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Fira Sans"/>
      <p:regular r:id="rId19"/>
      <p:bold r:id="rId20"/>
      <p:italic r:id="rId21"/>
      <p:boldItalic r:id="rId22"/>
    </p:embeddedFont>
    <p:embeddedFont>
      <p:font typeface="Fira Sans Extra Condense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bold.fntdata"/><Relationship Id="rId22" Type="http://schemas.openxmlformats.org/officeDocument/2006/relationships/font" Target="fonts/FiraSans-boldItalic.fntdata"/><Relationship Id="rId21" Type="http://schemas.openxmlformats.org/officeDocument/2006/relationships/font" Target="fonts/FiraSans-italic.fntdata"/><Relationship Id="rId24" Type="http://schemas.openxmlformats.org/officeDocument/2006/relationships/font" Target="fonts/FiraSansExtraCondensed-bold.fntdata"/><Relationship Id="rId23" Type="http://schemas.openxmlformats.org/officeDocument/2006/relationships/font" Target="fonts/FiraSansExtraCondense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-boldItalic.fntdata"/><Relationship Id="rId25" Type="http://schemas.openxmlformats.org/officeDocument/2006/relationships/font" Target="fonts/FiraSansExtraCondense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FiraSans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00a88a2fe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a00a88a2f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79583e84cd_3_8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79583e84cd_3_8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9583e84cd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9583e84cd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9583e84cd_3_2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9583e84cd_3_2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9583e84cd_0_3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9583e84cd_0_3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c8a699d27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c8a699d27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c8a699d27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c8a699d27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79583e84cd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79583e84cd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c8a699d279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c8a699d279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79583e84cd_3_4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79583e84cd_3_4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287500" y="1403700"/>
            <a:ext cx="45690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227400" y="2688000"/>
            <a:ext cx="2689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209875" y="688263"/>
            <a:ext cx="6737237" cy="3767062"/>
            <a:chOff x="1209875" y="688263"/>
            <a:chExt cx="6737237" cy="3767062"/>
          </a:xfrm>
        </p:grpSpPr>
        <p:grpSp>
          <p:nvGrpSpPr>
            <p:cNvPr id="52" name="Google Shape;52;p13"/>
            <p:cNvGrpSpPr/>
            <p:nvPr/>
          </p:nvGrpSpPr>
          <p:grpSpPr>
            <a:xfrm>
              <a:off x="4164800" y="688263"/>
              <a:ext cx="3782312" cy="3767062"/>
              <a:chOff x="238125" y="1193725"/>
              <a:chExt cx="1996575" cy="1988525"/>
            </a:xfrm>
          </p:grpSpPr>
          <p:sp>
            <p:nvSpPr>
              <p:cNvPr id="53" name="Google Shape;53;p13"/>
              <p:cNvSpPr/>
              <p:nvPr/>
            </p:nvSpPr>
            <p:spPr>
              <a:xfrm>
                <a:off x="1074425" y="1879500"/>
                <a:ext cx="470475" cy="470200"/>
              </a:xfrm>
              <a:custGeom>
                <a:rect b="b" l="l" r="r" t="t"/>
                <a:pathLst>
                  <a:path extrusionOk="0" h="18808" w="18819">
                    <a:moveTo>
                      <a:pt x="6259" y="1990"/>
                    </a:moveTo>
                    <a:lnTo>
                      <a:pt x="7270" y="3076"/>
                    </a:lnTo>
                    <a:lnTo>
                      <a:pt x="6259" y="4011"/>
                    </a:lnTo>
                    <a:lnTo>
                      <a:pt x="5216" y="3076"/>
                    </a:lnTo>
                    <a:lnTo>
                      <a:pt x="6259" y="1990"/>
                    </a:lnTo>
                    <a:close/>
                    <a:moveTo>
                      <a:pt x="3334" y="5409"/>
                    </a:moveTo>
                    <a:lnTo>
                      <a:pt x="4205" y="6248"/>
                    </a:lnTo>
                    <a:lnTo>
                      <a:pt x="3259" y="7043"/>
                    </a:lnTo>
                    <a:lnTo>
                      <a:pt x="2571" y="6172"/>
                    </a:lnTo>
                    <a:lnTo>
                      <a:pt x="3334" y="5409"/>
                    </a:lnTo>
                    <a:close/>
                    <a:moveTo>
                      <a:pt x="6098" y="5430"/>
                    </a:moveTo>
                    <a:lnTo>
                      <a:pt x="7055" y="6420"/>
                    </a:lnTo>
                    <a:lnTo>
                      <a:pt x="6248" y="7108"/>
                    </a:lnTo>
                    <a:lnTo>
                      <a:pt x="5194" y="6237"/>
                    </a:lnTo>
                    <a:lnTo>
                      <a:pt x="6098" y="5430"/>
                    </a:lnTo>
                    <a:close/>
                    <a:moveTo>
                      <a:pt x="6291" y="8753"/>
                    </a:moveTo>
                    <a:lnTo>
                      <a:pt x="6893" y="9409"/>
                    </a:lnTo>
                    <a:lnTo>
                      <a:pt x="6216" y="10033"/>
                    </a:lnTo>
                    <a:lnTo>
                      <a:pt x="5657" y="9431"/>
                    </a:lnTo>
                    <a:lnTo>
                      <a:pt x="6291" y="8753"/>
                    </a:lnTo>
                    <a:close/>
                    <a:moveTo>
                      <a:pt x="9388" y="8818"/>
                    </a:moveTo>
                    <a:lnTo>
                      <a:pt x="9979" y="9420"/>
                    </a:lnTo>
                    <a:lnTo>
                      <a:pt x="9409" y="10054"/>
                    </a:lnTo>
                    <a:lnTo>
                      <a:pt x="8807" y="9355"/>
                    </a:lnTo>
                    <a:lnTo>
                      <a:pt x="9388" y="8818"/>
                    </a:lnTo>
                    <a:close/>
                    <a:moveTo>
                      <a:pt x="12571" y="8366"/>
                    </a:moveTo>
                    <a:lnTo>
                      <a:pt x="13410" y="9280"/>
                    </a:lnTo>
                    <a:lnTo>
                      <a:pt x="12399" y="10226"/>
                    </a:lnTo>
                    <a:lnTo>
                      <a:pt x="11700" y="9409"/>
                    </a:lnTo>
                    <a:lnTo>
                      <a:pt x="12571" y="8366"/>
                    </a:lnTo>
                    <a:close/>
                    <a:moveTo>
                      <a:pt x="15743" y="8377"/>
                    </a:moveTo>
                    <a:lnTo>
                      <a:pt x="16807" y="9431"/>
                    </a:lnTo>
                    <a:lnTo>
                      <a:pt x="15732" y="10431"/>
                    </a:lnTo>
                    <a:lnTo>
                      <a:pt x="14786" y="9420"/>
                    </a:lnTo>
                    <a:lnTo>
                      <a:pt x="15743" y="8377"/>
                    </a:lnTo>
                    <a:close/>
                    <a:moveTo>
                      <a:pt x="9409" y="11925"/>
                    </a:moveTo>
                    <a:lnTo>
                      <a:pt x="10012" y="12581"/>
                    </a:lnTo>
                    <a:lnTo>
                      <a:pt x="9356" y="13194"/>
                    </a:lnTo>
                    <a:lnTo>
                      <a:pt x="8678" y="12517"/>
                    </a:lnTo>
                    <a:lnTo>
                      <a:pt x="9409" y="11925"/>
                    </a:lnTo>
                    <a:close/>
                    <a:moveTo>
                      <a:pt x="6248" y="11915"/>
                    </a:moveTo>
                    <a:lnTo>
                      <a:pt x="6947" y="12635"/>
                    </a:lnTo>
                    <a:lnTo>
                      <a:pt x="6366" y="13259"/>
                    </a:lnTo>
                    <a:lnTo>
                      <a:pt x="5657" y="12570"/>
                    </a:lnTo>
                    <a:lnTo>
                      <a:pt x="6248" y="11915"/>
                    </a:lnTo>
                    <a:close/>
                    <a:moveTo>
                      <a:pt x="3119" y="11667"/>
                    </a:moveTo>
                    <a:lnTo>
                      <a:pt x="3968" y="12560"/>
                    </a:lnTo>
                    <a:lnTo>
                      <a:pt x="3259" y="13312"/>
                    </a:lnTo>
                    <a:lnTo>
                      <a:pt x="2366" y="12377"/>
                    </a:lnTo>
                    <a:lnTo>
                      <a:pt x="3119" y="11667"/>
                    </a:lnTo>
                    <a:close/>
                    <a:moveTo>
                      <a:pt x="15732" y="11538"/>
                    </a:moveTo>
                    <a:lnTo>
                      <a:pt x="16807" y="12549"/>
                    </a:lnTo>
                    <a:lnTo>
                      <a:pt x="15732" y="13570"/>
                    </a:lnTo>
                    <a:lnTo>
                      <a:pt x="14786" y="12549"/>
                    </a:lnTo>
                    <a:lnTo>
                      <a:pt x="15732" y="11538"/>
                    </a:lnTo>
                    <a:close/>
                    <a:moveTo>
                      <a:pt x="12571" y="11549"/>
                    </a:moveTo>
                    <a:lnTo>
                      <a:pt x="13539" y="12560"/>
                    </a:lnTo>
                    <a:lnTo>
                      <a:pt x="12560" y="13613"/>
                    </a:lnTo>
                    <a:lnTo>
                      <a:pt x="11711" y="12549"/>
                    </a:lnTo>
                    <a:lnTo>
                      <a:pt x="12571" y="11549"/>
                    </a:lnTo>
                    <a:close/>
                    <a:moveTo>
                      <a:pt x="6248" y="14839"/>
                    </a:moveTo>
                    <a:lnTo>
                      <a:pt x="7033" y="15592"/>
                    </a:lnTo>
                    <a:lnTo>
                      <a:pt x="6270" y="16269"/>
                    </a:lnTo>
                    <a:lnTo>
                      <a:pt x="5485" y="15549"/>
                    </a:lnTo>
                    <a:lnTo>
                      <a:pt x="6248" y="14839"/>
                    </a:lnTo>
                    <a:close/>
                    <a:moveTo>
                      <a:pt x="9399" y="14839"/>
                    </a:moveTo>
                    <a:lnTo>
                      <a:pt x="10151" y="15549"/>
                    </a:lnTo>
                    <a:lnTo>
                      <a:pt x="9227" y="16442"/>
                    </a:lnTo>
                    <a:lnTo>
                      <a:pt x="8506" y="15689"/>
                    </a:lnTo>
                    <a:lnTo>
                      <a:pt x="9399" y="14839"/>
                    </a:lnTo>
                    <a:close/>
                    <a:moveTo>
                      <a:pt x="2968" y="14915"/>
                    </a:moveTo>
                    <a:lnTo>
                      <a:pt x="3904" y="15829"/>
                    </a:lnTo>
                    <a:lnTo>
                      <a:pt x="3323" y="16463"/>
                    </a:lnTo>
                    <a:lnTo>
                      <a:pt x="2366" y="15463"/>
                    </a:lnTo>
                    <a:lnTo>
                      <a:pt x="2968" y="14915"/>
                    </a:lnTo>
                    <a:close/>
                    <a:moveTo>
                      <a:pt x="4603" y="0"/>
                    </a:moveTo>
                    <a:lnTo>
                      <a:pt x="4463" y="22"/>
                    </a:lnTo>
                    <a:lnTo>
                      <a:pt x="4334" y="54"/>
                    </a:lnTo>
                    <a:lnTo>
                      <a:pt x="4205" y="86"/>
                    </a:lnTo>
                    <a:lnTo>
                      <a:pt x="4087" y="140"/>
                    </a:lnTo>
                    <a:lnTo>
                      <a:pt x="3968" y="194"/>
                    </a:lnTo>
                    <a:lnTo>
                      <a:pt x="3861" y="258"/>
                    </a:lnTo>
                    <a:lnTo>
                      <a:pt x="3753" y="334"/>
                    </a:lnTo>
                    <a:lnTo>
                      <a:pt x="3667" y="409"/>
                    </a:lnTo>
                    <a:lnTo>
                      <a:pt x="3571" y="506"/>
                    </a:lnTo>
                    <a:lnTo>
                      <a:pt x="3495" y="602"/>
                    </a:lnTo>
                    <a:lnTo>
                      <a:pt x="3420" y="710"/>
                    </a:lnTo>
                    <a:lnTo>
                      <a:pt x="3355" y="828"/>
                    </a:lnTo>
                    <a:lnTo>
                      <a:pt x="3302" y="947"/>
                    </a:lnTo>
                    <a:lnTo>
                      <a:pt x="3259" y="1076"/>
                    </a:lnTo>
                    <a:lnTo>
                      <a:pt x="3216" y="1215"/>
                    </a:lnTo>
                    <a:lnTo>
                      <a:pt x="3194" y="1355"/>
                    </a:lnTo>
                    <a:lnTo>
                      <a:pt x="3183" y="1484"/>
                    </a:lnTo>
                    <a:lnTo>
                      <a:pt x="3194" y="1613"/>
                    </a:lnTo>
                    <a:lnTo>
                      <a:pt x="3216" y="1753"/>
                    </a:lnTo>
                    <a:lnTo>
                      <a:pt x="3248" y="1882"/>
                    </a:lnTo>
                    <a:lnTo>
                      <a:pt x="3291" y="2022"/>
                    </a:lnTo>
                    <a:lnTo>
                      <a:pt x="3345" y="2151"/>
                    </a:lnTo>
                    <a:lnTo>
                      <a:pt x="3409" y="2269"/>
                    </a:lnTo>
                    <a:lnTo>
                      <a:pt x="3474" y="2387"/>
                    </a:lnTo>
                    <a:lnTo>
                      <a:pt x="3560" y="2484"/>
                    </a:lnTo>
                    <a:lnTo>
                      <a:pt x="3646" y="2581"/>
                    </a:lnTo>
                    <a:lnTo>
                      <a:pt x="3743" y="2667"/>
                    </a:lnTo>
                    <a:lnTo>
                      <a:pt x="3850" y="2753"/>
                    </a:lnTo>
                    <a:lnTo>
                      <a:pt x="4044" y="2893"/>
                    </a:lnTo>
                    <a:lnTo>
                      <a:pt x="4226" y="3022"/>
                    </a:lnTo>
                    <a:lnTo>
                      <a:pt x="3065" y="4151"/>
                    </a:lnTo>
                    <a:lnTo>
                      <a:pt x="3011" y="4022"/>
                    </a:lnTo>
                    <a:lnTo>
                      <a:pt x="2958" y="3914"/>
                    </a:lnTo>
                    <a:lnTo>
                      <a:pt x="2893" y="3807"/>
                    </a:lnTo>
                    <a:lnTo>
                      <a:pt x="2829" y="3710"/>
                    </a:lnTo>
                    <a:lnTo>
                      <a:pt x="2753" y="3613"/>
                    </a:lnTo>
                    <a:lnTo>
                      <a:pt x="2678" y="3527"/>
                    </a:lnTo>
                    <a:lnTo>
                      <a:pt x="2581" y="3441"/>
                    </a:lnTo>
                    <a:lnTo>
                      <a:pt x="2495" y="3377"/>
                    </a:lnTo>
                    <a:lnTo>
                      <a:pt x="2388" y="3301"/>
                    </a:lnTo>
                    <a:lnTo>
                      <a:pt x="2291" y="3248"/>
                    </a:lnTo>
                    <a:lnTo>
                      <a:pt x="2173" y="3194"/>
                    </a:lnTo>
                    <a:lnTo>
                      <a:pt x="2054" y="3151"/>
                    </a:lnTo>
                    <a:lnTo>
                      <a:pt x="1936" y="3119"/>
                    </a:lnTo>
                    <a:lnTo>
                      <a:pt x="1807" y="3097"/>
                    </a:lnTo>
                    <a:lnTo>
                      <a:pt x="1678" y="3076"/>
                    </a:lnTo>
                    <a:lnTo>
                      <a:pt x="1538" y="3065"/>
                    </a:lnTo>
                    <a:lnTo>
                      <a:pt x="1420" y="3065"/>
                    </a:lnTo>
                    <a:lnTo>
                      <a:pt x="1302" y="3086"/>
                    </a:lnTo>
                    <a:lnTo>
                      <a:pt x="1183" y="3108"/>
                    </a:lnTo>
                    <a:lnTo>
                      <a:pt x="1065" y="3151"/>
                    </a:lnTo>
                    <a:lnTo>
                      <a:pt x="958" y="3205"/>
                    </a:lnTo>
                    <a:lnTo>
                      <a:pt x="850" y="3258"/>
                    </a:lnTo>
                    <a:lnTo>
                      <a:pt x="743" y="3334"/>
                    </a:lnTo>
                    <a:lnTo>
                      <a:pt x="646" y="3409"/>
                    </a:lnTo>
                    <a:lnTo>
                      <a:pt x="549" y="3495"/>
                    </a:lnTo>
                    <a:lnTo>
                      <a:pt x="463" y="3592"/>
                    </a:lnTo>
                    <a:lnTo>
                      <a:pt x="377" y="3689"/>
                    </a:lnTo>
                    <a:lnTo>
                      <a:pt x="302" y="3796"/>
                    </a:lnTo>
                    <a:lnTo>
                      <a:pt x="237" y="3914"/>
                    </a:lnTo>
                    <a:lnTo>
                      <a:pt x="183" y="4022"/>
                    </a:lnTo>
                    <a:lnTo>
                      <a:pt x="140" y="4140"/>
                    </a:lnTo>
                    <a:lnTo>
                      <a:pt x="108" y="4269"/>
                    </a:lnTo>
                    <a:lnTo>
                      <a:pt x="65" y="4441"/>
                    </a:lnTo>
                    <a:lnTo>
                      <a:pt x="54" y="4603"/>
                    </a:lnTo>
                    <a:lnTo>
                      <a:pt x="54" y="4753"/>
                    </a:lnTo>
                    <a:lnTo>
                      <a:pt x="65" y="4904"/>
                    </a:lnTo>
                    <a:lnTo>
                      <a:pt x="87" y="5043"/>
                    </a:lnTo>
                    <a:lnTo>
                      <a:pt x="130" y="5183"/>
                    </a:lnTo>
                    <a:lnTo>
                      <a:pt x="183" y="5312"/>
                    </a:lnTo>
                    <a:lnTo>
                      <a:pt x="259" y="5430"/>
                    </a:lnTo>
                    <a:lnTo>
                      <a:pt x="334" y="5549"/>
                    </a:lnTo>
                    <a:lnTo>
                      <a:pt x="431" y="5656"/>
                    </a:lnTo>
                    <a:lnTo>
                      <a:pt x="538" y="5753"/>
                    </a:lnTo>
                    <a:lnTo>
                      <a:pt x="646" y="5850"/>
                    </a:lnTo>
                    <a:lnTo>
                      <a:pt x="775" y="5947"/>
                    </a:lnTo>
                    <a:lnTo>
                      <a:pt x="904" y="6033"/>
                    </a:lnTo>
                    <a:lnTo>
                      <a:pt x="1054" y="6119"/>
                    </a:lnTo>
                    <a:lnTo>
                      <a:pt x="1205" y="6194"/>
                    </a:lnTo>
                    <a:lnTo>
                      <a:pt x="1054" y="6269"/>
                    </a:lnTo>
                    <a:lnTo>
                      <a:pt x="915" y="6334"/>
                    </a:lnTo>
                    <a:lnTo>
                      <a:pt x="786" y="6420"/>
                    </a:lnTo>
                    <a:lnTo>
                      <a:pt x="667" y="6495"/>
                    </a:lnTo>
                    <a:lnTo>
                      <a:pt x="549" y="6592"/>
                    </a:lnTo>
                    <a:lnTo>
                      <a:pt x="452" y="6678"/>
                    </a:lnTo>
                    <a:lnTo>
                      <a:pt x="355" y="6785"/>
                    </a:lnTo>
                    <a:lnTo>
                      <a:pt x="280" y="6882"/>
                    </a:lnTo>
                    <a:lnTo>
                      <a:pt x="205" y="7000"/>
                    </a:lnTo>
                    <a:lnTo>
                      <a:pt x="151" y="7119"/>
                    </a:lnTo>
                    <a:lnTo>
                      <a:pt x="97" y="7237"/>
                    </a:lnTo>
                    <a:lnTo>
                      <a:pt x="65" y="7366"/>
                    </a:lnTo>
                    <a:lnTo>
                      <a:pt x="44" y="7506"/>
                    </a:lnTo>
                    <a:lnTo>
                      <a:pt x="22" y="7646"/>
                    </a:lnTo>
                    <a:lnTo>
                      <a:pt x="22" y="7796"/>
                    </a:lnTo>
                    <a:lnTo>
                      <a:pt x="33" y="7957"/>
                    </a:lnTo>
                    <a:lnTo>
                      <a:pt x="54" y="8076"/>
                    </a:lnTo>
                    <a:lnTo>
                      <a:pt x="76" y="8194"/>
                    </a:lnTo>
                    <a:lnTo>
                      <a:pt x="108" y="8312"/>
                    </a:lnTo>
                    <a:lnTo>
                      <a:pt x="151" y="8420"/>
                    </a:lnTo>
                    <a:lnTo>
                      <a:pt x="194" y="8517"/>
                    </a:lnTo>
                    <a:lnTo>
                      <a:pt x="248" y="8613"/>
                    </a:lnTo>
                    <a:lnTo>
                      <a:pt x="312" y="8710"/>
                    </a:lnTo>
                    <a:lnTo>
                      <a:pt x="377" y="8796"/>
                    </a:lnTo>
                    <a:lnTo>
                      <a:pt x="452" y="8871"/>
                    </a:lnTo>
                    <a:lnTo>
                      <a:pt x="538" y="8947"/>
                    </a:lnTo>
                    <a:lnTo>
                      <a:pt x="624" y="9011"/>
                    </a:lnTo>
                    <a:lnTo>
                      <a:pt x="721" y="9076"/>
                    </a:lnTo>
                    <a:lnTo>
                      <a:pt x="818" y="9140"/>
                    </a:lnTo>
                    <a:lnTo>
                      <a:pt x="925" y="9183"/>
                    </a:lnTo>
                    <a:lnTo>
                      <a:pt x="1033" y="9226"/>
                    </a:lnTo>
                    <a:lnTo>
                      <a:pt x="1151" y="9269"/>
                    </a:lnTo>
                    <a:lnTo>
                      <a:pt x="1312" y="9312"/>
                    </a:lnTo>
                    <a:lnTo>
                      <a:pt x="1474" y="9345"/>
                    </a:lnTo>
                    <a:lnTo>
                      <a:pt x="1764" y="9345"/>
                    </a:lnTo>
                    <a:lnTo>
                      <a:pt x="1904" y="9323"/>
                    </a:lnTo>
                    <a:lnTo>
                      <a:pt x="2044" y="9291"/>
                    </a:lnTo>
                    <a:lnTo>
                      <a:pt x="2162" y="9248"/>
                    </a:lnTo>
                    <a:lnTo>
                      <a:pt x="2291" y="9194"/>
                    </a:lnTo>
                    <a:lnTo>
                      <a:pt x="2398" y="9119"/>
                    </a:lnTo>
                    <a:lnTo>
                      <a:pt x="2506" y="9043"/>
                    </a:lnTo>
                    <a:lnTo>
                      <a:pt x="2614" y="8957"/>
                    </a:lnTo>
                    <a:lnTo>
                      <a:pt x="2710" y="8861"/>
                    </a:lnTo>
                    <a:lnTo>
                      <a:pt x="2807" y="8764"/>
                    </a:lnTo>
                    <a:lnTo>
                      <a:pt x="2904" y="8646"/>
                    </a:lnTo>
                    <a:lnTo>
                      <a:pt x="2990" y="8527"/>
                    </a:lnTo>
                    <a:lnTo>
                      <a:pt x="3065" y="8409"/>
                    </a:lnTo>
                    <a:lnTo>
                      <a:pt x="3958" y="9420"/>
                    </a:lnTo>
                    <a:lnTo>
                      <a:pt x="3076" y="10355"/>
                    </a:lnTo>
                    <a:lnTo>
                      <a:pt x="3011" y="10237"/>
                    </a:lnTo>
                    <a:lnTo>
                      <a:pt x="2936" y="10119"/>
                    </a:lnTo>
                    <a:lnTo>
                      <a:pt x="2850" y="10011"/>
                    </a:lnTo>
                    <a:lnTo>
                      <a:pt x="2764" y="9914"/>
                    </a:lnTo>
                    <a:lnTo>
                      <a:pt x="2678" y="9818"/>
                    </a:lnTo>
                    <a:lnTo>
                      <a:pt x="2581" y="9732"/>
                    </a:lnTo>
                    <a:lnTo>
                      <a:pt x="2485" y="9656"/>
                    </a:lnTo>
                    <a:lnTo>
                      <a:pt x="2377" y="9592"/>
                    </a:lnTo>
                    <a:lnTo>
                      <a:pt x="2269" y="9538"/>
                    </a:lnTo>
                    <a:lnTo>
                      <a:pt x="2151" y="9484"/>
                    </a:lnTo>
                    <a:lnTo>
                      <a:pt x="2033" y="9452"/>
                    </a:lnTo>
                    <a:lnTo>
                      <a:pt x="1904" y="9420"/>
                    </a:lnTo>
                    <a:lnTo>
                      <a:pt x="1775" y="9398"/>
                    </a:lnTo>
                    <a:lnTo>
                      <a:pt x="1495" y="9398"/>
                    </a:lnTo>
                    <a:lnTo>
                      <a:pt x="1345" y="9420"/>
                    </a:lnTo>
                    <a:lnTo>
                      <a:pt x="1226" y="9441"/>
                    </a:lnTo>
                    <a:lnTo>
                      <a:pt x="1108" y="9474"/>
                    </a:lnTo>
                    <a:lnTo>
                      <a:pt x="1001" y="9506"/>
                    </a:lnTo>
                    <a:lnTo>
                      <a:pt x="893" y="9549"/>
                    </a:lnTo>
                    <a:lnTo>
                      <a:pt x="796" y="9592"/>
                    </a:lnTo>
                    <a:lnTo>
                      <a:pt x="700" y="9646"/>
                    </a:lnTo>
                    <a:lnTo>
                      <a:pt x="613" y="9710"/>
                    </a:lnTo>
                    <a:lnTo>
                      <a:pt x="527" y="9775"/>
                    </a:lnTo>
                    <a:lnTo>
                      <a:pt x="452" y="9850"/>
                    </a:lnTo>
                    <a:lnTo>
                      <a:pt x="377" y="9925"/>
                    </a:lnTo>
                    <a:lnTo>
                      <a:pt x="312" y="10011"/>
                    </a:lnTo>
                    <a:lnTo>
                      <a:pt x="248" y="10097"/>
                    </a:lnTo>
                    <a:lnTo>
                      <a:pt x="194" y="10194"/>
                    </a:lnTo>
                    <a:lnTo>
                      <a:pt x="151" y="10302"/>
                    </a:lnTo>
                    <a:lnTo>
                      <a:pt x="108" y="10409"/>
                    </a:lnTo>
                    <a:lnTo>
                      <a:pt x="76" y="10517"/>
                    </a:lnTo>
                    <a:lnTo>
                      <a:pt x="33" y="10699"/>
                    </a:lnTo>
                    <a:lnTo>
                      <a:pt x="11" y="10861"/>
                    </a:lnTo>
                    <a:lnTo>
                      <a:pt x="1" y="11022"/>
                    </a:lnTo>
                    <a:lnTo>
                      <a:pt x="11" y="11173"/>
                    </a:lnTo>
                    <a:lnTo>
                      <a:pt x="33" y="11323"/>
                    </a:lnTo>
                    <a:lnTo>
                      <a:pt x="65" y="11463"/>
                    </a:lnTo>
                    <a:lnTo>
                      <a:pt x="108" y="11603"/>
                    </a:lnTo>
                    <a:lnTo>
                      <a:pt x="173" y="11732"/>
                    </a:lnTo>
                    <a:lnTo>
                      <a:pt x="248" y="11850"/>
                    </a:lnTo>
                    <a:lnTo>
                      <a:pt x="334" y="11968"/>
                    </a:lnTo>
                    <a:lnTo>
                      <a:pt x="431" y="12076"/>
                    </a:lnTo>
                    <a:lnTo>
                      <a:pt x="549" y="12183"/>
                    </a:lnTo>
                    <a:lnTo>
                      <a:pt x="667" y="12291"/>
                    </a:lnTo>
                    <a:lnTo>
                      <a:pt x="796" y="12388"/>
                    </a:lnTo>
                    <a:lnTo>
                      <a:pt x="947" y="12474"/>
                    </a:lnTo>
                    <a:lnTo>
                      <a:pt x="1097" y="12560"/>
                    </a:lnTo>
                    <a:lnTo>
                      <a:pt x="958" y="12646"/>
                    </a:lnTo>
                    <a:lnTo>
                      <a:pt x="839" y="12732"/>
                    </a:lnTo>
                    <a:lnTo>
                      <a:pt x="721" y="12818"/>
                    </a:lnTo>
                    <a:lnTo>
                      <a:pt x="613" y="12904"/>
                    </a:lnTo>
                    <a:lnTo>
                      <a:pt x="506" y="13001"/>
                    </a:lnTo>
                    <a:lnTo>
                      <a:pt x="420" y="13087"/>
                    </a:lnTo>
                    <a:lnTo>
                      <a:pt x="334" y="13183"/>
                    </a:lnTo>
                    <a:lnTo>
                      <a:pt x="259" y="13280"/>
                    </a:lnTo>
                    <a:lnTo>
                      <a:pt x="194" y="13377"/>
                    </a:lnTo>
                    <a:lnTo>
                      <a:pt x="140" y="13474"/>
                    </a:lnTo>
                    <a:lnTo>
                      <a:pt x="97" y="13581"/>
                    </a:lnTo>
                    <a:lnTo>
                      <a:pt x="54" y="13678"/>
                    </a:lnTo>
                    <a:lnTo>
                      <a:pt x="33" y="13786"/>
                    </a:lnTo>
                    <a:lnTo>
                      <a:pt x="11" y="13882"/>
                    </a:lnTo>
                    <a:lnTo>
                      <a:pt x="1" y="13990"/>
                    </a:lnTo>
                    <a:lnTo>
                      <a:pt x="1" y="14087"/>
                    </a:lnTo>
                    <a:lnTo>
                      <a:pt x="1" y="14194"/>
                    </a:lnTo>
                    <a:lnTo>
                      <a:pt x="22" y="14302"/>
                    </a:lnTo>
                    <a:lnTo>
                      <a:pt x="44" y="14398"/>
                    </a:lnTo>
                    <a:lnTo>
                      <a:pt x="76" y="14506"/>
                    </a:lnTo>
                    <a:lnTo>
                      <a:pt x="119" y="14614"/>
                    </a:lnTo>
                    <a:lnTo>
                      <a:pt x="173" y="14710"/>
                    </a:lnTo>
                    <a:lnTo>
                      <a:pt x="226" y="14818"/>
                    </a:lnTo>
                    <a:lnTo>
                      <a:pt x="302" y="14915"/>
                    </a:lnTo>
                    <a:lnTo>
                      <a:pt x="377" y="15022"/>
                    </a:lnTo>
                    <a:lnTo>
                      <a:pt x="463" y="15119"/>
                    </a:lnTo>
                    <a:lnTo>
                      <a:pt x="560" y="15216"/>
                    </a:lnTo>
                    <a:lnTo>
                      <a:pt x="656" y="15312"/>
                    </a:lnTo>
                    <a:lnTo>
                      <a:pt x="775" y="15409"/>
                    </a:lnTo>
                    <a:lnTo>
                      <a:pt x="893" y="15506"/>
                    </a:lnTo>
                    <a:lnTo>
                      <a:pt x="1162" y="15700"/>
                    </a:lnTo>
                    <a:lnTo>
                      <a:pt x="1022" y="15764"/>
                    </a:lnTo>
                    <a:lnTo>
                      <a:pt x="893" y="15829"/>
                    </a:lnTo>
                    <a:lnTo>
                      <a:pt x="775" y="15904"/>
                    </a:lnTo>
                    <a:lnTo>
                      <a:pt x="656" y="15990"/>
                    </a:lnTo>
                    <a:lnTo>
                      <a:pt x="549" y="16076"/>
                    </a:lnTo>
                    <a:lnTo>
                      <a:pt x="452" y="16162"/>
                    </a:lnTo>
                    <a:lnTo>
                      <a:pt x="366" y="16259"/>
                    </a:lnTo>
                    <a:lnTo>
                      <a:pt x="291" y="16366"/>
                    </a:lnTo>
                    <a:lnTo>
                      <a:pt x="226" y="16474"/>
                    </a:lnTo>
                    <a:lnTo>
                      <a:pt x="173" y="16592"/>
                    </a:lnTo>
                    <a:lnTo>
                      <a:pt x="119" y="16710"/>
                    </a:lnTo>
                    <a:lnTo>
                      <a:pt x="87" y="16839"/>
                    </a:lnTo>
                    <a:lnTo>
                      <a:pt x="65" y="16979"/>
                    </a:lnTo>
                    <a:lnTo>
                      <a:pt x="44" y="17119"/>
                    </a:lnTo>
                    <a:lnTo>
                      <a:pt x="44" y="17259"/>
                    </a:lnTo>
                    <a:lnTo>
                      <a:pt x="54" y="17420"/>
                    </a:lnTo>
                    <a:lnTo>
                      <a:pt x="76" y="17538"/>
                    </a:lnTo>
                    <a:lnTo>
                      <a:pt x="97" y="17657"/>
                    </a:lnTo>
                    <a:lnTo>
                      <a:pt x="140" y="17764"/>
                    </a:lnTo>
                    <a:lnTo>
                      <a:pt x="183" y="17872"/>
                    </a:lnTo>
                    <a:lnTo>
                      <a:pt x="237" y="17979"/>
                    </a:lnTo>
                    <a:lnTo>
                      <a:pt x="302" y="18076"/>
                    </a:lnTo>
                    <a:lnTo>
                      <a:pt x="366" y="18173"/>
                    </a:lnTo>
                    <a:lnTo>
                      <a:pt x="441" y="18259"/>
                    </a:lnTo>
                    <a:lnTo>
                      <a:pt x="527" y="18345"/>
                    </a:lnTo>
                    <a:lnTo>
                      <a:pt x="613" y="18420"/>
                    </a:lnTo>
                    <a:lnTo>
                      <a:pt x="710" y="18495"/>
                    </a:lnTo>
                    <a:lnTo>
                      <a:pt x="807" y="18560"/>
                    </a:lnTo>
                    <a:lnTo>
                      <a:pt x="915" y="18614"/>
                    </a:lnTo>
                    <a:lnTo>
                      <a:pt x="1022" y="18657"/>
                    </a:lnTo>
                    <a:lnTo>
                      <a:pt x="1140" y="18689"/>
                    </a:lnTo>
                    <a:lnTo>
                      <a:pt x="1259" y="18721"/>
                    </a:lnTo>
                    <a:lnTo>
                      <a:pt x="1420" y="18753"/>
                    </a:lnTo>
                    <a:lnTo>
                      <a:pt x="1581" y="18764"/>
                    </a:lnTo>
                    <a:lnTo>
                      <a:pt x="1732" y="18764"/>
                    </a:lnTo>
                    <a:lnTo>
                      <a:pt x="1882" y="18743"/>
                    </a:lnTo>
                    <a:lnTo>
                      <a:pt x="2011" y="18710"/>
                    </a:lnTo>
                    <a:lnTo>
                      <a:pt x="2151" y="18667"/>
                    </a:lnTo>
                    <a:lnTo>
                      <a:pt x="2269" y="18614"/>
                    </a:lnTo>
                    <a:lnTo>
                      <a:pt x="2388" y="18549"/>
                    </a:lnTo>
                    <a:lnTo>
                      <a:pt x="2506" y="18463"/>
                    </a:lnTo>
                    <a:lnTo>
                      <a:pt x="2614" y="18377"/>
                    </a:lnTo>
                    <a:lnTo>
                      <a:pt x="2710" y="18270"/>
                    </a:lnTo>
                    <a:lnTo>
                      <a:pt x="2807" y="18162"/>
                    </a:lnTo>
                    <a:lnTo>
                      <a:pt x="2893" y="18033"/>
                    </a:lnTo>
                    <a:lnTo>
                      <a:pt x="2979" y="17904"/>
                    </a:lnTo>
                    <a:lnTo>
                      <a:pt x="3065" y="17764"/>
                    </a:lnTo>
                    <a:lnTo>
                      <a:pt x="3140" y="17614"/>
                    </a:lnTo>
                    <a:lnTo>
                      <a:pt x="3205" y="17743"/>
                    </a:lnTo>
                    <a:lnTo>
                      <a:pt x="3269" y="17872"/>
                    </a:lnTo>
                    <a:lnTo>
                      <a:pt x="3334" y="17990"/>
                    </a:lnTo>
                    <a:lnTo>
                      <a:pt x="3409" y="18097"/>
                    </a:lnTo>
                    <a:lnTo>
                      <a:pt x="3485" y="18205"/>
                    </a:lnTo>
                    <a:lnTo>
                      <a:pt x="3571" y="18302"/>
                    </a:lnTo>
                    <a:lnTo>
                      <a:pt x="3657" y="18388"/>
                    </a:lnTo>
                    <a:lnTo>
                      <a:pt x="3743" y="18463"/>
                    </a:lnTo>
                    <a:lnTo>
                      <a:pt x="3839" y="18538"/>
                    </a:lnTo>
                    <a:lnTo>
                      <a:pt x="3947" y="18603"/>
                    </a:lnTo>
                    <a:lnTo>
                      <a:pt x="4054" y="18657"/>
                    </a:lnTo>
                    <a:lnTo>
                      <a:pt x="4162" y="18700"/>
                    </a:lnTo>
                    <a:lnTo>
                      <a:pt x="4280" y="18732"/>
                    </a:lnTo>
                    <a:lnTo>
                      <a:pt x="4409" y="18764"/>
                    </a:lnTo>
                    <a:lnTo>
                      <a:pt x="4538" y="18775"/>
                    </a:lnTo>
                    <a:lnTo>
                      <a:pt x="4678" y="18786"/>
                    </a:lnTo>
                    <a:lnTo>
                      <a:pt x="4818" y="18786"/>
                    </a:lnTo>
                    <a:lnTo>
                      <a:pt x="4947" y="18775"/>
                    </a:lnTo>
                    <a:lnTo>
                      <a:pt x="5076" y="18753"/>
                    </a:lnTo>
                    <a:lnTo>
                      <a:pt x="5194" y="18721"/>
                    </a:lnTo>
                    <a:lnTo>
                      <a:pt x="5313" y="18678"/>
                    </a:lnTo>
                    <a:lnTo>
                      <a:pt x="5420" y="18624"/>
                    </a:lnTo>
                    <a:lnTo>
                      <a:pt x="5517" y="18571"/>
                    </a:lnTo>
                    <a:lnTo>
                      <a:pt x="5614" y="18506"/>
                    </a:lnTo>
                    <a:lnTo>
                      <a:pt x="5710" y="18431"/>
                    </a:lnTo>
                    <a:lnTo>
                      <a:pt x="5796" y="18345"/>
                    </a:lnTo>
                    <a:lnTo>
                      <a:pt x="5882" y="18248"/>
                    </a:lnTo>
                    <a:lnTo>
                      <a:pt x="5968" y="18151"/>
                    </a:lnTo>
                    <a:lnTo>
                      <a:pt x="6044" y="18054"/>
                    </a:lnTo>
                    <a:lnTo>
                      <a:pt x="6119" y="17936"/>
                    </a:lnTo>
                    <a:lnTo>
                      <a:pt x="6259" y="17700"/>
                    </a:lnTo>
                    <a:lnTo>
                      <a:pt x="6399" y="17947"/>
                    </a:lnTo>
                    <a:lnTo>
                      <a:pt x="6474" y="18065"/>
                    </a:lnTo>
                    <a:lnTo>
                      <a:pt x="6549" y="18162"/>
                    </a:lnTo>
                    <a:lnTo>
                      <a:pt x="6635" y="18270"/>
                    </a:lnTo>
                    <a:lnTo>
                      <a:pt x="6721" y="18356"/>
                    </a:lnTo>
                    <a:lnTo>
                      <a:pt x="6807" y="18442"/>
                    </a:lnTo>
                    <a:lnTo>
                      <a:pt x="6904" y="18517"/>
                    </a:lnTo>
                    <a:lnTo>
                      <a:pt x="7001" y="18581"/>
                    </a:lnTo>
                    <a:lnTo>
                      <a:pt x="7108" y="18635"/>
                    </a:lnTo>
                    <a:lnTo>
                      <a:pt x="7216" y="18689"/>
                    </a:lnTo>
                    <a:lnTo>
                      <a:pt x="7334" y="18732"/>
                    </a:lnTo>
                    <a:lnTo>
                      <a:pt x="7452" y="18764"/>
                    </a:lnTo>
                    <a:lnTo>
                      <a:pt x="7581" y="18786"/>
                    </a:lnTo>
                    <a:lnTo>
                      <a:pt x="7710" y="18796"/>
                    </a:lnTo>
                    <a:lnTo>
                      <a:pt x="7850" y="18807"/>
                    </a:lnTo>
                    <a:lnTo>
                      <a:pt x="7990" y="18796"/>
                    </a:lnTo>
                    <a:lnTo>
                      <a:pt x="8119" y="18775"/>
                    </a:lnTo>
                    <a:lnTo>
                      <a:pt x="8237" y="18753"/>
                    </a:lnTo>
                    <a:lnTo>
                      <a:pt x="8356" y="18721"/>
                    </a:lnTo>
                    <a:lnTo>
                      <a:pt x="8474" y="18667"/>
                    </a:lnTo>
                    <a:lnTo>
                      <a:pt x="8581" y="18624"/>
                    </a:lnTo>
                    <a:lnTo>
                      <a:pt x="8678" y="18560"/>
                    </a:lnTo>
                    <a:lnTo>
                      <a:pt x="8775" y="18485"/>
                    </a:lnTo>
                    <a:lnTo>
                      <a:pt x="8861" y="18409"/>
                    </a:lnTo>
                    <a:lnTo>
                      <a:pt x="8947" y="18334"/>
                    </a:lnTo>
                    <a:lnTo>
                      <a:pt x="9033" y="18237"/>
                    </a:lnTo>
                    <a:lnTo>
                      <a:pt x="9108" y="18140"/>
                    </a:lnTo>
                    <a:lnTo>
                      <a:pt x="9259" y="17936"/>
                    </a:lnTo>
                    <a:lnTo>
                      <a:pt x="9388" y="17710"/>
                    </a:lnTo>
                    <a:lnTo>
                      <a:pt x="9485" y="17872"/>
                    </a:lnTo>
                    <a:lnTo>
                      <a:pt x="9581" y="18011"/>
                    </a:lnTo>
                    <a:lnTo>
                      <a:pt x="9678" y="18140"/>
                    </a:lnTo>
                    <a:lnTo>
                      <a:pt x="9775" y="18259"/>
                    </a:lnTo>
                    <a:lnTo>
                      <a:pt x="9872" y="18356"/>
                    </a:lnTo>
                    <a:lnTo>
                      <a:pt x="9979" y="18452"/>
                    </a:lnTo>
                    <a:lnTo>
                      <a:pt x="10076" y="18538"/>
                    </a:lnTo>
                    <a:lnTo>
                      <a:pt x="10184" y="18603"/>
                    </a:lnTo>
                    <a:lnTo>
                      <a:pt x="10291" y="18667"/>
                    </a:lnTo>
                    <a:lnTo>
                      <a:pt x="10409" y="18710"/>
                    </a:lnTo>
                    <a:lnTo>
                      <a:pt x="10517" y="18743"/>
                    </a:lnTo>
                    <a:lnTo>
                      <a:pt x="10635" y="18775"/>
                    </a:lnTo>
                    <a:lnTo>
                      <a:pt x="10764" y="18786"/>
                    </a:lnTo>
                    <a:lnTo>
                      <a:pt x="10893" y="18796"/>
                    </a:lnTo>
                    <a:lnTo>
                      <a:pt x="11022" y="18786"/>
                    </a:lnTo>
                    <a:lnTo>
                      <a:pt x="11162" y="18775"/>
                    </a:lnTo>
                    <a:lnTo>
                      <a:pt x="11280" y="18753"/>
                    </a:lnTo>
                    <a:lnTo>
                      <a:pt x="11388" y="18721"/>
                    </a:lnTo>
                    <a:lnTo>
                      <a:pt x="11506" y="18689"/>
                    </a:lnTo>
                    <a:lnTo>
                      <a:pt x="11603" y="18646"/>
                    </a:lnTo>
                    <a:lnTo>
                      <a:pt x="11711" y="18603"/>
                    </a:lnTo>
                    <a:lnTo>
                      <a:pt x="11797" y="18549"/>
                    </a:lnTo>
                    <a:lnTo>
                      <a:pt x="11893" y="18495"/>
                    </a:lnTo>
                    <a:lnTo>
                      <a:pt x="11969" y="18431"/>
                    </a:lnTo>
                    <a:lnTo>
                      <a:pt x="12055" y="18356"/>
                    </a:lnTo>
                    <a:lnTo>
                      <a:pt x="12119" y="18280"/>
                    </a:lnTo>
                    <a:lnTo>
                      <a:pt x="12194" y="18194"/>
                    </a:lnTo>
                    <a:lnTo>
                      <a:pt x="12248" y="18108"/>
                    </a:lnTo>
                    <a:lnTo>
                      <a:pt x="12302" y="18011"/>
                    </a:lnTo>
                    <a:lnTo>
                      <a:pt x="12356" y="17904"/>
                    </a:lnTo>
                    <a:lnTo>
                      <a:pt x="12399" y="17796"/>
                    </a:lnTo>
                    <a:lnTo>
                      <a:pt x="12431" y="17689"/>
                    </a:lnTo>
                    <a:lnTo>
                      <a:pt x="12474" y="17517"/>
                    </a:lnTo>
                    <a:lnTo>
                      <a:pt x="12506" y="17356"/>
                    </a:lnTo>
                    <a:lnTo>
                      <a:pt x="12517" y="17205"/>
                    </a:lnTo>
                    <a:lnTo>
                      <a:pt x="12506" y="17054"/>
                    </a:lnTo>
                    <a:lnTo>
                      <a:pt x="12496" y="16915"/>
                    </a:lnTo>
                    <a:lnTo>
                      <a:pt x="12463" y="16775"/>
                    </a:lnTo>
                    <a:lnTo>
                      <a:pt x="12420" y="16646"/>
                    </a:lnTo>
                    <a:lnTo>
                      <a:pt x="12366" y="16517"/>
                    </a:lnTo>
                    <a:lnTo>
                      <a:pt x="12302" y="16399"/>
                    </a:lnTo>
                    <a:lnTo>
                      <a:pt x="12227" y="16291"/>
                    </a:lnTo>
                    <a:lnTo>
                      <a:pt x="12141" y="16183"/>
                    </a:lnTo>
                    <a:lnTo>
                      <a:pt x="12055" y="16087"/>
                    </a:lnTo>
                    <a:lnTo>
                      <a:pt x="11947" y="15990"/>
                    </a:lnTo>
                    <a:lnTo>
                      <a:pt x="11829" y="15904"/>
                    </a:lnTo>
                    <a:lnTo>
                      <a:pt x="11711" y="15818"/>
                    </a:lnTo>
                    <a:lnTo>
                      <a:pt x="11582" y="15743"/>
                    </a:lnTo>
                    <a:lnTo>
                      <a:pt x="12603" y="14560"/>
                    </a:lnTo>
                    <a:lnTo>
                      <a:pt x="12786" y="14861"/>
                    </a:lnTo>
                    <a:lnTo>
                      <a:pt x="12904" y="15033"/>
                    </a:lnTo>
                    <a:lnTo>
                      <a:pt x="12969" y="15108"/>
                    </a:lnTo>
                    <a:lnTo>
                      <a:pt x="13044" y="15194"/>
                    </a:lnTo>
                    <a:lnTo>
                      <a:pt x="13119" y="15269"/>
                    </a:lnTo>
                    <a:lnTo>
                      <a:pt x="13194" y="15334"/>
                    </a:lnTo>
                    <a:lnTo>
                      <a:pt x="13367" y="15463"/>
                    </a:lnTo>
                    <a:lnTo>
                      <a:pt x="13549" y="15581"/>
                    </a:lnTo>
                    <a:lnTo>
                      <a:pt x="13732" y="15700"/>
                    </a:lnTo>
                    <a:lnTo>
                      <a:pt x="13582" y="15786"/>
                    </a:lnTo>
                    <a:lnTo>
                      <a:pt x="13442" y="15872"/>
                    </a:lnTo>
                    <a:lnTo>
                      <a:pt x="13313" y="15958"/>
                    </a:lnTo>
                    <a:lnTo>
                      <a:pt x="13184" y="16054"/>
                    </a:lnTo>
                    <a:lnTo>
                      <a:pt x="13076" y="16151"/>
                    </a:lnTo>
                    <a:lnTo>
                      <a:pt x="12979" y="16259"/>
                    </a:lnTo>
                    <a:lnTo>
                      <a:pt x="12893" y="16366"/>
                    </a:lnTo>
                    <a:lnTo>
                      <a:pt x="12807" y="16474"/>
                    </a:lnTo>
                    <a:lnTo>
                      <a:pt x="12743" y="16592"/>
                    </a:lnTo>
                    <a:lnTo>
                      <a:pt x="12689" y="16710"/>
                    </a:lnTo>
                    <a:lnTo>
                      <a:pt x="12646" y="16829"/>
                    </a:lnTo>
                    <a:lnTo>
                      <a:pt x="12625" y="16947"/>
                    </a:lnTo>
                    <a:lnTo>
                      <a:pt x="12603" y="17076"/>
                    </a:lnTo>
                    <a:lnTo>
                      <a:pt x="12603" y="17205"/>
                    </a:lnTo>
                    <a:lnTo>
                      <a:pt x="12603" y="17323"/>
                    </a:lnTo>
                    <a:lnTo>
                      <a:pt x="12625" y="17452"/>
                    </a:lnTo>
                    <a:lnTo>
                      <a:pt x="12657" y="17592"/>
                    </a:lnTo>
                    <a:lnTo>
                      <a:pt x="12700" y="17721"/>
                    </a:lnTo>
                    <a:lnTo>
                      <a:pt x="12754" y="17850"/>
                    </a:lnTo>
                    <a:lnTo>
                      <a:pt x="12818" y="17968"/>
                    </a:lnTo>
                    <a:lnTo>
                      <a:pt x="12883" y="18076"/>
                    </a:lnTo>
                    <a:lnTo>
                      <a:pt x="12958" y="18184"/>
                    </a:lnTo>
                    <a:lnTo>
                      <a:pt x="13044" y="18280"/>
                    </a:lnTo>
                    <a:lnTo>
                      <a:pt x="13141" y="18377"/>
                    </a:lnTo>
                    <a:lnTo>
                      <a:pt x="13237" y="18452"/>
                    </a:lnTo>
                    <a:lnTo>
                      <a:pt x="13345" y="18528"/>
                    </a:lnTo>
                    <a:lnTo>
                      <a:pt x="13453" y="18592"/>
                    </a:lnTo>
                    <a:lnTo>
                      <a:pt x="13571" y="18646"/>
                    </a:lnTo>
                    <a:lnTo>
                      <a:pt x="13700" y="18689"/>
                    </a:lnTo>
                    <a:lnTo>
                      <a:pt x="13818" y="18721"/>
                    </a:lnTo>
                    <a:lnTo>
                      <a:pt x="13947" y="18753"/>
                    </a:lnTo>
                    <a:lnTo>
                      <a:pt x="14087" y="18764"/>
                    </a:lnTo>
                    <a:lnTo>
                      <a:pt x="14227" y="18764"/>
                    </a:lnTo>
                    <a:lnTo>
                      <a:pt x="14356" y="18753"/>
                    </a:lnTo>
                    <a:lnTo>
                      <a:pt x="14485" y="18732"/>
                    </a:lnTo>
                    <a:lnTo>
                      <a:pt x="14614" y="18700"/>
                    </a:lnTo>
                    <a:lnTo>
                      <a:pt x="14732" y="18657"/>
                    </a:lnTo>
                    <a:lnTo>
                      <a:pt x="14850" y="18614"/>
                    </a:lnTo>
                    <a:lnTo>
                      <a:pt x="14969" y="18549"/>
                    </a:lnTo>
                    <a:lnTo>
                      <a:pt x="15076" y="18474"/>
                    </a:lnTo>
                    <a:lnTo>
                      <a:pt x="15173" y="18388"/>
                    </a:lnTo>
                    <a:lnTo>
                      <a:pt x="15270" y="18302"/>
                    </a:lnTo>
                    <a:lnTo>
                      <a:pt x="15356" y="18194"/>
                    </a:lnTo>
                    <a:lnTo>
                      <a:pt x="15431" y="18087"/>
                    </a:lnTo>
                    <a:lnTo>
                      <a:pt x="15506" y="17958"/>
                    </a:lnTo>
                    <a:lnTo>
                      <a:pt x="15560" y="17829"/>
                    </a:lnTo>
                    <a:lnTo>
                      <a:pt x="15614" y="17689"/>
                    </a:lnTo>
                    <a:lnTo>
                      <a:pt x="15657" y="17549"/>
                    </a:lnTo>
                    <a:lnTo>
                      <a:pt x="15678" y="17420"/>
                    </a:lnTo>
                    <a:lnTo>
                      <a:pt x="15678" y="17280"/>
                    </a:lnTo>
                    <a:lnTo>
                      <a:pt x="15678" y="17130"/>
                    </a:lnTo>
                    <a:lnTo>
                      <a:pt x="15657" y="16990"/>
                    </a:lnTo>
                    <a:lnTo>
                      <a:pt x="15625" y="16850"/>
                    </a:lnTo>
                    <a:lnTo>
                      <a:pt x="15582" y="16710"/>
                    </a:lnTo>
                    <a:lnTo>
                      <a:pt x="15539" y="16581"/>
                    </a:lnTo>
                    <a:lnTo>
                      <a:pt x="15474" y="16452"/>
                    </a:lnTo>
                    <a:lnTo>
                      <a:pt x="15399" y="16334"/>
                    </a:lnTo>
                    <a:lnTo>
                      <a:pt x="15313" y="16226"/>
                    </a:lnTo>
                    <a:lnTo>
                      <a:pt x="15205" y="16130"/>
                    </a:lnTo>
                    <a:lnTo>
                      <a:pt x="15098" y="16022"/>
                    </a:lnTo>
                    <a:lnTo>
                      <a:pt x="14872" y="15839"/>
                    </a:lnTo>
                    <a:lnTo>
                      <a:pt x="14657" y="15646"/>
                    </a:lnTo>
                    <a:lnTo>
                      <a:pt x="14969" y="15441"/>
                    </a:lnTo>
                    <a:lnTo>
                      <a:pt x="15130" y="15323"/>
                    </a:lnTo>
                    <a:lnTo>
                      <a:pt x="15205" y="15259"/>
                    </a:lnTo>
                    <a:lnTo>
                      <a:pt x="15281" y="15194"/>
                    </a:lnTo>
                    <a:lnTo>
                      <a:pt x="15356" y="15119"/>
                    </a:lnTo>
                    <a:lnTo>
                      <a:pt x="15420" y="15033"/>
                    </a:lnTo>
                    <a:lnTo>
                      <a:pt x="15539" y="14861"/>
                    </a:lnTo>
                    <a:lnTo>
                      <a:pt x="15657" y="14667"/>
                    </a:lnTo>
                    <a:lnTo>
                      <a:pt x="15775" y="14484"/>
                    </a:lnTo>
                    <a:lnTo>
                      <a:pt x="15840" y="14624"/>
                    </a:lnTo>
                    <a:lnTo>
                      <a:pt x="15915" y="14753"/>
                    </a:lnTo>
                    <a:lnTo>
                      <a:pt x="16001" y="14872"/>
                    </a:lnTo>
                    <a:lnTo>
                      <a:pt x="16087" y="14990"/>
                    </a:lnTo>
                    <a:lnTo>
                      <a:pt x="16173" y="15097"/>
                    </a:lnTo>
                    <a:lnTo>
                      <a:pt x="16270" y="15194"/>
                    </a:lnTo>
                    <a:lnTo>
                      <a:pt x="16367" y="15291"/>
                    </a:lnTo>
                    <a:lnTo>
                      <a:pt x="16463" y="15377"/>
                    </a:lnTo>
                    <a:lnTo>
                      <a:pt x="16571" y="15452"/>
                    </a:lnTo>
                    <a:lnTo>
                      <a:pt x="16678" y="15517"/>
                    </a:lnTo>
                    <a:lnTo>
                      <a:pt x="16786" y="15571"/>
                    </a:lnTo>
                    <a:lnTo>
                      <a:pt x="16894" y="15614"/>
                    </a:lnTo>
                    <a:lnTo>
                      <a:pt x="17001" y="15646"/>
                    </a:lnTo>
                    <a:lnTo>
                      <a:pt x="17109" y="15667"/>
                    </a:lnTo>
                    <a:lnTo>
                      <a:pt x="17216" y="15678"/>
                    </a:lnTo>
                    <a:lnTo>
                      <a:pt x="17324" y="15678"/>
                    </a:lnTo>
                    <a:lnTo>
                      <a:pt x="17442" y="15657"/>
                    </a:lnTo>
                    <a:lnTo>
                      <a:pt x="17560" y="15635"/>
                    </a:lnTo>
                    <a:lnTo>
                      <a:pt x="17678" y="15603"/>
                    </a:lnTo>
                    <a:lnTo>
                      <a:pt x="17786" y="15560"/>
                    </a:lnTo>
                    <a:lnTo>
                      <a:pt x="17904" y="15506"/>
                    </a:lnTo>
                    <a:lnTo>
                      <a:pt x="18001" y="15452"/>
                    </a:lnTo>
                    <a:lnTo>
                      <a:pt x="18109" y="15388"/>
                    </a:lnTo>
                    <a:lnTo>
                      <a:pt x="18205" y="15312"/>
                    </a:lnTo>
                    <a:lnTo>
                      <a:pt x="18302" y="15226"/>
                    </a:lnTo>
                    <a:lnTo>
                      <a:pt x="18388" y="15140"/>
                    </a:lnTo>
                    <a:lnTo>
                      <a:pt x="18463" y="15044"/>
                    </a:lnTo>
                    <a:lnTo>
                      <a:pt x="18539" y="14947"/>
                    </a:lnTo>
                    <a:lnTo>
                      <a:pt x="18603" y="14839"/>
                    </a:lnTo>
                    <a:lnTo>
                      <a:pt x="18657" y="14732"/>
                    </a:lnTo>
                    <a:lnTo>
                      <a:pt x="18700" y="14624"/>
                    </a:lnTo>
                    <a:lnTo>
                      <a:pt x="18732" y="14506"/>
                    </a:lnTo>
                    <a:lnTo>
                      <a:pt x="18775" y="14323"/>
                    </a:lnTo>
                    <a:lnTo>
                      <a:pt x="18797" y="14151"/>
                    </a:lnTo>
                    <a:lnTo>
                      <a:pt x="18797" y="13979"/>
                    </a:lnTo>
                    <a:lnTo>
                      <a:pt x="18786" y="13829"/>
                    </a:lnTo>
                    <a:lnTo>
                      <a:pt x="18754" y="13678"/>
                    </a:lnTo>
                    <a:lnTo>
                      <a:pt x="18711" y="13538"/>
                    </a:lnTo>
                    <a:lnTo>
                      <a:pt x="18646" y="13409"/>
                    </a:lnTo>
                    <a:lnTo>
                      <a:pt x="18571" y="13291"/>
                    </a:lnTo>
                    <a:lnTo>
                      <a:pt x="18485" y="13173"/>
                    </a:lnTo>
                    <a:lnTo>
                      <a:pt x="18377" y="13065"/>
                    </a:lnTo>
                    <a:lnTo>
                      <a:pt x="18270" y="12958"/>
                    </a:lnTo>
                    <a:lnTo>
                      <a:pt x="18141" y="12861"/>
                    </a:lnTo>
                    <a:lnTo>
                      <a:pt x="18001" y="12775"/>
                    </a:lnTo>
                    <a:lnTo>
                      <a:pt x="17851" y="12689"/>
                    </a:lnTo>
                    <a:lnTo>
                      <a:pt x="17700" y="12603"/>
                    </a:lnTo>
                    <a:lnTo>
                      <a:pt x="17539" y="12527"/>
                    </a:lnTo>
                    <a:lnTo>
                      <a:pt x="17689" y="12474"/>
                    </a:lnTo>
                    <a:lnTo>
                      <a:pt x="17829" y="12409"/>
                    </a:lnTo>
                    <a:lnTo>
                      <a:pt x="17969" y="12345"/>
                    </a:lnTo>
                    <a:lnTo>
                      <a:pt x="18087" y="12269"/>
                    </a:lnTo>
                    <a:lnTo>
                      <a:pt x="18205" y="12194"/>
                    </a:lnTo>
                    <a:lnTo>
                      <a:pt x="18313" y="12108"/>
                    </a:lnTo>
                    <a:lnTo>
                      <a:pt x="18410" y="12022"/>
                    </a:lnTo>
                    <a:lnTo>
                      <a:pt x="18496" y="11925"/>
                    </a:lnTo>
                    <a:lnTo>
                      <a:pt x="18571" y="11829"/>
                    </a:lnTo>
                    <a:lnTo>
                      <a:pt x="18635" y="11721"/>
                    </a:lnTo>
                    <a:lnTo>
                      <a:pt x="18689" y="11603"/>
                    </a:lnTo>
                    <a:lnTo>
                      <a:pt x="18743" y="11484"/>
                    </a:lnTo>
                    <a:lnTo>
                      <a:pt x="18775" y="11355"/>
                    </a:lnTo>
                    <a:lnTo>
                      <a:pt x="18797" y="11226"/>
                    </a:lnTo>
                    <a:lnTo>
                      <a:pt x="18808" y="11087"/>
                    </a:lnTo>
                    <a:lnTo>
                      <a:pt x="18818" y="10947"/>
                    </a:lnTo>
                    <a:lnTo>
                      <a:pt x="18808" y="10807"/>
                    </a:lnTo>
                    <a:lnTo>
                      <a:pt x="18786" y="10667"/>
                    </a:lnTo>
                    <a:lnTo>
                      <a:pt x="18754" y="10538"/>
                    </a:lnTo>
                    <a:lnTo>
                      <a:pt x="18722" y="10420"/>
                    </a:lnTo>
                    <a:lnTo>
                      <a:pt x="18668" y="10302"/>
                    </a:lnTo>
                    <a:lnTo>
                      <a:pt x="18603" y="10194"/>
                    </a:lnTo>
                    <a:lnTo>
                      <a:pt x="18539" y="10087"/>
                    </a:lnTo>
                    <a:lnTo>
                      <a:pt x="18453" y="9990"/>
                    </a:lnTo>
                    <a:lnTo>
                      <a:pt x="18367" y="9904"/>
                    </a:lnTo>
                    <a:lnTo>
                      <a:pt x="18270" y="9818"/>
                    </a:lnTo>
                    <a:lnTo>
                      <a:pt x="18162" y="9742"/>
                    </a:lnTo>
                    <a:lnTo>
                      <a:pt x="18055" y="9667"/>
                    </a:lnTo>
                    <a:lnTo>
                      <a:pt x="17926" y="9603"/>
                    </a:lnTo>
                    <a:lnTo>
                      <a:pt x="17808" y="9538"/>
                    </a:lnTo>
                    <a:lnTo>
                      <a:pt x="17668" y="9474"/>
                    </a:lnTo>
                    <a:lnTo>
                      <a:pt x="17528" y="9420"/>
                    </a:lnTo>
                    <a:lnTo>
                      <a:pt x="17700" y="9345"/>
                    </a:lnTo>
                    <a:lnTo>
                      <a:pt x="17851" y="9259"/>
                    </a:lnTo>
                    <a:lnTo>
                      <a:pt x="18001" y="9173"/>
                    </a:lnTo>
                    <a:lnTo>
                      <a:pt x="18130" y="9087"/>
                    </a:lnTo>
                    <a:lnTo>
                      <a:pt x="18259" y="8990"/>
                    </a:lnTo>
                    <a:lnTo>
                      <a:pt x="18367" y="8893"/>
                    </a:lnTo>
                    <a:lnTo>
                      <a:pt x="18463" y="8785"/>
                    </a:lnTo>
                    <a:lnTo>
                      <a:pt x="18549" y="8678"/>
                    </a:lnTo>
                    <a:lnTo>
                      <a:pt x="18625" y="8570"/>
                    </a:lnTo>
                    <a:lnTo>
                      <a:pt x="18689" y="8452"/>
                    </a:lnTo>
                    <a:lnTo>
                      <a:pt x="18732" y="8334"/>
                    </a:lnTo>
                    <a:lnTo>
                      <a:pt x="18775" y="8216"/>
                    </a:lnTo>
                    <a:lnTo>
                      <a:pt x="18797" y="8097"/>
                    </a:lnTo>
                    <a:lnTo>
                      <a:pt x="18808" y="7968"/>
                    </a:lnTo>
                    <a:lnTo>
                      <a:pt x="18808" y="7839"/>
                    </a:lnTo>
                    <a:lnTo>
                      <a:pt x="18797" y="7710"/>
                    </a:lnTo>
                    <a:lnTo>
                      <a:pt x="18775" y="7581"/>
                    </a:lnTo>
                    <a:lnTo>
                      <a:pt x="18743" y="7452"/>
                    </a:lnTo>
                    <a:lnTo>
                      <a:pt x="18700" y="7323"/>
                    </a:lnTo>
                    <a:lnTo>
                      <a:pt x="18646" y="7205"/>
                    </a:lnTo>
                    <a:lnTo>
                      <a:pt x="18582" y="7097"/>
                    </a:lnTo>
                    <a:lnTo>
                      <a:pt x="18517" y="6990"/>
                    </a:lnTo>
                    <a:lnTo>
                      <a:pt x="18442" y="6893"/>
                    </a:lnTo>
                    <a:lnTo>
                      <a:pt x="18356" y="6796"/>
                    </a:lnTo>
                    <a:lnTo>
                      <a:pt x="18270" y="6710"/>
                    </a:lnTo>
                    <a:lnTo>
                      <a:pt x="18162" y="6635"/>
                    </a:lnTo>
                    <a:lnTo>
                      <a:pt x="18066" y="6570"/>
                    </a:lnTo>
                    <a:lnTo>
                      <a:pt x="17947" y="6506"/>
                    </a:lnTo>
                    <a:lnTo>
                      <a:pt x="17840" y="6452"/>
                    </a:lnTo>
                    <a:lnTo>
                      <a:pt x="17711" y="6409"/>
                    </a:lnTo>
                    <a:lnTo>
                      <a:pt x="17582" y="6377"/>
                    </a:lnTo>
                    <a:lnTo>
                      <a:pt x="17453" y="6355"/>
                    </a:lnTo>
                    <a:lnTo>
                      <a:pt x="17324" y="6344"/>
                    </a:lnTo>
                    <a:lnTo>
                      <a:pt x="17195" y="6344"/>
                    </a:lnTo>
                    <a:lnTo>
                      <a:pt x="17066" y="6355"/>
                    </a:lnTo>
                    <a:lnTo>
                      <a:pt x="16947" y="6377"/>
                    </a:lnTo>
                    <a:lnTo>
                      <a:pt x="16829" y="6409"/>
                    </a:lnTo>
                    <a:lnTo>
                      <a:pt x="16711" y="6452"/>
                    </a:lnTo>
                    <a:lnTo>
                      <a:pt x="16592" y="6506"/>
                    </a:lnTo>
                    <a:lnTo>
                      <a:pt x="16485" y="6581"/>
                    </a:lnTo>
                    <a:lnTo>
                      <a:pt x="16377" y="6656"/>
                    </a:lnTo>
                    <a:lnTo>
                      <a:pt x="16281" y="6742"/>
                    </a:lnTo>
                    <a:lnTo>
                      <a:pt x="16184" y="6839"/>
                    </a:lnTo>
                    <a:lnTo>
                      <a:pt x="16087" y="6957"/>
                    </a:lnTo>
                    <a:lnTo>
                      <a:pt x="16001" y="7076"/>
                    </a:lnTo>
                    <a:lnTo>
                      <a:pt x="15915" y="7205"/>
                    </a:lnTo>
                    <a:lnTo>
                      <a:pt x="15840" y="7345"/>
                    </a:lnTo>
                    <a:lnTo>
                      <a:pt x="15764" y="7506"/>
                    </a:lnTo>
                    <a:lnTo>
                      <a:pt x="15700" y="7355"/>
                    </a:lnTo>
                    <a:lnTo>
                      <a:pt x="15625" y="7215"/>
                    </a:lnTo>
                    <a:lnTo>
                      <a:pt x="15549" y="7086"/>
                    </a:lnTo>
                    <a:lnTo>
                      <a:pt x="15463" y="6968"/>
                    </a:lnTo>
                    <a:lnTo>
                      <a:pt x="15367" y="6861"/>
                    </a:lnTo>
                    <a:lnTo>
                      <a:pt x="15270" y="6764"/>
                    </a:lnTo>
                    <a:lnTo>
                      <a:pt x="15173" y="6667"/>
                    </a:lnTo>
                    <a:lnTo>
                      <a:pt x="15076" y="6592"/>
                    </a:lnTo>
                    <a:lnTo>
                      <a:pt x="14969" y="6517"/>
                    </a:lnTo>
                    <a:lnTo>
                      <a:pt x="14861" y="6452"/>
                    </a:lnTo>
                    <a:lnTo>
                      <a:pt x="14743" y="6398"/>
                    </a:lnTo>
                    <a:lnTo>
                      <a:pt x="14635" y="6355"/>
                    </a:lnTo>
                    <a:lnTo>
                      <a:pt x="14517" y="6323"/>
                    </a:lnTo>
                    <a:lnTo>
                      <a:pt x="14410" y="6301"/>
                    </a:lnTo>
                    <a:lnTo>
                      <a:pt x="14291" y="6280"/>
                    </a:lnTo>
                    <a:lnTo>
                      <a:pt x="14173" y="6269"/>
                    </a:lnTo>
                    <a:lnTo>
                      <a:pt x="14055" y="6269"/>
                    </a:lnTo>
                    <a:lnTo>
                      <a:pt x="13936" y="6280"/>
                    </a:lnTo>
                    <a:lnTo>
                      <a:pt x="13829" y="6301"/>
                    </a:lnTo>
                    <a:lnTo>
                      <a:pt x="13711" y="6334"/>
                    </a:lnTo>
                    <a:lnTo>
                      <a:pt x="13603" y="6366"/>
                    </a:lnTo>
                    <a:lnTo>
                      <a:pt x="13485" y="6420"/>
                    </a:lnTo>
                    <a:lnTo>
                      <a:pt x="13388" y="6474"/>
                    </a:lnTo>
                    <a:lnTo>
                      <a:pt x="13281" y="6538"/>
                    </a:lnTo>
                    <a:lnTo>
                      <a:pt x="13184" y="6613"/>
                    </a:lnTo>
                    <a:lnTo>
                      <a:pt x="13087" y="6689"/>
                    </a:lnTo>
                    <a:lnTo>
                      <a:pt x="12990" y="6785"/>
                    </a:lnTo>
                    <a:lnTo>
                      <a:pt x="12904" y="6882"/>
                    </a:lnTo>
                    <a:lnTo>
                      <a:pt x="12818" y="6990"/>
                    </a:lnTo>
                    <a:lnTo>
                      <a:pt x="12743" y="7108"/>
                    </a:lnTo>
                    <a:lnTo>
                      <a:pt x="12678" y="7237"/>
                    </a:lnTo>
                    <a:lnTo>
                      <a:pt x="12614" y="7377"/>
                    </a:lnTo>
                    <a:lnTo>
                      <a:pt x="11517" y="6258"/>
                    </a:lnTo>
                    <a:lnTo>
                      <a:pt x="12689" y="5140"/>
                    </a:lnTo>
                    <a:lnTo>
                      <a:pt x="12764" y="5280"/>
                    </a:lnTo>
                    <a:lnTo>
                      <a:pt x="12840" y="5409"/>
                    </a:lnTo>
                    <a:lnTo>
                      <a:pt x="12926" y="5538"/>
                    </a:lnTo>
                    <a:lnTo>
                      <a:pt x="13022" y="5646"/>
                    </a:lnTo>
                    <a:lnTo>
                      <a:pt x="13108" y="5753"/>
                    </a:lnTo>
                    <a:lnTo>
                      <a:pt x="13216" y="5839"/>
                    </a:lnTo>
                    <a:lnTo>
                      <a:pt x="13313" y="5925"/>
                    </a:lnTo>
                    <a:lnTo>
                      <a:pt x="13420" y="6000"/>
                    </a:lnTo>
                    <a:lnTo>
                      <a:pt x="13539" y="6065"/>
                    </a:lnTo>
                    <a:lnTo>
                      <a:pt x="13657" y="6108"/>
                    </a:lnTo>
                    <a:lnTo>
                      <a:pt x="13775" y="6151"/>
                    </a:lnTo>
                    <a:lnTo>
                      <a:pt x="13893" y="6183"/>
                    </a:lnTo>
                    <a:lnTo>
                      <a:pt x="14022" y="6194"/>
                    </a:lnTo>
                    <a:lnTo>
                      <a:pt x="14141" y="6205"/>
                    </a:lnTo>
                    <a:lnTo>
                      <a:pt x="14270" y="6194"/>
                    </a:lnTo>
                    <a:lnTo>
                      <a:pt x="14399" y="6172"/>
                    </a:lnTo>
                    <a:lnTo>
                      <a:pt x="14539" y="6140"/>
                    </a:lnTo>
                    <a:lnTo>
                      <a:pt x="14668" y="6097"/>
                    </a:lnTo>
                    <a:lnTo>
                      <a:pt x="14797" y="6043"/>
                    </a:lnTo>
                    <a:lnTo>
                      <a:pt x="14915" y="5979"/>
                    </a:lnTo>
                    <a:lnTo>
                      <a:pt x="15033" y="5904"/>
                    </a:lnTo>
                    <a:lnTo>
                      <a:pt x="15141" y="5818"/>
                    </a:lnTo>
                    <a:lnTo>
                      <a:pt x="15248" y="5732"/>
                    </a:lnTo>
                    <a:lnTo>
                      <a:pt x="15345" y="5635"/>
                    </a:lnTo>
                    <a:lnTo>
                      <a:pt x="15431" y="5527"/>
                    </a:lnTo>
                    <a:lnTo>
                      <a:pt x="15506" y="5409"/>
                    </a:lnTo>
                    <a:lnTo>
                      <a:pt x="15571" y="5301"/>
                    </a:lnTo>
                    <a:lnTo>
                      <a:pt x="15635" y="5183"/>
                    </a:lnTo>
                    <a:lnTo>
                      <a:pt x="15678" y="5054"/>
                    </a:lnTo>
                    <a:lnTo>
                      <a:pt x="15721" y="4925"/>
                    </a:lnTo>
                    <a:lnTo>
                      <a:pt x="15743" y="4796"/>
                    </a:lnTo>
                    <a:lnTo>
                      <a:pt x="15754" y="4667"/>
                    </a:lnTo>
                    <a:lnTo>
                      <a:pt x="15743" y="4549"/>
                    </a:lnTo>
                    <a:lnTo>
                      <a:pt x="15732" y="4420"/>
                    </a:lnTo>
                    <a:lnTo>
                      <a:pt x="15700" y="4301"/>
                    </a:lnTo>
                    <a:lnTo>
                      <a:pt x="15668" y="4183"/>
                    </a:lnTo>
                    <a:lnTo>
                      <a:pt x="15614" y="4065"/>
                    </a:lnTo>
                    <a:lnTo>
                      <a:pt x="15549" y="3947"/>
                    </a:lnTo>
                    <a:lnTo>
                      <a:pt x="15474" y="3839"/>
                    </a:lnTo>
                    <a:lnTo>
                      <a:pt x="15388" y="3732"/>
                    </a:lnTo>
                    <a:lnTo>
                      <a:pt x="15302" y="3635"/>
                    </a:lnTo>
                    <a:lnTo>
                      <a:pt x="15205" y="3538"/>
                    </a:lnTo>
                    <a:lnTo>
                      <a:pt x="15098" y="3441"/>
                    </a:lnTo>
                    <a:lnTo>
                      <a:pt x="14979" y="3366"/>
                    </a:lnTo>
                    <a:lnTo>
                      <a:pt x="14850" y="3291"/>
                    </a:lnTo>
                    <a:lnTo>
                      <a:pt x="14721" y="3226"/>
                    </a:lnTo>
                    <a:lnTo>
                      <a:pt x="14592" y="3162"/>
                    </a:lnTo>
                    <a:lnTo>
                      <a:pt x="14453" y="3119"/>
                    </a:lnTo>
                    <a:lnTo>
                      <a:pt x="14334" y="3086"/>
                    </a:lnTo>
                    <a:lnTo>
                      <a:pt x="14205" y="3076"/>
                    </a:lnTo>
                    <a:lnTo>
                      <a:pt x="14087" y="3076"/>
                    </a:lnTo>
                    <a:lnTo>
                      <a:pt x="13969" y="3086"/>
                    </a:lnTo>
                    <a:lnTo>
                      <a:pt x="13840" y="3108"/>
                    </a:lnTo>
                    <a:lnTo>
                      <a:pt x="13721" y="3140"/>
                    </a:lnTo>
                    <a:lnTo>
                      <a:pt x="13614" y="3194"/>
                    </a:lnTo>
                    <a:lnTo>
                      <a:pt x="13496" y="3248"/>
                    </a:lnTo>
                    <a:lnTo>
                      <a:pt x="13377" y="3323"/>
                    </a:lnTo>
                    <a:lnTo>
                      <a:pt x="13270" y="3409"/>
                    </a:lnTo>
                    <a:lnTo>
                      <a:pt x="13162" y="3495"/>
                    </a:lnTo>
                    <a:lnTo>
                      <a:pt x="13055" y="3602"/>
                    </a:lnTo>
                    <a:lnTo>
                      <a:pt x="12958" y="3721"/>
                    </a:lnTo>
                    <a:lnTo>
                      <a:pt x="12861" y="3850"/>
                    </a:lnTo>
                    <a:lnTo>
                      <a:pt x="12764" y="3979"/>
                    </a:lnTo>
                    <a:lnTo>
                      <a:pt x="12678" y="4129"/>
                    </a:lnTo>
                    <a:lnTo>
                      <a:pt x="11474" y="3000"/>
                    </a:lnTo>
                    <a:lnTo>
                      <a:pt x="11614" y="2936"/>
                    </a:lnTo>
                    <a:lnTo>
                      <a:pt x="11732" y="2871"/>
                    </a:lnTo>
                    <a:lnTo>
                      <a:pt x="11861" y="2785"/>
                    </a:lnTo>
                    <a:lnTo>
                      <a:pt x="11969" y="2710"/>
                    </a:lnTo>
                    <a:lnTo>
                      <a:pt x="12076" y="2613"/>
                    </a:lnTo>
                    <a:lnTo>
                      <a:pt x="12173" y="2516"/>
                    </a:lnTo>
                    <a:lnTo>
                      <a:pt x="12270" y="2420"/>
                    </a:lnTo>
                    <a:lnTo>
                      <a:pt x="12345" y="2312"/>
                    </a:lnTo>
                    <a:lnTo>
                      <a:pt x="12420" y="2205"/>
                    </a:lnTo>
                    <a:lnTo>
                      <a:pt x="12474" y="2097"/>
                    </a:lnTo>
                    <a:lnTo>
                      <a:pt x="12528" y="1979"/>
                    </a:lnTo>
                    <a:lnTo>
                      <a:pt x="12560" y="1861"/>
                    </a:lnTo>
                    <a:lnTo>
                      <a:pt x="12592" y="1742"/>
                    </a:lnTo>
                    <a:lnTo>
                      <a:pt x="12603" y="1624"/>
                    </a:lnTo>
                    <a:lnTo>
                      <a:pt x="12603" y="1506"/>
                    </a:lnTo>
                    <a:lnTo>
                      <a:pt x="12592" y="1398"/>
                    </a:lnTo>
                    <a:lnTo>
                      <a:pt x="12560" y="1248"/>
                    </a:lnTo>
                    <a:lnTo>
                      <a:pt x="12517" y="1108"/>
                    </a:lnTo>
                    <a:lnTo>
                      <a:pt x="12463" y="979"/>
                    </a:lnTo>
                    <a:lnTo>
                      <a:pt x="12399" y="850"/>
                    </a:lnTo>
                    <a:lnTo>
                      <a:pt x="12334" y="721"/>
                    </a:lnTo>
                    <a:lnTo>
                      <a:pt x="12248" y="613"/>
                    </a:lnTo>
                    <a:lnTo>
                      <a:pt x="12162" y="506"/>
                    </a:lnTo>
                    <a:lnTo>
                      <a:pt x="12065" y="409"/>
                    </a:lnTo>
                    <a:lnTo>
                      <a:pt x="11958" y="323"/>
                    </a:lnTo>
                    <a:lnTo>
                      <a:pt x="11850" y="248"/>
                    </a:lnTo>
                    <a:lnTo>
                      <a:pt x="11732" y="172"/>
                    </a:lnTo>
                    <a:lnTo>
                      <a:pt x="11614" y="119"/>
                    </a:lnTo>
                    <a:lnTo>
                      <a:pt x="11485" y="65"/>
                    </a:lnTo>
                    <a:lnTo>
                      <a:pt x="11356" y="33"/>
                    </a:lnTo>
                    <a:lnTo>
                      <a:pt x="11216" y="11"/>
                    </a:lnTo>
                    <a:lnTo>
                      <a:pt x="11076" y="0"/>
                    </a:lnTo>
                    <a:lnTo>
                      <a:pt x="10958" y="0"/>
                    </a:lnTo>
                    <a:lnTo>
                      <a:pt x="10829" y="11"/>
                    </a:lnTo>
                    <a:lnTo>
                      <a:pt x="10700" y="43"/>
                    </a:lnTo>
                    <a:lnTo>
                      <a:pt x="10571" y="76"/>
                    </a:lnTo>
                    <a:lnTo>
                      <a:pt x="10452" y="119"/>
                    </a:lnTo>
                    <a:lnTo>
                      <a:pt x="10334" y="172"/>
                    </a:lnTo>
                    <a:lnTo>
                      <a:pt x="10227" y="237"/>
                    </a:lnTo>
                    <a:lnTo>
                      <a:pt x="10119" y="312"/>
                    </a:lnTo>
                    <a:lnTo>
                      <a:pt x="10022" y="398"/>
                    </a:lnTo>
                    <a:lnTo>
                      <a:pt x="9936" y="484"/>
                    </a:lnTo>
                    <a:lnTo>
                      <a:pt x="9850" y="581"/>
                    </a:lnTo>
                    <a:lnTo>
                      <a:pt x="9775" y="688"/>
                    </a:lnTo>
                    <a:lnTo>
                      <a:pt x="9711" y="796"/>
                    </a:lnTo>
                    <a:lnTo>
                      <a:pt x="9667" y="914"/>
                    </a:lnTo>
                    <a:lnTo>
                      <a:pt x="9624" y="1043"/>
                    </a:lnTo>
                    <a:lnTo>
                      <a:pt x="9603" y="1172"/>
                    </a:lnTo>
                    <a:lnTo>
                      <a:pt x="9581" y="1312"/>
                    </a:lnTo>
                    <a:lnTo>
                      <a:pt x="9581" y="1463"/>
                    </a:lnTo>
                    <a:lnTo>
                      <a:pt x="9581" y="1613"/>
                    </a:lnTo>
                    <a:lnTo>
                      <a:pt x="9603" y="1764"/>
                    </a:lnTo>
                    <a:lnTo>
                      <a:pt x="9635" y="1914"/>
                    </a:lnTo>
                    <a:lnTo>
                      <a:pt x="9678" y="2065"/>
                    </a:lnTo>
                    <a:lnTo>
                      <a:pt x="9721" y="2194"/>
                    </a:lnTo>
                    <a:lnTo>
                      <a:pt x="9786" y="2323"/>
                    </a:lnTo>
                    <a:lnTo>
                      <a:pt x="9861" y="2441"/>
                    </a:lnTo>
                    <a:lnTo>
                      <a:pt x="9947" y="2549"/>
                    </a:lnTo>
                    <a:lnTo>
                      <a:pt x="10055" y="2645"/>
                    </a:lnTo>
                    <a:lnTo>
                      <a:pt x="10162" y="2742"/>
                    </a:lnTo>
                    <a:lnTo>
                      <a:pt x="10399" y="2914"/>
                    </a:lnTo>
                    <a:lnTo>
                      <a:pt x="10517" y="3011"/>
                    </a:lnTo>
                    <a:lnTo>
                      <a:pt x="10635" y="3097"/>
                    </a:lnTo>
                    <a:lnTo>
                      <a:pt x="10517" y="3151"/>
                    </a:lnTo>
                    <a:lnTo>
                      <a:pt x="10388" y="3205"/>
                    </a:lnTo>
                    <a:lnTo>
                      <a:pt x="10280" y="3269"/>
                    </a:lnTo>
                    <a:lnTo>
                      <a:pt x="10173" y="3334"/>
                    </a:lnTo>
                    <a:lnTo>
                      <a:pt x="10065" y="3409"/>
                    </a:lnTo>
                    <a:lnTo>
                      <a:pt x="9979" y="3484"/>
                    </a:lnTo>
                    <a:lnTo>
                      <a:pt x="9883" y="3570"/>
                    </a:lnTo>
                    <a:lnTo>
                      <a:pt x="9807" y="3667"/>
                    </a:lnTo>
                    <a:lnTo>
                      <a:pt x="9732" y="3764"/>
                    </a:lnTo>
                    <a:lnTo>
                      <a:pt x="9667" y="3871"/>
                    </a:lnTo>
                    <a:lnTo>
                      <a:pt x="9603" y="3979"/>
                    </a:lnTo>
                    <a:lnTo>
                      <a:pt x="9560" y="4097"/>
                    </a:lnTo>
                    <a:lnTo>
                      <a:pt x="9517" y="4215"/>
                    </a:lnTo>
                    <a:lnTo>
                      <a:pt x="9495" y="4355"/>
                    </a:lnTo>
                    <a:lnTo>
                      <a:pt x="9474" y="4484"/>
                    </a:lnTo>
                    <a:lnTo>
                      <a:pt x="9463" y="4635"/>
                    </a:lnTo>
                    <a:lnTo>
                      <a:pt x="9463" y="4775"/>
                    </a:lnTo>
                    <a:lnTo>
                      <a:pt x="9485" y="4914"/>
                    </a:lnTo>
                    <a:lnTo>
                      <a:pt x="9506" y="5043"/>
                    </a:lnTo>
                    <a:lnTo>
                      <a:pt x="9549" y="5162"/>
                    </a:lnTo>
                    <a:lnTo>
                      <a:pt x="9592" y="5280"/>
                    </a:lnTo>
                    <a:lnTo>
                      <a:pt x="9646" y="5387"/>
                    </a:lnTo>
                    <a:lnTo>
                      <a:pt x="9711" y="5495"/>
                    </a:lnTo>
                    <a:lnTo>
                      <a:pt x="9775" y="5592"/>
                    </a:lnTo>
                    <a:lnTo>
                      <a:pt x="9850" y="5678"/>
                    </a:lnTo>
                    <a:lnTo>
                      <a:pt x="9936" y="5764"/>
                    </a:lnTo>
                    <a:lnTo>
                      <a:pt x="10022" y="5850"/>
                    </a:lnTo>
                    <a:lnTo>
                      <a:pt x="10119" y="5925"/>
                    </a:lnTo>
                    <a:lnTo>
                      <a:pt x="10216" y="5990"/>
                    </a:lnTo>
                    <a:lnTo>
                      <a:pt x="10323" y="6054"/>
                    </a:lnTo>
                    <a:lnTo>
                      <a:pt x="10528" y="6172"/>
                    </a:lnTo>
                    <a:lnTo>
                      <a:pt x="9388" y="7108"/>
                    </a:lnTo>
                    <a:lnTo>
                      <a:pt x="8323" y="6183"/>
                    </a:lnTo>
                    <a:lnTo>
                      <a:pt x="8452" y="6119"/>
                    </a:lnTo>
                    <a:lnTo>
                      <a:pt x="8560" y="6065"/>
                    </a:lnTo>
                    <a:lnTo>
                      <a:pt x="8667" y="5990"/>
                    </a:lnTo>
                    <a:lnTo>
                      <a:pt x="8775" y="5925"/>
                    </a:lnTo>
                    <a:lnTo>
                      <a:pt x="8872" y="5839"/>
                    </a:lnTo>
                    <a:lnTo>
                      <a:pt x="8958" y="5764"/>
                    </a:lnTo>
                    <a:lnTo>
                      <a:pt x="9044" y="5667"/>
                    </a:lnTo>
                    <a:lnTo>
                      <a:pt x="9119" y="5581"/>
                    </a:lnTo>
                    <a:lnTo>
                      <a:pt x="9184" y="5474"/>
                    </a:lnTo>
                    <a:lnTo>
                      <a:pt x="9248" y="5377"/>
                    </a:lnTo>
                    <a:lnTo>
                      <a:pt x="9291" y="5258"/>
                    </a:lnTo>
                    <a:lnTo>
                      <a:pt x="9334" y="5151"/>
                    </a:lnTo>
                    <a:lnTo>
                      <a:pt x="9366" y="5022"/>
                    </a:lnTo>
                    <a:lnTo>
                      <a:pt x="9388" y="4893"/>
                    </a:lnTo>
                    <a:lnTo>
                      <a:pt x="9409" y="4753"/>
                    </a:lnTo>
                    <a:lnTo>
                      <a:pt x="9409" y="4613"/>
                    </a:lnTo>
                    <a:lnTo>
                      <a:pt x="9399" y="4473"/>
                    </a:lnTo>
                    <a:lnTo>
                      <a:pt x="9377" y="4334"/>
                    </a:lnTo>
                    <a:lnTo>
                      <a:pt x="9356" y="4205"/>
                    </a:lnTo>
                    <a:lnTo>
                      <a:pt x="9313" y="4076"/>
                    </a:lnTo>
                    <a:lnTo>
                      <a:pt x="9270" y="3968"/>
                    </a:lnTo>
                    <a:lnTo>
                      <a:pt x="9205" y="3850"/>
                    </a:lnTo>
                    <a:lnTo>
                      <a:pt x="9141" y="3753"/>
                    </a:lnTo>
                    <a:lnTo>
                      <a:pt x="9065" y="3656"/>
                    </a:lnTo>
                    <a:lnTo>
                      <a:pt x="8979" y="3559"/>
                    </a:lnTo>
                    <a:lnTo>
                      <a:pt x="8883" y="3473"/>
                    </a:lnTo>
                    <a:lnTo>
                      <a:pt x="8786" y="3387"/>
                    </a:lnTo>
                    <a:lnTo>
                      <a:pt x="8678" y="3312"/>
                    </a:lnTo>
                    <a:lnTo>
                      <a:pt x="8571" y="3237"/>
                    </a:lnTo>
                    <a:lnTo>
                      <a:pt x="8452" y="3172"/>
                    </a:lnTo>
                    <a:lnTo>
                      <a:pt x="8194" y="3043"/>
                    </a:lnTo>
                    <a:lnTo>
                      <a:pt x="8345" y="2968"/>
                    </a:lnTo>
                    <a:lnTo>
                      <a:pt x="8485" y="2893"/>
                    </a:lnTo>
                    <a:lnTo>
                      <a:pt x="8614" y="2807"/>
                    </a:lnTo>
                    <a:lnTo>
                      <a:pt x="8732" y="2732"/>
                    </a:lnTo>
                    <a:lnTo>
                      <a:pt x="8840" y="2635"/>
                    </a:lnTo>
                    <a:lnTo>
                      <a:pt x="8936" y="2549"/>
                    </a:lnTo>
                    <a:lnTo>
                      <a:pt x="9022" y="2452"/>
                    </a:lnTo>
                    <a:lnTo>
                      <a:pt x="9098" y="2355"/>
                    </a:lnTo>
                    <a:lnTo>
                      <a:pt x="9173" y="2248"/>
                    </a:lnTo>
                    <a:lnTo>
                      <a:pt x="9227" y="2151"/>
                    </a:lnTo>
                    <a:lnTo>
                      <a:pt x="9270" y="2043"/>
                    </a:lnTo>
                    <a:lnTo>
                      <a:pt x="9313" y="1925"/>
                    </a:lnTo>
                    <a:lnTo>
                      <a:pt x="9334" y="1818"/>
                    </a:lnTo>
                    <a:lnTo>
                      <a:pt x="9356" y="1699"/>
                    </a:lnTo>
                    <a:lnTo>
                      <a:pt x="9356" y="1581"/>
                    </a:lnTo>
                    <a:lnTo>
                      <a:pt x="9356" y="1452"/>
                    </a:lnTo>
                    <a:lnTo>
                      <a:pt x="9345" y="1334"/>
                    </a:lnTo>
                    <a:lnTo>
                      <a:pt x="9323" y="1215"/>
                    </a:lnTo>
                    <a:lnTo>
                      <a:pt x="9302" y="1097"/>
                    </a:lnTo>
                    <a:lnTo>
                      <a:pt x="9259" y="990"/>
                    </a:lnTo>
                    <a:lnTo>
                      <a:pt x="9216" y="882"/>
                    </a:lnTo>
                    <a:lnTo>
                      <a:pt x="9162" y="785"/>
                    </a:lnTo>
                    <a:lnTo>
                      <a:pt x="9098" y="678"/>
                    </a:lnTo>
                    <a:lnTo>
                      <a:pt x="9033" y="592"/>
                    </a:lnTo>
                    <a:lnTo>
                      <a:pt x="8958" y="495"/>
                    </a:lnTo>
                    <a:lnTo>
                      <a:pt x="8872" y="420"/>
                    </a:lnTo>
                    <a:lnTo>
                      <a:pt x="8786" y="344"/>
                    </a:lnTo>
                    <a:lnTo>
                      <a:pt x="8689" y="269"/>
                    </a:lnTo>
                    <a:lnTo>
                      <a:pt x="8592" y="215"/>
                    </a:lnTo>
                    <a:lnTo>
                      <a:pt x="8485" y="162"/>
                    </a:lnTo>
                    <a:lnTo>
                      <a:pt x="8366" y="108"/>
                    </a:lnTo>
                    <a:lnTo>
                      <a:pt x="8248" y="76"/>
                    </a:lnTo>
                    <a:lnTo>
                      <a:pt x="8065" y="33"/>
                    </a:lnTo>
                    <a:lnTo>
                      <a:pt x="7883" y="0"/>
                    </a:lnTo>
                    <a:lnTo>
                      <a:pt x="7721" y="0"/>
                    </a:lnTo>
                    <a:lnTo>
                      <a:pt x="7560" y="11"/>
                    </a:lnTo>
                    <a:lnTo>
                      <a:pt x="7409" y="43"/>
                    </a:lnTo>
                    <a:lnTo>
                      <a:pt x="7270" y="86"/>
                    </a:lnTo>
                    <a:lnTo>
                      <a:pt x="7141" y="151"/>
                    </a:lnTo>
                    <a:lnTo>
                      <a:pt x="7012" y="226"/>
                    </a:lnTo>
                    <a:lnTo>
                      <a:pt x="6893" y="312"/>
                    </a:lnTo>
                    <a:lnTo>
                      <a:pt x="6786" y="420"/>
                    </a:lnTo>
                    <a:lnTo>
                      <a:pt x="6678" y="527"/>
                    </a:lnTo>
                    <a:lnTo>
                      <a:pt x="6581" y="656"/>
                    </a:lnTo>
                    <a:lnTo>
                      <a:pt x="6485" y="796"/>
                    </a:lnTo>
                    <a:lnTo>
                      <a:pt x="6399" y="947"/>
                    </a:lnTo>
                    <a:lnTo>
                      <a:pt x="6323" y="1097"/>
                    </a:lnTo>
                    <a:lnTo>
                      <a:pt x="6237" y="1258"/>
                    </a:lnTo>
                    <a:lnTo>
                      <a:pt x="6173" y="1097"/>
                    </a:lnTo>
                    <a:lnTo>
                      <a:pt x="6098" y="947"/>
                    </a:lnTo>
                    <a:lnTo>
                      <a:pt x="6011" y="807"/>
                    </a:lnTo>
                    <a:lnTo>
                      <a:pt x="5925" y="678"/>
                    </a:lnTo>
                    <a:lnTo>
                      <a:pt x="5839" y="559"/>
                    </a:lnTo>
                    <a:lnTo>
                      <a:pt x="5743" y="452"/>
                    </a:lnTo>
                    <a:lnTo>
                      <a:pt x="5646" y="355"/>
                    </a:lnTo>
                    <a:lnTo>
                      <a:pt x="5538" y="269"/>
                    </a:lnTo>
                    <a:lnTo>
                      <a:pt x="5431" y="194"/>
                    </a:lnTo>
                    <a:lnTo>
                      <a:pt x="5323" y="140"/>
                    </a:lnTo>
                    <a:lnTo>
                      <a:pt x="5205" y="86"/>
                    </a:lnTo>
                    <a:lnTo>
                      <a:pt x="5097" y="43"/>
                    </a:lnTo>
                    <a:lnTo>
                      <a:pt x="4968" y="22"/>
                    </a:lnTo>
                    <a:lnTo>
                      <a:pt x="4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1152650" y="2351825"/>
                <a:ext cx="233375" cy="77175"/>
              </a:xfrm>
              <a:custGeom>
                <a:rect b="b" l="l" r="r" t="t"/>
                <a:pathLst>
                  <a:path extrusionOk="0" h="3087" w="9335">
                    <a:moveTo>
                      <a:pt x="4592" y="0"/>
                    </a:moveTo>
                    <a:lnTo>
                      <a:pt x="4452" y="11"/>
                    </a:lnTo>
                    <a:lnTo>
                      <a:pt x="4323" y="32"/>
                    </a:lnTo>
                    <a:lnTo>
                      <a:pt x="4194" y="75"/>
                    </a:lnTo>
                    <a:lnTo>
                      <a:pt x="4065" y="118"/>
                    </a:lnTo>
                    <a:lnTo>
                      <a:pt x="3958" y="172"/>
                    </a:lnTo>
                    <a:lnTo>
                      <a:pt x="3850" y="248"/>
                    </a:lnTo>
                    <a:lnTo>
                      <a:pt x="3743" y="323"/>
                    </a:lnTo>
                    <a:lnTo>
                      <a:pt x="3646" y="409"/>
                    </a:lnTo>
                    <a:lnTo>
                      <a:pt x="3560" y="506"/>
                    </a:lnTo>
                    <a:lnTo>
                      <a:pt x="3474" y="602"/>
                    </a:lnTo>
                    <a:lnTo>
                      <a:pt x="3399" y="721"/>
                    </a:lnTo>
                    <a:lnTo>
                      <a:pt x="3323" y="839"/>
                    </a:lnTo>
                    <a:lnTo>
                      <a:pt x="3259" y="968"/>
                    </a:lnTo>
                    <a:lnTo>
                      <a:pt x="3205" y="1108"/>
                    </a:lnTo>
                    <a:lnTo>
                      <a:pt x="3151" y="1248"/>
                    </a:lnTo>
                    <a:lnTo>
                      <a:pt x="3055" y="1075"/>
                    </a:lnTo>
                    <a:lnTo>
                      <a:pt x="2947" y="903"/>
                    </a:lnTo>
                    <a:lnTo>
                      <a:pt x="2839" y="753"/>
                    </a:lnTo>
                    <a:lnTo>
                      <a:pt x="2732" y="613"/>
                    </a:lnTo>
                    <a:lnTo>
                      <a:pt x="2624" y="495"/>
                    </a:lnTo>
                    <a:lnTo>
                      <a:pt x="2517" y="387"/>
                    </a:lnTo>
                    <a:lnTo>
                      <a:pt x="2409" y="291"/>
                    </a:lnTo>
                    <a:lnTo>
                      <a:pt x="2291" y="215"/>
                    </a:lnTo>
                    <a:lnTo>
                      <a:pt x="2173" y="140"/>
                    </a:lnTo>
                    <a:lnTo>
                      <a:pt x="2065" y="86"/>
                    </a:lnTo>
                    <a:lnTo>
                      <a:pt x="1936" y="54"/>
                    </a:lnTo>
                    <a:lnTo>
                      <a:pt x="1818" y="22"/>
                    </a:lnTo>
                    <a:lnTo>
                      <a:pt x="1689" y="11"/>
                    </a:lnTo>
                    <a:lnTo>
                      <a:pt x="1560" y="11"/>
                    </a:lnTo>
                    <a:lnTo>
                      <a:pt x="1431" y="22"/>
                    </a:lnTo>
                    <a:lnTo>
                      <a:pt x="1291" y="54"/>
                    </a:lnTo>
                    <a:lnTo>
                      <a:pt x="1162" y="86"/>
                    </a:lnTo>
                    <a:lnTo>
                      <a:pt x="1033" y="140"/>
                    </a:lnTo>
                    <a:lnTo>
                      <a:pt x="915" y="194"/>
                    </a:lnTo>
                    <a:lnTo>
                      <a:pt x="796" y="258"/>
                    </a:lnTo>
                    <a:lnTo>
                      <a:pt x="678" y="334"/>
                    </a:lnTo>
                    <a:lnTo>
                      <a:pt x="571" y="420"/>
                    </a:lnTo>
                    <a:lnTo>
                      <a:pt x="474" y="516"/>
                    </a:lnTo>
                    <a:lnTo>
                      <a:pt x="388" y="613"/>
                    </a:lnTo>
                    <a:lnTo>
                      <a:pt x="302" y="710"/>
                    </a:lnTo>
                    <a:lnTo>
                      <a:pt x="226" y="817"/>
                    </a:lnTo>
                    <a:lnTo>
                      <a:pt x="162" y="936"/>
                    </a:lnTo>
                    <a:lnTo>
                      <a:pt x="108" y="1054"/>
                    </a:lnTo>
                    <a:lnTo>
                      <a:pt x="54" y="1172"/>
                    </a:lnTo>
                    <a:lnTo>
                      <a:pt x="22" y="1291"/>
                    </a:lnTo>
                    <a:lnTo>
                      <a:pt x="1" y="1409"/>
                    </a:lnTo>
                    <a:lnTo>
                      <a:pt x="1" y="1538"/>
                    </a:lnTo>
                    <a:lnTo>
                      <a:pt x="1" y="1645"/>
                    </a:lnTo>
                    <a:lnTo>
                      <a:pt x="11" y="1753"/>
                    </a:lnTo>
                    <a:lnTo>
                      <a:pt x="44" y="1871"/>
                    </a:lnTo>
                    <a:lnTo>
                      <a:pt x="76" y="1989"/>
                    </a:lnTo>
                    <a:lnTo>
                      <a:pt x="130" y="2097"/>
                    </a:lnTo>
                    <a:lnTo>
                      <a:pt x="183" y="2215"/>
                    </a:lnTo>
                    <a:lnTo>
                      <a:pt x="248" y="2323"/>
                    </a:lnTo>
                    <a:lnTo>
                      <a:pt x="323" y="2430"/>
                    </a:lnTo>
                    <a:lnTo>
                      <a:pt x="399" y="2527"/>
                    </a:lnTo>
                    <a:lnTo>
                      <a:pt x="485" y="2624"/>
                    </a:lnTo>
                    <a:lnTo>
                      <a:pt x="581" y="2699"/>
                    </a:lnTo>
                    <a:lnTo>
                      <a:pt x="678" y="2785"/>
                    </a:lnTo>
                    <a:lnTo>
                      <a:pt x="775" y="2850"/>
                    </a:lnTo>
                    <a:lnTo>
                      <a:pt x="882" y="2903"/>
                    </a:lnTo>
                    <a:lnTo>
                      <a:pt x="1001" y="2947"/>
                    </a:lnTo>
                    <a:lnTo>
                      <a:pt x="1108" y="2979"/>
                    </a:lnTo>
                    <a:lnTo>
                      <a:pt x="1259" y="3000"/>
                    </a:lnTo>
                    <a:lnTo>
                      <a:pt x="1420" y="3011"/>
                    </a:lnTo>
                    <a:lnTo>
                      <a:pt x="1571" y="3011"/>
                    </a:lnTo>
                    <a:lnTo>
                      <a:pt x="1732" y="3000"/>
                    </a:lnTo>
                    <a:lnTo>
                      <a:pt x="1893" y="2979"/>
                    </a:lnTo>
                    <a:lnTo>
                      <a:pt x="2044" y="2947"/>
                    </a:lnTo>
                    <a:lnTo>
                      <a:pt x="2184" y="2903"/>
                    </a:lnTo>
                    <a:lnTo>
                      <a:pt x="2323" y="2839"/>
                    </a:lnTo>
                    <a:lnTo>
                      <a:pt x="2442" y="2764"/>
                    </a:lnTo>
                    <a:lnTo>
                      <a:pt x="2560" y="2667"/>
                    </a:lnTo>
                    <a:lnTo>
                      <a:pt x="2667" y="2559"/>
                    </a:lnTo>
                    <a:lnTo>
                      <a:pt x="2775" y="2430"/>
                    </a:lnTo>
                    <a:lnTo>
                      <a:pt x="2979" y="2172"/>
                    </a:lnTo>
                    <a:lnTo>
                      <a:pt x="3076" y="2043"/>
                    </a:lnTo>
                    <a:lnTo>
                      <a:pt x="3184" y="1925"/>
                    </a:lnTo>
                    <a:lnTo>
                      <a:pt x="3237" y="2054"/>
                    </a:lnTo>
                    <a:lnTo>
                      <a:pt x="3291" y="2183"/>
                    </a:lnTo>
                    <a:lnTo>
                      <a:pt x="3345" y="2301"/>
                    </a:lnTo>
                    <a:lnTo>
                      <a:pt x="3409" y="2409"/>
                    </a:lnTo>
                    <a:lnTo>
                      <a:pt x="3485" y="2516"/>
                    </a:lnTo>
                    <a:lnTo>
                      <a:pt x="3560" y="2613"/>
                    </a:lnTo>
                    <a:lnTo>
                      <a:pt x="3646" y="2699"/>
                    </a:lnTo>
                    <a:lnTo>
                      <a:pt x="3743" y="2774"/>
                    </a:lnTo>
                    <a:lnTo>
                      <a:pt x="3839" y="2850"/>
                    </a:lnTo>
                    <a:lnTo>
                      <a:pt x="3947" y="2914"/>
                    </a:lnTo>
                    <a:lnTo>
                      <a:pt x="4065" y="2968"/>
                    </a:lnTo>
                    <a:lnTo>
                      <a:pt x="4184" y="3011"/>
                    </a:lnTo>
                    <a:lnTo>
                      <a:pt x="4302" y="3043"/>
                    </a:lnTo>
                    <a:lnTo>
                      <a:pt x="4431" y="3076"/>
                    </a:lnTo>
                    <a:lnTo>
                      <a:pt x="4571" y="3086"/>
                    </a:lnTo>
                    <a:lnTo>
                      <a:pt x="4850" y="3086"/>
                    </a:lnTo>
                    <a:lnTo>
                      <a:pt x="4990" y="3065"/>
                    </a:lnTo>
                    <a:lnTo>
                      <a:pt x="5119" y="3033"/>
                    </a:lnTo>
                    <a:lnTo>
                      <a:pt x="5237" y="3000"/>
                    </a:lnTo>
                    <a:lnTo>
                      <a:pt x="5356" y="2947"/>
                    </a:lnTo>
                    <a:lnTo>
                      <a:pt x="5463" y="2893"/>
                    </a:lnTo>
                    <a:lnTo>
                      <a:pt x="5560" y="2828"/>
                    </a:lnTo>
                    <a:lnTo>
                      <a:pt x="5657" y="2753"/>
                    </a:lnTo>
                    <a:lnTo>
                      <a:pt x="5754" y="2667"/>
                    </a:lnTo>
                    <a:lnTo>
                      <a:pt x="5840" y="2570"/>
                    </a:lnTo>
                    <a:lnTo>
                      <a:pt x="5915" y="2463"/>
                    </a:lnTo>
                    <a:lnTo>
                      <a:pt x="5990" y="2344"/>
                    </a:lnTo>
                    <a:lnTo>
                      <a:pt x="6065" y="2226"/>
                    </a:lnTo>
                    <a:lnTo>
                      <a:pt x="6130" y="2097"/>
                    </a:lnTo>
                    <a:lnTo>
                      <a:pt x="6184" y="1946"/>
                    </a:lnTo>
                    <a:lnTo>
                      <a:pt x="6237" y="1796"/>
                    </a:lnTo>
                    <a:lnTo>
                      <a:pt x="6323" y="1979"/>
                    </a:lnTo>
                    <a:lnTo>
                      <a:pt x="6420" y="2151"/>
                    </a:lnTo>
                    <a:lnTo>
                      <a:pt x="6517" y="2301"/>
                    </a:lnTo>
                    <a:lnTo>
                      <a:pt x="6614" y="2441"/>
                    </a:lnTo>
                    <a:lnTo>
                      <a:pt x="6721" y="2570"/>
                    </a:lnTo>
                    <a:lnTo>
                      <a:pt x="6829" y="2678"/>
                    </a:lnTo>
                    <a:lnTo>
                      <a:pt x="6936" y="2774"/>
                    </a:lnTo>
                    <a:lnTo>
                      <a:pt x="7055" y="2860"/>
                    </a:lnTo>
                    <a:lnTo>
                      <a:pt x="7162" y="2925"/>
                    </a:lnTo>
                    <a:lnTo>
                      <a:pt x="7280" y="2990"/>
                    </a:lnTo>
                    <a:lnTo>
                      <a:pt x="7409" y="3033"/>
                    </a:lnTo>
                    <a:lnTo>
                      <a:pt x="7528" y="3065"/>
                    </a:lnTo>
                    <a:lnTo>
                      <a:pt x="7657" y="3076"/>
                    </a:lnTo>
                    <a:lnTo>
                      <a:pt x="7786" y="3086"/>
                    </a:lnTo>
                    <a:lnTo>
                      <a:pt x="7926" y="3076"/>
                    </a:lnTo>
                    <a:lnTo>
                      <a:pt x="8055" y="3054"/>
                    </a:lnTo>
                    <a:lnTo>
                      <a:pt x="8194" y="3022"/>
                    </a:lnTo>
                    <a:lnTo>
                      <a:pt x="8323" y="2979"/>
                    </a:lnTo>
                    <a:lnTo>
                      <a:pt x="8453" y="2925"/>
                    </a:lnTo>
                    <a:lnTo>
                      <a:pt x="8571" y="2860"/>
                    </a:lnTo>
                    <a:lnTo>
                      <a:pt x="8678" y="2785"/>
                    </a:lnTo>
                    <a:lnTo>
                      <a:pt x="8786" y="2710"/>
                    </a:lnTo>
                    <a:lnTo>
                      <a:pt x="8883" y="2624"/>
                    </a:lnTo>
                    <a:lnTo>
                      <a:pt x="8969" y="2538"/>
                    </a:lnTo>
                    <a:lnTo>
                      <a:pt x="9044" y="2430"/>
                    </a:lnTo>
                    <a:lnTo>
                      <a:pt x="9119" y="2323"/>
                    </a:lnTo>
                    <a:lnTo>
                      <a:pt x="9184" y="2215"/>
                    </a:lnTo>
                    <a:lnTo>
                      <a:pt x="9237" y="2097"/>
                    </a:lnTo>
                    <a:lnTo>
                      <a:pt x="9281" y="1979"/>
                    </a:lnTo>
                    <a:lnTo>
                      <a:pt x="9313" y="1850"/>
                    </a:lnTo>
                    <a:lnTo>
                      <a:pt x="9334" y="1721"/>
                    </a:lnTo>
                    <a:lnTo>
                      <a:pt x="9334" y="1581"/>
                    </a:lnTo>
                    <a:lnTo>
                      <a:pt x="9334" y="1463"/>
                    </a:lnTo>
                    <a:lnTo>
                      <a:pt x="9324" y="1334"/>
                    </a:lnTo>
                    <a:lnTo>
                      <a:pt x="9302" y="1205"/>
                    </a:lnTo>
                    <a:lnTo>
                      <a:pt x="9270" y="1086"/>
                    </a:lnTo>
                    <a:lnTo>
                      <a:pt x="9227" y="968"/>
                    </a:lnTo>
                    <a:lnTo>
                      <a:pt x="9173" y="860"/>
                    </a:lnTo>
                    <a:lnTo>
                      <a:pt x="9119" y="742"/>
                    </a:lnTo>
                    <a:lnTo>
                      <a:pt x="9044" y="645"/>
                    </a:lnTo>
                    <a:lnTo>
                      <a:pt x="8969" y="549"/>
                    </a:lnTo>
                    <a:lnTo>
                      <a:pt x="8883" y="452"/>
                    </a:lnTo>
                    <a:lnTo>
                      <a:pt x="8797" y="377"/>
                    </a:lnTo>
                    <a:lnTo>
                      <a:pt x="8689" y="301"/>
                    </a:lnTo>
                    <a:lnTo>
                      <a:pt x="8582" y="237"/>
                    </a:lnTo>
                    <a:lnTo>
                      <a:pt x="8474" y="183"/>
                    </a:lnTo>
                    <a:lnTo>
                      <a:pt x="8356" y="140"/>
                    </a:lnTo>
                    <a:lnTo>
                      <a:pt x="8227" y="108"/>
                    </a:lnTo>
                    <a:lnTo>
                      <a:pt x="8076" y="86"/>
                    </a:lnTo>
                    <a:lnTo>
                      <a:pt x="7764" y="86"/>
                    </a:lnTo>
                    <a:lnTo>
                      <a:pt x="7614" y="97"/>
                    </a:lnTo>
                    <a:lnTo>
                      <a:pt x="7453" y="129"/>
                    </a:lnTo>
                    <a:lnTo>
                      <a:pt x="7302" y="161"/>
                    </a:lnTo>
                    <a:lnTo>
                      <a:pt x="7162" y="215"/>
                    </a:lnTo>
                    <a:lnTo>
                      <a:pt x="7022" y="280"/>
                    </a:lnTo>
                    <a:lnTo>
                      <a:pt x="6904" y="355"/>
                    </a:lnTo>
                    <a:lnTo>
                      <a:pt x="6797" y="441"/>
                    </a:lnTo>
                    <a:lnTo>
                      <a:pt x="6689" y="559"/>
                    </a:lnTo>
                    <a:lnTo>
                      <a:pt x="6592" y="678"/>
                    </a:lnTo>
                    <a:lnTo>
                      <a:pt x="6399" y="925"/>
                    </a:lnTo>
                    <a:lnTo>
                      <a:pt x="6302" y="1054"/>
                    </a:lnTo>
                    <a:lnTo>
                      <a:pt x="6194" y="1183"/>
                    </a:lnTo>
                    <a:lnTo>
                      <a:pt x="6151" y="1054"/>
                    </a:lnTo>
                    <a:lnTo>
                      <a:pt x="6108" y="925"/>
                    </a:lnTo>
                    <a:lnTo>
                      <a:pt x="6055" y="807"/>
                    </a:lnTo>
                    <a:lnTo>
                      <a:pt x="5990" y="699"/>
                    </a:lnTo>
                    <a:lnTo>
                      <a:pt x="5915" y="602"/>
                    </a:lnTo>
                    <a:lnTo>
                      <a:pt x="5840" y="506"/>
                    </a:lnTo>
                    <a:lnTo>
                      <a:pt x="5754" y="409"/>
                    </a:lnTo>
                    <a:lnTo>
                      <a:pt x="5668" y="334"/>
                    </a:lnTo>
                    <a:lnTo>
                      <a:pt x="5571" y="258"/>
                    </a:lnTo>
                    <a:lnTo>
                      <a:pt x="5474" y="194"/>
                    </a:lnTo>
                    <a:lnTo>
                      <a:pt x="5366" y="140"/>
                    </a:lnTo>
                    <a:lnTo>
                      <a:pt x="5248" y="97"/>
                    </a:lnTo>
                    <a:lnTo>
                      <a:pt x="5130" y="54"/>
                    </a:lnTo>
                    <a:lnTo>
                      <a:pt x="5001" y="22"/>
                    </a:lnTo>
                    <a:lnTo>
                      <a:pt x="4872" y="11"/>
                    </a:lnTo>
                    <a:lnTo>
                      <a:pt x="473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994850" y="2115525"/>
                <a:ext cx="77725" cy="155950"/>
              </a:xfrm>
              <a:custGeom>
                <a:rect b="b" l="l" r="r" t="t"/>
                <a:pathLst>
                  <a:path extrusionOk="0" h="6238" w="3109">
                    <a:moveTo>
                      <a:pt x="1506" y="0"/>
                    </a:moveTo>
                    <a:lnTo>
                      <a:pt x="1366" y="11"/>
                    </a:lnTo>
                    <a:lnTo>
                      <a:pt x="1237" y="33"/>
                    </a:lnTo>
                    <a:lnTo>
                      <a:pt x="1119" y="65"/>
                    </a:lnTo>
                    <a:lnTo>
                      <a:pt x="990" y="108"/>
                    </a:lnTo>
                    <a:lnTo>
                      <a:pt x="882" y="162"/>
                    </a:lnTo>
                    <a:lnTo>
                      <a:pt x="764" y="226"/>
                    </a:lnTo>
                    <a:lnTo>
                      <a:pt x="657" y="291"/>
                    </a:lnTo>
                    <a:lnTo>
                      <a:pt x="560" y="377"/>
                    </a:lnTo>
                    <a:lnTo>
                      <a:pt x="463" y="463"/>
                    </a:lnTo>
                    <a:lnTo>
                      <a:pt x="377" y="560"/>
                    </a:lnTo>
                    <a:lnTo>
                      <a:pt x="302" y="667"/>
                    </a:lnTo>
                    <a:lnTo>
                      <a:pt x="237" y="775"/>
                    </a:lnTo>
                    <a:lnTo>
                      <a:pt x="173" y="893"/>
                    </a:lnTo>
                    <a:lnTo>
                      <a:pt x="119" y="1022"/>
                    </a:lnTo>
                    <a:lnTo>
                      <a:pt x="65" y="1151"/>
                    </a:lnTo>
                    <a:lnTo>
                      <a:pt x="33" y="1291"/>
                    </a:lnTo>
                    <a:lnTo>
                      <a:pt x="11" y="1420"/>
                    </a:lnTo>
                    <a:lnTo>
                      <a:pt x="1" y="1560"/>
                    </a:lnTo>
                    <a:lnTo>
                      <a:pt x="1" y="1689"/>
                    </a:lnTo>
                    <a:lnTo>
                      <a:pt x="22" y="1818"/>
                    </a:lnTo>
                    <a:lnTo>
                      <a:pt x="54" y="1947"/>
                    </a:lnTo>
                    <a:lnTo>
                      <a:pt x="97" y="2065"/>
                    </a:lnTo>
                    <a:lnTo>
                      <a:pt x="151" y="2183"/>
                    </a:lnTo>
                    <a:lnTo>
                      <a:pt x="226" y="2301"/>
                    </a:lnTo>
                    <a:lnTo>
                      <a:pt x="313" y="2420"/>
                    </a:lnTo>
                    <a:lnTo>
                      <a:pt x="409" y="2527"/>
                    </a:lnTo>
                    <a:lnTo>
                      <a:pt x="517" y="2635"/>
                    </a:lnTo>
                    <a:lnTo>
                      <a:pt x="635" y="2732"/>
                    </a:lnTo>
                    <a:lnTo>
                      <a:pt x="775" y="2828"/>
                    </a:lnTo>
                    <a:lnTo>
                      <a:pt x="925" y="2925"/>
                    </a:lnTo>
                    <a:lnTo>
                      <a:pt x="1087" y="3011"/>
                    </a:lnTo>
                    <a:lnTo>
                      <a:pt x="1259" y="3097"/>
                    </a:lnTo>
                    <a:lnTo>
                      <a:pt x="1076" y="3183"/>
                    </a:lnTo>
                    <a:lnTo>
                      <a:pt x="915" y="3280"/>
                    </a:lnTo>
                    <a:lnTo>
                      <a:pt x="775" y="3388"/>
                    </a:lnTo>
                    <a:lnTo>
                      <a:pt x="635" y="3484"/>
                    </a:lnTo>
                    <a:lnTo>
                      <a:pt x="517" y="3592"/>
                    </a:lnTo>
                    <a:lnTo>
                      <a:pt x="409" y="3689"/>
                    </a:lnTo>
                    <a:lnTo>
                      <a:pt x="313" y="3796"/>
                    </a:lnTo>
                    <a:lnTo>
                      <a:pt x="237" y="3914"/>
                    </a:lnTo>
                    <a:lnTo>
                      <a:pt x="162" y="4022"/>
                    </a:lnTo>
                    <a:lnTo>
                      <a:pt x="108" y="4140"/>
                    </a:lnTo>
                    <a:lnTo>
                      <a:pt x="65" y="4259"/>
                    </a:lnTo>
                    <a:lnTo>
                      <a:pt x="33" y="4388"/>
                    </a:lnTo>
                    <a:lnTo>
                      <a:pt x="22" y="4506"/>
                    </a:lnTo>
                    <a:lnTo>
                      <a:pt x="11" y="4635"/>
                    </a:lnTo>
                    <a:lnTo>
                      <a:pt x="22" y="4764"/>
                    </a:lnTo>
                    <a:lnTo>
                      <a:pt x="44" y="4893"/>
                    </a:lnTo>
                    <a:lnTo>
                      <a:pt x="76" y="5033"/>
                    </a:lnTo>
                    <a:lnTo>
                      <a:pt x="119" y="5162"/>
                    </a:lnTo>
                    <a:lnTo>
                      <a:pt x="162" y="5280"/>
                    </a:lnTo>
                    <a:lnTo>
                      <a:pt x="226" y="5398"/>
                    </a:lnTo>
                    <a:lnTo>
                      <a:pt x="302" y="5517"/>
                    </a:lnTo>
                    <a:lnTo>
                      <a:pt x="377" y="5613"/>
                    </a:lnTo>
                    <a:lnTo>
                      <a:pt x="463" y="5721"/>
                    </a:lnTo>
                    <a:lnTo>
                      <a:pt x="549" y="5807"/>
                    </a:lnTo>
                    <a:lnTo>
                      <a:pt x="657" y="5893"/>
                    </a:lnTo>
                    <a:lnTo>
                      <a:pt x="753" y="5968"/>
                    </a:lnTo>
                    <a:lnTo>
                      <a:pt x="872" y="6044"/>
                    </a:lnTo>
                    <a:lnTo>
                      <a:pt x="979" y="6097"/>
                    </a:lnTo>
                    <a:lnTo>
                      <a:pt x="1108" y="6151"/>
                    </a:lnTo>
                    <a:lnTo>
                      <a:pt x="1227" y="6194"/>
                    </a:lnTo>
                    <a:lnTo>
                      <a:pt x="1356" y="6216"/>
                    </a:lnTo>
                    <a:lnTo>
                      <a:pt x="1485" y="6237"/>
                    </a:lnTo>
                    <a:lnTo>
                      <a:pt x="1592" y="6237"/>
                    </a:lnTo>
                    <a:lnTo>
                      <a:pt x="1710" y="6226"/>
                    </a:lnTo>
                    <a:lnTo>
                      <a:pt x="1829" y="6205"/>
                    </a:lnTo>
                    <a:lnTo>
                      <a:pt x="1936" y="6173"/>
                    </a:lnTo>
                    <a:lnTo>
                      <a:pt x="2054" y="6130"/>
                    </a:lnTo>
                    <a:lnTo>
                      <a:pt x="2173" y="6076"/>
                    </a:lnTo>
                    <a:lnTo>
                      <a:pt x="2291" y="6011"/>
                    </a:lnTo>
                    <a:lnTo>
                      <a:pt x="2399" y="5936"/>
                    </a:lnTo>
                    <a:lnTo>
                      <a:pt x="2506" y="5861"/>
                    </a:lnTo>
                    <a:lnTo>
                      <a:pt x="2603" y="5764"/>
                    </a:lnTo>
                    <a:lnTo>
                      <a:pt x="2689" y="5678"/>
                    </a:lnTo>
                    <a:lnTo>
                      <a:pt x="2775" y="5570"/>
                    </a:lnTo>
                    <a:lnTo>
                      <a:pt x="2839" y="5463"/>
                    </a:lnTo>
                    <a:lnTo>
                      <a:pt x="2904" y="5355"/>
                    </a:lnTo>
                    <a:lnTo>
                      <a:pt x="2947" y="5237"/>
                    </a:lnTo>
                    <a:lnTo>
                      <a:pt x="2979" y="5119"/>
                    </a:lnTo>
                    <a:lnTo>
                      <a:pt x="3001" y="4968"/>
                    </a:lnTo>
                    <a:lnTo>
                      <a:pt x="3012" y="4818"/>
                    </a:lnTo>
                    <a:lnTo>
                      <a:pt x="3012" y="4656"/>
                    </a:lnTo>
                    <a:lnTo>
                      <a:pt x="3001" y="4506"/>
                    </a:lnTo>
                    <a:lnTo>
                      <a:pt x="2979" y="4345"/>
                    </a:lnTo>
                    <a:lnTo>
                      <a:pt x="2947" y="4194"/>
                    </a:lnTo>
                    <a:lnTo>
                      <a:pt x="2904" y="4043"/>
                    </a:lnTo>
                    <a:lnTo>
                      <a:pt x="2839" y="3914"/>
                    </a:lnTo>
                    <a:lnTo>
                      <a:pt x="2764" y="3785"/>
                    </a:lnTo>
                    <a:lnTo>
                      <a:pt x="2667" y="3678"/>
                    </a:lnTo>
                    <a:lnTo>
                      <a:pt x="2549" y="3560"/>
                    </a:lnTo>
                    <a:lnTo>
                      <a:pt x="2431" y="3463"/>
                    </a:lnTo>
                    <a:lnTo>
                      <a:pt x="2184" y="3258"/>
                    </a:lnTo>
                    <a:lnTo>
                      <a:pt x="2054" y="3162"/>
                    </a:lnTo>
                    <a:lnTo>
                      <a:pt x="1936" y="3065"/>
                    </a:lnTo>
                    <a:lnTo>
                      <a:pt x="2087" y="2979"/>
                    </a:lnTo>
                    <a:lnTo>
                      <a:pt x="2237" y="2893"/>
                    </a:lnTo>
                    <a:lnTo>
                      <a:pt x="2377" y="2807"/>
                    </a:lnTo>
                    <a:lnTo>
                      <a:pt x="2495" y="2710"/>
                    </a:lnTo>
                    <a:lnTo>
                      <a:pt x="2614" y="2613"/>
                    </a:lnTo>
                    <a:lnTo>
                      <a:pt x="2721" y="2506"/>
                    </a:lnTo>
                    <a:lnTo>
                      <a:pt x="2807" y="2398"/>
                    </a:lnTo>
                    <a:lnTo>
                      <a:pt x="2882" y="2291"/>
                    </a:lnTo>
                    <a:lnTo>
                      <a:pt x="2958" y="2172"/>
                    </a:lnTo>
                    <a:lnTo>
                      <a:pt x="3012" y="2054"/>
                    </a:lnTo>
                    <a:lnTo>
                      <a:pt x="3055" y="1936"/>
                    </a:lnTo>
                    <a:lnTo>
                      <a:pt x="3087" y="1807"/>
                    </a:lnTo>
                    <a:lnTo>
                      <a:pt x="3108" y="1689"/>
                    </a:lnTo>
                    <a:lnTo>
                      <a:pt x="3108" y="1560"/>
                    </a:lnTo>
                    <a:lnTo>
                      <a:pt x="3098" y="1430"/>
                    </a:lnTo>
                    <a:lnTo>
                      <a:pt x="3076" y="1312"/>
                    </a:lnTo>
                    <a:lnTo>
                      <a:pt x="3033" y="1162"/>
                    </a:lnTo>
                    <a:lnTo>
                      <a:pt x="2990" y="1022"/>
                    </a:lnTo>
                    <a:lnTo>
                      <a:pt x="2925" y="893"/>
                    </a:lnTo>
                    <a:lnTo>
                      <a:pt x="2861" y="764"/>
                    </a:lnTo>
                    <a:lnTo>
                      <a:pt x="2775" y="646"/>
                    </a:lnTo>
                    <a:lnTo>
                      <a:pt x="2689" y="538"/>
                    </a:lnTo>
                    <a:lnTo>
                      <a:pt x="2603" y="441"/>
                    </a:lnTo>
                    <a:lnTo>
                      <a:pt x="2495" y="344"/>
                    </a:lnTo>
                    <a:lnTo>
                      <a:pt x="2399" y="269"/>
                    </a:lnTo>
                    <a:lnTo>
                      <a:pt x="2280" y="194"/>
                    </a:lnTo>
                    <a:lnTo>
                      <a:pt x="2162" y="129"/>
                    </a:lnTo>
                    <a:lnTo>
                      <a:pt x="2044" y="86"/>
                    </a:lnTo>
                    <a:lnTo>
                      <a:pt x="1915" y="43"/>
                    </a:lnTo>
                    <a:lnTo>
                      <a:pt x="1775" y="22"/>
                    </a:lnTo>
                    <a:lnTo>
                      <a:pt x="1646" y="11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995125" y="2034325"/>
                <a:ext cx="76900" cy="77450"/>
              </a:xfrm>
              <a:custGeom>
                <a:rect b="b" l="l" r="r" t="t"/>
                <a:pathLst>
                  <a:path extrusionOk="0" h="3098" w="3076">
                    <a:moveTo>
                      <a:pt x="1398" y="1"/>
                    </a:moveTo>
                    <a:lnTo>
                      <a:pt x="1248" y="33"/>
                    </a:lnTo>
                    <a:lnTo>
                      <a:pt x="1108" y="76"/>
                    </a:lnTo>
                    <a:lnTo>
                      <a:pt x="968" y="130"/>
                    </a:lnTo>
                    <a:lnTo>
                      <a:pt x="828" y="205"/>
                    </a:lnTo>
                    <a:lnTo>
                      <a:pt x="699" y="291"/>
                    </a:lnTo>
                    <a:lnTo>
                      <a:pt x="581" y="388"/>
                    </a:lnTo>
                    <a:lnTo>
                      <a:pt x="463" y="496"/>
                    </a:lnTo>
                    <a:lnTo>
                      <a:pt x="366" y="614"/>
                    </a:lnTo>
                    <a:lnTo>
                      <a:pt x="269" y="743"/>
                    </a:lnTo>
                    <a:lnTo>
                      <a:pt x="183" y="872"/>
                    </a:lnTo>
                    <a:lnTo>
                      <a:pt x="119" y="1012"/>
                    </a:lnTo>
                    <a:lnTo>
                      <a:pt x="65" y="1162"/>
                    </a:lnTo>
                    <a:lnTo>
                      <a:pt x="22" y="1302"/>
                    </a:lnTo>
                    <a:lnTo>
                      <a:pt x="0" y="1453"/>
                    </a:lnTo>
                    <a:lnTo>
                      <a:pt x="0" y="1603"/>
                    </a:lnTo>
                    <a:lnTo>
                      <a:pt x="11" y="1754"/>
                    </a:lnTo>
                    <a:lnTo>
                      <a:pt x="43" y="1904"/>
                    </a:lnTo>
                    <a:lnTo>
                      <a:pt x="86" y="2044"/>
                    </a:lnTo>
                    <a:lnTo>
                      <a:pt x="140" y="2184"/>
                    </a:lnTo>
                    <a:lnTo>
                      <a:pt x="215" y="2313"/>
                    </a:lnTo>
                    <a:lnTo>
                      <a:pt x="291" y="2442"/>
                    </a:lnTo>
                    <a:lnTo>
                      <a:pt x="388" y="2560"/>
                    </a:lnTo>
                    <a:lnTo>
                      <a:pt x="484" y="2668"/>
                    </a:lnTo>
                    <a:lnTo>
                      <a:pt x="603" y="2764"/>
                    </a:lnTo>
                    <a:lnTo>
                      <a:pt x="721" y="2850"/>
                    </a:lnTo>
                    <a:lnTo>
                      <a:pt x="850" y="2926"/>
                    </a:lnTo>
                    <a:lnTo>
                      <a:pt x="979" y="2990"/>
                    </a:lnTo>
                    <a:lnTo>
                      <a:pt x="1119" y="3033"/>
                    </a:lnTo>
                    <a:lnTo>
                      <a:pt x="1269" y="3076"/>
                    </a:lnTo>
                    <a:lnTo>
                      <a:pt x="1409" y="3098"/>
                    </a:lnTo>
                    <a:lnTo>
                      <a:pt x="1560" y="3098"/>
                    </a:lnTo>
                    <a:lnTo>
                      <a:pt x="1721" y="3087"/>
                    </a:lnTo>
                    <a:lnTo>
                      <a:pt x="1861" y="3066"/>
                    </a:lnTo>
                    <a:lnTo>
                      <a:pt x="2011" y="3023"/>
                    </a:lnTo>
                    <a:lnTo>
                      <a:pt x="2151" y="2958"/>
                    </a:lnTo>
                    <a:lnTo>
                      <a:pt x="2280" y="2894"/>
                    </a:lnTo>
                    <a:lnTo>
                      <a:pt x="2409" y="2818"/>
                    </a:lnTo>
                    <a:lnTo>
                      <a:pt x="2527" y="2721"/>
                    </a:lnTo>
                    <a:lnTo>
                      <a:pt x="2635" y="2625"/>
                    </a:lnTo>
                    <a:lnTo>
                      <a:pt x="2732" y="2506"/>
                    </a:lnTo>
                    <a:lnTo>
                      <a:pt x="2818" y="2388"/>
                    </a:lnTo>
                    <a:lnTo>
                      <a:pt x="2893" y="2259"/>
                    </a:lnTo>
                    <a:lnTo>
                      <a:pt x="2957" y="2130"/>
                    </a:lnTo>
                    <a:lnTo>
                      <a:pt x="3011" y="1990"/>
                    </a:lnTo>
                    <a:lnTo>
                      <a:pt x="3054" y="1850"/>
                    </a:lnTo>
                    <a:lnTo>
                      <a:pt x="3076" y="1700"/>
                    </a:lnTo>
                    <a:lnTo>
                      <a:pt x="3076" y="1549"/>
                    </a:lnTo>
                    <a:lnTo>
                      <a:pt x="3065" y="1399"/>
                    </a:lnTo>
                    <a:lnTo>
                      <a:pt x="3044" y="1259"/>
                    </a:lnTo>
                    <a:lnTo>
                      <a:pt x="3001" y="1119"/>
                    </a:lnTo>
                    <a:lnTo>
                      <a:pt x="2936" y="979"/>
                    </a:lnTo>
                    <a:lnTo>
                      <a:pt x="2871" y="840"/>
                    </a:lnTo>
                    <a:lnTo>
                      <a:pt x="2785" y="711"/>
                    </a:lnTo>
                    <a:lnTo>
                      <a:pt x="2699" y="592"/>
                    </a:lnTo>
                    <a:lnTo>
                      <a:pt x="2592" y="474"/>
                    </a:lnTo>
                    <a:lnTo>
                      <a:pt x="2484" y="377"/>
                    </a:lnTo>
                    <a:lnTo>
                      <a:pt x="2366" y="281"/>
                    </a:lnTo>
                    <a:lnTo>
                      <a:pt x="2237" y="195"/>
                    </a:lnTo>
                    <a:lnTo>
                      <a:pt x="2108" y="130"/>
                    </a:lnTo>
                    <a:lnTo>
                      <a:pt x="1968" y="76"/>
                    </a:lnTo>
                    <a:lnTo>
                      <a:pt x="1828" y="33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469050" y="2272525"/>
                <a:ext cx="74500" cy="74475"/>
              </a:xfrm>
              <a:custGeom>
                <a:rect b="b" l="l" r="r" t="t"/>
                <a:pathLst>
                  <a:path extrusionOk="0" h="2979" w="2980">
                    <a:moveTo>
                      <a:pt x="1496" y="0"/>
                    </a:moveTo>
                    <a:lnTo>
                      <a:pt x="1345" y="11"/>
                    </a:lnTo>
                    <a:lnTo>
                      <a:pt x="1195" y="32"/>
                    </a:lnTo>
                    <a:lnTo>
                      <a:pt x="1044" y="65"/>
                    </a:lnTo>
                    <a:lnTo>
                      <a:pt x="915" y="118"/>
                    </a:lnTo>
                    <a:lnTo>
                      <a:pt x="786" y="183"/>
                    </a:lnTo>
                    <a:lnTo>
                      <a:pt x="657" y="247"/>
                    </a:lnTo>
                    <a:lnTo>
                      <a:pt x="549" y="333"/>
                    </a:lnTo>
                    <a:lnTo>
                      <a:pt x="442" y="430"/>
                    </a:lnTo>
                    <a:lnTo>
                      <a:pt x="345" y="538"/>
                    </a:lnTo>
                    <a:lnTo>
                      <a:pt x="259" y="645"/>
                    </a:lnTo>
                    <a:lnTo>
                      <a:pt x="184" y="764"/>
                    </a:lnTo>
                    <a:lnTo>
                      <a:pt x="119" y="893"/>
                    </a:lnTo>
                    <a:lnTo>
                      <a:pt x="76" y="1032"/>
                    </a:lnTo>
                    <a:lnTo>
                      <a:pt x="33" y="1172"/>
                    </a:lnTo>
                    <a:lnTo>
                      <a:pt x="12" y="1323"/>
                    </a:lnTo>
                    <a:lnTo>
                      <a:pt x="1" y="1473"/>
                    </a:lnTo>
                    <a:lnTo>
                      <a:pt x="12" y="1635"/>
                    </a:lnTo>
                    <a:lnTo>
                      <a:pt x="33" y="1785"/>
                    </a:lnTo>
                    <a:lnTo>
                      <a:pt x="65" y="1936"/>
                    </a:lnTo>
                    <a:lnTo>
                      <a:pt x="119" y="2075"/>
                    </a:lnTo>
                    <a:lnTo>
                      <a:pt x="173" y="2204"/>
                    </a:lnTo>
                    <a:lnTo>
                      <a:pt x="248" y="2333"/>
                    </a:lnTo>
                    <a:lnTo>
                      <a:pt x="334" y="2452"/>
                    </a:lnTo>
                    <a:lnTo>
                      <a:pt x="431" y="2549"/>
                    </a:lnTo>
                    <a:lnTo>
                      <a:pt x="539" y="2645"/>
                    </a:lnTo>
                    <a:lnTo>
                      <a:pt x="657" y="2731"/>
                    </a:lnTo>
                    <a:lnTo>
                      <a:pt x="786" y="2807"/>
                    </a:lnTo>
                    <a:lnTo>
                      <a:pt x="915" y="2871"/>
                    </a:lnTo>
                    <a:lnTo>
                      <a:pt x="1055" y="2925"/>
                    </a:lnTo>
                    <a:lnTo>
                      <a:pt x="1205" y="2957"/>
                    </a:lnTo>
                    <a:lnTo>
                      <a:pt x="1356" y="2979"/>
                    </a:lnTo>
                    <a:lnTo>
                      <a:pt x="1517" y="2979"/>
                    </a:lnTo>
                    <a:lnTo>
                      <a:pt x="1668" y="2968"/>
                    </a:lnTo>
                    <a:lnTo>
                      <a:pt x="1818" y="2946"/>
                    </a:lnTo>
                    <a:lnTo>
                      <a:pt x="1958" y="2914"/>
                    </a:lnTo>
                    <a:lnTo>
                      <a:pt x="2098" y="2860"/>
                    </a:lnTo>
                    <a:lnTo>
                      <a:pt x="2227" y="2796"/>
                    </a:lnTo>
                    <a:lnTo>
                      <a:pt x="2345" y="2721"/>
                    </a:lnTo>
                    <a:lnTo>
                      <a:pt x="2453" y="2635"/>
                    </a:lnTo>
                    <a:lnTo>
                      <a:pt x="2560" y="2538"/>
                    </a:lnTo>
                    <a:lnTo>
                      <a:pt x="2657" y="2430"/>
                    </a:lnTo>
                    <a:lnTo>
                      <a:pt x="2732" y="2323"/>
                    </a:lnTo>
                    <a:lnTo>
                      <a:pt x="2807" y="2194"/>
                    </a:lnTo>
                    <a:lnTo>
                      <a:pt x="2872" y="2065"/>
                    </a:lnTo>
                    <a:lnTo>
                      <a:pt x="2915" y="1925"/>
                    </a:lnTo>
                    <a:lnTo>
                      <a:pt x="2947" y="1785"/>
                    </a:lnTo>
                    <a:lnTo>
                      <a:pt x="2969" y="1635"/>
                    </a:lnTo>
                    <a:lnTo>
                      <a:pt x="2980" y="1484"/>
                    </a:lnTo>
                    <a:lnTo>
                      <a:pt x="2969" y="1333"/>
                    </a:lnTo>
                    <a:lnTo>
                      <a:pt x="2947" y="1183"/>
                    </a:lnTo>
                    <a:lnTo>
                      <a:pt x="2915" y="1043"/>
                    </a:lnTo>
                    <a:lnTo>
                      <a:pt x="2861" y="903"/>
                    </a:lnTo>
                    <a:lnTo>
                      <a:pt x="2797" y="774"/>
                    </a:lnTo>
                    <a:lnTo>
                      <a:pt x="2721" y="656"/>
                    </a:lnTo>
                    <a:lnTo>
                      <a:pt x="2635" y="538"/>
                    </a:lnTo>
                    <a:lnTo>
                      <a:pt x="2549" y="430"/>
                    </a:lnTo>
                    <a:lnTo>
                      <a:pt x="2442" y="344"/>
                    </a:lnTo>
                    <a:lnTo>
                      <a:pt x="2324" y="258"/>
                    </a:lnTo>
                    <a:lnTo>
                      <a:pt x="2205" y="183"/>
                    </a:lnTo>
                    <a:lnTo>
                      <a:pt x="2076" y="118"/>
                    </a:lnTo>
                    <a:lnTo>
                      <a:pt x="1936" y="75"/>
                    </a:lnTo>
                    <a:lnTo>
                      <a:pt x="1797" y="32"/>
                    </a:lnTo>
                    <a:lnTo>
                      <a:pt x="1646" y="11"/>
                    </a:lnTo>
                    <a:lnTo>
                      <a:pt x="14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1469050" y="1958525"/>
                <a:ext cx="74500" cy="74225"/>
              </a:xfrm>
              <a:custGeom>
                <a:rect b="b" l="l" r="r" t="t"/>
                <a:pathLst>
                  <a:path extrusionOk="0" h="2969" w="2980">
                    <a:moveTo>
                      <a:pt x="1356" y="1"/>
                    </a:moveTo>
                    <a:lnTo>
                      <a:pt x="1205" y="22"/>
                    </a:lnTo>
                    <a:lnTo>
                      <a:pt x="1065" y="54"/>
                    </a:lnTo>
                    <a:lnTo>
                      <a:pt x="926" y="108"/>
                    </a:lnTo>
                    <a:lnTo>
                      <a:pt x="797" y="162"/>
                    </a:lnTo>
                    <a:lnTo>
                      <a:pt x="668" y="237"/>
                    </a:lnTo>
                    <a:lnTo>
                      <a:pt x="560" y="323"/>
                    </a:lnTo>
                    <a:lnTo>
                      <a:pt x="453" y="409"/>
                    </a:lnTo>
                    <a:lnTo>
                      <a:pt x="356" y="517"/>
                    </a:lnTo>
                    <a:lnTo>
                      <a:pt x="270" y="624"/>
                    </a:lnTo>
                    <a:lnTo>
                      <a:pt x="195" y="753"/>
                    </a:lnTo>
                    <a:lnTo>
                      <a:pt x="130" y="872"/>
                    </a:lnTo>
                    <a:lnTo>
                      <a:pt x="76" y="1011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2"/>
                    </a:lnTo>
                    <a:lnTo>
                      <a:pt x="12" y="1614"/>
                    </a:lnTo>
                    <a:lnTo>
                      <a:pt x="33" y="1764"/>
                    </a:lnTo>
                    <a:lnTo>
                      <a:pt x="65" y="1915"/>
                    </a:lnTo>
                    <a:lnTo>
                      <a:pt x="108" y="2054"/>
                    </a:lnTo>
                    <a:lnTo>
                      <a:pt x="173" y="2183"/>
                    </a:lnTo>
                    <a:lnTo>
                      <a:pt x="248" y="2313"/>
                    </a:lnTo>
                    <a:lnTo>
                      <a:pt x="334" y="2431"/>
                    </a:lnTo>
                    <a:lnTo>
                      <a:pt x="431" y="2538"/>
                    </a:lnTo>
                    <a:lnTo>
                      <a:pt x="539" y="2635"/>
                    </a:lnTo>
                    <a:lnTo>
                      <a:pt x="646" y="2721"/>
                    </a:lnTo>
                    <a:lnTo>
                      <a:pt x="775" y="2796"/>
                    </a:lnTo>
                    <a:lnTo>
                      <a:pt x="904" y="2861"/>
                    </a:lnTo>
                    <a:lnTo>
                      <a:pt x="1044" y="2904"/>
                    </a:lnTo>
                    <a:lnTo>
                      <a:pt x="1195" y="2947"/>
                    </a:lnTo>
                    <a:lnTo>
                      <a:pt x="1345" y="2968"/>
                    </a:lnTo>
                    <a:lnTo>
                      <a:pt x="1657" y="2968"/>
                    </a:lnTo>
                    <a:lnTo>
                      <a:pt x="1807" y="2936"/>
                    </a:lnTo>
                    <a:lnTo>
                      <a:pt x="1947" y="2904"/>
                    </a:lnTo>
                    <a:lnTo>
                      <a:pt x="2076" y="2850"/>
                    </a:lnTo>
                    <a:lnTo>
                      <a:pt x="2205" y="2796"/>
                    </a:lnTo>
                    <a:lnTo>
                      <a:pt x="2334" y="2721"/>
                    </a:lnTo>
                    <a:lnTo>
                      <a:pt x="2442" y="2635"/>
                    </a:lnTo>
                    <a:lnTo>
                      <a:pt x="2549" y="2538"/>
                    </a:lnTo>
                    <a:lnTo>
                      <a:pt x="2646" y="2431"/>
                    </a:lnTo>
                    <a:lnTo>
                      <a:pt x="2732" y="2323"/>
                    </a:lnTo>
                    <a:lnTo>
                      <a:pt x="2797" y="2194"/>
                    </a:lnTo>
                    <a:lnTo>
                      <a:pt x="2861" y="2065"/>
                    </a:lnTo>
                    <a:lnTo>
                      <a:pt x="2915" y="1936"/>
                    </a:lnTo>
                    <a:lnTo>
                      <a:pt x="2947" y="1786"/>
                    </a:lnTo>
                    <a:lnTo>
                      <a:pt x="2969" y="1646"/>
                    </a:lnTo>
                    <a:lnTo>
                      <a:pt x="2980" y="1485"/>
                    </a:lnTo>
                    <a:lnTo>
                      <a:pt x="2969" y="1334"/>
                    </a:lnTo>
                    <a:lnTo>
                      <a:pt x="2947" y="1183"/>
                    </a:lnTo>
                    <a:lnTo>
                      <a:pt x="2915" y="1044"/>
                    </a:lnTo>
                    <a:lnTo>
                      <a:pt x="2861" y="904"/>
                    </a:lnTo>
                    <a:lnTo>
                      <a:pt x="2807" y="775"/>
                    </a:lnTo>
                    <a:lnTo>
                      <a:pt x="2732" y="657"/>
                    </a:lnTo>
                    <a:lnTo>
                      <a:pt x="2646" y="538"/>
                    </a:lnTo>
                    <a:lnTo>
                      <a:pt x="2549" y="431"/>
                    </a:lnTo>
                    <a:lnTo>
                      <a:pt x="2453" y="345"/>
                    </a:lnTo>
                    <a:lnTo>
                      <a:pt x="2334" y="259"/>
                    </a:lnTo>
                    <a:lnTo>
                      <a:pt x="2216" y="183"/>
                    </a:lnTo>
                    <a:lnTo>
                      <a:pt x="2087" y="119"/>
                    </a:lnTo>
                    <a:lnTo>
                      <a:pt x="1947" y="65"/>
                    </a:lnTo>
                    <a:lnTo>
                      <a:pt x="1807" y="33"/>
                    </a:lnTo>
                    <a:lnTo>
                      <a:pt x="1657" y="11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996475" y="1958525"/>
                <a:ext cx="74225" cy="74225"/>
              </a:xfrm>
              <a:custGeom>
                <a:rect b="b" l="l" r="r" t="t"/>
                <a:pathLst>
                  <a:path extrusionOk="0" h="2969" w="2969">
                    <a:moveTo>
                      <a:pt x="1366" y="1"/>
                    </a:moveTo>
                    <a:lnTo>
                      <a:pt x="1215" y="22"/>
                    </a:lnTo>
                    <a:lnTo>
                      <a:pt x="1075" y="54"/>
                    </a:lnTo>
                    <a:lnTo>
                      <a:pt x="936" y="97"/>
                    </a:lnTo>
                    <a:lnTo>
                      <a:pt x="807" y="151"/>
                    </a:lnTo>
                    <a:lnTo>
                      <a:pt x="678" y="226"/>
                    </a:lnTo>
                    <a:lnTo>
                      <a:pt x="570" y="312"/>
                    </a:lnTo>
                    <a:lnTo>
                      <a:pt x="463" y="398"/>
                    </a:lnTo>
                    <a:lnTo>
                      <a:pt x="366" y="495"/>
                    </a:lnTo>
                    <a:lnTo>
                      <a:pt x="269" y="614"/>
                    </a:lnTo>
                    <a:lnTo>
                      <a:pt x="194" y="732"/>
                    </a:lnTo>
                    <a:lnTo>
                      <a:pt x="129" y="861"/>
                    </a:lnTo>
                    <a:lnTo>
                      <a:pt x="75" y="990"/>
                    </a:lnTo>
                    <a:lnTo>
                      <a:pt x="32" y="1130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0" y="1592"/>
                    </a:lnTo>
                    <a:lnTo>
                      <a:pt x="22" y="1743"/>
                    </a:lnTo>
                    <a:lnTo>
                      <a:pt x="54" y="1893"/>
                    </a:lnTo>
                    <a:lnTo>
                      <a:pt x="97" y="2033"/>
                    </a:lnTo>
                    <a:lnTo>
                      <a:pt x="161" y="2162"/>
                    </a:lnTo>
                    <a:lnTo>
                      <a:pt x="226" y="2291"/>
                    </a:lnTo>
                    <a:lnTo>
                      <a:pt x="312" y="2409"/>
                    </a:lnTo>
                    <a:lnTo>
                      <a:pt x="409" y="2517"/>
                    </a:lnTo>
                    <a:lnTo>
                      <a:pt x="516" y="2614"/>
                    </a:lnTo>
                    <a:lnTo>
                      <a:pt x="624" y="2710"/>
                    </a:lnTo>
                    <a:lnTo>
                      <a:pt x="753" y="2786"/>
                    </a:lnTo>
                    <a:lnTo>
                      <a:pt x="882" y="2850"/>
                    </a:lnTo>
                    <a:lnTo>
                      <a:pt x="1022" y="2904"/>
                    </a:lnTo>
                    <a:lnTo>
                      <a:pt x="1162" y="2936"/>
                    </a:lnTo>
                    <a:lnTo>
                      <a:pt x="1312" y="2968"/>
                    </a:lnTo>
                    <a:lnTo>
                      <a:pt x="1624" y="2968"/>
                    </a:lnTo>
                    <a:lnTo>
                      <a:pt x="1774" y="2947"/>
                    </a:lnTo>
                    <a:lnTo>
                      <a:pt x="1914" y="2915"/>
                    </a:lnTo>
                    <a:lnTo>
                      <a:pt x="2054" y="2861"/>
                    </a:lnTo>
                    <a:lnTo>
                      <a:pt x="2183" y="2807"/>
                    </a:lnTo>
                    <a:lnTo>
                      <a:pt x="2312" y="2732"/>
                    </a:lnTo>
                    <a:lnTo>
                      <a:pt x="2420" y="2646"/>
                    </a:lnTo>
                    <a:lnTo>
                      <a:pt x="2527" y="2549"/>
                    </a:lnTo>
                    <a:lnTo>
                      <a:pt x="2624" y="2452"/>
                    </a:lnTo>
                    <a:lnTo>
                      <a:pt x="2710" y="2334"/>
                    </a:lnTo>
                    <a:lnTo>
                      <a:pt x="2785" y="2216"/>
                    </a:lnTo>
                    <a:lnTo>
                      <a:pt x="2850" y="2087"/>
                    </a:lnTo>
                    <a:lnTo>
                      <a:pt x="2903" y="1947"/>
                    </a:lnTo>
                    <a:lnTo>
                      <a:pt x="2936" y="1807"/>
                    </a:lnTo>
                    <a:lnTo>
                      <a:pt x="2957" y="1667"/>
                    </a:lnTo>
                    <a:lnTo>
                      <a:pt x="2968" y="1506"/>
                    </a:lnTo>
                    <a:lnTo>
                      <a:pt x="2968" y="1355"/>
                    </a:lnTo>
                    <a:lnTo>
                      <a:pt x="2947" y="1205"/>
                    </a:lnTo>
                    <a:lnTo>
                      <a:pt x="2914" y="1065"/>
                    </a:lnTo>
                    <a:lnTo>
                      <a:pt x="2871" y="925"/>
                    </a:lnTo>
                    <a:lnTo>
                      <a:pt x="2807" y="796"/>
                    </a:lnTo>
                    <a:lnTo>
                      <a:pt x="2731" y="667"/>
                    </a:lnTo>
                    <a:lnTo>
                      <a:pt x="2656" y="560"/>
                    </a:lnTo>
                    <a:lnTo>
                      <a:pt x="2559" y="452"/>
                    </a:lnTo>
                    <a:lnTo>
                      <a:pt x="2463" y="355"/>
                    </a:lnTo>
                    <a:lnTo>
                      <a:pt x="2344" y="269"/>
                    </a:lnTo>
                    <a:lnTo>
                      <a:pt x="2226" y="194"/>
                    </a:lnTo>
                    <a:lnTo>
                      <a:pt x="2097" y="130"/>
                    </a:lnTo>
                    <a:lnTo>
                      <a:pt x="1968" y="76"/>
                    </a:lnTo>
                    <a:lnTo>
                      <a:pt x="1817" y="33"/>
                    </a:lnTo>
                    <a:lnTo>
                      <a:pt x="1678" y="11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996200" y="2272525"/>
                <a:ext cx="74750" cy="74750"/>
              </a:xfrm>
              <a:custGeom>
                <a:rect b="b" l="l" r="r" t="t"/>
                <a:pathLst>
                  <a:path extrusionOk="0" h="2990" w="2990">
                    <a:moveTo>
                      <a:pt x="1517" y="0"/>
                    </a:moveTo>
                    <a:lnTo>
                      <a:pt x="1366" y="11"/>
                    </a:lnTo>
                    <a:lnTo>
                      <a:pt x="1216" y="22"/>
                    </a:lnTo>
                    <a:lnTo>
                      <a:pt x="1076" y="65"/>
                    </a:lnTo>
                    <a:lnTo>
                      <a:pt x="936" y="108"/>
                    </a:lnTo>
                    <a:lnTo>
                      <a:pt x="807" y="161"/>
                    </a:lnTo>
                    <a:lnTo>
                      <a:pt x="678" y="237"/>
                    </a:lnTo>
                    <a:lnTo>
                      <a:pt x="570" y="323"/>
                    </a:lnTo>
                    <a:lnTo>
                      <a:pt x="463" y="409"/>
                    </a:lnTo>
                    <a:lnTo>
                      <a:pt x="366" y="516"/>
                    </a:lnTo>
                    <a:lnTo>
                      <a:pt x="280" y="624"/>
                    </a:lnTo>
                    <a:lnTo>
                      <a:pt x="194" y="742"/>
                    </a:lnTo>
                    <a:lnTo>
                      <a:pt x="129" y="871"/>
                    </a:lnTo>
                    <a:lnTo>
                      <a:pt x="76" y="1011"/>
                    </a:lnTo>
                    <a:lnTo>
                      <a:pt x="43" y="1151"/>
                    </a:lnTo>
                    <a:lnTo>
                      <a:pt x="11" y="1290"/>
                    </a:lnTo>
                    <a:lnTo>
                      <a:pt x="0" y="1441"/>
                    </a:lnTo>
                    <a:lnTo>
                      <a:pt x="0" y="1602"/>
                    </a:lnTo>
                    <a:lnTo>
                      <a:pt x="22" y="1753"/>
                    </a:lnTo>
                    <a:lnTo>
                      <a:pt x="54" y="1903"/>
                    </a:lnTo>
                    <a:lnTo>
                      <a:pt x="97" y="2043"/>
                    </a:lnTo>
                    <a:lnTo>
                      <a:pt x="162" y="2172"/>
                    </a:lnTo>
                    <a:lnTo>
                      <a:pt x="237" y="2301"/>
                    </a:lnTo>
                    <a:lnTo>
                      <a:pt x="323" y="2419"/>
                    </a:lnTo>
                    <a:lnTo>
                      <a:pt x="409" y="2527"/>
                    </a:lnTo>
                    <a:lnTo>
                      <a:pt x="517" y="2624"/>
                    </a:lnTo>
                    <a:lnTo>
                      <a:pt x="635" y="2721"/>
                    </a:lnTo>
                    <a:lnTo>
                      <a:pt x="753" y="2796"/>
                    </a:lnTo>
                    <a:lnTo>
                      <a:pt x="882" y="2860"/>
                    </a:lnTo>
                    <a:lnTo>
                      <a:pt x="1022" y="2914"/>
                    </a:lnTo>
                    <a:lnTo>
                      <a:pt x="1173" y="2957"/>
                    </a:lnTo>
                    <a:lnTo>
                      <a:pt x="1323" y="2979"/>
                    </a:lnTo>
                    <a:lnTo>
                      <a:pt x="1474" y="2989"/>
                    </a:lnTo>
                    <a:lnTo>
                      <a:pt x="1624" y="2979"/>
                    </a:lnTo>
                    <a:lnTo>
                      <a:pt x="1775" y="2957"/>
                    </a:lnTo>
                    <a:lnTo>
                      <a:pt x="1914" y="2925"/>
                    </a:lnTo>
                    <a:lnTo>
                      <a:pt x="2054" y="2882"/>
                    </a:lnTo>
                    <a:lnTo>
                      <a:pt x="2183" y="2817"/>
                    </a:lnTo>
                    <a:lnTo>
                      <a:pt x="2312" y="2753"/>
                    </a:lnTo>
                    <a:lnTo>
                      <a:pt x="2420" y="2667"/>
                    </a:lnTo>
                    <a:lnTo>
                      <a:pt x="2527" y="2581"/>
                    </a:lnTo>
                    <a:lnTo>
                      <a:pt x="2624" y="2473"/>
                    </a:lnTo>
                    <a:lnTo>
                      <a:pt x="2710" y="2366"/>
                    </a:lnTo>
                    <a:lnTo>
                      <a:pt x="2796" y="2247"/>
                    </a:lnTo>
                    <a:lnTo>
                      <a:pt x="2861" y="2118"/>
                    </a:lnTo>
                    <a:lnTo>
                      <a:pt x="2914" y="1979"/>
                    </a:lnTo>
                    <a:lnTo>
                      <a:pt x="2947" y="1839"/>
                    </a:lnTo>
                    <a:lnTo>
                      <a:pt x="2979" y="1699"/>
                    </a:lnTo>
                    <a:lnTo>
                      <a:pt x="2990" y="1538"/>
                    </a:lnTo>
                    <a:lnTo>
                      <a:pt x="2990" y="1387"/>
                    </a:lnTo>
                    <a:lnTo>
                      <a:pt x="2968" y="1237"/>
                    </a:lnTo>
                    <a:lnTo>
                      <a:pt x="2936" y="1086"/>
                    </a:lnTo>
                    <a:lnTo>
                      <a:pt x="2893" y="946"/>
                    </a:lnTo>
                    <a:lnTo>
                      <a:pt x="2828" y="817"/>
                    </a:lnTo>
                    <a:lnTo>
                      <a:pt x="2753" y="688"/>
                    </a:lnTo>
                    <a:lnTo>
                      <a:pt x="2678" y="570"/>
                    </a:lnTo>
                    <a:lnTo>
                      <a:pt x="2581" y="462"/>
                    </a:lnTo>
                    <a:lnTo>
                      <a:pt x="2474" y="366"/>
                    </a:lnTo>
                    <a:lnTo>
                      <a:pt x="2355" y="269"/>
                    </a:lnTo>
                    <a:lnTo>
                      <a:pt x="2237" y="194"/>
                    </a:lnTo>
                    <a:lnTo>
                      <a:pt x="2108" y="129"/>
                    </a:lnTo>
                    <a:lnTo>
                      <a:pt x="1968" y="75"/>
                    </a:lnTo>
                    <a:lnTo>
                      <a:pt x="1818" y="32"/>
                    </a:lnTo>
                    <a:lnTo>
                      <a:pt x="1667" y="11"/>
                    </a:ln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1076850" y="2353150"/>
                <a:ext cx="74750" cy="74775"/>
              </a:xfrm>
              <a:custGeom>
                <a:rect b="b" l="l" r="r" t="t"/>
                <a:pathLst>
                  <a:path extrusionOk="0" h="2991" w="2990">
                    <a:moveTo>
                      <a:pt x="1366" y="1"/>
                    </a:moveTo>
                    <a:lnTo>
                      <a:pt x="1215" y="22"/>
                    </a:lnTo>
                    <a:lnTo>
                      <a:pt x="1076" y="65"/>
                    </a:lnTo>
                    <a:lnTo>
                      <a:pt x="936" y="108"/>
                    </a:lnTo>
                    <a:lnTo>
                      <a:pt x="796" y="173"/>
                    </a:lnTo>
                    <a:lnTo>
                      <a:pt x="678" y="238"/>
                    </a:lnTo>
                    <a:lnTo>
                      <a:pt x="559" y="324"/>
                    </a:lnTo>
                    <a:lnTo>
                      <a:pt x="452" y="420"/>
                    </a:lnTo>
                    <a:lnTo>
                      <a:pt x="355" y="528"/>
                    </a:lnTo>
                    <a:lnTo>
                      <a:pt x="258" y="646"/>
                    </a:lnTo>
                    <a:lnTo>
                      <a:pt x="183" y="764"/>
                    </a:lnTo>
                    <a:lnTo>
                      <a:pt x="119" y="904"/>
                    </a:lnTo>
                    <a:lnTo>
                      <a:pt x="76" y="1044"/>
                    </a:lnTo>
                    <a:lnTo>
                      <a:pt x="33" y="1184"/>
                    </a:lnTo>
                    <a:lnTo>
                      <a:pt x="11" y="1334"/>
                    </a:lnTo>
                    <a:lnTo>
                      <a:pt x="0" y="1496"/>
                    </a:lnTo>
                    <a:lnTo>
                      <a:pt x="11" y="1646"/>
                    </a:lnTo>
                    <a:lnTo>
                      <a:pt x="33" y="1786"/>
                    </a:lnTo>
                    <a:lnTo>
                      <a:pt x="65" y="1936"/>
                    </a:lnTo>
                    <a:lnTo>
                      <a:pt x="119" y="2066"/>
                    </a:lnTo>
                    <a:lnTo>
                      <a:pt x="172" y="2195"/>
                    </a:lnTo>
                    <a:lnTo>
                      <a:pt x="248" y="2324"/>
                    </a:lnTo>
                    <a:lnTo>
                      <a:pt x="334" y="2431"/>
                    </a:lnTo>
                    <a:lnTo>
                      <a:pt x="420" y="2539"/>
                    </a:lnTo>
                    <a:lnTo>
                      <a:pt x="527" y="2635"/>
                    </a:lnTo>
                    <a:lnTo>
                      <a:pt x="635" y="2721"/>
                    </a:lnTo>
                    <a:lnTo>
                      <a:pt x="764" y="2797"/>
                    </a:lnTo>
                    <a:lnTo>
                      <a:pt x="893" y="2861"/>
                    </a:lnTo>
                    <a:lnTo>
                      <a:pt x="1022" y="2915"/>
                    </a:lnTo>
                    <a:lnTo>
                      <a:pt x="1162" y="2947"/>
                    </a:lnTo>
                    <a:lnTo>
                      <a:pt x="1312" y="2980"/>
                    </a:lnTo>
                    <a:lnTo>
                      <a:pt x="1463" y="2990"/>
                    </a:lnTo>
                    <a:lnTo>
                      <a:pt x="1624" y="2980"/>
                    </a:lnTo>
                    <a:lnTo>
                      <a:pt x="1775" y="2969"/>
                    </a:lnTo>
                    <a:lnTo>
                      <a:pt x="1914" y="2926"/>
                    </a:lnTo>
                    <a:lnTo>
                      <a:pt x="2054" y="2883"/>
                    </a:lnTo>
                    <a:lnTo>
                      <a:pt x="2194" y="2818"/>
                    </a:lnTo>
                    <a:lnTo>
                      <a:pt x="2312" y="2743"/>
                    </a:lnTo>
                    <a:lnTo>
                      <a:pt x="2431" y="2657"/>
                    </a:lnTo>
                    <a:lnTo>
                      <a:pt x="2538" y="2571"/>
                    </a:lnTo>
                    <a:lnTo>
                      <a:pt x="2635" y="2463"/>
                    </a:lnTo>
                    <a:lnTo>
                      <a:pt x="2732" y="2345"/>
                    </a:lnTo>
                    <a:lnTo>
                      <a:pt x="2807" y="2216"/>
                    </a:lnTo>
                    <a:lnTo>
                      <a:pt x="2871" y="2087"/>
                    </a:lnTo>
                    <a:lnTo>
                      <a:pt x="2914" y="1947"/>
                    </a:lnTo>
                    <a:lnTo>
                      <a:pt x="2957" y="1807"/>
                    </a:lnTo>
                    <a:lnTo>
                      <a:pt x="2979" y="1657"/>
                    </a:lnTo>
                    <a:lnTo>
                      <a:pt x="2990" y="1496"/>
                    </a:lnTo>
                    <a:lnTo>
                      <a:pt x="2979" y="1345"/>
                    </a:lnTo>
                    <a:lnTo>
                      <a:pt x="2957" y="1195"/>
                    </a:lnTo>
                    <a:lnTo>
                      <a:pt x="2925" y="1055"/>
                    </a:lnTo>
                    <a:lnTo>
                      <a:pt x="2871" y="915"/>
                    </a:lnTo>
                    <a:lnTo>
                      <a:pt x="2818" y="786"/>
                    </a:lnTo>
                    <a:lnTo>
                      <a:pt x="2742" y="668"/>
                    </a:lnTo>
                    <a:lnTo>
                      <a:pt x="2656" y="549"/>
                    </a:lnTo>
                    <a:lnTo>
                      <a:pt x="2570" y="453"/>
                    </a:lnTo>
                    <a:lnTo>
                      <a:pt x="2463" y="356"/>
                    </a:lnTo>
                    <a:lnTo>
                      <a:pt x="2355" y="270"/>
                    </a:lnTo>
                    <a:lnTo>
                      <a:pt x="2226" y="195"/>
                    </a:lnTo>
                    <a:lnTo>
                      <a:pt x="2097" y="130"/>
                    </a:lnTo>
                    <a:lnTo>
                      <a:pt x="1968" y="76"/>
                    </a:lnTo>
                    <a:lnTo>
                      <a:pt x="1828" y="33"/>
                    </a:lnTo>
                    <a:lnTo>
                      <a:pt x="1678" y="12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1077125" y="1880575"/>
                <a:ext cx="74200" cy="74475"/>
              </a:xfrm>
              <a:custGeom>
                <a:rect b="b" l="l" r="r" t="t"/>
                <a:pathLst>
                  <a:path extrusionOk="0" h="2979" w="2968">
                    <a:moveTo>
                      <a:pt x="1484" y="0"/>
                    </a:moveTo>
                    <a:lnTo>
                      <a:pt x="1323" y="11"/>
                    </a:lnTo>
                    <a:lnTo>
                      <a:pt x="1183" y="33"/>
                    </a:lnTo>
                    <a:lnTo>
                      <a:pt x="1032" y="65"/>
                    </a:lnTo>
                    <a:lnTo>
                      <a:pt x="903" y="119"/>
                    </a:lnTo>
                    <a:lnTo>
                      <a:pt x="774" y="172"/>
                    </a:lnTo>
                    <a:lnTo>
                      <a:pt x="645" y="248"/>
                    </a:lnTo>
                    <a:lnTo>
                      <a:pt x="538" y="334"/>
                    </a:lnTo>
                    <a:lnTo>
                      <a:pt x="430" y="430"/>
                    </a:lnTo>
                    <a:lnTo>
                      <a:pt x="333" y="538"/>
                    </a:lnTo>
                    <a:lnTo>
                      <a:pt x="247" y="645"/>
                    </a:lnTo>
                    <a:lnTo>
                      <a:pt x="172" y="764"/>
                    </a:lnTo>
                    <a:lnTo>
                      <a:pt x="118" y="904"/>
                    </a:lnTo>
                    <a:lnTo>
                      <a:pt x="65" y="1033"/>
                    </a:lnTo>
                    <a:lnTo>
                      <a:pt x="22" y="1172"/>
                    </a:lnTo>
                    <a:lnTo>
                      <a:pt x="0" y="1323"/>
                    </a:lnTo>
                    <a:lnTo>
                      <a:pt x="0" y="1473"/>
                    </a:lnTo>
                    <a:lnTo>
                      <a:pt x="0" y="1635"/>
                    </a:lnTo>
                    <a:lnTo>
                      <a:pt x="22" y="1785"/>
                    </a:lnTo>
                    <a:lnTo>
                      <a:pt x="65" y="1936"/>
                    </a:lnTo>
                    <a:lnTo>
                      <a:pt x="108" y="2076"/>
                    </a:lnTo>
                    <a:lnTo>
                      <a:pt x="172" y="2205"/>
                    </a:lnTo>
                    <a:lnTo>
                      <a:pt x="247" y="2334"/>
                    </a:lnTo>
                    <a:lnTo>
                      <a:pt x="333" y="2441"/>
                    </a:lnTo>
                    <a:lnTo>
                      <a:pt x="430" y="2549"/>
                    </a:lnTo>
                    <a:lnTo>
                      <a:pt x="538" y="2645"/>
                    </a:lnTo>
                    <a:lnTo>
                      <a:pt x="656" y="2732"/>
                    </a:lnTo>
                    <a:lnTo>
                      <a:pt x="785" y="2807"/>
                    </a:lnTo>
                    <a:lnTo>
                      <a:pt x="914" y="2871"/>
                    </a:lnTo>
                    <a:lnTo>
                      <a:pt x="1054" y="2914"/>
                    </a:lnTo>
                    <a:lnTo>
                      <a:pt x="1204" y="2957"/>
                    </a:lnTo>
                    <a:lnTo>
                      <a:pt x="1355" y="2968"/>
                    </a:lnTo>
                    <a:lnTo>
                      <a:pt x="1516" y="2979"/>
                    </a:lnTo>
                    <a:lnTo>
                      <a:pt x="1667" y="2968"/>
                    </a:lnTo>
                    <a:lnTo>
                      <a:pt x="1817" y="2947"/>
                    </a:lnTo>
                    <a:lnTo>
                      <a:pt x="1957" y="2904"/>
                    </a:lnTo>
                    <a:lnTo>
                      <a:pt x="2097" y="2850"/>
                    </a:lnTo>
                    <a:lnTo>
                      <a:pt x="2226" y="2785"/>
                    </a:lnTo>
                    <a:lnTo>
                      <a:pt x="2344" y="2710"/>
                    </a:lnTo>
                    <a:lnTo>
                      <a:pt x="2452" y="2624"/>
                    </a:lnTo>
                    <a:lnTo>
                      <a:pt x="2559" y="2527"/>
                    </a:lnTo>
                    <a:lnTo>
                      <a:pt x="2645" y="2420"/>
                    </a:lnTo>
                    <a:lnTo>
                      <a:pt x="2731" y="2312"/>
                    </a:lnTo>
                    <a:lnTo>
                      <a:pt x="2807" y="2183"/>
                    </a:lnTo>
                    <a:lnTo>
                      <a:pt x="2860" y="2054"/>
                    </a:lnTo>
                    <a:lnTo>
                      <a:pt x="2914" y="1914"/>
                    </a:lnTo>
                    <a:lnTo>
                      <a:pt x="2946" y="1775"/>
                    </a:lnTo>
                    <a:lnTo>
                      <a:pt x="2968" y="1624"/>
                    </a:lnTo>
                    <a:lnTo>
                      <a:pt x="2968" y="1473"/>
                    </a:lnTo>
                    <a:lnTo>
                      <a:pt x="2968" y="1323"/>
                    </a:lnTo>
                    <a:lnTo>
                      <a:pt x="2936" y="1172"/>
                    </a:lnTo>
                    <a:lnTo>
                      <a:pt x="2903" y="1033"/>
                    </a:lnTo>
                    <a:lnTo>
                      <a:pt x="2850" y="893"/>
                    </a:lnTo>
                    <a:lnTo>
                      <a:pt x="2785" y="764"/>
                    </a:lnTo>
                    <a:lnTo>
                      <a:pt x="2710" y="645"/>
                    </a:lnTo>
                    <a:lnTo>
                      <a:pt x="2635" y="527"/>
                    </a:lnTo>
                    <a:lnTo>
                      <a:pt x="2538" y="420"/>
                    </a:lnTo>
                    <a:lnTo>
                      <a:pt x="2430" y="334"/>
                    </a:lnTo>
                    <a:lnTo>
                      <a:pt x="2312" y="248"/>
                    </a:lnTo>
                    <a:lnTo>
                      <a:pt x="2194" y="172"/>
                    </a:lnTo>
                    <a:lnTo>
                      <a:pt x="2065" y="108"/>
                    </a:lnTo>
                    <a:lnTo>
                      <a:pt x="1925" y="65"/>
                    </a:lnTo>
                    <a:lnTo>
                      <a:pt x="1785" y="33"/>
                    </a:lnTo>
                    <a:lnTo>
                      <a:pt x="1635" y="11"/>
                    </a:ln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1391100" y="2353150"/>
                <a:ext cx="74500" cy="74500"/>
              </a:xfrm>
              <a:custGeom>
                <a:rect b="b" l="l" r="r" t="t"/>
                <a:pathLst>
                  <a:path extrusionOk="0" h="2980" w="2980">
                    <a:moveTo>
                      <a:pt x="1538" y="1"/>
                    </a:moveTo>
                    <a:lnTo>
                      <a:pt x="1377" y="12"/>
                    </a:lnTo>
                    <a:lnTo>
                      <a:pt x="1226" y="22"/>
                    </a:lnTo>
                    <a:lnTo>
                      <a:pt x="1087" y="55"/>
                    </a:lnTo>
                    <a:lnTo>
                      <a:pt x="947" y="108"/>
                    </a:lnTo>
                    <a:lnTo>
                      <a:pt x="818" y="162"/>
                    </a:lnTo>
                    <a:lnTo>
                      <a:pt x="689" y="238"/>
                    </a:lnTo>
                    <a:lnTo>
                      <a:pt x="581" y="313"/>
                    </a:lnTo>
                    <a:lnTo>
                      <a:pt x="474" y="410"/>
                    </a:lnTo>
                    <a:lnTo>
                      <a:pt x="366" y="506"/>
                    </a:lnTo>
                    <a:lnTo>
                      <a:pt x="280" y="614"/>
                    </a:lnTo>
                    <a:lnTo>
                      <a:pt x="205" y="743"/>
                    </a:lnTo>
                    <a:lnTo>
                      <a:pt x="140" y="861"/>
                    </a:lnTo>
                    <a:lnTo>
                      <a:pt x="87" y="1001"/>
                    </a:lnTo>
                    <a:lnTo>
                      <a:pt x="44" y="1141"/>
                    </a:lnTo>
                    <a:lnTo>
                      <a:pt x="22" y="1291"/>
                    </a:lnTo>
                    <a:lnTo>
                      <a:pt x="1" y="1442"/>
                    </a:lnTo>
                    <a:lnTo>
                      <a:pt x="11" y="1603"/>
                    </a:lnTo>
                    <a:lnTo>
                      <a:pt x="22" y="1754"/>
                    </a:lnTo>
                    <a:lnTo>
                      <a:pt x="54" y="1893"/>
                    </a:lnTo>
                    <a:lnTo>
                      <a:pt x="108" y="2044"/>
                    </a:lnTo>
                    <a:lnTo>
                      <a:pt x="162" y="2173"/>
                    </a:lnTo>
                    <a:lnTo>
                      <a:pt x="237" y="2302"/>
                    </a:lnTo>
                    <a:lnTo>
                      <a:pt x="323" y="2420"/>
                    </a:lnTo>
                    <a:lnTo>
                      <a:pt x="420" y="2528"/>
                    </a:lnTo>
                    <a:lnTo>
                      <a:pt x="517" y="2625"/>
                    </a:lnTo>
                    <a:lnTo>
                      <a:pt x="635" y="2721"/>
                    </a:lnTo>
                    <a:lnTo>
                      <a:pt x="753" y="2797"/>
                    </a:lnTo>
                    <a:lnTo>
                      <a:pt x="893" y="2861"/>
                    </a:lnTo>
                    <a:lnTo>
                      <a:pt x="1033" y="2915"/>
                    </a:lnTo>
                    <a:lnTo>
                      <a:pt x="1173" y="2947"/>
                    </a:lnTo>
                    <a:lnTo>
                      <a:pt x="1323" y="2980"/>
                    </a:lnTo>
                    <a:lnTo>
                      <a:pt x="1635" y="2980"/>
                    </a:lnTo>
                    <a:lnTo>
                      <a:pt x="1786" y="2958"/>
                    </a:lnTo>
                    <a:lnTo>
                      <a:pt x="1925" y="2926"/>
                    </a:lnTo>
                    <a:lnTo>
                      <a:pt x="2065" y="2872"/>
                    </a:lnTo>
                    <a:lnTo>
                      <a:pt x="2194" y="2818"/>
                    </a:lnTo>
                    <a:lnTo>
                      <a:pt x="2312" y="2743"/>
                    </a:lnTo>
                    <a:lnTo>
                      <a:pt x="2431" y="2657"/>
                    </a:lnTo>
                    <a:lnTo>
                      <a:pt x="2538" y="2560"/>
                    </a:lnTo>
                    <a:lnTo>
                      <a:pt x="2635" y="2463"/>
                    </a:lnTo>
                    <a:lnTo>
                      <a:pt x="2721" y="2345"/>
                    </a:lnTo>
                    <a:lnTo>
                      <a:pt x="2796" y="2227"/>
                    </a:lnTo>
                    <a:lnTo>
                      <a:pt x="2861" y="2098"/>
                    </a:lnTo>
                    <a:lnTo>
                      <a:pt x="2915" y="1969"/>
                    </a:lnTo>
                    <a:lnTo>
                      <a:pt x="2947" y="1818"/>
                    </a:lnTo>
                    <a:lnTo>
                      <a:pt x="2968" y="1678"/>
                    </a:lnTo>
                    <a:lnTo>
                      <a:pt x="2979" y="1517"/>
                    </a:lnTo>
                    <a:lnTo>
                      <a:pt x="2979" y="1367"/>
                    </a:lnTo>
                    <a:lnTo>
                      <a:pt x="2958" y="1216"/>
                    </a:lnTo>
                    <a:lnTo>
                      <a:pt x="2925" y="1076"/>
                    </a:lnTo>
                    <a:lnTo>
                      <a:pt x="2882" y="936"/>
                    </a:lnTo>
                    <a:lnTo>
                      <a:pt x="2818" y="807"/>
                    </a:lnTo>
                    <a:lnTo>
                      <a:pt x="2753" y="678"/>
                    </a:lnTo>
                    <a:lnTo>
                      <a:pt x="2667" y="571"/>
                    </a:lnTo>
                    <a:lnTo>
                      <a:pt x="2571" y="463"/>
                    </a:lnTo>
                    <a:lnTo>
                      <a:pt x="2474" y="367"/>
                    </a:lnTo>
                    <a:lnTo>
                      <a:pt x="2355" y="281"/>
                    </a:lnTo>
                    <a:lnTo>
                      <a:pt x="2237" y="195"/>
                    </a:lnTo>
                    <a:lnTo>
                      <a:pt x="2108" y="130"/>
                    </a:lnTo>
                    <a:lnTo>
                      <a:pt x="1979" y="87"/>
                    </a:lnTo>
                    <a:lnTo>
                      <a:pt x="1829" y="44"/>
                    </a:lnTo>
                    <a:lnTo>
                      <a:pt x="1689" y="22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1391375" y="1880850"/>
                <a:ext cx="74225" cy="73950"/>
              </a:xfrm>
              <a:custGeom>
                <a:rect b="b" l="l" r="r" t="t"/>
                <a:pathLst>
                  <a:path extrusionOk="0" h="2958" w="2969">
                    <a:moveTo>
                      <a:pt x="1366" y="0"/>
                    </a:moveTo>
                    <a:lnTo>
                      <a:pt x="1215" y="22"/>
                    </a:lnTo>
                    <a:lnTo>
                      <a:pt x="1076" y="54"/>
                    </a:lnTo>
                    <a:lnTo>
                      <a:pt x="936" y="97"/>
                    </a:lnTo>
                    <a:lnTo>
                      <a:pt x="807" y="151"/>
                    </a:lnTo>
                    <a:lnTo>
                      <a:pt x="678" y="226"/>
                    </a:lnTo>
                    <a:lnTo>
                      <a:pt x="570" y="301"/>
                    </a:lnTo>
                    <a:lnTo>
                      <a:pt x="463" y="398"/>
                    </a:lnTo>
                    <a:lnTo>
                      <a:pt x="366" y="495"/>
                    </a:lnTo>
                    <a:lnTo>
                      <a:pt x="269" y="602"/>
                    </a:lnTo>
                    <a:lnTo>
                      <a:pt x="194" y="720"/>
                    </a:lnTo>
                    <a:lnTo>
                      <a:pt x="129" y="850"/>
                    </a:lnTo>
                    <a:lnTo>
                      <a:pt x="76" y="989"/>
                    </a:lnTo>
                    <a:lnTo>
                      <a:pt x="43" y="1129"/>
                    </a:lnTo>
                    <a:lnTo>
                      <a:pt x="11" y="1269"/>
                    </a:lnTo>
                    <a:lnTo>
                      <a:pt x="0" y="1430"/>
                    </a:lnTo>
                    <a:lnTo>
                      <a:pt x="0" y="1581"/>
                    </a:lnTo>
                    <a:lnTo>
                      <a:pt x="22" y="1731"/>
                    </a:lnTo>
                    <a:lnTo>
                      <a:pt x="54" y="1882"/>
                    </a:lnTo>
                    <a:lnTo>
                      <a:pt x="97" y="2022"/>
                    </a:lnTo>
                    <a:lnTo>
                      <a:pt x="162" y="2161"/>
                    </a:lnTo>
                    <a:lnTo>
                      <a:pt x="226" y="2280"/>
                    </a:lnTo>
                    <a:lnTo>
                      <a:pt x="312" y="2398"/>
                    </a:lnTo>
                    <a:lnTo>
                      <a:pt x="409" y="2505"/>
                    </a:lnTo>
                    <a:lnTo>
                      <a:pt x="516" y="2613"/>
                    </a:lnTo>
                    <a:lnTo>
                      <a:pt x="624" y="2699"/>
                    </a:lnTo>
                    <a:lnTo>
                      <a:pt x="753" y="2774"/>
                    </a:lnTo>
                    <a:lnTo>
                      <a:pt x="882" y="2839"/>
                    </a:lnTo>
                    <a:lnTo>
                      <a:pt x="1022" y="2893"/>
                    </a:lnTo>
                    <a:lnTo>
                      <a:pt x="1162" y="2925"/>
                    </a:lnTo>
                    <a:lnTo>
                      <a:pt x="1312" y="2957"/>
                    </a:lnTo>
                    <a:lnTo>
                      <a:pt x="1624" y="2957"/>
                    </a:lnTo>
                    <a:lnTo>
                      <a:pt x="1775" y="2936"/>
                    </a:lnTo>
                    <a:lnTo>
                      <a:pt x="1914" y="2903"/>
                    </a:lnTo>
                    <a:lnTo>
                      <a:pt x="2054" y="2850"/>
                    </a:lnTo>
                    <a:lnTo>
                      <a:pt x="2183" y="2796"/>
                    </a:lnTo>
                    <a:lnTo>
                      <a:pt x="2301" y="2721"/>
                    </a:lnTo>
                    <a:lnTo>
                      <a:pt x="2420" y="2634"/>
                    </a:lnTo>
                    <a:lnTo>
                      <a:pt x="2527" y="2548"/>
                    </a:lnTo>
                    <a:lnTo>
                      <a:pt x="2624" y="2441"/>
                    </a:lnTo>
                    <a:lnTo>
                      <a:pt x="2710" y="2323"/>
                    </a:lnTo>
                    <a:lnTo>
                      <a:pt x="2785" y="2204"/>
                    </a:lnTo>
                    <a:lnTo>
                      <a:pt x="2839" y="2075"/>
                    </a:lnTo>
                    <a:lnTo>
                      <a:pt x="2893" y="1946"/>
                    </a:lnTo>
                    <a:lnTo>
                      <a:pt x="2936" y="1807"/>
                    </a:lnTo>
                    <a:lnTo>
                      <a:pt x="2957" y="1656"/>
                    </a:lnTo>
                    <a:lnTo>
                      <a:pt x="2968" y="1505"/>
                    </a:lnTo>
                    <a:lnTo>
                      <a:pt x="2957" y="1344"/>
                    </a:lnTo>
                    <a:lnTo>
                      <a:pt x="2936" y="1204"/>
                    </a:lnTo>
                    <a:lnTo>
                      <a:pt x="2904" y="1054"/>
                    </a:lnTo>
                    <a:lnTo>
                      <a:pt x="2861" y="925"/>
                    </a:lnTo>
                    <a:lnTo>
                      <a:pt x="2807" y="785"/>
                    </a:lnTo>
                    <a:lnTo>
                      <a:pt x="2732" y="667"/>
                    </a:lnTo>
                    <a:lnTo>
                      <a:pt x="2646" y="548"/>
                    </a:lnTo>
                    <a:lnTo>
                      <a:pt x="2560" y="441"/>
                    </a:lnTo>
                    <a:lnTo>
                      <a:pt x="2452" y="344"/>
                    </a:lnTo>
                    <a:lnTo>
                      <a:pt x="2344" y="258"/>
                    </a:lnTo>
                    <a:lnTo>
                      <a:pt x="2226" y="183"/>
                    </a:lnTo>
                    <a:lnTo>
                      <a:pt x="2097" y="118"/>
                    </a:lnTo>
                    <a:lnTo>
                      <a:pt x="1957" y="75"/>
                    </a:lnTo>
                    <a:lnTo>
                      <a:pt x="1818" y="32"/>
                    </a:lnTo>
                    <a:lnTo>
                      <a:pt x="1678" y="11"/>
                    </a:ln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1233300" y="1803425"/>
                <a:ext cx="73150" cy="73125"/>
              </a:xfrm>
              <a:custGeom>
                <a:rect b="b" l="l" r="r" t="t"/>
                <a:pathLst>
                  <a:path extrusionOk="0" h="2925" w="2926">
                    <a:moveTo>
                      <a:pt x="1441" y="0"/>
                    </a:moveTo>
                    <a:lnTo>
                      <a:pt x="1302" y="11"/>
                    </a:lnTo>
                    <a:lnTo>
                      <a:pt x="1151" y="32"/>
                    </a:lnTo>
                    <a:lnTo>
                      <a:pt x="1011" y="65"/>
                    </a:lnTo>
                    <a:lnTo>
                      <a:pt x="882" y="118"/>
                    </a:lnTo>
                    <a:lnTo>
                      <a:pt x="753" y="172"/>
                    </a:lnTo>
                    <a:lnTo>
                      <a:pt x="635" y="247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34" y="527"/>
                    </a:lnTo>
                    <a:lnTo>
                      <a:pt x="248" y="635"/>
                    </a:lnTo>
                    <a:lnTo>
                      <a:pt x="173" y="753"/>
                    </a:lnTo>
                    <a:lnTo>
                      <a:pt x="119" y="882"/>
                    </a:lnTo>
                    <a:lnTo>
                      <a:pt x="65" y="1022"/>
                    </a:lnTo>
                    <a:lnTo>
                      <a:pt x="33" y="1161"/>
                    </a:lnTo>
                    <a:lnTo>
                      <a:pt x="11" y="1301"/>
                    </a:lnTo>
                    <a:lnTo>
                      <a:pt x="1" y="1452"/>
                    </a:lnTo>
                    <a:lnTo>
                      <a:pt x="11" y="1602"/>
                    </a:lnTo>
                    <a:lnTo>
                      <a:pt x="33" y="1753"/>
                    </a:lnTo>
                    <a:lnTo>
                      <a:pt x="65" y="1903"/>
                    </a:lnTo>
                    <a:lnTo>
                      <a:pt x="119" y="2032"/>
                    </a:lnTo>
                    <a:lnTo>
                      <a:pt x="183" y="2162"/>
                    </a:lnTo>
                    <a:lnTo>
                      <a:pt x="248" y="2291"/>
                    </a:lnTo>
                    <a:lnTo>
                      <a:pt x="334" y="2398"/>
                    </a:lnTo>
                    <a:lnTo>
                      <a:pt x="431" y="2506"/>
                    </a:lnTo>
                    <a:lnTo>
                      <a:pt x="538" y="2602"/>
                    </a:lnTo>
                    <a:lnTo>
                      <a:pt x="646" y="2678"/>
                    </a:lnTo>
                    <a:lnTo>
                      <a:pt x="775" y="2753"/>
                    </a:lnTo>
                    <a:lnTo>
                      <a:pt x="904" y="2817"/>
                    </a:lnTo>
                    <a:lnTo>
                      <a:pt x="1033" y="2860"/>
                    </a:lnTo>
                    <a:lnTo>
                      <a:pt x="1183" y="2893"/>
                    </a:lnTo>
                    <a:lnTo>
                      <a:pt x="1334" y="2914"/>
                    </a:lnTo>
                    <a:lnTo>
                      <a:pt x="1484" y="2925"/>
                    </a:lnTo>
                    <a:lnTo>
                      <a:pt x="1635" y="2914"/>
                    </a:lnTo>
                    <a:lnTo>
                      <a:pt x="1775" y="2893"/>
                    </a:lnTo>
                    <a:lnTo>
                      <a:pt x="1915" y="2850"/>
                    </a:lnTo>
                    <a:lnTo>
                      <a:pt x="2054" y="2807"/>
                    </a:lnTo>
                    <a:lnTo>
                      <a:pt x="2183" y="2742"/>
                    </a:lnTo>
                    <a:lnTo>
                      <a:pt x="2302" y="2667"/>
                    </a:lnTo>
                    <a:lnTo>
                      <a:pt x="2409" y="2592"/>
                    </a:lnTo>
                    <a:lnTo>
                      <a:pt x="2506" y="2495"/>
                    </a:lnTo>
                    <a:lnTo>
                      <a:pt x="2603" y="2398"/>
                    </a:lnTo>
                    <a:lnTo>
                      <a:pt x="2678" y="2280"/>
                    </a:lnTo>
                    <a:lnTo>
                      <a:pt x="2753" y="2162"/>
                    </a:lnTo>
                    <a:lnTo>
                      <a:pt x="2818" y="2032"/>
                    </a:lnTo>
                    <a:lnTo>
                      <a:pt x="2861" y="1903"/>
                    </a:lnTo>
                    <a:lnTo>
                      <a:pt x="2893" y="1764"/>
                    </a:lnTo>
                    <a:lnTo>
                      <a:pt x="2915" y="1624"/>
                    </a:lnTo>
                    <a:lnTo>
                      <a:pt x="2925" y="1473"/>
                    </a:lnTo>
                    <a:lnTo>
                      <a:pt x="2915" y="1312"/>
                    </a:lnTo>
                    <a:lnTo>
                      <a:pt x="2893" y="1161"/>
                    </a:lnTo>
                    <a:lnTo>
                      <a:pt x="2861" y="1022"/>
                    </a:lnTo>
                    <a:lnTo>
                      <a:pt x="2818" y="882"/>
                    </a:lnTo>
                    <a:lnTo>
                      <a:pt x="2753" y="753"/>
                    </a:lnTo>
                    <a:lnTo>
                      <a:pt x="2678" y="635"/>
                    </a:lnTo>
                    <a:lnTo>
                      <a:pt x="2592" y="516"/>
                    </a:lnTo>
                    <a:lnTo>
                      <a:pt x="2506" y="420"/>
                    </a:lnTo>
                    <a:lnTo>
                      <a:pt x="2398" y="323"/>
                    </a:lnTo>
                    <a:lnTo>
                      <a:pt x="2280" y="237"/>
                    </a:lnTo>
                    <a:lnTo>
                      <a:pt x="2162" y="172"/>
                    </a:lnTo>
                    <a:lnTo>
                      <a:pt x="2033" y="108"/>
                    </a:lnTo>
                    <a:lnTo>
                      <a:pt x="1893" y="65"/>
                    </a:lnTo>
                    <a:lnTo>
                      <a:pt x="1753" y="22"/>
                    </a:lnTo>
                    <a:lnTo>
                      <a:pt x="1603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1547550" y="2117675"/>
                <a:ext cx="73150" cy="72875"/>
              </a:xfrm>
              <a:custGeom>
                <a:rect b="b" l="l" r="r" t="t"/>
                <a:pathLst>
                  <a:path extrusionOk="0" h="2915" w="2926">
                    <a:moveTo>
                      <a:pt x="1334" y="0"/>
                    </a:moveTo>
                    <a:lnTo>
                      <a:pt x="1184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57" y="237"/>
                    </a:lnTo>
                    <a:lnTo>
                      <a:pt x="549" y="312"/>
                    </a:lnTo>
                    <a:lnTo>
                      <a:pt x="442" y="398"/>
                    </a:lnTo>
                    <a:lnTo>
                      <a:pt x="345" y="506"/>
                    </a:lnTo>
                    <a:lnTo>
                      <a:pt x="259" y="613"/>
                    </a:lnTo>
                    <a:lnTo>
                      <a:pt x="194" y="732"/>
                    </a:lnTo>
                    <a:lnTo>
                      <a:pt x="130" y="850"/>
                    </a:lnTo>
                    <a:lnTo>
                      <a:pt x="76" y="990"/>
                    </a:lnTo>
                    <a:lnTo>
                      <a:pt x="44" y="1119"/>
                    </a:lnTo>
                    <a:lnTo>
                      <a:pt x="12" y="1269"/>
                    </a:lnTo>
                    <a:lnTo>
                      <a:pt x="1" y="1420"/>
                    </a:lnTo>
                    <a:lnTo>
                      <a:pt x="12" y="1570"/>
                    </a:lnTo>
                    <a:lnTo>
                      <a:pt x="22" y="1721"/>
                    </a:lnTo>
                    <a:lnTo>
                      <a:pt x="55" y="1871"/>
                    </a:lnTo>
                    <a:lnTo>
                      <a:pt x="108" y="2000"/>
                    </a:lnTo>
                    <a:lnTo>
                      <a:pt x="162" y="2140"/>
                    </a:lnTo>
                    <a:lnTo>
                      <a:pt x="237" y="2258"/>
                    </a:lnTo>
                    <a:lnTo>
                      <a:pt x="313" y="2377"/>
                    </a:lnTo>
                    <a:lnTo>
                      <a:pt x="409" y="2484"/>
                    </a:lnTo>
                    <a:lnTo>
                      <a:pt x="506" y="2581"/>
                    </a:lnTo>
                    <a:lnTo>
                      <a:pt x="624" y="2667"/>
                    </a:lnTo>
                    <a:lnTo>
                      <a:pt x="743" y="2742"/>
                    </a:lnTo>
                    <a:lnTo>
                      <a:pt x="872" y="2796"/>
                    </a:lnTo>
                    <a:lnTo>
                      <a:pt x="1001" y="2850"/>
                    </a:lnTo>
                    <a:lnTo>
                      <a:pt x="1151" y="2893"/>
                    </a:lnTo>
                    <a:lnTo>
                      <a:pt x="1291" y="2914"/>
                    </a:lnTo>
                    <a:lnTo>
                      <a:pt x="1603" y="2914"/>
                    </a:lnTo>
                    <a:lnTo>
                      <a:pt x="1743" y="2893"/>
                    </a:lnTo>
                    <a:lnTo>
                      <a:pt x="1883" y="2861"/>
                    </a:lnTo>
                    <a:lnTo>
                      <a:pt x="2022" y="2818"/>
                    </a:lnTo>
                    <a:lnTo>
                      <a:pt x="2151" y="2753"/>
                    </a:lnTo>
                    <a:lnTo>
                      <a:pt x="2270" y="2689"/>
                    </a:lnTo>
                    <a:lnTo>
                      <a:pt x="2377" y="2603"/>
                    </a:lnTo>
                    <a:lnTo>
                      <a:pt x="2485" y="2517"/>
                    </a:lnTo>
                    <a:lnTo>
                      <a:pt x="2582" y="2420"/>
                    </a:lnTo>
                    <a:lnTo>
                      <a:pt x="2668" y="2312"/>
                    </a:lnTo>
                    <a:lnTo>
                      <a:pt x="2743" y="2194"/>
                    </a:lnTo>
                    <a:lnTo>
                      <a:pt x="2797" y="2065"/>
                    </a:lnTo>
                    <a:lnTo>
                      <a:pt x="2850" y="1936"/>
                    </a:lnTo>
                    <a:lnTo>
                      <a:pt x="2893" y="1796"/>
                    </a:lnTo>
                    <a:lnTo>
                      <a:pt x="2915" y="1646"/>
                    </a:lnTo>
                    <a:lnTo>
                      <a:pt x="2926" y="1506"/>
                    </a:lnTo>
                    <a:lnTo>
                      <a:pt x="2926" y="1344"/>
                    </a:lnTo>
                    <a:lnTo>
                      <a:pt x="2904" y="1194"/>
                    </a:lnTo>
                    <a:lnTo>
                      <a:pt x="2872" y="1054"/>
                    </a:lnTo>
                    <a:lnTo>
                      <a:pt x="2829" y="914"/>
                    </a:lnTo>
                    <a:lnTo>
                      <a:pt x="2764" y="785"/>
                    </a:lnTo>
                    <a:lnTo>
                      <a:pt x="2700" y="656"/>
                    </a:lnTo>
                    <a:lnTo>
                      <a:pt x="2614" y="549"/>
                    </a:lnTo>
                    <a:lnTo>
                      <a:pt x="2517" y="441"/>
                    </a:lnTo>
                    <a:lnTo>
                      <a:pt x="2420" y="344"/>
                    </a:lnTo>
                    <a:lnTo>
                      <a:pt x="2313" y="258"/>
                    </a:lnTo>
                    <a:lnTo>
                      <a:pt x="2184" y="183"/>
                    </a:lnTo>
                    <a:lnTo>
                      <a:pt x="2055" y="119"/>
                    </a:lnTo>
                    <a:lnTo>
                      <a:pt x="1926" y="65"/>
                    </a:lnTo>
                    <a:lnTo>
                      <a:pt x="1786" y="33"/>
                    </a:lnTo>
                    <a:lnTo>
                      <a:pt x="1635" y="11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919050" y="2117675"/>
                <a:ext cx="73150" cy="73150"/>
              </a:xfrm>
              <a:custGeom>
                <a:rect b="b" l="l" r="r" t="t"/>
                <a:pathLst>
                  <a:path extrusionOk="0" h="2926" w="2926">
                    <a:moveTo>
                      <a:pt x="1334" y="0"/>
                    </a:moveTo>
                    <a:lnTo>
                      <a:pt x="1194" y="22"/>
                    </a:lnTo>
                    <a:lnTo>
                      <a:pt x="1043" y="54"/>
                    </a:lnTo>
                    <a:lnTo>
                      <a:pt x="914" y="108"/>
                    </a:lnTo>
                    <a:lnTo>
                      <a:pt x="775" y="162"/>
                    </a:lnTo>
                    <a:lnTo>
                      <a:pt x="656" y="237"/>
                    </a:lnTo>
                    <a:lnTo>
                      <a:pt x="538" y="312"/>
                    </a:lnTo>
                    <a:lnTo>
                      <a:pt x="441" y="409"/>
                    </a:lnTo>
                    <a:lnTo>
                      <a:pt x="344" y="506"/>
                    </a:lnTo>
                    <a:lnTo>
                      <a:pt x="258" y="624"/>
                    </a:lnTo>
                    <a:lnTo>
                      <a:pt x="183" y="742"/>
                    </a:lnTo>
                    <a:lnTo>
                      <a:pt x="119" y="871"/>
                    </a:lnTo>
                    <a:lnTo>
                      <a:pt x="76" y="1000"/>
                    </a:lnTo>
                    <a:lnTo>
                      <a:pt x="33" y="1151"/>
                    </a:lnTo>
                    <a:lnTo>
                      <a:pt x="11" y="1291"/>
                    </a:lnTo>
                    <a:lnTo>
                      <a:pt x="0" y="1452"/>
                    </a:lnTo>
                    <a:lnTo>
                      <a:pt x="11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19" y="2033"/>
                    </a:lnTo>
                    <a:lnTo>
                      <a:pt x="172" y="2162"/>
                    </a:lnTo>
                    <a:lnTo>
                      <a:pt x="248" y="2280"/>
                    </a:lnTo>
                    <a:lnTo>
                      <a:pt x="334" y="2388"/>
                    </a:lnTo>
                    <a:lnTo>
                      <a:pt x="420" y="2495"/>
                    </a:lnTo>
                    <a:lnTo>
                      <a:pt x="527" y="2592"/>
                    </a:lnTo>
                    <a:lnTo>
                      <a:pt x="635" y="2678"/>
                    </a:lnTo>
                    <a:lnTo>
                      <a:pt x="764" y="2742"/>
                    </a:lnTo>
                    <a:lnTo>
                      <a:pt x="893" y="2807"/>
                    </a:lnTo>
                    <a:lnTo>
                      <a:pt x="1022" y="2861"/>
                    </a:lnTo>
                    <a:lnTo>
                      <a:pt x="1172" y="2893"/>
                    </a:lnTo>
                    <a:lnTo>
                      <a:pt x="1312" y="2914"/>
                    </a:lnTo>
                    <a:lnTo>
                      <a:pt x="1473" y="2925"/>
                    </a:lnTo>
                    <a:lnTo>
                      <a:pt x="1624" y="2914"/>
                    </a:lnTo>
                    <a:lnTo>
                      <a:pt x="1775" y="2893"/>
                    </a:lnTo>
                    <a:lnTo>
                      <a:pt x="1914" y="2861"/>
                    </a:lnTo>
                    <a:lnTo>
                      <a:pt x="2043" y="2807"/>
                    </a:lnTo>
                    <a:lnTo>
                      <a:pt x="2172" y="2742"/>
                    </a:lnTo>
                    <a:lnTo>
                      <a:pt x="2301" y="2667"/>
                    </a:lnTo>
                    <a:lnTo>
                      <a:pt x="2409" y="2592"/>
                    </a:lnTo>
                    <a:lnTo>
                      <a:pt x="2517" y="2495"/>
                    </a:lnTo>
                    <a:lnTo>
                      <a:pt x="2603" y="2388"/>
                    </a:lnTo>
                    <a:lnTo>
                      <a:pt x="2689" y="2280"/>
                    </a:lnTo>
                    <a:lnTo>
                      <a:pt x="2764" y="2151"/>
                    </a:lnTo>
                    <a:lnTo>
                      <a:pt x="2818" y="2022"/>
                    </a:lnTo>
                    <a:lnTo>
                      <a:pt x="2871" y="1893"/>
                    </a:lnTo>
                    <a:lnTo>
                      <a:pt x="2904" y="1742"/>
                    </a:lnTo>
                    <a:lnTo>
                      <a:pt x="2925" y="1603"/>
                    </a:lnTo>
                    <a:lnTo>
                      <a:pt x="2925" y="1441"/>
                    </a:lnTo>
                    <a:lnTo>
                      <a:pt x="2925" y="1291"/>
                    </a:lnTo>
                    <a:lnTo>
                      <a:pt x="2893" y="1151"/>
                    </a:lnTo>
                    <a:lnTo>
                      <a:pt x="2861" y="1011"/>
                    </a:lnTo>
                    <a:lnTo>
                      <a:pt x="2818" y="882"/>
                    </a:lnTo>
                    <a:lnTo>
                      <a:pt x="2753" y="753"/>
                    </a:lnTo>
                    <a:lnTo>
                      <a:pt x="2689" y="635"/>
                    </a:lnTo>
                    <a:lnTo>
                      <a:pt x="2603" y="527"/>
                    </a:lnTo>
                    <a:lnTo>
                      <a:pt x="2506" y="420"/>
                    </a:lnTo>
                    <a:lnTo>
                      <a:pt x="2409" y="334"/>
                    </a:lnTo>
                    <a:lnTo>
                      <a:pt x="2301" y="248"/>
                    </a:lnTo>
                    <a:lnTo>
                      <a:pt x="2183" y="172"/>
                    </a:lnTo>
                    <a:lnTo>
                      <a:pt x="2054" y="119"/>
                    </a:lnTo>
                    <a:lnTo>
                      <a:pt x="1925" y="65"/>
                    </a:lnTo>
                    <a:lnTo>
                      <a:pt x="1785" y="33"/>
                    </a:lnTo>
                    <a:lnTo>
                      <a:pt x="1646" y="11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1233300" y="2431925"/>
                <a:ext cx="73150" cy="72875"/>
              </a:xfrm>
              <a:custGeom>
                <a:rect b="b" l="l" r="r" t="t"/>
                <a:pathLst>
                  <a:path extrusionOk="0" h="2915" w="2926">
                    <a:moveTo>
                      <a:pt x="1334" y="1"/>
                    </a:moveTo>
                    <a:lnTo>
                      <a:pt x="1183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46" y="237"/>
                    </a:lnTo>
                    <a:lnTo>
                      <a:pt x="538" y="312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59" y="624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65" y="1011"/>
                    </a:lnTo>
                    <a:lnTo>
                      <a:pt x="33" y="1151"/>
                    </a:lnTo>
                    <a:lnTo>
                      <a:pt x="11" y="1302"/>
                    </a:lnTo>
                    <a:lnTo>
                      <a:pt x="1" y="1452"/>
                    </a:lnTo>
                    <a:lnTo>
                      <a:pt x="11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08" y="2022"/>
                    </a:lnTo>
                    <a:lnTo>
                      <a:pt x="173" y="2151"/>
                    </a:lnTo>
                    <a:lnTo>
                      <a:pt x="237" y="2269"/>
                    </a:lnTo>
                    <a:lnTo>
                      <a:pt x="323" y="2377"/>
                    </a:lnTo>
                    <a:lnTo>
                      <a:pt x="409" y="2485"/>
                    </a:lnTo>
                    <a:lnTo>
                      <a:pt x="506" y="2581"/>
                    </a:lnTo>
                    <a:lnTo>
                      <a:pt x="613" y="2657"/>
                    </a:lnTo>
                    <a:lnTo>
                      <a:pt x="732" y="2732"/>
                    </a:lnTo>
                    <a:lnTo>
                      <a:pt x="861" y="2796"/>
                    </a:lnTo>
                    <a:lnTo>
                      <a:pt x="990" y="2850"/>
                    </a:lnTo>
                    <a:lnTo>
                      <a:pt x="1130" y="2882"/>
                    </a:lnTo>
                    <a:lnTo>
                      <a:pt x="1269" y="2904"/>
                    </a:lnTo>
                    <a:lnTo>
                      <a:pt x="1420" y="2915"/>
                    </a:lnTo>
                    <a:lnTo>
                      <a:pt x="1571" y="2915"/>
                    </a:lnTo>
                    <a:lnTo>
                      <a:pt x="1721" y="2893"/>
                    </a:lnTo>
                    <a:lnTo>
                      <a:pt x="1872" y="2861"/>
                    </a:lnTo>
                    <a:lnTo>
                      <a:pt x="2001" y="2818"/>
                    </a:lnTo>
                    <a:lnTo>
                      <a:pt x="2140" y="2764"/>
                    </a:lnTo>
                    <a:lnTo>
                      <a:pt x="2259" y="2689"/>
                    </a:lnTo>
                    <a:lnTo>
                      <a:pt x="2377" y="2614"/>
                    </a:lnTo>
                    <a:lnTo>
                      <a:pt x="2485" y="2528"/>
                    </a:lnTo>
                    <a:lnTo>
                      <a:pt x="2581" y="2420"/>
                    </a:lnTo>
                    <a:lnTo>
                      <a:pt x="2667" y="2312"/>
                    </a:lnTo>
                    <a:lnTo>
                      <a:pt x="2743" y="2194"/>
                    </a:lnTo>
                    <a:lnTo>
                      <a:pt x="2807" y="2065"/>
                    </a:lnTo>
                    <a:lnTo>
                      <a:pt x="2850" y="1936"/>
                    </a:lnTo>
                    <a:lnTo>
                      <a:pt x="2893" y="1786"/>
                    </a:lnTo>
                    <a:lnTo>
                      <a:pt x="2915" y="1646"/>
                    </a:lnTo>
                    <a:lnTo>
                      <a:pt x="2925" y="1495"/>
                    </a:lnTo>
                    <a:lnTo>
                      <a:pt x="2925" y="1334"/>
                    </a:lnTo>
                    <a:lnTo>
                      <a:pt x="2904" y="1183"/>
                    </a:lnTo>
                    <a:lnTo>
                      <a:pt x="2872" y="1044"/>
                    </a:lnTo>
                    <a:lnTo>
                      <a:pt x="2829" y="904"/>
                    </a:lnTo>
                    <a:lnTo>
                      <a:pt x="2764" y="775"/>
                    </a:lnTo>
                    <a:lnTo>
                      <a:pt x="2700" y="657"/>
                    </a:lnTo>
                    <a:lnTo>
                      <a:pt x="2614" y="538"/>
                    </a:lnTo>
                    <a:lnTo>
                      <a:pt x="2517" y="431"/>
                    </a:lnTo>
                    <a:lnTo>
                      <a:pt x="2420" y="334"/>
                    </a:lnTo>
                    <a:lnTo>
                      <a:pt x="2312" y="248"/>
                    </a:lnTo>
                    <a:lnTo>
                      <a:pt x="2194" y="183"/>
                    </a:lnTo>
                    <a:lnTo>
                      <a:pt x="2065" y="119"/>
                    </a:lnTo>
                    <a:lnTo>
                      <a:pt x="1925" y="65"/>
                    </a:lnTo>
                    <a:lnTo>
                      <a:pt x="1786" y="33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1470125" y="2354225"/>
                <a:ext cx="72350" cy="72625"/>
              </a:xfrm>
              <a:custGeom>
                <a:rect b="b" l="l" r="r" t="t"/>
                <a:pathLst>
                  <a:path extrusionOk="0" h="2905" w="2894">
                    <a:moveTo>
                      <a:pt x="1334" y="1"/>
                    </a:moveTo>
                    <a:lnTo>
                      <a:pt x="1195" y="22"/>
                    </a:lnTo>
                    <a:lnTo>
                      <a:pt x="1055" y="55"/>
                    </a:lnTo>
                    <a:lnTo>
                      <a:pt x="915" y="98"/>
                    </a:lnTo>
                    <a:lnTo>
                      <a:pt x="786" y="152"/>
                    </a:lnTo>
                    <a:lnTo>
                      <a:pt x="668" y="227"/>
                    </a:lnTo>
                    <a:lnTo>
                      <a:pt x="560" y="302"/>
                    </a:lnTo>
                    <a:lnTo>
                      <a:pt x="453" y="388"/>
                    </a:lnTo>
                    <a:lnTo>
                      <a:pt x="356" y="496"/>
                    </a:lnTo>
                    <a:lnTo>
                      <a:pt x="270" y="603"/>
                    </a:lnTo>
                    <a:lnTo>
                      <a:pt x="195" y="721"/>
                    </a:lnTo>
                    <a:lnTo>
                      <a:pt x="130" y="840"/>
                    </a:lnTo>
                    <a:lnTo>
                      <a:pt x="76" y="969"/>
                    </a:lnTo>
                    <a:lnTo>
                      <a:pt x="33" y="1109"/>
                    </a:lnTo>
                    <a:lnTo>
                      <a:pt x="12" y="1248"/>
                    </a:lnTo>
                    <a:lnTo>
                      <a:pt x="1" y="1399"/>
                    </a:lnTo>
                    <a:lnTo>
                      <a:pt x="1" y="1549"/>
                    </a:lnTo>
                    <a:lnTo>
                      <a:pt x="22" y="1700"/>
                    </a:lnTo>
                    <a:lnTo>
                      <a:pt x="55" y="1840"/>
                    </a:lnTo>
                    <a:lnTo>
                      <a:pt x="98" y="1980"/>
                    </a:lnTo>
                    <a:lnTo>
                      <a:pt x="152" y="2109"/>
                    </a:lnTo>
                    <a:lnTo>
                      <a:pt x="227" y="2238"/>
                    </a:lnTo>
                    <a:lnTo>
                      <a:pt x="302" y="2356"/>
                    </a:lnTo>
                    <a:lnTo>
                      <a:pt x="399" y="2453"/>
                    </a:lnTo>
                    <a:lnTo>
                      <a:pt x="496" y="2549"/>
                    </a:lnTo>
                    <a:lnTo>
                      <a:pt x="614" y="2646"/>
                    </a:lnTo>
                    <a:lnTo>
                      <a:pt x="732" y="2721"/>
                    </a:lnTo>
                    <a:lnTo>
                      <a:pt x="861" y="2775"/>
                    </a:lnTo>
                    <a:lnTo>
                      <a:pt x="990" y="2829"/>
                    </a:lnTo>
                    <a:lnTo>
                      <a:pt x="1130" y="2872"/>
                    </a:lnTo>
                    <a:lnTo>
                      <a:pt x="1281" y="2894"/>
                    </a:lnTo>
                    <a:lnTo>
                      <a:pt x="1431" y="2904"/>
                    </a:lnTo>
                    <a:lnTo>
                      <a:pt x="1582" y="2894"/>
                    </a:lnTo>
                    <a:lnTo>
                      <a:pt x="1732" y="2872"/>
                    </a:lnTo>
                    <a:lnTo>
                      <a:pt x="1872" y="2840"/>
                    </a:lnTo>
                    <a:lnTo>
                      <a:pt x="2001" y="2797"/>
                    </a:lnTo>
                    <a:lnTo>
                      <a:pt x="2130" y="2732"/>
                    </a:lnTo>
                    <a:lnTo>
                      <a:pt x="2248" y="2668"/>
                    </a:lnTo>
                    <a:lnTo>
                      <a:pt x="2356" y="2582"/>
                    </a:lnTo>
                    <a:lnTo>
                      <a:pt x="2463" y="2496"/>
                    </a:lnTo>
                    <a:lnTo>
                      <a:pt x="2560" y="2388"/>
                    </a:lnTo>
                    <a:lnTo>
                      <a:pt x="2635" y="2281"/>
                    </a:lnTo>
                    <a:lnTo>
                      <a:pt x="2711" y="2162"/>
                    </a:lnTo>
                    <a:lnTo>
                      <a:pt x="2775" y="2044"/>
                    </a:lnTo>
                    <a:lnTo>
                      <a:pt x="2829" y="1904"/>
                    </a:lnTo>
                    <a:lnTo>
                      <a:pt x="2861" y="1775"/>
                    </a:lnTo>
                    <a:lnTo>
                      <a:pt x="2883" y="1625"/>
                    </a:lnTo>
                    <a:lnTo>
                      <a:pt x="2894" y="1474"/>
                    </a:lnTo>
                    <a:lnTo>
                      <a:pt x="2894" y="1334"/>
                    </a:lnTo>
                    <a:lnTo>
                      <a:pt x="2872" y="1184"/>
                    </a:lnTo>
                    <a:lnTo>
                      <a:pt x="2840" y="1044"/>
                    </a:lnTo>
                    <a:lnTo>
                      <a:pt x="2797" y="915"/>
                    </a:lnTo>
                    <a:lnTo>
                      <a:pt x="2732" y="786"/>
                    </a:lnTo>
                    <a:lnTo>
                      <a:pt x="2668" y="668"/>
                    </a:lnTo>
                    <a:lnTo>
                      <a:pt x="2592" y="549"/>
                    </a:lnTo>
                    <a:lnTo>
                      <a:pt x="2496" y="442"/>
                    </a:lnTo>
                    <a:lnTo>
                      <a:pt x="2399" y="356"/>
                    </a:lnTo>
                    <a:lnTo>
                      <a:pt x="2291" y="270"/>
                    </a:lnTo>
                    <a:lnTo>
                      <a:pt x="2173" y="195"/>
                    </a:lnTo>
                    <a:lnTo>
                      <a:pt x="2044" y="130"/>
                    </a:lnTo>
                    <a:lnTo>
                      <a:pt x="1915" y="76"/>
                    </a:lnTo>
                    <a:lnTo>
                      <a:pt x="1775" y="33"/>
                    </a:lnTo>
                    <a:lnTo>
                      <a:pt x="1635" y="12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155600" y="2431925"/>
                <a:ext cx="72900" cy="72875"/>
              </a:xfrm>
              <a:custGeom>
                <a:rect b="b" l="l" r="r" t="t"/>
                <a:pathLst>
                  <a:path extrusionOk="0" h="2915" w="2916">
                    <a:moveTo>
                      <a:pt x="1485" y="1"/>
                    </a:moveTo>
                    <a:lnTo>
                      <a:pt x="1334" y="11"/>
                    </a:lnTo>
                    <a:lnTo>
                      <a:pt x="1184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46" y="237"/>
                    </a:lnTo>
                    <a:lnTo>
                      <a:pt x="539" y="323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48" y="624"/>
                    </a:lnTo>
                    <a:lnTo>
                      <a:pt x="184" y="753"/>
                    </a:lnTo>
                    <a:lnTo>
                      <a:pt x="119" y="882"/>
                    </a:lnTo>
                    <a:lnTo>
                      <a:pt x="65" y="1011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2"/>
                    </a:lnTo>
                    <a:lnTo>
                      <a:pt x="12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08" y="2022"/>
                    </a:lnTo>
                    <a:lnTo>
                      <a:pt x="173" y="2151"/>
                    </a:lnTo>
                    <a:lnTo>
                      <a:pt x="238" y="2269"/>
                    </a:lnTo>
                    <a:lnTo>
                      <a:pt x="324" y="2377"/>
                    </a:lnTo>
                    <a:lnTo>
                      <a:pt x="410" y="2485"/>
                    </a:lnTo>
                    <a:lnTo>
                      <a:pt x="517" y="2581"/>
                    </a:lnTo>
                    <a:lnTo>
                      <a:pt x="625" y="2657"/>
                    </a:lnTo>
                    <a:lnTo>
                      <a:pt x="743" y="2732"/>
                    </a:lnTo>
                    <a:lnTo>
                      <a:pt x="872" y="2796"/>
                    </a:lnTo>
                    <a:lnTo>
                      <a:pt x="1001" y="2850"/>
                    </a:lnTo>
                    <a:lnTo>
                      <a:pt x="1141" y="2882"/>
                    </a:lnTo>
                    <a:lnTo>
                      <a:pt x="1281" y="2904"/>
                    </a:lnTo>
                    <a:lnTo>
                      <a:pt x="1431" y="2915"/>
                    </a:lnTo>
                    <a:lnTo>
                      <a:pt x="1582" y="2915"/>
                    </a:lnTo>
                    <a:lnTo>
                      <a:pt x="1732" y="2893"/>
                    </a:lnTo>
                    <a:lnTo>
                      <a:pt x="1883" y="2861"/>
                    </a:lnTo>
                    <a:lnTo>
                      <a:pt x="2012" y="2807"/>
                    </a:lnTo>
                    <a:lnTo>
                      <a:pt x="2141" y="2753"/>
                    </a:lnTo>
                    <a:lnTo>
                      <a:pt x="2270" y="2678"/>
                    </a:lnTo>
                    <a:lnTo>
                      <a:pt x="2377" y="2592"/>
                    </a:lnTo>
                    <a:lnTo>
                      <a:pt x="2485" y="2506"/>
                    </a:lnTo>
                    <a:lnTo>
                      <a:pt x="2582" y="2398"/>
                    </a:lnTo>
                    <a:lnTo>
                      <a:pt x="2668" y="2291"/>
                    </a:lnTo>
                    <a:lnTo>
                      <a:pt x="2743" y="2173"/>
                    </a:lnTo>
                    <a:lnTo>
                      <a:pt x="2797" y="2044"/>
                    </a:lnTo>
                    <a:lnTo>
                      <a:pt x="2851" y="1904"/>
                    </a:lnTo>
                    <a:lnTo>
                      <a:pt x="2883" y="1764"/>
                    </a:lnTo>
                    <a:lnTo>
                      <a:pt x="2904" y="1614"/>
                    </a:lnTo>
                    <a:lnTo>
                      <a:pt x="2915" y="1463"/>
                    </a:lnTo>
                    <a:lnTo>
                      <a:pt x="2904" y="1312"/>
                    </a:lnTo>
                    <a:lnTo>
                      <a:pt x="2894" y="1162"/>
                    </a:lnTo>
                    <a:lnTo>
                      <a:pt x="2851" y="1022"/>
                    </a:lnTo>
                    <a:lnTo>
                      <a:pt x="2807" y="893"/>
                    </a:lnTo>
                    <a:lnTo>
                      <a:pt x="2743" y="764"/>
                    </a:lnTo>
                    <a:lnTo>
                      <a:pt x="2678" y="646"/>
                    </a:lnTo>
                    <a:lnTo>
                      <a:pt x="2592" y="538"/>
                    </a:lnTo>
                    <a:lnTo>
                      <a:pt x="2506" y="431"/>
                    </a:lnTo>
                    <a:lnTo>
                      <a:pt x="2399" y="334"/>
                    </a:lnTo>
                    <a:lnTo>
                      <a:pt x="2291" y="259"/>
                    </a:lnTo>
                    <a:lnTo>
                      <a:pt x="2173" y="183"/>
                    </a:lnTo>
                    <a:lnTo>
                      <a:pt x="2055" y="119"/>
                    </a:lnTo>
                    <a:lnTo>
                      <a:pt x="1915" y="76"/>
                    </a:lnTo>
                    <a:lnTo>
                      <a:pt x="1786" y="33"/>
                    </a:lnTo>
                    <a:lnTo>
                      <a:pt x="1635" y="11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997275" y="235422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463" y="1"/>
                    </a:moveTo>
                    <a:lnTo>
                      <a:pt x="1312" y="12"/>
                    </a:lnTo>
                    <a:lnTo>
                      <a:pt x="1173" y="33"/>
                    </a:lnTo>
                    <a:lnTo>
                      <a:pt x="1033" y="65"/>
                    </a:lnTo>
                    <a:lnTo>
                      <a:pt x="904" y="109"/>
                    </a:lnTo>
                    <a:lnTo>
                      <a:pt x="775" y="173"/>
                    </a:lnTo>
                    <a:lnTo>
                      <a:pt x="656" y="238"/>
                    </a:lnTo>
                    <a:lnTo>
                      <a:pt x="538" y="324"/>
                    </a:lnTo>
                    <a:lnTo>
                      <a:pt x="441" y="410"/>
                    </a:lnTo>
                    <a:lnTo>
                      <a:pt x="345" y="506"/>
                    </a:lnTo>
                    <a:lnTo>
                      <a:pt x="259" y="625"/>
                    </a:lnTo>
                    <a:lnTo>
                      <a:pt x="183" y="743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30"/>
                    </a:lnTo>
                    <a:lnTo>
                      <a:pt x="11" y="1281"/>
                    </a:lnTo>
                    <a:lnTo>
                      <a:pt x="0" y="1420"/>
                    </a:lnTo>
                    <a:lnTo>
                      <a:pt x="11" y="1571"/>
                    </a:lnTo>
                    <a:lnTo>
                      <a:pt x="22" y="1721"/>
                    </a:lnTo>
                    <a:lnTo>
                      <a:pt x="54" y="1861"/>
                    </a:lnTo>
                    <a:lnTo>
                      <a:pt x="108" y="1990"/>
                    </a:lnTo>
                    <a:lnTo>
                      <a:pt x="162" y="2119"/>
                    </a:lnTo>
                    <a:lnTo>
                      <a:pt x="237" y="2238"/>
                    </a:lnTo>
                    <a:lnTo>
                      <a:pt x="312" y="2356"/>
                    </a:lnTo>
                    <a:lnTo>
                      <a:pt x="398" y="2453"/>
                    </a:lnTo>
                    <a:lnTo>
                      <a:pt x="506" y="2549"/>
                    </a:lnTo>
                    <a:lnTo>
                      <a:pt x="613" y="2635"/>
                    </a:lnTo>
                    <a:lnTo>
                      <a:pt x="732" y="2711"/>
                    </a:lnTo>
                    <a:lnTo>
                      <a:pt x="850" y="2775"/>
                    </a:lnTo>
                    <a:lnTo>
                      <a:pt x="979" y="2829"/>
                    </a:lnTo>
                    <a:lnTo>
                      <a:pt x="1119" y="2861"/>
                    </a:lnTo>
                    <a:lnTo>
                      <a:pt x="1269" y="2894"/>
                    </a:lnTo>
                    <a:lnTo>
                      <a:pt x="1409" y="2904"/>
                    </a:lnTo>
                    <a:lnTo>
                      <a:pt x="1560" y="2894"/>
                    </a:lnTo>
                    <a:lnTo>
                      <a:pt x="1710" y="2883"/>
                    </a:lnTo>
                    <a:lnTo>
                      <a:pt x="1861" y="2851"/>
                    </a:lnTo>
                    <a:lnTo>
                      <a:pt x="1990" y="2797"/>
                    </a:lnTo>
                    <a:lnTo>
                      <a:pt x="2119" y="2743"/>
                    </a:lnTo>
                    <a:lnTo>
                      <a:pt x="2248" y="2668"/>
                    </a:lnTo>
                    <a:lnTo>
                      <a:pt x="2366" y="2582"/>
                    </a:lnTo>
                    <a:lnTo>
                      <a:pt x="2463" y="2496"/>
                    </a:lnTo>
                    <a:lnTo>
                      <a:pt x="2560" y="2388"/>
                    </a:lnTo>
                    <a:lnTo>
                      <a:pt x="2646" y="2281"/>
                    </a:lnTo>
                    <a:lnTo>
                      <a:pt x="2721" y="2152"/>
                    </a:lnTo>
                    <a:lnTo>
                      <a:pt x="2785" y="2033"/>
                    </a:lnTo>
                    <a:lnTo>
                      <a:pt x="2839" y="1893"/>
                    </a:lnTo>
                    <a:lnTo>
                      <a:pt x="2871" y="1754"/>
                    </a:lnTo>
                    <a:lnTo>
                      <a:pt x="2893" y="1603"/>
                    </a:lnTo>
                    <a:lnTo>
                      <a:pt x="2904" y="1453"/>
                    </a:lnTo>
                    <a:lnTo>
                      <a:pt x="2893" y="1302"/>
                    </a:lnTo>
                    <a:lnTo>
                      <a:pt x="2871" y="1162"/>
                    </a:lnTo>
                    <a:lnTo>
                      <a:pt x="2839" y="1023"/>
                    </a:lnTo>
                    <a:lnTo>
                      <a:pt x="2785" y="883"/>
                    </a:lnTo>
                    <a:lnTo>
                      <a:pt x="2732" y="764"/>
                    </a:lnTo>
                    <a:lnTo>
                      <a:pt x="2656" y="646"/>
                    </a:lnTo>
                    <a:lnTo>
                      <a:pt x="2581" y="528"/>
                    </a:lnTo>
                    <a:lnTo>
                      <a:pt x="2484" y="431"/>
                    </a:lnTo>
                    <a:lnTo>
                      <a:pt x="2388" y="334"/>
                    </a:lnTo>
                    <a:lnTo>
                      <a:pt x="2269" y="248"/>
                    </a:lnTo>
                    <a:lnTo>
                      <a:pt x="2151" y="184"/>
                    </a:lnTo>
                    <a:lnTo>
                      <a:pt x="2033" y="119"/>
                    </a:lnTo>
                    <a:lnTo>
                      <a:pt x="1893" y="65"/>
                    </a:lnTo>
                    <a:lnTo>
                      <a:pt x="1753" y="33"/>
                    </a:lnTo>
                    <a:lnTo>
                      <a:pt x="1613" y="1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1311525" y="2431925"/>
                <a:ext cx="72625" cy="72875"/>
              </a:xfrm>
              <a:custGeom>
                <a:rect b="b" l="l" r="r" t="t"/>
                <a:pathLst>
                  <a:path extrusionOk="0" h="2915" w="2905">
                    <a:moveTo>
                      <a:pt x="1442" y="1"/>
                    </a:moveTo>
                    <a:lnTo>
                      <a:pt x="1291" y="11"/>
                    </a:ln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8" y="323"/>
                    </a:lnTo>
                    <a:lnTo>
                      <a:pt x="420" y="420"/>
                    </a:lnTo>
                    <a:lnTo>
                      <a:pt x="334" y="517"/>
                    </a:lnTo>
                    <a:lnTo>
                      <a:pt x="248" y="635"/>
                    </a:lnTo>
                    <a:lnTo>
                      <a:pt x="173" y="753"/>
                    </a:lnTo>
                    <a:lnTo>
                      <a:pt x="108" y="872"/>
                    </a:lnTo>
                    <a:lnTo>
                      <a:pt x="65" y="1011"/>
                    </a:lnTo>
                    <a:lnTo>
                      <a:pt x="33" y="1140"/>
                    </a:lnTo>
                    <a:lnTo>
                      <a:pt x="1" y="1291"/>
                    </a:lnTo>
                    <a:lnTo>
                      <a:pt x="1" y="1441"/>
                    </a:lnTo>
                    <a:lnTo>
                      <a:pt x="1" y="1592"/>
                    </a:lnTo>
                    <a:lnTo>
                      <a:pt x="22" y="1743"/>
                    </a:lnTo>
                    <a:lnTo>
                      <a:pt x="54" y="1882"/>
                    </a:lnTo>
                    <a:lnTo>
                      <a:pt x="108" y="2022"/>
                    </a:lnTo>
                    <a:lnTo>
                      <a:pt x="162" y="2151"/>
                    </a:lnTo>
                    <a:lnTo>
                      <a:pt x="237" y="2269"/>
                    </a:lnTo>
                    <a:lnTo>
                      <a:pt x="323" y="2388"/>
                    </a:lnTo>
                    <a:lnTo>
                      <a:pt x="409" y="2485"/>
                    </a:lnTo>
                    <a:lnTo>
                      <a:pt x="517" y="2581"/>
                    </a:lnTo>
                    <a:lnTo>
                      <a:pt x="624" y="2667"/>
                    </a:lnTo>
                    <a:lnTo>
                      <a:pt x="753" y="2743"/>
                    </a:lnTo>
                    <a:lnTo>
                      <a:pt x="882" y="2796"/>
                    </a:lnTo>
                    <a:lnTo>
                      <a:pt x="1011" y="2850"/>
                    </a:lnTo>
                    <a:lnTo>
                      <a:pt x="1162" y="2882"/>
                    </a:lnTo>
                    <a:lnTo>
                      <a:pt x="1302" y="2904"/>
                    </a:lnTo>
                    <a:lnTo>
                      <a:pt x="1463" y="2915"/>
                    </a:lnTo>
                    <a:lnTo>
                      <a:pt x="1603" y="2904"/>
                    </a:lnTo>
                    <a:lnTo>
                      <a:pt x="1753" y="2882"/>
                    </a:lnTo>
                    <a:lnTo>
                      <a:pt x="1893" y="2850"/>
                    </a:lnTo>
                    <a:lnTo>
                      <a:pt x="2022" y="2796"/>
                    </a:lnTo>
                    <a:lnTo>
                      <a:pt x="2151" y="2743"/>
                    </a:lnTo>
                    <a:lnTo>
                      <a:pt x="2270" y="2667"/>
                    </a:lnTo>
                    <a:lnTo>
                      <a:pt x="2377" y="2592"/>
                    </a:lnTo>
                    <a:lnTo>
                      <a:pt x="2485" y="2495"/>
                    </a:lnTo>
                    <a:lnTo>
                      <a:pt x="2571" y="2398"/>
                    </a:lnTo>
                    <a:lnTo>
                      <a:pt x="2657" y="2280"/>
                    </a:lnTo>
                    <a:lnTo>
                      <a:pt x="2732" y="2162"/>
                    </a:lnTo>
                    <a:lnTo>
                      <a:pt x="2786" y="2044"/>
                    </a:lnTo>
                    <a:lnTo>
                      <a:pt x="2839" y="1904"/>
                    </a:lnTo>
                    <a:lnTo>
                      <a:pt x="2872" y="1775"/>
                    </a:lnTo>
                    <a:lnTo>
                      <a:pt x="2893" y="1624"/>
                    </a:lnTo>
                    <a:lnTo>
                      <a:pt x="2904" y="1474"/>
                    </a:lnTo>
                    <a:lnTo>
                      <a:pt x="2904" y="1323"/>
                    </a:lnTo>
                    <a:lnTo>
                      <a:pt x="2882" y="1173"/>
                    </a:lnTo>
                    <a:lnTo>
                      <a:pt x="2850" y="1033"/>
                    </a:lnTo>
                    <a:lnTo>
                      <a:pt x="2796" y="893"/>
                    </a:lnTo>
                    <a:lnTo>
                      <a:pt x="2743" y="764"/>
                    </a:lnTo>
                    <a:lnTo>
                      <a:pt x="2667" y="646"/>
                    </a:lnTo>
                    <a:lnTo>
                      <a:pt x="2581" y="527"/>
                    </a:lnTo>
                    <a:lnTo>
                      <a:pt x="2485" y="431"/>
                    </a:lnTo>
                    <a:lnTo>
                      <a:pt x="2388" y="334"/>
                    </a:lnTo>
                    <a:lnTo>
                      <a:pt x="2270" y="248"/>
                    </a:lnTo>
                    <a:lnTo>
                      <a:pt x="2151" y="173"/>
                    </a:lnTo>
                    <a:lnTo>
                      <a:pt x="2022" y="119"/>
                    </a:lnTo>
                    <a:lnTo>
                      <a:pt x="1882" y="65"/>
                    </a:lnTo>
                    <a:lnTo>
                      <a:pt x="1743" y="33"/>
                    </a:lnTo>
                    <a:lnTo>
                      <a:pt x="1592" y="11"/>
                    </a:lnTo>
                    <a:lnTo>
                      <a:pt x="144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1155600" y="1803675"/>
                <a:ext cx="72900" cy="72625"/>
              </a:xfrm>
              <a:custGeom>
                <a:rect b="b" l="l" r="r" t="t"/>
                <a:pathLst>
                  <a:path extrusionOk="0" h="2905" w="2916">
                    <a:moveTo>
                      <a:pt x="1291" y="1"/>
                    </a:moveTo>
                    <a:lnTo>
                      <a:pt x="1141" y="33"/>
                    </a:lnTo>
                    <a:lnTo>
                      <a:pt x="1001" y="65"/>
                    </a:lnTo>
                    <a:lnTo>
                      <a:pt x="872" y="119"/>
                    </a:lnTo>
                    <a:lnTo>
                      <a:pt x="754" y="173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20"/>
                    </a:lnTo>
                    <a:lnTo>
                      <a:pt x="324" y="528"/>
                    </a:lnTo>
                    <a:lnTo>
                      <a:pt x="248" y="635"/>
                    </a:lnTo>
                    <a:lnTo>
                      <a:pt x="173" y="754"/>
                    </a:lnTo>
                    <a:lnTo>
                      <a:pt x="119" y="883"/>
                    </a:lnTo>
                    <a:lnTo>
                      <a:pt x="65" y="1012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3"/>
                    </a:lnTo>
                    <a:lnTo>
                      <a:pt x="12" y="1603"/>
                    </a:lnTo>
                    <a:lnTo>
                      <a:pt x="33" y="1743"/>
                    </a:lnTo>
                    <a:lnTo>
                      <a:pt x="65" y="1893"/>
                    </a:lnTo>
                    <a:lnTo>
                      <a:pt x="119" y="2022"/>
                    </a:lnTo>
                    <a:lnTo>
                      <a:pt x="184" y="2152"/>
                    </a:lnTo>
                    <a:lnTo>
                      <a:pt x="259" y="2270"/>
                    </a:lnTo>
                    <a:lnTo>
                      <a:pt x="334" y="2388"/>
                    </a:lnTo>
                    <a:lnTo>
                      <a:pt x="431" y="2496"/>
                    </a:lnTo>
                    <a:lnTo>
                      <a:pt x="539" y="2582"/>
                    </a:lnTo>
                    <a:lnTo>
                      <a:pt x="646" y="2668"/>
                    </a:lnTo>
                    <a:lnTo>
                      <a:pt x="775" y="2743"/>
                    </a:lnTo>
                    <a:lnTo>
                      <a:pt x="904" y="2797"/>
                    </a:lnTo>
                    <a:lnTo>
                      <a:pt x="1044" y="2850"/>
                    </a:lnTo>
                    <a:lnTo>
                      <a:pt x="1184" y="2883"/>
                    </a:lnTo>
                    <a:lnTo>
                      <a:pt x="1334" y="2904"/>
                    </a:lnTo>
                    <a:lnTo>
                      <a:pt x="1485" y="2904"/>
                    </a:lnTo>
                    <a:lnTo>
                      <a:pt x="1635" y="2893"/>
                    </a:lnTo>
                    <a:lnTo>
                      <a:pt x="1775" y="2872"/>
                    </a:lnTo>
                    <a:lnTo>
                      <a:pt x="1915" y="2840"/>
                    </a:lnTo>
                    <a:lnTo>
                      <a:pt x="2044" y="2786"/>
                    </a:lnTo>
                    <a:lnTo>
                      <a:pt x="2173" y="2721"/>
                    </a:lnTo>
                    <a:lnTo>
                      <a:pt x="2291" y="2657"/>
                    </a:lnTo>
                    <a:lnTo>
                      <a:pt x="2399" y="2571"/>
                    </a:lnTo>
                    <a:lnTo>
                      <a:pt x="2496" y="2474"/>
                    </a:lnTo>
                    <a:lnTo>
                      <a:pt x="2592" y="2377"/>
                    </a:lnTo>
                    <a:lnTo>
                      <a:pt x="2668" y="2259"/>
                    </a:lnTo>
                    <a:lnTo>
                      <a:pt x="2743" y="2141"/>
                    </a:lnTo>
                    <a:lnTo>
                      <a:pt x="2807" y="2022"/>
                    </a:lnTo>
                    <a:lnTo>
                      <a:pt x="2851" y="1883"/>
                    </a:lnTo>
                    <a:lnTo>
                      <a:pt x="2883" y="1743"/>
                    </a:lnTo>
                    <a:lnTo>
                      <a:pt x="2904" y="1603"/>
                    </a:lnTo>
                    <a:lnTo>
                      <a:pt x="2915" y="1453"/>
                    </a:lnTo>
                    <a:lnTo>
                      <a:pt x="2904" y="1302"/>
                    </a:lnTo>
                    <a:lnTo>
                      <a:pt x="2883" y="1151"/>
                    </a:lnTo>
                    <a:lnTo>
                      <a:pt x="2851" y="1012"/>
                    </a:lnTo>
                    <a:lnTo>
                      <a:pt x="2797" y="872"/>
                    </a:lnTo>
                    <a:lnTo>
                      <a:pt x="2743" y="743"/>
                    </a:lnTo>
                    <a:lnTo>
                      <a:pt x="2668" y="625"/>
                    </a:lnTo>
                    <a:lnTo>
                      <a:pt x="2582" y="517"/>
                    </a:lnTo>
                    <a:lnTo>
                      <a:pt x="2485" y="410"/>
                    </a:lnTo>
                    <a:lnTo>
                      <a:pt x="2377" y="313"/>
                    </a:lnTo>
                    <a:lnTo>
                      <a:pt x="2270" y="237"/>
                    </a:lnTo>
                    <a:lnTo>
                      <a:pt x="2141" y="162"/>
                    </a:lnTo>
                    <a:lnTo>
                      <a:pt x="2012" y="98"/>
                    </a:lnTo>
                    <a:lnTo>
                      <a:pt x="1883" y="55"/>
                    </a:lnTo>
                    <a:lnTo>
                      <a:pt x="1732" y="22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1314225" y="180367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291" y="1"/>
                    </a:move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08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23" y="528"/>
                    </a:lnTo>
                    <a:lnTo>
                      <a:pt x="248" y="635"/>
                    </a:lnTo>
                    <a:lnTo>
                      <a:pt x="172" y="754"/>
                    </a:lnTo>
                    <a:lnTo>
                      <a:pt x="119" y="883"/>
                    </a:lnTo>
                    <a:lnTo>
                      <a:pt x="65" y="1012"/>
                    </a:lnTo>
                    <a:lnTo>
                      <a:pt x="32" y="1151"/>
                    </a:lnTo>
                    <a:lnTo>
                      <a:pt x="11" y="1302"/>
                    </a:lnTo>
                    <a:lnTo>
                      <a:pt x="0" y="1453"/>
                    </a:lnTo>
                    <a:lnTo>
                      <a:pt x="11" y="1603"/>
                    </a:lnTo>
                    <a:lnTo>
                      <a:pt x="32" y="1743"/>
                    </a:lnTo>
                    <a:lnTo>
                      <a:pt x="65" y="1883"/>
                    </a:lnTo>
                    <a:lnTo>
                      <a:pt x="108" y="2012"/>
                    </a:lnTo>
                    <a:lnTo>
                      <a:pt x="172" y="2141"/>
                    </a:lnTo>
                    <a:lnTo>
                      <a:pt x="248" y="2259"/>
                    </a:lnTo>
                    <a:lnTo>
                      <a:pt x="323" y="2377"/>
                    </a:lnTo>
                    <a:lnTo>
                      <a:pt x="420" y="2474"/>
                    </a:lnTo>
                    <a:lnTo>
                      <a:pt x="516" y="2571"/>
                    </a:lnTo>
                    <a:lnTo>
                      <a:pt x="635" y="2657"/>
                    </a:lnTo>
                    <a:lnTo>
                      <a:pt x="753" y="2721"/>
                    </a:lnTo>
                    <a:lnTo>
                      <a:pt x="871" y="2786"/>
                    </a:lnTo>
                    <a:lnTo>
                      <a:pt x="1011" y="2840"/>
                    </a:lnTo>
                    <a:lnTo>
                      <a:pt x="1151" y="2872"/>
                    </a:lnTo>
                    <a:lnTo>
                      <a:pt x="1291" y="2893"/>
                    </a:lnTo>
                    <a:lnTo>
                      <a:pt x="1441" y="2904"/>
                    </a:lnTo>
                    <a:lnTo>
                      <a:pt x="1592" y="2893"/>
                    </a:lnTo>
                    <a:lnTo>
                      <a:pt x="1742" y="2872"/>
                    </a:lnTo>
                    <a:lnTo>
                      <a:pt x="1882" y="2840"/>
                    </a:lnTo>
                    <a:lnTo>
                      <a:pt x="2022" y="2797"/>
                    </a:lnTo>
                    <a:lnTo>
                      <a:pt x="2151" y="2732"/>
                    </a:lnTo>
                    <a:lnTo>
                      <a:pt x="2269" y="2657"/>
                    </a:lnTo>
                    <a:lnTo>
                      <a:pt x="2387" y="2571"/>
                    </a:lnTo>
                    <a:lnTo>
                      <a:pt x="2484" y="2474"/>
                    </a:lnTo>
                    <a:lnTo>
                      <a:pt x="2581" y="2377"/>
                    </a:lnTo>
                    <a:lnTo>
                      <a:pt x="2667" y="2259"/>
                    </a:lnTo>
                    <a:lnTo>
                      <a:pt x="2742" y="2141"/>
                    </a:lnTo>
                    <a:lnTo>
                      <a:pt x="2796" y="2012"/>
                    </a:lnTo>
                    <a:lnTo>
                      <a:pt x="2850" y="1872"/>
                    </a:lnTo>
                    <a:lnTo>
                      <a:pt x="2882" y="1721"/>
                    </a:lnTo>
                    <a:lnTo>
                      <a:pt x="2904" y="1582"/>
                    </a:lnTo>
                    <a:lnTo>
                      <a:pt x="2904" y="1420"/>
                    </a:lnTo>
                    <a:lnTo>
                      <a:pt x="2893" y="1281"/>
                    </a:lnTo>
                    <a:lnTo>
                      <a:pt x="2871" y="1130"/>
                    </a:lnTo>
                    <a:lnTo>
                      <a:pt x="2839" y="990"/>
                    </a:lnTo>
                    <a:lnTo>
                      <a:pt x="2785" y="861"/>
                    </a:lnTo>
                    <a:lnTo>
                      <a:pt x="2721" y="732"/>
                    </a:lnTo>
                    <a:lnTo>
                      <a:pt x="2656" y="614"/>
                    </a:lnTo>
                    <a:lnTo>
                      <a:pt x="2570" y="506"/>
                    </a:lnTo>
                    <a:lnTo>
                      <a:pt x="2473" y="410"/>
                    </a:lnTo>
                    <a:lnTo>
                      <a:pt x="2366" y="313"/>
                    </a:lnTo>
                    <a:lnTo>
                      <a:pt x="2258" y="237"/>
                    </a:lnTo>
                    <a:lnTo>
                      <a:pt x="2140" y="162"/>
                    </a:lnTo>
                    <a:lnTo>
                      <a:pt x="2011" y="108"/>
                    </a:lnTo>
                    <a:lnTo>
                      <a:pt x="1871" y="55"/>
                    </a:lnTo>
                    <a:lnTo>
                      <a:pt x="1731" y="22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1547825" y="2195625"/>
                <a:ext cx="72600" cy="72875"/>
              </a:xfrm>
              <a:custGeom>
                <a:rect b="b" l="l" r="r" t="t"/>
                <a:pathLst>
                  <a:path extrusionOk="0" h="2915" w="2904">
                    <a:moveTo>
                      <a:pt x="1452" y="1"/>
                    </a:moveTo>
                    <a:lnTo>
                      <a:pt x="1302" y="11"/>
                    </a:lnTo>
                    <a:lnTo>
                      <a:pt x="1162" y="33"/>
                    </a:lnTo>
                    <a:lnTo>
                      <a:pt x="1022" y="65"/>
                    </a:lnTo>
                    <a:lnTo>
                      <a:pt x="893" y="108"/>
                    </a:lnTo>
                    <a:lnTo>
                      <a:pt x="764" y="173"/>
                    </a:lnTo>
                    <a:lnTo>
                      <a:pt x="646" y="237"/>
                    </a:lnTo>
                    <a:lnTo>
                      <a:pt x="527" y="323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48" y="624"/>
                    </a:lnTo>
                    <a:lnTo>
                      <a:pt x="183" y="743"/>
                    </a:lnTo>
                    <a:lnTo>
                      <a:pt x="119" y="861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0"/>
                    </a:lnTo>
                    <a:lnTo>
                      <a:pt x="1" y="1431"/>
                    </a:lnTo>
                    <a:lnTo>
                      <a:pt x="1" y="1581"/>
                    </a:lnTo>
                    <a:lnTo>
                      <a:pt x="22" y="1732"/>
                    </a:lnTo>
                    <a:lnTo>
                      <a:pt x="54" y="1872"/>
                    </a:lnTo>
                    <a:lnTo>
                      <a:pt x="108" y="2012"/>
                    </a:lnTo>
                    <a:lnTo>
                      <a:pt x="162" y="2141"/>
                    </a:lnTo>
                    <a:lnTo>
                      <a:pt x="237" y="2259"/>
                    </a:lnTo>
                    <a:lnTo>
                      <a:pt x="312" y="2377"/>
                    </a:lnTo>
                    <a:lnTo>
                      <a:pt x="409" y="2485"/>
                    </a:lnTo>
                    <a:lnTo>
                      <a:pt x="517" y="2571"/>
                    </a:lnTo>
                    <a:lnTo>
                      <a:pt x="624" y="2657"/>
                    </a:lnTo>
                    <a:lnTo>
                      <a:pt x="743" y="2732"/>
                    </a:lnTo>
                    <a:lnTo>
                      <a:pt x="872" y="2796"/>
                    </a:lnTo>
                    <a:lnTo>
                      <a:pt x="1011" y="2850"/>
                    </a:lnTo>
                    <a:lnTo>
                      <a:pt x="1151" y="2883"/>
                    </a:lnTo>
                    <a:lnTo>
                      <a:pt x="1302" y="2904"/>
                    </a:lnTo>
                    <a:lnTo>
                      <a:pt x="1452" y="2915"/>
                    </a:lnTo>
                    <a:lnTo>
                      <a:pt x="1603" y="2904"/>
                    </a:lnTo>
                    <a:lnTo>
                      <a:pt x="1743" y="2883"/>
                    </a:lnTo>
                    <a:lnTo>
                      <a:pt x="1882" y="2850"/>
                    </a:lnTo>
                    <a:lnTo>
                      <a:pt x="2022" y="2796"/>
                    </a:lnTo>
                    <a:lnTo>
                      <a:pt x="2140" y="2743"/>
                    </a:lnTo>
                    <a:lnTo>
                      <a:pt x="2269" y="2667"/>
                    </a:lnTo>
                    <a:lnTo>
                      <a:pt x="2377" y="2592"/>
                    </a:lnTo>
                    <a:lnTo>
                      <a:pt x="2474" y="2495"/>
                    </a:lnTo>
                    <a:lnTo>
                      <a:pt x="2571" y="2399"/>
                    </a:lnTo>
                    <a:lnTo>
                      <a:pt x="2657" y="2291"/>
                    </a:lnTo>
                    <a:lnTo>
                      <a:pt x="2732" y="2173"/>
                    </a:lnTo>
                    <a:lnTo>
                      <a:pt x="2786" y="2044"/>
                    </a:lnTo>
                    <a:lnTo>
                      <a:pt x="2839" y="1915"/>
                    </a:lnTo>
                    <a:lnTo>
                      <a:pt x="2872" y="1775"/>
                    </a:lnTo>
                    <a:lnTo>
                      <a:pt x="2904" y="1635"/>
                    </a:lnTo>
                    <a:lnTo>
                      <a:pt x="2904" y="1485"/>
                    </a:lnTo>
                    <a:lnTo>
                      <a:pt x="2904" y="1334"/>
                    </a:lnTo>
                    <a:lnTo>
                      <a:pt x="2882" y="1184"/>
                    </a:lnTo>
                    <a:lnTo>
                      <a:pt x="2850" y="1044"/>
                    </a:lnTo>
                    <a:lnTo>
                      <a:pt x="2807" y="904"/>
                    </a:lnTo>
                    <a:lnTo>
                      <a:pt x="2743" y="775"/>
                    </a:lnTo>
                    <a:lnTo>
                      <a:pt x="2678" y="646"/>
                    </a:lnTo>
                    <a:lnTo>
                      <a:pt x="2592" y="538"/>
                    </a:lnTo>
                    <a:lnTo>
                      <a:pt x="2495" y="431"/>
                    </a:lnTo>
                    <a:lnTo>
                      <a:pt x="2398" y="334"/>
                    </a:lnTo>
                    <a:lnTo>
                      <a:pt x="2280" y="248"/>
                    </a:lnTo>
                    <a:lnTo>
                      <a:pt x="2162" y="173"/>
                    </a:lnTo>
                    <a:lnTo>
                      <a:pt x="2033" y="119"/>
                    </a:lnTo>
                    <a:lnTo>
                      <a:pt x="1893" y="65"/>
                    </a:lnTo>
                    <a:lnTo>
                      <a:pt x="1753" y="33"/>
                    </a:lnTo>
                    <a:lnTo>
                      <a:pt x="1603" y="11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919325" y="2195625"/>
                <a:ext cx="72875" cy="72875"/>
              </a:xfrm>
              <a:custGeom>
                <a:rect b="b" l="l" r="r" t="t"/>
                <a:pathLst>
                  <a:path extrusionOk="0" h="2915" w="2915">
                    <a:moveTo>
                      <a:pt x="1441" y="1"/>
                    </a:moveTo>
                    <a:lnTo>
                      <a:pt x="1290" y="11"/>
                    </a:ln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19" y="420"/>
                    </a:lnTo>
                    <a:lnTo>
                      <a:pt x="333" y="528"/>
                    </a:lnTo>
                    <a:lnTo>
                      <a:pt x="247" y="635"/>
                    </a:lnTo>
                    <a:lnTo>
                      <a:pt x="172" y="753"/>
                    </a:lnTo>
                    <a:lnTo>
                      <a:pt x="118" y="882"/>
                    </a:lnTo>
                    <a:lnTo>
                      <a:pt x="65" y="1012"/>
                    </a:lnTo>
                    <a:lnTo>
                      <a:pt x="32" y="1151"/>
                    </a:lnTo>
                    <a:lnTo>
                      <a:pt x="11" y="1291"/>
                    </a:lnTo>
                    <a:lnTo>
                      <a:pt x="0" y="1442"/>
                    </a:lnTo>
                    <a:lnTo>
                      <a:pt x="11" y="1592"/>
                    </a:lnTo>
                    <a:lnTo>
                      <a:pt x="32" y="1743"/>
                    </a:lnTo>
                    <a:lnTo>
                      <a:pt x="65" y="1882"/>
                    </a:lnTo>
                    <a:lnTo>
                      <a:pt x="108" y="2022"/>
                    </a:lnTo>
                    <a:lnTo>
                      <a:pt x="172" y="2151"/>
                    </a:lnTo>
                    <a:lnTo>
                      <a:pt x="247" y="2270"/>
                    </a:lnTo>
                    <a:lnTo>
                      <a:pt x="333" y="2388"/>
                    </a:lnTo>
                    <a:lnTo>
                      <a:pt x="419" y="2495"/>
                    </a:lnTo>
                    <a:lnTo>
                      <a:pt x="527" y="2581"/>
                    </a:lnTo>
                    <a:lnTo>
                      <a:pt x="645" y="2667"/>
                    </a:lnTo>
                    <a:lnTo>
                      <a:pt x="764" y="2743"/>
                    </a:lnTo>
                    <a:lnTo>
                      <a:pt x="893" y="2796"/>
                    </a:lnTo>
                    <a:lnTo>
                      <a:pt x="1022" y="2850"/>
                    </a:lnTo>
                    <a:lnTo>
                      <a:pt x="1172" y="2883"/>
                    </a:lnTo>
                    <a:lnTo>
                      <a:pt x="1323" y="2904"/>
                    </a:lnTo>
                    <a:lnTo>
                      <a:pt x="1473" y="2915"/>
                    </a:lnTo>
                    <a:lnTo>
                      <a:pt x="1624" y="2904"/>
                    </a:lnTo>
                    <a:lnTo>
                      <a:pt x="1764" y="2883"/>
                    </a:lnTo>
                    <a:lnTo>
                      <a:pt x="1903" y="2840"/>
                    </a:lnTo>
                    <a:lnTo>
                      <a:pt x="2032" y="2796"/>
                    </a:lnTo>
                    <a:lnTo>
                      <a:pt x="2161" y="2732"/>
                    </a:lnTo>
                    <a:lnTo>
                      <a:pt x="2280" y="2667"/>
                    </a:lnTo>
                    <a:lnTo>
                      <a:pt x="2387" y="2581"/>
                    </a:lnTo>
                    <a:lnTo>
                      <a:pt x="2495" y="2485"/>
                    </a:lnTo>
                    <a:lnTo>
                      <a:pt x="2581" y="2388"/>
                    </a:lnTo>
                    <a:lnTo>
                      <a:pt x="2667" y="2280"/>
                    </a:lnTo>
                    <a:lnTo>
                      <a:pt x="2742" y="2162"/>
                    </a:lnTo>
                    <a:lnTo>
                      <a:pt x="2796" y="2033"/>
                    </a:lnTo>
                    <a:lnTo>
                      <a:pt x="2850" y="1904"/>
                    </a:lnTo>
                    <a:lnTo>
                      <a:pt x="2882" y="1764"/>
                    </a:lnTo>
                    <a:lnTo>
                      <a:pt x="2903" y="1614"/>
                    </a:lnTo>
                    <a:lnTo>
                      <a:pt x="2914" y="1463"/>
                    </a:lnTo>
                    <a:lnTo>
                      <a:pt x="2903" y="1313"/>
                    </a:lnTo>
                    <a:lnTo>
                      <a:pt x="2882" y="1162"/>
                    </a:lnTo>
                    <a:lnTo>
                      <a:pt x="2850" y="1022"/>
                    </a:lnTo>
                    <a:lnTo>
                      <a:pt x="2796" y="893"/>
                    </a:lnTo>
                    <a:lnTo>
                      <a:pt x="2742" y="764"/>
                    </a:lnTo>
                    <a:lnTo>
                      <a:pt x="2667" y="635"/>
                    </a:lnTo>
                    <a:lnTo>
                      <a:pt x="2581" y="528"/>
                    </a:lnTo>
                    <a:lnTo>
                      <a:pt x="2484" y="420"/>
                    </a:lnTo>
                    <a:lnTo>
                      <a:pt x="2387" y="323"/>
                    </a:lnTo>
                    <a:lnTo>
                      <a:pt x="2269" y="248"/>
                    </a:lnTo>
                    <a:lnTo>
                      <a:pt x="2151" y="173"/>
                    </a:lnTo>
                    <a:lnTo>
                      <a:pt x="2022" y="108"/>
                    </a:lnTo>
                    <a:lnTo>
                      <a:pt x="1882" y="65"/>
                    </a:lnTo>
                    <a:lnTo>
                      <a:pt x="1742" y="22"/>
                    </a:lnTo>
                    <a:lnTo>
                      <a:pt x="1592" y="11"/>
                    </a:lnTo>
                    <a:lnTo>
                      <a:pt x="144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997275" y="1881650"/>
                <a:ext cx="72600" cy="72325"/>
              </a:xfrm>
              <a:custGeom>
                <a:rect b="b" l="l" r="r" t="t"/>
                <a:pathLst>
                  <a:path extrusionOk="0" h="2893" w="2904">
                    <a:moveTo>
                      <a:pt x="1312" y="0"/>
                    </a:moveTo>
                    <a:lnTo>
                      <a:pt x="1162" y="22"/>
                    </a:lnTo>
                    <a:lnTo>
                      <a:pt x="1022" y="65"/>
                    </a:lnTo>
                    <a:lnTo>
                      <a:pt x="882" y="108"/>
                    </a:lnTo>
                    <a:lnTo>
                      <a:pt x="753" y="172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30"/>
                    </a:lnTo>
                    <a:lnTo>
                      <a:pt x="323" y="538"/>
                    </a:lnTo>
                    <a:lnTo>
                      <a:pt x="237" y="645"/>
                    </a:lnTo>
                    <a:lnTo>
                      <a:pt x="172" y="774"/>
                    </a:lnTo>
                    <a:lnTo>
                      <a:pt x="108" y="904"/>
                    </a:lnTo>
                    <a:lnTo>
                      <a:pt x="65" y="1033"/>
                    </a:lnTo>
                    <a:lnTo>
                      <a:pt x="22" y="1183"/>
                    </a:lnTo>
                    <a:lnTo>
                      <a:pt x="11" y="1323"/>
                    </a:lnTo>
                    <a:lnTo>
                      <a:pt x="0" y="1484"/>
                    </a:lnTo>
                    <a:lnTo>
                      <a:pt x="11" y="1624"/>
                    </a:lnTo>
                    <a:lnTo>
                      <a:pt x="43" y="1775"/>
                    </a:lnTo>
                    <a:lnTo>
                      <a:pt x="76" y="1904"/>
                    </a:lnTo>
                    <a:lnTo>
                      <a:pt x="129" y="2043"/>
                    </a:lnTo>
                    <a:lnTo>
                      <a:pt x="194" y="2162"/>
                    </a:lnTo>
                    <a:lnTo>
                      <a:pt x="259" y="2280"/>
                    </a:lnTo>
                    <a:lnTo>
                      <a:pt x="345" y="2387"/>
                    </a:lnTo>
                    <a:lnTo>
                      <a:pt x="441" y="2495"/>
                    </a:lnTo>
                    <a:lnTo>
                      <a:pt x="549" y="2581"/>
                    </a:lnTo>
                    <a:lnTo>
                      <a:pt x="656" y="2667"/>
                    </a:lnTo>
                    <a:lnTo>
                      <a:pt x="775" y="2732"/>
                    </a:lnTo>
                    <a:lnTo>
                      <a:pt x="904" y="2785"/>
                    </a:lnTo>
                    <a:lnTo>
                      <a:pt x="1043" y="2839"/>
                    </a:lnTo>
                    <a:lnTo>
                      <a:pt x="1183" y="2871"/>
                    </a:lnTo>
                    <a:lnTo>
                      <a:pt x="1323" y="2893"/>
                    </a:lnTo>
                    <a:lnTo>
                      <a:pt x="1474" y="2893"/>
                    </a:lnTo>
                    <a:lnTo>
                      <a:pt x="1624" y="2882"/>
                    </a:lnTo>
                    <a:lnTo>
                      <a:pt x="1764" y="2861"/>
                    </a:lnTo>
                    <a:lnTo>
                      <a:pt x="1904" y="2828"/>
                    </a:lnTo>
                    <a:lnTo>
                      <a:pt x="2033" y="2775"/>
                    </a:lnTo>
                    <a:lnTo>
                      <a:pt x="2162" y="2710"/>
                    </a:lnTo>
                    <a:lnTo>
                      <a:pt x="2280" y="2646"/>
                    </a:lnTo>
                    <a:lnTo>
                      <a:pt x="2388" y="2559"/>
                    </a:lnTo>
                    <a:lnTo>
                      <a:pt x="2484" y="2463"/>
                    </a:lnTo>
                    <a:lnTo>
                      <a:pt x="2581" y="2366"/>
                    </a:lnTo>
                    <a:lnTo>
                      <a:pt x="2667" y="2248"/>
                    </a:lnTo>
                    <a:lnTo>
                      <a:pt x="2732" y="2129"/>
                    </a:lnTo>
                    <a:lnTo>
                      <a:pt x="2796" y="2000"/>
                    </a:lnTo>
                    <a:lnTo>
                      <a:pt x="2839" y="1871"/>
                    </a:lnTo>
                    <a:lnTo>
                      <a:pt x="2871" y="1732"/>
                    </a:lnTo>
                    <a:lnTo>
                      <a:pt x="2893" y="1592"/>
                    </a:lnTo>
                    <a:lnTo>
                      <a:pt x="2904" y="1441"/>
                    </a:lnTo>
                    <a:lnTo>
                      <a:pt x="2893" y="1291"/>
                    </a:lnTo>
                    <a:lnTo>
                      <a:pt x="2871" y="1151"/>
                    </a:lnTo>
                    <a:lnTo>
                      <a:pt x="2839" y="1011"/>
                    </a:lnTo>
                    <a:lnTo>
                      <a:pt x="2785" y="871"/>
                    </a:lnTo>
                    <a:lnTo>
                      <a:pt x="2732" y="753"/>
                    </a:lnTo>
                    <a:lnTo>
                      <a:pt x="2656" y="635"/>
                    </a:lnTo>
                    <a:lnTo>
                      <a:pt x="2570" y="516"/>
                    </a:lnTo>
                    <a:lnTo>
                      <a:pt x="2484" y="420"/>
                    </a:lnTo>
                    <a:lnTo>
                      <a:pt x="2377" y="323"/>
                    </a:lnTo>
                    <a:lnTo>
                      <a:pt x="2269" y="248"/>
                    </a:lnTo>
                    <a:lnTo>
                      <a:pt x="2151" y="172"/>
                    </a:lnTo>
                    <a:lnTo>
                      <a:pt x="2022" y="108"/>
                    </a:lnTo>
                    <a:lnTo>
                      <a:pt x="1893" y="65"/>
                    </a:lnTo>
                    <a:lnTo>
                      <a:pt x="1753" y="22"/>
                    </a:lnTo>
                    <a:lnTo>
                      <a:pt x="1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470125" y="1881650"/>
                <a:ext cx="72350" cy="72325"/>
              </a:xfrm>
              <a:custGeom>
                <a:rect b="b" l="l" r="r" t="t"/>
                <a:pathLst>
                  <a:path extrusionOk="0" h="2893" w="2894">
                    <a:moveTo>
                      <a:pt x="1313" y="0"/>
                    </a:moveTo>
                    <a:lnTo>
                      <a:pt x="1162" y="22"/>
                    </a:lnTo>
                    <a:lnTo>
                      <a:pt x="1022" y="54"/>
                    </a:lnTo>
                    <a:lnTo>
                      <a:pt x="893" y="108"/>
                    </a:lnTo>
                    <a:lnTo>
                      <a:pt x="764" y="162"/>
                    </a:lnTo>
                    <a:lnTo>
                      <a:pt x="646" y="237"/>
                    </a:lnTo>
                    <a:lnTo>
                      <a:pt x="539" y="312"/>
                    </a:lnTo>
                    <a:lnTo>
                      <a:pt x="431" y="409"/>
                    </a:lnTo>
                    <a:lnTo>
                      <a:pt x="334" y="506"/>
                    </a:lnTo>
                    <a:lnTo>
                      <a:pt x="248" y="624"/>
                    </a:lnTo>
                    <a:lnTo>
                      <a:pt x="184" y="731"/>
                    </a:lnTo>
                    <a:lnTo>
                      <a:pt x="119" y="861"/>
                    </a:lnTo>
                    <a:lnTo>
                      <a:pt x="65" y="990"/>
                    </a:lnTo>
                    <a:lnTo>
                      <a:pt x="33" y="1129"/>
                    </a:lnTo>
                    <a:lnTo>
                      <a:pt x="12" y="1280"/>
                    </a:lnTo>
                    <a:lnTo>
                      <a:pt x="1" y="1420"/>
                    </a:lnTo>
                    <a:lnTo>
                      <a:pt x="1" y="1570"/>
                    </a:lnTo>
                    <a:lnTo>
                      <a:pt x="22" y="1721"/>
                    </a:lnTo>
                    <a:lnTo>
                      <a:pt x="55" y="1861"/>
                    </a:lnTo>
                    <a:lnTo>
                      <a:pt x="108" y="2000"/>
                    </a:lnTo>
                    <a:lnTo>
                      <a:pt x="162" y="2129"/>
                    </a:lnTo>
                    <a:lnTo>
                      <a:pt x="238" y="2258"/>
                    </a:lnTo>
                    <a:lnTo>
                      <a:pt x="324" y="2366"/>
                    </a:lnTo>
                    <a:lnTo>
                      <a:pt x="420" y="2473"/>
                    </a:lnTo>
                    <a:lnTo>
                      <a:pt x="528" y="2570"/>
                    </a:lnTo>
                    <a:lnTo>
                      <a:pt x="635" y="2646"/>
                    </a:lnTo>
                    <a:lnTo>
                      <a:pt x="754" y="2721"/>
                    </a:lnTo>
                    <a:lnTo>
                      <a:pt x="883" y="2785"/>
                    </a:lnTo>
                    <a:lnTo>
                      <a:pt x="1022" y="2828"/>
                    </a:lnTo>
                    <a:lnTo>
                      <a:pt x="1162" y="2871"/>
                    </a:lnTo>
                    <a:lnTo>
                      <a:pt x="1313" y="2893"/>
                    </a:lnTo>
                    <a:lnTo>
                      <a:pt x="1463" y="2893"/>
                    </a:lnTo>
                    <a:lnTo>
                      <a:pt x="1614" y="2882"/>
                    </a:lnTo>
                    <a:lnTo>
                      <a:pt x="1754" y="2861"/>
                    </a:lnTo>
                    <a:lnTo>
                      <a:pt x="1893" y="2828"/>
                    </a:lnTo>
                    <a:lnTo>
                      <a:pt x="2023" y="2775"/>
                    </a:lnTo>
                    <a:lnTo>
                      <a:pt x="2152" y="2721"/>
                    </a:lnTo>
                    <a:lnTo>
                      <a:pt x="2270" y="2646"/>
                    </a:lnTo>
                    <a:lnTo>
                      <a:pt x="2377" y="2559"/>
                    </a:lnTo>
                    <a:lnTo>
                      <a:pt x="2485" y="2463"/>
                    </a:lnTo>
                    <a:lnTo>
                      <a:pt x="2571" y="2366"/>
                    </a:lnTo>
                    <a:lnTo>
                      <a:pt x="2657" y="2248"/>
                    </a:lnTo>
                    <a:lnTo>
                      <a:pt x="2732" y="2129"/>
                    </a:lnTo>
                    <a:lnTo>
                      <a:pt x="2786" y="2000"/>
                    </a:lnTo>
                    <a:lnTo>
                      <a:pt x="2829" y="1871"/>
                    </a:lnTo>
                    <a:lnTo>
                      <a:pt x="2872" y="1732"/>
                    </a:lnTo>
                    <a:lnTo>
                      <a:pt x="2894" y="1592"/>
                    </a:lnTo>
                    <a:lnTo>
                      <a:pt x="2894" y="1441"/>
                    </a:lnTo>
                    <a:lnTo>
                      <a:pt x="2894" y="1291"/>
                    </a:lnTo>
                    <a:lnTo>
                      <a:pt x="2872" y="1151"/>
                    </a:lnTo>
                    <a:lnTo>
                      <a:pt x="2829" y="1011"/>
                    </a:lnTo>
                    <a:lnTo>
                      <a:pt x="2786" y="882"/>
                    </a:lnTo>
                    <a:lnTo>
                      <a:pt x="2721" y="753"/>
                    </a:lnTo>
                    <a:lnTo>
                      <a:pt x="2646" y="635"/>
                    </a:lnTo>
                    <a:lnTo>
                      <a:pt x="2571" y="527"/>
                    </a:lnTo>
                    <a:lnTo>
                      <a:pt x="2474" y="420"/>
                    </a:lnTo>
                    <a:lnTo>
                      <a:pt x="2377" y="323"/>
                    </a:lnTo>
                    <a:lnTo>
                      <a:pt x="2259" y="248"/>
                    </a:lnTo>
                    <a:lnTo>
                      <a:pt x="2141" y="172"/>
                    </a:lnTo>
                    <a:lnTo>
                      <a:pt x="2023" y="108"/>
                    </a:lnTo>
                    <a:lnTo>
                      <a:pt x="1883" y="65"/>
                    </a:lnTo>
                    <a:lnTo>
                      <a:pt x="1754" y="22"/>
                    </a:lnTo>
                    <a:lnTo>
                      <a:pt x="1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1547825" y="203997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345" y="1"/>
                    </a:moveTo>
                    <a:lnTo>
                      <a:pt x="1205" y="22"/>
                    </a:lnTo>
                    <a:lnTo>
                      <a:pt x="1065" y="55"/>
                    </a:lnTo>
                    <a:lnTo>
                      <a:pt x="925" y="98"/>
                    </a:lnTo>
                    <a:lnTo>
                      <a:pt x="796" y="151"/>
                    </a:lnTo>
                    <a:lnTo>
                      <a:pt x="678" y="216"/>
                    </a:lnTo>
                    <a:lnTo>
                      <a:pt x="560" y="291"/>
                    </a:lnTo>
                    <a:lnTo>
                      <a:pt x="463" y="388"/>
                    </a:lnTo>
                    <a:lnTo>
                      <a:pt x="366" y="485"/>
                    </a:lnTo>
                    <a:lnTo>
                      <a:pt x="280" y="592"/>
                    </a:lnTo>
                    <a:lnTo>
                      <a:pt x="205" y="700"/>
                    </a:lnTo>
                    <a:lnTo>
                      <a:pt x="130" y="829"/>
                    </a:lnTo>
                    <a:lnTo>
                      <a:pt x="87" y="958"/>
                    </a:lnTo>
                    <a:lnTo>
                      <a:pt x="44" y="1087"/>
                    </a:lnTo>
                    <a:lnTo>
                      <a:pt x="11" y="1237"/>
                    </a:lnTo>
                    <a:lnTo>
                      <a:pt x="1" y="1377"/>
                    </a:lnTo>
                    <a:lnTo>
                      <a:pt x="1" y="1538"/>
                    </a:lnTo>
                    <a:lnTo>
                      <a:pt x="22" y="1678"/>
                    </a:lnTo>
                    <a:lnTo>
                      <a:pt x="44" y="1829"/>
                    </a:lnTo>
                    <a:lnTo>
                      <a:pt x="87" y="1969"/>
                    </a:lnTo>
                    <a:lnTo>
                      <a:pt x="151" y="2098"/>
                    </a:lnTo>
                    <a:lnTo>
                      <a:pt x="216" y="2227"/>
                    </a:lnTo>
                    <a:lnTo>
                      <a:pt x="291" y="2345"/>
                    </a:lnTo>
                    <a:lnTo>
                      <a:pt x="388" y="2452"/>
                    </a:lnTo>
                    <a:lnTo>
                      <a:pt x="484" y="2549"/>
                    </a:lnTo>
                    <a:lnTo>
                      <a:pt x="592" y="2635"/>
                    </a:lnTo>
                    <a:lnTo>
                      <a:pt x="710" y="2711"/>
                    </a:lnTo>
                    <a:lnTo>
                      <a:pt x="839" y="2775"/>
                    </a:lnTo>
                    <a:lnTo>
                      <a:pt x="968" y="2829"/>
                    </a:lnTo>
                    <a:lnTo>
                      <a:pt x="1108" y="2872"/>
                    </a:lnTo>
                    <a:lnTo>
                      <a:pt x="1259" y="2893"/>
                    </a:lnTo>
                    <a:lnTo>
                      <a:pt x="1409" y="2904"/>
                    </a:lnTo>
                    <a:lnTo>
                      <a:pt x="1560" y="2904"/>
                    </a:lnTo>
                    <a:lnTo>
                      <a:pt x="1700" y="2883"/>
                    </a:lnTo>
                    <a:lnTo>
                      <a:pt x="1839" y="2850"/>
                    </a:lnTo>
                    <a:lnTo>
                      <a:pt x="1979" y="2807"/>
                    </a:lnTo>
                    <a:lnTo>
                      <a:pt x="2108" y="2754"/>
                    </a:lnTo>
                    <a:lnTo>
                      <a:pt x="2226" y="2689"/>
                    </a:lnTo>
                    <a:lnTo>
                      <a:pt x="2345" y="2614"/>
                    </a:lnTo>
                    <a:lnTo>
                      <a:pt x="2452" y="2528"/>
                    </a:lnTo>
                    <a:lnTo>
                      <a:pt x="2549" y="2420"/>
                    </a:lnTo>
                    <a:lnTo>
                      <a:pt x="2635" y="2313"/>
                    </a:lnTo>
                    <a:lnTo>
                      <a:pt x="2710" y="2205"/>
                    </a:lnTo>
                    <a:lnTo>
                      <a:pt x="2775" y="2076"/>
                    </a:lnTo>
                    <a:lnTo>
                      <a:pt x="2829" y="1947"/>
                    </a:lnTo>
                    <a:lnTo>
                      <a:pt x="2872" y="1818"/>
                    </a:lnTo>
                    <a:lnTo>
                      <a:pt x="2893" y="1678"/>
                    </a:lnTo>
                    <a:lnTo>
                      <a:pt x="2904" y="1528"/>
                    </a:lnTo>
                    <a:lnTo>
                      <a:pt x="2904" y="1377"/>
                    </a:lnTo>
                    <a:lnTo>
                      <a:pt x="2893" y="1227"/>
                    </a:lnTo>
                    <a:lnTo>
                      <a:pt x="2861" y="1076"/>
                    </a:lnTo>
                    <a:lnTo>
                      <a:pt x="2818" y="936"/>
                    </a:lnTo>
                    <a:lnTo>
                      <a:pt x="2764" y="807"/>
                    </a:lnTo>
                    <a:lnTo>
                      <a:pt x="2689" y="678"/>
                    </a:lnTo>
                    <a:lnTo>
                      <a:pt x="2614" y="571"/>
                    </a:lnTo>
                    <a:lnTo>
                      <a:pt x="2528" y="463"/>
                    </a:lnTo>
                    <a:lnTo>
                      <a:pt x="2420" y="356"/>
                    </a:lnTo>
                    <a:lnTo>
                      <a:pt x="2312" y="270"/>
                    </a:lnTo>
                    <a:lnTo>
                      <a:pt x="2194" y="194"/>
                    </a:lnTo>
                    <a:lnTo>
                      <a:pt x="2065" y="130"/>
                    </a:lnTo>
                    <a:lnTo>
                      <a:pt x="1936" y="76"/>
                    </a:lnTo>
                    <a:lnTo>
                      <a:pt x="1796" y="33"/>
                    </a:lnTo>
                    <a:lnTo>
                      <a:pt x="1646" y="12"/>
                    </a:lnTo>
                    <a:lnTo>
                      <a:pt x="149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919325" y="2037300"/>
                <a:ext cx="72875" cy="72600"/>
              </a:xfrm>
              <a:custGeom>
                <a:rect b="b" l="l" r="r" t="t"/>
                <a:pathLst>
                  <a:path extrusionOk="0" h="2904" w="2915">
                    <a:moveTo>
                      <a:pt x="1376" y="0"/>
                    </a:moveTo>
                    <a:lnTo>
                      <a:pt x="1226" y="11"/>
                    </a:lnTo>
                    <a:lnTo>
                      <a:pt x="1086" y="43"/>
                    </a:lnTo>
                    <a:lnTo>
                      <a:pt x="946" y="86"/>
                    </a:lnTo>
                    <a:lnTo>
                      <a:pt x="807" y="140"/>
                    </a:lnTo>
                    <a:lnTo>
                      <a:pt x="688" y="205"/>
                    </a:lnTo>
                    <a:lnTo>
                      <a:pt x="570" y="291"/>
                    </a:lnTo>
                    <a:lnTo>
                      <a:pt x="462" y="377"/>
                    </a:lnTo>
                    <a:lnTo>
                      <a:pt x="366" y="484"/>
                    </a:lnTo>
                    <a:lnTo>
                      <a:pt x="280" y="592"/>
                    </a:lnTo>
                    <a:lnTo>
                      <a:pt x="194" y="710"/>
                    </a:lnTo>
                    <a:lnTo>
                      <a:pt x="129" y="828"/>
                    </a:lnTo>
                    <a:lnTo>
                      <a:pt x="75" y="968"/>
                    </a:lnTo>
                    <a:lnTo>
                      <a:pt x="43" y="1108"/>
                    </a:lnTo>
                    <a:lnTo>
                      <a:pt x="11" y="1248"/>
                    </a:lnTo>
                    <a:lnTo>
                      <a:pt x="0" y="1398"/>
                    </a:lnTo>
                    <a:lnTo>
                      <a:pt x="0" y="1549"/>
                    </a:lnTo>
                    <a:lnTo>
                      <a:pt x="22" y="1699"/>
                    </a:lnTo>
                    <a:lnTo>
                      <a:pt x="54" y="1839"/>
                    </a:lnTo>
                    <a:lnTo>
                      <a:pt x="97" y="1968"/>
                    </a:lnTo>
                    <a:lnTo>
                      <a:pt x="151" y="2097"/>
                    </a:lnTo>
                    <a:lnTo>
                      <a:pt x="215" y="2226"/>
                    </a:lnTo>
                    <a:lnTo>
                      <a:pt x="301" y="2334"/>
                    </a:lnTo>
                    <a:lnTo>
                      <a:pt x="387" y="2441"/>
                    </a:lnTo>
                    <a:lnTo>
                      <a:pt x="484" y="2538"/>
                    </a:lnTo>
                    <a:lnTo>
                      <a:pt x="591" y="2624"/>
                    </a:lnTo>
                    <a:lnTo>
                      <a:pt x="710" y="2699"/>
                    </a:lnTo>
                    <a:lnTo>
                      <a:pt x="828" y="2764"/>
                    </a:lnTo>
                    <a:lnTo>
                      <a:pt x="957" y="2818"/>
                    </a:lnTo>
                    <a:lnTo>
                      <a:pt x="1097" y="2861"/>
                    </a:lnTo>
                    <a:lnTo>
                      <a:pt x="1237" y="2893"/>
                    </a:lnTo>
                    <a:lnTo>
                      <a:pt x="1387" y="2904"/>
                    </a:lnTo>
                    <a:lnTo>
                      <a:pt x="1538" y="2904"/>
                    </a:lnTo>
                    <a:lnTo>
                      <a:pt x="1688" y="2882"/>
                    </a:lnTo>
                    <a:lnTo>
                      <a:pt x="1828" y="2850"/>
                    </a:lnTo>
                    <a:lnTo>
                      <a:pt x="1968" y="2807"/>
                    </a:lnTo>
                    <a:lnTo>
                      <a:pt x="2097" y="2753"/>
                    </a:lnTo>
                    <a:lnTo>
                      <a:pt x="2226" y="2688"/>
                    </a:lnTo>
                    <a:lnTo>
                      <a:pt x="2344" y="2613"/>
                    </a:lnTo>
                    <a:lnTo>
                      <a:pt x="2452" y="2516"/>
                    </a:lnTo>
                    <a:lnTo>
                      <a:pt x="2549" y="2420"/>
                    </a:lnTo>
                    <a:lnTo>
                      <a:pt x="2635" y="2312"/>
                    </a:lnTo>
                    <a:lnTo>
                      <a:pt x="2710" y="2194"/>
                    </a:lnTo>
                    <a:lnTo>
                      <a:pt x="2785" y="2065"/>
                    </a:lnTo>
                    <a:lnTo>
                      <a:pt x="2828" y="1936"/>
                    </a:lnTo>
                    <a:lnTo>
                      <a:pt x="2871" y="1796"/>
                    </a:lnTo>
                    <a:lnTo>
                      <a:pt x="2903" y="1645"/>
                    </a:lnTo>
                    <a:lnTo>
                      <a:pt x="2914" y="1495"/>
                    </a:lnTo>
                    <a:lnTo>
                      <a:pt x="2903" y="1344"/>
                    </a:lnTo>
                    <a:lnTo>
                      <a:pt x="2893" y="1205"/>
                    </a:lnTo>
                    <a:lnTo>
                      <a:pt x="2860" y="1054"/>
                    </a:lnTo>
                    <a:lnTo>
                      <a:pt x="2817" y="925"/>
                    </a:lnTo>
                    <a:lnTo>
                      <a:pt x="2764" y="796"/>
                    </a:lnTo>
                    <a:lnTo>
                      <a:pt x="2688" y="678"/>
                    </a:lnTo>
                    <a:lnTo>
                      <a:pt x="2613" y="559"/>
                    </a:lnTo>
                    <a:lnTo>
                      <a:pt x="2527" y="452"/>
                    </a:lnTo>
                    <a:lnTo>
                      <a:pt x="2430" y="355"/>
                    </a:lnTo>
                    <a:lnTo>
                      <a:pt x="2323" y="269"/>
                    </a:lnTo>
                    <a:lnTo>
                      <a:pt x="2204" y="194"/>
                    </a:lnTo>
                    <a:lnTo>
                      <a:pt x="2086" y="129"/>
                    </a:lnTo>
                    <a:lnTo>
                      <a:pt x="1957" y="76"/>
                    </a:lnTo>
                    <a:lnTo>
                      <a:pt x="1817" y="32"/>
                    </a:lnTo>
                    <a:lnTo>
                      <a:pt x="1678" y="11"/>
                    </a:lnTo>
                    <a:lnTo>
                      <a:pt x="1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1392450" y="180395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344" y="1"/>
                    </a:moveTo>
                    <a:lnTo>
                      <a:pt x="1205" y="22"/>
                    </a:lnTo>
                    <a:lnTo>
                      <a:pt x="1065" y="54"/>
                    </a:lnTo>
                    <a:lnTo>
                      <a:pt x="925" y="97"/>
                    </a:lnTo>
                    <a:lnTo>
                      <a:pt x="796" y="151"/>
                    </a:lnTo>
                    <a:lnTo>
                      <a:pt x="678" y="226"/>
                    </a:lnTo>
                    <a:lnTo>
                      <a:pt x="560" y="302"/>
                    </a:lnTo>
                    <a:lnTo>
                      <a:pt x="463" y="399"/>
                    </a:lnTo>
                    <a:lnTo>
                      <a:pt x="355" y="495"/>
                    </a:lnTo>
                    <a:lnTo>
                      <a:pt x="269" y="603"/>
                    </a:lnTo>
                    <a:lnTo>
                      <a:pt x="194" y="721"/>
                    </a:lnTo>
                    <a:lnTo>
                      <a:pt x="129" y="850"/>
                    </a:lnTo>
                    <a:lnTo>
                      <a:pt x="76" y="979"/>
                    </a:lnTo>
                    <a:lnTo>
                      <a:pt x="33" y="1119"/>
                    </a:lnTo>
                    <a:lnTo>
                      <a:pt x="11" y="1259"/>
                    </a:lnTo>
                    <a:lnTo>
                      <a:pt x="0" y="1409"/>
                    </a:lnTo>
                    <a:lnTo>
                      <a:pt x="0" y="1549"/>
                    </a:lnTo>
                    <a:lnTo>
                      <a:pt x="22" y="1689"/>
                    </a:lnTo>
                    <a:lnTo>
                      <a:pt x="54" y="1829"/>
                    </a:lnTo>
                    <a:lnTo>
                      <a:pt x="97" y="1968"/>
                    </a:lnTo>
                    <a:lnTo>
                      <a:pt x="162" y="2097"/>
                    </a:lnTo>
                    <a:lnTo>
                      <a:pt x="237" y="2216"/>
                    </a:lnTo>
                    <a:lnTo>
                      <a:pt x="312" y="2323"/>
                    </a:lnTo>
                    <a:lnTo>
                      <a:pt x="409" y="2431"/>
                    </a:lnTo>
                    <a:lnTo>
                      <a:pt x="506" y="2528"/>
                    </a:lnTo>
                    <a:lnTo>
                      <a:pt x="613" y="2614"/>
                    </a:lnTo>
                    <a:lnTo>
                      <a:pt x="732" y="2689"/>
                    </a:lnTo>
                    <a:lnTo>
                      <a:pt x="861" y="2753"/>
                    </a:lnTo>
                    <a:lnTo>
                      <a:pt x="990" y="2807"/>
                    </a:lnTo>
                    <a:lnTo>
                      <a:pt x="1129" y="2839"/>
                    </a:lnTo>
                    <a:lnTo>
                      <a:pt x="1269" y="2872"/>
                    </a:lnTo>
                    <a:lnTo>
                      <a:pt x="1420" y="2882"/>
                    </a:lnTo>
                    <a:lnTo>
                      <a:pt x="1570" y="2872"/>
                    </a:lnTo>
                    <a:lnTo>
                      <a:pt x="1710" y="2850"/>
                    </a:lnTo>
                    <a:lnTo>
                      <a:pt x="1850" y="2818"/>
                    </a:lnTo>
                    <a:lnTo>
                      <a:pt x="1979" y="2775"/>
                    </a:lnTo>
                    <a:lnTo>
                      <a:pt x="2108" y="2710"/>
                    </a:lnTo>
                    <a:lnTo>
                      <a:pt x="2226" y="2635"/>
                    </a:lnTo>
                    <a:lnTo>
                      <a:pt x="2345" y="2560"/>
                    </a:lnTo>
                    <a:lnTo>
                      <a:pt x="2441" y="2463"/>
                    </a:lnTo>
                    <a:lnTo>
                      <a:pt x="2538" y="2366"/>
                    </a:lnTo>
                    <a:lnTo>
                      <a:pt x="2624" y="2248"/>
                    </a:lnTo>
                    <a:lnTo>
                      <a:pt x="2699" y="2130"/>
                    </a:lnTo>
                    <a:lnTo>
                      <a:pt x="2764" y="2001"/>
                    </a:lnTo>
                    <a:lnTo>
                      <a:pt x="2807" y="1872"/>
                    </a:lnTo>
                    <a:lnTo>
                      <a:pt x="2850" y="1732"/>
                    </a:lnTo>
                    <a:lnTo>
                      <a:pt x="2871" y="1592"/>
                    </a:lnTo>
                    <a:lnTo>
                      <a:pt x="2882" y="1442"/>
                    </a:lnTo>
                    <a:lnTo>
                      <a:pt x="2871" y="1302"/>
                    </a:lnTo>
                    <a:lnTo>
                      <a:pt x="2850" y="1162"/>
                    </a:lnTo>
                    <a:lnTo>
                      <a:pt x="2818" y="1033"/>
                    </a:lnTo>
                    <a:lnTo>
                      <a:pt x="2775" y="904"/>
                    </a:lnTo>
                    <a:lnTo>
                      <a:pt x="2710" y="775"/>
                    </a:lnTo>
                    <a:lnTo>
                      <a:pt x="2646" y="657"/>
                    </a:lnTo>
                    <a:lnTo>
                      <a:pt x="2560" y="549"/>
                    </a:lnTo>
                    <a:lnTo>
                      <a:pt x="2474" y="442"/>
                    </a:lnTo>
                    <a:lnTo>
                      <a:pt x="2377" y="356"/>
                    </a:lnTo>
                    <a:lnTo>
                      <a:pt x="2269" y="269"/>
                    </a:lnTo>
                    <a:lnTo>
                      <a:pt x="2151" y="194"/>
                    </a:lnTo>
                    <a:lnTo>
                      <a:pt x="2033" y="130"/>
                    </a:lnTo>
                    <a:lnTo>
                      <a:pt x="1904" y="76"/>
                    </a:lnTo>
                    <a:lnTo>
                      <a:pt x="1775" y="44"/>
                    </a:lnTo>
                    <a:lnTo>
                      <a:pt x="1635" y="11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919575" y="195960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420" y="1"/>
                    </a:moveTo>
                    <a:lnTo>
                      <a:pt x="1270" y="11"/>
                    </a:lnTo>
                    <a:lnTo>
                      <a:pt x="1130" y="33"/>
                    </a:lnTo>
                    <a:lnTo>
                      <a:pt x="990" y="76"/>
                    </a:lnTo>
                    <a:lnTo>
                      <a:pt x="861" y="130"/>
                    </a:lnTo>
                    <a:lnTo>
                      <a:pt x="732" y="194"/>
                    </a:lnTo>
                    <a:lnTo>
                      <a:pt x="614" y="269"/>
                    </a:lnTo>
                    <a:lnTo>
                      <a:pt x="506" y="355"/>
                    </a:lnTo>
                    <a:lnTo>
                      <a:pt x="409" y="452"/>
                    </a:lnTo>
                    <a:lnTo>
                      <a:pt x="313" y="560"/>
                    </a:lnTo>
                    <a:lnTo>
                      <a:pt x="237" y="667"/>
                    </a:lnTo>
                    <a:lnTo>
                      <a:pt x="162" y="796"/>
                    </a:lnTo>
                    <a:lnTo>
                      <a:pt x="108" y="915"/>
                    </a:lnTo>
                    <a:lnTo>
                      <a:pt x="55" y="1054"/>
                    </a:lnTo>
                    <a:lnTo>
                      <a:pt x="22" y="1194"/>
                    </a:lnTo>
                    <a:lnTo>
                      <a:pt x="12" y="1334"/>
                    </a:lnTo>
                    <a:lnTo>
                      <a:pt x="1" y="1485"/>
                    </a:lnTo>
                    <a:lnTo>
                      <a:pt x="12" y="1624"/>
                    </a:lnTo>
                    <a:lnTo>
                      <a:pt x="44" y="1764"/>
                    </a:lnTo>
                    <a:lnTo>
                      <a:pt x="76" y="1893"/>
                    </a:lnTo>
                    <a:lnTo>
                      <a:pt x="130" y="2022"/>
                    </a:lnTo>
                    <a:lnTo>
                      <a:pt x="194" y="2151"/>
                    </a:lnTo>
                    <a:lnTo>
                      <a:pt x="270" y="2259"/>
                    </a:lnTo>
                    <a:lnTo>
                      <a:pt x="356" y="2366"/>
                    </a:lnTo>
                    <a:lnTo>
                      <a:pt x="442" y="2474"/>
                    </a:lnTo>
                    <a:lnTo>
                      <a:pt x="549" y="2560"/>
                    </a:lnTo>
                    <a:lnTo>
                      <a:pt x="657" y="2646"/>
                    </a:lnTo>
                    <a:lnTo>
                      <a:pt x="775" y="2710"/>
                    </a:lnTo>
                    <a:lnTo>
                      <a:pt x="893" y="2775"/>
                    </a:lnTo>
                    <a:lnTo>
                      <a:pt x="1022" y="2818"/>
                    </a:lnTo>
                    <a:lnTo>
                      <a:pt x="1162" y="2850"/>
                    </a:lnTo>
                    <a:lnTo>
                      <a:pt x="1302" y="2872"/>
                    </a:lnTo>
                    <a:lnTo>
                      <a:pt x="1442" y="2882"/>
                    </a:lnTo>
                    <a:lnTo>
                      <a:pt x="1592" y="2872"/>
                    </a:lnTo>
                    <a:lnTo>
                      <a:pt x="1732" y="2850"/>
                    </a:lnTo>
                    <a:lnTo>
                      <a:pt x="1872" y="2818"/>
                    </a:lnTo>
                    <a:lnTo>
                      <a:pt x="2001" y="2764"/>
                    </a:lnTo>
                    <a:lnTo>
                      <a:pt x="2130" y="2710"/>
                    </a:lnTo>
                    <a:lnTo>
                      <a:pt x="2248" y="2635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60" y="2345"/>
                    </a:lnTo>
                    <a:lnTo>
                      <a:pt x="2646" y="2237"/>
                    </a:lnTo>
                    <a:lnTo>
                      <a:pt x="2711" y="2119"/>
                    </a:lnTo>
                    <a:lnTo>
                      <a:pt x="2775" y="1990"/>
                    </a:lnTo>
                    <a:lnTo>
                      <a:pt x="2829" y="1861"/>
                    </a:lnTo>
                    <a:lnTo>
                      <a:pt x="2861" y="1721"/>
                    </a:lnTo>
                    <a:lnTo>
                      <a:pt x="2883" y="1581"/>
                    </a:lnTo>
                    <a:lnTo>
                      <a:pt x="2883" y="1431"/>
                    </a:lnTo>
                    <a:lnTo>
                      <a:pt x="2883" y="1280"/>
                    </a:lnTo>
                    <a:lnTo>
                      <a:pt x="2850" y="1140"/>
                    </a:lnTo>
                    <a:lnTo>
                      <a:pt x="2818" y="1001"/>
                    </a:lnTo>
                    <a:lnTo>
                      <a:pt x="2764" y="872"/>
                    </a:lnTo>
                    <a:lnTo>
                      <a:pt x="2700" y="743"/>
                    </a:lnTo>
                    <a:lnTo>
                      <a:pt x="2625" y="624"/>
                    </a:lnTo>
                    <a:lnTo>
                      <a:pt x="2539" y="517"/>
                    </a:lnTo>
                    <a:lnTo>
                      <a:pt x="2442" y="409"/>
                    </a:lnTo>
                    <a:lnTo>
                      <a:pt x="2345" y="323"/>
                    </a:lnTo>
                    <a:lnTo>
                      <a:pt x="2227" y="237"/>
                    </a:lnTo>
                    <a:lnTo>
                      <a:pt x="2108" y="162"/>
                    </a:lnTo>
                    <a:lnTo>
                      <a:pt x="1979" y="108"/>
                    </a:lnTo>
                    <a:lnTo>
                      <a:pt x="1850" y="65"/>
                    </a:lnTo>
                    <a:lnTo>
                      <a:pt x="1711" y="22"/>
                    </a:lnTo>
                    <a:lnTo>
                      <a:pt x="1571" y="11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1548100" y="195960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463" y="1"/>
                    </a:moveTo>
                    <a:lnTo>
                      <a:pt x="1323" y="11"/>
                    </a:lnTo>
                    <a:lnTo>
                      <a:pt x="1183" y="22"/>
                    </a:lnTo>
                    <a:lnTo>
                      <a:pt x="1043" y="65"/>
                    </a:lnTo>
                    <a:lnTo>
                      <a:pt x="904" y="108"/>
                    </a:lnTo>
                    <a:lnTo>
                      <a:pt x="785" y="173"/>
                    </a:lnTo>
                    <a:lnTo>
                      <a:pt x="656" y="237"/>
                    </a:lnTo>
                    <a:lnTo>
                      <a:pt x="549" y="323"/>
                    </a:lnTo>
                    <a:lnTo>
                      <a:pt x="441" y="420"/>
                    </a:lnTo>
                    <a:lnTo>
                      <a:pt x="344" y="517"/>
                    </a:lnTo>
                    <a:lnTo>
                      <a:pt x="258" y="624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76" y="1001"/>
                    </a:lnTo>
                    <a:lnTo>
                      <a:pt x="33" y="1140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11" y="1581"/>
                    </a:lnTo>
                    <a:lnTo>
                      <a:pt x="33" y="1721"/>
                    </a:lnTo>
                    <a:lnTo>
                      <a:pt x="65" y="1861"/>
                    </a:lnTo>
                    <a:lnTo>
                      <a:pt x="119" y="1990"/>
                    </a:lnTo>
                    <a:lnTo>
                      <a:pt x="172" y="2119"/>
                    </a:lnTo>
                    <a:lnTo>
                      <a:pt x="248" y="2237"/>
                    </a:lnTo>
                    <a:lnTo>
                      <a:pt x="334" y="2345"/>
                    </a:lnTo>
                    <a:lnTo>
                      <a:pt x="430" y="2452"/>
                    </a:lnTo>
                    <a:lnTo>
                      <a:pt x="527" y="2549"/>
                    </a:lnTo>
                    <a:lnTo>
                      <a:pt x="646" y="2635"/>
                    </a:lnTo>
                    <a:lnTo>
                      <a:pt x="764" y="2710"/>
                    </a:lnTo>
                    <a:lnTo>
                      <a:pt x="882" y="2764"/>
                    </a:lnTo>
                    <a:lnTo>
                      <a:pt x="1022" y="2818"/>
                    </a:lnTo>
                    <a:lnTo>
                      <a:pt x="1162" y="2850"/>
                    </a:lnTo>
                    <a:lnTo>
                      <a:pt x="1301" y="2872"/>
                    </a:lnTo>
                    <a:lnTo>
                      <a:pt x="1441" y="2882"/>
                    </a:lnTo>
                    <a:lnTo>
                      <a:pt x="1592" y="2872"/>
                    </a:lnTo>
                    <a:lnTo>
                      <a:pt x="1732" y="2850"/>
                    </a:lnTo>
                    <a:lnTo>
                      <a:pt x="1871" y="2818"/>
                    </a:lnTo>
                    <a:lnTo>
                      <a:pt x="2000" y="2764"/>
                    </a:lnTo>
                    <a:lnTo>
                      <a:pt x="2129" y="2700"/>
                    </a:lnTo>
                    <a:lnTo>
                      <a:pt x="2248" y="2624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60" y="2345"/>
                    </a:lnTo>
                    <a:lnTo>
                      <a:pt x="2646" y="2237"/>
                    </a:lnTo>
                    <a:lnTo>
                      <a:pt x="2710" y="2108"/>
                    </a:lnTo>
                    <a:lnTo>
                      <a:pt x="2775" y="1990"/>
                    </a:lnTo>
                    <a:lnTo>
                      <a:pt x="2818" y="1850"/>
                    </a:lnTo>
                    <a:lnTo>
                      <a:pt x="2861" y="1710"/>
                    </a:lnTo>
                    <a:lnTo>
                      <a:pt x="2871" y="1571"/>
                    </a:lnTo>
                    <a:lnTo>
                      <a:pt x="2882" y="1431"/>
                    </a:lnTo>
                    <a:lnTo>
                      <a:pt x="2871" y="1280"/>
                    </a:lnTo>
                    <a:lnTo>
                      <a:pt x="2850" y="1140"/>
                    </a:lnTo>
                    <a:lnTo>
                      <a:pt x="2818" y="1011"/>
                    </a:lnTo>
                    <a:lnTo>
                      <a:pt x="2764" y="882"/>
                    </a:lnTo>
                    <a:lnTo>
                      <a:pt x="2710" y="753"/>
                    </a:lnTo>
                    <a:lnTo>
                      <a:pt x="2635" y="646"/>
                    </a:lnTo>
                    <a:lnTo>
                      <a:pt x="2549" y="528"/>
                    </a:lnTo>
                    <a:lnTo>
                      <a:pt x="2463" y="431"/>
                    </a:lnTo>
                    <a:lnTo>
                      <a:pt x="2355" y="334"/>
                    </a:lnTo>
                    <a:lnTo>
                      <a:pt x="2248" y="259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82" y="76"/>
                    </a:lnTo>
                    <a:lnTo>
                      <a:pt x="1753" y="33"/>
                    </a:lnTo>
                    <a:lnTo>
                      <a:pt x="1613" y="11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548100" y="227385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323" y="1"/>
                    </a:moveTo>
                    <a:lnTo>
                      <a:pt x="1172" y="22"/>
                    </a:lnTo>
                    <a:lnTo>
                      <a:pt x="1033" y="55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56" y="237"/>
                    </a:lnTo>
                    <a:lnTo>
                      <a:pt x="538" y="323"/>
                    </a:lnTo>
                    <a:lnTo>
                      <a:pt x="441" y="409"/>
                    </a:lnTo>
                    <a:lnTo>
                      <a:pt x="344" y="517"/>
                    </a:lnTo>
                    <a:lnTo>
                      <a:pt x="258" y="625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11" y="1571"/>
                    </a:lnTo>
                    <a:lnTo>
                      <a:pt x="22" y="1711"/>
                    </a:lnTo>
                    <a:lnTo>
                      <a:pt x="65" y="1850"/>
                    </a:lnTo>
                    <a:lnTo>
                      <a:pt x="108" y="1979"/>
                    </a:lnTo>
                    <a:lnTo>
                      <a:pt x="162" y="2108"/>
                    </a:lnTo>
                    <a:lnTo>
                      <a:pt x="237" y="2227"/>
                    </a:lnTo>
                    <a:lnTo>
                      <a:pt x="312" y="2334"/>
                    </a:lnTo>
                    <a:lnTo>
                      <a:pt x="398" y="2431"/>
                    </a:lnTo>
                    <a:lnTo>
                      <a:pt x="506" y="2528"/>
                    </a:lnTo>
                    <a:lnTo>
                      <a:pt x="613" y="2614"/>
                    </a:lnTo>
                    <a:lnTo>
                      <a:pt x="721" y="2689"/>
                    </a:lnTo>
                    <a:lnTo>
                      <a:pt x="850" y="2754"/>
                    </a:lnTo>
                    <a:lnTo>
                      <a:pt x="979" y="2807"/>
                    </a:lnTo>
                    <a:lnTo>
                      <a:pt x="1108" y="2840"/>
                    </a:lnTo>
                    <a:lnTo>
                      <a:pt x="1248" y="2872"/>
                    </a:lnTo>
                    <a:lnTo>
                      <a:pt x="1387" y="2883"/>
                    </a:lnTo>
                    <a:lnTo>
                      <a:pt x="1538" y="2883"/>
                    </a:lnTo>
                    <a:lnTo>
                      <a:pt x="1678" y="2861"/>
                    </a:lnTo>
                    <a:lnTo>
                      <a:pt x="1818" y="2829"/>
                    </a:lnTo>
                    <a:lnTo>
                      <a:pt x="1957" y="2786"/>
                    </a:lnTo>
                    <a:lnTo>
                      <a:pt x="2086" y="2732"/>
                    </a:lnTo>
                    <a:lnTo>
                      <a:pt x="2205" y="2657"/>
                    </a:lnTo>
                    <a:lnTo>
                      <a:pt x="2323" y="2582"/>
                    </a:lnTo>
                    <a:lnTo>
                      <a:pt x="2431" y="2496"/>
                    </a:lnTo>
                    <a:lnTo>
                      <a:pt x="2527" y="2388"/>
                    </a:lnTo>
                    <a:lnTo>
                      <a:pt x="2613" y="2280"/>
                    </a:lnTo>
                    <a:lnTo>
                      <a:pt x="2689" y="2162"/>
                    </a:lnTo>
                    <a:lnTo>
                      <a:pt x="2753" y="2044"/>
                    </a:lnTo>
                    <a:lnTo>
                      <a:pt x="2807" y="1904"/>
                    </a:lnTo>
                    <a:lnTo>
                      <a:pt x="2850" y="1764"/>
                    </a:lnTo>
                    <a:lnTo>
                      <a:pt x="2871" y="1625"/>
                    </a:lnTo>
                    <a:lnTo>
                      <a:pt x="2882" y="1485"/>
                    </a:lnTo>
                    <a:lnTo>
                      <a:pt x="2882" y="1334"/>
                    </a:lnTo>
                    <a:lnTo>
                      <a:pt x="2861" y="1184"/>
                    </a:lnTo>
                    <a:lnTo>
                      <a:pt x="2828" y="1044"/>
                    </a:lnTo>
                    <a:lnTo>
                      <a:pt x="2785" y="915"/>
                    </a:lnTo>
                    <a:lnTo>
                      <a:pt x="2721" y="786"/>
                    </a:lnTo>
                    <a:lnTo>
                      <a:pt x="2656" y="668"/>
                    </a:lnTo>
                    <a:lnTo>
                      <a:pt x="2570" y="549"/>
                    </a:lnTo>
                    <a:lnTo>
                      <a:pt x="2484" y="442"/>
                    </a:lnTo>
                    <a:lnTo>
                      <a:pt x="2377" y="356"/>
                    </a:lnTo>
                    <a:lnTo>
                      <a:pt x="2269" y="259"/>
                    </a:lnTo>
                    <a:lnTo>
                      <a:pt x="2151" y="184"/>
                    </a:lnTo>
                    <a:lnTo>
                      <a:pt x="2033" y="119"/>
                    </a:lnTo>
                    <a:lnTo>
                      <a:pt x="1893" y="76"/>
                    </a:lnTo>
                    <a:lnTo>
                      <a:pt x="1753" y="33"/>
                    </a:lnTo>
                    <a:lnTo>
                      <a:pt x="1613" y="1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919575" y="2273850"/>
                <a:ext cx="72350" cy="72075"/>
              </a:xfrm>
              <a:custGeom>
                <a:rect b="b" l="l" r="r" t="t"/>
                <a:pathLst>
                  <a:path extrusionOk="0" h="2883" w="2894">
                    <a:moveTo>
                      <a:pt x="1442" y="1"/>
                    </a:moveTo>
                    <a:lnTo>
                      <a:pt x="1291" y="12"/>
                    </a:lnTo>
                    <a:lnTo>
                      <a:pt x="1151" y="33"/>
                    </a:lnTo>
                    <a:lnTo>
                      <a:pt x="1012" y="65"/>
                    </a:lnTo>
                    <a:lnTo>
                      <a:pt x="883" y="119"/>
                    </a:lnTo>
                    <a:lnTo>
                      <a:pt x="754" y="184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31"/>
                    </a:lnTo>
                    <a:lnTo>
                      <a:pt x="323" y="538"/>
                    </a:lnTo>
                    <a:lnTo>
                      <a:pt x="248" y="646"/>
                    </a:lnTo>
                    <a:lnTo>
                      <a:pt x="173" y="764"/>
                    </a:lnTo>
                    <a:lnTo>
                      <a:pt x="108" y="893"/>
                    </a:lnTo>
                    <a:lnTo>
                      <a:pt x="65" y="1033"/>
                    </a:lnTo>
                    <a:lnTo>
                      <a:pt x="33" y="1173"/>
                    </a:lnTo>
                    <a:lnTo>
                      <a:pt x="12" y="1313"/>
                    </a:lnTo>
                    <a:lnTo>
                      <a:pt x="1" y="1463"/>
                    </a:lnTo>
                    <a:lnTo>
                      <a:pt x="12" y="1603"/>
                    </a:lnTo>
                    <a:lnTo>
                      <a:pt x="33" y="1743"/>
                    </a:lnTo>
                    <a:lnTo>
                      <a:pt x="76" y="1883"/>
                    </a:lnTo>
                    <a:lnTo>
                      <a:pt x="119" y="2012"/>
                    </a:lnTo>
                    <a:lnTo>
                      <a:pt x="184" y="2130"/>
                    </a:lnTo>
                    <a:lnTo>
                      <a:pt x="248" y="2248"/>
                    </a:lnTo>
                    <a:lnTo>
                      <a:pt x="334" y="2356"/>
                    </a:lnTo>
                    <a:lnTo>
                      <a:pt x="431" y="2453"/>
                    </a:lnTo>
                    <a:lnTo>
                      <a:pt x="528" y="2549"/>
                    </a:lnTo>
                    <a:lnTo>
                      <a:pt x="635" y="2635"/>
                    </a:lnTo>
                    <a:lnTo>
                      <a:pt x="754" y="2700"/>
                    </a:lnTo>
                    <a:lnTo>
                      <a:pt x="872" y="2764"/>
                    </a:lnTo>
                    <a:lnTo>
                      <a:pt x="1001" y="2818"/>
                    </a:lnTo>
                    <a:lnTo>
                      <a:pt x="1141" y="2850"/>
                    </a:lnTo>
                    <a:lnTo>
                      <a:pt x="1280" y="2872"/>
                    </a:lnTo>
                    <a:lnTo>
                      <a:pt x="1420" y="2883"/>
                    </a:lnTo>
                    <a:lnTo>
                      <a:pt x="1571" y="2883"/>
                    </a:lnTo>
                    <a:lnTo>
                      <a:pt x="1711" y="2861"/>
                    </a:lnTo>
                    <a:lnTo>
                      <a:pt x="1850" y="2829"/>
                    </a:lnTo>
                    <a:lnTo>
                      <a:pt x="1990" y="2775"/>
                    </a:lnTo>
                    <a:lnTo>
                      <a:pt x="2119" y="2721"/>
                    </a:lnTo>
                    <a:lnTo>
                      <a:pt x="2237" y="2646"/>
                    </a:lnTo>
                    <a:lnTo>
                      <a:pt x="2345" y="2560"/>
                    </a:lnTo>
                    <a:lnTo>
                      <a:pt x="2453" y="2474"/>
                    </a:lnTo>
                    <a:lnTo>
                      <a:pt x="2549" y="2366"/>
                    </a:lnTo>
                    <a:lnTo>
                      <a:pt x="2635" y="2259"/>
                    </a:lnTo>
                    <a:lnTo>
                      <a:pt x="2711" y="2141"/>
                    </a:lnTo>
                    <a:lnTo>
                      <a:pt x="2764" y="2012"/>
                    </a:lnTo>
                    <a:lnTo>
                      <a:pt x="2818" y="1883"/>
                    </a:lnTo>
                    <a:lnTo>
                      <a:pt x="2861" y="1743"/>
                    </a:lnTo>
                    <a:lnTo>
                      <a:pt x="2883" y="1592"/>
                    </a:lnTo>
                    <a:lnTo>
                      <a:pt x="2893" y="1452"/>
                    </a:lnTo>
                    <a:lnTo>
                      <a:pt x="2883" y="1302"/>
                    </a:lnTo>
                    <a:lnTo>
                      <a:pt x="2861" y="1162"/>
                    </a:lnTo>
                    <a:lnTo>
                      <a:pt x="2829" y="1022"/>
                    </a:lnTo>
                    <a:lnTo>
                      <a:pt x="2775" y="883"/>
                    </a:lnTo>
                    <a:lnTo>
                      <a:pt x="2711" y="764"/>
                    </a:lnTo>
                    <a:lnTo>
                      <a:pt x="2646" y="635"/>
                    </a:lnTo>
                    <a:lnTo>
                      <a:pt x="2560" y="528"/>
                    </a:lnTo>
                    <a:lnTo>
                      <a:pt x="2463" y="420"/>
                    </a:lnTo>
                    <a:lnTo>
                      <a:pt x="2366" y="334"/>
                    </a:lnTo>
                    <a:lnTo>
                      <a:pt x="2248" y="248"/>
                    </a:lnTo>
                    <a:lnTo>
                      <a:pt x="2130" y="173"/>
                    </a:lnTo>
                    <a:lnTo>
                      <a:pt x="2001" y="108"/>
                    </a:lnTo>
                    <a:lnTo>
                      <a:pt x="1872" y="65"/>
                    </a:lnTo>
                    <a:lnTo>
                      <a:pt x="1732" y="33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1078200" y="2432200"/>
                <a:ext cx="72050" cy="72325"/>
              </a:xfrm>
              <a:custGeom>
                <a:rect b="b" l="l" r="r" t="t"/>
                <a:pathLst>
                  <a:path extrusionOk="0" h="2893" w="2882">
                    <a:moveTo>
                      <a:pt x="1463" y="0"/>
                    </a:moveTo>
                    <a:lnTo>
                      <a:pt x="1312" y="11"/>
                    </a:lnTo>
                    <a:lnTo>
                      <a:pt x="1172" y="33"/>
                    </a:lnTo>
                    <a:lnTo>
                      <a:pt x="1032" y="65"/>
                    </a:lnTo>
                    <a:lnTo>
                      <a:pt x="903" y="108"/>
                    </a:lnTo>
                    <a:lnTo>
                      <a:pt x="774" y="172"/>
                    </a:lnTo>
                    <a:lnTo>
                      <a:pt x="656" y="248"/>
                    </a:lnTo>
                    <a:lnTo>
                      <a:pt x="538" y="323"/>
                    </a:lnTo>
                    <a:lnTo>
                      <a:pt x="430" y="420"/>
                    </a:lnTo>
                    <a:lnTo>
                      <a:pt x="344" y="516"/>
                    </a:lnTo>
                    <a:lnTo>
                      <a:pt x="258" y="635"/>
                    </a:lnTo>
                    <a:lnTo>
                      <a:pt x="183" y="753"/>
                    </a:lnTo>
                    <a:lnTo>
                      <a:pt x="118" y="882"/>
                    </a:lnTo>
                    <a:lnTo>
                      <a:pt x="65" y="1011"/>
                    </a:lnTo>
                    <a:lnTo>
                      <a:pt x="32" y="1151"/>
                    </a:lnTo>
                    <a:lnTo>
                      <a:pt x="11" y="1291"/>
                    </a:lnTo>
                    <a:lnTo>
                      <a:pt x="0" y="1441"/>
                    </a:lnTo>
                    <a:lnTo>
                      <a:pt x="11" y="1592"/>
                    </a:lnTo>
                    <a:lnTo>
                      <a:pt x="32" y="1732"/>
                    </a:lnTo>
                    <a:lnTo>
                      <a:pt x="65" y="1871"/>
                    </a:lnTo>
                    <a:lnTo>
                      <a:pt x="108" y="2000"/>
                    </a:lnTo>
                    <a:lnTo>
                      <a:pt x="172" y="2129"/>
                    </a:lnTo>
                    <a:lnTo>
                      <a:pt x="247" y="2248"/>
                    </a:lnTo>
                    <a:lnTo>
                      <a:pt x="333" y="2355"/>
                    </a:lnTo>
                    <a:lnTo>
                      <a:pt x="419" y="2463"/>
                    </a:lnTo>
                    <a:lnTo>
                      <a:pt x="527" y="2560"/>
                    </a:lnTo>
                    <a:lnTo>
                      <a:pt x="635" y="2646"/>
                    </a:lnTo>
                    <a:lnTo>
                      <a:pt x="753" y="2710"/>
                    </a:lnTo>
                    <a:lnTo>
                      <a:pt x="882" y="2775"/>
                    </a:lnTo>
                    <a:lnTo>
                      <a:pt x="1022" y="2828"/>
                    </a:lnTo>
                    <a:lnTo>
                      <a:pt x="1151" y="2861"/>
                    </a:lnTo>
                    <a:lnTo>
                      <a:pt x="1301" y="2882"/>
                    </a:lnTo>
                    <a:lnTo>
                      <a:pt x="1452" y="2893"/>
                    </a:lnTo>
                    <a:lnTo>
                      <a:pt x="1592" y="2882"/>
                    </a:lnTo>
                    <a:lnTo>
                      <a:pt x="1742" y="2861"/>
                    </a:lnTo>
                    <a:lnTo>
                      <a:pt x="1871" y="2818"/>
                    </a:lnTo>
                    <a:lnTo>
                      <a:pt x="2011" y="2775"/>
                    </a:lnTo>
                    <a:lnTo>
                      <a:pt x="2140" y="2710"/>
                    </a:lnTo>
                    <a:lnTo>
                      <a:pt x="2258" y="2635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59" y="2355"/>
                    </a:lnTo>
                    <a:lnTo>
                      <a:pt x="2645" y="2237"/>
                    </a:lnTo>
                    <a:lnTo>
                      <a:pt x="2721" y="2119"/>
                    </a:lnTo>
                    <a:lnTo>
                      <a:pt x="2774" y="1990"/>
                    </a:lnTo>
                    <a:lnTo>
                      <a:pt x="2828" y="1861"/>
                    </a:lnTo>
                    <a:lnTo>
                      <a:pt x="2860" y="1721"/>
                    </a:lnTo>
                    <a:lnTo>
                      <a:pt x="2882" y="1570"/>
                    </a:lnTo>
                    <a:lnTo>
                      <a:pt x="2882" y="1430"/>
                    </a:lnTo>
                    <a:lnTo>
                      <a:pt x="2871" y="1280"/>
                    </a:lnTo>
                    <a:lnTo>
                      <a:pt x="2850" y="1140"/>
                    </a:lnTo>
                    <a:lnTo>
                      <a:pt x="2817" y="1011"/>
                    </a:lnTo>
                    <a:lnTo>
                      <a:pt x="2764" y="882"/>
                    </a:lnTo>
                    <a:lnTo>
                      <a:pt x="2710" y="753"/>
                    </a:lnTo>
                    <a:lnTo>
                      <a:pt x="2635" y="646"/>
                    </a:lnTo>
                    <a:lnTo>
                      <a:pt x="2549" y="527"/>
                    </a:lnTo>
                    <a:lnTo>
                      <a:pt x="2463" y="430"/>
                    </a:lnTo>
                    <a:lnTo>
                      <a:pt x="2355" y="334"/>
                    </a:lnTo>
                    <a:lnTo>
                      <a:pt x="2247" y="258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82" y="76"/>
                    </a:lnTo>
                    <a:lnTo>
                      <a:pt x="1742" y="33"/>
                    </a:lnTo>
                    <a:lnTo>
                      <a:pt x="1602" y="1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078200" y="1803950"/>
                <a:ext cx="72050" cy="72075"/>
              </a:xfrm>
              <a:custGeom>
                <a:rect b="b" l="l" r="r" t="t"/>
                <a:pathLst>
                  <a:path extrusionOk="0" h="2883" w="2882">
                    <a:moveTo>
                      <a:pt x="1301" y="1"/>
                    </a:moveTo>
                    <a:lnTo>
                      <a:pt x="1161" y="22"/>
                    </a:lnTo>
                    <a:lnTo>
                      <a:pt x="1022" y="65"/>
                    </a:lnTo>
                    <a:lnTo>
                      <a:pt x="882" y="108"/>
                    </a:lnTo>
                    <a:lnTo>
                      <a:pt x="764" y="173"/>
                    </a:lnTo>
                    <a:lnTo>
                      <a:pt x="645" y="248"/>
                    </a:lnTo>
                    <a:lnTo>
                      <a:pt x="527" y="334"/>
                    </a:lnTo>
                    <a:lnTo>
                      <a:pt x="430" y="420"/>
                    </a:lnTo>
                    <a:lnTo>
                      <a:pt x="333" y="528"/>
                    </a:lnTo>
                    <a:lnTo>
                      <a:pt x="247" y="635"/>
                    </a:lnTo>
                    <a:lnTo>
                      <a:pt x="172" y="764"/>
                    </a:lnTo>
                    <a:lnTo>
                      <a:pt x="118" y="882"/>
                    </a:lnTo>
                    <a:lnTo>
                      <a:pt x="65" y="1022"/>
                    </a:lnTo>
                    <a:lnTo>
                      <a:pt x="32" y="1162"/>
                    </a:lnTo>
                    <a:lnTo>
                      <a:pt x="11" y="1302"/>
                    </a:lnTo>
                    <a:lnTo>
                      <a:pt x="0" y="1442"/>
                    </a:lnTo>
                    <a:lnTo>
                      <a:pt x="11" y="1592"/>
                    </a:lnTo>
                    <a:lnTo>
                      <a:pt x="32" y="1732"/>
                    </a:lnTo>
                    <a:lnTo>
                      <a:pt x="65" y="1861"/>
                    </a:lnTo>
                    <a:lnTo>
                      <a:pt x="118" y="1990"/>
                    </a:lnTo>
                    <a:lnTo>
                      <a:pt x="172" y="2119"/>
                    </a:lnTo>
                    <a:lnTo>
                      <a:pt x="247" y="2237"/>
                    </a:lnTo>
                    <a:lnTo>
                      <a:pt x="323" y="2345"/>
                    </a:lnTo>
                    <a:lnTo>
                      <a:pt x="419" y="2442"/>
                    </a:lnTo>
                    <a:lnTo>
                      <a:pt x="516" y="2538"/>
                    </a:lnTo>
                    <a:lnTo>
                      <a:pt x="624" y="2624"/>
                    </a:lnTo>
                    <a:lnTo>
                      <a:pt x="742" y="2689"/>
                    </a:lnTo>
                    <a:lnTo>
                      <a:pt x="860" y="2753"/>
                    </a:lnTo>
                    <a:lnTo>
                      <a:pt x="989" y="2807"/>
                    </a:lnTo>
                    <a:lnTo>
                      <a:pt x="1129" y="2839"/>
                    </a:lnTo>
                    <a:lnTo>
                      <a:pt x="1269" y="2872"/>
                    </a:lnTo>
                    <a:lnTo>
                      <a:pt x="1409" y="2882"/>
                    </a:lnTo>
                    <a:lnTo>
                      <a:pt x="1549" y="2872"/>
                    </a:lnTo>
                    <a:lnTo>
                      <a:pt x="1699" y="2861"/>
                    </a:lnTo>
                    <a:lnTo>
                      <a:pt x="1839" y="2829"/>
                    </a:lnTo>
                    <a:lnTo>
                      <a:pt x="1968" y="2775"/>
                    </a:lnTo>
                    <a:lnTo>
                      <a:pt x="2097" y="2721"/>
                    </a:lnTo>
                    <a:lnTo>
                      <a:pt x="2215" y="2646"/>
                    </a:lnTo>
                    <a:lnTo>
                      <a:pt x="2334" y="2571"/>
                    </a:lnTo>
                    <a:lnTo>
                      <a:pt x="2441" y="2474"/>
                    </a:lnTo>
                    <a:lnTo>
                      <a:pt x="2527" y="2377"/>
                    </a:lnTo>
                    <a:lnTo>
                      <a:pt x="2613" y="2259"/>
                    </a:lnTo>
                    <a:lnTo>
                      <a:pt x="2688" y="2141"/>
                    </a:lnTo>
                    <a:lnTo>
                      <a:pt x="2753" y="2022"/>
                    </a:lnTo>
                    <a:lnTo>
                      <a:pt x="2807" y="1882"/>
                    </a:lnTo>
                    <a:lnTo>
                      <a:pt x="2850" y="1753"/>
                    </a:lnTo>
                    <a:lnTo>
                      <a:pt x="2871" y="1603"/>
                    </a:lnTo>
                    <a:lnTo>
                      <a:pt x="2882" y="1463"/>
                    </a:lnTo>
                    <a:lnTo>
                      <a:pt x="2871" y="1313"/>
                    </a:lnTo>
                    <a:lnTo>
                      <a:pt x="2860" y="1173"/>
                    </a:lnTo>
                    <a:lnTo>
                      <a:pt x="2817" y="1033"/>
                    </a:lnTo>
                    <a:lnTo>
                      <a:pt x="2774" y="893"/>
                    </a:lnTo>
                    <a:lnTo>
                      <a:pt x="2710" y="775"/>
                    </a:lnTo>
                    <a:lnTo>
                      <a:pt x="2645" y="646"/>
                    </a:lnTo>
                    <a:lnTo>
                      <a:pt x="2559" y="538"/>
                    </a:lnTo>
                    <a:lnTo>
                      <a:pt x="2463" y="431"/>
                    </a:lnTo>
                    <a:lnTo>
                      <a:pt x="2366" y="334"/>
                    </a:lnTo>
                    <a:lnTo>
                      <a:pt x="2247" y="259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71" y="65"/>
                    </a:lnTo>
                    <a:lnTo>
                      <a:pt x="1742" y="33"/>
                    </a:lnTo>
                    <a:lnTo>
                      <a:pt x="1592" y="11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1392450" y="2432200"/>
                <a:ext cx="72075" cy="72325"/>
              </a:xfrm>
              <a:custGeom>
                <a:rect b="b" l="l" r="r" t="t"/>
                <a:pathLst>
                  <a:path extrusionOk="0" h="2893" w="2883">
                    <a:moveTo>
                      <a:pt x="1441" y="0"/>
                    </a:moveTo>
                    <a:lnTo>
                      <a:pt x="1291" y="11"/>
                    </a:lnTo>
                    <a:lnTo>
                      <a:pt x="1151" y="33"/>
                    </a:lnTo>
                    <a:lnTo>
                      <a:pt x="1022" y="65"/>
                    </a:lnTo>
                    <a:lnTo>
                      <a:pt x="893" y="119"/>
                    </a:lnTo>
                    <a:lnTo>
                      <a:pt x="764" y="172"/>
                    </a:lnTo>
                    <a:lnTo>
                      <a:pt x="646" y="248"/>
                    </a:lnTo>
                    <a:lnTo>
                      <a:pt x="538" y="323"/>
                    </a:lnTo>
                    <a:lnTo>
                      <a:pt x="441" y="420"/>
                    </a:lnTo>
                    <a:lnTo>
                      <a:pt x="344" y="516"/>
                    </a:lnTo>
                    <a:lnTo>
                      <a:pt x="258" y="624"/>
                    </a:lnTo>
                    <a:lnTo>
                      <a:pt x="183" y="742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29"/>
                    </a:lnTo>
                    <a:lnTo>
                      <a:pt x="11" y="1258"/>
                    </a:lnTo>
                    <a:lnTo>
                      <a:pt x="0" y="1409"/>
                    </a:lnTo>
                    <a:lnTo>
                      <a:pt x="0" y="1560"/>
                    </a:lnTo>
                    <a:lnTo>
                      <a:pt x="22" y="1699"/>
                    </a:lnTo>
                    <a:lnTo>
                      <a:pt x="54" y="1839"/>
                    </a:lnTo>
                    <a:lnTo>
                      <a:pt x="97" y="1968"/>
                    </a:lnTo>
                    <a:lnTo>
                      <a:pt x="151" y="2097"/>
                    </a:lnTo>
                    <a:lnTo>
                      <a:pt x="226" y="2226"/>
                    </a:lnTo>
                    <a:lnTo>
                      <a:pt x="312" y="2334"/>
                    </a:lnTo>
                    <a:lnTo>
                      <a:pt x="398" y="2441"/>
                    </a:lnTo>
                    <a:lnTo>
                      <a:pt x="495" y="2538"/>
                    </a:lnTo>
                    <a:lnTo>
                      <a:pt x="613" y="2624"/>
                    </a:lnTo>
                    <a:lnTo>
                      <a:pt x="732" y="2699"/>
                    </a:lnTo>
                    <a:lnTo>
                      <a:pt x="850" y="2764"/>
                    </a:lnTo>
                    <a:lnTo>
                      <a:pt x="990" y="2818"/>
                    </a:lnTo>
                    <a:lnTo>
                      <a:pt x="1119" y="2850"/>
                    </a:lnTo>
                    <a:lnTo>
                      <a:pt x="1269" y="2882"/>
                    </a:lnTo>
                    <a:lnTo>
                      <a:pt x="1409" y="2893"/>
                    </a:lnTo>
                    <a:lnTo>
                      <a:pt x="1560" y="2882"/>
                    </a:lnTo>
                    <a:lnTo>
                      <a:pt x="1710" y="2861"/>
                    </a:lnTo>
                    <a:lnTo>
                      <a:pt x="1839" y="2828"/>
                    </a:lnTo>
                    <a:lnTo>
                      <a:pt x="1979" y="2785"/>
                    </a:lnTo>
                    <a:lnTo>
                      <a:pt x="2108" y="2721"/>
                    </a:lnTo>
                    <a:lnTo>
                      <a:pt x="2226" y="2656"/>
                    </a:lnTo>
                    <a:lnTo>
                      <a:pt x="2334" y="2570"/>
                    </a:lnTo>
                    <a:lnTo>
                      <a:pt x="2441" y="2474"/>
                    </a:lnTo>
                    <a:lnTo>
                      <a:pt x="2538" y="2377"/>
                    </a:lnTo>
                    <a:lnTo>
                      <a:pt x="2624" y="2269"/>
                    </a:lnTo>
                    <a:lnTo>
                      <a:pt x="2699" y="2151"/>
                    </a:lnTo>
                    <a:lnTo>
                      <a:pt x="2764" y="2022"/>
                    </a:lnTo>
                    <a:lnTo>
                      <a:pt x="2807" y="1893"/>
                    </a:lnTo>
                    <a:lnTo>
                      <a:pt x="2850" y="1753"/>
                    </a:lnTo>
                    <a:lnTo>
                      <a:pt x="2871" y="1603"/>
                    </a:lnTo>
                    <a:lnTo>
                      <a:pt x="2882" y="1463"/>
                    </a:lnTo>
                    <a:lnTo>
                      <a:pt x="2871" y="1312"/>
                    </a:lnTo>
                    <a:lnTo>
                      <a:pt x="2850" y="1172"/>
                    </a:lnTo>
                    <a:lnTo>
                      <a:pt x="2818" y="1033"/>
                    </a:lnTo>
                    <a:lnTo>
                      <a:pt x="2775" y="893"/>
                    </a:lnTo>
                    <a:lnTo>
                      <a:pt x="2710" y="775"/>
                    </a:lnTo>
                    <a:lnTo>
                      <a:pt x="2635" y="646"/>
                    </a:lnTo>
                    <a:lnTo>
                      <a:pt x="2560" y="538"/>
                    </a:lnTo>
                    <a:lnTo>
                      <a:pt x="2463" y="430"/>
                    </a:lnTo>
                    <a:lnTo>
                      <a:pt x="2355" y="344"/>
                    </a:lnTo>
                    <a:lnTo>
                      <a:pt x="2248" y="258"/>
                    </a:lnTo>
                    <a:lnTo>
                      <a:pt x="2129" y="183"/>
                    </a:lnTo>
                    <a:lnTo>
                      <a:pt x="2000" y="119"/>
                    </a:lnTo>
                    <a:lnTo>
                      <a:pt x="1871" y="76"/>
                    </a:lnTo>
                    <a:lnTo>
                      <a:pt x="1732" y="33"/>
                    </a:lnTo>
                    <a:lnTo>
                      <a:pt x="1581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471200" y="243327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377" y="0"/>
                    </a:moveTo>
                    <a:lnTo>
                      <a:pt x="1248" y="11"/>
                    </a:lnTo>
                    <a:lnTo>
                      <a:pt x="1109" y="33"/>
                    </a:lnTo>
                    <a:lnTo>
                      <a:pt x="979" y="65"/>
                    </a:lnTo>
                    <a:lnTo>
                      <a:pt x="850" y="119"/>
                    </a:lnTo>
                    <a:lnTo>
                      <a:pt x="732" y="172"/>
                    </a:lnTo>
                    <a:lnTo>
                      <a:pt x="625" y="248"/>
                    </a:lnTo>
                    <a:lnTo>
                      <a:pt x="517" y="323"/>
                    </a:lnTo>
                    <a:lnTo>
                      <a:pt x="410" y="420"/>
                    </a:lnTo>
                    <a:lnTo>
                      <a:pt x="324" y="516"/>
                    </a:lnTo>
                    <a:lnTo>
                      <a:pt x="248" y="624"/>
                    </a:lnTo>
                    <a:lnTo>
                      <a:pt x="173" y="732"/>
                    </a:lnTo>
                    <a:lnTo>
                      <a:pt x="119" y="850"/>
                    </a:lnTo>
                    <a:lnTo>
                      <a:pt x="65" y="979"/>
                    </a:lnTo>
                    <a:lnTo>
                      <a:pt x="33" y="1108"/>
                    </a:lnTo>
                    <a:lnTo>
                      <a:pt x="12" y="1248"/>
                    </a:lnTo>
                    <a:lnTo>
                      <a:pt x="1" y="1387"/>
                    </a:lnTo>
                    <a:lnTo>
                      <a:pt x="1" y="1527"/>
                    </a:lnTo>
                    <a:lnTo>
                      <a:pt x="22" y="1667"/>
                    </a:lnTo>
                    <a:lnTo>
                      <a:pt x="55" y="1796"/>
                    </a:lnTo>
                    <a:lnTo>
                      <a:pt x="109" y="1925"/>
                    </a:lnTo>
                    <a:lnTo>
                      <a:pt x="162" y="2054"/>
                    </a:lnTo>
                    <a:lnTo>
                      <a:pt x="238" y="2172"/>
                    </a:lnTo>
                    <a:lnTo>
                      <a:pt x="313" y="2280"/>
                    </a:lnTo>
                    <a:lnTo>
                      <a:pt x="410" y="2387"/>
                    </a:lnTo>
                    <a:lnTo>
                      <a:pt x="506" y="2474"/>
                    </a:lnTo>
                    <a:lnTo>
                      <a:pt x="614" y="2560"/>
                    </a:lnTo>
                    <a:lnTo>
                      <a:pt x="732" y="2635"/>
                    </a:lnTo>
                    <a:lnTo>
                      <a:pt x="850" y="2689"/>
                    </a:lnTo>
                    <a:lnTo>
                      <a:pt x="979" y="2742"/>
                    </a:lnTo>
                    <a:lnTo>
                      <a:pt x="1119" y="2775"/>
                    </a:lnTo>
                    <a:lnTo>
                      <a:pt x="1259" y="2807"/>
                    </a:lnTo>
                    <a:lnTo>
                      <a:pt x="1539" y="2807"/>
                    </a:lnTo>
                    <a:lnTo>
                      <a:pt x="1678" y="2785"/>
                    </a:lnTo>
                    <a:lnTo>
                      <a:pt x="1818" y="2742"/>
                    </a:lnTo>
                    <a:lnTo>
                      <a:pt x="1947" y="2699"/>
                    </a:lnTo>
                    <a:lnTo>
                      <a:pt x="2066" y="2635"/>
                    </a:lnTo>
                    <a:lnTo>
                      <a:pt x="2184" y="2570"/>
                    </a:lnTo>
                    <a:lnTo>
                      <a:pt x="2291" y="2484"/>
                    </a:lnTo>
                    <a:lnTo>
                      <a:pt x="2399" y="2387"/>
                    </a:lnTo>
                    <a:lnTo>
                      <a:pt x="2485" y="2291"/>
                    </a:lnTo>
                    <a:lnTo>
                      <a:pt x="2571" y="2183"/>
                    </a:lnTo>
                    <a:lnTo>
                      <a:pt x="2635" y="2065"/>
                    </a:lnTo>
                    <a:lnTo>
                      <a:pt x="2700" y="1936"/>
                    </a:lnTo>
                    <a:lnTo>
                      <a:pt x="2743" y="1807"/>
                    </a:lnTo>
                    <a:lnTo>
                      <a:pt x="2786" y="1678"/>
                    </a:lnTo>
                    <a:lnTo>
                      <a:pt x="2808" y="1538"/>
                    </a:lnTo>
                    <a:lnTo>
                      <a:pt x="2808" y="1398"/>
                    </a:lnTo>
                    <a:lnTo>
                      <a:pt x="2797" y="1258"/>
                    </a:lnTo>
                    <a:lnTo>
                      <a:pt x="2775" y="1119"/>
                    </a:lnTo>
                    <a:lnTo>
                      <a:pt x="2743" y="979"/>
                    </a:lnTo>
                    <a:lnTo>
                      <a:pt x="2689" y="850"/>
                    </a:lnTo>
                    <a:lnTo>
                      <a:pt x="2635" y="732"/>
                    </a:lnTo>
                    <a:lnTo>
                      <a:pt x="2560" y="613"/>
                    </a:lnTo>
                    <a:lnTo>
                      <a:pt x="2474" y="506"/>
                    </a:lnTo>
                    <a:lnTo>
                      <a:pt x="2377" y="409"/>
                    </a:lnTo>
                    <a:lnTo>
                      <a:pt x="2281" y="312"/>
                    </a:lnTo>
                    <a:lnTo>
                      <a:pt x="2173" y="237"/>
                    </a:lnTo>
                    <a:lnTo>
                      <a:pt x="2055" y="162"/>
                    </a:lnTo>
                    <a:lnTo>
                      <a:pt x="1926" y="108"/>
                    </a:lnTo>
                    <a:lnTo>
                      <a:pt x="1797" y="54"/>
                    </a:lnTo>
                    <a:lnTo>
                      <a:pt x="1668" y="22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1548900" y="2355300"/>
                <a:ext cx="70450" cy="70475"/>
              </a:xfrm>
              <a:custGeom>
                <a:rect b="b" l="l" r="r" t="t"/>
                <a:pathLst>
                  <a:path extrusionOk="0" h="2819" w="2818">
                    <a:moveTo>
                      <a:pt x="1431" y="1"/>
                    </a:moveTo>
                    <a:lnTo>
                      <a:pt x="1291" y="12"/>
                    </a:lnTo>
                    <a:lnTo>
                      <a:pt x="1151" y="22"/>
                    </a:lnTo>
                    <a:lnTo>
                      <a:pt x="1011" y="66"/>
                    </a:lnTo>
                    <a:lnTo>
                      <a:pt x="882" y="109"/>
                    </a:lnTo>
                    <a:lnTo>
                      <a:pt x="764" y="162"/>
                    </a:lnTo>
                    <a:lnTo>
                      <a:pt x="646" y="238"/>
                    </a:lnTo>
                    <a:lnTo>
                      <a:pt x="538" y="324"/>
                    </a:lnTo>
                    <a:lnTo>
                      <a:pt x="431" y="410"/>
                    </a:lnTo>
                    <a:lnTo>
                      <a:pt x="345" y="506"/>
                    </a:lnTo>
                    <a:lnTo>
                      <a:pt x="259" y="614"/>
                    </a:lnTo>
                    <a:lnTo>
                      <a:pt x="183" y="732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19"/>
                    </a:lnTo>
                    <a:lnTo>
                      <a:pt x="11" y="1259"/>
                    </a:lnTo>
                    <a:lnTo>
                      <a:pt x="1" y="1399"/>
                    </a:lnTo>
                    <a:lnTo>
                      <a:pt x="11" y="1549"/>
                    </a:lnTo>
                    <a:lnTo>
                      <a:pt x="33" y="1678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3" y="2066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20" y="2399"/>
                    </a:lnTo>
                    <a:lnTo>
                      <a:pt x="527" y="2485"/>
                    </a:lnTo>
                    <a:lnTo>
                      <a:pt x="635" y="2571"/>
                    </a:lnTo>
                    <a:lnTo>
                      <a:pt x="753" y="2646"/>
                    </a:lnTo>
                    <a:lnTo>
                      <a:pt x="872" y="2700"/>
                    </a:lnTo>
                    <a:lnTo>
                      <a:pt x="1001" y="2754"/>
                    </a:lnTo>
                    <a:lnTo>
                      <a:pt x="1140" y="2786"/>
                    </a:lnTo>
                    <a:lnTo>
                      <a:pt x="1280" y="2808"/>
                    </a:lnTo>
                    <a:lnTo>
                      <a:pt x="1420" y="2818"/>
                    </a:lnTo>
                    <a:lnTo>
                      <a:pt x="1560" y="2808"/>
                    </a:lnTo>
                    <a:lnTo>
                      <a:pt x="1700" y="2786"/>
                    </a:lnTo>
                    <a:lnTo>
                      <a:pt x="1829" y="2743"/>
                    </a:lnTo>
                    <a:lnTo>
                      <a:pt x="1958" y="2700"/>
                    </a:lnTo>
                    <a:lnTo>
                      <a:pt x="2087" y="2635"/>
                    </a:lnTo>
                    <a:lnTo>
                      <a:pt x="2205" y="2560"/>
                    </a:lnTo>
                    <a:lnTo>
                      <a:pt x="2312" y="2474"/>
                    </a:lnTo>
                    <a:lnTo>
                      <a:pt x="2409" y="2388"/>
                    </a:lnTo>
                    <a:lnTo>
                      <a:pt x="2506" y="2281"/>
                    </a:lnTo>
                    <a:lnTo>
                      <a:pt x="2581" y="2173"/>
                    </a:lnTo>
                    <a:lnTo>
                      <a:pt x="2657" y="2055"/>
                    </a:lnTo>
                    <a:lnTo>
                      <a:pt x="2710" y="1937"/>
                    </a:lnTo>
                    <a:lnTo>
                      <a:pt x="2753" y="1807"/>
                    </a:lnTo>
                    <a:lnTo>
                      <a:pt x="2796" y="1668"/>
                    </a:lnTo>
                    <a:lnTo>
                      <a:pt x="2807" y="1528"/>
                    </a:lnTo>
                    <a:lnTo>
                      <a:pt x="2818" y="1388"/>
                    </a:lnTo>
                    <a:lnTo>
                      <a:pt x="2807" y="1248"/>
                    </a:lnTo>
                    <a:lnTo>
                      <a:pt x="2786" y="1119"/>
                    </a:lnTo>
                    <a:lnTo>
                      <a:pt x="2743" y="980"/>
                    </a:lnTo>
                    <a:lnTo>
                      <a:pt x="2700" y="861"/>
                    </a:lnTo>
                    <a:lnTo>
                      <a:pt x="2635" y="743"/>
                    </a:lnTo>
                    <a:lnTo>
                      <a:pt x="2571" y="625"/>
                    </a:lnTo>
                    <a:lnTo>
                      <a:pt x="2485" y="517"/>
                    </a:lnTo>
                    <a:lnTo>
                      <a:pt x="2399" y="420"/>
                    </a:lnTo>
                    <a:lnTo>
                      <a:pt x="2302" y="334"/>
                    </a:lnTo>
                    <a:lnTo>
                      <a:pt x="2194" y="248"/>
                    </a:lnTo>
                    <a:lnTo>
                      <a:pt x="2076" y="184"/>
                    </a:lnTo>
                    <a:lnTo>
                      <a:pt x="1958" y="119"/>
                    </a:lnTo>
                    <a:lnTo>
                      <a:pt x="1839" y="76"/>
                    </a:lnTo>
                    <a:lnTo>
                      <a:pt x="1700" y="33"/>
                    </a:lnTo>
                    <a:lnTo>
                      <a:pt x="1571" y="12"/>
                    </a:lnTo>
                    <a:lnTo>
                      <a:pt x="1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998350" y="2433275"/>
                <a:ext cx="70450" cy="70175"/>
              </a:xfrm>
              <a:custGeom>
                <a:rect b="b" l="l" r="r" t="t"/>
                <a:pathLst>
                  <a:path extrusionOk="0" h="2807" w="2818">
                    <a:moveTo>
                      <a:pt x="1269" y="0"/>
                    </a:moveTo>
                    <a:lnTo>
                      <a:pt x="1140" y="22"/>
                    </a:lnTo>
                    <a:lnTo>
                      <a:pt x="1000" y="65"/>
                    </a:lnTo>
                    <a:lnTo>
                      <a:pt x="871" y="108"/>
                    </a:lnTo>
                    <a:lnTo>
                      <a:pt x="753" y="172"/>
                    </a:lnTo>
                    <a:lnTo>
                      <a:pt x="635" y="237"/>
                    </a:lnTo>
                    <a:lnTo>
                      <a:pt x="527" y="323"/>
                    </a:lnTo>
                    <a:lnTo>
                      <a:pt x="420" y="420"/>
                    </a:lnTo>
                    <a:lnTo>
                      <a:pt x="334" y="516"/>
                    </a:lnTo>
                    <a:lnTo>
                      <a:pt x="248" y="624"/>
                    </a:lnTo>
                    <a:lnTo>
                      <a:pt x="173" y="742"/>
                    </a:lnTo>
                    <a:lnTo>
                      <a:pt x="119" y="871"/>
                    </a:lnTo>
                    <a:lnTo>
                      <a:pt x="65" y="1000"/>
                    </a:lnTo>
                    <a:lnTo>
                      <a:pt x="33" y="1129"/>
                    </a:lnTo>
                    <a:lnTo>
                      <a:pt x="11" y="1269"/>
                    </a:lnTo>
                    <a:lnTo>
                      <a:pt x="0" y="1409"/>
                    </a:lnTo>
                    <a:lnTo>
                      <a:pt x="11" y="1549"/>
                    </a:lnTo>
                    <a:lnTo>
                      <a:pt x="33" y="1689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3" y="2065"/>
                    </a:lnTo>
                    <a:lnTo>
                      <a:pt x="237" y="2172"/>
                    </a:lnTo>
                    <a:lnTo>
                      <a:pt x="323" y="2280"/>
                    </a:lnTo>
                    <a:lnTo>
                      <a:pt x="409" y="2377"/>
                    </a:lnTo>
                    <a:lnTo>
                      <a:pt x="506" y="2474"/>
                    </a:lnTo>
                    <a:lnTo>
                      <a:pt x="613" y="2560"/>
                    </a:lnTo>
                    <a:lnTo>
                      <a:pt x="732" y="2624"/>
                    </a:lnTo>
                    <a:lnTo>
                      <a:pt x="850" y="2689"/>
                    </a:lnTo>
                    <a:lnTo>
                      <a:pt x="968" y="2732"/>
                    </a:lnTo>
                    <a:lnTo>
                      <a:pt x="1097" y="2775"/>
                    </a:lnTo>
                    <a:lnTo>
                      <a:pt x="1237" y="2796"/>
                    </a:lnTo>
                    <a:lnTo>
                      <a:pt x="1377" y="2807"/>
                    </a:lnTo>
                    <a:lnTo>
                      <a:pt x="1517" y="2807"/>
                    </a:lnTo>
                    <a:lnTo>
                      <a:pt x="1656" y="2785"/>
                    </a:lnTo>
                    <a:lnTo>
                      <a:pt x="1785" y="2753"/>
                    </a:lnTo>
                    <a:lnTo>
                      <a:pt x="1914" y="2710"/>
                    </a:lnTo>
                    <a:lnTo>
                      <a:pt x="2044" y="2656"/>
                    </a:lnTo>
                    <a:lnTo>
                      <a:pt x="2162" y="2581"/>
                    </a:lnTo>
                    <a:lnTo>
                      <a:pt x="2269" y="2506"/>
                    </a:lnTo>
                    <a:lnTo>
                      <a:pt x="2377" y="2409"/>
                    </a:lnTo>
                    <a:lnTo>
                      <a:pt x="2474" y="2312"/>
                    </a:lnTo>
                    <a:lnTo>
                      <a:pt x="2560" y="2205"/>
                    </a:lnTo>
                    <a:lnTo>
                      <a:pt x="2624" y="2086"/>
                    </a:lnTo>
                    <a:lnTo>
                      <a:pt x="2689" y="1968"/>
                    </a:lnTo>
                    <a:lnTo>
                      <a:pt x="2742" y="1839"/>
                    </a:lnTo>
                    <a:lnTo>
                      <a:pt x="2785" y="1710"/>
                    </a:lnTo>
                    <a:lnTo>
                      <a:pt x="2807" y="1570"/>
                    </a:lnTo>
                    <a:lnTo>
                      <a:pt x="2818" y="1420"/>
                    </a:lnTo>
                    <a:lnTo>
                      <a:pt x="2807" y="1280"/>
                    </a:lnTo>
                    <a:lnTo>
                      <a:pt x="2785" y="1140"/>
                    </a:lnTo>
                    <a:lnTo>
                      <a:pt x="2753" y="1011"/>
                    </a:lnTo>
                    <a:lnTo>
                      <a:pt x="2710" y="882"/>
                    </a:lnTo>
                    <a:lnTo>
                      <a:pt x="2656" y="753"/>
                    </a:lnTo>
                    <a:lnTo>
                      <a:pt x="2581" y="635"/>
                    </a:lnTo>
                    <a:lnTo>
                      <a:pt x="2495" y="527"/>
                    </a:lnTo>
                    <a:lnTo>
                      <a:pt x="2409" y="430"/>
                    </a:lnTo>
                    <a:lnTo>
                      <a:pt x="2312" y="334"/>
                    </a:lnTo>
                    <a:lnTo>
                      <a:pt x="2194" y="248"/>
                    </a:lnTo>
                    <a:lnTo>
                      <a:pt x="2087" y="172"/>
                    </a:lnTo>
                    <a:lnTo>
                      <a:pt x="1958" y="119"/>
                    </a:lnTo>
                    <a:lnTo>
                      <a:pt x="1828" y="65"/>
                    </a:lnTo>
                    <a:lnTo>
                      <a:pt x="1699" y="33"/>
                    </a:lnTo>
                    <a:lnTo>
                      <a:pt x="1560" y="11"/>
                    </a:lnTo>
                    <a:lnTo>
                      <a:pt x="1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1234650" y="2510950"/>
                <a:ext cx="70450" cy="70475"/>
              </a:xfrm>
              <a:custGeom>
                <a:rect b="b" l="l" r="r" t="t"/>
                <a:pathLst>
                  <a:path extrusionOk="0" h="2819" w="2818">
                    <a:moveTo>
                      <a:pt x="1420" y="1"/>
                    </a:moveTo>
                    <a:lnTo>
                      <a:pt x="1280" y="12"/>
                    </a:lnTo>
                    <a:lnTo>
                      <a:pt x="1140" y="33"/>
                    </a:lnTo>
                    <a:lnTo>
                      <a:pt x="1000" y="65"/>
                    </a:lnTo>
                    <a:lnTo>
                      <a:pt x="871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34" y="528"/>
                    </a:lnTo>
                    <a:lnTo>
                      <a:pt x="248" y="635"/>
                    </a:lnTo>
                    <a:lnTo>
                      <a:pt x="172" y="754"/>
                    </a:lnTo>
                    <a:lnTo>
                      <a:pt x="119" y="872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1"/>
                    </a:lnTo>
                    <a:lnTo>
                      <a:pt x="0" y="1420"/>
                    </a:lnTo>
                    <a:lnTo>
                      <a:pt x="11" y="1560"/>
                    </a:lnTo>
                    <a:lnTo>
                      <a:pt x="33" y="1689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2" y="2066"/>
                    </a:lnTo>
                    <a:lnTo>
                      <a:pt x="248" y="2184"/>
                    </a:lnTo>
                    <a:lnTo>
                      <a:pt x="323" y="2291"/>
                    </a:lnTo>
                    <a:lnTo>
                      <a:pt x="409" y="2388"/>
                    </a:lnTo>
                    <a:lnTo>
                      <a:pt x="506" y="2485"/>
                    </a:lnTo>
                    <a:lnTo>
                      <a:pt x="613" y="2560"/>
                    </a:lnTo>
                    <a:lnTo>
                      <a:pt x="732" y="2635"/>
                    </a:lnTo>
                    <a:lnTo>
                      <a:pt x="850" y="2700"/>
                    </a:lnTo>
                    <a:lnTo>
                      <a:pt x="968" y="2743"/>
                    </a:lnTo>
                    <a:lnTo>
                      <a:pt x="1108" y="2786"/>
                    </a:lnTo>
                    <a:lnTo>
                      <a:pt x="1237" y="2807"/>
                    </a:lnTo>
                    <a:lnTo>
                      <a:pt x="1377" y="2818"/>
                    </a:lnTo>
                    <a:lnTo>
                      <a:pt x="1517" y="2818"/>
                    </a:lnTo>
                    <a:lnTo>
                      <a:pt x="1656" y="2797"/>
                    </a:lnTo>
                    <a:lnTo>
                      <a:pt x="1796" y="2764"/>
                    </a:lnTo>
                    <a:lnTo>
                      <a:pt x="1925" y="2721"/>
                    </a:lnTo>
                    <a:lnTo>
                      <a:pt x="2043" y="2668"/>
                    </a:lnTo>
                    <a:lnTo>
                      <a:pt x="2162" y="2592"/>
                    </a:lnTo>
                    <a:lnTo>
                      <a:pt x="2280" y="2517"/>
                    </a:lnTo>
                    <a:lnTo>
                      <a:pt x="2377" y="2420"/>
                    </a:lnTo>
                    <a:lnTo>
                      <a:pt x="2474" y="2324"/>
                    </a:lnTo>
                    <a:lnTo>
                      <a:pt x="2560" y="2216"/>
                    </a:lnTo>
                    <a:lnTo>
                      <a:pt x="2635" y="2098"/>
                    </a:lnTo>
                    <a:lnTo>
                      <a:pt x="2699" y="1979"/>
                    </a:lnTo>
                    <a:lnTo>
                      <a:pt x="2742" y="1850"/>
                    </a:lnTo>
                    <a:lnTo>
                      <a:pt x="2785" y="1711"/>
                    </a:lnTo>
                    <a:lnTo>
                      <a:pt x="2807" y="1571"/>
                    </a:lnTo>
                    <a:lnTo>
                      <a:pt x="2818" y="1431"/>
                    </a:lnTo>
                    <a:lnTo>
                      <a:pt x="2818" y="1291"/>
                    </a:lnTo>
                    <a:lnTo>
                      <a:pt x="2796" y="1152"/>
                    </a:lnTo>
                    <a:lnTo>
                      <a:pt x="2764" y="1022"/>
                    </a:lnTo>
                    <a:lnTo>
                      <a:pt x="2710" y="893"/>
                    </a:lnTo>
                    <a:lnTo>
                      <a:pt x="2656" y="764"/>
                    </a:lnTo>
                    <a:lnTo>
                      <a:pt x="2581" y="646"/>
                    </a:lnTo>
                    <a:lnTo>
                      <a:pt x="2506" y="539"/>
                    </a:lnTo>
                    <a:lnTo>
                      <a:pt x="2409" y="431"/>
                    </a:lnTo>
                    <a:lnTo>
                      <a:pt x="2312" y="345"/>
                    </a:lnTo>
                    <a:lnTo>
                      <a:pt x="2205" y="259"/>
                    </a:lnTo>
                    <a:lnTo>
                      <a:pt x="2086" y="184"/>
                    </a:lnTo>
                    <a:lnTo>
                      <a:pt x="1968" y="119"/>
                    </a:lnTo>
                    <a:lnTo>
                      <a:pt x="1839" y="76"/>
                    </a:lnTo>
                    <a:lnTo>
                      <a:pt x="1699" y="33"/>
                    </a:lnTo>
                    <a:lnTo>
                      <a:pt x="1560" y="1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920650" y="2355300"/>
                <a:ext cx="70200" cy="70475"/>
              </a:xfrm>
              <a:custGeom>
                <a:rect b="b" l="l" r="r" t="t"/>
                <a:pathLst>
                  <a:path extrusionOk="0" h="2819" w="2808">
                    <a:moveTo>
                      <a:pt x="1420" y="1"/>
                    </a:moveTo>
                    <a:lnTo>
                      <a:pt x="1280" y="12"/>
                    </a:lnTo>
                    <a:lnTo>
                      <a:pt x="1141" y="22"/>
                    </a:lnTo>
                    <a:lnTo>
                      <a:pt x="1012" y="66"/>
                    </a:lnTo>
                    <a:lnTo>
                      <a:pt x="883" y="109"/>
                    </a:lnTo>
                    <a:lnTo>
                      <a:pt x="764" y="162"/>
                    </a:lnTo>
                    <a:lnTo>
                      <a:pt x="646" y="227"/>
                    </a:lnTo>
                    <a:lnTo>
                      <a:pt x="538" y="302"/>
                    </a:lnTo>
                    <a:lnTo>
                      <a:pt x="442" y="399"/>
                    </a:lnTo>
                    <a:lnTo>
                      <a:pt x="345" y="496"/>
                    </a:lnTo>
                    <a:lnTo>
                      <a:pt x="270" y="592"/>
                    </a:lnTo>
                    <a:lnTo>
                      <a:pt x="194" y="711"/>
                    </a:lnTo>
                    <a:lnTo>
                      <a:pt x="130" y="829"/>
                    </a:lnTo>
                    <a:lnTo>
                      <a:pt x="76" y="947"/>
                    </a:lnTo>
                    <a:lnTo>
                      <a:pt x="44" y="1076"/>
                    </a:lnTo>
                    <a:lnTo>
                      <a:pt x="12" y="1216"/>
                    </a:lnTo>
                    <a:lnTo>
                      <a:pt x="1" y="1356"/>
                    </a:lnTo>
                    <a:lnTo>
                      <a:pt x="1" y="1496"/>
                    </a:lnTo>
                    <a:lnTo>
                      <a:pt x="12" y="1635"/>
                    </a:lnTo>
                    <a:lnTo>
                      <a:pt x="44" y="1764"/>
                    </a:lnTo>
                    <a:lnTo>
                      <a:pt x="87" y="1904"/>
                    </a:lnTo>
                    <a:lnTo>
                      <a:pt x="141" y="2023"/>
                    </a:lnTo>
                    <a:lnTo>
                      <a:pt x="216" y="2141"/>
                    </a:lnTo>
                    <a:lnTo>
                      <a:pt x="291" y="2259"/>
                    </a:lnTo>
                    <a:lnTo>
                      <a:pt x="377" y="2356"/>
                    </a:lnTo>
                    <a:lnTo>
                      <a:pt x="474" y="2453"/>
                    </a:lnTo>
                    <a:lnTo>
                      <a:pt x="582" y="2539"/>
                    </a:lnTo>
                    <a:lnTo>
                      <a:pt x="700" y="2614"/>
                    </a:lnTo>
                    <a:lnTo>
                      <a:pt x="818" y="2678"/>
                    </a:lnTo>
                    <a:lnTo>
                      <a:pt x="947" y="2732"/>
                    </a:lnTo>
                    <a:lnTo>
                      <a:pt x="1076" y="2775"/>
                    </a:lnTo>
                    <a:lnTo>
                      <a:pt x="1216" y="2797"/>
                    </a:lnTo>
                    <a:lnTo>
                      <a:pt x="1366" y="2818"/>
                    </a:lnTo>
                    <a:lnTo>
                      <a:pt x="1506" y="2808"/>
                    </a:lnTo>
                    <a:lnTo>
                      <a:pt x="1646" y="2797"/>
                    </a:lnTo>
                    <a:lnTo>
                      <a:pt x="1775" y="2764"/>
                    </a:lnTo>
                    <a:lnTo>
                      <a:pt x="1904" y="2721"/>
                    </a:lnTo>
                    <a:lnTo>
                      <a:pt x="2033" y="2657"/>
                    </a:lnTo>
                    <a:lnTo>
                      <a:pt x="2151" y="2592"/>
                    </a:lnTo>
                    <a:lnTo>
                      <a:pt x="2259" y="2517"/>
                    </a:lnTo>
                    <a:lnTo>
                      <a:pt x="2367" y="2420"/>
                    </a:lnTo>
                    <a:lnTo>
                      <a:pt x="2463" y="2324"/>
                    </a:lnTo>
                    <a:lnTo>
                      <a:pt x="2549" y="2216"/>
                    </a:lnTo>
                    <a:lnTo>
                      <a:pt x="2614" y="2098"/>
                    </a:lnTo>
                    <a:lnTo>
                      <a:pt x="2678" y="1980"/>
                    </a:lnTo>
                    <a:lnTo>
                      <a:pt x="2732" y="1850"/>
                    </a:lnTo>
                    <a:lnTo>
                      <a:pt x="2775" y="1721"/>
                    </a:lnTo>
                    <a:lnTo>
                      <a:pt x="2797" y="1582"/>
                    </a:lnTo>
                    <a:lnTo>
                      <a:pt x="2807" y="1431"/>
                    </a:lnTo>
                    <a:lnTo>
                      <a:pt x="2807" y="1291"/>
                    </a:lnTo>
                    <a:lnTo>
                      <a:pt x="2786" y="1152"/>
                    </a:lnTo>
                    <a:lnTo>
                      <a:pt x="2754" y="1023"/>
                    </a:lnTo>
                    <a:lnTo>
                      <a:pt x="2711" y="893"/>
                    </a:lnTo>
                    <a:lnTo>
                      <a:pt x="2646" y="764"/>
                    </a:lnTo>
                    <a:lnTo>
                      <a:pt x="2582" y="646"/>
                    </a:lnTo>
                    <a:lnTo>
                      <a:pt x="2496" y="539"/>
                    </a:lnTo>
                    <a:lnTo>
                      <a:pt x="2410" y="431"/>
                    </a:lnTo>
                    <a:lnTo>
                      <a:pt x="2302" y="345"/>
                    </a:lnTo>
                    <a:lnTo>
                      <a:pt x="2194" y="259"/>
                    </a:lnTo>
                    <a:lnTo>
                      <a:pt x="2087" y="184"/>
                    </a:lnTo>
                    <a:lnTo>
                      <a:pt x="1958" y="119"/>
                    </a:lnTo>
                    <a:lnTo>
                      <a:pt x="1829" y="76"/>
                    </a:lnTo>
                    <a:lnTo>
                      <a:pt x="1700" y="33"/>
                    </a:lnTo>
                    <a:lnTo>
                      <a:pt x="1560" y="1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842700" y="211902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280" y="0"/>
                    </a:moveTo>
                    <a:lnTo>
                      <a:pt x="1140" y="22"/>
                    </a:lnTo>
                    <a:lnTo>
                      <a:pt x="1011" y="54"/>
                    </a:lnTo>
                    <a:lnTo>
                      <a:pt x="882" y="108"/>
                    </a:lnTo>
                    <a:lnTo>
                      <a:pt x="753" y="161"/>
                    </a:lnTo>
                    <a:lnTo>
                      <a:pt x="646" y="237"/>
                    </a:lnTo>
                    <a:lnTo>
                      <a:pt x="527" y="312"/>
                    </a:lnTo>
                    <a:lnTo>
                      <a:pt x="431" y="409"/>
                    </a:lnTo>
                    <a:lnTo>
                      <a:pt x="334" y="506"/>
                    </a:lnTo>
                    <a:lnTo>
                      <a:pt x="248" y="613"/>
                    </a:lnTo>
                    <a:lnTo>
                      <a:pt x="183" y="731"/>
                    </a:lnTo>
                    <a:lnTo>
                      <a:pt x="119" y="860"/>
                    </a:lnTo>
                    <a:lnTo>
                      <a:pt x="65" y="989"/>
                    </a:lnTo>
                    <a:lnTo>
                      <a:pt x="33" y="1118"/>
                    </a:lnTo>
                    <a:lnTo>
                      <a:pt x="11" y="1258"/>
                    </a:lnTo>
                    <a:lnTo>
                      <a:pt x="0" y="1398"/>
                    </a:lnTo>
                    <a:lnTo>
                      <a:pt x="11" y="1538"/>
                    </a:lnTo>
                    <a:lnTo>
                      <a:pt x="33" y="1678"/>
                    </a:lnTo>
                    <a:lnTo>
                      <a:pt x="65" y="1817"/>
                    </a:lnTo>
                    <a:lnTo>
                      <a:pt x="108" y="1946"/>
                    </a:lnTo>
                    <a:lnTo>
                      <a:pt x="173" y="2065"/>
                    </a:lnTo>
                    <a:lnTo>
                      <a:pt x="248" y="2183"/>
                    </a:lnTo>
                    <a:lnTo>
                      <a:pt x="323" y="2291"/>
                    </a:lnTo>
                    <a:lnTo>
                      <a:pt x="420" y="2398"/>
                    </a:lnTo>
                    <a:lnTo>
                      <a:pt x="517" y="2484"/>
                    </a:lnTo>
                    <a:lnTo>
                      <a:pt x="635" y="2570"/>
                    </a:lnTo>
                    <a:lnTo>
                      <a:pt x="742" y="2645"/>
                    </a:lnTo>
                    <a:lnTo>
                      <a:pt x="871" y="2699"/>
                    </a:lnTo>
                    <a:lnTo>
                      <a:pt x="1001" y="2753"/>
                    </a:lnTo>
                    <a:lnTo>
                      <a:pt x="1130" y="2785"/>
                    </a:lnTo>
                    <a:lnTo>
                      <a:pt x="1269" y="2807"/>
                    </a:lnTo>
                    <a:lnTo>
                      <a:pt x="1560" y="2807"/>
                    </a:lnTo>
                    <a:lnTo>
                      <a:pt x="1699" y="2774"/>
                    </a:lnTo>
                    <a:lnTo>
                      <a:pt x="1828" y="2742"/>
                    </a:lnTo>
                    <a:lnTo>
                      <a:pt x="1958" y="2688"/>
                    </a:lnTo>
                    <a:lnTo>
                      <a:pt x="2087" y="2635"/>
                    </a:lnTo>
                    <a:lnTo>
                      <a:pt x="2194" y="2559"/>
                    </a:lnTo>
                    <a:lnTo>
                      <a:pt x="2302" y="2473"/>
                    </a:lnTo>
                    <a:lnTo>
                      <a:pt x="2409" y="2377"/>
                    </a:lnTo>
                    <a:lnTo>
                      <a:pt x="2495" y="2280"/>
                    </a:lnTo>
                    <a:lnTo>
                      <a:pt x="2581" y="2172"/>
                    </a:lnTo>
                    <a:lnTo>
                      <a:pt x="2646" y="2054"/>
                    </a:lnTo>
                    <a:lnTo>
                      <a:pt x="2710" y="1925"/>
                    </a:lnTo>
                    <a:lnTo>
                      <a:pt x="2753" y="1796"/>
                    </a:lnTo>
                    <a:lnTo>
                      <a:pt x="2786" y="1667"/>
                    </a:lnTo>
                    <a:lnTo>
                      <a:pt x="2807" y="1527"/>
                    </a:lnTo>
                    <a:lnTo>
                      <a:pt x="2807" y="1387"/>
                    </a:lnTo>
                    <a:lnTo>
                      <a:pt x="2807" y="1247"/>
                    </a:lnTo>
                    <a:lnTo>
                      <a:pt x="2775" y="1108"/>
                    </a:lnTo>
                    <a:lnTo>
                      <a:pt x="2742" y="979"/>
                    </a:lnTo>
                    <a:lnTo>
                      <a:pt x="2699" y="850"/>
                    </a:lnTo>
                    <a:lnTo>
                      <a:pt x="2635" y="731"/>
                    </a:lnTo>
                    <a:lnTo>
                      <a:pt x="2560" y="624"/>
                    </a:lnTo>
                    <a:lnTo>
                      <a:pt x="2484" y="516"/>
                    </a:lnTo>
                    <a:lnTo>
                      <a:pt x="2398" y="420"/>
                    </a:lnTo>
                    <a:lnTo>
                      <a:pt x="2291" y="323"/>
                    </a:lnTo>
                    <a:lnTo>
                      <a:pt x="2194" y="247"/>
                    </a:lnTo>
                    <a:lnTo>
                      <a:pt x="2076" y="172"/>
                    </a:lnTo>
                    <a:lnTo>
                      <a:pt x="1958" y="118"/>
                    </a:lnTo>
                    <a:lnTo>
                      <a:pt x="1828" y="65"/>
                    </a:lnTo>
                    <a:lnTo>
                      <a:pt x="1699" y="32"/>
                    </a:lnTo>
                    <a:lnTo>
                      <a:pt x="1560" y="11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1312875" y="251122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409" y="1"/>
                    </a:moveTo>
                    <a:lnTo>
                      <a:pt x="1269" y="11"/>
                    </a:lnTo>
                    <a:lnTo>
                      <a:pt x="1130" y="33"/>
                    </a:lnTo>
                    <a:lnTo>
                      <a:pt x="1000" y="65"/>
                    </a:lnTo>
                    <a:lnTo>
                      <a:pt x="871" y="108"/>
                    </a:lnTo>
                    <a:lnTo>
                      <a:pt x="753" y="162"/>
                    </a:lnTo>
                    <a:lnTo>
                      <a:pt x="635" y="227"/>
                    </a:lnTo>
                    <a:lnTo>
                      <a:pt x="527" y="313"/>
                    </a:lnTo>
                    <a:lnTo>
                      <a:pt x="431" y="399"/>
                    </a:lnTo>
                    <a:lnTo>
                      <a:pt x="334" y="495"/>
                    </a:lnTo>
                    <a:lnTo>
                      <a:pt x="259" y="603"/>
                    </a:lnTo>
                    <a:lnTo>
                      <a:pt x="183" y="710"/>
                    </a:lnTo>
                    <a:lnTo>
                      <a:pt x="119" y="829"/>
                    </a:lnTo>
                    <a:lnTo>
                      <a:pt x="76" y="958"/>
                    </a:lnTo>
                    <a:lnTo>
                      <a:pt x="33" y="1087"/>
                    </a:lnTo>
                    <a:lnTo>
                      <a:pt x="11" y="1227"/>
                    </a:lnTo>
                    <a:lnTo>
                      <a:pt x="0" y="1366"/>
                    </a:lnTo>
                    <a:lnTo>
                      <a:pt x="0" y="1506"/>
                    </a:lnTo>
                    <a:lnTo>
                      <a:pt x="22" y="1646"/>
                    </a:lnTo>
                    <a:lnTo>
                      <a:pt x="54" y="1786"/>
                    </a:lnTo>
                    <a:lnTo>
                      <a:pt x="97" y="1915"/>
                    </a:lnTo>
                    <a:lnTo>
                      <a:pt x="151" y="2033"/>
                    </a:lnTo>
                    <a:lnTo>
                      <a:pt x="226" y="2151"/>
                    </a:lnTo>
                    <a:lnTo>
                      <a:pt x="302" y="2270"/>
                    </a:lnTo>
                    <a:lnTo>
                      <a:pt x="398" y="2366"/>
                    </a:lnTo>
                    <a:lnTo>
                      <a:pt x="495" y="2463"/>
                    </a:lnTo>
                    <a:lnTo>
                      <a:pt x="603" y="2549"/>
                    </a:lnTo>
                    <a:lnTo>
                      <a:pt x="721" y="2624"/>
                    </a:lnTo>
                    <a:lnTo>
                      <a:pt x="839" y="2678"/>
                    </a:lnTo>
                    <a:lnTo>
                      <a:pt x="968" y="2732"/>
                    </a:lnTo>
                    <a:lnTo>
                      <a:pt x="1108" y="2764"/>
                    </a:lnTo>
                    <a:lnTo>
                      <a:pt x="1248" y="2786"/>
                    </a:lnTo>
                    <a:lnTo>
                      <a:pt x="1388" y="2796"/>
                    </a:lnTo>
                    <a:lnTo>
                      <a:pt x="1527" y="2796"/>
                    </a:lnTo>
                    <a:lnTo>
                      <a:pt x="1667" y="2775"/>
                    </a:lnTo>
                    <a:lnTo>
                      <a:pt x="1796" y="2743"/>
                    </a:lnTo>
                    <a:lnTo>
                      <a:pt x="1925" y="2700"/>
                    </a:lnTo>
                    <a:lnTo>
                      <a:pt x="2044" y="2635"/>
                    </a:lnTo>
                    <a:lnTo>
                      <a:pt x="2162" y="2571"/>
                    </a:lnTo>
                    <a:lnTo>
                      <a:pt x="2269" y="2495"/>
                    </a:lnTo>
                    <a:lnTo>
                      <a:pt x="2366" y="2399"/>
                    </a:lnTo>
                    <a:lnTo>
                      <a:pt x="2452" y="2302"/>
                    </a:lnTo>
                    <a:lnTo>
                      <a:pt x="2538" y="2205"/>
                    </a:lnTo>
                    <a:lnTo>
                      <a:pt x="2613" y="2087"/>
                    </a:lnTo>
                    <a:lnTo>
                      <a:pt x="2678" y="1968"/>
                    </a:lnTo>
                    <a:lnTo>
                      <a:pt x="2721" y="1839"/>
                    </a:lnTo>
                    <a:lnTo>
                      <a:pt x="2764" y="1710"/>
                    </a:lnTo>
                    <a:lnTo>
                      <a:pt x="2785" y="1571"/>
                    </a:lnTo>
                    <a:lnTo>
                      <a:pt x="2796" y="1442"/>
                    </a:lnTo>
                    <a:lnTo>
                      <a:pt x="2796" y="1291"/>
                    </a:lnTo>
                    <a:lnTo>
                      <a:pt x="2775" y="1151"/>
                    </a:lnTo>
                    <a:lnTo>
                      <a:pt x="2742" y="1022"/>
                    </a:lnTo>
                    <a:lnTo>
                      <a:pt x="2699" y="893"/>
                    </a:lnTo>
                    <a:lnTo>
                      <a:pt x="2635" y="764"/>
                    </a:lnTo>
                    <a:lnTo>
                      <a:pt x="2570" y="646"/>
                    </a:lnTo>
                    <a:lnTo>
                      <a:pt x="2495" y="538"/>
                    </a:lnTo>
                    <a:lnTo>
                      <a:pt x="2398" y="431"/>
                    </a:lnTo>
                    <a:lnTo>
                      <a:pt x="2302" y="334"/>
                    </a:lnTo>
                    <a:lnTo>
                      <a:pt x="2194" y="259"/>
                    </a:lnTo>
                    <a:lnTo>
                      <a:pt x="2076" y="183"/>
                    </a:lnTo>
                    <a:lnTo>
                      <a:pt x="1958" y="119"/>
                    </a:lnTo>
                    <a:lnTo>
                      <a:pt x="1828" y="65"/>
                    </a:lnTo>
                    <a:lnTo>
                      <a:pt x="1689" y="33"/>
                    </a:lnTo>
                    <a:lnTo>
                      <a:pt x="1549" y="11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1157225" y="251122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366" y="1"/>
                    </a:moveTo>
                    <a:lnTo>
                      <a:pt x="1226" y="11"/>
                    </a:lnTo>
                    <a:lnTo>
                      <a:pt x="1087" y="33"/>
                    </a:lnTo>
                    <a:lnTo>
                      <a:pt x="957" y="76"/>
                    </a:lnTo>
                    <a:lnTo>
                      <a:pt x="839" y="119"/>
                    </a:lnTo>
                    <a:lnTo>
                      <a:pt x="710" y="183"/>
                    </a:lnTo>
                    <a:lnTo>
                      <a:pt x="603" y="259"/>
                    </a:lnTo>
                    <a:lnTo>
                      <a:pt x="495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26" y="635"/>
                    </a:lnTo>
                    <a:lnTo>
                      <a:pt x="162" y="743"/>
                    </a:lnTo>
                    <a:lnTo>
                      <a:pt x="108" y="872"/>
                    </a:lnTo>
                    <a:lnTo>
                      <a:pt x="54" y="990"/>
                    </a:lnTo>
                    <a:lnTo>
                      <a:pt x="22" y="1130"/>
                    </a:lnTo>
                    <a:lnTo>
                      <a:pt x="0" y="1259"/>
                    </a:lnTo>
                    <a:lnTo>
                      <a:pt x="0" y="1399"/>
                    </a:lnTo>
                    <a:lnTo>
                      <a:pt x="0" y="1549"/>
                    </a:lnTo>
                    <a:lnTo>
                      <a:pt x="22" y="1678"/>
                    </a:lnTo>
                    <a:lnTo>
                      <a:pt x="65" y="1818"/>
                    </a:lnTo>
                    <a:lnTo>
                      <a:pt x="108" y="1947"/>
                    </a:lnTo>
                    <a:lnTo>
                      <a:pt x="173" y="2076"/>
                    </a:lnTo>
                    <a:lnTo>
                      <a:pt x="248" y="2184"/>
                    </a:lnTo>
                    <a:lnTo>
                      <a:pt x="323" y="2302"/>
                    </a:lnTo>
                    <a:lnTo>
                      <a:pt x="420" y="2399"/>
                    </a:lnTo>
                    <a:lnTo>
                      <a:pt x="517" y="2485"/>
                    </a:lnTo>
                    <a:lnTo>
                      <a:pt x="635" y="2571"/>
                    </a:lnTo>
                    <a:lnTo>
                      <a:pt x="753" y="2635"/>
                    </a:lnTo>
                    <a:lnTo>
                      <a:pt x="871" y="2700"/>
                    </a:lnTo>
                    <a:lnTo>
                      <a:pt x="1001" y="2743"/>
                    </a:lnTo>
                    <a:lnTo>
                      <a:pt x="1140" y="2775"/>
                    </a:lnTo>
                    <a:lnTo>
                      <a:pt x="1280" y="2796"/>
                    </a:lnTo>
                    <a:lnTo>
                      <a:pt x="1420" y="2796"/>
                    </a:lnTo>
                    <a:lnTo>
                      <a:pt x="1560" y="2786"/>
                    </a:lnTo>
                    <a:lnTo>
                      <a:pt x="1699" y="2764"/>
                    </a:lnTo>
                    <a:lnTo>
                      <a:pt x="1828" y="2732"/>
                    </a:lnTo>
                    <a:lnTo>
                      <a:pt x="1958" y="2678"/>
                    </a:lnTo>
                    <a:lnTo>
                      <a:pt x="2076" y="2614"/>
                    </a:lnTo>
                    <a:lnTo>
                      <a:pt x="2183" y="2549"/>
                    </a:lnTo>
                    <a:lnTo>
                      <a:pt x="2291" y="2463"/>
                    </a:lnTo>
                    <a:lnTo>
                      <a:pt x="2388" y="2377"/>
                    </a:lnTo>
                    <a:lnTo>
                      <a:pt x="2484" y="2280"/>
                    </a:lnTo>
                    <a:lnTo>
                      <a:pt x="2560" y="2173"/>
                    </a:lnTo>
                    <a:lnTo>
                      <a:pt x="2624" y="2055"/>
                    </a:lnTo>
                    <a:lnTo>
                      <a:pt x="2689" y="1936"/>
                    </a:lnTo>
                    <a:lnTo>
                      <a:pt x="2732" y="1807"/>
                    </a:lnTo>
                    <a:lnTo>
                      <a:pt x="2764" y="1678"/>
                    </a:lnTo>
                    <a:lnTo>
                      <a:pt x="2786" y="1538"/>
                    </a:lnTo>
                    <a:lnTo>
                      <a:pt x="2796" y="1399"/>
                    </a:lnTo>
                    <a:lnTo>
                      <a:pt x="2786" y="1259"/>
                    </a:lnTo>
                    <a:lnTo>
                      <a:pt x="2764" y="1119"/>
                    </a:lnTo>
                    <a:lnTo>
                      <a:pt x="2732" y="979"/>
                    </a:lnTo>
                    <a:lnTo>
                      <a:pt x="2678" y="850"/>
                    </a:lnTo>
                    <a:lnTo>
                      <a:pt x="2613" y="732"/>
                    </a:lnTo>
                    <a:lnTo>
                      <a:pt x="2549" y="614"/>
                    </a:lnTo>
                    <a:lnTo>
                      <a:pt x="2463" y="506"/>
                    </a:lnTo>
                    <a:lnTo>
                      <a:pt x="2366" y="409"/>
                    </a:lnTo>
                    <a:lnTo>
                      <a:pt x="2269" y="313"/>
                    </a:lnTo>
                    <a:lnTo>
                      <a:pt x="2162" y="237"/>
                    </a:lnTo>
                    <a:lnTo>
                      <a:pt x="2044" y="162"/>
                    </a:lnTo>
                    <a:lnTo>
                      <a:pt x="1915" y="108"/>
                    </a:lnTo>
                    <a:lnTo>
                      <a:pt x="1785" y="54"/>
                    </a:lnTo>
                    <a:lnTo>
                      <a:pt x="1646" y="2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1629825" y="211927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237" y="1"/>
                    </a:moveTo>
                    <a:lnTo>
                      <a:pt x="1097" y="33"/>
                    </a:lnTo>
                    <a:lnTo>
                      <a:pt x="968" y="65"/>
                    </a:lnTo>
                    <a:lnTo>
                      <a:pt x="839" y="119"/>
                    </a:lnTo>
                    <a:lnTo>
                      <a:pt x="721" y="173"/>
                    </a:lnTo>
                    <a:lnTo>
                      <a:pt x="613" y="248"/>
                    </a:lnTo>
                    <a:lnTo>
                      <a:pt x="506" y="323"/>
                    </a:lnTo>
                    <a:lnTo>
                      <a:pt x="409" y="420"/>
                    </a:lnTo>
                    <a:lnTo>
                      <a:pt x="312" y="517"/>
                    </a:lnTo>
                    <a:lnTo>
                      <a:pt x="237" y="625"/>
                    </a:lnTo>
                    <a:lnTo>
                      <a:pt x="172" y="743"/>
                    </a:lnTo>
                    <a:lnTo>
                      <a:pt x="108" y="861"/>
                    </a:lnTo>
                    <a:lnTo>
                      <a:pt x="65" y="990"/>
                    </a:lnTo>
                    <a:lnTo>
                      <a:pt x="32" y="1119"/>
                    </a:lnTo>
                    <a:lnTo>
                      <a:pt x="11" y="1248"/>
                    </a:lnTo>
                    <a:lnTo>
                      <a:pt x="0" y="1388"/>
                    </a:lnTo>
                    <a:lnTo>
                      <a:pt x="11" y="1539"/>
                    </a:lnTo>
                    <a:lnTo>
                      <a:pt x="32" y="1678"/>
                    </a:lnTo>
                    <a:lnTo>
                      <a:pt x="65" y="1807"/>
                    </a:lnTo>
                    <a:lnTo>
                      <a:pt x="119" y="1936"/>
                    </a:lnTo>
                    <a:lnTo>
                      <a:pt x="172" y="2065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20" y="2388"/>
                    </a:lnTo>
                    <a:lnTo>
                      <a:pt x="527" y="2485"/>
                    </a:lnTo>
                    <a:lnTo>
                      <a:pt x="635" y="2560"/>
                    </a:lnTo>
                    <a:lnTo>
                      <a:pt x="753" y="2635"/>
                    </a:lnTo>
                    <a:lnTo>
                      <a:pt x="871" y="2689"/>
                    </a:lnTo>
                    <a:lnTo>
                      <a:pt x="1011" y="2732"/>
                    </a:lnTo>
                    <a:lnTo>
                      <a:pt x="1140" y="2775"/>
                    </a:lnTo>
                    <a:lnTo>
                      <a:pt x="1280" y="2786"/>
                    </a:lnTo>
                    <a:lnTo>
                      <a:pt x="1420" y="2797"/>
                    </a:lnTo>
                    <a:lnTo>
                      <a:pt x="1559" y="2786"/>
                    </a:lnTo>
                    <a:lnTo>
                      <a:pt x="1699" y="2764"/>
                    </a:lnTo>
                    <a:lnTo>
                      <a:pt x="1828" y="2721"/>
                    </a:lnTo>
                    <a:lnTo>
                      <a:pt x="1957" y="2678"/>
                    </a:lnTo>
                    <a:lnTo>
                      <a:pt x="2076" y="2614"/>
                    </a:lnTo>
                    <a:lnTo>
                      <a:pt x="2194" y="2549"/>
                    </a:lnTo>
                    <a:lnTo>
                      <a:pt x="2291" y="2463"/>
                    </a:lnTo>
                    <a:lnTo>
                      <a:pt x="2398" y="2377"/>
                    </a:lnTo>
                    <a:lnTo>
                      <a:pt x="2484" y="2270"/>
                    </a:lnTo>
                    <a:lnTo>
                      <a:pt x="2559" y="2162"/>
                    </a:lnTo>
                    <a:lnTo>
                      <a:pt x="2635" y="2055"/>
                    </a:lnTo>
                    <a:lnTo>
                      <a:pt x="2688" y="1936"/>
                    </a:lnTo>
                    <a:lnTo>
                      <a:pt x="2732" y="1807"/>
                    </a:lnTo>
                    <a:lnTo>
                      <a:pt x="2775" y="1678"/>
                    </a:lnTo>
                    <a:lnTo>
                      <a:pt x="2796" y="1539"/>
                    </a:lnTo>
                    <a:lnTo>
                      <a:pt x="2796" y="1399"/>
                    </a:lnTo>
                    <a:lnTo>
                      <a:pt x="2796" y="1259"/>
                    </a:lnTo>
                    <a:lnTo>
                      <a:pt x="2775" y="1119"/>
                    </a:lnTo>
                    <a:lnTo>
                      <a:pt x="2732" y="979"/>
                    </a:lnTo>
                    <a:lnTo>
                      <a:pt x="2688" y="850"/>
                    </a:lnTo>
                    <a:lnTo>
                      <a:pt x="2624" y="732"/>
                    </a:lnTo>
                    <a:lnTo>
                      <a:pt x="2549" y="614"/>
                    </a:lnTo>
                    <a:lnTo>
                      <a:pt x="2473" y="506"/>
                    </a:lnTo>
                    <a:lnTo>
                      <a:pt x="2377" y="399"/>
                    </a:lnTo>
                    <a:lnTo>
                      <a:pt x="2280" y="313"/>
                    </a:lnTo>
                    <a:lnTo>
                      <a:pt x="2162" y="227"/>
                    </a:lnTo>
                    <a:lnTo>
                      <a:pt x="2043" y="162"/>
                    </a:lnTo>
                    <a:lnTo>
                      <a:pt x="1925" y="98"/>
                    </a:lnTo>
                    <a:lnTo>
                      <a:pt x="1796" y="55"/>
                    </a:lnTo>
                    <a:lnTo>
                      <a:pt x="1656" y="22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1234925" y="1724375"/>
                <a:ext cx="69900" cy="69925"/>
              </a:xfrm>
              <a:custGeom>
                <a:rect b="b" l="l" r="r" t="t"/>
                <a:pathLst>
                  <a:path extrusionOk="0" h="2797" w="2796">
                    <a:moveTo>
                      <a:pt x="1344" y="1"/>
                    </a:moveTo>
                    <a:lnTo>
                      <a:pt x="1204" y="12"/>
                    </a:lnTo>
                    <a:lnTo>
                      <a:pt x="1075" y="33"/>
                    </a:lnTo>
                    <a:lnTo>
                      <a:pt x="946" y="76"/>
                    </a:lnTo>
                    <a:lnTo>
                      <a:pt x="828" y="119"/>
                    </a:lnTo>
                    <a:lnTo>
                      <a:pt x="710" y="184"/>
                    </a:lnTo>
                    <a:lnTo>
                      <a:pt x="592" y="259"/>
                    </a:lnTo>
                    <a:lnTo>
                      <a:pt x="495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26" y="635"/>
                    </a:lnTo>
                    <a:lnTo>
                      <a:pt x="161" y="754"/>
                    </a:lnTo>
                    <a:lnTo>
                      <a:pt x="108" y="883"/>
                    </a:lnTo>
                    <a:lnTo>
                      <a:pt x="65" y="1012"/>
                    </a:lnTo>
                    <a:lnTo>
                      <a:pt x="32" y="1141"/>
                    </a:lnTo>
                    <a:lnTo>
                      <a:pt x="11" y="1291"/>
                    </a:lnTo>
                    <a:lnTo>
                      <a:pt x="0" y="1431"/>
                    </a:lnTo>
                    <a:lnTo>
                      <a:pt x="11" y="1571"/>
                    </a:lnTo>
                    <a:lnTo>
                      <a:pt x="32" y="1711"/>
                    </a:lnTo>
                    <a:lnTo>
                      <a:pt x="75" y="1840"/>
                    </a:lnTo>
                    <a:lnTo>
                      <a:pt x="129" y="1969"/>
                    </a:lnTo>
                    <a:lnTo>
                      <a:pt x="183" y="2087"/>
                    </a:lnTo>
                    <a:lnTo>
                      <a:pt x="258" y="2205"/>
                    </a:lnTo>
                    <a:lnTo>
                      <a:pt x="344" y="2302"/>
                    </a:lnTo>
                    <a:lnTo>
                      <a:pt x="441" y="2409"/>
                    </a:lnTo>
                    <a:lnTo>
                      <a:pt x="538" y="2495"/>
                    </a:lnTo>
                    <a:lnTo>
                      <a:pt x="656" y="2571"/>
                    </a:lnTo>
                    <a:lnTo>
                      <a:pt x="774" y="2646"/>
                    </a:lnTo>
                    <a:lnTo>
                      <a:pt x="903" y="2700"/>
                    </a:lnTo>
                    <a:lnTo>
                      <a:pt x="1032" y="2743"/>
                    </a:lnTo>
                    <a:lnTo>
                      <a:pt x="1172" y="2775"/>
                    </a:lnTo>
                    <a:lnTo>
                      <a:pt x="1323" y="2797"/>
                    </a:lnTo>
                    <a:lnTo>
                      <a:pt x="1452" y="2797"/>
                    </a:lnTo>
                    <a:lnTo>
                      <a:pt x="1592" y="2786"/>
                    </a:lnTo>
                    <a:lnTo>
                      <a:pt x="1721" y="2754"/>
                    </a:lnTo>
                    <a:lnTo>
                      <a:pt x="1850" y="2721"/>
                    </a:lnTo>
                    <a:lnTo>
                      <a:pt x="1979" y="2668"/>
                    </a:lnTo>
                    <a:lnTo>
                      <a:pt x="2097" y="2603"/>
                    </a:lnTo>
                    <a:lnTo>
                      <a:pt x="2204" y="2538"/>
                    </a:lnTo>
                    <a:lnTo>
                      <a:pt x="2312" y="2452"/>
                    </a:lnTo>
                    <a:lnTo>
                      <a:pt x="2409" y="2366"/>
                    </a:lnTo>
                    <a:lnTo>
                      <a:pt x="2495" y="2259"/>
                    </a:lnTo>
                    <a:lnTo>
                      <a:pt x="2570" y="2151"/>
                    </a:lnTo>
                    <a:lnTo>
                      <a:pt x="2635" y="2033"/>
                    </a:lnTo>
                    <a:lnTo>
                      <a:pt x="2699" y="1915"/>
                    </a:lnTo>
                    <a:lnTo>
                      <a:pt x="2742" y="1786"/>
                    </a:lnTo>
                    <a:lnTo>
                      <a:pt x="2774" y="1646"/>
                    </a:lnTo>
                    <a:lnTo>
                      <a:pt x="2796" y="1506"/>
                    </a:lnTo>
                    <a:lnTo>
                      <a:pt x="2796" y="1366"/>
                    </a:lnTo>
                    <a:lnTo>
                      <a:pt x="2785" y="1227"/>
                    </a:lnTo>
                    <a:lnTo>
                      <a:pt x="2764" y="1087"/>
                    </a:lnTo>
                    <a:lnTo>
                      <a:pt x="2731" y="958"/>
                    </a:lnTo>
                    <a:lnTo>
                      <a:pt x="2678" y="829"/>
                    </a:lnTo>
                    <a:lnTo>
                      <a:pt x="2613" y="710"/>
                    </a:lnTo>
                    <a:lnTo>
                      <a:pt x="2538" y="592"/>
                    </a:lnTo>
                    <a:lnTo>
                      <a:pt x="2463" y="485"/>
                    </a:lnTo>
                    <a:lnTo>
                      <a:pt x="2366" y="388"/>
                    </a:lnTo>
                    <a:lnTo>
                      <a:pt x="2258" y="302"/>
                    </a:lnTo>
                    <a:lnTo>
                      <a:pt x="2151" y="216"/>
                    </a:lnTo>
                    <a:lnTo>
                      <a:pt x="2032" y="151"/>
                    </a:lnTo>
                    <a:lnTo>
                      <a:pt x="1903" y="98"/>
                    </a:lnTo>
                    <a:lnTo>
                      <a:pt x="1764" y="55"/>
                    </a:lnTo>
                    <a:lnTo>
                      <a:pt x="1624" y="22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1471200" y="1805025"/>
                <a:ext cx="70200" cy="69925"/>
              </a:xfrm>
              <a:custGeom>
                <a:rect b="b" l="l" r="r" t="t"/>
                <a:pathLst>
                  <a:path extrusionOk="0" h="2797" w="2808">
                    <a:moveTo>
                      <a:pt x="1377" y="1"/>
                    </a:moveTo>
                    <a:lnTo>
                      <a:pt x="1238" y="11"/>
                    </a:lnTo>
                    <a:lnTo>
                      <a:pt x="1098" y="33"/>
                    </a:lnTo>
                    <a:lnTo>
                      <a:pt x="969" y="65"/>
                    </a:lnTo>
                    <a:lnTo>
                      <a:pt x="850" y="119"/>
                    </a:lnTo>
                    <a:lnTo>
                      <a:pt x="721" y="173"/>
                    </a:lnTo>
                    <a:lnTo>
                      <a:pt x="614" y="248"/>
                    </a:lnTo>
                    <a:lnTo>
                      <a:pt x="506" y="334"/>
                    </a:lnTo>
                    <a:lnTo>
                      <a:pt x="410" y="420"/>
                    </a:lnTo>
                    <a:lnTo>
                      <a:pt x="324" y="517"/>
                    </a:lnTo>
                    <a:lnTo>
                      <a:pt x="238" y="624"/>
                    </a:lnTo>
                    <a:lnTo>
                      <a:pt x="173" y="743"/>
                    </a:lnTo>
                    <a:lnTo>
                      <a:pt x="119" y="861"/>
                    </a:lnTo>
                    <a:lnTo>
                      <a:pt x="65" y="990"/>
                    </a:lnTo>
                    <a:lnTo>
                      <a:pt x="33" y="1119"/>
                    </a:lnTo>
                    <a:lnTo>
                      <a:pt x="12" y="1259"/>
                    </a:lnTo>
                    <a:lnTo>
                      <a:pt x="1" y="1399"/>
                    </a:lnTo>
                    <a:lnTo>
                      <a:pt x="12" y="1538"/>
                    </a:lnTo>
                    <a:lnTo>
                      <a:pt x="33" y="1678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84" y="2065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31" y="2388"/>
                    </a:lnTo>
                    <a:lnTo>
                      <a:pt x="528" y="2485"/>
                    </a:lnTo>
                    <a:lnTo>
                      <a:pt x="646" y="2560"/>
                    </a:lnTo>
                    <a:lnTo>
                      <a:pt x="754" y="2635"/>
                    </a:lnTo>
                    <a:lnTo>
                      <a:pt x="883" y="2689"/>
                    </a:lnTo>
                    <a:lnTo>
                      <a:pt x="1012" y="2743"/>
                    </a:lnTo>
                    <a:lnTo>
                      <a:pt x="1152" y="2775"/>
                    </a:lnTo>
                    <a:lnTo>
                      <a:pt x="1291" y="2786"/>
                    </a:lnTo>
                    <a:lnTo>
                      <a:pt x="1431" y="2796"/>
                    </a:lnTo>
                    <a:lnTo>
                      <a:pt x="1571" y="2786"/>
                    </a:lnTo>
                    <a:lnTo>
                      <a:pt x="1711" y="2764"/>
                    </a:lnTo>
                    <a:lnTo>
                      <a:pt x="1840" y="2721"/>
                    </a:lnTo>
                    <a:lnTo>
                      <a:pt x="1969" y="2678"/>
                    </a:lnTo>
                    <a:lnTo>
                      <a:pt x="2087" y="2614"/>
                    </a:lnTo>
                    <a:lnTo>
                      <a:pt x="2195" y="2549"/>
                    </a:lnTo>
                    <a:lnTo>
                      <a:pt x="2302" y="2463"/>
                    </a:lnTo>
                    <a:lnTo>
                      <a:pt x="2399" y="2377"/>
                    </a:lnTo>
                    <a:lnTo>
                      <a:pt x="2485" y="2270"/>
                    </a:lnTo>
                    <a:lnTo>
                      <a:pt x="2571" y="2162"/>
                    </a:lnTo>
                    <a:lnTo>
                      <a:pt x="2635" y="2054"/>
                    </a:lnTo>
                    <a:lnTo>
                      <a:pt x="2700" y="1925"/>
                    </a:lnTo>
                    <a:lnTo>
                      <a:pt x="2743" y="1807"/>
                    </a:lnTo>
                    <a:lnTo>
                      <a:pt x="2775" y="1667"/>
                    </a:lnTo>
                    <a:lnTo>
                      <a:pt x="2797" y="1538"/>
                    </a:lnTo>
                    <a:lnTo>
                      <a:pt x="2808" y="1399"/>
                    </a:lnTo>
                    <a:lnTo>
                      <a:pt x="2797" y="1259"/>
                    </a:lnTo>
                    <a:lnTo>
                      <a:pt x="2775" y="1119"/>
                    </a:lnTo>
                    <a:lnTo>
                      <a:pt x="2743" y="979"/>
                    </a:lnTo>
                    <a:lnTo>
                      <a:pt x="2689" y="850"/>
                    </a:lnTo>
                    <a:lnTo>
                      <a:pt x="2625" y="721"/>
                    </a:lnTo>
                    <a:lnTo>
                      <a:pt x="2560" y="614"/>
                    </a:lnTo>
                    <a:lnTo>
                      <a:pt x="2474" y="506"/>
                    </a:lnTo>
                    <a:lnTo>
                      <a:pt x="2377" y="399"/>
                    </a:lnTo>
                    <a:lnTo>
                      <a:pt x="2281" y="313"/>
                    </a:lnTo>
                    <a:lnTo>
                      <a:pt x="2162" y="226"/>
                    </a:lnTo>
                    <a:lnTo>
                      <a:pt x="2055" y="162"/>
                    </a:lnTo>
                    <a:lnTo>
                      <a:pt x="1926" y="97"/>
                    </a:lnTo>
                    <a:lnTo>
                      <a:pt x="1797" y="54"/>
                    </a:lnTo>
                    <a:lnTo>
                      <a:pt x="1657" y="22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842975" y="2197250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01" y="0"/>
                    </a:moveTo>
                    <a:lnTo>
                      <a:pt x="1162" y="11"/>
                    </a:lnTo>
                    <a:lnTo>
                      <a:pt x="1033" y="43"/>
                    </a:lnTo>
                    <a:lnTo>
                      <a:pt x="903" y="86"/>
                    </a:lnTo>
                    <a:lnTo>
                      <a:pt x="785" y="140"/>
                    </a:lnTo>
                    <a:lnTo>
                      <a:pt x="667" y="205"/>
                    </a:lnTo>
                    <a:lnTo>
                      <a:pt x="559" y="280"/>
                    </a:lnTo>
                    <a:lnTo>
                      <a:pt x="452" y="366"/>
                    </a:lnTo>
                    <a:lnTo>
                      <a:pt x="366" y="463"/>
                    </a:lnTo>
                    <a:lnTo>
                      <a:pt x="280" y="559"/>
                    </a:lnTo>
                    <a:lnTo>
                      <a:pt x="205" y="667"/>
                    </a:lnTo>
                    <a:lnTo>
                      <a:pt x="140" y="785"/>
                    </a:lnTo>
                    <a:lnTo>
                      <a:pt x="86" y="914"/>
                    </a:lnTo>
                    <a:lnTo>
                      <a:pt x="43" y="1043"/>
                    </a:lnTo>
                    <a:lnTo>
                      <a:pt x="22" y="1183"/>
                    </a:lnTo>
                    <a:lnTo>
                      <a:pt x="0" y="1323"/>
                    </a:lnTo>
                    <a:lnTo>
                      <a:pt x="0" y="1463"/>
                    </a:lnTo>
                    <a:lnTo>
                      <a:pt x="22" y="1602"/>
                    </a:lnTo>
                    <a:lnTo>
                      <a:pt x="43" y="1742"/>
                    </a:lnTo>
                    <a:lnTo>
                      <a:pt x="86" y="1871"/>
                    </a:lnTo>
                    <a:lnTo>
                      <a:pt x="140" y="2000"/>
                    </a:lnTo>
                    <a:lnTo>
                      <a:pt x="205" y="2119"/>
                    </a:lnTo>
                    <a:lnTo>
                      <a:pt x="280" y="2226"/>
                    </a:lnTo>
                    <a:lnTo>
                      <a:pt x="366" y="2334"/>
                    </a:lnTo>
                    <a:lnTo>
                      <a:pt x="463" y="2430"/>
                    </a:lnTo>
                    <a:lnTo>
                      <a:pt x="570" y="2516"/>
                    </a:lnTo>
                    <a:lnTo>
                      <a:pt x="688" y="2592"/>
                    </a:lnTo>
                    <a:lnTo>
                      <a:pt x="807" y="2656"/>
                    </a:lnTo>
                    <a:lnTo>
                      <a:pt x="936" y="2710"/>
                    </a:lnTo>
                    <a:lnTo>
                      <a:pt x="1065" y="2742"/>
                    </a:lnTo>
                    <a:lnTo>
                      <a:pt x="1205" y="2775"/>
                    </a:lnTo>
                    <a:lnTo>
                      <a:pt x="1355" y="2785"/>
                    </a:lnTo>
                    <a:lnTo>
                      <a:pt x="1495" y="2785"/>
                    </a:lnTo>
                    <a:lnTo>
                      <a:pt x="1624" y="2764"/>
                    </a:lnTo>
                    <a:lnTo>
                      <a:pt x="1764" y="2731"/>
                    </a:lnTo>
                    <a:lnTo>
                      <a:pt x="1893" y="2699"/>
                    </a:lnTo>
                    <a:lnTo>
                      <a:pt x="2011" y="2645"/>
                    </a:lnTo>
                    <a:lnTo>
                      <a:pt x="2129" y="2581"/>
                    </a:lnTo>
                    <a:lnTo>
                      <a:pt x="2237" y="2506"/>
                    </a:lnTo>
                    <a:lnTo>
                      <a:pt x="2334" y="2420"/>
                    </a:lnTo>
                    <a:lnTo>
                      <a:pt x="2430" y="2323"/>
                    </a:lnTo>
                    <a:lnTo>
                      <a:pt x="2516" y="2215"/>
                    </a:lnTo>
                    <a:lnTo>
                      <a:pt x="2592" y="2108"/>
                    </a:lnTo>
                    <a:lnTo>
                      <a:pt x="2645" y="1990"/>
                    </a:lnTo>
                    <a:lnTo>
                      <a:pt x="2699" y="1871"/>
                    </a:lnTo>
                    <a:lnTo>
                      <a:pt x="2742" y="1731"/>
                    </a:lnTo>
                    <a:lnTo>
                      <a:pt x="2775" y="1602"/>
                    </a:lnTo>
                    <a:lnTo>
                      <a:pt x="2785" y="1463"/>
                    </a:lnTo>
                    <a:lnTo>
                      <a:pt x="2785" y="1323"/>
                    </a:lnTo>
                    <a:lnTo>
                      <a:pt x="2775" y="1172"/>
                    </a:lnTo>
                    <a:lnTo>
                      <a:pt x="2742" y="1043"/>
                    </a:lnTo>
                    <a:lnTo>
                      <a:pt x="2699" y="914"/>
                    </a:lnTo>
                    <a:lnTo>
                      <a:pt x="2645" y="785"/>
                    </a:lnTo>
                    <a:lnTo>
                      <a:pt x="2581" y="667"/>
                    </a:lnTo>
                    <a:lnTo>
                      <a:pt x="2506" y="549"/>
                    </a:lnTo>
                    <a:lnTo>
                      <a:pt x="2420" y="452"/>
                    </a:lnTo>
                    <a:lnTo>
                      <a:pt x="2323" y="355"/>
                    </a:lnTo>
                    <a:lnTo>
                      <a:pt x="2215" y="269"/>
                    </a:lnTo>
                    <a:lnTo>
                      <a:pt x="2108" y="194"/>
                    </a:lnTo>
                    <a:lnTo>
                      <a:pt x="1979" y="129"/>
                    </a:lnTo>
                    <a:lnTo>
                      <a:pt x="1861" y="76"/>
                    </a:lnTo>
                    <a:lnTo>
                      <a:pt x="1721" y="33"/>
                    </a:lnTo>
                    <a:lnTo>
                      <a:pt x="1581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998625" y="1804750"/>
                <a:ext cx="69900" cy="70200"/>
              </a:xfrm>
              <a:custGeom>
                <a:rect b="b" l="l" r="r" t="t"/>
                <a:pathLst>
                  <a:path extrusionOk="0" h="2808" w="2796">
                    <a:moveTo>
                      <a:pt x="1377" y="1"/>
                    </a:moveTo>
                    <a:lnTo>
                      <a:pt x="1237" y="12"/>
                    </a:lnTo>
                    <a:lnTo>
                      <a:pt x="1097" y="44"/>
                    </a:lnTo>
                    <a:lnTo>
                      <a:pt x="968" y="76"/>
                    </a:lnTo>
                    <a:lnTo>
                      <a:pt x="839" y="130"/>
                    </a:lnTo>
                    <a:lnTo>
                      <a:pt x="721" y="184"/>
                    </a:lnTo>
                    <a:lnTo>
                      <a:pt x="602" y="259"/>
                    </a:lnTo>
                    <a:lnTo>
                      <a:pt x="506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37" y="635"/>
                    </a:lnTo>
                    <a:lnTo>
                      <a:pt x="162" y="754"/>
                    </a:lnTo>
                    <a:lnTo>
                      <a:pt x="108" y="872"/>
                    </a:lnTo>
                    <a:lnTo>
                      <a:pt x="65" y="1001"/>
                    </a:lnTo>
                    <a:lnTo>
                      <a:pt x="22" y="1130"/>
                    </a:lnTo>
                    <a:lnTo>
                      <a:pt x="0" y="1270"/>
                    </a:lnTo>
                    <a:lnTo>
                      <a:pt x="0" y="1410"/>
                    </a:lnTo>
                    <a:lnTo>
                      <a:pt x="0" y="1549"/>
                    </a:lnTo>
                    <a:lnTo>
                      <a:pt x="22" y="1689"/>
                    </a:lnTo>
                    <a:lnTo>
                      <a:pt x="65" y="1818"/>
                    </a:lnTo>
                    <a:lnTo>
                      <a:pt x="108" y="1958"/>
                    </a:lnTo>
                    <a:lnTo>
                      <a:pt x="172" y="2076"/>
                    </a:lnTo>
                    <a:lnTo>
                      <a:pt x="248" y="2195"/>
                    </a:lnTo>
                    <a:lnTo>
                      <a:pt x="334" y="2302"/>
                    </a:lnTo>
                    <a:lnTo>
                      <a:pt x="420" y="2399"/>
                    </a:lnTo>
                    <a:lnTo>
                      <a:pt x="527" y="2496"/>
                    </a:lnTo>
                    <a:lnTo>
                      <a:pt x="635" y="2571"/>
                    </a:lnTo>
                    <a:lnTo>
                      <a:pt x="753" y="2646"/>
                    </a:lnTo>
                    <a:lnTo>
                      <a:pt x="871" y="2700"/>
                    </a:lnTo>
                    <a:lnTo>
                      <a:pt x="1011" y="2754"/>
                    </a:lnTo>
                    <a:lnTo>
                      <a:pt x="1140" y="2786"/>
                    </a:lnTo>
                    <a:lnTo>
                      <a:pt x="1280" y="2807"/>
                    </a:lnTo>
                    <a:lnTo>
                      <a:pt x="1420" y="2807"/>
                    </a:lnTo>
                    <a:lnTo>
                      <a:pt x="1559" y="2797"/>
                    </a:lnTo>
                    <a:lnTo>
                      <a:pt x="1699" y="2775"/>
                    </a:lnTo>
                    <a:lnTo>
                      <a:pt x="1828" y="2743"/>
                    </a:lnTo>
                    <a:lnTo>
                      <a:pt x="1957" y="2689"/>
                    </a:lnTo>
                    <a:lnTo>
                      <a:pt x="2076" y="2625"/>
                    </a:lnTo>
                    <a:lnTo>
                      <a:pt x="2194" y="2560"/>
                    </a:lnTo>
                    <a:lnTo>
                      <a:pt x="2301" y="2474"/>
                    </a:lnTo>
                    <a:lnTo>
                      <a:pt x="2398" y="2388"/>
                    </a:lnTo>
                    <a:lnTo>
                      <a:pt x="2484" y="2281"/>
                    </a:lnTo>
                    <a:lnTo>
                      <a:pt x="2559" y="2173"/>
                    </a:lnTo>
                    <a:lnTo>
                      <a:pt x="2635" y="2065"/>
                    </a:lnTo>
                    <a:lnTo>
                      <a:pt x="2688" y="1947"/>
                    </a:lnTo>
                    <a:lnTo>
                      <a:pt x="2731" y="1818"/>
                    </a:lnTo>
                    <a:lnTo>
                      <a:pt x="2774" y="1689"/>
                    </a:lnTo>
                    <a:lnTo>
                      <a:pt x="2796" y="1549"/>
                    </a:lnTo>
                    <a:lnTo>
                      <a:pt x="2796" y="1410"/>
                    </a:lnTo>
                    <a:lnTo>
                      <a:pt x="2796" y="1270"/>
                    </a:lnTo>
                    <a:lnTo>
                      <a:pt x="2774" y="1130"/>
                    </a:lnTo>
                    <a:lnTo>
                      <a:pt x="2731" y="990"/>
                    </a:lnTo>
                    <a:lnTo>
                      <a:pt x="2688" y="861"/>
                    </a:lnTo>
                    <a:lnTo>
                      <a:pt x="2624" y="743"/>
                    </a:lnTo>
                    <a:lnTo>
                      <a:pt x="2549" y="625"/>
                    </a:lnTo>
                    <a:lnTo>
                      <a:pt x="2473" y="517"/>
                    </a:lnTo>
                    <a:lnTo>
                      <a:pt x="2377" y="410"/>
                    </a:lnTo>
                    <a:lnTo>
                      <a:pt x="2269" y="324"/>
                    </a:lnTo>
                    <a:lnTo>
                      <a:pt x="2162" y="237"/>
                    </a:lnTo>
                    <a:lnTo>
                      <a:pt x="2043" y="173"/>
                    </a:lnTo>
                    <a:lnTo>
                      <a:pt x="1925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842975" y="2038650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420" y="0"/>
                    </a:moveTo>
                    <a:lnTo>
                      <a:pt x="1280" y="11"/>
                    </a:lnTo>
                    <a:lnTo>
                      <a:pt x="1140" y="22"/>
                    </a:lnTo>
                    <a:lnTo>
                      <a:pt x="1000" y="54"/>
                    </a:lnTo>
                    <a:lnTo>
                      <a:pt x="871" y="108"/>
                    </a:lnTo>
                    <a:lnTo>
                      <a:pt x="753" y="161"/>
                    </a:lnTo>
                    <a:lnTo>
                      <a:pt x="635" y="226"/>
                    </a:lnTo>
                    <a:lnTo>
                      <a:pt x="527" y="312"/>
                    </a:lnTo>
                    <a:lnTo>
                      <a:pt x="420" y="398"/>
                    </a:lnTo>
                    <a:lnTo>
                      <a:pt x="334" y="495"/>
                    </a:lnTo>
                    <a:lnTo>
                      <a:pt x="248" y="613"/>
                    </a:lnTo>
                    <a:lnTo>
                      <a:pt x="183" y="720"/>
                    </a:lnTo>
                    <a:lnTo>
                      <a:pt x="119" y="849"/>
                    </a:lnTo>
                    <a:lnTo>
                      <a:pt x="65" y="979"/>
                    </a:lnTo>
                    <a:lnTo>
                      <a:pt x="32" y="1108"/>
                    </a:lnTo>
                    <a:lnTo>
                      <a:pt x="11" y="1247"/>
                    </a:lnTo>
                    <a:lnTo>
                      <a:pt x="0" y="1398"/>
                    </a:lnTo>
                    <a:lnTo>
                      <a:pt x="11" y="1538"/>
                    </a:lnTo>
                    <a:lnTo>
                      <a:pt x="32" y="1667"/>
                    </a:lnTo>
                    <a:lnTo>
                      <a:pt x="65" y="1806"/>
                    </a:lnTo>
                    <a:lnTo>
                      <a:pt x="108" y="1925"/>
                    </a:lnTo>
                    <a:lnTo>
                      <a:pt x="172" y="2043"/>
                    </a:lnTo>
                    <a:lnTo>
                      <a:pt x="237" y="2161"/>
                    </a:lnTo>
                    <a:lnTo>
                      <a:pt x="312" y="2269"/>
                    </a:lnTo>
                    <a:lnTo>
                      <a:pt x="398" y="2366"/>
                    </a:lnTo>
                    <a:lnTo>
                      <a:pt x="495" y="2452"/>
                    </a:lnTo>
                    <a:lnTo>
                      <a:pt x="602" y="2538"/>
                    </a:lnTo>
                    <a:lnTo>
                      <a:pt x="721" y="2602"/>
                    </a:lnTo>
                    <a:lnTo>
                      <a:pt x="839" y="2667"/>
                    </a:lnTo>
                    <a:lnTo>
                      <a:pt x="957" y="2721"/>
                    </a:lnTo>
                    <a:lnTo>
                      <a:pt x="1086" y="2753"/>
                    </a:lnTo>
                    <a:lnTo>
                      <a:pt x="1226" y="2774"/>
                    </a:lnTo>
                    <a:lnTo>
                      <a:pt x="1366" y="2785"/>
                    </a:lnTo>
                    <a:lnTo>
                      <a:pt x="1506" y="2785"/>
                    </a:lnTo>
                    <a:lnTo>
                      <a:pt x="1645" y="2764"/>
                    </a:lnTo>
                    <a:lnTo>
                      <a:pt x="1785" y="2731"/>
                    </a:lnTo>
                    <a:lnTo>
                      <a:pt x="1914" y="2688"/>
                    </a:lnTo>
                    <a:lnTo>
                      <a:pt x="2043" y="2624"/>
                    </a:lnTo>
                    <a:lnTo>
                      <a:pt x="2162" y="2559"/>
                    </a:lnTo>
                    <a:lnTo>
                      <a:pt x="2269" y="2473"/>
                    </a:lnTo>
                    <a:lnTo>
                      <a:pt x="2366" y="2387"/>
                    </a:lnTo>
                    <a:lnTo>
                      <a:pt x="2463" y="2290"/>
                    </a:lnTo>
                    <a:lnTo>
                      <a:pt x="2538" y="2183"/>
                    </a:lnTo>
                    <a:lnTo>
                      <a:pt x="2613" y="2065"/>
                    </a:lnTo>
                    <a:lnTo>
                      <a:pt x="2678" y="1946"/>
                    </a:lnTo>
                    <a:lnTo>
                      <a:pt x="2721" y="1817"/>
                    </a:lnTo>
                    <a:lnTo>
                      <a:pt x="2753" y="1677"/>
                    </a:lnTo>
                    <a:lnTo>
                      <a:pt x="2775" y="1538"/>
                    </a:lnTo>
                    <a:lnTo>
                      <a:pt x="2785" y="1398"/>
                    </a:lnTo>
                    <a:lnTo>
                      <a:pt x="2775" y="1258"/>
                    </a:lnTo>
                    <a:lnTo>
                      <a:pt x="2764" y="1118"/>
                    </a:lnTo>
                    <a:lnTo>
                      <a:pt x="2721" y="989"/>
                    </a:lnTo>
                    <a:lnTo>
                      <a:pt x="2678" y="860"/>
                    </a:lnTo>
                    <a:lnTo>
                      <a:pt x="2624" y="742"/>
                    </a:lnTo>
                    <a:lnTo>
                      <a:pt x="2559" y="624"/>
                    </a:lnTo>
                    <a:lnTo>
                      <a:pt x="2473" y="516"/>
                    </a:lnTo>
                    <a:lnTo>
                      <a:pt x="2387" y="419"/>
                    </a:lnTo>
                    <a:lnTo>
                      <a:pt x="2291" y="333"/>
                    </a:lnTo>
                    <a:lnTo>
                      <a:pt x="2183" y="247"/>
                    </a:lnTo>
                    <a:lnTo>
                      <a:pt x="2076" y="183"/>
                    </a:lnTo>
                    <a:lnTo>
                      <a:pt x="1957" y="118"/>
                    </a:lnTo>
                    <a:lnTo>
                      <a:pt x="1828" y="75"/>
                    </a:lnTo>
                    <a:lnTo>
                      <a:pt x="1699" y="32"/>
                    </a:lnTo>
                    <a:lnTo>
                      <a:pt x="1559" y="11"/>
                    </a:lnTo>
                    <a:lnTo>
                      <a:pt x="1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920650" y="188272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334" y="0"/>
                    </a:moveTo>
                    <a:lnTo>
                      <a:pt x="1194" y="22"/>
                    </a:lnTo>
                    <a:lnTo>
                      <a:pt x="1055" y="43"/>
                    </a:lnTo>
                    <a:lnTo>
                      <a:pt x="926" y="86"/>
                    </a:lnTo>
                    <a:lnTo>
                      <a:pt x="797" y="140"/>
                    </a:lnTo>
                    <a:lnTo>
                      <a:pt x="678" y="205"/>
                    </a:lnTo>
                    <a:lnTo>
                      <a:pt x="571" y="291"/>
                    </a:lnTo>
                    <a:lnTo>
                      <a:pt x="463" y="377"/>
                    </a:lnTo>
                    <a:lnTo>
                      <a:pt x="366" y="473"/>
                    </a:lnTo>
                    <a:lnTo>
                      <a:pt x="280" y="581"/>
                    </a:lnTo>
                    <a:lnTo>
                      <a:pt x="205" y="688"/>
                    </a:lnTo>
                    <a:lnTo>
                      <a:pt x="141" y="818"/>
                    </a:lnTo>
                    <a:lnTo>
                      <a:pt x="87" y="947"/>
                    </a:lnTo>
                    <a:lnTo>
                      <a:pt x="44" y="1076"/>
                    </a:lnTo>
                    <a:lnTo>
                      <a:pt x="12" y="1215"/>
                    </a:lnTo>
                    <a:lnTo>
                      <a:pt x="1" y="1355"/>
                    </a:lnTo>
                    <a:lnTo>
                      <a:pt x="1" y="1495"/>
                    </a:lnTo>
                    <a:lnTo>
                      <a:pt x="22" y="1635"/>
                    </a:lnTo>
                    <a:lnTo>
                      <a:pt x="55" y="1764"/>
                    </a:lnTo>
                    <a:lnTo>
                      <a:pt x="87" y="1893"/>
                    </a:lnTo>
                    <a:lnTo>
                      <a:pt x="141" y="2011"/>
                    </a:lnTo>
                    <a:lnTo>
                      <a:pt x="216" y="2129"/>
                    </a:lnTo>
                    <a:lnTo>
                      <a:pt x="291" y="2237"/>
                    </a:lnTo>
                    <a:lnTo>
                      <a:pt x="377" y="2344"/>
                    </a:lnTo>
                    <a:lnTo>
                      <a:pt x="463" y="2441"/>
                    </a:lnTo>
                    <a:lnTo>
                      <a:pt x="571" y="2527"/>
                    </a:lnTo>
                    <a:lnTo>
                      <a:pt x="678" y="2603"/>
                    </a:lnTo>
                    <a:lnTo>
                      <a:pt x="797" y="2667"/>
                    </a:lnTo>
                    <a:lnTo>
                      <a:pt x="926" y="2710"/>
                    </a:lnTo>
                    <a:lnTo>
                      <a:pt x="1055" y="2753"/>
                    </a:lnTo>
                    <a:lnTo>
                      <a:pt x="1194" y="2785"/>
                    </a:lnTo>
                    <a:lnTo>
                      <a:pt x="1334" y="2796"/>
                    </a:lnTo>
                    <a:lnTo>
                      <a:pt x="1474" y="2807"/>
                    </a:lnTo>
                    <a:lnTo>
                      <a:pt x="1614" y="2785"/>
                    </a:lnTo>
                    <a:lnTo>
                      <a:pt x="1754" y="2764"/>
                    </a:lnTo>
                    <a:lnTo>
                      <a:pt x="1883" y="2721"/>
                    </a:lnTo>
                    <a:lnTo>
                      <a:pt x="2012" y="2667"/>
                    </a:lnTo>
                    <a:lnTo>
                      <a:pt x="2130" y="2592"/>
                    </a:lnTo>
                    <a:lnTo>
                      <a:pt x="2237" y="2516"/>
                    </a:lnTo>
                    <a:lnTo>
                      <a:pt x="2345" y="2430"/>
                    </a:lnTo>
                    <a:lnTo>
                      <a:pt x="2442" y="2334"/>
                    </a:lnTo>
                    <a:lnTo>
                      <a:pt x="2528" y="2226"/>
                    </a:lnTo>
                    <a:lnTo>
                      <a:pt x="2603" y="2119"/>
                    </a:lnTo>
                    <a:lnTo>
                      <a:pt x="2668" y="1990"/>
                    </a:lnTo>
                    <a:lnTo>
                      <a:pt x="2721" y="1861"/>
                    </a:lnTo>
                    <a:lnTo>
                      <a:pt x="2764" y="1732"/>
                    </a:lnTo>
                    <a:lnTo>
                      <a:pt x="2797" y="1592"/>
                    </a:lnTo>
                    <a:lnTo>
                      <a:pt x="2807" y="1441"/>
                    </a:lnTo>
                    <a:lnTo>
                      <a:pt x="2797" y="1312"/>
                    </a:lnTo>
                    <a:lnTo>
                      <a:pt x="2786" y="1172"/>
                    </a:lnTo>
                    <a:lnTo>
                      <a:pt x="2754" y="1043"/>
                    </a:lnTo>
                    <a:lnTo>
                      <a:pt x="2711" y="914"/>
                    </a:lnTo>
                    <a:lnTo>
                      <a:pt x="2657" y="785"/>
                    </a:lnTo>
                    <a:lnTo>
                      <a:pt x="2592" y="678"/>
                    </a:lnTo>
                    <a:lnTo>
                      <a:pt x="2517" y="559"/>
                    </a:lnTo>
                    <a:lnTo>
                      <a:pt x="2431" y="463"/>
                    </a:lnTo>
                    <a:lnTo>
                      <a:pt x="2334" y="366"/>
                    </a:lnTo>
                    <a:lnTo>
                      <a:pt x="2237" y="280"/>
                    </a:lnTo>
                    <a:lnTo>
                      <a:pt x="2119" y="205"/>
                    </a:lnTo>
                    <a:lnTo>
                      <a:pt x="2001" y="140"/>
                    </a:lnTo>
                    <a:lnTo>
                      <a:pt x="1883" y="86"/>
                    </a:lnTo>
                    <a:lnTo>
                      <a:pt x="1754" y="54"/>
                    </a:lnTo>
                    <a:lnTo>
                      <a:pt x="1614" y="22"/>
                    </a:lnTo>
                    <a:lnTo>
                      <a:pt x="14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1549175" y="1882725"/>
                <a:ext cx="69925" cy="70175"/>
              </a:xfrm>
              <a:custGeom>
                <a:rect b="b" l="l" r="r" t="t"/>
                <a:pathLst>
                  <a:path extrusionOk="0" h="2807" w="2797">
                    <a:moveTo>
                      <a:pt x="1398" y="0"/>
                    </a:moveTo>
                    <a:lnTo>
                      <a:pt x="1258" y="11"/>
                    </a:lnTo>
                    <a:lnTo>
                      <a:pt x="1119" y="33"/>
                    </a:lnTo>
                    <a:lnTo>
                      <a:pt x="979" y="65"/>
                    </a:lnTo>
                    <a:lnTo>
                      <a:pt x="850" y="119"/>
                    </a:lnTo>
                    <a:lnTo>
                      <a:pt x="732" y="183"/>
                    </a:lnTo>
                    <a:lnTo>
                      <a:pt x="613" y="248"/>
                    </a:lnTo>
                    <a:lnTo>
                      <a:pt x="506" y="334"/>
                    </a:lnTo>
                    <a:lnTo>
                      <a:pt x="409" y="430"/>
                    </a:lnTo>
                    <a:lnTo>
                      <a:pt x="312" y="527"/>
                    </a:lnTo>
                    <a:lnTo>
                      <a:pt x="237" y="635"/>
                    </a:lnTo>
                    <a:lnTo>
                      <a:pt x="162" y="753"/>
                    </a:lnTo>
                    <a:lnTo>
                      <a:pt x="108" y="882"/>
                    </a:lnTo>
                    <a:lnTo>
                      <a:pt x="54" y="1011"/>
                    </a:lnTo>
                    <a:lnTo>
                      <a:pt x="22" y="1151"/>
                    </a:lnTo>
                    <a:lnTo>
                      <a:pt x="0" y="1291"/>
                    </a:lnTo>
                    <a:lnTo>
                      <a:pt x="0" y="1430"/>
                    </a:lnTo>
                    <a:lnTo>
                      <a:pt x="11" y="1570"/>
                    </a:lnTo>
                    <a:lnTo>
                      <a:pt x="33" y="1699"/>
                    </a:lnTo>
                    <a:lnTo>
                      <a:pt x="76" y="1839"/>
                    </a:lnTo>
                    <a:lnTo>
                      <a:pt x="119" y="1957"/>
                    </a:lnTo>
                    <a:lnTo>
                      <a:pt x="183" y="2076"/>
                    </a:lnTo>
                    <a:lnTo>
                      <a:pt x="248" y="2194"/>
                    </a:lnTo>
                    <a:lnTo>
                      <a:pt x="334" y="2301"/>
                    </a:lnTo>
                    <a:lnTo>
                      <a:pt x="420" y="2398"/>
                    </a:lnTo>
                    <a:lnTo>
                      <a:pt x="527" y="2484"/>
                    </a:lnTo>
                    <a:lnTo>
                      <a:pt x="635" y="2570"/>
                    </a:lnTo>
                    <a:lnTo>
                      <a:pt x="742" y="2635"/>
                    </a:lnTo>
                    <a:lnTo>
                      <a:pt x="861" y="2689"/>
                    </a:lnTo>
                    <a:lnTo>
                      <a:pt x="990" y="2742"/>
                    </a:lnTo>
                    <a:lnTo>
                      <a:pt x="1119" y="2775"/>
                    </a:lnTo>
                    <a:lnTo>
                      <a:pt x="1258" y="2796"/>
                    </a:lnTo>
                    <a:lnTo>
                      <a:pt x="1398" y="2807"/>
                    </a:lnTo>
                    <a:lnTo>
                      <a:pt x="1538" y="2796"/>
                    </a:lnTo>
                    <a:lnTo>
                      <a:pt x="1678" y="2775"/>
                    </a:lnTo>
                    <a:lnTo>
                      <a:pt x="1818" y="2732"/>
                    </a:lnTo>
                    <a:lnTo>
                      <a:pt x="1947" y="2689"/>
                    </a:lnTo>
                    <a:lnTo>
                      <a:pt x="2065" y="2624"/>
                    </a:lnTo>
                    <a:lnTo>
                      <a:pt x="2183" y="2559"/>
                    </a:lnTo>
                    <a:lnTo>
                      <a:pt x="2291" y="2473"/>
                    </a:lnTo>
                    <a:lnTo>
                      <a:pt x="2398" y="2377"/>
                    </a:lnTo>
                    <a:lnTo>
                      <a:pt x="2484" y="2280"/>
                    </a:lnTo>
                    <a:lnTo>
                      <a:pt x="2570" y="2162"/>
                    </a:lnTo>
                    <a:lnTo>
                      <a:pt x="2635" y="2054"/>
                    </a:lnTo>
                    <a:lnTo>
                      <a:pt x="2699" y="1925"/>
                    </a:lnTo>
                    <a:lnTo>
                      <a:pt x="2742" y="1796"/>
                    </a:lnTo>
                    <a:lnTo>
                      <a:pt x="2775" y="1656"/>
                    </a:lnTo>
                    <a:lnTo>
                      <a:pt x="2796" y="1516"/>
                    </a:lnTo>
                    <a:lnTo>
                      <a:pt x="2796" y="1377"/>
                    </a:lnTo>
                    <a:lnTo>
                      <a:pt x="2785" y="1237"/>
                    </a:lnTo>
                    <a:lnTo>
                      <a:pt x="2764" y="1097"/>
                    </a:lnTo>
                    <a:lnTo>
                      <a:pt x="2732" y="968"/>
                    </a:lnTo>
                    <a:lnTo>
                      <a:pt x="2678" y="850"/>
                    </a:lnTo>
                    <a:lnTo>
                      <a:pt x="2624" y="721"/>
                    </a:lnTo>
                    <a:lnTo>
                      <a:pt x="2549" y="613"/>
                    </a:lnTo>
                    <a:lnTo>
                      <a:pt x="2463" y="506"/>
                    </a:lnTo>
                    <a:lnTo>
                      <a:pt x="2377" y="409"/>
                    </a:lnTo>
                    <a:lnTo>
                      <a:pt x="2280" y="323"/>
                    </a:lnTo>
                    <a:lnTo>
                      <a:pt x="2172" y="237"/>
                    </a:lnTo>
                    <a:lnTo>
                      <a:pt x="2054" y="172"/>
                    </a:lnTo>
                    <a:lnTo>
                      <a:pt x="1936" y="108"/>
                    </a:lnTo>
                    <a:lnTo>
                      <a:pt x="1807" y="65"/>
                    </a:lnTo>
                    <a:lnTo>
                      <a:pt x="1678" y="33"/>
                    </a:lnTo>
                    <a:lnTo>
                      <a:pt x="1538" y="11"/>
                    </a:lnTo>
                    <a:lnTo>
                      <a:pt x="1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1316100" y="1724650"/>
                <a:ext cx="69125" cy="69125"/>
              </a:xfrm>
              <a:custGeom>
                <a:rect b="b" l="l" r="r" t="t"/>
                <a:pathLst>
                  <a:path extrusionOk="0" h="2765" w="2765">
                    <a:moveTo>
                      <a:pt x="1388" y="1"/>
                    </a:moveTo>
                    <a:lnTo>
                      <a:pt x="1248" y="11"/>
                    </a:lnTo>
                    <a:lnTo>
                      <a:pt x="1108" y="33"/>
                    </a:lnTo>
                    <a:lnTo>
                      <a:pt x="968" y="65"/>
                    </a:lnTo>
                    <a:lnTo>
                      <a:pt x="839" y="108"/>
                    </a:lnTo>
                    <a:lnTo>
                      <a:pt x="721" y="173"/>
                    </a:lnTo>
                    <a:lnTo>
                      <a:pt x="603" y="237"/>
                    </a:lnTo>
                    <a:lnTo>
                      <a:pt x="495" y="323"/>
                    </a:lnTo>
                    <a:lnTo>
                      <a:pt x="398" y="409"/>
                    </a:lnTo>
                    <a:lnTo>
                      <a:pt x="302" y="517"/>
                    </a:lnTo>
                    <a:lnTo>
                      <a:pt x="226" y="624"/>
                    </a:lnTo>
                    <a:lnTo>
                      <a:pt x="151" y="743"/>
                    </a:lnTo>
                    <a:lnTo>
                      <a:pt x="97" y="861"/>
                    </a:lnTo>
                    <a:lnTo>
                      <a:pt x="54" y="990"/>
                    </a:lnTo>
                    <a:lnTo>
                      <a:pt x="22" y="1130"/>
                    </a:lnTo>
                    <a:lnTo>
                      <a:pt x="0" y="1269"/>
                    </a:lnTo>
                    <a:lnTo>
                      <a:pt x="0" y="1420"/>
                    </a:lnTo>
                    <a:lnTo>
                      <a:pt x="11" y="1560"/>
                    </a:lnTo>
                    <a:lnTo>
                      <a:pt x="33" y="1689"/>
                    </a:lnTo>
                    <a:lnTo>
                      <a:pt x="65" y="1829"/>
                    </a:lnTo>
                    <a:lnTo>
                      <a:pt x="119" y="1947"/>
                    </a:lnTo>
                    <a:lnTo>
                      <a:pt x="173" y="2065"/>
                    </a:lnTo>
                    <a:lnTo>
                      <a:pt x="248" y="2183"/>
                    </a:lnTo>
                    <a:lnTo>
                      <a:pt x="323" y="2291"/>
                    </a:lnTo>
                    <a:lnTo>
                      <a:pt x="420" y="2377"/>
                    </a:lnTo>
                    <a:lnTo>
                      <a:pt x="517" y="2463"/>
                    </a:lnTo>
                    <a:lnTo>
                      <a:pt x="624" y="2549"/>
                    </a:lnTo>
                    <a:lnTo>
                      <a:pt x="732" y="2614"/>
                    </a:lnTo>
                    <a:lnTo>
                      <a:pt x="861" y="2667"/>
                    </a:lnTo>
                    <a:lnTo>
                      <a:pt x="979" y="2710"/>
                    </a:lnTo>
                    <a:lnTo>
                      <a:pt x="1119" y="2743"/>
                    </a:lnTo>
                    <a:lnTo>
                      <a:pt x="1259" y="2764"/>
                    </a:lnTo>
                    <a:lnTo>
                      <a:pt x="1538" y="2764"/>
                    </a:lnTo>
                    <a:lnTo>
                      <a:pt x="1678" y="2732"/>
                    </a:lnTo>
                    <a:lnTo>
                      <a:pt x="1807" y="2700"/>
                    </a:lnTo>
                    <a:lnTo>
                      <a:pt x="1936" y="2657"/>
                    </a:lnTo>
                    <a:lnTo>
                      <a:pt x="2054" y="2592"/>
                    </a:lnTo>
                    <a:lnTo>
                      <a:pt x="2162" y="2527"/>
                    </a:lnTo>
                    <a:lnTo>
                      <a:pt x="2269" y="2452"/>
                    </a:lnTo>
                    <a:lnTo>
                      <a:pt x="2366" y="2355"/>
                    </a:lnTo>
                    <a:lnTo>
                      <a:pt x="2452" y="2259"/>
                    </a:lnTo>
                    <a:lnTo>
                      <a:pt x="2527" y="2151"/>
                    </a:lnTo>
                    <a:lnTo>
                      <a:pt x="2603" y="2044"/>
                    </a:lnTo>
                    <a:lnTo>
                      <a:pt x="2656" y="1925"/>
                    </a:lnTo>
                    <a:lnTo>
                      <a:pt x="2699" y="1796"/>
                    </a:lnTo>
                    <a:lnTo>
                      <a:pt x="2732" y="1667"/>
                    </a:lnTo>
                    <a:lnTo>
                      <a:pt x="2753" y="1527"/>
                    </a:lnTo>
                    <a:lnTo>
                      <a:pt x="2764" y="1388"/>
                    </a:lnTo>
                    <a:lnTo>
                      <a:pt x="2753" y="1237"/>
                    </a:lnTo>
                    <a:lnTo>
                      <a:pt x="2732" y="1108"/>
                    </a:lnTo>
                    <a:lnTo>
                      <a:pt x="2699" y="968"/>
                    </a:lnTo>
                    <a:lnTo>
                      <a:pt x="2656" y="850"/>
                    </a:lnTo>
                    <a:lnTo>
                      <a:pt x="2603" y="721"/>
                    </a:lnTo>
                    <a:lnTo>
                      <a:pt x="2527" y="613"/>
                    </a:lnTo>
                    <a:lnTo>
                      <a:pt x="2452" y="506"/>
                    </a:lnTo>
                    <a:lnTo>
                      <a:pt x="2366" y="409"/>
                    </a:lnTo>
                    <a:lnTo>
                      <a:pt x="2269" y="323"/>
                    </a:lnTo>
                    <a:lnTo>
                      <a:pt x="2162" y="237"/>
                    </a:lnTo>
                    <a:lnTo>
                      <a:pt x="2044" y="173"/>
                    </a:lnTo>
                    <a:lnTo>
                      <a:pt x="1925" y="119"/>
                    </a:lnTo>
                    <a:lnTo>
                      <a:pt x="1807" y="65"/>
                    </a:lnTo>
                    <a:lnTo>
                      <a:pt x="1667" y="33"/>
                    </a:lnTo>
                    <a:lnTo>
                      <a:pt x="1538" y="11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843775" y="2275750"/>
                <a:ext cx="68300" cy="68300"/>
              </a:xfrm>
              <a:custGeom>
                <a:rect b="b" l="l" r="r" t="t"/>
                <a:pathLst>
                  <a:path extrusionOk="0" h="2732" w="2732">
                    <a:moveTo>
                      <a:pt x="1377" y="0"/>
                    </a:moveTo>
                    <a:lnTo>
                      <a:pt x="1226" y="11"/>
                    </a:lnTo>
                    <a:lnTo>
                      <a:pt x="1087" y="22"/>
                    </a:lnTo>
                    <a:lnTo>
                      <a:pt x="958" y="54"/>
                    </a:lnTo>
                    <a:lnTo>
                      <a:pt x="828" y="108"/>
                    </a:lnTo>
                    <a:lnTo>
                      <a:pt x="710" y="161"/>
                    </a:lnTo>
                    <a:lnTo>
                      <a:pt x="603" y="226"/>
                    </a:lnTo>
                    <a:lnTo>
                      <a:pt x="495" y="301"/>
                    </a:lnTo>
                    <a:lnTo>
                      <a:pt x="398" y="387"/>
                    </a:lnTo>
                    <a:lnTo>
                      <a:pt x="312" y="484"/>
                    </a:lnTo>
                    <a:lnTo>
                      <a:pt x="226" y="592"/>
                    </a:lnTo>
                    <a:lnTo>
                      <a:pt x="162" y="699"/>
                    </a:lnTo>
                    <a:lnTo>
                      <a:pt x="108" y="817"/>
                    </a:lnTo>
                    <a:lnTo>
                      <a:pt x="65" y="946"/>
                    </a:lnTo>
                    <a:lnTo>
                      <a:pt x="33" y="1075"/>
                    </a:lnTo>
                    <a:lnTo>
                      <a:pt x="11" y="1215"/>
                    </a:lnTo>
                    <a:lnTo>
                      <a:pt x="0" y="1355"/>
                    </a:lnTo>
                    <a:lnTo>
                      <a:pt x="11" y="1495"/>
                    </a:lnTo>
                    <a:lnTo>
                      <a:pt x="22" y="1635"/>
                    </a:lnTo>
                    <a:lnTo>
                      <a:pt x="54" y="1774"/>
                    </a:lnTo>
                    <a:lnTo>
                      <a:pt x="97" y="1893"/>
                    </a:lnTo>
                    <a:lnTo>
                      <a:pt x="162" y="2022"/>
                    </a:lnTo>
                    <a:lnTo>
                      <a:pt x="226" y="2129"/>
                    </a:lnTo>
                    <a:lnTo>
                      <a:pt x="302" y="2237"/>
                    </a:lnTo>
                    <a:lnTo>
                      <a:pt x="388" y="2334"/>
                    </a:lnTo>
                    <a:lnTo>
                      <a:pt x="484" y="2420"/>
                    </a:lnTo>
                    <a:lnTo>
                      <a:pt x="581" y="2495"/>
                    </a:lnTo>
                    <a:lnTo>
                      <a:pt x="699" y="2559"/>
                    </a:lnTo>
                    <a:lnTo>
                      <a:pt x="818" y="2624"/>
                    </a:lnTo>
                    <a:lnTo>
                      <a:pt x="947" y="2667"/>
                    </a:lnTo>
                    <a:lnTo>
                      <a:pt x="1076" y="2699"/>
                    </a:lnTo>
                    <a:lnTo>
                      <a:pt x="1216" y="2721"/>
                    </a:lnTo>
                    <a:lnTo>
                      <a:pt x="1355" y="2731"/>
                    </a:lnTo>
                    <a:lnTo>
                      <a:pt x="1495" y="2721"/>
                    </a:lnTo>
                    <a:lnTo>
                      <a:pt x="1635" y="2699"/>
                    </a:lnTo>
                    <a:lnTo>
                      <a:pt x="1764" y="2667"/>
                    </a:lnTo>
                    <a:lnTo>
                      <a:pt x="1893" y="2624"/>
                    </a:lnTo>
                    <a:lnTo>
                      <a:pt x="2011" y="2570"/>
                    </a:lnTo>
                    <a:lnTo>
                      <a:pt x="2130" y="2506"/>
                    </a:lnTo>
                    <a:lnTo>
                      <a:pt x="2237" y="2430"/>
                    </a:lnTo>
                    <a:lnTo>
                      <a:pt x="2334" y="2344"/>
                    </a:lnTo>
                    <a:lnTo>
                      <a:pt x="2420" y="2247"/>
                    </a:lnTo>
                    <a:lnTo>
                      <a:pt x="2495" y="2140"/>
                    </a:lnTo>
                    <a:lnTo>
                      <a:pt x="2560" y="2032"/>
                    </a:lnTo>
                    <a:lnTo>
                      <a:pt x="2624" y="1914"/>
                    </a:lnTo>
                    <a:lnTo>
                      <a:pt x="2667" y="1785"/>
                    </a:lnTo>
                    <a:lnTo>
                      <a:pt x="2699" y="1656"/>
                    </a:lnTo>
                    <a:lnTo>
                      <a:pt x="2721" y="1516"/>
                    </a:lnTo>
                    <a:lnTo>
                      <a:pt x="2732" y="1376"/>
                    </a:lnTo>
                    <a:lnTo>
                      <a:pt x="2721" y="1226"/>
                    </a:lnTo>
                    <a:lnTo>
                      <a:pt x="2699" y="1097"/>
                    </a:lnTo>
                    <a:lnTo>
                      <a:pt x="2667" y="957"/>
                    </a:lnTo>
                    <a:lnTo>
                      <a:pt x="2624" y="828"/>
                    </a:lnTo>
                    <a:lnTo>
                      <a:pt x="2570" y="710"/>
                    </a:lnTo>
                    <a:lnTo>
                      <a:pt x="2506" y="602"/>
                    </a:lnTo>
                    <a:lnTo>
                      <a:pt x="2431" y="495"/>
                    </a:lnTo>
                    <a:lnTo>
                      <a:pt x="2345" y="398"/>
                    </a:lnTo>
                    <a:lnTo>
                      <a:pt x="2248" y="312"/>
                    </a:lnTo>
                    <a:lnTo>
                      <a:pt x="2140" y="237"/>
                    </a:lnTo>
                    <a:lnTo>
                      <a:pt x="2033" y="161"/>
                    </a:lnTo>
                    <a:lnTo>
                      <a:pt x="1915" y="108"/>
                    </a:lnTo>
                    <a:lnTo>
                      <a:pt x="1785" y="65"/>
                    </a:lnTo>
                    <a:lnTo>
                      <a:pt x="1656" y="32"/>
                    </a:lnTo>
                    <a:lnTo>
                      <a:pt x="1517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1080075" y="2512025"/>
                <a:ext cx="68300" cy="68325"/>
              </a:xfrm>
              <a:custGeom>
                <a:rect b="b" l="l" r="r" t="t"/>
                <a:pathLst>
                  <a:path extrusionOk="0" h="2733" w="2732">
                    <a:moveTo>
                      <a:pt x="1388" y="1"/>
                    </a:moveTo>
                    <a:lnTo>
                      <a:pt x="1248" y="12"/>
                    </a:lnTo>
                    <a:lnTo>
                      <a:pt x="1108" y="22"/>
                    </a:lnTo>
                    <a:lnTo>
                      <a:pt x="979" y="55"/>
                    </a:lnTo>
                    <a:lnTo>
                      <a:pt x="850" y="98"/>
                    </a:lnTo>
                    <a:lnTo>
                      <a:pt x="732" y="151"/>
                    </a:lnTo>
                    <a:lnTo>
                      <a:pt x="613" y="21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82"/>
                    </a:lnTo>
                    <a:lnTo>
                      <a:pt x="172" y="689"/>
                    </a:lnTo>
                    <a:lnTo>
                      <a:pt x="119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1" y="1205"/>
                    </a:lnTo>
                    <a:lnTo>
                      <a:pt x="0" y="1345"/>
                    </a:lnTo>
                    <a:lnTo>
                      <a:pt x="11" y="1485"/>
                    </a:lnTo>
                    <a:lnTo>
                      <a:pt x="22" y="1625"/>
                    </a:lnTo>
                    <a:lnTo>
                      <a:pt x="54" y="1754"/>
                    </a:lnTo>
                    <a:lnTo>
                      <a:pt x="97" y="1883"/>
                    </a:lnTo>
                    <a:lnTo>
                      <a:pt x="151" y="2012"/>
                    </a:lnTo>
                    <a:lnTo>
                      <a:pt x="215" y="2119"/>
                    </a:lnTo>
                    <a:lnTo>
                      <a:pt x="291" y="2227"/>
                    </a:lnTo>
                    <a:lnTo>
                      <a:pt x="377" y="2324"/>
                    </a:lnTo>
                    <a:lnTo>
                      <a:pt x="474" y="2410"/>
                    </a:lnTo>
                    <a:lnTo>
                      <a:pt x="570" y="2496"/>
                    </a:lnTo>
                    <a:lnTo>
                      <a:pt x="689" y="2560"/>
                    </a:lnTo>
                    <a:lnTo>
                      <a:pt x="807" y="2614"/>
                    </a:lnTo>
                    <a:lnTo>
                      <a:pt x="925" y="2668"/>
                    </a:lnTo>
                    <a:lnTo>
                      <a:pt x="1065" y="2700"/>
                    </a:lnTo>
                    <a:lnTo>
                      <a:pt x="1194" y="2721"/>
                    </a:lnTo>
                    <a:lnTo>
                      <a:pt x="1344" y="2732"/>
                    </a:lnTo>
                    <a:lnTo>
                      <a:pt x="1484" y="2732"/>
                    </a:lnTo>
                    <a:lnTo>
                      <a:pt x="1624" y="2711"/>
                    </a:lnTo>
                    <a:lnTo>
                      <a:pt x="1753" y="2678"/>
                    </a:lnTo>
                    <a:lnTo>
                      <a:pt x="1882" y="2635"/>
                    </a:lnTo>
                    <a:lnTo>
                      <a:pt x="2000" y="2582"/>
                    </a:lnTo>
                    <a:lnTo>
                      <a:pt x="2119" y="2517"/>
                    </a:lnTo>
                    <a:lnTo>
                      <a:pt x="2226" y="2442"/>
                    </a:lnTo>
                    <a:lnTo>
                      <a:pt x="2323" y="2356"/>
                    </a:lnTo>
                    <a:lnTo>
                      <a:pt x="2409" y="2259"/>
                    </a:lnTo>
                    <a:lnTo>
                      <a:pt x="2495" y="2162"/>
                    </a:lnTo>
                    <a:lnTo>
                      <a:pt x="2560" y="2044"/>
                    </a:lnTo>
                    <a:lnTo>
                      <a:pt x="2613" y="1926"/>
                    </a:lnTo>
                    <a:lnTo>
                      <a:pt x="2667" y="1807"/>
                    </a:lnTo>
                    <a:lnTo>
                      <a:pt x="2699" y="1678"/>
                    </a:lnTo>
                    <a:lnTo>
                      <a:pt x="2721" y="1539"/>
                    </a:lnTo>
                    <a:lnTo>
                      <a:pt x="2732" y="1399"/>
                    </a:lnTo>
                    <a:lnTo>
                      <a:pt x="2721" y="1248"/>
                    </a:lnTo>
                    <a:lnTo>
                      <a:pt x="2710" y="1109"/>
                    </a:lnTo>
                    <a:lnTo>
                      <a:pt x="2678" y="979"/>
                    </a:lnTo>
                    <a:lnTo>
                      <a:pt x="2635" y="850"/>
                    </a:lnTo>
                    <a:lnTo>
                      <a:pt x="2581" y="732"/>
                    </a:lnTo>
                    <a:lnTo>
                      <a:pt x="2517" y="614"/>
                    </a:lnTo>
                    <a:lnTo>
                      <a:pt x="2441" y="506"/>
                    </a:lnTo>
                    <a:lnTo>
                      <a:pt x="2355" y="410"/>
                    </a:lnTo>
                    <a:lnTo>
                      <a:pt x="2259" y="324"/>
                    </a:lnTo>
                    <a:lnTo>
                      <a:pt x="2162" y="248"/>
                    </a:lnTo>
                    <a:lnTo>
                      <a:pt x="2043" y="173"/>
                    </a:lnTo>
                    <a:lnTo>
                      <a:pt x="1925" y="119"/>
                    </a:lnTo>
                    <a:lnTo>
                      <a:pt x="1807" y="76"/>
                    </a:lnTo>
                    <a:lnTo>
                      <a:pt x="1667" y="33"/>
                    </a:lnTo>
                    <a:lnTo>
                      <a:pt x="1538" y="12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1630075" y="2197500"/>
                <a:ext cx="69400" cy="69125"/>
              </a:xfrm>
              <a:custGeom>
                <a:rect b="b" l="l" r="r" t="t"/>
                <a:pathLst>
                  <a:path extrusionOk="0" h="2765" w="2776">
                    <a:moveTo>
                      <a:pt x="1259" y="1"/>
                    </a:moveTo>
                    <a:lnTo>
                      <a:pt x="1119" y="23"/>
                    </a:lnTo>
                    <a:lnTo>
                      <a:pt x="990" y="55"/>
                    </a:lnTo>
                    <a:lnTo>
                      <a:pt x="861" y="98"/>
                    </a:lnTo>
                    <a:lnTo>
                      <a:pt x="743" y="152"/>
                    </a:lnTo>
                    <a:lnTo>
                      <a:pt x="625" y="227"/>
                    </a:lnTo>
                    <a:lnTo>
                      <a:pt x="517" y="302"/>
                    </a:lnTo>
                    <a:lnTo>
                      <a:pt x="420" y="388"/>
                    </a:lnTo>
                    <a:lnTo>
                      <a:pt x="334" y="485"/>
                    </a:lnTo>
                    <a:lnTo>
                      <a:pt x="248" y="592"/>
                    </a:lnTo>
                    <a:lnTo>
                      <a:pt x="184" y="700"/>
                    </a:lnTo>
                    <a:lnTo>
                      <a:pt x="119" y="818"/>
                    </a:lnTo>
                    <a:lnTo>
                      <a:pt x="76" y="947"/>
                    </a:lnTo>
                    <a:lnTo>
                      <a:pt x="33" y="1076"/>
                    </a:lnTo>
                    <a:lnTo>
                      <a:pt x="12" y="1216"/>
                    </a:lnTo>
                    <a:lnTo>
                      <a:pt x="1" y="1356"/>
                    </a:lnTo>
                    <a:lnTo>
                      <a:pt x="12" y="1506"/>
                    </a:lnTo>
                    <a:lnTo>
                      <a:pt x="33" y="1646"/>
                    </a:lnTo>
                    <a:lnTo>
                      <a:pt x="66" y="1786"/>
                    </a:lnTo>
                    <a:lnTo>
                      <a:pt x="109" y="1915"/>
                    </a:lnTo>
                    <a:lnTo>
                      <a:pt x="162" y="2033"/>
                    </a:lnTo>
                    <a:lnTo>
                      <a:pt x="238" y="2152"/>
                    </a:lnTo>
                    <a:lnTo>
                      <a:pt x="313" y="2259"/>
                    </a:lnTo>
                    <a:lnTo>
                      <a:pt x="410" y="2356"/>
                    </a:lnTo>
                    <a:lnTo>
                      <a:pt x="506" y="2453"/>
                    </a:lnTo>
                    <a:lnTo>
                      <a:pt x="614" y="2528"/>
                    </a:lnTo>
                    <a:lnTo>
                      <a:pt x="732" y="2603"/>
                    </a:lnTo>
                    <a:lnTo>
                      <a:pt x="861" y="2657"/>
                    </a:lnTo>
                    <a:lnTo>
                      <a:pt x="990" y="2711"/>
                    </a:lnTo>
                    <a:lnTo>
                      <a:pt x="1119" y="2743"/>
                    </a:lnTo>
                    <a:lnTo>
                      <a:pt x="1259" y="2765"/>
                    </a:lnTo>
                    <a:lnTo>
                      <a:pt x="1410" y="2765"/>
                    </a:lnTo>
                    <a:lnTo>
                      <a:pt x="1549" y="2754"/>
                    </a:lnTo>
                    <a:lnTo>
                      <a:pt x="1689" y="2732"/>
                    </a:lnTo>
                    <a:lnTo>
                      <a:pt x="1818" y="2700"/>
                    </a:lnTo>
                    <a:lnTo>
                      <a:pt x="1947" y="2646"/>
                    </a:lnTo>
                    <a:lnTo>
                      <a:pt x="2066" y="2592"/>
                    </a:lnTo>
                    <a:lnTo>
                      <a:pt x="2173" y="2517"/>
                    </a:lnTo>
                    <a:lnTo>
                      <a:pt x="2281" y="2442"/>
                    </a:lnTo>
                    <a:lnTo>
                      <a:pt x="2377" y="2356"/>
                    </a:lnTo>
                    <a:lnTo>
                      <a:pt x="2463" y="2259"/>
                    </a:lnTo>
                    <a:lnTo>
                      <a:pt x="2549" y="2152"/>
                    </a:lnTo>
                    <a:lnTo>
                      <a:pt x="2614" y="2033"/>
                    </a:lnTo>
                    <a:lnTo>
                      <a:pt x="2668" y="1915"/>
                    </a:lnTo>
                    <a:lnTo>
                      <a:pt x="2711" y="1786"/>
                    </a:lnTo>
                    <a:lnTo>
                      <a:pt x="2743" y="1657"/>
                    </a:lnTo>
                    <a:lnTo>
                      <a:pt x="2765" y="1517"/>
                    </a:lnTo>
                    <a:lnTo>
                      <a:pt x="2775" y="1377"/>
                    </a:lnTo>
                    <a:lnTo>
                      <a:pt x="2765" y="1238"/>
                    </a:lnTo>
                    <a:lnTo>
                      <a:pt x="2743" y="1098"/>
                    </a:lnTo>
                    <a:lnTo>
                      <a:pt x="2711" y="969"/>
                    </a:lnTo>
                    <a:lnTo>
                      <a:pt x="2668" y="840"/>
                    </a:lnTo>
                    <a:lnTo>
                      <a:pt x="2603" y="721"/>
                    </a:lnTo>
                    <a:lnTo>
                      <a:pt x="2539" y="603"/>
                    </a:lnTo>
                    <a:lnTo>
                      <a:pt x="2463" y="496"/>
                    </a:lnTo>
                    <a:lnTo>
                      <a:pt x="2367" y="399"/>
                    </a:lnTo>
                    <a:lnTo>
                      <a:pt x="2270" y="313"/>
                    </a:lnTo>
                    <a:lnTo>
                      <a:pt x="2173" y="238"/>
                    </a:lnTo>
                    <a:lnTo>
                      <a:pt x="2055" y="162"/>
                    </a:lnTo>
                    <a:lnTo>
                      <a:pt x="1937" y="109"/>
                    </a:lnTo>
                    <a:lnTo>
                      <a:pt x="1807" y="55"/>
                    </a:lnTo>
                    <a:lnTo>
                      <a:pt x="1678" y="23"/>
                    </a:lnTo>
                    <a:lnTo>
                      <a:pt x="153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1157500" y="1724650"/>
                <a:ext cx="69100" cy="69125"/>
              </a:xfrm>
              <a:custGeom>
                <a:rect b="b" l="l" r="r" t="t"/>
                <a:pathLst>
                  <a:path extrusionOk="0" h="2765" w="2764">
                    <a:moveTo>
                      <a:pt x="1377" y="1"/>
                    </a:moveTo>
                    <a:lnTo>
                      <a:pt x="1237" y="11"/>
                    </a:lnTo>
                    <a:lnTo>
                      <a:pt x="1097" y="33"/>
                    </a:lnTo>
                    <a:lnTo>
                      <a:pt x="968" y="65"/>
                    </a:lnTo>
                    <a:lnTo>
                      <a:pt x="839" y="108"/>
                    </a:lnTo>
                    <a:lnTo>
                      <a:pt x="721" y="173"/>
                    </a:lnTo>
                    <a:lnTo>
                      <a:pt x="602" y="237"/>
                    </a:lnTo>
                    <a:lnTo>
                      <a:pt x="506" y="312"/>
                    </a:lnTo>
                    <a:lnTo>
                      <a:pt x="409" y="409"/>
                    </a:lnTo>
                    <a:lnTo>
                      <a:pt x="312" y="506"/>
                    </a:lnTo>
                    <a:lnTo>
                      <a:pt x="237" y="603"/>
                    </a:lnTo>
                    <a:lnTo>
                      <a:pt x="172" y="721"/>
                    </a:lnTo>
                    <a:lnTo>
                      <a:pt x="108" y="839"/>
                    </a:lnTo>
                    <a:lnTo>
                      <a:pt x="65" y="968"/>
                    </a:lnTo>
                    <a:lnTo>
                      <a:pt x="32" y="1097"/>
                    </a:lnTo>
                    <a:lnTo>
                      <a:pt x="11" y="1237"/>
                    </a:lnTo>
                    <a:lnTo>
                      <a:pt x="0" y="1377"/>
                    </a:lnTo>
                    <a:lnTo>
                      <a:pt x="11" y="1517"/>
                    </a:lnTo>
                    <a:lnTo>
                      <a:pt x="32" y="1657"/>
                    </a:lnTo>
                    <a:lnTo>
                      <a:pt x="65" y="1786"/>
                    </a:lnTo>
                    <a:lnTo>
                      <a:pt x="108" y="1915"/>
                    </a:lnTo>
                    <a:lnTo>
                      <a:pt x="162" y="2033"/>
                    </a:lnTo>
                    <a:lnTo>
                      <a:pt x="226" y="2151"/>
                    </a:lnTo>
                    <a:lnTo>
                      <a:pt x="301" y="2259"/>
                    </a:lnTo>
                    <a:lnTo>
                      <a:pt x="387" y="2355"/>
                    </a:lnTo>
                    <a:lnTo>
                      <a:pt x="484" y="2441"/>
                    </a:lnTo>
                    <a:lnTo>
                      <a:pt x="592" y="2527"/>
                    </a:lnTo>
                    <a:lnTo>
                      <a:pt x="710" y="2592"/>
                    </a:lnTo>
                    <a:lnTo>
                      <a:pt x="828" y="2657"/>
                    </a:lnTo>
                    <a:lnTo>
                      <a:pt x="946" y="2700"/>
                    </a:lnTo>
                    <a:lnTo>
                      <a:pt x="1086" y="2732"/>
                    </a:lnTo>
                    <a:lnTo>
                      <a:pt x="1215" y="2753"/>
                    </a:lnTo>
                    <a:lnTo>
                      <a:pt x="1366" y="2764"/>
                    </a:lnTo>
                    <a:lnTo>
                      <a:pt x="1506" y="2764"/>
                    </a:lnTo>
                    <a:lnTo>
                      <a:pt x="1645" y="2743"/>
                    </a:lnTo>
                    <a:lnTo>
                      <a:pt x="1785" y="2710"/>
                    </a:lnTo>
                    <a:lnTo>
                      <a:pt x="1914" y="2667"/>
                    </a:lnTo>
                    <a:lnTo>
                      <a:pt x="2043" y="2603"/>
                    </a:lnTo>
                    <a:lnTo>
                      <a:pt x="2151" y="2538"/>
                    </a:lnTo>
                    <a:lnTo>
                      <a:pt x="2258" y="2452"/>
                    </a:lnTo>
                    <a:lnTo>
                      <a:pt x="2366" y="2366"/>
                    </a:lnTo>
                    <a:lnTo>
                      <a:pt x="2452" y="2269"/>
                    </a:lnTo>
                    <a:lnTo>
                      <a:pt x="2538" y="2162"/>
                    </a:lnTo>
                    <a:lnTo>
                      <a:pt x="2602" y="2044"/>
                    </a:lnTo>
                    <a:lnTo>
                      <a:pt x="2656" y="1915"/>
                    </a:lnTo>
                    <a:lnTo>
                      <a:pt x="2710" y="1786"/>
                    </a:lnTo>
                    <a:lnTo>
                      <a:pt x="2742" y="1657"/>
                    </a:lnTo>
                    <a:lnTo>
                      <a:pt x="2764" y="1517"/>
                    </a:lnTo>
                    <a:lnTo>
                      <a:pt x="2764" y="1366"/>
                    </a:lnTo>
                    <a:lnTo>
                      <a:pt x="2753" y="1226"/>
                    </a:lnTo>
                    <a:lnTo>
                      <a:pt x="2731" y="1087"/>
                    </a:lnTo>
                    <a:lnTo>
                      <a:pt x="2699" y="958"/>
                    </a:lnTo>
                    <a:lnTo>
                      <a:pt x="2656" y="829"/>
                    </a:lnTo>
                    <a:lnTo>
                      <a:pt x="2592" y="710"/>
                    </a:lnTo>
                    <a:lnTo>
                      <a:pt x="2527" y="603"/>
                    </a:lnTo>
                    <a:lnTo>
                      <a:pt x="2441" y="495"/>
                    </a:lnTo>
                    <a:lnTo>
                      <a:pt x="2355" y="398"/>
                    </a:lnTo>
                    <a:lnTo>
                      <a:pt x="2258" y="312"/>
                    </a:lnTo>
                    <a:lnTo>
                      <a:pt x="2151" y="226"/>
                    </a:lnTo>
                    <a:lnTo>
                      <a:pt x="2033" y="162"/>
                    </a:lnTo>
                    <a:lnTo>
                      <a:pt x="1914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1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1630075" y="2041600"/>
                <a:ext cx="69400" cy="69375"/>
              </a:xfrm>
              <a:custGeom>
                <a:rect b="b" l="l" r="r" t="t"/>
                <a:pathLst>
                  <a:path extrusionOk="0" h="2775" w="2776">
                    <a:moveTo>
                      <a:pt x="1377" y="0"/>
                    </a:moveTo>
                    <a:lnTo>
                      <a:pt x="1238" y="11"/>
                    </a:lnTo>
                    <a:lnTo>
                      <a:pt x="1098" y="33"/>
                    </a:lnTo>
                    <a:lnTo>
                      <a:pt x="969" y="65"/>
                    </a:lnTo>
                    <a:lnTo>
                      <a:pt x="840" y="119"/>
                    </a:lnTo>
                    <a:lnTo>
                      <a:pt x="721" y="172"/>
                    </a:lnTo>
                    <a:lnTo>
                      <a:pt x="603" y="248"/>
                    </a:lnTo>
                    <a:lnTo>
                      <a:pt x="496" y="323"/>
                    </a:lnTo>
                    <a:lnTo>
                      <a:pt x="399" y="409"/>
                    </a:lnTo>
                    <a:lnTo>
                      <a:pt x="313" y="506"/>
                    </a:lnTo>
                    <a:lnTo>
                      <a:pt x="238" y="613"/>
                    </a:lnTo>
                    <a:lnTo>
                      <a:pt x="173" y="731"/>
                    </a:lnTo>
                    <a:lnTo>
                      <a:pt x="109" y="850"/>
                    </a:lnTo>
                    <a:lnTo>
                      <a:pt x="66" y="979"/>
                    </a:lnTo>
                    <a:lnTo>
                      <a:pt x="33" y="1108"/>
                    </a:lnTo>
                    <a:lnTo>
                      <a:pt x="12" y="1248"/>
                    </a:lnTo>
                    <a:lnTo>
                      <a:pt x="1" y="1387"/>
                    </a:lnTo>
                    <a:lnTo>
                      <a:pt x="12" y="1538"/>
                    </a:lnTo>
                    <a:lnTo>
                      <a:pt x="33" y="1678"/>
                    </a:lnTo>
                    <a:lnTo>
                      <a:pt x="66" y="1807"/>
                    </a:lnTo>
                    <a:lnTo>
                      <a:pt x="119" y="1936"/>
                    </a:lnTo>
                    <a:lnTo>
                      <a:pt x="173" y="2065"/>
                    </a:lnTo>
                    <a:lnTo>
                      <a:pt x="248" y="2172"/>
                    </a:lnTo>
                    <a:lnTo>
                      <a:pt x="334" y="2280"/>
                    </a:lnTo>
                    <a:lnTo>
                      <a:pt x="420" y="2387"/>
                    </a:lnTo>
                    <a:lnTo>
                      <a:pt x="528" y="2473"/>
                    </a:lnTo>
                    <a:lnTo>
                      <a:pt x="635" y="2549"/>
                    </a:lnTo>
                    <a:lnTo>
                      <a:pt x="754" y="2624"/>
                    </a:lnTo>
                    <a:lnTo>
                      <a:pt x="872" y="2678"/>
                    </a:lnTo>
                    <a:lnTo>
                      <a:pt x="1012" y="2721"/>
                    </a:lnTo>
                    <a:lnTo>
                      <a:pt x="1141" y="2753"/>
                    </a:lnTo>
                    <a:lnTo>
                      <a:pt x="1281" y="2764"/>
                    </a:lnTo>
                    <a:lnTo>
                      <a:pt x="1431" y="2775"/>
                    </a:lnTo>
                    <a:lnTo>
                      <a:pt x="1571" y="2764"/>
                    </a:lnTo>
                    <a:lnTo>
                      <a:pt x="1711" y="2732"/>
                    </a:lnTo>
                    <a:lnTo>
                      <a:pt x="1840" y="2699"/>
                    </a:lnTo>
                    <a:lnTo>
                      <a:pt x="1969" y="2646"/>
                    </a:lnTo>
                    <a:lnTo>
                      <a:pt x="2087" y="2592"/>
                    </a:lnTo>
                    <a:lnTo>
                      <a:pt x="2195" y="2516"/>
                    </a:lnTo>
                    <a:lnTo>
                      <a:pt x="2302" y="2430"/>
                    </a:lnTo>
                    <a:lnTo>
                      <a:pt x="2399" y="2344"/>
                    </a:lnTo>
                    <a:lnTo>
                      <a:pt x="2485" y="2248"/>
                    </a:lnTo>
                    <a:lnTo>
                      <a:pt x="2560" y="2140"/>
                    </a:lnTo>
                    <a:lnTo>
                      <a:pt x="2625" y="2022"/>
                    </a:lnTo>
                    <a:lnTo>
                      <a:pt x="2678" y="1904"/>
                    </a:lnTo>
                    <a:lnTo>
                      <a:pt x="2722" y="1775"/>
                    </a:lnTo>
                    <a:lnTo>
                      <a:pt x="2754" y="1635"/>
                    </a:lnTo>
                    <a:lnTo>
                      <a:pt x="2765" y="1506"/>
                    </a:lnTo>
                    <a:lnTo>
                      <a:pt x="2775" y="1355"/>
                    </a:lnTo>
                    <a:lnTo>
                      <a:pt x="2765" y="1215"/>
                    </a:lnTo>
                    <a:lnTo>
                      <a:pt x="2743" y="1086"/>
                    </a:lnTo>
                    <a:lnTo>
                      <a:pt x="2700" y="947"/>
                    </a:lnTo>
                    <a:lnTo>
                      <a:pt x="2657" y="828"/>
                    </a:lnTo>
                    <a:lnTo>
                      <a:pt x="2592" y="710"/>
                    </a:lnTo>
                    <a:lnTo>
                      <a:pt x="2528" y="592"/>
                    </a:lnTo>
                    <a:lnTo>
                      <a:pt x="2442" y="484"/>
                    </a:lnTo>
                    <a:lnTo>
                      <a:pt x="2356" y="387"/>
                    </a:lnTo>
                    <a:lnTo>
                      <a:pt x="2259" y="301"/>
                    </a:lnTo>
                    <a:lnTo>
                      <a:pt x="2152" y="226"/>
                    </a:lnTo>
                    <a:lnTo>
                      <a:pt x="2033" y="162"/>
                    </a:lnTo>
                    <a:lnTo>
                      <a:pt x="1915" y="108"/>
                    </a:lnTo>
                    <a:lnTo>
                      <a:pt x="1786" y="65"/>
                    </a:lnTo>
                    <a:lnTo>
                      <a:pt x="1657" y="33"/>
                    </a:lnTo>
                    <a:lnTo>
                      <a:pt x="1517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1080350" y="1725450"/>
                <a:ext cx="67750" cy="67775"/>
              </a:xfrm>
              <a:custGeom>
                <a:rect b="b" l="l" r="r" t="t"/>
                <a:pathLst>
                  <a:path extrusionOk="0" h="2711" w="2710">
                    <a:moveTo>
                      <a:pt x="1333" y="1"/>
                    </a:moveTo>
                    <a:lnTo>
                      <a:pt x="1183" y="12"/>
                    </a:lnTo>
                    <a:lnTo>
                      <a:pt x="1054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8" y="173"/>
                    </a:lnTo>
                    <a:lnTo>
                      <a:pt x="559" y="237"/>
                    </a:lnTo>
                    <a:lnTo>
                      <a:pt x="463" y="323"/>
                    </a:lnTo>
                    <a:lnTo>
                      <a:pt x="366" y="409"/>
                    </a:lnTo>
                    <a:lnTo>
                      <a:pt x="280" y="506"/>
                    </a:lnTo>
                    <a:lnTo>
                      <a:pt x="204" y="614"/>
                    </a:lnTo>
                    <a:lnTo>
                      <a:pt x="140" y="721"/>
                    </a:lnTo>
                    <a:lnTo>
                      <a:pt x="86" y="850"/>
                    </a:lnTo>
                    <a:lnTo>
                      <a:pt x="54" y="979"/>
                    </a:lnTo>
                    <a:lnTo>
                      <a:pt x="22" y="1108"/>
                    </a:lnTo>
                    <a:lnTo>
                      <a:pt x="0" y="1248"/>
                    </a:lnTo>
                    <a:lnTo>
                      <a:pt x="0" y="1388"/>
                    </a:lnTo>
                    <a:lnTo>
                      <a:pt x="11" y="1528"/>
                    </a:lnTo>
                    <a:lnTo>
                      <a:pt x="32" y="1668"/>
                    </a:lnTo>
                    <a:lnTo>
                      <a:pt x="65" y="1797"/>
                    </a:lnTo>
                    <a:lnTo>
                      <a:pt x="108" y="1915"/>
                    </a:lnTo>
                    <a:lnTo>
                      <a:pt x="172" y="2033"/>
                    </a:lnTo>
                    <a:lnTo>
                      <a:pt x="237" y="2141"/>
                    </a:lnTo>
                    <a:lnTo>
                      <a:pt x="312" y="2237"/>
                    </a:lnTo>
                    <a:lnTo>
                      <a:pt x="398" y="2334"/>
                    </a:lnTo>
                    <a:lnTo>
                      <a:pt x="495" y="2420"/>
                    </a:lnTo>
                    <a:lnTo>
                      <a:pt x="602" y="2485"/>
                    </a:lnTo>
                    <a:lnTo>
                      <a:pt x="710" y="2560"/>
                    </a:lnTo>
                    <a:lnTo>
                      <a:pt x="828" y="2614"/>
                    </a:lnTo>
                    <a:lnTo>
                      <a:pt x="946" y="2657"/>
                    </a:lnTo>
                    <a:lnTo>
                      <a:pt x="1075" y="2678"/>
                    </a:lnTo>
                    <a:lnTo>
                      <a:pt x="1215" y="2700"/>
                    </a:lnTo>
                    <a:lnTo>
                      <a:pt x="1355" y="2711"/>
                    </a:lnTo>
                    <a:lnTo>
                      <a:pt x="1495" y="2700"/>
                    </a:lnTo>
                    <a:lnTo>
                      <a:pt x="1635" y="2678"/>
                    </a:lnTo>
                    <a:lnTo>
                      <a:pt x="1764" y="2646"/>
                    </a:lnTo>
                    <a:lnTo>
                      <a:pt x="1893" y="2603"/>
                    </a:lnTo>
                    <a:lnTo>
                      <a:pt x="2011" y="2549"/>
                    </a:lnTo>
                    <a:lnTo>
                      <a:pt x="2129" y="2485"/>
                    </a:lnTo>
                    <a:lnTo>
                      <a:pt x="2226" y="2409"/>
                    </a:lnTo>
                    <a:lnTo>
                      <a:pt x="2323" y="2313"/>
                    </a:lnTo>
                    <a:lnTo>
                      <a:pt x="2409" y="2227"/>
                    </a:lnTo>
                    <a:lnTo>
                      <a:pt x="2484" y="2119"/>
                    </a:lnTo>
                    <a:lnTo>
                      <a:pt x="2559" y="2001"/>
                    </a:lnTo>
                    <a:lnTo>
                      <a:pt x="2613" y="1883"/>
                    </a:lnTo>
                    <a:lnTo>
                      <a:pt x="2656" y="1754"/>
                    </a:lnTo>
                    <a:lnTo>
                      <a:pt x="2688" y="1625"/>
                    </a:lnTo>
                    <a:lnTo>
                      <a:pt x="2710" y="1485"/>
                    </a:lnTo>
                    <a:lnTo>
                      <a:pt x="2710" y="1345"/>
                    </a:lnTo>
                    <a:lnTo>
                      <a:pt x="2699" y="1194"/>
                    </a:lnTo>
                    <a:lnTo>
                      <a:pt x="2678" y="1065"/>
                    </a:lnTo>
                    <a:lnTo>
                      <a:pt x="2645" y="926"/>
                    </a:lnTo>
                    <a:lnTo>
                      <a:pt x="2602" y="807"/>
                    </a:lnTo>
                    <a:lnTo>
                      <a:pt x="2549" y="689"/>
                    </a:lnTo>
                    <a:lnTo>
                      <a:pt x="2473" y="571"/>
                    </a:lnTo>
                    <a:lnTo>
                      <a:pt x="2398" y="474"/>
                    </a:lnTo>
                    <a:lnTo>
                      <a:pt x="2312" y="377"/>
                    </a:lnTo>
                    <a:lnTo>
                      <a:pt x="2215" y="291"/>
                    </a:lnTo>
                    <a:lnTo>
                      <a:pt x="2108" y="216"/>
                    </a:lnTo>
                    <a:lnTo>
                      <a:pt x="1989" y="151"/>
                    </a:lnTo>
                    <a:lnTo>
                      <a:pt x="1871" y="98"/>
                    </a:lnTo>
                    <a:lnTo>
                      <a:pt x="1742" y="55"/>
                    </a:lnTo>
                    <a:lnTo>
                      <a:pt x="1613" y="22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1550525" y="1806375"/>
                <a:ext cx="67225" cy="67225"/>
              </a:xfrm>
              <a:custGeom>
                <a:rect b="b" l="l" r="r" t="t"/>
                <a:pathLst>
                  <a:path extrusionOk="0" h="2689" w="2689">
                    <a:moveTo>
                      <a:pt x="1355" y="0"/>
                    </a:moveTo>
                    <a:lnTo>
                      <a:pt x="1215" y="11"/>
                    </a:lnTo>
                    <a:lnTo>
                      <a:pt x="1075" y="22"/>
                    </a:lnTo>
                    <a:lnTo>
                      <a:pt x="946" y="54"/>
                    </a:lnTo>
                    <a:lnTo>
                      <a:pt x="817" y="108"/>
                    </a:lnTo>
                    <a:lnTo>
                      <a:pt x="699" y="162"/>
                    </a:lnTo>
                    <a:lnTo>
                      <a:pt x="592" y="226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26" y="603"/>
                    </a:lnTo>
                    <a:lnTo>
                      <a:pt x="161" y="710"/>
                    </a:lnTo>
                    <a:lnTo>
                      <a:pt x="108" y="828"/>
                    </a:lnTo>
                    <a:lnTo>
                      <a:pt x="54" y="957"/>
                    </a:lnTo>
                    <a:lnTo>
                      <a:pt x="32" y="1086"/>
                    </a:lnTo>
                    <a:lnTo>
                      <a:pt x="11" y="1226"/>
                    </a:lnTo>
                    <a:lnTo>
                      <a:pt x="0" y="1366"/>
                    </a:lnTo>
                    <a:lnTo>
                      <a:pt x="11" y="1506"/>
                    </a:lnTo>
                    <a:lnTo>
                      <a:pt x="32" y="1646"/>
                    </a:lnTo>
                    <a:lnTo>
                      <a:pt x="75" y="1764"/>
                    </a:lnTo>
                    <a:lnTo>
                      <a:pt x="118" y="1893"/>
                    </a:lnTo>
                    <a:lnTo>
                      <a:pt x="172" y="2000"/>
                    </a:lnTo>
                    <a:lnTo>
                      <a:pt x="247" y="2119"/>
                    </a:lnTo>
                    <a:lnTo>
                      <a:pt x="323" y="2216"/>
                    </a:lnTo>
                    <a:lnTo>
                      <a:pt x="409" y="2312"/>
                    </a:lnTo>
                    <a:lnTo>
                      <a:pt x="505" y="2388"/>
                    </a:lnTo>
                    <a:lnTo>
                      <a:pt x="602" y="2463"/>
                    </a:lnTo>
                    <a:lnTo>
                      <a:pt x="721" y="2527"/>
                    </a:lnTo>
                    <a:lnTo>
                      <a:pt x="839" y="2581"/>
                    </a:lnTo>
                    <a:lnTo>
                      <a:pt x="957" y="2624"/>
                    </a:lnTo>
                    <a:lnTo>
                      <a:pt x="1086" y="2656"/>
                    </a:lnTo>
                    <a:lnTo>
                      <a:pt x="1226" y="2678"/>
                    </a:lnTo>
                    <a:lnTo>
                      <a:pt x="1366" y="2689"/>
                    </a:lnTo>
                    <a:lnTo>
                      <a:pt x="1495" y="2678"/>
                    </a:lnTo>
                    <a:lnTo>
                      <a:pt x="1635" y="2656"/>
                    </a:lnTo>
                    <a:lnTo>
                      <a:pt x="1764" y="2624"/>
                    </a:lnTo>
                    <a:lnTo>
                      <a:pt x="1882" y="2570"/>
                    </a:lnTo>
                    <a:lnTo>
                      <a:pt x="2000" y="2517"/>
                    </a:lnTo>
                    <a:lnTo>
                      <a:pt x="2108" y="2452"/>
                    </a:lnTo>
                    <a:lnTo>
                      <a:pt x="2204" y="2377"/>
                    </a:lnTo>
                    <a:lnTo>
                      <a:pt x="2301" y="2291"/>
                    </a:lnTo>
                    <a:lnTo>
                      <a:pt x="2387" y="2194"/>
                    </a:lnTo>
                    <a:lnTo>
                      <a:pt x="2463" y="2087"/>
                    </a:lnTo>
                    <a:lnTo>
                      <a:pt x="2527" y="1979"/>
                    </a:lnTo>
                    <a:lnTo>
                      <a:pt x="2581" y="1861"/>
                    </a:lnTo>
                    <a:lnTo>
                      <a:pt x="2624" y="1742"/>
                    </a:lnTo>
                    <a:lnTo>
                      <a:pt x="2656" y="1613"/>
                    </a:lnTo>
                    <a:lnTo>
                      <a:pt x="2678" y="1484"/>
                    </a:lnTo>
                    <a:lnTo>
                      <a:pt x="2688" y="1345"/>
                    </a:lnTo>
                    <a:lnTo>
                      <a:pt x="2678" y="1205"/>
                    </a:lnTo>
                    <a:lnTo>
                      <a:pt x="2656" y="1065"/>
                    </a:lnTo>
                    <a:lnTo>
                      <a:pt x="2624" y="947"/>
                    </a:lnTo>
                    <a:lnTo>
                      <a:pt x="2581" y="818"/>
                    </a:lnTo>
                    <a:lnTo>
                      <a:pt x="2527" y="699"/>
                    </a:lnTo>
                    <a:lnTo>
                      <a:pt x="2463" y="592"/>
                    </a:lnTo>
                    <a:lnTo>
                      <a:pt x="2387" y="484"/>
                    </a:lnTo>
                    <a:lnTo>
                      <a:pt x="2301" y="398"/>
                    </a:lnTo>
                    <a:lnTo>
                      <a:pt x="2204" y="312"/>
                    </a:lnTo>
                    <a:lnTo>
                      <a:pt x="2108" y="226"/>
                    </a:lnTo>
                    <a:lnTo>
                      <a:pt x="2000" y="162"/>
                    </a:lnTo>
                    <a:lnTo>
                      <a:pt x="1882" y="108"/>
                    </a:lnTo>
                    <a:lnTo>
                      <a:pt x="1753" y="65"/>
                    </a:lnTo>
                    <a:lnTo>
                      <a:pt x="1635" y="33"/>
                    </a:lnTo>
                    <a:lnTo>
                      <a:pt x="1495" y="11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922275" y="1806375"/>
                <a:ext cx="66950" cy="67225"/>
              </a:xfrm>
              <a:custGeom>
                <a:rect b="b" l="l" r="r" t="t"/>
                <a:pathLst>
                  <a:path extrusionOk="0" h="2689" w="2678">
                    <a:moveTo>
                      <a:pt x="1248" y="0"/>
                    </a:moveTo>
                    <a:lnTo>
                      <a:pt x="1108" y="22"/>
                    </a:lnTo>
                    <a:lnTo>
                      <a:pt x="979" y="43"/>
                    </a:lnTo>
                    <a:lnTo>
                      <a:pt x="850" y="86"/>
                    </a:lnTo>
                    <a:lnTo>
                      <a:pt x="732" y="140"/>
                    </a:lnTo>
                    <a:lnTo>
                      <a:pt x="613" y="205"/>
                    </a:lnTo>
                    <a:lnTo>
                      <a:pt x="506" y="280"/>
                    </a:lnTo>
                    <a:lnTo>
                      <a:pt x="409" y="366"/>
                    </a:lnTo>
                    <a:lnTo>
                      <a:pt x="323" y="463"/>
                    </a:lnTo>
                    <a:lnTo>
                      <a:pt x="237" y="570"/>
                    </a:lnTo>
                    <a:lnTo>
                      <a:pt x="172" y="678"/>
                    </a:lnTo>
                    <a:lnTo>
                      <a:pt x="108" y="796"/>
                    </a:lnTo>
                    <a:lnTo>
                      <a:pt x="65" y="925"/>
                    </a:lnTo>
                    <a:lnTo>
                      <a:pt x="22" y="1054"/>
                    </a:lnTo>
                    <a:lnTo>
                      <a:pt x="0" y="1183"/>
                    </a:lnTo>
                    <a:lnTo>
                      <a:pt x="0" y="1334"/>
                    </a:lnTo>
                    <a:lnTo>
                      <a:pt x="0" y="1463"/>
                    </a:lnTo>
                    <a:lnTo>
                      <a:pt x="22" y="1603"/>
                    </a:lnTo>
                    <a:lnTo>
                      <a:pt x="54" y="1732"/>
                    </a:lnTo>
                    <a:lnTo>
                      <a:pt x="97" y="1850"/>
                    </a:lnTo>
                    <a:lnTo>
                      <a:pt x="151" y="1968"/>
                    </a:lnTo>
                    <a:lnTo>
                      <a:pt x="215" y="2087"/>
                    </a:lnTo>
                    <a:lnTo>
                      <a:pt x="291" y="2183"/>
                    </a:lnTo>
                    <a:lnTo>
                      <a:pt x="377" y="2280"/>
                    </a:lnTo>
                    <a:lnTo>
                      <a:pt x="463" y="2366"/>
                    </a:lnTo>
                    <a:lnTo>
                      <a:pt x="570" y="2441"/>
                    </a:lnTo>
                    <a:lnTo>
                      <a:pt x="678" y="2517"/>
                    </a:lnTo>
                    <a:lnTo>
                      <a:pt x="796" y="2570"/>
                    </a:lnTo>
                    <a:lnTo>
                      <a:pt x="914" y="2613"/>
                    </a:lnTo>
                    <a:lnTo>
                      <a:pt x="1043" y="2656"/>
                    </a:lnTo>
                    <a:lnTo>
                      <a:pt x="1172" y="2678"/>
                    </a:lnTo>
                    <a:lnTo>
                      <a:pt x="1312" y="2689"/>
                    </a:lnTo>
                    <a:lnTo>
                      <a:pt x="1452" y="2678"/>
                    </a:lnTo>
                    <a:lnTo>
                      <a:pt x="1581" y="2656"/>
                    </a:lnTo>
                    <a:lnTo>
                      <a:pt x="1710" y="2635"/>
                    </a:lnTo>
                    <a:lnTo>
                      <a:pt x="1839" y="2592"/>
                    </a:lnTo>
                    <a:lnTo>
                      <a:pt x="1957" y="2538"/>
                    </a:lnTo>
                    <a:lnTo>
                      <a:pt x="2065" y="2474"/>
                    </a:lnTo>
                    <a:lnTo>
                      <a:pt x="2172" y="2398"/>
                    </a:lnTo>
                    <a:lnTo>
                      <a:pt x="2269" y="2312"/>
                    </a:lnTo>
                    <a:lnTo>
                      <a:pt x="2355" y="2226"/>
                    </a:lnTo>
                    <a:lnTo>
                      <a:pt x="2431" y="2119"/>
                    </a:lnTo>
                    <a:lnTo>
                      <a:pt x="2506" y="2011"/>
                    </a:lnTo>
                    <a:lnTo>
                      <a:pt x="2560" y="1904"/>
                    </a:lnTo>
                    <a:lnTo>
                      <a:pt x="2613" y="1775"/>
                    </a:lnTo>
                    <a:lnTo>
                      <a:pt x="2646" y="1656"/>
                    </a:lnTo>
                    <a:lnTo>
                      <a:pt x="2667" y="1517"/>
                    </a:lnTo>
                    <a:lnTo>
                      <a:pt x="2678" y="1388"/>
                    </a:lnTo>
                    <a:lnTo>
                      <a:pt x="2678" y="1248"/>
                    </a:lnTo>
                    <a:lnTo>
                      <a:pt x="2656" y="1108"/>
                    </a:lnTo>
                    <a:lnTo>
                      <a:pt x="2635" y="979"/>
                    </a:lnTo>
                    <a:lnTo>
                      <a:pt x="2592" y="861"/>
                    </a:lnTo>
                    <a:lnTo>
                      <a:pt x="2538" y="732"/>
                    </a:lnTo>
                    <a:lnTo>
                      <a:pt x="2474" y="624"/>
                    </a:lnTo>
                    <a:lnTo>
                      <a:pt x="2398" y="517"/>
                    </a:lnTo>
                    <a:lnTo>
                      <a:pt x="2323" y="420"/>
                    </a:lnTo>
                    <a:lnTo>
                      <a:pt x="2226" y="334"/>
                    </a:lnTo>
                    <a:lnTo>
                      <a:pt x="2129" y="248"/>
                    </a:lnTo>
                    <a:lnTo>
                      <a:pt x="2022" y="183"/>
                    </a:lnTo>
                    <a:lnTo>
                      <a:pt x="1904" y="119"/>
                    </a:lnTo>
                    <a:lnTo>
                      <a:pt x="1785" y="76"/>
                    </a:lnTo>
                    <a:lnTo>
                      <a:pt x="1656" y="33"/>
                    </a:lnTo>
                    <a:lnTo>
                      <a:pt x="1527" y="11"/>
                    </a:lnTo>
                    <a:lnTo>
                      <a:pt x="1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922000" y="2434875"/>
                <a:ext cx="67225" cy="67250"/>
              </a:xfrm>
              <a:custGeom>
                <a:rect b="b" l="l" r="r" t="t"/>
                <a:pathLst>
                  <a:path extrusionOk="0" h="2690" w="2689">
                    <a:moveTo>
                      <a:pt x="1248" y="1"/>
                    </a:moveTo>
                    <a:lnTo>
                      <a:pt x="1119" y="12"/>
                    </a:lnTo>
                    <a:lnTo>
                      <a:pt x="979" y="44"/>
                    </a:lnTo>
                    <a:lnTo>
                      <a:pt x="861" y="87"/>
                    </a:lnTo>
                    <a:lnTo>
                      <a:pt x="743" y="141"/>
                    </a:lnTo>
                    <a:lnTo>
                      <a:pt x="624" y="205"/>
                    </a:lnTo>
                    <a:lnTo>
                      <a:pt x="517" y="270"/>
                    </a:lnTo>
                    <a:lnTo>
                      <a:pt x="420" y="356"/>
                    </a:lnTo>
                    <a:lnTo>
                      <a:pt x="334" y="442"/>
                    </a:lnTo>
                    <a:lnTo>
                      <a:pt x="259" y="549"/>
                    </a:lnTo>
                    <a:lnTo>
                      <a:pt x="183" y="657"/>
                    </a:lnTo>
                    <a:lnTo>
                      <a:pt x="130" y="764"/>
                    </a:lnTo>
                    <a:lnTo>
                      <a:pt x="76" y="893"/>
                    </a:lnTo>
                    <a:lnTo>
                      <a:pt x="44" y="1012"/>
                    </a:lnTo>
                    <a:lnTo>
                      <a:pt x="22" y="1151"/>
                    </a:lnTo>
                    <a:lnTo>
                      <a:pt x="1" y="1280"/>
                    </a:lnTo>
                    <a:lnTo>
                      <a:pt x="11" y="1431"/>
                    </a:lnTo>
                    <a:lnTo>
                      <a:pt x="22" y="1571"/>
                    </a:lnTo>
                    <a:lnTo>
                      <a:pt x="54" y="1700"/>
                    </a:lnTo>
                    <a:lnTo>
                      <a:pt x="97" y="1829"/>
                    </a:lnTo>
                    <a:lnTo>
                      <a:pt x="151" y="1958"/>
                    </a:lnTo>
                    <a:lnTo>
                      <a:pt x="216" y="2065"/>
                    </a:lnTo>
                    <a:lnTo>
                      <a:pt x="291" y="2173"/>
                    </a:lnTo>
                    <a:lnTo>
                      <a:pt x="377" y="2270"/>
                    </a:lnTo>
                    <a:lnTo>
                      <a:pt x="463" y="2367"/>
                    </a:lnTo>
                    <a:lnTo>
                      <a:pt x="571" y="2442"/>
                    </a:lnTo>
                    <a:lnTo>
                      <a:pt x="678" y="2517"/>
                    </a:lnTo>
                    <a:lnTo>
                      <a:pt x="796" y="2571"/>
                    </a:lnTo>
                    <a:lnTo>
                      <a:pt x="925" y="2625"/>
                    </a:lnTo>
                    <a:lnTo>
                      <a:pt x="1054" y="2657"/>
                    </a:lnTo>
                    <a:lnTo>
                      <a:pt x="1194" y="2678"/>
                    </a:lnTo>
                    <a:lnTo>
                      <a:pt x="1334" y="2689"/>
                    </a:lnTo>
                    <a:lnTo>
                      <a:pt x="1474" y="2678"/>
                    </a:lnTo>
                    <a:lnTo>
                      <a:pt x="1614" y="2657"/>
                    </a:lnTo>
                    <a:lnTo>
                      <a:pt x="1743" y="2625"/>
                    </a:lnTo>
                    <a:lnTo>
                      <a:pt x="1861" y="2582"/>
                    </a:lnTo>
                    <a:lnTo>
                      <a:pt x="1979" y="2528"/>
                    </a:lnTo>
                    <a:lnTo>
                      <a:pt x="2097" y="2463"/>
                    </a:lnTo>
                    <a:lnTo>
                      <a:pt x="2194" y="2388"/>
                    </a:lnTo>
                    <a:lnTo>
                      <a:pt x="2291" y="2313"/>
                    </a:lnTo>
                    <a:lnTo>
                      <a:pt x="2377" y="2216"/>
                    </a:lnTo>
                    <a:lnTo>
                      <a:pt x="2452" y="2108"/>
                    </a:lnTo>
                    <a:lnTo>
                      <a:pt x="2528" y="2001"/>
                    </a:lnTo>
                    <a:lnTo>
                      <a:pt x="2581" y="1893"/>
                    </a:lnTo>
                    <a:lnTo>
                      <a:pt x="2624" y="1764"/>
                    </a:lnTo>
                    <a:lnTo>
                      <a:pt x="2667" y="1635"/>
                    </a:lnTo>
                    <a:lnTo>
                      <a:pt x="2689" y="1506"/>
                    </a:lnTo>
                    <a:lnTo>
                      <a:pt x="2689" y="1366"/>
                    </a:lnTo>
                    <a:lnTo>
                      <a:pt x="2689" y="1227"/>
                    </a:lnTo>
                    <a:lnTo>
                      <a:pt x="2667" y="1098"/>
                    </a:lnTo>
                    <a:lnTo>
                      <a:pt x="2646" y="958"/>
                    </a:lnTo>
                    <a:lnTo>
                      <a:pt x="2603" y="840"/>
                    </a:lnTo>
                    <a:lnTo>
                      <a:pt x="2549" y="721"/>
                    </a:lnTo>
                    <a:lnTo>
                      <a:pt x="2485" y="603"/>
                    </a:lnTo>
                    <a:lnTo>
                      <a:pt x="2409" y="506"/>
                    </a:lnTo>
                    <a:lnTo>
                      <a:pt x="2323" y="409"/>
                    </a:lnTo>
                    <a:lnTo>
                      <a:pt x="2237" y="323"/>
                    </a:lnTo>
                    <a:lnTo>
                      <a:pt x="2130" y="237"/>
                    </a:lnTo>
                    <a:lnTo>
                      <a:pt x="2022" y="173"/>
                    </a:lnTo>
                    <a:lnTo>
                      <a:pt x="1915" y="108"/>
                    </a:lnTo>
                    <a:lnTo>
                      <a:pt x="1786" y="65"/>
                    </a:lnTo>
                    <a:lnTo>
                      <a:pt x="1657" y="33"/>
                    </a:lnTo>
                    <a:lnTo>
                      <a:pt x="1528" y="12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1550525" y="2434875"/>
                <a:ext cx="67225" cy="67250"/>
              </a:xfrm>
              <a:custGeom>
                <a:rect b="b" l="l" r="r" t="t"/>
                <a:pathLst>
                  <a:path extrusionOk="0" h="2690" w="2689">
                    <a:moveTo>
                      <a:pt x="1237" y="1"/>
                    </a:moveTo>
                    <a:lnTo>
                      <a:pt x="1097" y="22"/>
                    </a:lnTo>
                    <a:lnTo>
                      <a:pt x="968" y="44"/>
                    </a:lnTo>
                    <a:lnTo>
                      <a:pt x="839" y="87"/>
                    </a:lnTo>
                    <a:lnTo>
                      <a:pt x="721" y="141"/>
                    </a:lnTo>
                    <a:lnTo>
                      <a:pt x="602" y="216"/>
                    </a:lnTo>
                    <a:lnTo>
                      <a:pt x="495" y="291"/>
                    </a:lnTo>
                    <a:lnTo>
                      <a:pt x="398" y="377"/>
                    </a:lnTo>
                    <a:lnTo>
                      <a:pt x="312" y="474"/>
                    </a:lnTo>
                    <a:lnTo>
                      <a:pt x="237" y="571"/>
                    </a:lnTo>
                    <a:lnTo>
                      <a:pt x="161" y="689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2" y="1065"/>
                    </a:lnTo>
                    <a:lnTo>
                      <a:pt x="11" y="1205"/>
                    </a:lnTo>
                    <a:lnTo>
                      <a:pt x="0" y="1345"/>
                    </a:lnTo>
                    <a:lnTo>
                      <a:pt x="11" y="1485"/>
                    </a:lnTo>
                    <a:lnTo>
                      <a:pt x="32" y="1614"/>
                    </a:lnTo>
                    <a:lnTo>
                      <a:pt x="65" y="1743"/>
                    </a:lnTo>
                    <a:lnTo>
                      <a:pt x="108" y="1872"/>
                    </a:lnTo>
                    <a:lnTo>
                      <a:pt x="161" y="1990"/>
                    </a:lnTo>
                    <a:lnTo>
                      <a:pt x="226" y="2098"/>
                    </a:lnTo>
                    <a:lnTo>
                      <a:pt x="301" y="2194"/>
                    </a:lnTo>
                    <a:lnTo>
                      <a:pt x="387" y="2291"/>
                    </a:lnTo>
                    <a:lnTo>
                      <a:pt x="484" y="2377"/>
                    </a:lnTo>
                    <a:lnTo>
                      <a:pt x="581" y="2453"/>
                    </a:lnTo>
                    <a:lnTo>
                      <a:pt x="699" y="2517"/>
                    </a:lnTo>
                    <a:lnTo>
                      <a:pt x="807" y="2582"/>
                    </a:lnTo>
                    <a:lnTo>
                      <a:pt x="936" y="2625"/>
                    </a:lnTo>
                    <a:lnTo>
                      <a:pt x="1065" y="2657"/>
                    </a:lnTo>
                    <a:lnTo>
                      <a:pt x="1194" y="2678"/>
                    </a:lnTo>
                    <a:lnTo>
                      <a:pt x="1333" y="2689"/>
                    </a:lnTo>
                    <a:lnTo>
                      <a:pt x="1473" y="2678"/>
                    </a:lnTo>
                    <a:lnTo>
                      <a:pt x="1613" y="2657"/>
                    </a:lnTo>
                    <a:lnTo>
                      <a:pt x="1742" y="2625"/>
                    </a:lnTo>
                    <a:lnTo>
                      <a:pt x="1860" y="2582"/>
                    </a:lnTo>
                    <a:lnTo>
                      <a:pt x="1979" y="2528"/>
                    </a:lnTo>
                    <a:lnTo>
                      <a:pt x="2097" y="2463"/>
                    </a:lnTo>
                    <a:lnTo>
                      <a:pt x="2194" y="2388"/>
                    </a:lnTo>
                    <a:lnTo>
                      <a:pt x="2290" y="2302"/>
                    </a:lnTo>
                    <a:lnTo>
                      <a:pt x="2377" y="2216"/>
                    </a:lnTo>
                    <a:lnTo>
                      <a:pt x="2452" y="2108"/>
                    </a:lnTo>
                    <a:lnTo>
                      <a:pt x="2527" y="2001"/>
                    </a:lnTo>
                    <a:lnTo>
                      <a:pt x="2581" y="1883"/>
                    </a:lnTo>
                    <a:lnTo>
                      <a:pt x="2624" y="1764"/>
                    </a:lnTo>
                    <a:lnTo>
                      <a:pt x="2656" y="1635"/>
                    </a:lnTo>
                    <a:lnTo>
                      <a:pt x="2678" y="1506"/>
                    </a:lnTo>
                    <a:lnTo>
                      <a:pt x="2688" y="1366"/>
                    </a:lnTo>
                    <a:lnTo>
                      <a:pt x="2688" y="1227"/>
                    </a:lnTo>
                    <a:lnTo>
                      <a:pt x="2667" y="1087"/>
                    </a:lnTo>
                    <a:lnTo>
                      <a:pt x="2635" y="958"/>
                    </a:lnTo>
                    <a:lnTo>
                      <a:pt x="2592" y="840"/>
                    </a:lnTo>
                    <a:lnTo>
                      <a:pt x="2538" y="721"/>
                    </a:lnTo>
                    <a:lnTo>
                      <a:pt x="2473" y="603"/>
                    </a:lnTo>
                    <a:lnTo>
                      <a:pt x="2409" y="495"/>
                    </a:lnTo>
                    <a:lnTo>
                      <a:pt x="2323" y="409"/>
                    </a:lnTo>
                    <a:lnTo>
                      <a:pt x="2226" y="313"/>
                    </a:lnTo>
                    <a:lnTo>
                      <a:pt x="2129" y="237"/>
                    </a:lnTo>
                    <a:lnTo>
                      <a:pt x="2022" y="173"/>
                    </a:lnTo>
                    <a:lnTo>
                      <a:pt x="1903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1394325" y="2512300"/>
                <a:ext cx="68050" cy="68050"/>
              </a:xfrm>
              <a:custGeom>
                <a:rect b="b" l="l" r="r" t="t"/>
                <a:pathLst>
                  <a:path extrusionOk="0" h="2722" w="2722">
                    <a:moveTo>
                      <a:pt x="1205" y="1"/>
                    </a:moveTo>
                    <a:lnTo>
                      <a:pt x="1065" y="22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700" y="162"/>
                    </a:lnTo>
                    <a:lnTo>
                      <a:pt x="592" y="227"/>
                    </a:lnTo>
                    <a:lnTo>
                      <a:pt x="485" y="302"/>
                    </a:lnTo>
                    <a:lnTo>
                      <a:pt x="398" y="388"/>
                    </a:lnTo>
                    <a:lnTo>
                      <a:pt x="312" y="485"/>
                    </a:lnTo>
                    <a:lnTo>
                      <a:pt x="237" y="581"/>
                    </a:lnTo>
                    <a:lnTo>
                      <a:pt x="162" y="700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1" y="1194"/>
                    </a:lnTo>
                    <a:lnTo>
                      <a:pt x="1" y="1334"/>
                    </a:lnTo>
                    <a:lnTo>
                      <a:pt x="11" y="1485"/>
                    </a:lnTo>
                    <a:lnTo>
                      <a:pt x="33" y="1624"/>
                    </a:lnTo>
                    <a:lnTo>
                      <a:pt x="65" y="1753"/>
                    </a:lnTo>
                    <a:lnTo>
                      <a:pt x="108" y="1882"/>
                    </a:lnTo>
                    <a:lnTo>
                      <a:pt x="162" y="2001"/>
                    </a:lnTo>
                    <a:lnTo>
                      <a:pt x="226" y="2119"/>
                    </a:lnTo>
                    <a:lnTo>
                      <a:pt x="302" y="2227"/>
                    </a:lnTo>
                    <a:lnTo>
                      <a:pt x="388" y="2323"/>
                    </a:lnTo>
                    <a:lnTo>
                      <a:pt x="485" y="2409"/>
                    </a:lnTo>
                    <a:lnTo>
                      <a:pt x="581" y="2485"/>
                    </a:lnTo>
                    <a:lnTo>
                      <a:pt x="700" y="2549"/>
                    </a:lnTo>
                    <a:lnTo>
                      <a:pt x="818" y="2614"/>
                    </a:lnTo>
                    <a:lnTo>
                      <a:pt x="947" y="2657"/>
                    </a:lnTo>
                    <a:lnTo>
                      <a:pt x="1076" y="2689"/>
                    </a:lnTo>
                    <a:lnTo>
                      <a:pt x="1216" y="2710"/>
                    </a:lnTo>
                    <a:lnTo>
                      <a:pt x="1355" y="2721"/>
                    </a:lnTo>
                    <a:lnTo>
                      <a:pt x="1506" y="2710"/>
                    </a:lnTo>
                    <a:lnTo>
                      <a:pt x="1646" y="2689"/>
                    </a:lnTo>
                    <a:lnTo>
                      <a:pt x="1775" y="2657"/>
                    </a:lnTo>
                    <a:lnTo>
                      <a:pt x="1904" y="2614"/>
                    </a:lnTo>
                    <a:lnTo>
                      <a:pt x="2022" y="2560"/>
                    </a:lnTo>
                    <a:lnTo>
                      <a:pt x="2140" y="2495"/>
                    </a:lnTo>
                    <a:lnTo>
                      <a:pt x="2237" y="2409"/>
                    </a:lnTo>
                    <a:lnTo>
                      <a:pt x="2334" y="2323"/>
                    </a:lnTo>
                    <a:lnTo>
                      <a:pt x="2420" y="2227"/>
                    </a:lnTo>
                    <a:lnTo>
                      <a:pt x="2495" y="2130"/>
                    </a:lnTo>
                    <a:lnTo>
                      <a:pt x="2571" y="2012"/>
                    </a:lnTo>
                    <a:lnTo>
                      <a:pt x="2624" y="1893"/>
                    </a:lnTo>
                    <a:lnTo>
                      <a:pt x="2667" y="1764"/>
                    </a:lnTo>
                    <a:lnTo>
                      <a:pt x="2700" y="1635"/>
                    </a:lnTo>
                    <a:lnTo>
                      <a:pt x="2721" y="1495"/>
                    </a:lnTo>
                    <a:lnTo>
                      <a:pt x="2721" y="1345"/>
                    </a:lnTo>
                    <a:lnTo>
                      <a:pt x="2721" y="1205"/>
                    </a:lnTo>
                    <a:lnTo>
                      <a:pt x="2700" y="1065"/>
                    </a:lnTo>
                    <a:lnTo>
                      <a:pt x="2667" y="936"/>
                    </a:lnTo>
                    <a:lnTo>
                      <a:pt x="2614" y="807"/>
                    </a:lnTo>
                    <a:lnTo>
                      <a:pt x="2560" y="689"/>
                    </a:lnTo>
                    <a:lnTo>
                      <a:pt x="2495" y="581"/>
                    </a:lnTo>
                    <a:lnTo>
                      <a:pt x="2409" y="474"/>
                    </a:lnTo>
                    <a:lnTo>
                      <a:pt x="2323" y="377"/>
                    </a:lnTo>
                    <a:lnTo>
                      <a:pt x="2226" y="291"/>
                    </a:lnTo>
                    <a:lnTo>
                      <a:pt x="2119" y="216"/>
                    </a:lnTo>
                    <a:lnTo>
                      <a:pt x="2011" y="151"/>
                    </a:lnTo>
                    <a:lnTo>
                      <a:pt x="1882" y="97"/>
                    </a:lnTo>
                    <a:lnTo>
                      <a:pt x="1764" y="54"/>
                    </a:lnTo>
                    <a:lnTo>
                      <a:pt x="1624" y="22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843775" y="1961750"/>
                <a:ext cx="68025" cy="67775"/>
              </a:xfrm>
              <a:custGeom>
                <a:rect b="b" l="l" r="r" t="t"/>
                <a:pathLst>
                  <a:path extrusionOk="0" h="2711" w="2721">
                    <a:moveTo>
                      <a:pt x="1259" y="1"/>
                    </a:moveTo>
                    <a:lnTo>
                      <a:pt x="1119" y="22"/>
                    </a:lnTo>
                    <a:lnTo>
                      <a:pt x="990" y="44"/>
                    </a:lnTo>
                    <a:lnTo>
                      <a:pt x="861" y="87"/>
                    </a:lnTo>
                    <a:lnTo>
                      <a:pt x="742" y="140"/>
                    </a:lnTo>
                    <a:lnTo>
                      <a:pt x="624" y="205"/>
                    </a:lnTo>
                    <a:lnTo>
                      <a:pt x="517" y="280"/>
                    </a:lnTo>
                    <a:lnTo>
                      <a:pt x="420" y="366"/>
                    </a:lnTo>
                    <a:lnTo>
                      <a:pt x="323" y="463"/>
                    </a:lnTo>
                    <a:lnTo>
                      <a:pt x="248" y="560"/>
                    </a:lnTo>
                    <a:lnTo>
                      <a:pt x="183" y="667"/>
                    </a:lnTo>
                    <a:lnTo>
                      <a:pt x="119" y="786"/>
                    </a:lnTo>
                    <a:lnTo>
                      <a:pt x="76" y="915"/>
                    </a:lnTo>
                    <a:lnTo>
                      <a:pt x="33" y="1044"/>
                    </a:lnTo>
                    <a:lnTo>
                      <a:pt x="11" y="1183"/>
                    </a:lnTo>
                    <a:lnTo>
                      <a:pt x="0" y="1323"/>
                    </a:lnTo>
                    <a:lnTo>
                      <a:pt x="11" y="1474"/>
                    </a:lnTo>
                    <a:lnTo>
                      <a:pt x="22" y="1614"/>
                    </a:lnTo>
                    <a:lnTo>
                      <a:pt x="54" y="1743"/>
                    </a:lnTo>
                    <a:lnTo>
                      <a:pt x="97" y="1872"/>
                    </a:lnTo>
                    <a:lnTo>
                      <a:pt x="151" y="1990"/>
                    </a:lnTo>
                    <a:lnTo>
                      <a:pt x="216" y="2108"/>
                    </a:lnTo>
                    <a:lnTo>
                      <a:pt x="291" y="2216"/>
                    </a:lnTo>
                    <a:lnTo>
                      <a:pt x="377" y="2313"/>
                    </a:lnTo>
                    <a:lnTo>
                      <a:pt x="474" y="2399"/>
                    </a:lnTo>
                    <a:lnTo>
                      <a:pt x="581" y="2474"/>
                    </a:lnTo>
                    <a:lnTo>
                      <a:pt x="689" y="2549"/>
                    </a:lnTo>
                    <a:lnTo>
                      <a:pt x="807" y="2603"/>
                    </a:lnTo>
                    <a:lnTo>
                      <a:pt x="936" y="2646"/>
                    </a:lnTo>
                    <a:lnTo>
                      <a:pt x="1065" y="2689"/>
                    </a:lnTo>
                    <a:lnTo>
                      <a:pt x="1205" y="2710"/>
                    </a:lnTo>
                    <a:lnTo>
                      <a:pt x="1495" y="2710"/>
                    </a:lnTo>
                    <a:lnTo>
                      <a:pt x="1635" y="2689"/>
                    </a:lnTo>
                    <a:lnTo>
                      <a:pt x="1764" y="2657"/>
                    </a:lnTo>
                    <a:lnTo>
                      <a:pt x="1893" y="2614"/>
                    </a:lnTo>
                    <a:lnTo>
                      <a:pt x="2011" y="2560"/>
                    </a:lnTo>
                    <a:lnTo>
                      <a:pt x="2130" y="2495"/>
                    </a:lnTo>
                    <a:lnTo>
                      <a:pt x="2226" y="2420"/>
                    </a:lnTo>
                    <a:lnTo>
                      <a:pt x="2323" y="2334"/>
                    </a:lnTo>
                    <a:lnTo>
                      <a:pt x="2420" y="2237"/>
                    </a:lnTo>
                    <a:lnTo>
                      <a:pt x="2495" y="2130"/>
                    </a:lnTo>
                    <a:lnTo>
                      <a:pt x="2560" y="2022"/>
                    </a:lnTo>
                    <a:lnTo>
                      <a:pt x="2613" y="1904"/>
                    </a:lnTo>
                    <a:lnTo>
                      <a:pt x="2667" y="1775"/>
                    </a:lnTo>
                    <a:lnTo>
                      <a:pt x="2699" y="1635"/>
                    </a:lnTo>
                    <a:lnTo>
                      <a:pt x="2710" y="1506"/>
                    </a:lnTo>
                    <a:lnTo>
                      <a:pt x="2721" y="1356"/>
                    </a:lnTo>
                    <a:lnTo>
                      <a:pt x="2721" y="1216"/>
                    </a:lnTo>
                    <a:lnTo>
                      <a:pt x="2699" y="1087"/>
                    </a:lnTo>
                    <a:lnTo>
                      <a:pt x="2667" y="958"/>
                    </a:lnTo>
                    <a:lnTo>
                      <a:pt x="2624" y="829"/>
                    </a:lnTo>
                    <a:lnTo>
                      <a:pt x="2570" y="710"/>
                    </a:lnTo>
                    <a:lnTo>
                      <a:pt x="2506" y="603"/>
                    </a:lnTo>
                    <a:lnTo>
                      <a:pt x="2431" y="495"/>
                    </a:lnTo>
                    <a:lnTo>
                      <a:pt x="2345" y="399"/>
                    </a:lnTo>
                    <a:lnTo>
                      <a:pt x="2259" y="312"/>
                    </a:lnTo>
                    <a:lnTo>
                      <a:pt x="2151" y="237"/>
                    </a:lnTo>
                    <a:lnTo>
                      <a:pt x="2044" y="173"/>
                    </a:lnTo>
                    <a:lnTo>
                      <a:pt x="1925" y="108"/>
                    </a:lnTo>
                    <a:lnTo>
                      <a:pt x="1807" y="65"/>
                    </a:lnTo>
                    <a:lnTo>
                      <a:pt x="1678" y="33"/>
                    </a:lnTo>
                    <a:lnTo>
                      <a:pt x="1549" y="11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1630900" y="1961750"/>
                <a:ext cx="67750" cy="67775"/>
              </a:xfrm>
              <a:custGeom>
                <a:rect b="b" l="l" r="r" t="t"/>
                <a:pathLst>
                  <a:path extrusionOk="0" h="2711" w="2710">
                    <a:moveTo>
                      <a:pt x="1366" y="1"/>
                    </a:moveTo>
                    <a:lnTo>
                      <a:pt x="1226" y="11"/>
                    </a:lnTo>
                    <a:lnTo>
                      <a:pt x="1086" y="22"/>
                    </a:lnTo>
                    <a:lnTo>
                      <a:pt x="957" y="54"/>
                    </a:lnTo>
                    <a:lnTo>
                      <a:pt x="828" y="97"/>
                    </a:lnTo>
                    <a:lnTo>
                      <a:pt x="710" y="151"/>
                    </a:lnTo>
                    <a:lnTo>
                      <a:pt x="592" y="226"/>
                    </a:lnTo>
                    <a:lnTo>
                      <a:pt x="484" y="302"/>
                    </a:lnTo>
                    <a:lnTo>
                      <a:pt x="387" y="388"/>
                    </a:lnTo>
                    <a:lnTo>
                      <a:pt x="301" y="485"/>
                    </a:lnTo>
                    <a:lnTo>
                      <a:pt x="226" y="581"/>
                    </a:lnTo>
                    <a:lnTo>
                      <a:pt x="162" y="700"/>
                    </a:lnTo>
                    <a:lnTo>
                      <a:pt x="108" y="818"/>
                    </a:lnTo>
                    <a:lnTo>
                      <a:pt x="65" y="947"/>
                    </a:lnTo>
                    <a:lnTo>
                      <a:pt x="33" y="1076"/>
                    </a:lnTo>
                    <a:lnTo>
                      <a:pt x="11" y="1216"/>
                    </a:lnTo>
                    <a:lnTo>
                      <a:pt x="0" y="1356"/>
                    </a:lnTo>
                    <a:lnTo>
                      <a:pt x="11" y="1495"/>
                    </a:lnTo>
                    <a:lnTo>
                      <a:pt x="22" y="1635"/>
                    </a:lnTo>
                    <a:lnTo>
                      <a:pt x="54" y="1764"/>
                    </a:lnTo>
                    <a:lnTo>
                      <a:pt x="97" y="1882"/>
                    </a:lnTo>
                    <a:lnTo>
                      <a:pt x="151" y="2001"/>
                    </a:lnTo>
                    <a:lnTo>
                      <a:pt x="215" y="2108"/>
                    </a:lnTo>
                    <a:lnTo>
                      <a:pt x="291" y="2216"/>
                    </a:lnTo>
                    <a:lnTo>
                      <a:pt x="377" y="2313"/>
                    </a:lnTo>
                    <a:lnTo>
                      <a:pt x="473" y="2399"/>
                    </a:lnTo>
                    <a:lnTo>
                      <a:pt x="570" y="2474"/>
                    </a:lnTo>
                    <a:lnTo>
                      <a:pt x="678" y="2538"/>
                    </a:lnTo>
                    <a:lnTo>
                      <a:pt x="796" y="2603"/>
                    </a:lnTo>
                    <a:lnTo>
                      <a:pt x="914" y="2646"/>
                    </a:lnTo>
                    <a:lnTo>
                      <a:pt x="1043" y="2678"/>
                    </a:lnTo>
                    <a:lnTo>
                      <a:pt x="1183" y="2700"/>
                    </a:lnTo>
                    <a:lnTo>
                      <a:pt x="1312" y="2710"/>
                    </a:lnTo>
                    <a:lnTo>
                      <a:pt x="1463" y="2710"/>
                    </a:lnTo>
                    <a:lnTo>
                      <a:pt x="1602" y="2689"/>
                    </a:lnTo>
                    <a:lnTo>
                      <a:pt x="1731" y="2667"/>
                    </a:lnTo>
                    <a:lnTo>
                      <a:pt x="1861" y="2624"/>
                    </a:lnTo>
                    <a:lnTo>
                      <a:pt x="1979" y="2571"/>
                    </a:lnTo>
                    <a:lnTo>
                      <a:pt x="2097" y="2506"/>
                    </a:lnTo>
                    <a:lnTo>
                      <a:pt x="2205" y="2431"/>
                    </a:lnTo>
                    <a:lnTo>
                      <a:pt x="2301" y="2345"/>
                    </a:lnTo>
                    <a:lnTo>
                      <a:pt x="2387" y="2248"/>
                    </a:lnTo>
                    <a:lnTo>
                      <a:pt x="2473" y="2151"/>
                    </a:lnTo>
                    <a:lnTo>
                      <a:pt x="2538" y="2033"/>
                    </a:lnTo>
                    <a:lnTo>
                      <a:pt x="2602" y="1915"/>
                    </a:lnTo>
                    <a:lnTo>
                      <a:pt x="2645" y="1796"/>
                    </a:lnTo>
                    <a:lnTo>
                      <a:pt x="2678" y="1657"/>
                    </a:lnTo>
                    <a:lnTo>
                      <a:pt x="2699" y="1528"/>
                    </a:lnTo>
                    <a:lnTo>
                      <a:pt x="2710" y="1377"/>
                    </a:lnTo>
                    <a:lnTo>
                      <a:pt x="2710" y="1237"/>
                    </a:lnTo>
                    <a:lnTo>
                      <a:pt x="2689" y="1097"/>
                    </a:lnTo>
                    <a:lnTo>
                      <a:pt x="2656" y="968"/>
                    </a:lnTo>
                    <a:lnTo>
                      <a:pt x="2613" y="839"/>
                    </a:lnTo>
                    <a:lnTo>
                      <a:pt x="2559" y="721"/>
                    </a:lnTo>
                    <a:lnTo>
                      <a:pt x="2495" y="603"/>
                    </a:lnTo>
                    <a:lnTo>
                      <a:pt x="2420" y="495"/>
                    </a:lnTo>
                    <a:lnTo>
                      <a:pt x="2334" y="399"/>
                    </a:lnTo>
                    <a:lnTo>
                      <a:pt x="2237" y="312"/>
                    </a:lnTo>
                    <a:lnTo>
                      <a:pt x="2140" y="237"/>
                    </a:lnTo>
                    <a:lnTo>
                      <a:pt x="2022" y="162"/>
                    </a:lnTo>
                    <a:lnTo>
                      <a:pt x="1904" y="108"/>
                    </a:lnTo>
                    <a:lnTo>
                      <a:pt x="1785" y="65"/>
                    </a:lnTo>
                    <a:lnTo>
                      <a:pt x="1645" y="33"/>
                    </a:lnTo>
                    <a:lnTo>
                      <a:pt x="1506" y="11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1630900" y="2276000"/>
                <a:ext cx="68025" cy="67775"/>
              </a:xfrm>
              <a:custGeom>
                <a:rect b="b" l="l" r="r" t="t"/>
                <a:pathLst>
                  <a:path extrusionOk="0" h="2711" w="2721">
                    <a:moveTo>
                      <a:pt x="1226" y="1"/>
                    </a:moveTo>
                    <a:lnTo>
                      <a:pt x="1086" y="22"/>
                    </a:lnTo>
                    <a:lnTo>
                      <a:pt x="957" y="55"/>
                    </a:lnTo>
                    <a:lnTo>
                      <a:pt x="828" y="98"/>
                    </a:lnTo>
                    <a:lnTo>
                      <a:pt x="710" y="151"/>
                    </a:lnTo>
                    <a:lnTo>
                      <a:pt x="592" y="216"/>
                    </a:lnTo>
                    <a:lnTo>
                      <a:pt x="484" y="291"/>
                    </a:lnTo>
                    <a:lnTo>
                      <a:pt x="387" y="388"/>
                    </a:lnTo>
                    <a:lnTo>
                      <a:pt x="301" y="474"/>
                    </a:lnTo>
                    <a:lnTo>
                      <a:pt x="226" y="582"/>
                    </a:lnTo>
                    <a:lnTo>
                      <a:pt x="162" y="700"/>
                    </a:lnTo>
                    <a:lnTo>
                      <a:pt x="97" y="818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0" y="1216"/>
                    </a:lnTo>
                    <a:lnTo>
                      <a:pt x="0" y="1356"/>
                    </a:lnTo>
                    <a:lnTo>
                      <a:pt x="0" y="1496"/>
                    </a:lnTo>
                    <a:lnTo>
                      <a:pt x="22" y="1635"/>
                    </a:lnTo>
                    <a:lnTo>
                      <a:pt x="54" y="1775"/>
                    </a:lnTo>
                    <a:lnTo>
                      <a:pt x="108" y="1893"/>
                    </a:lnTo>
                    <a:lnTo>
                      <a:pt x="162" y="2022"/>
                    </a:lnTo>
                    <a:lnTo>
                      <a:pt x="226" y="2130"/>
                    </a:lnTo>
                    <a:lnTo>
                      <a:pt x="301" y="2237"/>
                    </a:lnTo>
                    <a:lnTo>
                      <a:pt x="398" y="2334"/>
                    </a:lnTo>
                    <a:lnTo>
                      <a:pt x="495" y="2420"/>
                    </a:lnTo>
                    <a:lnTo>
                      <a:pt x="592" y="2496"/>
                    </a:lnTo>
                    <a:lnTo>
                      <a:pt x="710" y="2560"/>
                    </a:lnTo>
                    <a:lnTo>
                      <a:pt x="828" y="2614"/>
                    </a:lnTo>
                    <a:lnTo>
                      <a:pt x="957" y="2657"/>
                    </a:lnTo>
                    <a:lnTo>
                      <a:pt x="1086" y="2689"/>
                    </a:lnTo>
                    <a:lnTo>
                      <a:pt x="1226" y="2711"/>
                    </a:lnTo>
                    <a:lnTo>
                      <a:pt x="1516" y="2711"/>
                    </a:lnTo>
                    <a:lnTo>
                      <a:pt x="1656" y="2689"/>
                    </a:lnTo>
                    <a:lnTo>
                      <a:pt x="1785" y="2646"/>
                    </a:lnTo>
                    <a:lnTo>
                      <a:pt x="1914" y="2603"/>
                    </a:lnTo>
                    <a:lnTo>
                      <a:pt x="2033" y="2549"/>
                    </a:lnTo>
                    <a:lnTo>
                      <a:pt x="2140" y="2474"/>
                    </a:lnTo>
                    <a:lnTo>
                      <a:pt x="2248" y="2399"/>
                    </a:lnTo>
                    <a:lnTo>
                      <a:pt x="2344" y="2313"/>
                    </a:lnTo>
                    <a:lnTo>
                      <a:pt x="2430" y="2216"/>
                    </a:lnTo>
                    <a:lnTo>
                      <a:pt x="2506" y="2108"/>
                    </a:lnTo>
                    <a:lnTo>
                      <a:pt x="2570" y="1990"/>
                    </a:lnTo>
                    <a:lnTo>
                      <a:pt x="2624" y="1872"/>
                    </a:lnTo>
                    <a:lnTo>
                      <a:pt x="2667" y="1743"/>
                    </a:lnTo>
                    <a:lnTo>
                      <a:pt x="2689" y="1614"/>
                    </a:lnTo>
                    <a:lnTo>
                      <a:pt x="2710" y="1474"/>
                    </a:lnTo>
                    <a:lnTo>
                      <a:pt x="2721" y="1323"/>
                    </a:lnTo>
                    <a:lnTo>
                      <a:pt x="2710" y="1184"/>
                    </a:lnTo>
                    <a:lnTo>
                      <a:pt x="2689" y="1055"/>
                    </a:lnTo>
                    <a:lnTo>
                      <a:pt x="2656" y="926"/>
                    </a:lnTo>
                    <a:lnTo>
                      <a:pt x="2602" y="797"/>
                    </a:lnTo>
                    <a:lnTo>
                      <a:pt x="2549" y="689"/>
                    </a:lnTo>
                    <a:lnTo>
                      <a:pt x="2484" y="571"/>
                    </a:lnTo>
                    <a:lnTo>
                      <a:pt x="2409" y="474"/>
                    </a:lnTo>
                    <a:lnTo>
                      <a:pt x="2323" y="377"/>
                    </a:lnTo>
                    <a:lnTo>
                      <a:pt x="2226" y="291"/>
                    </a:lnTo>
                    <a:lnTo>
                      <a:pt x="2119" y="216"/>
                    </a:lnTo>
                    <a:lnTo>
                      <a:pt x="2011" y="151"/>
                    </a:lnTo>
                    <a:lnTo>
                      <a:pt x="1893" y="98"/>
                    </a:lnTo>
                    <a:lnTo>
                      <a:pt x="1774" y="55"/>
                    </a:lnTo>
                    <a:lnTo>
                      <a:pt x="1645" y="2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1394600" y="1725450"/>
                <a:ext cx="67775" cy="67775"/>
              </a:xfrm>
              <a:custGeom>
                <a:rect b="b" l="l" r="r" t="t"/>
                <a:pathLst>
                  <a:path extrusionOk="0" h="2711" w="2711">
                    <a:moveTo>
                      <a:pt x="1226" y="1"/>
                    </a:moveTo>
                    <a:lnTo>
                      <a:pt x="1086" y="22"/>
                    </a:lnTo>
                    <a:lnTo>
                      <a:pt x="957" y="55"/>
                    </a:lnTo>
                    <a:lnTo>
                      <a:pt x="839" y="98"/>
                    </a:lnTo>
                    <a:lnTo>
                      <a:pt x="721" y="151"/>
                    </a:lnTo>
                    <a:lnTo>
                      <a:pt x="603" y="216"/>
                    </a:lnTo>
                    <a:lnTo>
                      <a:pt x="506" y="291"/>
                    </a:lnTo>
                    <a:lnTo>
                      <a:pt x="409" y="366"/>
                    </a:lnTo>
                    <a:lnTo>
                      <a:pt x="323" y="463"/>
                    </a:lnTo>
                    <a:lnTo>
                      <a:pt x="237" y="560"/>
                    </a:lnTo>
                    <a:lnTo>
                      <a:pt x="172" y="667"/>
                    </a:lnTo>
                    <a:lnTo>
                      <a:pt x="119" y="786"/>
                    </a:lnTo>
                    <a:lnTo>
                      <a:pt x="65" y="904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0" y="1302"/>
                    </a:lnTo>
                    <a:lnTo>
                      <a:pt x="0" y="1452"/>
                    </a:lnTo>
                    <a:lnTo>
                      <a:pt x="22" y="1581"/>
                    </a:lnTo>
                    <a:lnTo>
                      <a:pt x="43" y="1721"/>
                    </a:lnTo>
                    <a:lnTo>
                      <a:pt x="86" y="1850"/>
                    </a:lnTo>
                    <a:lnTo>
                      <a:pt x="140" y="1969"/>
                    </a:lnTo>
                    <a:lnTo>
                      <a:pt x="205" y="2087"/>
                    </a:lnTo>
                    <a:lnTo>
                      <a:pt x="280" y="2194"/>
                    </a:lnTo>
                    <a:lnTo>
                      <a:pt x="366" y="2291"/>
                    </a:lnTo>
                    <a:lnTo>
                      <a:pt x="452" y="2377"/>
                    </a:lnTo>
                    <a:lnTo>
                      <a:pt x="560" y="2463"/>
                    </a:lnTo>
                    <a:lnTo>
                      <a:pt x="667" y="2528"/>
                    </a:lnTo>
                    <a:lnTo>
                      <a:pt x="785" y="2592"/>
                    </a:lnTo>
                    <a:lnTo>
                      <a:pt x="904" y="2635"/>
                    </a:lnTo>
                    <a:lnTo>
                      <a:pt x="1043" y="2678"/>
                    </a:lnTo>
                    <a:lnTo>
                      <a:pt x="1172" y="2700"/>
                    </a:lnTo>
                    <a:lnTo>
                      <a:pt x="1312" y="2711"/>
                    </a:lnTo>
                    <a:lnTo>
                      <a:pt x="1463" y="2700"/>
                    </a:lnTo>
                    <a:lnTo>
                      <a:pt x="1603" y="2689"/>
                    </a:lnTo>
                    <a:lnTo>
                      <a:pt x="1732" y="2657"/>
                    </a:lnTo>
                    <a:lnTo>
                      <a:pt x="1861" y="2614"/>
                    </a:lnTo>
                    <a:lnTo>
                      <a:pt x="1979" y="2560"/>
                    </a:lnTo>
                    <a:lnTo>
                      <a:pt x="2097" y="2495"/>
                    </a:lnTo>
                    <a:lnTo>
                      <a:pt x="2205" y="2420"/>
                    </a:lnTo>
                    <a:lnTo>
                      <a:pt x="2302" y="2334"/>
                    </a:lnTo>
                    <a:lnTo>
                      <a:pt x="2388" y="2248"/>
                    </a:lnTo>
                    <a:lnTo>
                      <a:pt x="2474" y="2141"/>
                    </a:lnTo>
                    <a:lnTo>
                      <a:pt x="2538" y="2033"/>
                    </a:lnTo>
                    <a:lnTo>
                      <a:pt x="2592" y="1915"/>
                    </a:lnTo>
                    <a:lnTo>
                      <a:pt x="2646" y="1786"/>
                    </a:lnTo>
                    <a:lnTo>
                      <a:pt x="2678" y="1657"/>
                    </a:lnTo>
                    <a:lnTo>
                      <a:pt x="2699" y="1517"/>
                    </a:lnTo>
                    <a:lnTo>
                      <a:pt x="2710" y="1377"/>
                    </a:lnTo>
                    <a:lnTo>
                      <a:pt x="2699" y="1237"/>
                    </a:lnTo>
                    <a:lnTo>
                      <a:pt x="2689" y="1098"/>
                    </a:lnTo>
                    <a:lnTo>
                      <a:pt x="2656" y="958"/>
                    </a:lnTo>
                    <a:lnTo>
                      <a:pt x="2613" y="829"/>
                    </a:lnTo>
                    <a:lnTo>
                      <a:pt x="2560" y="711"/>
                    </a:lnTo>
                    <a:lnTo>
                      <a:pt x="2495" y="603"/>
                    </a:lnTo>
                    <a:lnTo>
                      <a:pt x="2420" y="495"/>
                    </a:lnTo>
                    <a:lnTo>
                      <a:pt x="2334" y="399"/>
                    </a:lnTo>
                    <a:lnTo>
                      <a:pt x="2237" y="313"/>
                    </a:lnTo>
                    <a:lnTo>
                      <a:pt x="2129" y="227"/>
                    </a:lnTo>
                    <a:lnTo>
                      <a:pt x="2022" y="162"/>
                    </a:lnTo>
                    <a:lnTo>
                      <a:pt x="1904" y="108"/>
                    </a:lnTo>
                    <a:lnTo>
                      <a:pt x="1775" y="65"/>
                    </a:lnTo>
                    <a:lnTo>
                      <a:pt x="1646" y="22"/>
                    </a:lnTo>
                    <a:lnTo>
                      <a:pt x="1506" y="12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1000225" y="251285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16" y="0"/>
                    </a:moveTo>
                    <a:lnTo>
                      <a:pt x="1087" y="22"/>
                    </a:lnTo>
                    <a:lnTo>
                      <a:pt x="958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15"/>
                    </a:lnTo>
                    <a:lnTo>
                      <a:pt x="495" y="291"/>
                    </a:lnTo>
                    <a:lnTo>
                      <a:pt x="399" y="377"/>
                    </a:lnTo>
                    <a:lnTo>
                      <a:pt x="313" y="473"/>
                    </a:lnTo>
                    <a:lnTo>
                      <a:pt x="237" y="570"/>
                    </a:lnTo>
                    <a:lnTo>
                      <a:pt x="173" y="688"/>
                    </a:lnTo>
                    <a:lnTo>
                      <a:pt x="108" y="796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1" y="1183"/>
                    </a:lnTo>
                    <a:lnTo>
                      <a:pt x="1" y="1323"/>
                    </a:lnTo>
                    <a:lnTo>
                      <a:pt x="1" y="1452"/>
                    </a:lnTo>
                    <a:lnTo>
                      <a:pt x="22" y="1592"/>
                    </a:lnTo>
                    <a:lnTo>
                      <a:pt x="54" y="1721"/>
                    </a:lnTo>
                    <a:lnTo>
                      <a:pt x="98" y="1839"/>
                    </a:lnTo>
                    <a:lnTo>
                      <a:pt x="151" y="1957"/>
                    </a:lnTo>
                    <a:lnTo>
                      <a:pt x="216" y="2065"/>
                    </a:lnTo>
                    <a:lnTo>
                      <a:pt x="291" y="2172"/>
                    </a:lnTo>
                    <a:lnTo>
                      <a:pt x="377" y="2269"/>
                    </a:lnTo>
                    <a:lnTo>
                      <a:pt x="474" y="2355"/>
                    </a:lnTo>
                    <a:lnTo>
                      <a:pt x="571" y="2430"/>
                    </a:lnTo>
                    <a:lnTo>
                      <a:pt x="678" y="2506"/>
                    </a:lnTo>
                    <a:lnTo>
                      <a:pt x="796" y="2559"/>
                    </a:lnTo>
                    <a:lnTo>
                      <a:pt x="925" y="2602"/>
                    </a:lnTo>
                    <a:lnTo>
                      <a:pt x="1044" y="2645"/>
                    </a:lnTo>
                    <a:lnTo>
                      <a:pt x="1184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13"/>
                    </a:lnTo>
                    <a:lnTo>
                      <a:pt x="1839" y="2570"/>
                    </a:lnTo>
                    <a:lnTo>
                      <a:pt x="1958" y="2516"/>
                    </a:lnTo>
                    <a:lnTo>
                      <a:pt x="2065" y="2452"/>
                    </a:lnTo>
                    <a:lnTo>
                      <a:pt x="2173" y="2377"/>
                    </a:lnTo>
                    <a:lnTo>
                      <a:pt x="2270" y="2291"/>
                    </a:lnTo>
                    <a:lnTo>
                      <a:pt x="2356" y="2194"/>
                    </a:lnTo>
                    <a:lnTo>
                      <a:pt x="2431" y="2097"/>
                    </a:lnTo>
                    <a:lnTo>
                      <a:pt x="2506" y="1990"/>
                    </a:lnTo>
                    <a:lnTo>
                      <a:pt x="2560" y="1871"/>
                    </a:lnTo>
                    <a:lnTo>
                      <a:pt x="2603" y="1753"/>
                    </a:lnTo>
                    <a:lnTo>
                      <a:pt x="2635" y="1624"/>
                    </a:lnTo>
                    <a:lnTo>
                      <a:pt x="2657" y="1495"/>
                    </a:lnTo>
                    <a:lnTo>
                      <a:pt x="2667" y="1355"/>
                    </a:lnTo>
                    <a:lnTo>
                      <a:pt x="2667" y="1215"/>
                    </a:lnTo>
                    <a:lnTo>
                      <a:pt x="2646" y="1086"/>
                    </a:lnTo>
                    <a:lnTo>
                      <a:pt x="2614" y="957"/>
                    </a:lnTo>
                    <a:lnTo>
                      <a:pt x="2571" y="828"/>
                    </a:lnTo>
                    <a:lnTo>
                      <a:pt x="2517" y="710"/>
                    </a:lnTo>
                    <a:lnTo>
                      <a:pt x="2452" y="602"/>
                    </a:lnTo>
                    <a:lnTo>
                      <a:pt x="2377" y="495"/>
                    </a:lnTo>
                    <a:lnTo>
                      <a:pt x="2291" y="398"/>
                    </a:lnTo>
                    <a:lnTo>
                      <a:pt x="2194" y="312"/>
                    </a:lnTo>
                    <a:lnTo>
                      <a:pt x="2098" y="237"/>
                    </a:lnTo>
                    <a:lnTo>
                      <a:pt x="1990" y="172"/>
                    </a:lnTo>
                    <a:lnTo>
                      <a:pt x="1872" y="108"/>
                    </a:lnTo>
                    <a:lnTo>
                      <a:pt x="1753" y="65"/>
                    </a:lnTo>
                    <a:lnTo>
                      <a:pt x="1624" y="32"/>
                    </a:lnTo>
                    <a:lnTo>
                      <a:pt x="1485" y="11"/>
                    </a:lnTo>
                    <a:lnTo>
                      <a:pt x="13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1472825" y="2512850"/>
                <a:ext cx="66950" cy="66675"/>
              </a:xfrm>
              <a:custGeom>
                <a:rect b="b" l="l" r="r" t="t"/>
                <a:pathLst>
                  <a:path extrusionOk="0" h="2667" w="2678">
                    <a:moveTo>
                      <a:pt x="1226" y="0"/>
                    </a:moveTo>
                    <a:lnTo>
                      <a:pt x="1097" y="22"/>
                    </a:lnTo>
                    <a:lnTo>
                      <a:pt x="968" y="54"/>
                    </a:lnTo>
                    <a:lnTo>
                      <a:pt x="839" y="97"/>
                    </a:lnTo>
                    <a:lnTo>
                      <a:pt x="732" y="151"/>
                    </a:lnTo>
                    <a:lnTo>
                      <a:pt x="613" y="215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63"/>
                    </a:lnTo>
                    <a:lnTo>
                      <a:pt x="248" y="570"/>
                    </a:lnTo>
                    <a:lnTo>
                      <a:pt x="173" y="678"/>
                    </a:lnTo>
                    <a:lnTo>
                      <a:pt x="119" y="796"/>
                    </a:lnTo>
                    <a:lnTo>
                      <a:pt x="76" y="914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0" y="1312"/>
                    </a:lnTo>
                    <a:lnTo>
                      <a:pt x="11" y="1441"/>
                    </a:lnTo>
                    <a:lnTo>
                      <a:pt x="22" y="1581"/>
                    </a:lnTo>
                    <a:lnTo>
                      <a:pt x="54" y="1710"/>
                    </a:lnTo>
                    <a:lnTo>
                      <a:pt x="97" y="1828"/>
                    </a:lnTo>
                    <a:lnTo>
                      <a:pt x="151" y="1947"/>
                    </a:lnTo>
                    <a:lnTo>
                      <a:pt x="216" y="2065"/>
                    </a:lnTo>
                    <a:lnTo>
                      <a:pt x="291" y="2162"/>
                    </a:lnTo>
                    <a:lnTo>
                      <a:pt x="377" y="2258"/>
                    </a:lnTo>
                    <a:lnTo>
                      <a:pt x="474" y="2344"/>
                    </a:lnTo>
                    <a:lnTo>
                      <a:pt x="570" y="2430"/>
                    </a:lnTo>
                    <a:lnTo>
                      <a:pt x="678" y="2495"/>
                    </a:lnTo>
                    <a:lnTo>
                      <a:pt x="796" y="2559"/>
                    </a:lnTo>
                    <a:lnTo>
                      <a:pt x="914" y="2602"/>
                    </a:lnTo>
                    <a:lnTo>
                      <a:pt x="1044" y="2635"/>
                    </a:lnTo>
                    <a:lnTo>
                      <a:pt x="1173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24"/>
                    </a:lnTo>
                    <a:lnTo>
                      <a:pt x="1839" y="2581"/>
                    </a:lnTo>
                    <a:lnTo>
                      <a:pt x="1958" y="2527"/>
                    </a:lnTo>
                    <a:lnTo>
                      <a:pt x="2065" y="2463"/>
                    </a:lnTo>
                    <a:lnTo>
                      <a:pt x="2173" y="2387"/>
                    </a:lnTo>
                    <a:lnTo>
                      <a:pt x="2269" y="2301"/>
                    </a:lnTo>
                    <a:lnTo>
                      <a:pt x="2355" y="2205"/>
                    </a:lnTo>
                    <a:lnTo>
                      <a:pt x="2431" y="2108"/>
                    </a:lnTo>
                    <a:lnTo>
                      <a:pt x="2506" y="2000"/>
                    </a:lnTo>
                    <a:lnTo>
                      <a:pt x="2560" y="1882"/>
                    </a:lnTo>
                    <a:lnTo>
                      <a:pt x="2603" y="1753"/>
                    </a:lnTo>
                    <a:lnTo>
                      <a:pt x="2646" y="1635"/>
                    </a:lnTo>
                    <a:lnTo>
                      <a:pt x="2667" y="1495"/>
                    </a:lnTo>
                    <a:lnTo>
                      <a:pt x="2678" y="1366"/>
                    </a:lnTo>
                    <a:lnTo>
                      <a:pt x="2667" y="1226"/>
                    </a:lnTo>
                    <a:lnTo>
                      <a:pt x="2656" y="1097"/>
                    </a:lnTo>
                    <a:lnTo>
                      <a:pt x="2624" y="968"/>
                    </a:lnTo>
                    <a:lnTo>
                      <a:pt x="2581" y="839"/>
                    </a:lnTo>
                    <a:lnTo>
                      <a:pt x="2527" y="721"/>
                    </a:lnTo>
                    <a:lnTo>
                      <a:pt x="2463" y="613"/>
                    </a:lnTo>
                    <a:lnTo>
                      <a:pt x="2388" y="506"/>
                    </a:lnTo>
                    <a:lnTo>
                      <a:pt x="2302" y="409"/>
                    </a:lnTo>
                    <a:lnTo>
                      <a:pt x="2205" y="323"/>
                    </a:lnTo>
                    <a:lnTo>
                      <a:pt x="2108" y="248"/>
                    </a:lnTo>
                    <a:lnTo>
                      <a:pt x="2001" y="172"/>
                    </a:lnTo>
                    <a:lnTo>
                      <a:pt x="1882" y="118"/>
                    </a:lnTo>
                    <a:lnTo>
                      <a:pt x="1764" y="65"/>
                    </a:lnTo>
                    <a:lnTo>
                      <a:pt x="1635" y="32"/>
                    </a:lnTo>
                    <a:lnTo>
                      <a:pt x="1506" y="11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844575" y="235720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16" y="0"/>
                    </a:moveTo>
                    <a:lnTo>
                      <a:pt x="1076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15"/>
                    </a:lnTo>
                    <a:lnTo>
                      <a:pt x="495" y="291"/>
                    </a:lnTo>
                    <a:lnTo>
                      <a:pt x="399" y="377"/>
                    </a:lnTo>
                    <a:lnTo>
                      <a:pt x="313" y="473"/>
                    </a:lnTo>
                    <a:lnTo>
                      <a:pt x="237" y="570"/>
                    </a:lnTo>
                    <a:lnTo>
                      <a:pt x="162" y="678"/>
                    </a:lnTo>
                    <a:lnTo>
                      <a:pt x="108" y="796"/>
                    </a:lnTo>
                    <a:lnTo>
                      <a:pt x="65" y="914"/>
                    </a:lnTo>
                    <a:lnTo>
                      <a:pt x="22" y="1043"/>
                    </a:lnTo>
                    <a:lnTo>
                      <a:pt x="1" y="1183"/>
                    </a:lnTo>
                    <a:lnTo>
                      <a:pt x="1" y="1312"/>
                    </a:lnTo>
                    <a:lnTo>
                      <a:pt x="1" y="1452"/>
                    </a:lnTo>
                    <a:lnTo>
                      <a:pt x="22" y="1581"/>
                    </a:lnTo>
                    <a:lnTo>
                      <a:pt x="55" y="1710"/>
                    </a:lnTo>
                    <a:lnTo>
                      <a:pt x="98" y="1839"/>
                    </a:lnTo>
                    <a:lnTo>
                      <a:pt x="151" y="1957"/>
                    </a:lnTo>
                    <a:lnTo>
                      <a:pt x="216" y="2065"/>
                    </a:lnTo>
                    <a:lnTo>
                      <a:pt x="291" y="2172"/>
                    </a:lnTo>
                    <a:lnTo>
                      <a:pt x="377" y="2269"/>
                    </a:lnTo>
                    <a:lnTo>
                      <a:pt x="474" y="2355"/>
                    </a:lnTo>
                    <a:lnTo>
                      <a:pt x="571" y="2430"/>
                    </a:lnTo>
                    <a:lnTo>
                      <a:pt x="678" y="2495"/>
                    </a:lnTo>
                    <a:lnTo>
                      <a:pt x="796" y="2559"/>
                    </a:lnTo>
                    <a:lnTo>
                      <a:pt x="915" y="2602"/>
                    </a:lnTo>
                    <a:lnTo>
                      <a:pt x="1044" y="2635"/>
                    </a:lnTo>
                    <a:lnTo>
                      <a:pt x="1173" y="2656"/>
                    </a:lnTo>
                    <a:lnTo>
                      <a:pt x="1313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13"/>
                    </a:lnTo>
                    <a:lnTo>
                      <a:pt x="1840" y="2570"/>
                    </a:lnTo>
                    <a:lnTo>
                      <a:pt x="1958" y="2516"/>
                    </a:lnTo>
                    <a:lnTo>
                      <a:pt x="2065" y="2452"/>
                    </a:lnTo>
                    <a:lnTo>
                      <a:pt x="2173" y="2377"/>
                    </a:lnTo>
                    <a:lnTo>
                      <a:pt x="2259" y="2291"/>
                    </a:lnTo>
                    <a:lnTo>
                      <a:pt x="2356" y="2194"/>
                    </a:lnTo>
                    <a:lnTo>
                      <a:pt x="2431" y="2097"/>
                    </a:lnTo>
                    <a:lnTo>
                      <a:pt x="2495" y="1990"/>
                    </a:lnTo>
                    <a:lnTo>
                      <a:pt x="2560" y="1871"/>
                    </a:lnTo>
                    <a:lnTo>
                      <a:pt x="2603" y="1742"/>
                    </a:lnTo>
                    <a:lnTo>
                      <a:pt x="2635" y="1624"/>
                    </a:lnTo>
                    <a:lnTo>
                      <a:pt x="2657" y="1484"/>
                    </a:lnTo>
                    <a:lnTo>
                      <a:pt x="2667" y="1355"/>
                    </a:lnTo>
                    <a:lnTo>
                      <a:pt x="2667" y="1215"/>
                    </a:lnTo>
                    <a:lnTo>
                      <a:pt x="2646" y="1076"/>
                    </a:lnTo>
                    <a:lnTo>
                      <a:pt x="2614" y="957"/>
                    </a:lnTo>
                    <a:lnTo>
                      <a:pt x="2571" y="828"/>
                    </a:lnTo>
                    <a:lnTo>
                      <a:pt x="2517" y="710"/>
                    </a:lnTo>
                    <a:lnTo>
                      <a:pt x="2452" y="602"/>
                    </a:lnTo>
                    <a:lnTo>
                      <a:pt x="2377" y="495"/>
                    </a:lnTo>
                    <a:lnTo>
                      <a:pt x="2291" y="398"/>
                    </a:lnTo>
                    <a:lnTo>
                      <a:pt x="2194" y="312"/>
                    </a:lnTo>
                    <a:lnTo>
                      <a:pt x="2098" y="237"/>
                    </a:lnTo>
                    <a:lnTo>
                      <a:pt x="1979" y="162"/>
                    </a:lnTo>
                    <a:lnTo>
                      <a:pt x="1872" y="108"/>
                    </a:lnTo>
                    <a:lnTo>
                      <a:pt x="1743" y="65"/>
                    </a:lnTo>
                    <a:lnTo>
                      <a:pt x="1614" y="33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1473100" y="1726000"/>
                <a:ext cx="66425" cy="66700"/>
              </a:xfrm>
              <a:custGeom>
                <a:rect b="b" l="l" r="r" t="t"/>
                <a:pathLst>
                  <a:path extrusionOk="0" h="2668" w="2657">
                    <a:moveTo>
                      <a:pt x="1334" y="0"/>
                    </a:moveTo>
                    <a:lnTo>
                      <a:pt x="1194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07" y="108"/>
                    </a:lnTo>
                    <a:lnTo>
                      <a:pt x="688" y="162"/>
                    </a:lnTo>
                    <a:lnTo>
                      <a:pt x="581" y="237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26" y="602"/>
                    </a:lnTo>
                    <a:lnTo>
                      <a:pt x="151" y="710"/>
                    </a:lnTo>
                    <a:lnTo>
                      <a:pt x="97" y="828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0" y="1205"/>
                    </a:lnTo>
                    <a:lnTo>
                      <a:pt x="0" y="1344"/>
                    </a:lnTo>
                    <a:lnTo>
                      <a:pt x="0" y="1473"/>
                    </a:lnTo>
                    <a:lnTo>
                      <a:pt x="22" y="1603"/>
                    </a:lnTo>
                    <a:lnTo>
                      <a:pt x="54" y="1732"/>
                    </a:lnTo>
                    <a:lnTo>
                      <a:pt x="108" y="1850"/>
                    </a:lnTo>
                    <a:lnTo>
                      <a:pt x="162" y="1968"/>
                    </a:lnTo>
                    <a:lnTo>
                      <a:pt x="226" y="2076"/>
                    </a:lnTo>
                    <a:lnTo>
                      <a:pt x="301" y="2172"/>
                    </a:lnTo>
                    <a:lnTo>
                      <a:pt x="387" y="2269"/>
                    </a:lnTo>
                    <a:lnTo>
                      <a:pt x="473" y="2355"/>
                    </a:lnTo>
                    <a:lnTo>
                      <a:pt x="581" y="2430"/>
                    </a:lnTo>
                    <a:lnTo>
                      <a:pt x="688" y="2495"/>
                    </a:lnTo>
                    <a:lnTo>
                      <a:pt x="796" y="2549"/>
                    </a:lnTo>
                    <a:lnTo>
                      <a:pt x="914" y="2592"/>
                    </a:lnTo>
                    <a:lnTo>
                      <a:pt x="1043" y="2635"/>
                    </a:lnTo>
                    <a:lnTo>
                      <a:pt x="1172" y="2656"/>
                    </a:lnTo>
                    <a:lnTo>
                      <a:pt x="1301" y="2667"/>
                    </a:lnTo>
                    <a:lnTo>
                      <a:pt x="1441" y="2656"/>
                    </a:lnTo>
                    <a:lnTo>
                      <a:pt x="1570" y="2646"/>
                    </a:lnTo>
                    <a:lnTo>
                      <a:pt x="1699" y="2613"/>
                    </a:lnTo>
                    <a:lnTo>
                      <a:pt x="1818" y="2570"/>
                    </a:lnTo>
                    <a:lnTo>
                      <a:pt x="1936" y="2517"/>
                    </a:lnTo>
                    <a:lnTo>
                      <a:pt x="2054" y="2441"/>
                    </a:lnTo>
                    <a:lnTo>
                      <a:pt x="2151" y="2366"/>
                    </a:lnTo>
                    <a:lnTo>
                      <a:pt x="2248" y="2280"/>
                    </a:lnTo>
                    <a:lnTo>
                      <a:pt x="2344" y="2194"/>
                    </a:lnTo>
                    <a:lnTo>
                      <a:pt x="2420" y="2086"/>
                    </a:lnTo>
                    <a:lnTo>
                      <a:pt x="2484" y="1979"/>
                    </a:lnTo>
                    <a:lnTo>
                      <a:pt x="2549" y="1861"/>
                    </a:lnTo>
                    <a:lnTo>
                      <a:pt x="2592" y="1742"/>
                    </a:lnTo>
                    <a:lnTo>
                      <a:pt x="2624" y="1613"/>
                    </a:lnTo>
                    <a:lnTo>
                      <a:pt x="2656" y="1484"/>
                    </a:lnTo>
                    <a:lnTo>
                      <a:pt x="2656" y="1344"/>
                    </a:lnTo>
                    <a:lnTo>
                      <a:pt x="2656" y="1205"/>
                    </a:lnTo>
                    <a:lnTo>
                      <a:pt x="2635" y="1076"/>
                    </a:lnTo>
                    <a:lnTo>
                      <a:pt x="2602" y="947"/>
                    </a:lnTo>
                    <a:lnTo>
                      <a:pt x="2559" y="828"/>
                    </a:lnTo>
                    <a:lnTo>
                      <a:pt x="2506" y="710"/>
                    </a:lnTo>
                    <a:lnTo>
                      <a:pt x="2430" y="602"/>
                    </a:lnTo>
                    <a:lnTo>
                      <a:pt x="2355" y="495"/>
                    </a:lnTo>
                    <a:lnTo>
                      <a:pt x="2269" y="398"/>
                    </a:lnTo>
                    <a:lnTo>
                      <a:pt x="2172" y="312"/>
                    </a:lnTo>
                    <a:lnTo>
                      <a:pt x="2076" y="237"/>
                    </a:lnTo>
                    <a:lnTo>
                      <a:pt x="1968" y="162"/>
                    </a:lnTo>
                    <a:lnTo>
                      <a:pt x="1850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1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1000225" y="1726000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23" y="0"/>
                    </a:moveTo>
                    <a:lnTo>
                      <a:pt x="1194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700" y="162"/>
                    </a:lnTo>
                    <a:lnTo>
                      <a:pt x="592" y="226"/>
                    </a:lnTo>
                    <a:lnTo>
                      <a:pt x="495" y="301"/>
                    </a:lnTo>
                    <a:lnTo>
                      <a:pt x="399" y="387"/>
                    </a:lnTo>
                    <a:lnTo>
                      <a:pt x="313" y="484"/>
                    </a:lnTo>
                    <a:lnTo>
                      <a:pt x="237" y="581"/>
                    </a:lnTo>
                    <a:lnTo>
                      <a:pt x="173" y="689"/>
                    </a:lnTo>
                    <a:lnTo>
                      <a:pt x="119" y="796"/>
                    </a:lnTo>
                    <a:lnTo>
                      <a:pt x="65" y="925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1" y="1301"/>
                    </a:lnTo>
                    <a:lnTo>
                      <a:pt x="11" y="1441"/>
                    </a:lnTo>
                    <a:lnTo>
                      <a:pt x="22" y="1570"/>
                    </a:lnTo>
                    <a:lnTo>
                      <a:pt x="54" y="1699"/>
                    </a:lnTo>
                    <a:lnTo>
                      <a:pt x="98" y="1828"/>
                    </a:lnTo>
                    <a:lnTo>
                      <a:pt x="151" y="1947"/>
                    </a:lnTo>
                    <a:lnTo>
                      <a:pt x="216" y="2054"/>
                    </a:lnTo>
                    <a:lnTo>
                      <a:pt x="291" y="2162"/>
                    </a:lnTo>
                    <a:lnTo>
                      <a:pt x="377" y="2258"/>
                    </a:lnTo>
                    <a:lnTo>
                      <a:pt x="474" y="2344"/>
                    </a:lnTo>
                    <a:lnTo>
                      <a:pt x="581" y="2420"/>
                    </a:lnTo>
                    <a:lnTo>
                      <a:pt x="689" y="2495"/>
                    </a:lnTo>
                    <a:lnTo>
                      <a:pt x="807" y="2549"/>
                    </a:lnTo>
                    <a:lnTo>
                      <a:pt x="925" y="2603"/>
                    </a:lnTo>
                    <a:lnTo>
                      <a:pt x="1055" y="2635"/>
                    </a:lnTo>
                    <a:lnTo>
                      <a:pt x="1184" y="2656"/>
                    </a:lnTo>
                    <a:lnTo>
                      <a:pt x="1323" y="2667"/>
                    </a:lnTo>
                    <a:lnTo>
                      <a:pt x="1452" y="2656"/>
                    </a:lnTo>
                    <a:lnTo>
                      <a:pt x="1592" y="2635"/>
                    </a:lnTo>
                    <a:lnTo>
                      <a:pt x="1721" y="2603"/>
                    </a:lnTo>
                    <a:lnTo>
                      <a:pt x="1839" y="2560"/>
                    </a:lnTo>
                    <a:lnTo>
                      <a:pt x="1958" y="2506"/>
                    </a:lnTo>
                    <a:lnTo>
                      <a:pt x="2065" y="2441"/>
                    </a:lnTo>
                    <a:lnTo>
                      <a:pt x="2173" y="2366"/>
                    </a:lnTo>
                    <a:lnTo>
                      <a:pt x="2270" y="2280"/>
                    </a:lnTo>
                    <a:lnTo>
                      <a:pt x="2356" y="2183"/>
                    </a:lnTo>
                    <a:lnTo>
                      <a:pt x="2431" y="2076"/>
                    </a:lnTo>
                    <a:lnTo>
                      <a:pt x="2506" y="1968"/>
                    </a:lnTo>
                    <a:lnTo>
                      <a:pt x="2560" y="1850"/>
                    </a:lnTo>
                    <a:lnTo>
                      <a:pt x="2603" y="1732"/>
                    </a:lnTo>
                    <a:lnTo>
                      <a:pt x="2635" y="1603"/>
                    </a:lnTo>
                    <a:lnTo>
                      <a:pt x="2657" y="1473"/>
                    </a:lnTo>
                    <a:lnTo>
                      <a:pt x="2667" y="1334"/>
                    </a:lnTo>
                    <a:lnTo>
                      <a:pt x="2657" y="1194"/>
                    </a:lnTo>
                    <a:lnTo>
                      <a:pt x="2635" y="1065"/>
                    </a:lnTo>
                    <a:lnTo>
                      <a:pt x="2603" y="936"/>
                    </a:lnTo>
                    <a:lnTo>
                      <a:pt x="2560" y="818"/>
                    </a:lnTo>
                    <a:lnTo>
                      <a:pt x="2506" y="699"/>
                    </a:lnTo>
                    <a:lnTo>
                      <a:pt x="2431" y="592"/>
                    </a:lnTo>
                    <a:lnTo>
                      <a:pt x="2356" y="484"/>
                    </a:lnTo>
                    <a:lnTo>
                      <a:pt x="2270" y="387"/>
                    </a:lnTo>
                    <a:lnTo>
                      <a:pt x="2173" y="301"/>
                    </a:lnTo>
                    <a:lnTo>
                      <a:pt x="2065" y="226"/>
                    </a:lnTo>
                    <a:lnTo>
                      <a:pt x="1958" y="162"/>
                    </a:lnTo>
                    <a:lnTo>
                      <a:pt x="1839" y="108"/>
                    </a:lnTo>
                    <a:lnTo>
                      <a:pt x="1721" y="54"/>
                    </a:lnTo>
                    <a:lnTo>
                      <a:pt x="1592" y="22"/>
                    </a:lnTo>
                    <a:lnTo>
                      <a:pt x="1452" y="1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844575" y="1884325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23" y="1"/>
                    </a:moveTo>
                    <a:lnTo>
                      <a:pt x="1194" y="12"/>
                    </a:lnTo>
                    <a:lnTo>
                      <a:pt x="1065" y="33"/>
                    </a:lnTo>
                    <a:lnTo>
                      <a:pt x="947" y="65"/>
                    </a:lnTo>
                    <a:lnTo>
                      <a:pt x="818" y="108"/>
                    </a:lnTo>
                    <a:lnTo>
                      <a:pt x="710" y="162"/>
                    </a:lnTo>
                    <a:lnTo>
                      <a:pt x="603" y="227"/>
                    </a:lnTo>
                    <a:lnTo>
                      <a:pt x="495" y="302"/>
                    </a:lnTo>
                    <a:lnTo>
                      <a:pt x="399" y="388"/>
                    </a:lnTo>
                    <a:lnTo>
                      <a:pt x="313" y="474"/>
                    </a:lnTo>
                    <a:lnTo>
                      <a:pt x="237" y="581"/>
                    </a:lnTo>
                    <a:lnTo>
                      <a:pt x="173" y="689"/>
                    </a:lnTo>
                    <a:lnTo>
                      <a:pt x="119" y="797"/>
                    </a:lnTo>
                    <a:lnTo>
                      <a:pt x="65" y="915"/>
                    </a:lnTo>
                    <a:lnTo>
                      <a:pt x="33" y="1044"/>
                    </a:lnTo>
                    <a:lnTo>
                      <a:pt x="12" y="1173"/>
                    </a:lnTo>
                    <a:lnTo>
                      <a:pt x="1" y="1302"/>
                    </a:lnTo>
                    <a:lnTo>
                      <a:pt x="1" y="1442"/>
                    </a:lnTo>
                    <a:lnTo>
                      <a:pt x="22" y="1571"/>
                    </a:lnTo>
                    <a:lnTo>
                      <a:pt x="44" y="1700"/>
                    </a:lnTo>
                    <a:lnTo>
                      <a:pt x="87" y="1818"/>
                    </a:lnTo>
                    <a:lnTo>
                      <a:pt x="141" y="1936"/>
                    </a:lnTo>
                    <a:lnTo>
                      <a:pt x="205" y="2055"/>
                    </a:lnTo>
                    <a:lnTo>
                      <a:pt x="280" y="2162"/>
                    </a:lnTo>
                    <a:lnTo>
                      <a:pt x="366" y="2259"/>
                    </a:lnTo>
                    <a:lnTo>
                      <a:pt x="463" y="2345"/>
                    </a:lnTo>
                    <a:lnTo>
                      <a:pt x="560" y="2431"/>
                    </a:lnTo>
                    <a:lnTo>
                      <a:pt x="678" y="2495"/>
                    </a:lnTo>
                    <a:lnTo>
                      <a:pt x="786" y="2560"/>
                    </a:lnTo>
                    <a:lnTo>
                      <a:pt x="915" y="2603"/>
                    </a:lnTo>
                    <a:lnTo>
                      <a:pt x="1044" y="2635"/>
                    </a:lnTo>
                    <a:lnTo>
                      <a:pt x="1173" y="2668"/>
                    </a:lnTo>
                    <a:lnTo>
                      <a:pt x="1442" y="2668"/>
                    </a:lnTo>
                    <a:lnTo>
                      <a:pt x="1581" y="2646"/>
                    </a:lnTo>
                    <a:lnTo>
                      <a:pt x="1700" y="2614"/>
                    </a:lnTo>
                    <a:lnTo>
                      <a:pt x="1829" y="2571"/>
                    </a:lnTo>
                    <a:lnTo>
                      <a:pt x="1947" y="2517"/>
                    </a:lnTo>
                    <a:lnTo>
                      <a:pt x="2055" y="2452"/>
                    </a:lnTo>
                    <a:lnTo>
                      <a:pt x="2162" y="2377"/>
                    </a:lnTo>
                    <a:lnTo>
                      <a:pt x="2259" y="2291"/>
                    </a:lnTo>
                    <a:lnTo>
                      <a:pt x="2345" y="2194"/>
                    </a:lnTo>
                    <a:lnTo>
                      <a:pt x="2431" y="2098"/>
                    </a:lnTo>
                    <a:lnTo>
                      <a:pt x="2495" y="1990"/>
                    </a:lnTo>
                    <a:lnTo>
                      <a:pt x="2549" y="1872"/>
                    </a:lnTo>
                    <a:lnTo>
                      <a:pt x="2603" y="1743"/>
                    </a:lnTo>
                    <a:lnTo>
                      <a:pt x="2635" y="1614"/>
                    </a:lnTo>
                    <a:lnTo>
                      <a:pt x="2657" y="1485"/>
                    </a:lnTo>
                    <a:lnTo>
                      <a:pt x="2667" y="1345"/>
                    </a:lnTo>
                    <a:lnTo>
                      <a:pt x="2657" y="1216"/>
                    </a:lnTo>
                    <a:lnTo>
                      <a:pt x="2635" y="1076"/>
                    </a:lnTo>
                    <a:lnTo>
                      <a:pt x="2603" y="958"/>
                    </a:lnTo>
                    <a:lnTo>
                      <a:pt x="2560" y="829"/>
                    </a:lnTo>
                    <a:lnTo>
                      <a:pt x="2506" y="711"/>
                    </a:lnTo>
                    <a:lnTo>
                      <a:pt x="2442" y="603"/>
                    </a:lnTo>
                    <a:lnTo>
                      <a:pt x="2366" y="495"/>
                    </a:lnTo>
                    <a:lnTo>
                      <a:pt x="2270" y="399"/>
                    </a:lnTo>
                    <a:lnTo>
                      <a:pt x="2184" y="313"/>
                    </a:lnTo>
                    <a:lnTo>
                      <a:pt x="2076" y="237"/>
                    </a:lnTo>
                    <a:lnTo>
                      <a:pt x="1969" y="173"/>
                    </a:lnTo>
                    <a:lnTo>
                      <a:pt x="1850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2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1631425" y="1884600"/>
                <a:ext cx="66700" cy="66425"/>
              </a:xfrm>
              <a:custGeom>
                <a:rect b="b" l="l" r="r" t="t"/>
                <a:pathLst>
                  <a:path extrusionOk="0" h="2657" w="2668">
                    <a:moveTo>
                      <a:pt x="1194" y="1"/>
                    </a:moveTo>
                    <a:lnTo>
                      <a:pt x="1065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2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0"/>
                    </a:lnTo>
                    <a:lnTo>
                      <a:pt x="173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2" y="1431"/>
                    </a:lnTo>
                    <a:lnTo>
                      <a:pt x="22" y="1560"/>
                    </a:lnTo>
                    <a:lnTo>
                      <a:pt x="55" y="1689"/>
                    </a:lnTo>
                    <a:lnTo>
                      <a:pt x="98" y="1818"/>
                    </a:lnTo>
                    <a:lnTo>
                      <a:pt x="151" y="1936"/>
                    </a:lnTo>
                    <a:lnTo>
                      <a:pt x="216" y="2044"/>
                    </a:lnTo>
                    <a:lnTo>
                      <a:pt x="291" y="2151"/>
                    </a:lnTo>
                    <a:lnTo>
                      <a:pt x="377" y="2248"/>
                    </a:lnTo>
                    <a:lnTo>
                      <a:pt x="474" y="2334"/>
                    </a:lnTo>
                    <a:lnTo>
                      <a:pt x="571" y="2409"/>
                    </a:lnTo>
                    <a:lnTo>
                      <a:pt x="678" y="2484"/>
                    </a:lnTo>
                    <a:lnTo>
                      <a:pt x="796" y="2538"/>
                    </a:lnTo>
                    <a:lnTo>
                      <a:pt x="915" y="2592"/>
                    </a:lnTo>
                    <a:lnTo>
                      <a:pt x="1044" y="2624"/>
                    </a:lnTo>
                    <a:lnTo>
                      <a:pt x="1184" y="2646"/>
                    </a:lnTo>
                    <a:lnTo>
                      <a:pt x="1313" y="2657"/>
                    </a:lnTo>
                    <a:lnTo>
                      <a:pt x="1452" y="2657"/>
                    </a:lnTo>
                    <a:lnTo>
                      <a:pt x="1581" y="2635"/>
                    </a:lnTo>
                    <a:lnTo>
                      <a:pt x="1710" y="2603"/>
                    </a:lnTo>
                    <a:lnTo>
                      <a:pt x="1829" y="2560"/>
                    </a:lnTo>
                    <a:lnTo>
                      <a:pt x="1947" y="2506"/>
                    </a:lnTo>
                    <a:lnTo>
                      <a:pt x="2065" y="2441"/>
                    </a:lnTo>
                    <a:lnTo>
                      <a:pt x="2162" y="2366"/>
                    </a:lnTo>
                    <a:lnTo>
                      <a:pt x="2259" y="2280"/>
                    </a:lnTo>
                    <a:lnTo>
                      <a:pt x="2356" y="2183"/>
                    </a:lnTo>
                    <a:lnTo>
                      <a:pt x="2431" y="2076"/>
                    </a:lnTo>
                    <a:lnTo>
                      <a:pt x="2495" y="1968"/>
                    </a:lnTo>
                    <a:lnTo>
                      <a:pt x="2560" y="1850"/>
                    </a:lnTo>
                    <a:lnTo>
                      <a:pt x="2603" y="1732"/>
                    </a:lnTo>
                    <a:lnTo>
                      <a:pt x="2635" y="1603"/>
                    </a:lnTo>
                    <a:lnTo>
                      <a:pt x="2657" y="1474"/>
                    </a:lnTo>
                    <a:lnTo>
                      <a:pt x="2668" y="1334"/>
                    </a:lnTo>
                    <a:lnTo>
                      <a:pt x="2657" y="1194"/>
                    </a:lnTo>
                    <a:lnTo>
                      <a:pt x="2635" y="1065"/>
                    </a:lnTo>
                    <a:lnTo>
                      <a:pt x="2603" y="936"/>
                    </a:lnTo>
                    <a:lnTo>
                      <a:pt x="2560" y="818"/>
                    </a:lnTo>
                    <a:lnTo>
                      <a:pt x="2506" y="700"/>
                    </a:lnTo>
                    <a:lnTo>
                      <a:pt x="2442" y="592"/>
                    </a:lnTo>
                    <a:lnTo>
                      <a:pt x="2356" y="484"/>
                    </a:lnTo>
                    <a:lnTo>
                      <a:pt x="2270" y="388"/>
                    </a:lnTo>
                    <a:lnTo>
                      <a:pt x="2184" y="302"/>
                    </a:lnTo>
                    <a:lnTo>
                      <a:pt x="2076" y="226"/>
                    </a:lnTo>
                    <a:lnTo>
                      <a:pt x="1969" y="162"/>
                    </a:lnTo>
                    <a:lnTo>
                      <a:pt x="1850" y="97"/>
                    </a:lnTo>
                    <a:lnTo>
                      <a:pt x="1721" y="54"/>
                    </a:lnTo>
                    <a:lnTo>
                      <a:pt x="1592" y="2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1709650" y="2120900"/>
                <a:ext cx="66175" cy="66425"/>
              </a:xfrm>
              <a:custGeom>
                <a:rect b="b" l="l" r="r" t="t"/>
                <a:pathLst>
                  <a:path extrusionOk="0" h="2657" w="2647">
                    <a:moveTo>
                      <a:pt x="1313" y="0"/>
                    </a:moveTo>
                    <a:lnTo>
                      <a:pt x="1184" y="11"/>
                    </a:lnTo>
                    <a:lnTo>
                      <a:pt x="1055" y="33"/>
                    </a:lnTo>
                    <a:lnTo>
                      <a:pt x="936" y="65"/>
                    </a:lnTo>
                    <a:lnTo>
                      <a:pt x="807" y="108"/>
                    </a:lnTo>
                    <a:lnTo>
                      <a:pt x="700" y="172"/>
                    </a:lnTo>
                    <a:lnTo>
                      <a:pt x="592" y="237"/>
                    </a:lnTo>
                    <a:lnTo>
                      <a:pt x="485" y="312"/>
                    </a:lnTo>
                    <a:lnTo>
                      <a:pt x="399" y="398"/>
                    </a:lnTo>
                    <a:lnTo>
                      <a:pt x="313" y="484"/>
                    </a:lnTo>
                    <a:lnTo>
                      <a:pt x="237" y="592"/>
                    </a:lnTo>
                    <a:lnTo>
                      <a:pt x="162" y="69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22" y="1054"/>
                    </a:lnTo>
                    <a:lnTo>
                      <a:pt x="1" y="1183"/>
                    </a:lnTo>
                    <a:lnTo>
                      <a:pt x="1" y="1312"/>
                    </a:lnTo>
                    <a:lnTo>
                      <a:pt x="1" y="1441"/>
                    </a:lnTo>
                    <a:lnTo>
                      <a:pt x="22" y="1581"/>
                    </a:lnTo>
                    <a:lnTo>
                      <a:pt x="55" y="1699"/>
                    </a:lnTo>
                    <a:lnTo>
                      <a:pt x="98" y="1828"/>
                    </a:lnTo>
                    <a:lnTo>
                      <a:pt x="151" y="1947"/>
                    </a:lnTo>
                    <a:lnTo>
                      <a:pt x="216" y="2054"/>
                    </a:lnTo>
                    <a:lnTo>
                      <a:pt x="302" y="2162"/>
                    </a:lnTo>
                    <a:lnTo>
                      <a:pt x="388" y="2259"/>
                    </a:lnTo>
                    <a:lnTo>
                      <a:pt x="485" y="2345"/>
                    </a:lnTo>
                    <a:lnTo>
                      <a:pt x="582" y="2420"/>
                    </a:lnTo>
                    <a:lnTo>
                      <a:pt x="700" y="2495"/>
                    </a:lnTo>
                    <a:lnTo>
                      <a:pt x="807" y="2549"/>
                    </a:lnTo>
                    <a:lnTo>
                      <a:pt x="936" y="2592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23" y="2656"/>
                    </a:lnTo>
                    <a:lnTo>
                      <a:pt x="1463" y="2646"/>
                    </a:lnTo>
                    <a:lnTo>
                      <a:pt x="1582" y="2624"/>
                    </a:lnTo>
                    <a:lnTo>
                      <a:pt x="1711" y="2592"/>
                    </a:lnTo>
                    <a:lnTo>
                      <a:pt x="1829" y="2549"/>
                    </a:lnTo>
                    <a:lnTo>
                      <a:pt x="1947" y="2495"/>
                    </a:lnTo>
                    <a:lnTo>
                      <a:pt x="2055" y="2431"/>
                    </a:lnTo>
                    <a:lnTo>
                      <a:pt x="2151" y="2355"/>
                    </a:lnTo>
                    <a:lnTo>
                      <a:pt x="2248" y="2269"/>
                    </a:lnTo>
                    <a:lnTo>
                      <a:pt x="2334" y="2173"/>
                    </a:lnTo>
                    <a:lnTo>
                      <a:pt x="2410" y="2076"/>
                    </a:lnTo>
                    <a:lnTo>
                      <a:pt x="2474" y="1968"/>
                    </a:lnTo>
                    <a:lnTo>
                      <a:pt x="2539" y="1850"/>
                    </a:lnTo>
                    <a:lnTo>
                      <a:pt x="2582" y="1732"/>
                    </a:lnTo>
                    <a:lnTo>
                      <a:pt x="2614" y="1613"/>
                    </a:lnTo>
                    <a:lnTo>
                      <a:pt x="2635" y="1484"/>
                    </a:lnTo>
                    <a:lnTo>
                      <a:pt x="2646" y="1355"/>
                    </a:lnTo>
                    <a:lnTo>
                      <a:pt x="2635" y="1215"/>
                    </a:lnTo>
                    <a:lnTo>
                      <a:pt x="2625" y="1086"/>
                    </a:lnTo>
                    <a:lnTo>
                      <a:pt x="2592" y="957"/>
                    </a:lnTo>
                    <a:lnTo>
                      <a:pt x="2549" y="839"/>
                    </a:lnTo>
                    <a:lnTo>
                      <a:pt x="2485" y="721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12"/>
                    </a:lnTo>
                    <a:lnTo>
                      <a:pt x="2055" y="237"/>
                    </a:lnTo>
                    <a:lnTo>
                      <a:pt x="1947" y="172"/>
                    </a:lnTo>
                    <a:lnTo>
                      <a:pt x="1829" y="108"/>
                    </a:lnTo>
                    <a:lnTo>
                      <a:pt x="1711" y="65"/>
                    </a:lnTo>
                    <a:lnTo>
                      <a:pt x="1582" y="33"/>
                    </a:lnTo>
                    <a:lnTo>
                      <a:pt x="1453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766900" y="2120900"/>
                <a:ext cx="66425" cy="66425"/>
              </a:xfrm>
              <a:custGeom>
                <a:rect b="b" l="l" r="r" t="t"/>
                <a:pathLst>
                  <a:path extrusionOk="0" h="2657" w="2657">
                    <a:moveTo>
                      <a:pt x="1237" y="0"/>
                    </a:moveTo>
                    <a:lnTo>
                      <a:pt x="1108" y="22"/>
                    </a:lnTo>
                    <a:lnTo>
                      <a:pt x="979" y="54"/>
                    </a:lnTo>
                    <a:lnTo>
                      <a:pt x="850" y="86"/>
                    </a:lnTo>
                    <a:lnTo>
                      <a:pt x="731" y="140"/>
                    </a:lnTo>
                    <a:lnTo>
                      <a:pt x="624" y="205"/>
                    </a:lnTo>
                    <a:lnTo>
                      <a:pt x="516" y="280"/>
                    </a:lnTo>
                    <a:lnTo>
                      <a:pt x="420" y="366"/>
                    </a:lnTo>
                    <a:lnTo>
                      <a:pt x="323" y="463"/>
                    </a:lnTo>
                    <a:lnTo>
                      <a:pt x="247" y="570"/>
                    </a:lnTo>
                    <a:lnTo>
                      <a:pt x="172" y="678"/>
                    </a:lnTo>
                    <a:lnTo>
                      <a:pt x="118" y="785"/>
                    </a:lnTo>
                    <a:lnTo>
                      <a:pt x="65" y="914"/>
                    </a:lnTo>
                    <a:lnTo>
                      <a:pt x="32" y="1043"/>
                    </a:lnTo>
                    <a:lnTo>
                      <a:pt x="11" y="1172"/>
                    </a:lnTo>
                    <a:lnTo>
                      <a:pt x="0" y="1312"/>
                    </a:lnTo>
                    <a:lnTo>
                      <a:pt x="0" y="1441"/>
                    </a:lnTo>
                    <a:lnTo>
                      <a:pt x="22" y="1570"/>
                    </a:lnTo>
                    <a:lnTo>
                      <a:pt x="43" y="1689"/>
                    </a:lnTo>
                    <a:lnTo>
                      <a:pt x="86" y="1818"/>
                    </a:lnTo>
                    <a:lnTo>
                      <a:pt x="140" y="1925"/>
                    </a:lnTo>
                    <a:lnTo>
                      <a:pt x="204" y="2033"/>
                    </a:lnTo>
                    <a:lnTo>
                      <a:pt x="280" y="2140"/>
                    </a:lnTo>
                    <a:lnTo>
                      <a:pt x="366" y="2237"/>
                    </a:lnTo>
                    <a:lnTo>
                      <a:pt x="452" y="2323"/>
                    </a:lnTo>
                    <a:lnTo>
                      <a:pt x="559" y="2409"/>
                    </a:lnTo>
                    <a:lnTo>
                      <a:pt x="656" y="2474"/>
                    </a:lnTo>
                    <a:lnTo>
                      <a:pt x="774" y="2538"/>
                    </a:lnTo>
                    <a:lnTo>
                      <a:pt x="893" y="2581"/>
                    </a:lnTo>
                    <a:lnTo>
                      <a:pt x="1011" y="2624"/>
                    </a:lnTo>
                    <a:lnTo>
                      <a:pt x="1140" y="2646"/>
                    </a:lnTo>
                    <a:lnTo>
                      <a:pt x="1269" y="2656"/>
                    </a:lnTo>
                    <a:lnTo>
                      <a:pt x="1409" y="2656"/>
                    </a:lnTo>
                    <a:lnTo>
                      <a:pt x="1538" y="2646"/>
                    </a:lnTo>
                    <a:lnTo>
                      <a:pt x="1667" y="2613"/>
                    </a:lnTo>
                    <a:lnTo>
                      <a:pt x="1796" y="2570"/>
                    </a:lnTo>
                    <a:lnTo>
                      <a:pt x="1914" y="2517"/>
                    </a:lnTo>
                    <a:lnTo>
                      <a:pt x="2022" y="2452"/>
                    </a:lnTo>
                    <a:lnTo>
                      <a:pt x="2129" y="2377"/>
                    </a:lnTo>
                    <a:lnTo>
                      <a:pt x="2226" y="2291"/>
                    </a:lnTo>
                    <a:lnTo>
                      <a:pt x="2323" y="2194"/>
                    </a:lnTo>
                    <a:lnTo>
                      <a:pt x="2398" y="2097"/>
                    </a:lnTo>
                    <a:lnTo>
                      <a:pt x="2473" y="1990"/>
                    </a:lnTo>
                    <a:lnTo>
                      <a:pt x="2538" y="1871"/>
                    </a:lnTo>
                    <a:lnTo>
                      <a:pt x="2581" y="1742"/>
                    </a:lnTo>
                    <a:lnTo>
                      <a:pt x="2624" y="1624"/>
                    </a:lnTo>
                    <a:lnTo>
                      <a:pt x="2645" y="1484"/>
                    </a:lnTo>
                    <a:lnTo>
                      <a:pt x="2656" y="1355"/>
                    </a:lnTo>
                    <a:lnTo>
                      <a:pt x="2645" y="1226"/>
                    </a:lnTo>
                    <a:lnTo>
                      <a:pt x="2635" y="1097"/>
                    </a:lnTo>
                    <a:lnTo>
                      <a:pt x="2602" y="968"/>
                    </a:lnTo>
                    <a:lnTo>
                      <a:pt x="2559" y="850"/>
                    </a:lnTo>
                    <a:lnTo>
                      <a:pt x="2506" y="732"/>
                    </a:lnTo>
                    <a:lnTo>
                      <a:pt x="2441" y="624"/>
                    </a:lnTo>
                    <a:lnTo>
                      <a:pt x="2366" y="517"/>
                    </a:lnTo>
                    <a:lnTo>
                      <a:pt x="2280" y="420"/>
                    </a:lnTo>
                    <a:lnTo>
                      <a:pt x="2194" y="334"/>
                    </a:lnTo>
                    <a:lnTo>
                      <a:pt x="2097" y="258"/>
                    </a:lnTo>
                    <a:lnTo>
                      <a:pt x="1989" y="183"/>
                    </a:lnTo>
                    <a:lnTo>
                      <a:pt x="1871" y="129"/>
                    </a:lnTo>
                    <a:lnTo>
                      <a:pt x="1753" y="76"/>
                    </a:lnTo>
                    <a:lnTo>
                      <a:pt x="1635" y="43"/>
                    </a:lnTo>
                    <a:lnTo>
                      <a:pt x="1506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1631425" y="235720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70" y="0"/>
                    </a:moveTo>
                    <a:lnTo>
                      <a:pt x="1141" y="11"/>
                    </a:lnTo>
                    <a:lnTo>
                      <a:pt x="1012" y="43"/>
                    </a:lnTo>
                    <a:lnTo>
                      <a:pt x="883" y="76"/>
                    </a:lnTo>
                    <a:lnTo>
                      <a:pt x="764" y="129"/>
                    </a:lnTo>
                    <a:lnTo>
                      <a:pt x="646" y="194"/>
                    </a:lnTo>
                    <a:lnTo>
                      <a:pt x="538" y="269"/>
                    </a:lnTo>
                    <a:lnTo>
                      <a:pt x="442" y="344"/>
                    </a:lnTo>
                    <a:lnTo>
                      <a:pt x="356" y="441"/>
                    </a:lnTo>
                    <a:lnTo>
                      <a:pt x="270" y="538"/>
                    </a:lnTo>
                    <a:lnTo>
                      <a:pt x="194" y="645"/>
                    </a:lnTo>
                    <a:lnTo>
                      <a:pt x="130" y="764"/>
                    </a:lnTo>
                    <a:lnTo>
                      <a:pt x="76" y="882"/>
                    </a:lnTo>
                    <a:lnTo>
                      <a:pt x="44" y="1011"/>
                    </a:lnTo>
                    <a:lnTo>
                      <a:pt x="12" y="1140"/>
                    </a:lnTo>
                    <a:lnTo>
                      <a:pt x="1" y="1269"/>
                    </a:lnTo>
                    <a:lnTo>
                      <a:pt x="1" y="1409"/>
                    </a:lnTo>
                    <a:lnTo>
                      <a:pt x="22" y="1549"/>
                    </a:lnTo>
                    <a:lnTo>
                      <a:pt x="44" y="1678"/>
                    </a:lnTo>
                    <a:lnTo>
                      <a:pt x="87" y="1796"/>
                    </a:lnTo>
                    <a:lnTo>
                      <a:pt x="141" y="1914"/>
                    </a:lnTo>
                    <a:lnTo>
                      <a:pt x="205" y="2033"/>
                    </a:lnTo>
                    <a:lnTo>
                      <a:pt x="280" y="2140"/>
                    </a:lnTo>
                    <a:lnTo>
                      <a:pt x="356" y="2237"/>
                    </a:lnTo>
                    <a:lnTo>
                      <a:pt x="452" y="2323"/>
                    </a:lnTo>
                    <a:lnTo>
                      <a:pt x="549" y="2409"/>
                    </a:lnTo>
                    <a:lnTo>
                      <a:pt x="657" y="2484"/>
                    </a:lnTo>
                    <a:lnTo>
                      <a:pt x="775" y="2538"/>
                    </a:lnTo>
                    <a:lnTo>
                      <a:pt x="893" y="2592"/>
                    </a:lnTo>
                    <a:lnTo>
                      <a:pt x="1022" y="2635"/>
                    </a:lnTo>
                    <a:lnTo>
                      <a:pt x="1151" y="2656"/>
                    </a:lnTo>
                    <a:lnTo>
                      <a:pt x="1291" y="2667"/>
                    </a:lnTo>
                    <a:lnTo>
                      <a:pt x="1431" y="2667"/>
                    </a:lnTo>
                    <a:lnTo>
                      <a:pt x="1560" y="2645"/>
                    </a:lnTo>
                    <a:lnTo>
                      <a:pt x="1689" y="2613"/>
                    </a:lnTo>
                    <a:lnTo>
                      <a:pt x="1818" y="2581"/>
                    </a:lnTo>
                    <a:lnTo>
                      <a:pt x="1936" y="2527"/>
                    </a:lnTo>
                    <a:lnTo>
                      <a:pt x="2044" y="2463"/>
                    </a:lnTo>
                    <a:lnTo>
                      <a:pt x="2151" y="2387"/>
                    </a:lnTo>
                    <a:lnTo>
                      <a:pt x="2248" y="2301"/>
                    </a:lnTo>
                    <a:lnTo>
                      <a:pt x="2334" y="2205"/>
                    </a:lnTo>
                    <a:lnTo>
                      <a:pt x="2420" y="2108"/>
                    </a:lnTo>
                    <a:lnTo>
                      <a:pt x="2485" y="2000"/>
                    </a:lnTo>
                    <a:lnTo>
                      <a:pt x="2549" y="1882"/>
                    </a:lnTo>
                    <a:lnTo>
                      <a:pt x="2603" y="1764"/>
                    </a:lnTo>
                    <a:lnTo>
                      <a:pt x="2635" y="1635"/>
                    </a:lnTo>
                    <a:lnTo>
                      <a:pt x="2657" y="1495"/>
                    </a:lnTo>
                    <a:lnTo>
                      <a:pt x="2668" y="1366"/>
                    </a:lnTo>
                    <a:lnTo>
                      <a:pt x="2668" y="1226"/>
                    </a:lnTo>
                    <a:lnTo>
                      <a:pt x="2646" y="1097"/>
                    </a:lnTo>
                    <a:lnTo>
                      <a:pt x="2624" y="979"/>
                    </a:lnTo>
                    <a:lnTo>
                      <a:pt x="2581" y="850"/>
                    </a:lnTo>
                    <a:lnTo>
                      <a:pt x="2528" y="742"/>
                    </a:lnTo>
                    <a:lnTo>
                      <a:pt x="2463" y="624"/>
                    </a:lnTo>
                    <a:lnTo>
                      <a:pt x="2388" y="527"/>
                    </a:lnTo>
                    <a:lnTo>
                      <a:pt x="2313" y="430"/>
                    </a:lnTo>
                    <a:lnTo>
                      <a:pt x="2227" y="344"/>
                    </a:lnTo>
                    <a:lnTo>
                      <a:pt x="2119" y="258"/>
                    </a:lnTo>
                    <a:lnTo>
                      <a:pt x="2022" y="194"/>
                    </a:lnTo>
                    <a:lnTo>
                      <a:pt x="1904" y="129"/>
                    </a:lnTo>
                    <a:lnTo>
                      <a:pt x="1786" y="76"/>
                    </a:lnTo>
                    <a:lnTo>
                      <a:pt x="1667" y="43"/>
                    </a:lnTo>
                    <a:lnTo>
                      <a:pt x="1538" y="11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1158825" y="2591075"/>
                <a:ext cx="66425" cy="66150"/>
              </a:xfrm>
              <a:custGeom>
                <a:rect b="b" l="l" r="r" t="t"/>
                <a:pathLst>
                  <a:path extrusionOk="0" h="2646" w="2657">
                    <a:moveTo>
                      <a:pt x="1205" y="0"/>
                    </a:moveTo>
                    <a:lnTo>
                      <a:pt x="1076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1" y="162"/>
                    </a:lnTo>
                    <a:lnTo>
                      <a:pt x="603" y="226"/>
                    </a:lnTo>
                    <a:lnTo>
                      <a:pt x="496" y="301"/>
                    </a:lnTo>
                    <a:lnTo>
                      <a:pt x="399" y="387"/>
                    </a:lnTo>
                    <a:lnTo>
                      <a:pt x="313" y="484"/>
                    </a:lnTo>
                    <a:lnTo>
                      <a:pt x="238" y="592"/>
                    </a:lnTo>
                    <a:lnTo>
                      <a:pt x="162" y="699"/>
                    </a:lnTo>
                    <a:lnTo>
                      <a:pt x="109" y="818"/>
                    </a:lnTo>
                    <a:lnTo>
                      <a:pt x="66" y="947"/>
                    </a:lnTo>
                    <a:lnTo>
                      <a:pt x="33" y="1065"/>
                    </a:lnTo>
                    <a:lnTo>
                      <a:pt x="12" y="1205"/>
                    </a:lnTo>
                    <a:lnTo>
                      <a:pt x="1" y="1334"/>
                    </a:lnTo>
                    <a:lnTo>
                      <a:pt x="12" y="1463"/>
                    </a:lnTo>
                    <a:lnTo>
                      <a:pt x="33" y="1592"/>
                    </a:lnTo>
                    <a:lnTo>
                      <a:pt x="66" y="1721"/>
                    </a:lnTo>
                    <a:lnTo>
                      <a:pt x="119" y="1839"/>
                    </a:lnTo>
                    <a:lnTo>
                      <a:pt x="173" y="1947"/>
                    </a:lnTo>
                    <a:lnTo>
                      <a:pt x="238" y="2054"/>
                    </a:lnTo>
                    <a:lnTo>
                      <a:pt x="313" y="2162"/>
                    </a:lnTo>
                    <a:lnTo>
                      <a:pt x="399" y="2248"/>
                    </a:lnTo>
                    <a:lnTo>
                      <a:pt x="496" y="2334"/>
                    </a:lnTo>
                    <a:lnTo>
                      <a:pt x="592" y="2409"/>
                    </a:lnTo>
                    <a:lnTo>
                      <a:pt x="700" y="2484"/>
                    </a:lnTo>
                    <a:lnTo>
                      <a:pt x="818" y="2538"/>
                    </a:lnTo>
                    <a:lnTo>
                      <a:pt x="937" y="2581"/>
                    </a:lnTo>
                    <a:lnTo>
                      <a:pt x="1055" y="2613"/>
                    </a:lnTo>
                    <a:lnTo>
                      <a:pt x="1184" y="2635"/>
                    </a:lnTo>
                    <a:lnTo>
                      <a:pt x="1313" y="2646"/>
                    </a:lnTo>
                    <a:lnTo>
                      <a:pt x="1453" y="2635"/>
                    </a:lnTo>
                    <a:lnTo>
                      <a:pt x="1582" y="2624"/>
                    </a:lnTo>
                    <a:lnTo>
                      <a:pt x="1711" y="2592"/>
                    </a:lnTo>
                    <a:lnTo>
                      <a:pt x="1829" y="2538"/>
                    </a:lnTo>
                    <a:lnTo>
                      <a:pt x="1947" y="2484"/>
                    </a:lnTo>
                    <a:lnTo>
                      <a:pt x="2066" y="2420"/>
                    </a:lnTo>
                    <a:lnTo>
                      <a:pt x="2162" y="2334"/>
                    </a:lnTo>
                    <a:lnTo>
                      <a:pt x="2259" y="2248"/>
                    </a:lnTo>
                    <a:lnTo>
                      <a:pt x="2345" y="2151"/>
                    </a:lnTo>
                    <a:lnTo>
                      <a:pt x="2431" y="2054"/>
                    </a:lnTo>
                    <a:lnTo>
                      <a:pt x="2496" y="1936"/>
                    </a:lnTo>
                    <a:lnTo>
                      <a:pt x="2549" y="1818"/>
                    </a:lnTo>
                    <a:lnTo>
                      <a:pt x="2592" y="1699"/>
                    </a:lnTo>
                    <a:lnTo>
                      <a:pt x="2625" y="1570"/>
                    </a:lnTo>
                    <a:lnTo>
                      <a:pt x="2646" y="1441"/>
                    </a:lnTo>
                    <a:lnTo>
                      <a:pt x="2657" y="1312"/>
                    </a:lnTo>
                    <a:lnTo>
                      <a:pt x="2646" y="1172"/>
                    </a:lnTo>
                    <a:lnTo>
                      <a:pt x="2625" y="1054"/>
                    </a:lnTo>
                    <a:lnTo>
                      <a:pt x="2592" y="925"/>
                    </a:lnTo>
                    <a:lnTo>
                      <a:pt x="2549" y="807"/>
                    </a:lnTo>
                    <a:lnTo>
                      <a:pt x="2485" y="689"/>
                    </a:lnTo>
                    <a:lnTo>
                      <a:pt x="2420" y="581"/>
                    </a:lnTo>
                    <a:lnTo>
                      <a:pt x="2345" y="484"/>
                    </a:lnTo>
                    <a:lnTo>
                      <a:pt x="2259" y="387"/>
                    </a:lnTo>
                    <a:lnTo>
                      <a:pt x="2162" y="301"/>
                    </a:lnTo>
                    <a:lnTo>
                      <a:pt x="2066" y="226"/>
                    </a:lnTo>
                    <a:lnTo>
                      <a:pt x="1958" y="162"/>
                    </a:lnTo>
                    <a:lnTo>
                      <a:pt x="1840" y="108"/>
                    </a:lnTo>
                    <a:lnTo>
                      <a:pt x="1721" y="65"/>
                    </a:lnTo>
                    <a:lnTo>
                      <a:pt x="1603" y="22"/>
                    </a:lnTo>
                    <a:lnTo>
                      <a:pt x="14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236800" y="2590800"/>
                <a:ext cx="66425" cy="66425"/>
              </a:xfrm>
              <a:custGeom>
                <a:rect b="b" l="l" r="r" t="t"/>
                <a:pathLst>
                  <a:path extrusionOk="0" h="2657" w="2657">
                    <a:moveTo>
                      <a:pt x="1323" y="1"/>
                    </a:moveTo>
                    <a:lnTo>
                      <a:pt x="1183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699" y="162"/>
                    </a:lnTo>
                    <a:lnTo>
                      <a:pt x="592" y="237"/>
                    </a:lnTo>
                    <a:lnTo>
                      <a:pt x="495" y="312"/>
                    </a:lnTo>
                    <a:lnTo>
                      <a:pt x="398" y="388"/>
                    </a:lnTo>
                    <a:lnTo>
                      <a:pt x="312" y="484"/>
                    </a:lnTo>
                    <a:lnTo>
                      <a:pt x="237" y="581"/>
                    </a:lnTo>
                    <a:lnTo>
                      <a:pt x="172" y="68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1" y="1183"/>
                    </a:lnTo>
                    <a:lnTo>
                      <a:pt x="0" y="1312"/>
                    </a:lnTo>
                    <a:lnTo>
                      <a:pt x="0" y="1441"/>
                    </a:lnTo>
                    <a:lnTo>
                      <a:pt x="22" y="1581"/>
                    </a:lnTo>
                    <a:lnTo>
                      <a:pt x="54" y="1710"/>
                    </a:lnTo>
                    <a:lnTo>
                      <a:pt x="97" y="1829"/>
                    </a:lnTo>
                    <a:lnTo>
                      <a:pt x="151" y="1947"/>
                    </a:lnTo>
                    <a:lnTo>
                      <a:pt x="226" y="2054"/>
                    </a:lnTo>
                    <a:lnTo>
                      <a:pt x="301" y="2162"/>
                    </a:lnTo>
                    <a:lnTo>
                      <a:pt x="387" y="2259"/>
                    </a:lnTo>
                    <a:lnTo>
                      <a:pt x="484" y="2345"/>
                    </a:lnTo>
                    <a:lnTo>
                      <a:pt x="581" y="2431"/>
                    </a:lnTo>
                    <a:lnTo>
                      <a:pt x="699" y="2495"/>
                    </a:lnTo>
                    <a:lnTo>
                      <a:pt x="818" y="2549"/>
                    </a:lnTo>
                    <a:lnTo>
                      <a:pt x="936" y="2603"/>
                    </a:lnTo>
                    <a:lnTo>
                      <a:pt x="1065" y="2635"/>
                    </a:lnTo>
                    <a:lnTo>
                      <a:pt x="1194" y="2657"/>
                    </a:lnTo>
                    <a:lnTo>
                      <a:pt x="1463" y="2657"/>
                    </a:lnTo>
                    <a:lnTo>
                      <a:pt x="1592" y="2635"/>
                    </a:lnTo>
                    <a:lnTo>
                      <a:pt x="1721" y="2603"/>
                    </a:lnTo>
                    <a:lnTo>
                      <a:pt x="1839" y="2549"/>
                    </a:lnTo>
                    <a:lnTo>
                      <a:pt x="1947" y="2495"/>
                    </a:lnTo>
                    <a:lnTo>
                      <a:pt x="2054" y="2431"/>
                    </a:lnTo>
                    <a:lnTo>
                      <a:pt x="2162" y="2355"/>
                    </a:lnTo>
                    <a:lnTo>
                      <a:pt x="2258" y="2269"/>
                    </a:lnTo>
                    <a:lnTo>
                      <a:pt x="2345" y="2183"/>
                    </a:lnTo>
                    <a:lnTo>
                      <a:pt x="2420" y="2076"/>
                    </a:lnTo>
                    <a:lnTo>
                      <a:pt x="2484" y="1968"/>
                    </a:lnTo>
                    <a:lnTo>
                      <a:pt x="2538" y="1861"/>
                    </a:lnTo>
                    <a:lnTo>
                      <a:pt x="2592" y="1743"/>
                    </a:lnTo>
                    <a:lnTo>
                      <a:pt x="2624" y="1614"/>
                    </a:lnTo>
                    <a:lnTo>
                      <a:pt x="2646" y="1484"/>
                    </a:lnTo>
                    <a:lnTo>
                      <a:pt x="2656" y="1355"/>
                    </a:lnTo>
                    <a:lnTo>
                      <a:pt x="2646" y="1216"/>
                    </a:lnTo>
                    <a:lnTo>
                      <a:pt x="2635" y="1087"/>
                    </a:lnTo>
                    <a:lnTo>
                      <a:pt x="2603" y="958"/>
                    </a:lnTo>
                    <a:lnTo>
                      <a:pt x="2549" y="839"/>
                    </a:lnTo>
                    <a:lnTo>
                      <a:pt x="2495" y="721"/>
                    </a:lnTo>
                    <a:lnTo>
                      <a:pt x="2431" y="603"/>
                    </a:lnTo>
                    <a:lnTo>
                      <a:pt x="2355" y="506"/>
                    </a:lnTo>
                    <a:lnTo>
                      <a:pt x="2269" y="409"/>
                    </a:lnTo>
                    <a:lnTo>
                      <a:pt x="2172" y="312"/>
                    </a:lnTo>
                    <a:lnTo>
                      <a:pt x="2065" y="237"/>
                    </a:lnTo>
                    <a:lnTo>
                      <a:pt x="1957" y="173"/>
                    </a:lnTo>
                    <a:lnTo>
                      <a:pt x="1839" y="108"/>
                    </a:lnTo>
                    <a:lnTo>
                      <a:pt x="1710" y="65"/>
                    </a:lnTo>
                    <a:lnTo>
                      <a:pt x="1592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1236800" y="1648300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344" y="1"/>
                    </a:moveTo>
                    <a:lnTo>
                      <a:pt x="1205" y="11"/>
                    </a:lnTo>
                    <a:lnTo>
                      <a:pt x="1076" y="22"/>
                    </a:lnTo>
                    <a:lnTo>
                      <a:pt x="947" y="54"/>
                    </a:lnTo>
                    <a:lnTo>
                      <a:pt x="828" y="108"/>
                    </a:lnTo>
                    <a:lnTo>
                      <a:pt x="710" y="162"/>
                    </a:lnTo>
                    <a:lnTo>
                      <a:pt x="592" y="227"/>
                    </a:lnTo>
                    <a:lnTo>
                      <a:pt x="495" y="313"/>
                    </a:lnTo>
                    <a:lnTo>
                      <a:pt x="398" y="399"/>
                    </a:lnTo>
                    <a:lnTo>
                      <a:pt x="312" y="495"/>
                    </a:lnTo>
                    <a:lnTo>
                      <a:pt x="226" y="592"/>
                    </a:lnTo>
                    <a:lnTo>
                      <a:pt x="162" y="710"/>
                    </a:lnTo>
                    <a:lnTo>
                      <a:pt x="108" y="829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11" y="1205"/>
                    </a:lnTo>
                    <a:lnTo>
                      <a:pt x="0" y="1334"/>
                    </a:lnTo>
                    <a:lnTo>
                      <a:pt x="11" y="1474"/>
                    </a:lnTo>
                    <a:lnTo>
                      <a:pt x="33" y="1592"/>
                    </a:lnTo>
                    <a:lnTo>
                      <a:pt x="65" y="1721"/>
                    </a:lnTo>
                    <a:lnTo>
                      <a:pt x="108" y="1839"/>
                    </a:lnTo>
                    <a:lnTo>
                      <a:pt x="172" y="1958"/>
                    </a:lnTo>
                    <a:lnTo>
                      <a:pt x="237" y="2065"/>
                    </a:lnTo>
                    <a:lnTo>
                      <a:pt x="312" y="2162"/>
                    </a:lnTo>
                    <a:lnTo>
                      <a:pt x="398" y="2259"/>
                    </a:lnTo>
                    <a:lnTo>
                      <a:pt x="484" y="2345"/>
                    </a:lnTo>
                    <a:lnTo>
                      <a:pt x="592" y="2420"/>
                    </a:lnTo>
                    <a:lnTo>
                      <a:pt x="699" y="2485"/>
                    </a:lnTo>
                    <a:lnTo>
                      <a:pt x="807" y="2538"/>
                    </a:lnTo>
                    <a:lnTo>
                      <a:pt x="925" y="2581"/>
                    </a:lnTo>
                    <a:lnTo>
                      <a:pt x="1054" y="2624"/>
                    </a:lnTo>
                    <a:lnTo>
                      <a:pt x="1183" y="2646"/>
                    </a:lnTo>
                    <a:lnTo>
                      <a:pt x="1441" y="2646"/>
                    </a:lnTo>
                    <a:lnTo>
                      <a:pt x="1581" y="2624"/>
                    </a:lnTo>
                    <a:lnTo>
                      <a:pt x="1710" y="2592"/>
                    </a:lnTo>
                    <a:lnTo>
                      <a:pt x="1828" y="2549"/>
                    </a:lnTo>
                    <a:lnTo>
                      <a:pt x="1947" y="2485"/>
                    </a:lnTo>
                    <a:lnTo>
                      <a:pt x="2054" y="2420"/>
                    </a:lnTo>
                    <a:lnTo>
                      <a:pt x="2162" y="2345"/>
                    </a:lnTo>
                    <a:lnTo>
                      <a:pt x="2258" y="2259"/>
                    </a:lnTo>
                    <a:lnTo>
                      <a:pt x="2345" y="2162"/>
                    </a:lnTo>
                    <a:lnTo>
                      <a:pt x="2420" y="2055"/>
                    </a:lnTo>
                    <a:lnTo>
                      <a:pt x="2495" y="1947"/>
                    </a:lnTo>
                    <a:lnTo>
                      <a:pt x="2549" y="1829"/>
                    </a:lnTo>
                    <a:lnTo>
                      <a:pt x="2592" y="1700"/>
                    </a:lnTo>
                    <a:lnTo>
                      <a:pt x="2624" y="1581"/>
                    </a:lnTo>
                    <a:lnTo>
                      <a:pt x="2646" y="1442"/>
                    </a:lnTo>
                    <a:lnTo>
                      <a:pt x="2646" y="1313"/>
                    </a:lnTo>
                    <a:lnTo>
                      <a:pt x="2646" y="1184"/>
                    </a:lnTo>
                    <a:lnTo>
                      <a:pt x="2624" y="1055"/>
                    </a:lnTo>
                    <a:lnTo>
                      <a:pt x="2592" y="925"/>
                    </a:lnTo>
                    <a:lnTo>
                      <a:pt x="2538" y="807"/>
                    </a:lnTo>
                    <a:lnTo>
                      <a:pt x="2484" y="700"/>
                    </a:lnTo>
                    <a:lnTo>
                      <a:pt x="2420" y="592"/>
                    </a:lnTo>
                    <a:lnTo>
                      <a:pt x="2345" y="485"/>
                    </a:lnTo>
                    <a:lnTo>
                      <a:pt x="2258" y="399"/>
                    </a:lnTo>
                    <a:lnTo>
                      <a:pt x="2162" y="313"/>
                    </a:lnTo>
                    <a:lnTo>
                      <a:pt x="2065" y="237"/>
                    </a:lnTo>
                    <a:lnTo>
                      <a:pt x="1957" y="162"/>
                    </a:lnTo>
                    <a:lnTo>
                      <a:pt x="1839" y="108"/>
                    </a:lnTo>
                    <a:lnTo>
                      <a:pt x="1721" y="65"/>
                    </a:lnTo>
                    <a:lnTo>
                      <a:pt x="1603" y="33"/>
                    </a:lnTo>
                    <a:lnTo>
                      <a:pt x="1474" y="11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1159100" y="1648575"/>
                <a:ext cx="65900" cy="65875"/>
              </a:xfrm>
              <a:custGeom>
                <a:rect b="b" l="l" r="r" t="t"/>
                <a:pathLst>
                  <a:path extrusionOk="0" h="2635" w="2636">
                    <a:moveTo>
                      <a:pt x="1184" y="0"/>
                    </a:moveTo>
                    <a:lnTo>
                      <a:pt x="1055" y="22"/>
                    </a:lnTo>
                    <a:lnTo>
                      <a:pt x="926" y="65"/>
                    </a:lnTo>
                    <a:lnTo>
                      <a:pt x="807" y="108"/>
                    </a:lnTo>
                    <a:lnTo>
                      <a:pt x="700" y="162"/>
                    </a:lnTo>
                    <a:lnTo>
                      <a:pt x="592" y="226"/>
                    </a:lnTo>
                    <a:lnTo>
                      <a:pt x="485" y="302"/>
                    </a:lnTo>
                    <a:lnTo>
                      <a:pt x="399" y="388"/>
                    </a:lnTo>
                    <a:lnTo>
                      <a:pt x="313" y="484"/>
                    </a:lnTo>
                    <a:lnTo>
                      <a:pt x="237" y="581"/>
                    </a:lnTo>
                    <a:lnTo>
                      <a:pt x="162" y="68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2" y="1173"/>
                    </a:lnTo>
                    <a:lnTo>
                      <a:pt x="1" y="1312"/>
                    </a:lnTo>
                    <a:lnTo>
                      <a:pt x="12" y="1441"/>
                    </a:lnTo>
                    <a:lnTo>
                      <a:pt x="33" y="1570"/>
                    </a:lnTo>
                    <a:lnTo>
                      <a:pt x="65" y="1689"/>
                    </a:lnTo>
                    <a:lnTo>
                      <a:pt x="108" y="1807"/>
                    </a:lnTo>
                    <a:lnTo>
                      <a:pt x="162" y="1925"/>
                    </a:lnTo>
                    <a:lnTo>
                      <a:pt x="227" y="2033"/>
                    </a:lnTo>
                    <a:lnTo>
                      <a:pt x="302" y="2130"/>
                    </a:lnTo>
                    <a:lnTo>
                      <a:pt x="388" y="2226"/>
                    </a:lnTo>
                    <a:lnTo>
                      <a:pt x="474" y="2312"/>
                    </a:lnTo>
                    <a:lnTo>
                      <a:pt x="581" y="2388"/>
                    </a:lnTo>
                    <a:lnTo>
                      <a:pt x="689" y="2463"/>
                    </a:lnTo>
                    <a:lnTo>
                      <a:pt x="796" y="2517"/>
                    </a:lnTo>
                    <a:lnTo>
                      <a:pt x="915" y="2560"/>
                    </a:lnTo>
                    <a:lnTo>
                      <a:pt x="1044" y="2603"/>
                    </a:lnTo>
                    <a:lnTo>
                      <a:pt x="1173" y="2624"/>
                    </a:lnTo>
                    <a:lnTo>
                      <a:pt x="1302" y="2635"/>
                    </a:lnTo>
                    <a:lnTo>
                      <a:pt x="1431" y="2624"/>
                    </a:lnTo>
                    <a:lnTo>
                      <a:pt x="1560" y="2603"/>
                    </a:lnTo>
                    <a:lnTo>
                      <a:pt x="1689" y="2570"/>
                    </a:lnTo>
                    <a:lnTo>
                      <a:pt x="1818" y="2527"/>
                    </a:lnTo>
                    <a:lnTo>
                      <a:pt x="1936" y="2474"/>
                    </a:lnTo>
                    <a:lnTo>
                      <a:pt x="2044" y="2398"/>
                    </a:lnTo>
                    <a:lnTo>
                      <a:pt x="2151" y="2323"/>
                    </a:lnTo>
                    <a:lnTo>
                      <a:pt x="2248" y="2237"/>
                    </a:lnTo>
                    <a:lnTo>
                      <a:pt x="2334" y="2140"/>
                    </a:lnTo>
                    <a:lnTo>
                      <a:pt x="2409" y="2033"/>
                    </a:lnTo>
                    <a:lnTo>
                      <a:pt x="2474" y="1925"/>
                    </a:lnTo>
                    <a:lnTo>
                      <a:pt x="2538" y="1807"/>
                    </a:lnTo>
                    <a:lnTo>
                      <a:pt x="2581" y="1689"/>
                    </a:lnTo>
                    <a:lnTo>
                      <a:pt x="2614" y="1560"/>
                    </a:lnTo>
                    <a:lnTo>
                      <a:pt x="2635" y="1431"/>
                    </a:lnTo>
                    <a:lnTo>
                      <a:pt x="2635" y="1291"/>
                    </a:lnTo>
                    <a:lnTo>
                      <a:pt x="2624" y="1162"/>
                    </a:lnTo>
                    <a:lnTo>
                      <a:pt x="2603" y="1033"/>
                    </a:lnTo>
                    <a:lnTo>
                      <a:pt x="2571" y="914"/>
                    </a:lnTo>
                    <a:lnTo>
                      <a:pt x="2528" y="796"/>
                    </a:lnTo>
                    <a:lnTo>
                      <a:pt x="2463" y="678"/>
                    </a:lnTo>
                    <a:lnTo>
                      <a:pt x="2399" y="570"/>
                    </a:lnTo>
                    <a:lnTo>
                      <a:pt x="2323" y="474"/>
                    </a:lnTo>
                    <a:lnTo>
                      <a:pt x="2227" y="377"/>
                    </a:lnTo>
                    <a:lnTo>
                      <a:pt x="2141" y="291"/>
                    </a:lnTo>
                    <a:lnTo>
                      <a:pt x="2033" y="216"/>
                    </a:lnTo>
                    <a:lnTo>
                      <a:pt x="1926" y="151"/>
                    </a:lnTo>
                    <a:lnTo>
                      <a:pt x="1807" y="97"/>
                    </a:lnTo>
                    <a:lnTo>
                      <a:pt x="1689" y="54"/>
                    </a:lnTo>
                    <a:lnTo>
                      <a:pt x="1571" y="22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1317725" y="1648575"/>
                <a:ext cx="65875" cy="65875"/>
              </a:xfrm>
              <a:custGeom>
                <a:rect b="b" l="l" r="r" t="t"/>
                <a:pathLst>
                  <a:path extrusionOk="0" h="2635" w="2635">
                    <a:moveTo>
                      <a:pt x="1194" y="0"/>
                    </a:moveTo>
                    <a:lnTo>
                      <a:pt x="1065" y="22"/>
                    </a:lnTo>
                    <a:lnTo>
                      <a:pt x="936" y="54"/>
                    </a:lnTo>
                    <a:lnTo>
                      <a:pt x="806" y="108"/>
                    </a:lnTo>
                    <a:lnTo>
                      <a:pt x="699" y="162"/>
                    </a:lnTo>
                    <a:lnTo>
                      <a:pt x="581" y="226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15" y="603"/>
                    </a:lnTo>
                    <a:lnTo>
                      <a:pt x="151" y="710"/>
                    </a:lnTo>
                    <a:lnTo>
                      <a:pt x="97" y="828"/>
                    </a:lnTo>
                    <a:lnTo>
                      <a:pt x="54" y="957"/>
                    </a:lnTo>
                    <a:lnTo>
                      <a:pt x="22" y="1076"/>
                    </a:lnTo>
                    <a:lnTo>
                      <a:pt x="0" y="1216"/>
                    </a:lnTo>
                    <a:lnTo>
                      <a:pt x="0" y="1345"/>
                    </a:lnTo>
                    <a:lnTo>
                      <a:pt x="11" y="1474"/>
                    </a:lnTo>
                    <a:lnTo>
                      <a:pt x="32" y="1603"/>
                    </a:lnTo>
                    <a:lnTo>
                      <a:pt x="65" y="1721"/>
                    </a:lnTo>
                    <a:lnTo>
                      <a:pt x="118" y="1839"/>
                    </a:lnTo>
                    <a:lnTo>
                      <a:pt x="172" y="1958"/>
                    </a:lnTo>
                    <a:lnTo>
                      <a:pt x="247" y="2065"/>
                    </a:lnTo>
                    <a:lnTo>
                      <a:pt x="323" y="2162"/>
                    </a:lnTo>
                    <a:lnTo>
                      <a:pt x="409" y="2259"/>
                    </a:lnTo>
                    <a:lnTo>
                      <a:pt x="505" y="2345"/>
                    </a:lnTo>
                    <a:lnTo>
                      <a:pt x="613" y="2420"/>
                    </a:lnTo>
                    <a:lnTo>
                      <a:pt x="720" y="2484"/>
                    </a:lnTo>
                    <a:lnTo>
                      <a:pt x="828" y="2538"/>
                    </a:lnTo>
                    <a:lnTo>
                      <a:pt x="946" y="2581"/>
                    </a:lnTo>
                    <a:lnTo>
                      <a:pt x="1075" y="2613"/>
                    </a:lnTo>
                    <a:lnTo>
                      <a:pt x="1204" y="2624"/>
                    </a:lnTo>
                    <a:lnTo>
                      <a:pt x="1333" y="2635"/>
                    </a:lnTo>
                    <a:lnTo>
                      <a:pt x="1462" y="2624"/>
                    </a:lnTo>
                    <a:lnTo>
                      <a:pt x="1591" y="2603"/>
                    </a:lnTo>
                    <a:lnTo>
                      <a:pt x="1710" y="2570"/>
                    </a:lnTo>
                    <a:lnTo>
                      <a:pt x="1828" y="2517"/>
                    </a:lnTo>
                    <a:lnTo>
                      <a:pt x="1946" y="2463"/>
                    </a:lnTo>
                    <a:lnTo>
                      <a:pt x="2054" y="2398"/>
                    </a:lnTo>
                    <a:lnTo>
                      <a:pt x="2151" y="2312"/>
                    </a:lnTo>
                    <a:lnTo>
                      <a:pt x="2247" y="2226"/>
                    </a:lnTo>
                    <a:lnTo>
                      <a:pt x="2333" y="2140"/>
                    </a:lnTo>
                    <a:lnTo>
                      <a:pt x="2409" y="2033"/>
                    </a:lnTo>
                    <a:lnTo>
                      <a:pt x="2473" y="1925"/>
                    </a:lnTo>
                    <a:lnTo>
                      <a:pt x="2527" y="1807"/>
                    </a:lnTo>
                    <a:lnTo>
                      <a:pt x="2570" y="1689"/>
                    </a:lnTo>
                    <a:lnTo>
                      <a:pt x="2602" y="1570"/>
                    </a:lnTo>
                    <a:lnTo>
                      <a:pt x="2624" y="1441"/>
                    </a:lnTo>
                    <a:lnTo>
                      <a:pt x="2634" y="1312"/>
                    </a:lnTo>
                    <a:lnTo>
                      <a:pt x="2624" y="1183"/>
                    </a:lnTo>
                    <a:lnTo>
                      <a:pt x="2602" y="1054"/>
                    </a:lnTo>
                    <a:lnTo>
                      <a:pt x="2570" y="925"/>
                    </a:lnTo>
                    <a:lnTo>
                      <a:pt x="2527" y="807"/>
                    </a:lnTo>
                    <a:lnTo>
                      <a:pt x="2473" y="699"/>
                    </a:lnTo>
                    <a:lnTo>
                      <a:pt x="2398" y="592"/>
                    </a:lnTo>
                    <a:lnTo>
                      <a:pt x="2323" y="484"/>
                    </a:lnTo>
                    <a:lnTo>
                      <a:pt x="2237" y="398"/>
                    </a:lnTo>
                    <a:lnTo>
                      <a:pt x="2151" y="312"/>
                    </a:lnTo>
                    <a:lnTo>
                      <a:pt x="2043" y="226"/>
                    </a:lnTo>
                    <a:lnTo>
                      <a:pt x="1936" y="162"/>
                    </a:lnTo>
                    <a:lnTo>
                      <a:pt x="1828" y="108"/>
                    </a:lnTo>
                    <a:lnTo>
                      <a:pt x="1710" y="65"/>
                    </a:lnTo>
                    <a:lnTo>
                      <a:pt x="1581" y="22"/>
                    </a:lnTo>
                    <a:lnTo>
                      <a:pt x="14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1314750" y="2593750"/>
                <a:ext cx="66150" cy="66175"/>
              </a:xfrm>
              <a:custGeom>
                <a:rect b="b" l="l" r="r" t="t"/>
                <a:pathLst>
                  <a:path extrusionOk="0" h="2647" w="2646">
                    <a:moveTo>
                      <a:pt x="1248" y="1"/>
                    </a:moveTo>
                    <a:lnTo>
                      <a:pt x="1119" y="22"/>
                    </a:lnTo>
                    <a:lnTo>
                      <a:pt x="1001" y="44"/>
                    </a:lnTo>
                    <a:lnTo>
                      <a:pt x="872" y="87"/>
                    </a:lnTo>
                    <a:lnTo>
                      <a:pt x="764" y="141"/>
                    </a:lnTo>
                    <a:lnTo>
                      <a:pt x="646" y="194"/>
                    </a:lnTo>
                    <a:lnTo>
                      <a:pt x="549" y="270"/>
                    </a:lnTo>
                    <a:lnTo>
                      <a:pt x="442" y="345"/>
                    </a:lnTo>
                    <a:lnTo>
                      <a:pt x="356" y="442"/>
                    </a:lnTo>
                    <a:lnTo>
                      <a:pt x="270" y="539"/>
                    </a:lnTo>
                    <a:lnTo>
                      <a:pt x="205" y="646"/>
                    </a:lnTo>
                    <a:lnTo>
                      <a:pt x="141" y="754"/>
                    </a:lnTo>
                    <a:lnTo>
                      <a:pt x="87" y="872"/>
                    </a:lnTo>
                    <a:lnTo>
                      <a:pt x="44" y="990"/>
                    </a:lnTo>
                    <a:lnTo>
                      <a:pt x="22" y="1119"/>
                    </a:lnTo>
                    <a:lnTo>
                      <a:pt x="1" y="1259"/>
                    </a:lnTo>
                    <a:lnTo>
                      <a:pt x="1" y="1388"/>
                    </a:lnTo>
                    <a:lnTo>
                      <a:pt x="11" y="1517"/>
                    </a:lnTo>
                    <a:lnTo>
                      <a:pt x="44" y="1646"/>
                    </a:lnTo>
                    <a:lnTo>
                      <a:pt x="87" y="1775"/>
                    </a:lnTo>
                    <a:lnTo>
                      <a:pt x="141" y="1893"/>
                    </a:lnTo>
                    <a:lnTo>
                      <a:pt x="194" y="2001"/>
                    </a:lnTo>
                    <a:lnTo>
                      <a:pt x="270" y="2108"/>
                    </a:lnTo>
                    <a:lnTo>
                      <a:pt x="356" y="2216"/>
                    </a:lnTo>
                    <a:lnTo>
                      <a:pt x="452" y="2302"/>
                    </a:lnTo>
                    <a:lnTo>
                      <a:pt x="549" y="2388"/>
                    </a:lnTo>
                    <a:lnTo>
                      <a:pt x="657" y="2463"/>
                    </a:lnTo>
                    <a:lnTo>
                      <a:pt x="775" y="2517"/>
                    </a:lnTo>
                    <a:lnTo>
                      <a:pt x="904" y="2571"/>
                    </a:lnTo>
                    <a:lnTo>
                      <a:pt x="1022" y="2614"/>
                    </a:lnTo>
                    <a:lnTo>
                      <a:pt x="1162" y="2635"/>
                    </a:lnTo>
                    <a:lnTo>
                      <a:pt x="1291" y="2646"/>
                    </a:lnTo>
                    <a:lnTo>
                      <a:pt x="1420" y="2646"/>
                    </a:lnTo>
                    <a:lnTo>
                      <a:pt x="1549" y="2625"/>
                    </a:lnTo>
                    <a:lnTo>
                      <a:pt x="1678" y="2592"/>
                    </a:lnTo>
                    <a:lnTo>
                      <a:pt x="1796" y="2549"/>
                    </a:lnTo>
                    <a:lnTo>
                      <a:pt x="1915" y="2506"/>
                    </a:lnTo>
                    <a:lnTo>
                      <a:pt x="2022" y="2442"/>
                    </a:lnTo>
                    <a:lnTo>
                      <a:pt x="2119" y="2367"/>
                    </a:lnTo>
                    <a:lnTo>
                      <a:pt x="2216" y="2280"/>
                    </a:lnTo>
                    <a:lnTo>
                      <a:pt x="2313" y="2184"/>
                    </a:lnTo>
                    <a:lnTo>
                      <a:pt x="2388" y="2087"/>
                    </a:lnTo>
                    <a:lnTo>
                      <a:pt x="2463" y="1979"/>
                    </a:lnTo>
                    <a:lnTo>
                      <a:pt x="2517" y="1872"/>
                    </a:lnTo>
                    <a:lnTo>
                      <a:pt x="2571" y="1754"/>
                    </a:lnTo>
                    <a:lnTo>
                      <a:pt x="2603" y="1625"/>
                    </a:lnTo>
                    <a:lnTo>
                      <a:pt x="2635" y="1496"/>
                    </a:lnTo>
                    <a:lnTo>
                      <a:pt x="2646" y="1366"/>
                    </a:lnTo>
                    <a:lnTo>
                      <a:pt x="2646" y="1237"/>
                    </a:lnTo>
                    <a:lnTo>
                      <a:pt x="2624" y="1108"/>
                    </a:lnTo>
                    <a:lnTo>
                      <a:pt x="2603" y="990"/>
                    </a:lnTo>
                    <a:lnTo>
                      <a:pt x="2560" y="861"/>
                    </a:lnTo>
                    <a:lnTo>
                      <a:pt x="2506" y="754"/>
                    </a:lnTo>
                    <a:lnTo>
                      <a:pt x="2442" y="635"/>
                    </a:lnTo>
                    <a:lnTo>
                      <a:pt x="2366" y="539"/>
                    </a:lnTo>
                    <a:lnTo>
                      <a:pt x="2291" y="442"/>
                    </a:lnTo>
                    <a:lnTo>
                      <a:pt x="2194" y="345"/>
                    </a:lnTo>
                    <a:lnTo>
                      <a:pt x="2098" y="270"/>
                    </a:lnTo>
                    <a:lnTo>
                      <a:pt x="1990" y="194"/>
                    </a:lnTo>
                    <a:lnTo>
                      <a:pt x="1883" y="130"/>
                    </a:lnTo>
                    <a:lnTo>
                      <a:pt x="1764" y="87"/>
                    </a:lnTo>
                    <a:lnTo>
                      <a:pt x="1635" y="44"/>
                    </a:lnTo>
                    <a:lnTo>
                      <a:pt x="1506" y="2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766900" y="2040525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204" y="0"/>
                    </a:moveTo>
                    <a:lnTo>
                      <a:pt x="1075" y="22"/>
                    </a:lnTo>
                    <a:lnTo>
                      <a:pt x="957" y="54"/>
                    </a:lnTo>
                    <a:lnTo>
                      <a:pt x="839" y="97"/>
                    </a:lnTo>
                    <a:lnTo>
                      <a:pt x="721" y="151"/>
                    </a:lnTo>
                    <a:lnTo>
                      <a:pt x="613" y="215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3"/>
                    </a:lnTo>
                    <a:lnTo>
                      <a:pt x="247" y="570"/>
                    </a:lnTo>
                    <a:lnTo>
                      <a:pt x="183" y="678"/>
                    </a:lnTo>
                    <a:lnTo>
                      <a:pt x="118" y="796"/>
                    </a:lnTo>
                    <a:lnTo>
                      <a:pt x="75" y="914"/>
                    </a:lnTo>
                    <a:lnTo>
                      <a:pt x="32" y="1033"/>
                    </a:lnTo>
                    <a:lnTo>
                      <a:pt x="11" y="1162"/>
                    </a:lnTo>
                    <a:lnTo>
                      <a:pt x="0" y="1291"/>
                    </a:lnTo>
                    <a:lnTo>
                      <a:pt x="11" y="1420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97" y="1796"/>
                    </a:lnTo>
                    <a:lnTo>
                      <a:pt x="151" y="1914"/>
                    </a:lnTo>
                    <a:lnTo>
                      <a:pt x="215" y="2022"/>
                    </a:lnTo>
                    <a:lnTo>
                      <a:pt x="290" y="2129"/>
                    </a:lnTo>
                    <a:lnTo>
                      <a:pt x="376" y="2226"/>
                    </a:lnTo>
                    <a:lnTo>
                      <a:pt x="463" y="2312"/>
                    </a:lnTo>
                    <a:lnTo>
                      <a:pt x="559" y="2387"/>
                    </a:lnTo>
                    <a:lnTo>
                      <a:pt x="667" y="2463"/>
                    </a:lnTo>
                    <a:lnTo>
                      <a:pt x="785" y="2516"/>
                    </a:lnTo>
                    <a:lnTo>
                      <a:pt x="903" y="2570"/>
                    </a:lnTo>
                    <a:lnTo>
                      <a:pt x="1022" y="2602"/>
                    </a:lnTo>
                    <a:lnTo>
                      <a:pt x="1151" y="2624"/>
                    </a:lnTo>
                    <a:lnTo>
                      <a:pt x="1280" y="2646"/>
                    </a:lnTo>
                    <a:lnTo>
                      <a:pt x="1420" y="2635"/>
                    </a:lnTo>
                    <a:lnTo>
                      <a:pt x="1549" y="2624"/>
                    </a:lnTo>
                    <a:lnTo>
                      <a:pt x="1678" y="2592"/>
                    </a:lnTo>
                    <a:lnTo>
                      <a:pt x="1807" y="2549"/>
                    </a:lnTo>
                    <a:lnTo>
                      <a:pt x="1925" y="2495"/>
                    </a:lnTo>
                    <a:lnTo>
                      <a:pt x="2032" y="2430"/>
                    </a:lnTo>
                    <a:lnTo>
                      <a:pt x="2140" y="2344"/>
                    </a:lnTo>
                    <a:lnTo>
                      <a:pt x="2237" y="2258"/>
                    </a:lnTo>
                    <a:lnTo>
                      <a:pt x="2323" y="2162"/>
                    </a:lnTo>
                    <a:lnTo>
                      <a:pt x="2409" y="2065"/>
                    </a:lnTo>
                    <a:lnTo>
                      <a:pt x="2473" y="1957"/>
                    </a:lnTo>
                    <a:lnTo>
                      <a:pt x="2538" y="1839"/>
                    </a:lnTo>
                    <a:lnTo>
                      <a:pt x="2581" y="1710"/>
                    </a:lnTo>
                    <a:lnTo>
                      <a:pt x="2613" y="1581"/>
                    </a:lnTo>
                    <a:lnTo>
                      <a:pt x="2635" y="1452"/>
                    </a:lnTo>
                    <a:lnTo>
                      <a:pt x="2645" y="1323"/>
                    </a:lnTo>
                    <a:lnTo>
                      <a:pt x="2635" y="1183"/>
                    </a:lnTo>
                    <a:lnTo>
                      <a:pt x="2613" y="1054"/>
                    </a:lnTo>
                    <a:lnTo>
                      <a:pt x="2581" y="936"/>
                    </a:lnTo>
                    <a:lnTo>
                      <a:pt x="2538" y="817"/>
                    </a:lnTo>
                    <a:lnTo>
                      <a:pt x="2484" y="699"/>
                    </a:lnTo>
                    <a:lnTo>
                      <a:pt x="2420" y="592"/>
                    </a:lnTo>
                    <a:lnTo>
                      <a:pt x="2344" y="495"/>
                    </a:lnTo>
                    <a:lnTo>
                      <a:pt x="2258" y="398"/>
                    </a:lnTo>
                    <a:lnTo>
                      <a:pt x="2161" y="312"/>
                    </a:lnTo>
                    <a:lnTo>
                      <a:pt x="2065" y="237"/>
                    </a:lnTo>
                    <a:lnTo>
                      <a:pt x="1957" y="162"/>
                    </a:lnTo>
                    <a:lnTo>
                      <a:pt x="1839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1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1709650" y="2198850"/>
                <a:ext cx="66175" cy="66150"/>
              </a:xfrm>
              <a:custGeom>
                <a:rect b="b" l="l" r="r" t="t"/>
                <a:pathLst>
                  <a:path extrusionOk="0" h="2646" w="2647">
                    <a:moveTo>
                      <a:pt x="1345" y="1"/>
                    </a:moveTo>
                    <a:lnTo>
                      <a:pt x="1205" y="12"/>
                    </a:lnTo>
                    <a:lnTo>
                      <a:pt x="1087" y="33"/>
                    </a:lnTo>
                    <a:lnTo>
                      <a:pt x="958" y="55"/>
                    </a:lnTo>
                    <a:lnTo>
                      <a:pt x="840" y="98"/>
                    </a:lnTo>
                    <a:lnTo>
                      <a:pt x="721" y="151"/>
                    </a:lnTo>
                    <a:lnTo>
                      <a:pt x="614" y="21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1"/>
                    </a:lnTo>
                    <a:lnTo>
                      <a:pt x="184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" y="1431"/>
                    </a:lnTo>
                    <a:lnTo>
                      <a:pt x="22" y="1560"/>
                    </a:lnTo>
                    <a:lnTo>
                      <a:pt x="55" y="1689"/>
                    </a:lnTo>
                    <a:lnTo>
                      <a:pt x="98" y="1807"/>
                    </a:lnTo>
                    <a:lnTo>
                      <a:pt x="151" y="1926"/>
                    </a:lnTo>
                    <a:lnTo>
                      <a:pt x="216" y="2044"/>
                    </a:lnTo>
                    <a:lnTo>
                      <a:pt x="302" y="2151"/>
                    </a:lnTo>
                    <a:lnTo>
                      <a:pt x="388" y="2248"/>
                    </a:lnTo>
                    <a:lnTo>
                      <a:pt x="485" y="2334"/>
                    </a:lnTo>
                    <a:lnTo>
                      <a:pt x="582" y="2409"/>
                    </a:lnTo>
                    <a:lnTo>
                      <a:pt x="700" y="2485"/>
                    </a:lnTo>
                    <a:lnTo>
                      <a:pt x="807" y="2538"/>
                    </a:lnTo>
                    <a:lnTo>
                      <a:pt x="936" y="2581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34" y="2646"/>
                    </a:lnTo>
                    <a:lnTo>
                      <a:pt x="1463" y="2635"/>
                    </a:lnTo>
                    <a:lnTo>
                      <a:pt x="1592" y="2614"/>
                    </a:lnTo>
                    <a:lnTo>
                      <a:pt x="1711" y="2581"/>
                    </a:lnTo>
                    <a:lnTo>
                      <a:pt x="1829" y="2538"/>
                    </a:lnTo>
                    <a:lnTo>
                      <a:pt x="1947" y="2485"/>
                    </a:lnTo>
                    <a:lnTo>
                      <a:pt x="2055" y="2420"/>
                    </a:lnTo>
                    <a:lnTo>
                      <a:pt x="2151" y="2334"/>
                    </a:lnTo>
                    <a:lnTo>
                      <a:pt x="2248" y="2248"/>
                    </a:lnTo>
                    <a:lnTo>
                      <a:pt x="2334" y="2162"/>
                    </a:lnTo>
                    <a:lnTo>
                      <a:pt x="2410" y="2055"/>
                    </a:lnTo>
                    <a:lnTo>
                      <a:pt x="2474" y="1947"/>
                    </a:lnTo>
                    <a:lnTo>
                      <a:pt x="2539" y="1840"/>
                    </a:lnTo>
                    <a:lnTo>
                      <a:pt x="2582" y="1710"/>
                    </a:lnTo>
                    <a:lnTo>
                      <a:pt x="2614" y="1592"/>
                    </a:lnTo>
                    <a:lnTo>
                      <a:pt x="2635" y="1463"/>
                    </a:lnTo>
                    <a:lnTo>
                      <a:pt x="2646" y="1334"/>
                    </a:lnTo>
                    <a:lnTo>
                      <a:pt x="2635" y="1205"/>
                    </a:lnTo>
                    <a:lnTo>
                      <a:pt x="2614" y="1076"/>
                    </a:lnTo>
                    <a:lnTo>
                      <a:pt x="2582" y="947"/>
                    </a:lnTo>
                    <a:lnTo>
                      <a:pt x="2539" y="829"/>
                    </a:lnTo>
                    <a:lnTo>
                      <a:pt x="2485" y="710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23"/>
                    </a:lnTo>
                    <a:lnTo>
                      <a:pt x="2065" y="248"/>
                    </a:lnTo>
                    <a:lnTo>
                      <a:pt x="1958" y="173"/>
                    </a:lnTo>
                    <a:lnTo>
                      <a:pt x="1840" y="119"/>
                    </a:lnTo>
                    <a:lnTo>
                      <a:pt x="1721" y="76"/>
                    </a:lnTo>
                    <a:lnTo>
                      <a:pt x="1603" y="33"/>
                    </a:lnTo>
                    <a:lnTo>
                      <a:pt x="1474" y="1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764200" y="2198850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345" y="1"/>
                    </a:moveTo>
                    <a:lnTo>
                      <a:pt x="1205" y="12"/>
                    </a:lnTo>
                    <a:lnTo>
                      <a:pt x="1087" y="33"/>
                    </a:lnTo>
                    <a:lnTo>
                      <a:pt x="958" y="55"/>
                    </a:lnTo>
                    <a:lnTo>
                      <a:pt x="839" y="98"/>
                    </a:lnTo>
                    <a:lnTo>
                      <a:pt x="721" y="151"/>
                    </a:lnTo>
                    <a:lnTo>
                      <a:pt x="614" y="227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1"/>
                    </a:lnTo>
                    <a:lnTo>
                      <a:pt x="183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1" y="1291"/>
                    </a:lnTo>
                    <a:lnTo>
                      <a:pt x="1" y="1431"/>
                    </a:lnTo>
                    <a:lnTo>
                      <a:pt x="22" y="1560"/>
                    </a:lnTo>
                    <a:lnTo>
                      <a:pt x="54" y="1689"/>
                    </a:lnTo>
                    <a:lnTo>
                      <a:pt x="97" y="1807"/>
                    </a:lnTo>
                    <a:lnTo>
                      <a:pt x="151" y="1926"/>
                    </a:lnTo>
                    <a:lnTo>
                      <a:pt x="216" y="2044"/>
                    </a:lnTo>
                    <a:lnTo>
                      <a:pt x="302" y="2151"/>
                    </a:lnTo>
                    <a:lnTo>
                      <a:pt x="388" y="2248"/>
                    </a:lnTo>
                    <a:lnTo>
                      <a:pt x="484" y="2334"/>
                    </a:lnTo>
                    <a:lnTo>
                      <a:pt x="581" y="2409"/>
                    </a:lnTo>
                    <a:lnTo>
                      <a:pt x="700" y="2485"/>
                    </a:lnTo>
                    <a:lnTo>
                      <a:pt x="818" y="2538"/>
                    </a:lnTo>
                    <a:lnTo>
                      <a:pt x="936" y="2592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34" y="2646"/>
                    </a:lnTo>
                    <a:lnTo>
                      <a:pt x="1463" y="2635"/>
                    </a:lnTo>
                    <a:lnTo>
                      <a:pt x="1592" y="2614"/>
                    </a:lnTo>
                    <a:lnTo>
                      <a:pt x="1710" y="2581"/>
                    </a:lnTo>
                    <a:lnTo>
                      <a:pt x="1829" y="2538"/>
                    </a:lnTo>
                    <a:lnTo>
                      <a:pt x="1947" y="2485"/>
                    </a:lnTo>
                    <a:lnTo>
                      <a:pt x="2054" y="2420"/>
                    </a:lnTo>
                    <a:lnTo>
                      <a:pt x="2151" y="2334"/>
                    </a:lnTo>
                    <a:lnTo>
                      <a:pt x="2248" y="2248"/>
                    </a:lnTo>
                    <a:lnTo>
                      <a:pt x="2334" y="2162"/>
                    </a:lnTo>
                    <a:lnTo>
                      <a:pt x="2409" y="2055"/>
                    </a:lnTo>
                    <a:lnTo>
                      <a:pt x="2474" y="1947"/>
                    </a:lnTo>
                    <a:lnTo>
                      <a:pt x="2538" y="1840"/>
                    </a:lnTo>
                    <a:lnTo>
                      <a:pt x="2581" y="1710"/>
                    </a:lnTo>
                    <a:lnTo>
                      <a:pt x="2614" y="1592"/>
                    </a:lnTo>
                    <a:lnTo>
                      <a:pt x="2635" y="1463"/>
                    </a:lnTo>
                    <a:lnTo>
                      <a:pt x="2646" y="1334"/>
                    </a:lnTo>
                    <a:lnTo>
                      <a:pt x="2635" y="1205"/>
                    </a:lnTo>
                    <a:lnTo>
                      <a:pt x="2614" y="1076"/>
                    </a:lnTo>
                    <a:lnTo>
                      <a:pt x="2581" y="947"/>
                    </a:lnTo>
                    <a:lnTo>
                      <a:pt x="2538" y="829"/>
                    </a:lnTo>
                    <a:lnTo>
                      <a:pt x="2485" y="710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23"/>
                    </a:lnTo>
                    <a:lnTo>
                      <a:pt x="2065" y="248"/>
                    </a:lnTo>
                    <a:lnTo>
                      <a:pt x="1958" y="173"/>
                    </a:lnTo>
                    <a:lnTo>
                      <a:pt x="1839" y="119"/>
                    </a:lnTo>
                    <a:lnTo>
                      <a:pt x="1721" y="76"/>
                    </a:lnTo>
                    <a:lnTo>
                      <a:pt x="1603" y="33"/>
                    </a:lnTo>
                    <a:lnTo>
                      <a:pt x="1474" y="1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1709650" y="2043200"/>
                <a:ext cx="65900" cy="66175"/>
              </a:xfrm>
              <a:custGeom>
                <a:rect b="b" l="l" r="r" t="t"/>
                <a:pathLst>
                  <a:path extrusionOk="0" h="2647" w="2636">
                    <a:moveTo>
                      <a:pt x="1356" y="1"/>
                    </a:moveTo>
                    <a:lnTo>
                      <a:pt x="1227" y="12"/>
                    </a:lnTo>
                    <a:lnTo>
                      <a:pt x="1098" y="22"/>
                    </a:lnTo>
                    <a:lnTo>
                      <a:pt x="969" y="55"/>
                    </a:lnTo>
                    <a:lnTo>
                      <a:pt x="840" y="98"/>
                    </a:lnTo>
                    <a:lnTo>
                      <a:pt x="721" y="151"/>
                    </a:lnTo>
                    <a:lnTo>
                      <a:pt x="614" y="227"/>
                    </a:lnTo>
                    <a:lnTo>
                      <a:pt x="506" y="302"/>
                    </a:lnTo>
                    <a:lnTo>
                      <a:pt x="409" y="388"/>
                    </a:lnTo>
                    <a:lnTo>
                      <a:pt x="323" y="485"/>
                    </a:lnTo>
                    <a:lnTo>
                      <a:pt x="237" y="581"/>
                    </a:lnTo>
                    <a:lnTo>
                      <a:pt x="173" y="700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2" y="1194"/>
                    </a:lnTo>
                    <a:lnTo>
                      <a:pt x="1" y="1323"/>
                    </a:lnTo>
                    <a:lnTo>
                      <a:pt x="12" y="1463"/>
                    </a:lnTo>
                    <a:lnTo>
                      <a:pt x="33" y="1581"/>
                    </a:lnTo>
                    <a:lnTo>
                      <a:pt x="65" y="1711"/>
                    </a:lnTo>
                    <a:lnTo>
                      <a:pt x="108" y="1829"/>
                    </a:lnTo>
                    <a:lnTo>
                      <a:pt x="162" y="1947"/>
                    </a:lnTo>
                    <a:lnTo>
                      <a:pt x="227" y="2055"/>
                    </a:lnTo>
                    <a:lnTo>
                      <a:pt x="313" y="2151"/>
                    </a:lnTo>
                    <a:lnTo>
                      <a:pt x="399" y="2248"/>
                    </a:lnTo>
                    <a:lnTo>
                      <a:pt x="485" y="2334"/>
                    </a:lnTo>
                    <a:lnTo>
                      <a:pt x="592" y="2409"/>
                    </a:lnTo>
                    <a:lnTo>
                      <a:pt x="700" y="2474"/>
                    </a:lnTo>
                    <a:lnTo>
                      <a:pt x="807" y="2539"/>
                    </a:lnTo>
                    <a:lnTo>
                      <a:pt x="926" y="2582"/>
                    </a:lnTo>
                    <a:lnTo>
                      <a:pt x="1055" y="2614"/>
                    </a:lnTo>
                    <a:lnTo>
                      <a:pt x="1184" y="2635"/>
                    </a:lnTo>
                    <a:lnTo>
                      <a:pt x="1313" y="2646"/>
                    </a:lnTo>
                    <a:lnTo>
                      <a:pt x="1442" y="2635"/>
                    </a:lnTo>
                    <a:lnTo>
                      <a:pt x="1571" y="2614"/>
                    </a:lnTo>
                    <a:lnTo>
                      <a:pt x="1689" y="2582"/>
                    </a:lnTo>
                    <a:lnTo>
                      <a:pt x="1807" y="2539"/>
                    </a:lnTo>
                    <a:lnTo>
                      <a:pt x="1926" y="2485"/>
                    </a:lnTo>
                    <a:lnTo>
                      <a:pt x="2033" y="2420"/>
                    </a:lnTo>
                    <a:lnTo>
                      <a:pt x="2141" y="2345"/>
                    </a:lnTo>
                    <a:lnTo>
                      <a:pt x="2227" y="2259"/>
                    </a:lnTo>
                    <a:lnTo>
                      <a:pt x="2324" y="2173"/>
                    </a:lnTo>
                    <a:lnTo>
                      <a:pt x="2399" y="2065"/>
                    </a:lnTo>
                    <a:lnTo>
                      <a:pt x="2463" y="1958"/>
                    </a:lnTo>
                    <a:lnTo>
                      <a:pt x="2528" y="1850"/>
                    </a:lnTo>
                    <a:lnTo>
                      <a:pt x="2571" y="1732"/>
                    </a:lnTo>
                    <a:lnTo>
                      <a:pt x="2603" y="1603"/>
                    </a:lnTo>
                    <a:lnTo>
                      <a:pt x="2625" y="1474"/>
                    </a:lnTo>
                    <a:lnTo>
                      <a:pt x="2635" y="1345"/>
                    </a:lnTo>
                    <a:lnTo>
                      <a:pt x="2635" y="1216"/>
                    </a:lnTo>
                    <a:lnTo>
                      <a:pt x="2614" y="1087"/>
                    </a:lnTo>
                    <a:lnTo>
                      <a:pt x="2592" y="969"/>
                    </a:lnTo>
                    <a:lnTo>
                      <a:pt x="2549" y="850"/>
                    </a:lnTo>
                    <a:lnTo>
                      <a:pt x="2496" y="732"/>
                    </a:lnTo>
                    <a:lnTo>
                      <a:pt x="2431" y="624"/>
                    </a:lnTo>
                    <a:lnTo>
                      <a:pt x="2356" y="517"/>
                    </a:lnTo>
                    <a:lnTo>
                      <a:pt x="2270" y="420"/>
                    </a:lnTo>
                    <a:lnTo>
                      <a:pt x="2173" y="334"/>
                    </a:lnTo>
                    <a:lnTo>
                      <a:pt x="2076" y="259"/>
                    </a:lnTo>
                    <a:lnTo>
                      <a:pt x="1969" y="184"/>
                    </a:lnTo>
                    <a:lnTo>
                      <a:pt x="1861" y="130"/>
                    </a:lnTo>
                    <a:lnTo>
                      <a:pt x="1743" y="76"/>
                    </a:lnTo>
                    <a:lnTo>
                      <a:pt x="1614" y="44"/>
                    </a:lnTo>
                    <a:lnTo>
                      <a:pt x="1485" y="1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1395950" y="259430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lnTo>
                      <a:pt x="1161" y="11"/>
                    </a:lnTo>
                    <a:lnTo>
                      <a:pt x="1043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8" y="162"/>
                    </a:lnTo>
                    <a:lnTo>
                      <a:pt x="570" y="237"/>
                    </a:lnTo>
                    <a:lnTo>
                      <a:pt x="473" y="312"/>
                    </a:lnTo>
                    <a:lnTo>
                      <a:pt x="376" y="398"/>
                    </a:lnTo>
                    <a:lnTo>
                      <a:pt x="290" y="495"/>
                    </a:lnTo>
                    <a:lnTo>
                      <a:pt x="215" y="592"/>
                    </a:lnTo>
                    <a:lnTo>
                      <a:pt x="151" y="699"/>
                    </a:lnTo>
                    <a:lnTo>
                      <a:pt x="97" y="818"/>
                    </a:lnTo>
                    <a:lnTo>
                      <a:pt x="54" y="936"/>
                    </a:lnTo>
                    <a:lnTo>
                      <a:pt x="22" y="1065"/>
                    </a:lnTo>
                    <a:lnTo>
                      <a:pt x="0" y="1194"/>
                    </a:lnTo>
                    <a:lnTo>
                      <a:pt x="0" y="1323"/>
                    </a:lnTo>
                    <a:lnTo>
                      <a:pt x="11" y="1452"/>
                    </a:lnTo>
                    <a:lnTo>
                      <a:pt x="32" y="1570"/>
                    </a:lnTo>
                    <a:lnTo>
                      <a:pt x="65" y="1689"/>
                    </a:lnTo>
                    <a:lnTo>
                      <a:pt x="108" y="1807"/>
                    </a:lnTo>
                    <a:lnTo>
                      <a:pt x="161" y="1914"/>
                    </a:lnTo>
                    <a:lnTo>
                      <a:pt x="226" y="2022"/>
                    </a:lnTo>
                    <a:lnTo>
                      <a:pt x="301" y="2119"/>
                    </a:lnTo>
                    <a:lnTo>
                      <a:pt x="387" y="2215"/>
                    </a:lnTo>
                    <a:lnTo>
                      <a:pt x="473" y="2301"/>
                    </a:lnTo>
                    <a:lnTo>
                      <a:pt x="570" y="2377"/>
                    </a:lnTo>
                    <a:lnTo>
                      <a:pt x="678" y="2441"/>
                    </a:lnTo>
                    <a:lnTo>
                      <a:pt x="785" y="2495"/>
                    </a:lnTo>
                    <a:lnTo>
                      <a:pt x="903" y="2538"/>
                    </a:lnTo>
                    <a:lnTo>
                      <a:pt x="1022" y="2570"/>
                    </a:lnTo>
                    <a:lnTo>
                      <a:pt x="1151" y="2592"/>
                    </a:lnTo>
                    <a:lnTo>
                      <a:pt x="1280" y="2603"/>
                    </a:lnTo>
                    <a:lnTo>
                      <a:pt x="1409" y="2603"/>
                    </a:lnTo>
                    <a:lnTo>
                      <a:pt x="1538" y="2581"/>
                    </a:lnTo>
                    <a:lnTo>
                      <a:pt x="1656" y="2549"/>
                    </a:lnTo>
                    <a:lnTo>
                      <a:pt x="1774" y="2506"/>
                    </a:lnTo>
                    <a:lnTo>
                      <a:pt x="1893" y="2452"/>
                    </a:lnTo>
                    <a:lnTo>
                      <a:pt x="2000" y="2388"/>
                    </a:lnTo>
                    <a:lnTo>
                      <a:pt x="2108" y="2312"/>
                    </a:lnTo>
                    <a:lnTo>
                      <a:pt x="2205" y="2226"/>
                    </a:lnTo>
                    <a:lnTo>
                      <a:pt x="2291" y="2140"/>
                    </a:lnTo>
                    <a:lnTo>
                      <a:pt x="2366" y="2033"/>
                    </a:lnTo>
                    <a:lnTo>
                      <a:pt x="2430" y="1925"/>
                    </a:lnTo>
                    <a:lnTo>
                      <a:pt x="2495" y="1818"/>
                    </a:lnTo>
                    <a:lnTo>
                      <a:pt x="2538" y="1699"/>
                    </a:lnTo>
                    <a:lnTo>
                      <a:pt x="2570" y="1570"/>
                    </a:lnTo>
                    <a:lnTo>
                      <a:pt x="2592" y="1441"/>
                    </a:lnTo>
                    <a:lnTo>
                      <a:pt x="2602" y="1312"/>
                    </a:lnTo>
                    <a:lnTo>
                      <a:pt x="2592" y="1183"/>
                    </a:lnTo>
                    <a:lnTo>
                      <a:pt x="2581" y="1054"/>
                    </a:lnTo>
                    <a:lnTo>
                      <a:pt x="2549" y="936"/>
                    </a:lnTo>
                    <a:lnTo>
                      <a:pt x="2506" y="80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1" y="484"/>
                    </a:lnTo>
                    <a:lnTo>
                      <a:pt x="2215" y="387"/>
                    </a:lnTo>
                    <a:lnTo>
                      <a:pt x="2118" y="301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796" y="108"/>
                    </a:lnTo>
                    <a:lnTo>
                      <a:pt x="1678" y="65"/>
                    </a:lnTo>
                    <a:lnTo>
                      <a:pt x="1559" y="33"/>
                    </a:lnTo>
                    <a:lnTo>
                      <a:pt x="1430" y="11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1081950" y="1649100"/>
                <a:ext cx="64825" cy="64825"/>
              </a:xfrm>
              <a:custGeom>
                <a:rect b="b" l="l" r="r" t="t"/>
                <a:pathLst>
                  <a:path extrusionOk="0" h="2593" w="2593">
                    <a:moveTo>
                      <a:pt x="1269" y="1"/>
                    </a:moveTo>
                    <a:lnTo>
                      <a:pt x="1140" y="12"/>
                    </a:lnTo>
                    <a:lnTo>
                      <a:pt x="1011" y="33"/>
                    </a:lnTo>
                    <a:lnTo>
                      <a:pt x="893" y="65"/>
                    </a:lnTo>
                    <a:lnTo>
                      <a:pt x="775" y="109"/>
                    </a:lnTo>
                    <a:lnTo>
                      <a:pt x="667" y="162"/>
                    </a:lnTo>
                    <a:lnTo>
                      <a:pt x="560" y="227"/>
                    </a:lnTo>
                    <a:lnTo>
                      <a:pt x="463" y="302"/>
                    </a:lnTo>
                    <a:lnTo>
                      <a:pt x="377" y="388"/>
                    </a:lnTo>
                    <a:lnTo>
                      <a:pt x="291" y="485"/>
                    </a:lnTo>
                    <a:lnTo>
                      <a:pt x="216" y="582"/>
                    </a:lnTo>
                    <a:lnTo>
                      <a:pt x="151" y="689"/>
                    </a:lnTo>
                    <a:lnTo>
                      <a:pt x="97" y="797"/>
                    </a:lnTo>
                    <a:lnTo>
                      <a:pt x="54" y="915"/>
                    </a:lnTo>
                    <a:lnTo>
                      <a:pt x="22" y="1033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" y="1420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97" y="1797"/>
                    </a:lnTo>
                    <a:lnTo>
                      <a:pt x="162" y="1915"/>
                    </a:lnTo>
                    <a:lnTo>
                      <a:pt x="226" y="2023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1" y="2377"/>
                    </a:lnTo>
                    <a:lnTo>
                      <a:pt x="689" y="2442"/>
                    </a:lnTo>
                    <a:lnTo>
                      <a:pt x="807" y="2496"/>
                    </a:lnTo>
                    <a:lnTo>
                      <a:pt x="925" y="2539"/>
                    </a:lnTo>
                    <a:lnTo>
                      <a:pt x="1054" y="2571"/>
                    </a:lnTo>
                    <a:lnTo>
                      <a:pt x="1183" y="2582"/>
                    </a:lnTo>
                    <a:lnTo>
                      <a:pt x="1313" y="2592"/>
                    </a:lnTo>
                    <a:lnTo>
                      <a:pt x="1442" y="2582"/>
                    </a:lnTo>
                    <a:lnTo>
                      <a:pt x="1571" y="2560"/>
                    </a:lnTo>
                    <a:lnTo>
                      <a:pt x="1689" y="2528"/>
                    </a:lnTo>
                    <a:lnTo>
                      <a:pt x="1807" y="2474"/>
                    </a:lnTo>
                    <a:lnTo>
                      <a:pt x="1915" y="2420"/>
                    </a:lnTo>
                    <a:lnTo>
                      <a:pt x="2022" y="2356"/>
                    </a:lnTo>
                    <a:lnTo>
                      <a:pt x="2119" y="2281"/>
                    </a:lnTo>
                    <a:lnTo>
                      <a:pt x="2205" y="2195"/>
                    </a:lnTo>
                    <a:lnTo>
                      <a:pt x="2291" y="2109"/>
                    </a:lnTo>
                    <a:lnTo>
                      <a:pt x="2366" y="2001"/>
                    </a:lnTo>
                    <a:lnTo>
                      <a:pt x="2431" y="1904"/>
                    </a:lnTo>
                    <a:lnTo>
                      <a:pt x="2485" y="1786"/>
                    </a:lnTo>
                    <a:lnTo>
                      <a:pt x="2528" y="1668"/>
                    </a:lnTo>
                    <a:lnTo>
                      <a:pt x="2560" y="1549"/>
                    </a:lnTo>
                    <a:lnTo>
                      <a:pt x="2581" y="1420"/>
                    </a:lnTo>
                    <a:lnTo>
                      <a:pt x="2592" y="1302"/>
                    </a:lnTo>
                    <a:lnTo>
                      <a:pt x="2581" y="1162"/>
                    </a:lnTo>
                    <a:lnTo>
                      <a:pt x="2560" y="1033"/>
                    </a:lnTo>
                    <a:lnTo>
                      <a:pt x="2528" y="915"/>
                    </a:lnTo>
                    <a:lnTo>
                      <a:pt x="2485" y="786"/>
                    </a:lnTo>
                    <a:lnTo>
                      <a:pt x="2420" y="678"/>
                    </a:lnTo>
                    <a:lnTo>
                      <a:pt x="2356" y="571"/>
                    </a:lnTo>
                    <a:lnTo>
                      <a:pt x="2280" y="463"/>
                    </a:lnTo>
                    <a:lnTo>
                      <a:pt x="2194" y="377"/>
                    </a:lnTo>
                    <a:lnTo>
                      <a:pt x="2097" y="291"/>
                    </a:lnTo>
                    <a:lnTo>
                      <a:pt x="2001" y="216"/>
                    </a:lnTo>
                    <a:lnTo>
                      <a:pt x="1893" y="152"/>
                    </a:lnTo>
                    <a:lnTo>
                      <a:pt x="1775" y="98"/>
                    </a:lnTo>
                    <a:lnTo>
                      <a:pt x="1657" y="55"/>
                    </a:lnTo>
                    <a:lnTo>
                      <a:pt x="1528" y="22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1395950" y="1649100"/>
                <a:ext cx="64800" cy="64825"/>
              </a:xfrm>
              <a:custGeom>
                <a:rect b="b" l="l" r="r" t="t"/>
                <a:pathLst>
                  <a:path extrusionOk="0" h="2593" w="2592">
                    <a:moveTo>
                      <a:pt x="1194" y="1"/>
                    </a:moveTo>
                    <a:lnTo>
                      <a:pt x="1075" y="22"/>
                    </a:lnTo>
                    <a:lnTo>
                      <a:pt x="946" y="44"/>
                    </a:lnTo>
                    <a:lnTo>
                      <a:pt x="828" y="87"/>
                    </a:lnTo>
                    <a:lnTo>
                      <a:pt x="721" y="141"/>
                    </a:lnTo>
                    <a:lnTo>
                      <a:pt x="613" y="205"/>
                    </a:lnTo>
                    <a:lnTo>
                      <a:pt x="516" y="270"/>
                    </a:lnTo>
                    <a:lnTo>
                      <a:pt x="420" y="356"/>
                    </a:lnTo>
                    <a:lnTo>
                      <a:pt x="333" y="442"/>
                    </a:lnTo>
                    <a:lnTo>
                      <a:pt x="258" y="539"/>
                    </a:lnTo>
                    <a:lnTo>
                      <a:pt x="183" y="646"/>
                    </a:lnTo>
                    <a:lnTo>
                      <a:pt x="129" y="754"/>
                    </a:lnTo>
                    <a:lnTo>
                      <a:pt x="75" y="872"/>
                    </a:lnTo>
                    <a:lnTo>
                      <a:pt x="43" y="990"/>
                    </a:lnTo>
                    <a:lnTo>
                      <a:pt x="22" y="1109"/>
                    </a:lnTo>
                    <a:lnTo>
                      <a:pt x="0" y="1238"/>
                    </a:lnTo>
                    <a:lnTo>
                      <a:pt x="11" y="1377"/>
                    </a:lnTo>
                    <a:lnTo>
                      <a:pt x="22" y="1506"/>
                    </a:lnTo>
                    <a:lnTo>
                      <a:pt x="54" y="1625"/>
                    </a:lnTo>
                    <a:lnTo>
                      <a:pt x="86" y="1743"/>
                    </a:lnTo>
                    <a:lnTo>
                      <a:pt x="140" y="1861"/>
                    </a:lnTo>
                    <a:lnTo>
                      <a:pt x="204" y="1980"/>
                    </a:lnTo>
                    <a:lnTo>
                      <a:pt x="280" y="2076"/>
                    </a:lnTo>
                    <a:lnTo>
                      <a:pt x="355" y="2173"/>
                    </a:lnTo>
                    <a:lnTo>
                      <a:pt x="452" y="2259"/>
                    </a:lnTo>
                    <a:lnTo>
                      <a:pt x="549" y="2345"/>
                    </a:lnTo>
                    <a:lnTo>
                      <a:pt x="656" y="2410"/>
                    </a:lnTo>
                    <a:lnTo>
                      <a:pt x="774" y="2474"/>
                    </a:lnTo>
                    <a:lnTo>
                      <a:pt x="893" y="2517"/>
                    </a:lnTo>
                    <a:lnTo>
                      <a:pt x="1011" y="2560"/>
                    </a:lnTo>
                    <a:lnTo>
                      <a:pt x="1140" y="2582"/>
                    </a:lnTo>
                    <a:lnTo>
                      <a:pt x="1280" y="2592"/>
                    </a:lnTo>
                    <a:lnTo>
                      <a:pt x="1409" y="2582"/>
                    </a:lnTo>
                    <a:lnTo>
                      <a:pt x="1527" y="2571"/>
                    </a:lnTo>
                    <a:lnTo>
                      <a:pt x="1656" y="2539"/>
                    </a:lnTo>
                    <a:lnTo>
                      <a:pt x="1764" y="2496"/>
                    </a:lnTo>
                    <a:lnTo>
                      <a:pt x="1882" y="2453"/>
                    </a:lnTo>
                    <a:lnTo>
                      <a:pt x="1989" y="2388"/>
                    </a:lnTo>
                    <a:lnTo>
                      <a:pt x="2086" y="2313"/>
                    </a:lnTo>
                    <a:lnTo>
                      <a:pt x="2183" y="2238"/>
                    </a:lnTo>
                    <a:lnTo>
                      <a:pt x="2269" y="2141"/>
                    </a:lnTo>
                    <a:lnTo>
                      <a:pt x="2344" y="2044"/>
                    </a:lnTo>
                    <a:lnTo>
                      <a:pt x="2409" y="1947"/>
                    </a:lnTo>
                    <a:lnTo>
                      <a:pt x="2473" y="1840"/>
                    </a:lnTo>
                    <a:lnTo>
                      <a:pt x="2516" y="1721"/>
                    </a:lnTo>
                    <a:lnTo>
                      <a:pt x="2559" y="1603"/>
                    </a:lnTo>
                    <a:lnTo>
                      <a:pt x="2581" y="1474"/>
                    </a:lnTo>
                    <a:lnTo>
                      <a:pt x="2592" y="1345"/>
                    </a:lnTo>
                    <a:lnTo>
                      <a:pt x="2592" y="1216"/>
                    </a:lnTo>
                    <a:lnTo>
                      <a:pt x="2581" y="1087"/>
                    </a:lnTo>
                    <a:lnTo>
                      <a:pt x="2549" y="958"/>
                    </a:lnTo>
                    <a:lnTo>
                      <a:pt x="2506" y="840"/>
                    </a:lnTo>
                    <a:lnTo>
                      <a:pt x="2463" y="721"/>
                    </a:lnTo>
                    <a:lnTo>
                      <a:pt x="2398" y="614"/>
                    </a:lnTo>
                    <a:lnTo>
                      <a:pt x="2323" y="506"/>
                    </a:lnTo>
                    <a:lnTo>
                      <a:pt x="2237" y="410"/>
                    </a:lnTo>
                    <a:lnTo>
                      <a:pt x="2151" y="324"/>
                    </a:lnTo>
                    <a:lnTo>
                      <a:pt x="2054" y="248"/>
                    </a:lnTo>
                    <a:lnTo>
                      <a:pt x="1946" y="173"/>
                    </a:lnTo>
                    <a:lnTo>
                      <a:pt x="1828" y="119"/>
                    </a:lnTo>
                    <a:lnTo>
                      <a:pt x="1710" y="65"/>
                    </a:lnTo>
                    <a:lnTo>
                      <a:pt x="1581" y="33"/>
                    </a:lnTo>
                    <a:lnTo>
                      <a:pt x="1452" y="12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1081675" y="2591600"/>
                <a:ext cx="65100" cy="65100"/>
              </a:xfrm>
              <a:custGeom>
                <a:rect b="b" l="l" r="r" t="t"/>
                <a:pathLst>
                  <a:path extrusionOk="0" h="2604" w="2604">
                    <a:moveTo>
                      <a:pt x="1194" y="1"/>
                    </a:moveTo>
                    <a:lnTo>
                      <a:pt x="1065" y="22"/>
                    </a:lnTo>
                    <a:lnTo>
                      <a:pt x="936" y="55"/>
                    </a:lnTo>
                    <a:lnTo>
                      <a:pt x="818" y="98"/>
                    </a:lnTo>
                    <a:lnTo>
                      <a:pt x="711" y="151"/>
                    </a:lnTo>
                    <a:lnTo>
                      <a:pt x="592" y="216"/>
                    </a:lnTo>
                    <a:lnTo>
                      <a:pt x="496" y="291"/>
                    </a:lnTo>
                    <a:lnTo>
                      <a:pt x="399" y="377"/>
                    </a:lnTo>
                    <a:lnTo>
                      <a:pt x="313" y="463"/>
                    </a:lnTo>
                    <a:lnTo>
                      <a:pt x="237" y="571"/>
                    </a:lnTo>
                    <a:lnTo>
                      <a:pt x="162" y="678"/>
                    </a:lnTo>
                    <a:lnTo>
                      <a:pt x="108" y="786"/>
                    </a:lnTo>
                    <a:lnTo>
                      <a:pt x="65" y="915"/>
                    </a:lnTo>
                    <a:lnTo>
                      <a:pt x="22" y="1033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" y="1420"/>
                    </a:lnTo>
                    <a:lnTo>
                      <a:pt x="22" y="1549"/>
                    </a:lnTo>
                    <a:lnTo>
                      <a:pt x="55" y="1678"/>
                    </a:lnTo>
                    <a:lnTo>
                      <a:pt x="98" y="1797"/>
                    </a:lnTo>
                    <a:lnTo>
                      <a:pt x="162" y="1915"/>
                    </a:lnTo>
                    <a:lnTo>
                      <a:pt x="227" y="2022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2" y="2377"/>
                    </a:lnTo>
                    <a:lnTo>
                      <a:pt x="689" y="2442"/>
                    </a:lnTo>
                    <a:lnTo>
                      <a:pt x="807" y="2496"/>
                    </a:lnTo>
                    <a:lnTo>
                      <a:pt x="926" y="2549"/>
                    </a:lnTo>
                    <a:lnTo>
                      <a:pt x="1044" y="2582"/>
                    </a:lnTo>
                    <a:lnTo>
                      <a:pt x="1173" y="2603"/>
                    </a:lnTo>
                    <a:lnTo>
                      <a:pt x="1313" y="2603"/>
                    </a:lnTo>
                    <a:lnTo>
                      <a:pt x="1442" y="2592"/>
                    </a:lnTo>
                    <a:lnTo>
                      <a:pt x="1571" y="2571"/>
                    </a:lnTo>
                    <a:lnTo>
                      <a:pt x="1689" y="2539"/>
                    </a:lnTo>
                    <a:lnTo>
                      <a:pt x="1807" y="2496"/>
                    </a:lnTo>
                    <a:lnTo>
                      <a:pt x="1926" y="2442"/>
                    </a:lnTo>
                    <a:lnTo>
                      <a:pt x="2033" y="2366"/>
                    </a:lnTo>
                    <a:lnTo>
                      <a:pt x="2130" y="2291"/>
                    </a:lnTo>
                    <a:lnTo>
                      <a:pt x="2227" y="2205"/>
                    </a:lnTo>
                    <a:lnTo>
                      <a:pt x="2313" y="2108"/>
                    </a:lnTo>
                    <a:lnTo>
                      <a:pt x="2388" y="2001"/>
                    </a:lnTo>
                    <a:lnTo>
                      <a:pt x="2453" y="1893"/>
                    </a:lnTo>
                    <a:lnTo>
                      <a:pt x="2506" y="1786"/>
                    </a:lnTo>
                    <a:lnTo>
                      <a:pt x="2549" y="1668"/>
                    </a:lnTo>
                    <a:lnTo>
                      <a:pt x="2582" y="1539"/>
                    </a:lnTo>
                    <a:lnTo>
                      <a:pt x="2603" y="1409"/>
                    </a:lnTo>
                    <a:lnTo>
                      <a:pt x="2603" y="1280"/>
                    </a:lnTo>
                    <a:lnTo>
                      <a:pt x="2592" y="1151"/>
                    </a:lnTo>
                    <a:lnTo>
                      <a:pt x="2571" y="1033"/>
                    </a:lnTo>
                    <a:lnTo>
                      <a:pt x="2539" y="904"/>
                    </a:lnTo>
                    <a:lnTo>
                      <a:pt x="2496" y="797"/>
                    </a:lnTo>
                    <a:lnTo>
                      <a:pt x="2442" y="678"/>
                    </a:lnTo>
                    <a:lnTo>
                      <a:pt x="2377" y="571"/>
                    </a:lnTo>
                    <a:lnTo>
                      <a:pt x="2302" y="474"/>
                    </a:lnTo>
                    <a:lnTo>
                      <a:pt x="2216" y="388"/>
                    </a:lnTo>
                    <a:lnTo>
                      <a:pt x="2130" y="302"/>
                    </a:lnTo>
                    <a:lnTo>
                      <a:pt x="2022" y="227"/>
                    </a:lnTo>
                    <a:lnTo>
                      <a:pt x="1926" y="162"/>
                    </a:lnTo>
                    <a:lnTo>
                      <a:pt x="1807" y="108"/>
                    </a:lnTo>
                    <a:lnTo>
                      <a:pt x="1700" y="65"/>
                    </a:lnTo>
                    <a:lnTo>
                      <a:pt x="1571" y="22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1710200" y="2277350"/>
                <a:ext cx="64800" cy="65075"/>
              </a:xfrm>
              <a:custGeom>
                <a:rect b="b" l="l" r="r" t="t"/>
                <a:pathLst>
                  <a:path extrusionOk="0" h="2603" w="2592">
                    <a:moveTo>
                      <a:pt x="1323" y="1"/>
                    </a:moveTo>
                    <a:lnTo>
                      <a:pt x="1194" y="11"/>
                    </a:lnTo>
                    <a:lnTo>
                      <a:pt x="1065" y="22"/>
                    </a:lnTo>
                    <a:lnTo>
                      <a:pt x="947" y="54"/>
                    </a:lnTo>
                    <a:lnTo>
                      <a:pt x="818" y="97"/>
                    </a:lnTo>
                    <a:lnTo>
                      <a:pt x="710" y="151"/>
                    </a:lnTo>
                    <a:lnTo>
                      <a:pt x="603" y="216"/>
                    </a:lnTo>
                    <a:lnTo>
                      <a:pt x="495" y="291"/>
                    </a:lnTo>
                    <a:lnTo>
                      <a:pt x="398" y="377"/>
                    </a:lnTo>
                    <a:lnTo>
                      <a:pt x="312" y="463"/>
                    </a:lnTo>
                    <a:lnTo>
                      <a:pt x="237" y="571"/>
                    </a:lnTo>
                    <a:lnTo>
                      <a:pt x="172" y="678"/>
                    </a:lnTo>
                    <a:lnTo>
                      <a:pt x="108" y="786"/>
                    </a:lnTo>
                    <a:lnTo>
                      <a:pt x="65" y="904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0" y="1291"/>
                    </a:lnTo>
                    <a:lnTo>
                      <a:pt x="11" y="1420"/>
                    </a:lnTo>
                    <a:lnTo>
                      <a:pt x="22" y="1538"/>
                    </a:lnTo>
                    <a:lnTo>
                      <a:pt x="54" y="1657"/>
                    </a:lnTo>
                    <a:lnTo>
                      <a:pt x="97" y="1775"/>
                    </a:lnTo>
                    <a:lnTo>
                      <a:pt x="151" y="1893"/>
                    </a:lnTo>
                    <a:lnTo>
                      <a:pt x="205" y="1990"/>
                    </a:lnTo>
                    <a:lnTo>
                      <a:pt x="280" y="2097"/>
                    </a:lnTo>
                    <a:lnTo>
                      <a:pt x="366" y="2183"/>
                    </a:lnTo>
                    <a:lnTo>
                      <a:pt x="452" y="2270"/>
                    </a:lnTo>
                    <a:lnTo>
                      <a:pt x="549" y="2345"/>
                    </a:lnTo>
                    <a:lnTo>
                      <a:pt x="646" y="2420"/>
                    </a:lnTo>
                    <a:lnTo>
                      <a:pt x="753" y="2474"/>
                    </a:lnTo>
                    <a:lnTo>
                      <a:pt x="871" y="2528"/>
                    </a:lnTo>
                    <a:lnTo>
                      <a:pt x="990" y="2560"/>
                    </a:lnTo>
                    <a:lnTo>
                      <a:pt x="1119" y="2581"/>
                    </a:lnTo>
                    <a:lnTo>
                      <a:pt x="1248" y="2603"/>
                    </a:lnTo>
                    <a:lnTo>
                      <a:pt x="1377" y="2592"/>
                    </a:lnTo>
                    <a:lnTo>
                      <a:pt x="1506" y="2581"/>
                    </a:lnTo>
                    <a:lnTo>
                      <a:pt x="1624" y="2560"/>
                    </a:lnTo>
                    <a:lnTo>
                      <a:pt x="1753" y="2517"/>
                    </a:lnTo>
                    <a:lnTo>
                      <a:pt x="1861" y="2463"/>
                    </a:lnTo>
                    <a:lnTo>
                      <a:pt x="1979" y="2399"/>
                    </a:lnTo>
                    <a:lnTo>
                      <a:pt x="2076" y="2334"/>
                    </a:lnTo>
                    <a:lnTo>
                      <a:pt x="2172" y="2248"/>
                    </a:lnTo>
                    <a:lnTo>
                      <a:pt x="2259" y="2162"/>
                    </a:lnTo>
                    <a:lnTo>
                      <a:pt x="2345" y="2065"/>
                    </a:lnTo>
                    <a:lnTo>
                      <a:pt x="2409" y="1958"/>
                    </a:lnTo>
                    <a:lnTo>
                      <a:pt x="2474" y="1839"/>
                    </a:lnTo>
                    <a:lnTo>
                      <a:pt x="2527" y="1721"/>
                    </a:lnTo>
                    <a:lnTo>
                      <a:pt x="2560" y="1603"/>
                    </a:lnTo>
                    <a:lnTo>
                      <a:pt x="2581" y="1474"/>
                    </a:lnTo>
                    <a:lnTo>
                      <a:pt x="2592" y="1345"/>
                    </a:lnTo>
                    <a:lnTo>
                      <a:pt x="2592" y="1216"/>
                    </a:lnTo>
                    <a:lnTo>
                      <a:pt x="2581" y="1087"/>
                    </a:lnTo>
                    <a:lnTo>
                      <a:pt x="2549" y="958"/>
                    </a:lnTo>
                    <a:lnTo>
                      <a:pt x="2506" y="839"/>
                    </a:lnTo>
                    <a:lnTo>
                      <a:pt x="2452" y="721"/>
                    </a:lnTo>
                    <a:lnTo>
                      <a:pt x="2388" y="614"/>
                    </a:lnTo>
                    <a:lnTo>
                      <a:pt x="2323" y="517"/>
                    </a:lnTo>
                    <a:lnTo>
                      <a:pt x="2237" y="420"/>
                    </a:lnTo>
                    <a:lnTo>
                      <a:pt x="2140" y="323"/>
                    </a:lnTo>
                    <a:lnTo>
                      <a:pt x="2043" y="248"/>
                    </a:lnTo>
                    <a:lnTo>
                      <a:pt x="1936" y="183"/>
                    </a:lnTo>
                    <a:lnTo>
                      <a:pt x="1828" y="119"/>
                    </a:lnTo>
                    <a:lnTo>
                      <a:pt x="1710" y="76"/>
                    </a:lnTo>
                    <a:lnTo>
                      <a:pt x="1581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1710200" y="1963375"/>
                <a:ext cx="64800" cy="64800"/>
              </a:xfrm>
              <a:custGeom>
                <a:rect b="b" l="l" r="r" t="t"/>
                <a:pathLst>
                  <a:path extrusionOk="0" h="2592" w="2592">
                    <a:moveTo>
                      <a:pt x="1172" y="0"/>
                    </a:moveTo>
                    <a:lnTo>
                      <a:pt x="1043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99" y="151"/>
                    </a:lnTo>
                    <a:lnTo>
                      <a:pt x="592" y="215"/>
                    </a:lnTo>
                    <a:lnTo>
                      <a:pt x="495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59"/>
                    </a:lnTo>
                    <a:lnTo>
                      <a:pt x="172" y="656"/>
                    </a:lnTo>
                    <a:lnTo>
                      <a:pt x="119" y="774"/>
                    </a:lnTo>
                    <a:lnTo>
                      <a:pt x="76" y="893"/>
                    </a:lnTo>
                    <a:lnTo>
                      <a:pt x="33" y="1011"/>
                    </a:lnTo>
                    <a:lnTo>
                      <a:pt x="11" y="1129"/>
                    </a:lnTo>
                    <a:lnTo>
                      <a:pt x="0" y="1258"/>
                    </a:lnTo>
                    <a:lnTo>
                      <a:pt x="11" y="1398"/>
                    </a:lnTo>
                    <a:lnTo>
                      <a:pt x="22" y="1527"/>
                    </a:lnTo>
                    <a:lnTo>
                      <a:pt x="54" y="1645"/>
                    </a:lnTo>
                    <a:lnTo>
                      <a:pt x="97" y="1764"/>
                    </a:lnTo>
                    <a:lnTo>
                      <a:pt x="151" y="1882"/>
                    </a:lnTo>
                    <a:lnTo>
                      <a:pt x="215" y="1989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74" y="2280"/>
                    </a:lnTo>
                    <a:lnTo>
                      <a:pt x="570" y="2355"/>
                    </a:lnTo>
                    <a:lnTo>
                      <a:pt x="678" y="2420"/>
                    </a:lnTo>
                    <a:lnTo>
                      <a:pt x="796" y="2484"/>
                    </a:lnTo>
                    <a:lnTo>
                      <a:pt x="914" y="2527"/>
                    </a:lnTo>
                    <a:lnTo>
                      <a:pt x="1033" y="2559"/>
                    </a:lnTo>
                    <a:lnTo>
                      <a:pt x="1162" y="2581"/>
                    </a:lnTo>
                    <a:lnTo>
                      <a:pt x="1301" y="2592"/>
                    </a:lnTo>
                    <a:lnTo>
                      <a:pt x="1431" y="2581"/>
                    </a:lnTo>
                    <a:lnTo>
                      <a:pt x="1549" y="2559"/>
                    </a:lnTo>
                    <a:lnTo>
                      <a:pt x="1678" y="2527"/>
                    </a:lnTo>
                    <a:lnTo>
                      <a:pt x="1785" y="2484"/>
                    </a:lnTo>
                    <a:lnTo>
                      <a:pt x="1904" y="2430"/>
                    </a:lnTo>
                    <a:lnTo>
                      <a:pt x="2011" y="2366"/>
                    </a:lnTo>
                    <a:lnTo>
                      <a:pt x="2108" y="2301"/>
                    </a:lnTo>
                    <a:lnTo>
                      <a:pt x="2194" y="2215"/>
                    </a:lnTo>
                    <a:lnTo>
                      <a:pt x="2280" y="2119"/>
                    </a:lnTo>
                    <a:lnTo>
                      <a:pt x="2355" y="2022"/>
                    </a:lnTo>
                    <a:lnTo>
                      <a:pt x="2420" y="1925"/>
                    </a:lnTo>
                    <a:lnTo>
                      <a:pt x="2484" y="1807"/>
                    </a:lnTo>
                    <a:lnTo>
                      <a:pt x="2527" y="1699"/>
                    </a:lnTo>
                    <a:lnTo>
                      <a:pt x="2560" y="1570"/>
                    </a:lnTo>
                    <a:lnTo>
                      <a:pt x="2581" y="1452"/>
                    </a:lnTo>
                    <a:lnTo>
                      <a:pt x="2592" y="1323"/>
                    </a:lnTo>
                    <a:lnTo>
                      <a:pt x="2592" y="1183"/>
                    </a:lnTo>
                    <a:lnTo>
                      <a:pt x="2570" y="1065"/>
                    </a:lnTo>
                    <a:lnTo>
                      <a:pt x="2538" y="936"/>
                    </a:lnTo>
                    <a:lnTo>
                      <a:pt x="2506" y="81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2" y="484"/>
                    </a:lnTo>
                    <a:lnTo>
                      <a:pt x="2226" y="387"/>
                    </a:lnTo>
                    <a:lnTo>
                      <a:pt x="2129" y="301"/>
                    </a:lnTo>
                    <a:lnTo>
                      <a:pt x="2033" y="226"/>
                    </a:lnTo>
                    <a:lnTo>
                      <a:pt x="1925" y="161"/>
                    </a:lnTo>
                    <a:lnTo>
                      <a:pt x="1807" y="108"/>
                    </a:lnTo>
                    <a:lnTo>
                      <a:pt x="1689" y="54"/>
                    </a:lnTo>
                    <a:lnTo>
                      <a:pt x="1560" y="2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767425" y="196310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269" y="0"/>
                    </a:moveTo>
                    <a:lnTo>
                      <a:pt x="1140" y="11"/>
                    </a:lnTo>
                    <a:lnTo>
                      <a:pt x="1011" y="33"/>
                    </a:lnTo>
                    <a:lnTo>
                      <a:pt x="893" y="65"/>
                    </a:lnTo>
                    <a:lnTo>
                      <a:pt x="786" y="119"/>
                    </a:lnTo>
                    <a:lnTo>
                      <a:pt x="667" y="172"/>
                    </a:lnTo>
                    <a:lnTo>
                      <a:pt x="571" y="237"/>
                    </a:lnTo>
                    <a:lnTo>
                      <a:pt x="474" y="312"/>
                    </a:lnTo>
                    <a:lnTo>
                      <a:pt x="377" y="398"/>
                    </a:lnTo>
                    <a:lnTo>
                      <a:pt x="291" y="495"/>
                    </a:lnTo>
                    <a:lnTo>
                      <a:pt x="226" y="592"/>
                    </a:lnTo>
                    <a:lnTo>
                      <a:pt x="162" y="69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1" y="1291"/>
                    </a:lnTo>
                    <a:lnTo>
                      <a:pt x="11" y="1431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108" y="1796"/>
                    </a:lnTo>
                    <a:lnTo>
                      <a:pt x="162" y="1914"/>
                    </a:lnTo>
                    <a:lnTo>
                      <a:pt x="226" y="2022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1" y="2377"/>
                    </a:lnTo>
                    <a:lnTo>
                      <a:pt x="689" y="2441"/>
                    </a:lnTo>
                    <a:lnTo>
                      <a:pt x="807" y="2506"/>
                    </a:lnTo>
                    <a:lnTo>
                      <a:pt x="925" y="2549"/>
                    </a:lnTo>
                    <a:lnTo>
                      <a:pt x="1054" y="2581"/>
                    </a:lnTo>
                    <a:lnTo>
                      <a:pt x="1183" y="2603"/>
                    </a:lnTo>
                    <a:lnTo>
                      <a:pt x="1313" y="2603"/>
                    </a:lnTo>
                    <a:lnTo>
                      <a:pt x="1442" y="2592"/>
                    </a:lnTo>
                    <a:lnTo>
                      <a:pt x="1571" y="2570"/>
                    </a:lnTo>
                    <a:lnTo>
                      <a:pt x="1689" y="2538"/>
                    </a:lnTo>
                    <a:lnTo>
                      <a:pt x="1807" y="2495"/>
                    </a:lnTo>
                    <a:lnTo>
                      <a:pt x="1925" y="2441"/>
                    </a:lnTo>
                    <a:lnTo>
                      <a:pt x="2033" y="2366"/>
                    </a:lnTo>
                    <a:lnTo>
                      <a:pt x="2130" y="2291"/>
                    </a:lnTo>
                    <a:lnTo>
                      <a:pt x="2227" y="2205"/>
                    </a:lnTo>
                    <a:lnTo>
                      <a:pt x="2313" y="2108"/>
                    </a:lnTo>
                    <a:lnTo>
                      <a:pt x="2388" y="2011"/>
                    </a:lnTo>
                    <a:lnTo>
                      <a:pt x="2452" y="1904"/>
                    </a:lnTo>
                    <a:lnTo>
                      <a:pt x="2506" y="1785"/>
                    </a:lnTo>
                    <a:lnTo>
                      <a:pt x="2549" y="1667"/>
                    </a:lnTo>
                    <a:lnTo>
                      <a:pt x="2581" y="1538"/>
                    </a:lnTo>
                    <a:lnTo>
                      <a:pt x="2603" y="1409"/>
                    </a:lnTo>
                    <a:lnTo>
                      <a:pt x="2603" y="1280"/>
                    </a:lnTo>
                    <a:lnTo>
                      <a:pt x="2592" y="1151"/>
                    </a:lnTo>
                    <a:lnTo>
                      <a:pt x="2571" y="1022"/>
                    </a:lnTo>
                    <a:lnTo>
                      <a:pt x="2538" y="904"/>
                    </a:lnTo>
                    <a:lnTo>
                      <a:pt x="2485" y="775"/>
                    </a:lnTo>
                    <a:lnTo>
                      <a:pt x="2431" y="667"/>
                    </a:lnTo>
                    <a:lnTo>
                      <a:pt x="2356" y="560"/>
                    </a:lnTo>
                    <a:lnTo>
                      <a:pt x="2280" y="463"/>
                    </a:lnTo>
                    <a:lnTo>
                      <a:pt x="2194" y="366"/>
                    </a:lnTo>
                    <a:lnTo>
                      <a:pt x="2097" y="280"/>
                    </a:lnTo>
                    <a:lnTo>
                      <a:pt x="2001" y="205"/>
                    </a:lnTo>
                    <a:lnTo>
                      <a:pt x="1882" y="140"/>
                    </a:lnTo>
                    <a:lnTo>
                      <a:pt x="1775" y="86"/>
                    </a:lnTo>
                    <a:lnTo>
                      <a:pt x="1646" y="54"/>
                    </a:lnTo>
                    <a:lnTo>
                      <a:pt x="1528" y="22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1551850" y="2513925"/>
                <a:ext cx="64825" cy="64800"/>
              </a:xfrm>
              <a:custGeom>
                <a:rect b="b" l="l" r="r" t="t"/>
                <a:pathLst>
                  <a:path extrusionOk="0" h="2592" w="2593">
                    <a:moveTo>
                      <a:pt x="1184" y="0"/>
                    </a:moveTo>
                    <a:lnTo>
                      <a:pt x="1055" y="22"/>
                    </a:lnTo>
                    <a:lnTo>
                      <a:pt x="936" y="43"/>
                    </a:lnTo>
                    <a:lnTo>
                      <a:pt x="818" y="86"/>
                    </a:lnTo>
                    <a:lnTo>
                      <a:pt x="711" y="140"/>
                    </a:lnTo>
                    <a:lnTo>
                      <a:pt x="603" y="205"/>
                    </a:lnTo>
                    <a:lnTo>
                      <a:pt x="506" y="269"/>
                    </a:lnTo>
                    <a:lnTo>
                      <a:pt x="409" y="355"/>
                    </a:lnTo>
                    <a:lnTo>
                      <a:pt x="323" y="441"/>
                    </a:lnTo>
                    <a:lnTo>
                      <a:pt x="248" y="538"/>
                    </a:lnTo>
                    <a:lnTo>
                      <a:pt x="173" y="645"/>
                    </a:lnTo>
                    <a:lnTo>
                      <a:pt x="119" y="753"/>
                    </a:lnTo>
                    <a:lnTo>
                      <a:pt x="76" y="871"/>
                    </a:lnTo>
                    <a:lnTo>
                      <a:pt x="33" y="989"/>
                    </a:lnTo>
                    <a:lnTo>
                      <a:pt x="12" y="1119"/>
                    </a:lnTo>
                    <a:lnTo>
                      <a:pt x="1" y="1248"/>
                    </a:lnTo>
                    <a:lnTo>
                      <a:pt x="1" y="1377"/>
                    </a:lnTo>
                    <a:lnTo>
                      <a:pt x="12" y="1506"/>
                    </a:lnTo>
                    <a:lnTo>
                      <a:pt x="44" y="1635"/>
                    </a:lnTo>
                    <a:lnTo>
                      <a:pt x="87" y="1753"/>
                    </a:lnTo>
                    <a:lnTo>
                      <a:pt x="141" y="1871"/>
                    </a:lnTo>
                    <a:lnTo>
                      <a:pt x="194" y="1979"/>
                    </a:lnTo>
                    <a:lnTo>
                      <a:pt x="270" y="2076"/>
                    </a:lnTo>
                    <a:lnTo>
                      <a:pt x="356" y="2172"/>
                    </a:lnTo>
                    <a:lnTo>
                      <a:pt x="452" y="2269"/>
                    </a:lnTo>
                    <a:lnTo>
                      <a:pt x="549" y="2344"/>
                    </a:lnTo>
                    <a:lnTo>
                      <a:pt x="657" y="2409"/>
                    </a:lnTo>
                    <a:lnTo>
                      <a:pt x="764" y="2473"/>
                    </a:lnTo>
                    <a:lnTo>
                      <a:pt x="883" y="2516"/>
                    </a:lnTo>
                    <a:lnTo>
                      <a:pt x="1012" y="2559"/>
                    </a:lnTo>
                    <a:lnTo>
                      <a:pt x="1141" y="2581"/>
                    </a:lnTo>
                    <a:lnTo>
                      <a:pt x="1270" y="2592"/>
                    </a:lnTo>
                    <a:lnTo>
                      <a:pt x="1399" y="2581"/>
                    </a:lnTo>
                    <a:lnTo>
                      <a:pt x="1528" y="2570"/>
                    </a:lnTo>
                    <a:lnTo>
                      <a:pt x="1646" y="2538"/>
                    </a:lnTo>
                    <a:lnTo>
                      <a:pt x="1764" y="2495"/>
                    </a:lnTo>
                    <a:lnTo>
                      <a:pt x="1883" y="2441"/>
                    </a:lnTo>
                    <a:lnTo>
                      <a:pt x="1979" y="2387"/>
                    </a:lnTo>
                    <a:lnTo>
                      <a:pt x="2087" y="2312"/>
                    </a:lnTo>
                    <a:lnTo>
                      <a:pt x="2173" y="2226"/>
                    </a:lnTo>
                    <a:lnTo>
                      <a:pt x="2259" y="2140"/>
                    </a:lnTo>
                    <a:lnTo>
                      <a:pt x="2345" y="2043"/>
                    </a:lnTo>
                    <a:lnTo>
                      <a:pt x="2410" y="1936"/>
                    </a:lnTo>
                    <a:lnTo>
                      <a:pt x="2463" y="1828"/>
                    </a:lnTo>
                    <a:lnTo>
                      <a:pt x="2517" y="1710"/>
                    </a:lnTo>
                    <a:lnTo>
                      <a:pt x="2549" y="1592"/>
                    </a:lnTo>
                    <a:lnTo>
                      <a:pt x="2571" y="1473"/>
                    </a:lnTo>
                    <a:lnTo>
                      <a:pt x="2592" y="1344"/>
                    </a:lnTo>
                    <a:lnTo>
                      <a:pt x="2582" y="1205"/>
                    </a:lnTo>
                    <a:lnTo>
                      <a:pt x="2571" y="1076"/>
                    </a:lnTo>
                    <a:lnTo>
                      <a:pt x="2539" y="957"/>
                    </a:lnTo>
                    <a:lnTo>
                      <a:pt x="2506" y="839"/>
                    </a:lnTo>
                    <a:lnTo>
                      <a:pt x="2453" y="721"/>
                    </a:lnTo>
                    <a:lnTo>
                      <a:pt x="2388" y="613"/>
                    </a:lnTo>
                    <a:lnTo>
                      <a:pt x="2313" y="506"/>
                    </a:lnTo>
                    <a:lnTo>
                      <a:pt x="2227" y="409"/>
                    </a:lnTo>
                    <a:lnTo>
                      <a:pt x="2141" y="323"/>
                    </a:lnTo>
                    <a:lnTo>
                      <a:pt x="2033" y="237"/>
                    </a:lnTo>
                    <a:lnTo>
                      <a:pt x="1936" y="172"/>
                    </a:lnTo>
                    <a:lnTo>
                      <a:pt x="1818" y="108"/>
                    </a:lnTo>
                    <a:lnTo>
                      <a:pt x="1700" y="65"/>
                    </a:lnTo>
                    <a:lnTo>
                      <a:pt x="1571" y="32"/>
                    </a:lnTo>
                    <a:lnTo>
                      <a:pt x="1442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923350" y="2513925"/>
                <a:ext cx="64800" cy="64800"/>
              </a:xfrm>
              <a:custGeom>
                <a:rect b="b" l="l" r="r" t="t"/>
                <a:pathLst>
                  <a:path extrusionOk="0" h="2592" w="2592">
                    <a:moveTo>
                      <a:pt x="1162" y="0"/>
                    </a:moveTo>
                    <a:lnTo>
                      <a:pt x="1043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89" y="151"/>
                    </a:lnTo>
                    <a:lnTo>
                      <a:pt x="581" y="215"/>
                    </a:lnTo>
                    <a:lnTo>
                      <a:pt x="484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59"/>
                    </a:lnTo>
                    <a:lnTo>
                      <a:pt x="172" y="667"/>
                    </a:lnTo>
                    <a:lnTo>
                      <a:pt x="108" y="774"/>
                    </a:lnTo>
                    <a:lnTo>
                      <a:pt x="65" y="893"/>
                    </a:lnTo>
                    <a:lnTo>
                      <a:pt x="33" y="1011"/>
                    </a:lnTo>
                    <a:lnTo>
                      <a:pt x="11" y="1140"/>
                    </a:lnTo>
                    <a:lnTo>
                      <a:pt x="0" y="1269"/>
                    </a:lnTo>
                    <a:lnTo>
                      <a:pt x="0" y="1398"/>
                    </a:lnTo>
                    <a:lnTo>
                      <a:pt x="22" y="1527"/>
                    </a:lnTo>
                    <a:lnTo>
                      <a:pt x="54" y="1645"/>
                    </a:lnTo>
                    <a:lnTo>
                      <a:pt x="97" y="1774"/>
                    </a:lnTo>
                    <a:lnTo>
                      <a:pt x="151" y="1882"/>
                    </a:lnTo>
                    <a:lnTo>
                      <a:pt x="215" y="2000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63" y="2280"/>
                    </a:lnTo>
                    <a:lnTo>
                      <a:pt x="570" y="2355"/>
                    </a:lnTo>
                    <a:lnTo>
                      <a:pt x="678" y="2420"/>
                    </a:lnTo>
                    <a:lnTo>
                      <a:pt x="785" y="2484"/>
                    </a:lnTo>
                    <a:lnTo>
                      <a:pt x="904" y="2527"/>
                    </a:lnTo>
                    <a:lnTo>
                      <a:pt x="1033" y="2559"/>
                    </a:lnTo>
                    <a:lnTo>
                      <a:pt x="1162" y="2581"/>
                    </a:lnTo>
                    <a:lnTo>
                      <a:pt x="1291" y="2592"/>
                    </a:lnTo>
                    <a:lnTo>
                      <a:pt x="1420" y="2581"/>
                    </a:lnTo>
                    <a:lnTo>
                      <a:pt x="1549" y="2559"/>
                    </a:lnTo>
                    <a:lnTo>
                      <a:pt x="1667" y="2527"/>
                    </a:lnTo>
                    <a:lnTo>
                      <a:pt x="1785" y="2484"/>
                    </a:lnTo>
                    <a:lnTo>
                      <a:pt x="1893" y="2430"/>
                    </a:lnTo>
                    <a:lnTo>
                      <a:pt x="2000" y="2366"/>
                    </a:lnTo>
                    <a:lnTo>
                      <a:pt x="2108" y="2301"/>
                    </a:lnTo>
                    <a:lnTo>
                      <a:pt x="2194" y="2215"/>
                    </a:lnTo>
                    <a:lnTo>
                      <a:pt x="2280" y="2129"/>
                    </a:lnTo>
                    <a:lnTo>
                      <a:pt x="2355" y="2022"/>
                    </a:lnTo>
                    <a:lnTo>
                      <a:pt x="2420" y="1925"/>
                    </a:lnTo>
                    <a:lnTo>
                      <a:pt x="2474" y="1807"/>
                    </a:lnTo>
                    <a:lnTo>
                      <a:pt x="2527" y="1699"/>
                    </a:lnTo>
                    <a:lnTo>
                      <a:pt x="2560" y="1570"/>
                    </a:lnTo>
                    <a:lnTo>
                      <a:pt x="2581" y="1452"/>
                    </a:lnTo>
                    <a:lnTo>
                      <a:pt x="2592" y="1323"/>
                    </a:lnTo>
                    <a:lnTo>
                      <a:pt x="2592" y="1194"/>
                    </a:lnTo>
                    <a:lnTo>
                      <a:pt x="2570" y="1065"/>
                    </a:lnTo>
                    <a:lnTo>
                      <a:pt x="2538" y="936"/>
                    </a:lnTo>
                    <a:lnTo>
                      <a:pt x="2495" y="81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2" y="484"/>
                    </a:lnTo>
                    <a:lnTo>
                      <a:pt x="2215" y="387"/>
                    </a:lnTo>
                    <a:lnTo>
                      <a:pt x="2129" y="301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796" y="108"/>
                    </a:lnTo>
                    <a:lnTo>
                      <a:pt x="1678" y="54"/>
                    </a:lnTo>
                    <a:lnTo>
                      <a:pt x="1560" y="2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764750" y="227735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172" y="1"/>
                    </a:moveTo>
                    <a:lnTo>
                      <a:pt x="1054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99" y="151"/>
                    </a:lnTo>
                    <a:lnTo>
                      <a:pt x="592" y="216"/>
                    </a:lnTo>
                    <a:lnTo>
                      <a:pt x="495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60"/>
                    </a:lnTo>
                    <a:lnTo>
                      <a:pt x="172" y="657"/>
                    </a:lnTo>
                    <a:lnTo>
                      <a:pt x="118" y="775"/>
                    </a:lnTo>
                    <a:lnTo>
                      <a:pt x="65" y="882"/>
                    </a:lnTo>
                    <a:lnTo>
                      <a:pt x="32" y="1001"/>
                    </a:lnTo>
                    <a:lnTo>
                      <a:pt x="11" y="1130"/>
                    </a:lnTo>
                    <a:lnTo>
                      <a:pt x="0" y="1259"/>
                    </a:lnTo>
                    <a:lnTo>
                      <a:pt x="0" y="1388"/>
                    </a:lnTo>
                    <a:lnTo>
                      <a:pt x="11" y="1517"/>
                    </a:lnTo>
                    <a:lnTo>
                      <a:pt x="43" y="1635"/>
                    </a:lnTo>
                    <a:lnTo>
                      <a:pt x="86" y="1764"/>
                    </a:lnTo>
                    <a:lnTo>
                      <a:pt x="140" y="1872"/>
                    </a:lnTo>
                    <a:lnTo>
                      <a:pt x="204" y="1990"/>
                    </a:lnTo>
                    <a:lnTo>
                      <a:pt x="269" y="2087"/>
                    </a:lnTo>
                    <a:lnTo>
                      <a:pt x="355" y="2183"/>
                    </a:lnTo>
                    <a:lnTo>
                      <a:pt x="452" y="2270"/>
                    </a:lnTo>
                    <a:lnTo>
                      <a:pt x="549" y="2356"/>
                    </a:lnTo>
                    <a:lnTo>
                      <a:pt x="656" y="2420"/>
                    </a:lnTo>
                    <a:lnTo>
                      <a:pt x="764" y="2485"/>
                    </a:lnTo>
                    <a:lnTo>
                      <a:pt x="882" y="2528"/>
                    </a:lnTo>
                    <a:lnTo>
                      <a:pt x="1011" y="2571"/>
                    </a:lnTo>
                    <a:lnTo>
                      <a:pt x="1140" y="2592"/>
                    </a:lnTo>
                    <a:lnTo>
                      <a:pt x="1269" y="2603"/>
                    </a:lnTo>
                    <a:lnTo>
                      <a:pt x="1398" y="2603"/>
                    </a:lnTo>
                    <a:lnTo>
                      <a:pt x="1527" y="2581"/>
                    </a:lnTo>
                    <a:lnTo>
                      <a:pt x="1656" y="2549"/>
                    </a:lnTo>
                    <a:lnTo>
                      <a:pt x="1774" y="2506"/>
                    </a:lnTo>
                    <a:lnTo>
                      <a:pt x="1882" y="2452"/>
                    </a:lnTo>
                    <a:lnTo>
                      <a:pt x="2000" y="2388"/>
                    </a:lnTo>
                    <a:lnTo>
                      <a:pt x="2097" y="2313"/>
                    </a:lnTo>
                    <a:lnTo>
                      <a:pt x="2194" y="2237"/>
                    </a:lnTo>
                    <a:lnTo>
                      <a:pt x="2280" y="2140"/>
                    </a:lnTo>
                    <a:lnTo>
                      <a:pt x="2355" y="2044"/>
                    </a:lnTo>
                    <a:lnTo>
                      <a:pt x="2430" y="1936"/>
                    </a:lnTo>
                    <a:lnTo>
                      <a:pt x="2484" y="1818"/>
                    </a:lnTo>
                    <a:lnTo>
                      <a:pt x="2538" y="1700"/>
                    </a:lnTo>
                    <a:lnTo>
                      <a:pt x="2570" y="1571"/>
                    </a:lnTo>
                    <a:lnTo>
                      <a:pt x="2592" y="1452"/>
                    </a:lnTo>
                    <a:lnTo>
                      <a:pt x="2602" y="1312"/>
                    </a:lnTo>
                    <a:lnTo>
                      <a:pt x="2592" y="1183"/>
                    </a:lnTo>
                    <a:lnTo>
                      <a:pt x="2581" y="1054"/>
                    </a:lnTo>
                    <a:lnTo>
                      <a:pt x="2549" y="936"/>
                    </a:lnTo>
                    <a:lnTo>
                      <a:pt x="2506" y="818"/>
                    </a:lnTo>
                    <a:lnTo>
                      <a:pt x="2441" y="700"/>
                    </a:lnTo>
                    <a:lnTo>
                      <a:pt x="2377" y="592"/>
                    </a:lnTo>
                    <a:lnTo>
                      <a:pt x="2301" y="485"/>
                    </a:lnTo>
                    <a:lnTo>
                      <a:pt x="2215" y="398"/>
                    </a:lnTo>
                    <a:lnTo>
                      <a:pt x="2129" y="312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807" y="108"/>
                    </a:lnTo>
                    <a:lnTo>
                      <a:pt x="1688" y="65"/>
                    </a:lnTo>
                    <a:lnTo>
                      <a:pt x="1559" y="22"/>
                    </a:lnTo>
                    <a:lnTo>
                      <a:pt x="1430" y="11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845400" y="2435950"/>
                <a:ext cx="64800" cy="64825"/>
              </a:xfrm>
              <a:custGeom>
                <a:rect b="b" l="l" r="r" t="t"/>
                <a:pathLst>
                  <a:path extrusionOk="0" h="2593" w="2592">
                    <a:moveTo>
                      <a:pt x="1301" y="1"/>
                    </a:moveTo>
                    <a:lnTo>
                      <a:pt x="1172" y="12"/>
                    </a:lnTo>
                    <a:lnTo>
                      <a:pt x="1043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7" y="162"/>
                    </a:lnTo>
                    <a:lnTo>
                      <a:pt x="570" y="237"/>
                    </a:lnTo>
                    <a:lnTo>
                      <a:pt x="473" y="313"/>
                    </a:lnTo>
                    <a:lnTo>
                      <a:pt x="376" y="399"/>
                    </a:lnTo>
                    <a:lnTo>
                      <a:pt x="290" y="496"/>
                    </a:lnTo>
                    <a:lnTo>
                      <a:pt x="215" y="592"/>
                    </a:lnTo>
                    <a:lnTo>
                      <a:pt x="151" y="700"/>
                    </a:lnTo>
                    <a:lnTo>
                      <a:pt x="97" y="818"/>
                    </a:lnTo>
                    <a:lnTo>
                      <a:pt x="54" y="936"/>
                    </a:lnTo>
                    <a:lnTo>
                      <a:pt x="22" y="1065"/>
                    </a:lnTo>
                    <a:lnTo>
                      <a:pt x="11" y="1194"/>
                    </a:lnTo>
                    <a:lnTo>
                      <a:pt x="0" y="1323"/>
                    </a:lnTo>
                    <a:lnTo>
                      <a:pt x="11" y="1453"/>
                    </a:lnTo>
                    <a:lnTo>
                      <a:pt x="32" y="1582"/>
                    </a:lnTo>
                    <a:lnTo>
                      <a:pt x="65" y="1700"/>
                    </a:lnTo>
                    <a:lnTo>
                      <a:pt x="118" y="1818"/>
                    </a:lnTo>
                    <a:lnTo>
                      <a:pt x="172" y="1926"/>
                    </a:lnTo>
                    <a:lnTo>
                      <a:pt x="237" y="2033"/>
                    </a:lnTo>
                    <a:lnTo>
                      <a:pt x="312" y="2130"/>
                    </a:lnTo>
                    <a:lnTo>
                      <a:pt x="398" y="2216"/>
                    </a:lnTo>
                    <a:lnTo>
                      <a:pt x="495" y="2302"/>
                    </a:lnTo>
                    <a:lnTo>
                      <a:pt x="591" y="2377"/>
                    </a:lnTo>
                    <a:lnTo>
                      <a:pt x="699" y="2442"/>
                    </a:lnTo>
                    <a:lnTo>
                      <a:pt x="806" y="2496"/>
                    </a:lnTo>
                    <a:lnTo>
                      <a:pt x="925" y="2539"/>
                    </a:lnTo>
                    <a:lnTo>
                      <a:pt x="1043" y="2571"/>
                    </a:lnTo>
                    <a:lnTo>
                      <a:pt x="1172" y="2582"/>
                    </a:lnTo>
                    <a:lnTo>
                      <a:pt x="1301" y="2592"/>
                    </a:lnTo>
                    <a:lnTo>
                      <a:pt x="1430" y="2582"/>
                    </a:lnTo>
                    <a:lnTo>
                      <a:pt x="1559" y="2560"/>
                    </a:lnTo>
                    <a:lnTo>
                      <a:pt x="1688" y="2528"/>
                    </a:lnTo>
                    <a:lnTo>
                      <a:pt x="1807" y="2485"/>
                    </a:lnTo>
                    <a:lnTo>
                      <a:pt x="1914" y="2431"/>
                    </a:lnTo>
                    <a:lnTo>
                      <a:pt x="2022" y="2367"/>
                    </a:lnTo>
                    <a:lnTo>
                      <a:pt x="2129" y="2280"/>
                    </a:lnTo>
                    <a:lnTo>
                      <a:pt x="2215" y="2194"/>
                    </a:lnTo>
                    <a:lnTo>
                      <a:pt x="2301" y="2108"/>
                    </a:lnTo>
                    <a:lnTo>
                      <a:pt x="2376" y="2001"/>
                    </a:lnTo>
                    <a:lnTo>
                      <a:pt x="2441" y="1893"/>
                    </a:lnTo>
                    <a:lnTo>
                      <a:pt x="2495" y="1775"/>
                    </a:lnTo>
                    <a:lnTo>
                      <a:pt x="2538" y="1657"/>
                    </a:lnTo>
                    <a:lnTo>
                      <a:pt x="2570" y="1528"/>
                    </a:lnTo>
                    <a:lnTo>
                      <a:pt x="2591" y="1399"/>
                    </a:lnTo>
                    <a:lnTo>
                      <a:pt x="2591" y="1270"/>
                    </a:lnTo>
                    <a:lnTo>
                      <a:pt x="2581" y="1141"/>
                    </a:lnTo>
                    <a:lnTo>
                      <a:pt x="2559" y="1012"/>
                    </a:lnTo>
                    <a:lnTo>
                      <a:pt x="2527" y="893"/>
                    </a:lnTo>
                    <a:lnTo>
                      <a:pt x="2484" y="775"/>
                    </a:lnTo>
                    <a:lnTo>
                      <a:pt x="2430" y="668"/>
                    </a:lnTo>
                    <a:lnTo>
                      <a:pt x="2355" y="560"/>
                    </a:lnTo>
                    <a:lnTo>
                      <a:pt x="2280" y="463"/>
                    </a:lnTo>
                    <a:lnTo>
                      <a:pt x="2204" y="377"/>
                    </a:lnTo>
                    <a:lnTo>
                      <a:pt x="2108" y="291"/>
                    </a:lnTo>
                    <a:lnTo>
                      <a:pt x="2011" y="216"/>
                    </a:lnTo>
                    <a:lnTo>
                      <a:pt x="1903" y="151"/>
                    </a:lnTo>
                    <a:lnTo>
                      <a:pt x="1796" y="98"/>
                    </a:lnTo>
                    <a:lnTo>
                      <a:pt x="1677" y="55"/>
                    </a:lnTo>
                    <a:lnTo>
                      <a:pt x="1548" y="22"/>
                    </a:lnTo>
                    <a:lnTo>
                      <a:pt x="1430" y="12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923625" y="1727350"/>
                <a:ext cx="64275" cy="64000"/>
              </a:xfrm>
              <a:custGeom>
                <a:rect b="b" l="l" r="r" t="t"/>
                <a:pathLst>
                  <a:path extrusionOk="0" h="2560" w="2571">
                    <a:moveTo>
                      <a:pt x="1194" y="0"/>
                    </a:moveTo>
                    <a:lnTo>
                      <a:pt x="1065" y="11"/>
                    </a:lnTo>
                    <a:lnTo>
                      <a:pt x="946" y="43"/>
                    </a:lnTo>
                    <a:lnTo>
                      <a:pt x="828" y="75"/>
                    </a:lnTo>
                    <a:lnTo>
                      <a:pt x="710" y="129"/>
                    </a:lnTo>
                    <a:lnTo>
                      <a:pt x="602" y="194"/>
                    </a:lnTo>
                    <a:lnTo>
                      <a:pt x="506" y="258"/>
                    </a:lnTo>
                    <a:lnTo>
                      <a:pt x="409" y="344"/>
                    </a:lnTo>
                    <a:lnTo>
                      <a:pt x="323" y="430"/>
                    </a:lnTo>
                    <a:lnTo>
                      <a:pt x="247" y="527"/>
                    </a:lnTo>
                    <a:lnTo>
                      <a:pt x="183" y="624"/>
                    </a:lnTo>
                    <a:lnTo>
                      <a:pt x="118" y="731"/>
                    </a:lnTo>
                    <a:lnTo>
                      <a:pt x="75" y="850"/>
                    </a:lnTo>
                    <a:lnTo>
                      <a:pt x="43" y="968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0" y="1366"/>
                    </a:lnTo>
                    <a:lnTo>
                      <a:pt x="22" y="1495"/>
                    </a:lnTo>
                    <a:lnTo>
                      <a:pt x="43" y="1613"/>
                    </a:lnTo>
                    <a:lnTo>
                      <a:pt x="86" y="1742"/>
                    </a:lnTo>
                    <a:lnTo>
                      <a:pt x="140" y="1850"/>
                    </a:lnTo>
                    <a:lnTo>
                      <a:pt x="204" y="1968"/>
                    </a:lnTo>
                    <a:lnTo>
                      <a:pt x="269" y="2065"/>
                    </a:lnTo>
                    <a:lnTo>
                      <a:pt x="355" y="2161"/>
                    </a:lnTo>
                    <a:lnTo>
                      <a:pt x="452" y="2247"/>
                    </a:lnTo>
                    <a:lnTo>
                      <a:pt x="549" y="2323"/>
                    </a:lnTo>
                    <a:lnTo>
                      <a:pt x="656" y="2398"/>
                    </a:lnTo>
                    <a:lnTo>
                      <a:pt x="764" y="2452"/>
                    </a:lnTo>
                    <a:lnTo>
                      <a:pt x="882" y="2495"/>
                    </a:lnTo>
                    <a:lnTo>
                      <a:pt x="1011" y="2527"/>
                    </a:lnTo>
                    <a:lnTo>
                      <a:pt x="1140" y="2549"/>
                    </a:lnTo>
                    <a:lnTo>
                      <a:pt x="1280" y="2559"/>
                    </a:lnTo>
                    <a:lnTo>
                      <a:pt x="1409" y="2559"/>
                    </a:lnTo>
                    <a:lnTo>
                      <a:pt x="1527" y="2538"/>
                    </a:lnTo>
                    <a:lnTo>
                      <a:pt x="1656" y="2506"/>
                    </a:lnTo>
                    <a:lnTo>
                      <a:pt x="1774" y="2463"/>
                    </a:lnTo>
                    <a:lnTo>
                      <a:pt x="1882" y="2409"/>
                    </a:lnTo>
                    <a:lnTo>
                      <a:pt x="1989" y="2344"/>
                    </a:lnTo>
                    <a:lnTo>
                      <a:pt x="2086" y="2280"/>
                    </a:lnTo>
                    <a:lnTo>
                      <a:pt x="2183" y="2194"/>
                    </a:lnTo>
                    <a:lnTo>
                      <a:pt x="2258" y="2108"/>
                    </a:lnTo>
                    <a:lnTo>
                      <a:pt x="2334" y="2011"/>
                    </a:lnTo>
                    <a:lnTo>
                      <a:pt x="2398" y="1903"/>
                    </a:lnTo>
                    <a:lnTo>
                      <a:pt x="2463" y="1796"/>
                    </a:lnTo>
                    <a:lnTo>
                      <a:pt x="2506" y="1678"/>
                    </a:lnTo>
                    <a:lnTo>
                      <a:pt x="2538" y="1559"/>
                    </a:lnTo>
                    <a:lnTo>
                      <a:pt x="2559" y="1430"/>
                    </a:lnTo>
                    <a:lnTo>
                      <a:pt x="2570" y="1301"/>
                    </a:lnTo>
                    <a:lnTo>
                      <a:pt x="2559" y="1172"/>
                    </a:lnTo>
                    <a:lnTo>
                      <a:pt x="2549" y="1043"/>
                    </a:lnTo>
                    <a:lnTo>
                      <a:pt x="2516" y="925"/>
                    </a:lnTo>
                    <a:lnTo>
                      <a:pt x="2473" y="807"/>
                    </a:lnTo>
                    <a:lnTo>
                      <a:pt x="2430" y="688"/>
                    </a:lnTo>
                    <a:lnTo>
                      <a:pt x="2366" y="581"/>
                    </a:lnTo>
                    <a:lnTo>
                      <a:pt x="2291" y="484"/>
                    </a:lnTo>
                    <a:lnTo>
                      <a:pt x="2215" y="398"/>
                    </a:lnTo>
                    <a:lnTo>
                      <a:pt x="2118" y="312"/>
                    </a:lnTo>
                    <a:lnTo>
                      <a:pt x="2022" y="237"/>
                    </a:lnTo>
                    <a:lnTo>
                      <a:pt x="1925" y="172"/>
                    </a:lnTo>
                    <a:lnTo>
                      <a:pt x="1817" y="108"/>
                    </a:lnTo>
                    <a:lnTo>
                      <a:pt x="1699" y="65"/>
                    </a:lnTo>
                    <a:lnTo>
                      <a:pt x="1581" y="32"/>
                    </a:lnTo>
                    <a:lnTo>
                      <a:pt x="1452" y="1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1632775" y="1807975"/>
                <a:ext cx="64000" cy="64025"/>
              </a:xfrm>
              <a:custGeom>
                <a:rect b="b" l="l" r="r" t="t"/>
                <a:pathLst>
                  <a:path extrusionOk="0" h="2561" w="2560">
                    <a:moveTo>
                      <a:pt x="1173" y="1"/>
                    </a:moveTo>
                    <a:lnTo>
                      <a:pt x="1044" y="22"/>
                    </a:lnTo>
                    <a:lnTo>
                      <a:pt x="915" y="44"/>
                    </a:lnTo>
                    <a:lnTo>
                      <a:pt x="807" y="87"/>
                    </a:lnTo>
                    <a:lnTo>
                      <a:pt x="689" y="141"/>
                    </a:lnTo>
                    <a:lnTo>
                      <a:pt x="581" y="205"/>
                    </a:lnTo>
                    <a:lnTo>
                      <a:pt x="484" y="270"/>
                    </a:lnTo>
                    <a:lnTo>
                      <a:pt x="388" y="356"/>
                    </a:lnTo>
                    <a:lnTo>
                      <a:pt x="312" y="442"/>
                    </a:lnTo>
                    <a:lnTo>
                      <a:pt x="237" y="539"/>
                    </a:lnTo>
                    <a:lnTo>
                      <a:pt x="173" y="646"/>
                    </a:lnTo>
                    <a:lnTo>
                      <a:pt x="108" y="754"/>
                    </a:lnTo>
                    <a:lnTo>
                      <a:pt x="65" y="872"/>
                    </a:lnTo>
                    <a:lnTo>
                      <a:pt x="33" y="990"/>
                    </a:lnTo>
                    <a:lnTo>
                      <a:pt x="11" y="1119"/>
                    </a:lnTo>
                    <a:lnTo>
                      <a:pt x="1" y="1248"/>
                    </a:lnTo>
                    <a:lnTo>
                      <a:pt x="1" y="1377"/>
                    </a:lnTo>
                    <a:lnTo>
                      <a:pt x="22" y="1506"/>
                    </a:lnTo>
                    <a:lnTo>
                      <a:pt x="54" y="1635"/>
                    </a:lnTo>
                    <a:lnTo>
                      <a:pt x="87" y="1754"/>
                    </a:lnTo>
                    <a:lnTo>
                      <a:pt x="140" y="1872"/>
                    </a:lnTo>
                    <a:lnTo>
                      <a:pt x="205" y="1980"/>
                    </a:lnTo>
                    <a:lnTo>
                      <a:pt x="280" y="2087"/>
                    </a:lnTo>
                    <a:lnTo>
                      <a:pt x="366" y="2173"/>
                    </a:lnTo>
                    <a:lnTo>
                      <a:pt x="463" y="2259"/>
                    </a:lnTo>
                    <a:lnTo>
                      <a:pt x="560" y="2334"/>
                    </a:lnTo>
                    <a:lnTo>
                      <a:pt x="667" y="2410"/>
                    </a:lnTo>
                    <a:lnTo>
                      <a:pt x="785" y="2463"/>
                    </a:lnTo>
                    <a:lnTo>
                      <a:pt x="904" y="2506"/>
                    </a:lnTo>
                    <a:lnTo>
                      <a:pt x="1033" y="2539"/>
                    </a:lnTo>
                    <a:lnTo>
                      <a:pt x="1162" y="2560"/>
                    </a:lnTo>
                    <a:lnTo>
                      <a:pt x="1291" y="2560"/>
                    </a:lnTo>
                    <a:lnTo>
                      <a:pt x="1420" y="2549"/>
                    </a:lnTo>
                    <a:lnTo>
                      <a:pt x="1549" y="2528"/>
                    </a:lnTo>
                    <a:lnTo>
                      <a:pt x="1667" y="2496"/>
                    </a:lnTo>
                    <a:lnTo>
                      <a:pt x="1786" y="2453"/>
                    </a:lnTo>
                    <a:lnTo>
                      <a:pt x="1893" y="2399"/>
                    </a:lnTo>
                    <a:lnTo>
                      <a:pt x="2001" y="2334"/>
                    </a:lnTo>
                    <a:lnTo>
                      <a:pt x="2097" y="2259"/>
                    </a:lnTo>
                    <a:lnTo>
                      <a:pt x="2194" y="2184"/>
                    </a:lnTo>
                    <a:lnTo>
                      <a:pt x="2269" y="2087"/>
                    </a:lnTo>
                    <a:lnTo>
                      <a:pt x="2345" y="1990"/>
                    </a:lnTo>
                    <a:lnTo>
                      <a:pt x="2409" y="1883"/>
                    </a:lnTo>
                    <a:lnTo>
                      <a:pt x="2463" y="1775"/>
                    </a:lnTo>
                    <a:lnTo>
                      <a:pt x="2506" y="1657"/>
                    </a:lnTo>
                    <a:lnTo>
                      <a:pt x="2538" y="1539"/>
                    </a:lnTo>
                    <a:lnTo>
                      <a:pt x="2560" y="1410"/>
                    </a:lnTo>
                    <a:lnTo>
                      <a:pt x="2560" y="1281"/>
                    </a:lnTo>
                    <a:lnTo>
                      <a:pt x="2560" y="1152"/>
                    </a:lnTo>
                    <a:lnTo>
                      <a:pt x="2538" y="1022"/>
                    </a:lnTo>
                    <a:lnTo>
                      <a:pt x="2506" y="904"/>
                    </a:lnTo>
                    <a:lnTo>
                      <a:pt x="2463" y="786"/>
                    </a:lnTo>
                    <a:lnTo>
                      <a:pt x="2409" y="678"/>
                    </a:lnTo>
                    <a:lnTo>
                      <a:pt x="2345" y="571"/>
                    </a:lnTo>
                    <a:lnTo>
                      <a:pt x="2280" y="474"/>
                    </a:lnTo>
                    <a:lnTo>
                      <a:pt x="2194" y="377"/>
                    </a:lnTo>
                    <a:lnTo>
                      <a:pt x="2108" y="291"/>
                    </a:lnTo>
                    <a:lnTo>
                      <a:pt x="2011" y="227"/>
                    </a:lnTo>
                    <a:lnTo>
                      <a:pt x="1904" y="162"/>
                    </a:lnTo>
                    <a:lnTo>
                      <a:pt x="1796" y="98"/>
                    </a:lnTo>
                    <a:lnTo>
                      <a:pt x="1678" y="55"/>
                    </a:lnTo>
                    <a:lnTo>
                      <a:pt x="1549" y="22"/>
                    </a:lnTo>
                    <a:lnTo>
                      <a:pt x="1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845650" y="1807725"/>
                <a:ext cx="64550" cy="64525"/>
              </a:xfrm>
              <a:custGeom>
                <a:rect b="b" l="l" r="r" t="t"/>
                <a:pathLst>
                  <a:path extrusionOk="0" h="2581" w="2582">
                    <a:moveTo>
                      <a:pt x="1184" y="0"/>
                    </a:moveTo>
                    <a:lnTo>
                      <a:pt x="1055" y="22"/>
                    </a:lnTo>
                    <a:lnTo>
                      <a:pt x="926" y="54"/>
                    </a:lnTo>
                    <a:lnTo>
                      <a:pt x="807" y="97"/>
                    </a:lnTo>
                    <a:lnTo>
                      <a:pt x="689" y="151"/>
                    </a:lnTo>
                    <a:lnTo>
                      <a:pt x="581" y="215"/>
                    </a:lnTo>
                    <a:lnTo>
                      <a:pt x="485" y="291"/>
                    </a:lnTo>
                    <a:lnTo>
                      <a:pt x="388" y="377"/>
                    </a:lnTo>
                    <a:lnTo>
                      <a:pt x="302" y="463"/>
                    </a:lnTo>
                    <a:lnTo>
                      <a:pt x="227" y="570"/>
                    </a:lnTo>
                    <a:lnTo>
                      <a:pt x="162" y="678"/>
                    </a:lnTo>
                    <a:lnTo>
                      <a:pt x="108" y="785"/>
                    </a:lnTo>
                    <a:lnTo>
                      <a:pt x="55" y="903"/>
                    </a:lnTo>
                    <a:lnTo>
                      <a:pt x="22" y="1032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2" y="1420"/>
                    </a:lnTo>
                    <a:lnTo>
                      <a:pt x="22" y="1549"/>
                    </a:lnTo>
                    <a:lnTo>
                      <a:pt x="55" y="1667"/>
                    </a:lnTo>
                    <a:lnTo>
                      <a:pt x="98" y="1785"/>
                    </a:lnTo>
                    <a:lnTo>
                      <a:pt x="151" y="1893"/>
                    </a:lnTo>
                    <a:lnTo>
                      <a:pt x="216" y="2000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63" y="2269"/>
                    </a:lnTo>
                    <a:lnTo>
                      <a:pt x="560" y="2344"/>
                    </a:lnTo>
                    <a:lnTo>
                      <a:pt x="667" y="2409"/>
                    </a:lnTo>
                    <a:lnTo>
                      <a:pt x="775" y="2463"/>
                    </a:lnTo>
                    <a:lnTo>
                      <a:pt x="893" y="2516"/>
                    </a:lnTo>
                    <a:lnTo>
                      <a:pt x="1012" y="2549"/>
                    </a:lnTo>
                    <a:lnTo>
                      <a:pt x="1141" y="2570"/>
                    </a:lnTo>
                    <a:lnTo>
                      <a:pt x="1270" y="2581"/>
                    </a:lnTo>
                    <a:lnTo>
                      <a:pt x="1399" y="2570"/>
                    </a:lnTo>
                    <a:lnTo>
                      <a:pt x="1528" y="2559"/>
                    </a:lnTo>
                    <a:lnTo>
                      <a:pt x="1657" y="2527"/>
                    </a:lnTo>
                    <a:lnTo>
                      <a:pt x="1775" y="2484"/>
                    </a:lnTo>
                    <a:lnTo>
                      <a:pt x="1883" y="2430"/>
                    </a:lnTo>
                    <a:lnTo>
                      <a:pt x="1990" y="2366"/>
                    </a:lnTo>
                    <a:lnTo>
                      <a:pt x="2098" y="2291"/>
                    </a:lnTo>
                    <a:lnTo>
                      <a:pt x="2194" y="2205"/>
                    </a:lnTo>
                    <a:lnTo>
                      <a:pt x="2280" y="2108"/>
                    </a:lnTo>
                    <a:lnTo>
                      <a:pt x="2356" y="2011"/>
                    </a:lnTo>
                    <a:lnTo>
                      <a:pt x="2420" y="1903"/>
                    </a:lnTo>
                    <a:lnTo>
                      <a:pt x="2474" y="1785"/>
                    </a:lnTo>
                    <a:lnTo>
                      <a:pt x="2517" y="1667"/>
                    </a:lnTo>
                    <a:lnTo>
                      <a:pt x="2549" y="1549"/>
                    </a:lnTo>
                    <a:lnTo>
                      <a:pt x="2571" y="1420"/>
                    </a:lnTo>
                    <a:lnTo>
                      <a:pt x="2581" y="1280"/>
                    </a:lnTo>
                    <a:lnTo>
                      <a:pt x="2571" y="1151"/>
                    </a:lnTo>
                    <a:lnTo>
                      <a:pt x="2549" y="1032"/>
                    </a:lnTo>
                    <a:lnTo>
                      <a:pt x="2517" y="903"/>
                    </a:lnTo>
                    <a:lnTo>
                      <a:pt x="2474" y="796"/>
                    </a:lnTo>
                    <a:lnTo>
                      <a:pt x="2420" y="678"/>
                    </a:lnTo>
                    <a:lnTo>
                      <a:pt x="2356" y="581"/>
                    </a:lnTo>
                    <a:lnTo>
                      <a:pt x="2280" y="473"/>
                    </a:lnTo>
                    <a:lnTo>
                      <a:pt x="2205" y="387"/>
                    </a:lnTo>
                    <a:lnTo>
                      <a:pt x="2119" y="301"/>
                    </a:lnTo>
                    <a:lnTo>
                      <a:pt x="2012" y="226"/>
                    </a:lnTo>
                    <a:lnTo>
                      <a:pt x="1915" y="162"/>
                    </a:lnTo>
                    <a:lnTo>
                      <a:pt x="1807" y="108"/>
                    </a:lnTo>
                    <a:lnTo>
                      <a:pt x="1689" y="65"/>
                    </a:lnTo>
                    <a:lnTo>
                      <a:pt x="1560" y="32"/>
                    </a:lnTo>
                    <a:lnTo>
                      <a:pt x="1442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1552125" y="1727350"/>
                <a:ext cx="64000" cy="64000"/>
              </a:xfrm>
              <a:custGeom>
                <a:rect b="b" l="l" r="r" t="t"/>
                <a:pathLst>
                  <a:path extrusionOk="0" h="2560" w="2560">
                    <a:moveTo>
                      <a:pt x="1140" y="0"/>
                    </a:moveTo>
                    <a:lnTo>
                      <a:pt x="1022" y="22"/>
                    </a:lnTo>
                    <a:lnTo>
                      <a:pt x="893" y="54"/>
                    </a:lnTo>
                    <a:lnTo>
                      <a:pt x="786" y="97"/>
                    </a:lnTo>
                    <a:lnTo>
                      <a:pt x="667" y="151"/>
                    </a:lnTo>
                    <a:lnTo>
                      <a:pt x="571" y="215"/>
                    </a:lnTo>
                    <a:lnTo>
                      <a:pt x="463" y="290"/>
                    </a:lnTo>
                    <a:lnTo>
                      <a:pt x="377" y="376"/>
                    </a:lnTo>
                    <a:lnTo>
                      <a:pt x="291" y="462"/>
                    </a:lnTo>
                    <a:lnTo>
                      <a:pt x="226" y="559"/>
                    </a:lnTo>
                    <a:lnTo>
                      <a:pt x="162" y="667"/>
                    </a:lnTo>
                    <a:lnTo>
                      <a:pt x="108" y="774"/>
                    </a:lnTo>
                    <a:lnTo>
                      <a:pt x="65" y="893"/>
                    </a:lnTo>
                    <a:lnTo>
                      <a:pt x="33" y="1011"/>
                    </a:lnTo>
                    <a:lnTo>
                      <a:pt x="11" y="1140"/>
                    </a:lnTo>
                    <a:lnTo>
                      <a:pt x="1" y="1269"/>
                    </a:lnTo>
                    <a:lnTo>
                      <a:pt x="11" y="1409"/>
                    </a:lnTo>
                    <a:lnTo>
                      <a:pt x="22" y="1538"/>
                    </a:lnTo>
                    <a:lnTo>
                      <a:pt x="54" y="1656"/>
                    </a:lnTo>
                    <a:lnTo>
                      <a:pt x="108" y="1774"/>
                    </a:lnTo>
                    <a:lnTo>
                      <a:pt x="162" y="1893"/>
                    </a:lnTo>
                    <a:lnTo>
                      <a:pt x="226" y="2000"/>
                    </a:lnTo>
                    <a:lnTo>
                      <a:pt x="302" y="2097"/>
                    </a:lnTo>
                    <a:lnTo>
                      <a:pt x="388" y="2194"/>
                    </a:lnTo>
                    <a:lnTo>
                      <a:pt x="485" y="2280"/>
                    </a:lnTo>
                    <a:lnTo>
                      <a:pt x="581" y="2355"/>
                    </a:lnTo>
                    <a:lnTo>
                      <a:pt x="689" y="2409"/>
                    </a:lnTo>
                    <a:lnTo>
                      <a:pt x="807" y="2463"/>
                    </a:lnTo>
                    <a:lnTo>
                      <a:pt x="925" y="2506"/>
                    </a:lnTo>
                    <a:lnTo>
                      <a:pt x="1054" y="2538"/>
                    </a:lnTo>
                    <a:lnTo>
                      <a:pt x="1183" y="2559"/>
                    </a:lnTo>
                    <a:lnTo>
                      <a:pt x="1312" y="2559"/>
                    </a:lnTo>
                    <a:lnTo>
                      <a:pt x="1442" y="2549"/>
                    </a:lnTo>
                    <a:lnTo>
                      <a:pt x="1571" y="2527"/>
                    </a:lnTo>
                    <a:lnTo>
                      <a:pt x="1689" y="2495"/>
                    </a:lnTo>
                    <a:lnTo>
                      <a:pt x="1807" y="2441"/>
                    </a:lnTo>
                    <a:lnTo>
                      <a:pt x="1915" y="2387"/>
                    </a:lnTo>
                    <a:lnTo>
                      <a:pt x="2022" y="2323"/>
                    </a:lnTo>
                    <a:lnTo>
                      <a:pt x="2119" y="2247"/>
                    </a:lnTo>
                    <a:lnTo>
                      <a:pt x="2205" y="2161"/>
                    </a:lnTo>
                    <a:lnTo>
                      <a:pt x="2291" y="2075"/>
                    </a:lnTo>
                    <a:lnTo>
                      <a:pt x="2356" y="1968"/>
                    </a:lnTo>
                    <a:lnTo>
                      <a:pt x="2420" y="1860"/>
                    </a:lnTo>
                    <a:lnTo>
                      <a:pt x="2474" y="1753"/>
                    </a:lnTo>
                    <a:lnTo>
                      <a:pt x="2517" y="1635"/>
                    </a:lnTo>
                    <a:lnTo>
                      <a:pt x="2538" y="1516"/>
                    </a:lnTo>
                    <a:lnTo>
                      <a:pt x="2560" y="1387"/>
                    </a:lnTo>
                    <a:lnTo>
                      <a:pt x="2560" y="1258"/>
                    </a:lnTo>
                    <a:lnTo>
                      <a:pt x="2549" y="1129"/>
                    </a:lnTo>
                    <a:lnTo>
                      <a:pt x="2528" y="1000"/>
                    </a:lnTo>
                    <a:lnTo>
                      <a:pt x="2495" y="882"/>
                    </a:lnTo>
                    <a:lnTo>
                      <a:pt x="2452" y="764"/>
                    </a:lnTo>
                    <a:lnTo>
                      <a:pt x="2399" y="656"/>
                    </a:lnTo>
                    <a:lnTo>
                      <a:pt x="2334" y="548"/>
                    </a:lnTo>
                    <a:lnTo>
                      <a:pt x="2259" y="452"/>
                    </a:lnTo>
                    <a:lnTo>
                      <a:pt x="2173" y="366"/>
                    </a:lnTo>
                    <a:lnTo>
                      <a:pt x="2087" y="280"/>
                    </a:lnTo>
                    <a:lnTo>
                      <a:pt x="1990" y="204"/>
                    </a:lnTo>
                    <a:lnTo>
                      <a:pt x="1882" y="151"/>
                    </a:lnTo>
                    <a:lnTo>
                      <a:pt x="1775" y="97"/>
                    </a:lnTo>
                    <a:lnTo>
                      <a:pt x="1657" y="54"/>
                    </a:lnTo>
                    <a:lnTo>
                      <a:pt x="1528" y="22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632500" y="2436225"/>
                <a:ext cx="64550" cy="64275"/>
              </a:xfrm>
              <a:custGeom>
                <a:rect b="b" l="l" r="r" t="t"/>
                <a:pathLst>
                  <a:path extrusionOk="0" h="2571" w="2582">
                    <a:moveTo>
                      <a:pt x="1184" y="1"/>
                    </a:moveTo>
                    <a:lnTo>
                      <a:pt x="1055" y="22"/>
                    </a:lnTo>
                    <a:lnTo>
                      <a:pt x="936" y="54"/>
                    </a:lnTo>
                    <a:lnTo>
                      <a:pt x="807" y="87"/>
                    </a:lnTo>
                    <a:lnTo>
                      <a:pt x="700" y="140"/>
                    </a:lnTo>
                    <a:lnTo>
                      <a:pt x="592" y="205"/>
                    </a:lnTo>
                    <a:lnTo>
                      <a:pt x="485" y="280"/>
                    </a:lnTo>
                    <a:lnTo>
                      <a:pt x="399" y="366"/>
                    </a:lnTo>
                    <a:lnTo>
                      <a:pt x="313" y="463"/>
                    </a:lnTo>
                    <a:lnTo>
                      <a:pt x="227" y="560"/>
                    </a:lnTo>
                    <a:lnTo>
                      <a:pt x="162" y="667"/>
                    </a:lnTo>
                    <a:lnTo>
                      <a:pt x="108" y="786"/>
                    </a:lnTo>
                    <a:lnTo>
                      <a:pt x="65" y="904"/>
                    </a:lnTo>
                    <a:lnTo>
                      <a:pt x="33" y="1022"/>
                    </a:lnTo>
                    <a:lnTo>
                      <a:pt x="12" y="1151"/>
                    </a:lnTo>
                    <a:lnTo>
                      <a:pt x="1" y="1291"/>
                    </a:lnTo>
                    <a:lnTo>
                      <a:pt x="12" y="1420"/>
                    </a:lnTo>
                    <a:lnTo>
                      <a:pt x="33" y="1538"/>
                    </a:lnTo>
                    <a:lnTo>
                      <a:pt x="65" y="1667"/>
                    </a:lnTo>
                    <a:lnTo>
                      <a:pt x="108" y="1775"/>
                    </a:lnTo>
                    <a:lnTo>
                      <a:pt x="162" y="1893"/>
                    </a:lnTo>
                    <a:lnTo>
                      <a:pt x="216" y="2001"/>
                    </a:lnTo>
                    <a:lnTo>
                      <a:pt x="291" y="2097"/>
                    </a:lnTo>
                    <a:lnTo>
                      <a:pt x="377" y="2183"/>
                    </a:lnTo>
                    <a:lnTo>
                      <a:pt x="463" y="2269"/>
                    </a:lnTo>
                    <a:lnTo>
                      <a:pt x="560" y="2345"/>
                    </a:lnTo>
                    <a:lnTo>
                      <a:pt x="667" y="2409"/>
                    </a:lnTo>
                    <a:lnTo>
                      <a:pt x="775" y="2463"/>
                    </a:lnTo>
                    <a:lnTo>
                      <a:pt x="893" y="2506"/>
                    </a:lnTo>
                    <a:lnTo>
                      <a:pt x="1012" y="2538"/>
                    </a:lnTo>
                    <a:lnTo>
                      <a:pt x="1141" y="2560"/>
                    </a:lnTo>
                    <a:lnTo>
                      <a:pt x="1270" y="2571"/>
                    </a:lnTo>
                    <a:lnTo>
                      <a:pt x="1399" y="2571"/>
                    </a:lnTo>
                    <a:lnTo>
                      <a:pt x="1528" y="2549"/>
                    </a:lnTo>
                    <a:lnTo>
                      <a:pt x="1657" y="2528"/>
                    </a:lnTo>
                    <a:lnTo>
                      <a:pt x="1775" y="2485"/>
                    </a:lnTo>
                    <a:lnTo>
                      <a:pt x="1883" y="2431"/>
                    </a:lnTo>
                    <a:lnTo>
                      <a:pt x="2001" y="2366"/>
                    </a:lnTo>
                    <a:lnTo>
                      <a:pt x="2098" y="2291"/>
                    </a:lnTo>
                    <a:lnTo>
                      <a:pt x="2194" y="2205"/>
                    </a:lnTo>
                    <a:lnTo>
                      <a:pt x="2280" y="2108"/>
                    </a:lnTo>
                    <a:lnTo>
                      <a:pt x="2356" y="2011"/>
                    </a:lnTo>
                    <a:lnTo>
                      <a:pt x="2420" y="1904"/>
                    </a:lnTo>
                    <a:lnTo>
                      <a:pt x="2474" y="1786"/>
                    </a:lnTo>
                    <a:lnTo>
                      <a:pt x="2517" y="1667"/>
                    </a:lnTo>
                    <a:lnTo>
                      <a:pt x="2549" y="1549"/>
                    </a:lnTo>
                    <a:lnTo>
                      <a:pt x="2571" y="1420"/>
                    </a:lnTo>
                    <a:lnTo>
                      <a:pt x="2581" y="1280"/>
                    </a:lnTo>
                    <a:lnTo>
                      <a:pt x="2571" y="1151"/>
                    </a:lnTo>
                    <a:lnTo>
                      <a:pt x="2560" y="1033"/>
                    </a:lnTo>
                    <a:lnTo>
                      <a:pt x="2528" y="904"/>
                    </a:lnTo>
                    <a:lnTo>
                      <a:pt x="2485" y="796"/>
                    </a:lnTo>
                    <a:lnTo>
                      <a:pt x="2431" y="678"/>
                    </a:lnTo>
                    <a:lnTo>
                      <a:pt x="2366" y="581"/>
                    </a:lnTo>
                    <a:lnTo>
                      <a:pt x="2291" y="474"/>
                    </a:lnTo>
                    <a:lnTo>
                      <a:pt x="2205" y="388"/>
                    </a:lnTo>
                    <a:lnTo>
                      <a:pt x="2119" y="302"/>
                    </a:lnTo>
                    <a:lnTo>
                      <a:pt x="2022" y="226"/>
                    </a:lnTo>
                    <a:lnTo>
                      <a:pt x="1915" y="162"/>
                    </a:lnTo>
                    <a:lnTo>
                      <a:pt x="1807" y="108"/>
                    </a:lnTo>
                    <a:lnTo>
                      <a:pt x="1689" y="65"/>
                    </a:lnTo>
                    <a:lnTo>
                      <a:pt x="1571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474975" y="2595650"/>
                <a:ext cx="62650" cy="62650"/>
              </a:xfrm>
              <a:custGeom>
                <a:rect b="b" l="l" r="r" t="t"/>
                <a:pathLst>
                  <a:path extrusionOk="0" h="2506" w="2506">
                    <a:moveTo>
                      <a:pt x="1216" y="0"/>
                    </a:moveTo>
                    <a:lnTo>
                      <a:pt x="1097" y="11"/>
                    </a:lnTo>
                    <a:lnTo>
                      <a:pt x="968" y="32"/>
                    </a:lnTo>
                    <a:lnTo>
                      <a:pt x="850" y="54"/>
                    </a:lnTo>
                    <a:lnTo>
                      <a:pt x="742" y="97"/>
                    </a:lnTo>
                    <a:lnTo>
                      <a:pt x="635" y="151"/>
                    </a:lnTo>
                    <a:lnTo>
                      <a:pt x="538" y="215"/>
                    </a:lnTo>
                    <a:lnTo>
                      <a:pt x="441" y="290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05" y="549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71"/>
                    </a:lnTo>
                    <a:lnTo>
                      <a:pt x="33" y="989"/>
                    </a:lnTo>
                    <a:lnTo>
                      <a:pt x="11" y="1108"/>
                    </a:lnTo>
                    <a:lnTo>
                      <a:pt x="1" y="1237"/>
                    </a:lnTo>
                    <a:lnTo>
                      <a:pt x="11" y="1377"/>
                    </a:lnTo>
                    <a:lnTo>
                      <a:pt x="22" y="1506"/>
                    </a:lnTo>
                    <a:lnTo>
                      <a:pt x="54" y="1624"/>
                    </a:lnTo>
                    <a:lnTo>
                      <a:pt x="97" y="1742"/>
                    </a:lnTo>
                    <a:lnTo>
                      <a:pt x="151" y="1850"/>
                    </a:lnTo>
                    <a:lnTo>
                      <a:pt x="205" y="1957"/>
                    </a:lnTo>
                    <a:lnTo>
                      <a:pt x="280" y="2054"/>
                    </a:lnTo>
                    <a:lnTo>
                      <a:pt x="355" y="2140"/>
                    </a:lnTo>
                    <a:lnTo>
                      <a:pt x="452" y="2215"/>
                    </a:lnTo>
                    <a:lnTo>
                      <a:pt x="549" y="2291"/>
                    </a:lnTo>
                    <a:lnTo>
                      <a:pt x="646" y="2355"/>
                    </a:lnTo>
                    <a:lnTo>
                      <a:pt x="764" y="2409"/>
                    </a:lnTo>
                    <a:lnTo>
                      <a:pt x="872" y="2441"/>
                    </a:lnTo>
                    <a:lnTo>
                      <a:pt x="1001" y="2473"/>
                    </a:lnTo>
                    <a:lnTo>
                      <a:pt x="1130" y="2495"/>
                    </a:lnTo>
                    <a:lnTo>
                      <a:pt x="1259" y="2506"/>
                    </a:lnTo>
                    <a:lnTo>
                      <a:pt x="1388" y="2495"/>
                    </a:lnTo>
                    <a:lnTo>
                      <a:pt x="1517" y="2473"/>
                    </a:lnTo>
                    <a:lnTo>
                      <a:pt x="1635" y="2441"/>
                    </a:lnTo>
                    <a:lnTo>
                      <a:pt x="1753" y="2398"/>
                    </a:lnTo>
                    <a:lnTo>
                      <a:pt x="1872" y="2344"/>
                    </a:lnTo>
                    <a:lnTo>
                      <a:pt x="1968" y="2291"/>
                    </a:lnTo>
                    <a:lnTo>
                      <a:pt x="2065" y="2215"/>
                    </a:lnTo>
                    <a:lnTo>
                      <a:pt x="2151" y="2129"/>
                    </a:lnTo>
                    <a:lnTo>
                      <a:pt x="2237" y="2043"/>
                    </a:lnTo>
                    <a:lnTo>
                      <a:pt x="2302" y="1946"/>
                    </a:lnTo>
                    <a:lnTo>
                      <a:pt x="2366" y="1839"/>
                    </a:lnTo>
                    <a:lnTo>
                      <a:pt x="2409" y="1731"/>
                    </a:lnTo>
                    <a:lnTo>
                      <a:pt x="2452" y="1613"/>
                    </a:lnTo>
                    <a:lnTo>
                      <a:pt x="2484" y="1495"/>
                    </a:lnTo>
                    <a:lnTo>
                      <a:pt x="2495" y="1366"/>
                    </a:lnTo>
                    <a:lnTo>
                      <a:pt x="2506" y="1226"/>
                    </a:lnTo>
                    <a:lnTo>
                      <a:pt x="2495" y="1097"/>
                    </a:lnTo>
                    <a:lnTo>
                      <a:pt x="2474" y="968"/>
                    </a:lnTo>
                    <a:lnTo>
                      <a:pt x="2441" y="850"/>
                    </a:lnTo>
                    <a:lnTo>
                      <a:pt x="2398" y="731"/>
                    </a:lnTo>
                    <a:lnTo>
                      <a:pt x="2345" y="624"/>
                    </a:lnTo>
                    <a:lnTo>
                      <a:pt x="2280" y="527"/>
                    </a:lnTo>
                    <a:lnTo>
                      <a:pt x="2205" y="430"/>
                    </a:lnTo>
                    <a:lnTo>
                      <a:pt x="2130" y="344"/>
                    </a:lnTo>
                    <a:lnTo>
                      <a:pt x="2033" y="258"/>
                    </a:lnTo>
                    <a:lnTo>
                      <a:pt x="1936" y="194"/>
                    </a:lnTo>
                    <a:lnTo>
                      <a:pt x="1839" y="129"/>
                    </a:lnTo>
                    <a:lnTo>
                      <a:pt x="1721" y="86"/>
                    </a:lnTo>
                    <a:lnTo>
                      <a:pt x="1603" y="43"/>
                    </a:lnTo>
                    <a:lnTo>
                      <a:pt x="1484" y="22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765825" y="2359350"/>
                <a:ext cx="62650" cy="62375"/>
              </a:xfrm>
              <a:custGeom>
                <a:rect b="b" l="l" r="r" t="t"/>
                <a:pathLst>
                  <a:path extrusionOk="0" h="2495" w="2506">
                    <a:moveTo>
                      <a:pt x="1108" y="0"/>
                    </a:moveTo>
                    <a:lnTo>
                      <a:pt x="979" y="2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0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108" y="753"/>
                    </a:lnTo>
                    <a:lnTo>
                      <a:pt x="65" y="861"/>
                    </a:lnTo>
                    <a:lnTo>
                      <a:pt x="32" y="979"/>
                    </a:lnTo>
                    <a:lnTo>
                      <a:pt x="11" y="1108"/>
                    </a:lnTo>
                    <a:lnTo>
                      <a:pt x="0" y="1226"/>
                    </a:lnTo>
                    <a:lnTo>
                      <a:pt x="11" y="1366"/>
                    </a:lnTo>
                    <a:lnTo>
                      <a:pt x="32" y="1495"/>
                    </a:lnTo>
                    <a:lnTo>
                      <a:pt x="54" y="1613"/>
                    </a:lnTo>
                    <a:lnTo>
                      <a:pt x="97" y="1732"/>
                    </a:lnTo>
                    <a:lnTo>
                      <a:pt x="151" y="1839"/>
                    </a:lnTo>
                    <a:lnTo>
                      <a:pt x="204" y="1947"/>
                    </a:lnTo>
                    <a:lnTo>
                      <a:pt x="280" y="2043"/>
                    </a:lnTo>
                    <a:lnTo>
                      <a:pt x="355" y="2129"/>
                    </a:lnTo>
                    <a:lnTo>
                      <a:pt x="441" y="2215"/>
                    </a:lnTo>
                    <a:lnTo>
                      <a:pt x="538" y="2291"/>
                    </a:lnTo>
                    <a:lnTo>
                      <a:pt x="645" y="2344"/>
                    </a:lnTo>
                    <a:lnTo>
                      <a:pt x="753" y="2398"/>
                    </a:lnTo>
                    <a:lnTo>
                      <a:pt x="871" y="2441"/>
                    </a:lnTo>
                    <a:lnTo>
                      <a:pt x="989" y="2473"/>
                    </a:lnTo>
                    <a:lnTo>
                      <a:pt x="1118" y="2495"/>
                    </a:lnTo>
                    <a:lnTo>
                      <a:pt x="1387" y="2495"/>
                    </a:lnTo>
                    <a:lnTo>
                      <a:pt x="1516" y="2473"/>
                    </a:lnTo>
                    <a:lnTo>
                      <a:pt x="1635" y="2441"/>
                    </a:lnTo>
                    <a:lnTo>
                      <a:pt x="1753" y="2398"/>
                    </a:lnTo>
                    <a:lnTo>
                      <a:pt x="1860" y="2344"/>
                    </a:lnTo>
                    <a:lnTo>
                      <a:pt x="1968" y="2291"/>
                    </a:lnTo>
                    <a:lnTo>
                      <a:pt x="2065" y="2215"/>
                    </a:lnTo>
                    <a:lnTo>
                      <a:pt x="2151" y="2140"/>
                    </a:lnTo>
                    <a:lnTo>
                      <a:pt x="2226" y="2043"/>
                    </a:lnTo>
                    <a:lnTo>
                      <a:pt x="2301" y="1947"/>
                    </a:lnTo>
                    <a:lnTo>
                      <a:pt x="2366" y="1850"/>
                    </a:lnTo>
                    <a:lnTo>
                      <a:pt x="2420" y="1732"/>
                    </a:lnTo>
                    <a:lnTo>
                      <a:pt x="2452" y="1613"/>
                    </a:lnTo>
                    <a:lnTo>
                      <a:pt x="2484" y="1495"/>
                    </a:lnTo>
                    <a:lnTo>
                      <a:pt x="2506" y="1366"/>
                    </a:lnTo>
                    <a:lnTo>
                      <a:pt x="2506" y="1237"/>
                    </a:lnTo>
                    <a:lnTo>
                      <a:pt x="2495" y="1108"/>
                    </a:lnTo>
                    <a:lnTo>
                      <a:pt x="2484" y="979"/>
                    </a:lnTo>
                    <a:lnTo>
                      <a:pt x="2452" y="850"/>
                    </a:lnTo>
                    <a:lnTo>
                      <a:pt x="2409" y="742"/>
                    </a:lnTo>
                    <a:lnTo>
                      <a:pt x="2355" y="624"/>
                    </a:lnTo>
                    <a:lnTo>
                      <a:pt x="2291" y="527"/>
                    </a:lnTo>
                    <a:lnTo>
                      <a:pt x="2215" y="430"/>
                    </a:lnTo>
                    <a:lnTo>
                      <a:pt x="2140" y="344"/>
                    </a:lnTo>
                    <a:lnTo>
                      <a:pt x="2043" y="269"/>
                    </a:lnTo>
                    <a:lnTo>
                      <a:pt x="1946" y="194"/>
                    </a:lnTo>
                    <a:lnTo>
                      <a:pt x="1839" y="129"/>
                    </a:lnTo>
                    <a:lnTo>
                      <a:pt x="1731" y="86"/>
                    </a:lnTo>
                    <a:lnTo>
                      <a:pt x="1613" y="43"/>
                    </a:lnTo>
                    <a:lnTo>
                      <a:pt x="1495" y="11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768775" y="1886475"/>
                <a:ext cx="62400" cy="62675"/>
              </a:xfrm>
              <a:custGeom>
                <a:rect b="b" l="l" r="r" t="t"/>
                <a:pathLst>
                  <a:path extrusionOk="0" h="2507" w="2496">
                    <a:moveTo>
                      <a:pt x="1237" y="1"/>
                    </a:moveTo>
                    <a:lnTo>
                      <a:pt x="1108" y="12"/>
                    </a:lnTo>
                    <a:lnTo>
                      <a:pt x="979" y="33"/>
                    </a:lnTo>
                    <a:lnTo>
                      <a:pt x="861" y="55"/>
                    </a:lnTo>
                    <a:lnTo>
                      <a:pt x="742" y="98"/>
                    </a:lnTo>
                    <a:lnTo>
                      <a:pt x="635" y="151"/>
                    </a:lnTo>
                    <a:lnTo>
                      <a:pt x="527" y="216"/>
                    </a:lnTo>
                    <a:lnTo>
                      <a:pt x="431" y="291"/>
                    </a:lnTo>
                    <a:lnTo>
                      <a:pt x="345" y="366"/>
                    </a:lnTo>
                    <a:lnTo>
                      <a:pt x="269" y="463"/>
                    </a:lnTo>
                    <a:lnTo>
                      <a:pt x="194" y="560"/>
                    </a:lnTo>
                    <a:lnTo>
                      <a:pt x="140" y="668"/>
                    </a:lnTo>
                    <a:lnTo>
                      <a:pt x="86" y="775"/>
                    </a:lnTo>
                    <a:lnTo>
                      <a:pt x="43" y="893"/>
                    </a:lnTo>
                    <a:lnTo>
                      <a:pt x="22" y="1012"/>
                    </a:lnTo>
                    <a:lnTo>
                      <a:pt x="0" y="1141"/>
                    </a:lnTo>
                    <a:lnTo>
                      <a:pt x="0" y="1280"/>
                    </a:lnTo>
                    <a:lnTo>
                      <a:pt x="11" y="1399"/>
                    </a:lnTo>
                    <a:lnTo>
                      <a:pt x="22" y="1528"/>
                    </a:lnTo>
                    <a:lnTo>
                      <a:pt x="54" y="1646"/>
                    </a:lnTo>
                    <a:lnTo>
                      <a:pt x="97" y="1754"/>
                    </a:lnTo>
                    <a:lnTo>
                      <a:pt x="151" y="1861"/>
                    </a:lnTo>
                    <a:lnTo>
                      <a:pt x="215" y="1969"/>
                    </a:lnTo>
                    <a:lnTo>
                      <a:pt x="280" y="2055"/>
                    </a:lnTo>
                    <a:lnTo>
                      <a:pt x="355" y="2141"/>
                    </a:lnTo>
                    <a:lnTo>
                      <a:pt x="441" y="2227"/>
                    </a:lnTo>
                    <a:lnTo>
                      <a:pt x="538" y="2291"/>
                    </a:lnTo>
                    <a:lnTo>
                      <a:pt x="646" y="2356"/>
                    </a:lnTo>
                    <a:lnTo>
                      <a:pt x="753" y="2409"/>
                    </a:lnTo>
                    <a:lnTo>
                      <a:pt x="861" y="2442"/>
                    </a:lnTo>
                    <a:lnTo>
                      <a:pt x="979" y="2474"/>
                    </a:lnTo>
                    <a:lnTo>
                      <a:pt x="1108" y="2496"/>
                    </a:lnTo>
                    <a:lnTo>
                      <a:pt x="1226" y="2506"/>
                    </a:lnTo>
                    <a:lnTo>
                      <a:pt x="1366" y="2496"/>
                    </a:lnTo>
                    <a:lnTo>
                      <a:pt x="1495" y="2485"/>
                    </a:lnTo>
                    <a:lnTo>
                      <a:pt x="1613" y="2453"/>
                    </a:lnTo>
                    <a:lnTo>
                      <a:pt x="1732" y="2409"/>
                    </a:lnTo>
                    <a:lnTo>
                      <a:pt x="1839" y="2366"/>
                    </a:lnTo>
                    <a:lnTo>
                      <a:pt x="1947" y="2302"/>
                    </a:lnTo>
                    <a:lnTo>
                      <a:pt x="2043" y="2227"/>
                    </a:lnTo>
                    <a:lnTo>
                      <a:pt x="2129" y="2151"/>
                    </a:lnTo>
                    <a:lnTo>
                      <a:pt x="2216" y="2065"/>
                    </a:lnTo>
                    <a:lnTo>
                      <a:pt x="2291" y="1969"/>
                    </a:lnTo>
                    <a:lnTo>
                      <a:pt x="2345" y="1861"/>
                    </a:lnTo>
                    <a:lnTo>
                      <a:pt x="2398" y="1754"/>
                    </a:lnTo>
                    <a:lnTo>
                      <a:pt x="2441" y="1635"/>
                    </a:lnTo>
                    <a:lnTo>
                      <a:pt x="2474" y="1517"/>
                    </a:lnTo>
                    <a:lnTo>
                      <a:pt x="2495" y="1388"/>
                    </a:lnTo>
                    <a:lnTo>
                      <a:pt x="2495" y="1259"/>
                    </a:lnTo>
                    <a:lnTo>
                      <a:pt x="2495" y="1130"/>
                    </a:lnTo>
                    <a:lnTo>
                      <a:pt x="2474" y="1001"/>
                    </a:lnTo>
                    <a:lnTo>
                      <a:pt x="2441" y="872"/>
                    </a:lnTo>
                    <a:lnTo>
                      <a:pt x="2409" y="754"/>
                    </a:lnTo>
                    <a:lnTo>
                      <a:pt x="2355" y="646"/>
                    </a:lnTo>
                    <a:lnTo>
                      <a:pt x="2291" y="549"/>
                    </a:lnTo>
                    <a:lnTo>
                      <a:pt x="2216" y="452"/>
                    </a:lnTo>
                    <a:lnTo>
                      <a:pt x="2140" y="356"/>
                    </a:lnTo>
                    <a:lnTo>
                      <a:pt x="2054" y="280"/>
                    </a:lnTo>
                    <a:lnTo>
                      <a:pt x="1957" y="205"/>
                    </a:lnTo>
                    <a:lnTo>
                      <a:pt x="1850" y="151"/>
                    </a:lnTo>
                    <a:lnTo>
                      <a:pt x="1742" y="98"/>
                    </a:lnTo>
                    <a:lnTo>
                      <a:pt x="1624" y="55"/>
                    </a:lnTo>
                    <a:lnTo>
                      <a:pt x="1495" y="22"/>
                    </a:lnTo>
                    <a:lnTo>
                      <a:pt x="1377" y="12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1002375" y="2592675"/>
                <a:ext cx="62400" cy="62675"/>
              </a:xfrm>
              <a:custGeom>
                <a:rect b="b" l="l" r="r" t="t"/>
                <a:pathLst>
                  <a:path extrusionOk="0" h="2507" w="2496">
                    <a:moveTo>
                      <a:pt x="1227" y="1"/>
                    </a:moveTo>
                    <a:lnTo>
                      <a:pt x="1098" y="12"/>
                    </a:lnTo>
                    <a:lnTo>
                      <a:pt x="979" y="33"/>
                    </a:lnTo>
                    <a:lnTo>
                      <a:pt x="861" y="65"/>
                    </a:lnTo>
                    <a:lnTo>
                      <a:pt x="743" y="108"/>
                    </a:lnTo>
                    <a:lnTo>
                      <a:pt x="635" y="151"/>
                    </a:lnTo>
                    <a:lnTo>
                      <a:pt x="538" y="216"/>
                    </a:lnTo>
                    <a:lnTo>
                      <a:pt x="442" y="291"/>
                    </a:lnTo>
                    <a:lnTo>
                      <a:pt x="356" y="366"/>
                    </a:lnTo>
                    <a:lnTo>
                      <a:pt x="280" y="452"/>
                    </a:lnTo>
                    <a:lnTo>
                      <a:pt x="205" y="549"/>
                    </a:lnTo>
                    <a:lnTo>
                      <a:pt x="151" y="646"/>
                    </a:lnTo>
                    <a:lnTo>
                      <a:pt x="98" y="754"/>
                    </a:lnTo>
                    <a:lnTo>
                      <a:pt x="55" y="861"/>
                    </a:lnTo>
                    <a:lnTo>
                      <a:pt x="22" y="979"/>
                    </a:lnTo>
                    <a:lnTo>
                      <a:pt x="1" y="1108"/>
                    </a:lnTo>
                    <a:lnTo>
                      <a:pt x="1" y="1237"/>
                    </a:lnTo>
                    <a:lnTo>
                      <a:pt x="1" y="1366"/>
                    </a:lnTo>
                    <a:lnTo>
                      <a:pt x="22" y="1496"/>
                    </a:lnTo>
                    <a:lnTo>
                      <a:pt x="44" y="1614"/>
                    </a:lnTo>
                    <a:lnTo>
                      <a:pt x="87" y="1732"/>
                    </a:lnTo>
                    <a:lnTo>
                      <a:pt x="141" y="1850"/>
                    </a:lnTo>
                    <a:lnTo>
                      <a:pt x="194" y="1947"/>
                    </a:lnTo>
                    <a:lnTo>
                      <a:pt x="270" y="2044"/>
                    </a:lnTo>
                    <a:lnTo>
                      <a:pt x="345" y="2141"/>
                    </a:lnTo>
                    <a:lnTo>
                      <a:pt x="431" y="2216"/>
                    </a:lnTo>
                    <a:lnTo>
                      <a:pt x="528" y="2291"/>
                    </a:lnTo>
                    <a:lnTo>
                      <a:pt x="635" y="2356"/>
                    </a:lnTo>
                    <a:lnTo>
                      <a:pt x="743" y="2410"/>
                    </a:lnTo>
                    <a:lnTo>
                      <a:pt x="861" y="2453"/>
                    </a:lnTo>
                    <a:lnTo>
                      <a:pt x="979" y="2485"/>
                    </a:lnTo>
                    <a:lnTo>
                      <a:pt x="1108" y="2496"/>
                    </a:lnTo>
                    <a:lnTo>
                      <a:pt x="1237" y="2506"/>
                    </a:lnTo>
                    <a:lnTo>
                      <a:pt x="1366" y="2506"/>
                    </a:lnTo>
                    <a:lnTo>
                      <a:pt x="1495" y="2485"/>
                    </a:lnTo>
                    <a:lnTo>
                      <a:pt x="1624" y="2453"/>
                    </a:lnTo>
                    <a:lnTo>
                      <a:pt x="1743" y="2410"/>
                    </a:lnTo>
                    <a:lnTo>
                      <a:pt x="1850" y="2366"/>
                    </a:lnTo>
                    <a:lnTo>
                      <a:pt x="1958" y="2302"/>
                    </a:lnTo>
                    <a:lnTo>
                      <a:pt x="2055" y="2227"/>
                    </a:lnTo>
                    <a:lnTo>
                      <a:pt x="2141" y="2151"/>
                    </a:lnTo>
                    <a:lnTo>
                      <a:pt x="2216" y="2065"/>
                    </a:lnTo>
                    <a:lnTo>
                      <a:pt x="2291" y="1969"/>
                    </a:lnTo>
                    <a:lnTo>
                      <a:pt x="2356" y="1861"/>
                    </a:lnTo>
                    <a:lnTo>
                      <a:pt x="2409" y="1754"/>
                    </a:lnTo>
                    <a:lnTo>
                      <a:pt x="2442" y="1635"/>
                    </a:lnTo>
                    <a:lnTo>
                      <a:pt x="2474" y="1517"/>
                    </a:lnTo>
                    <a:lnTo>
                      <a:pt x="2495" y="1388"/>
                    </a:lnTo>
                    <a:lnTo>
                      <a:pt x="2495" y="1248"/>
                    </a:lnTo>
                    <a:lnTo>
                      <a:pt x="2495" y="1119"/>
                    </a:lnTo>
                    <a:lnTo>
                      <a:pt x="2474" y="990"/>
                    </a:lnTo>
                    <a:lnTo>
                      <a:pt x="2442" y="872"/>
                    </a:lnTo>
                    <a:lnTo>
                      <a:pt x="2399" y="754"/>
                    </a:lnTo>
                    <a:lnTo>
                      <a:pt x="2345" y="646"/>
                    </a:lnTo>
                    <a:lnTo>
                      <a:pt x="2291" y="538"/>
                    </a:lnTo>
                    <a:lnTo>
                      <a:pt x="2216" y="442"/>
                    </a:lnTo>
                    <a:lnTo>
                      <a:pt x="2130" y="356"/>
                    </a:lnTo>
                    <a:lnTo>
                      <a:pt x="2044" y="280"/>
                    </a:lnTo>
                    <a:lnTo>
                      <a:pt x="1947" y="205"/>
                    </a:lnTo>
                    <a:lnTo>
                      <a:pt x="1840" y="151"/>
                    </a:lnTo>
                    <a:lnTo>
                      <a:pt x="1732" y="98"/>
                    </a:lnTo>
                    <a:lnTo>
                      <a:pt x="1614" y="55"/>
                    </a:lnTo>
                    <a:lnTo>
                      <a:pt x="1495" y="22"/>
                    </a:lnTo>
                    <a:lnTo>
                      <a:pt x="1366" y="12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239225" y="2673875"/>
                <a:ext cx="61575" cy="61575"/>
              </a:xfrm>
              <a:custGeom>
                <a:rect b="b" l="l" r="r" t="t"/>
                <a:pathLst>
                  <a:path extrusionOk="0" h="2463" w="2463">
                    <a:moveTo>
                      <a:pt x="1237" y="0"/>
                    </a:moveTo>
                    <a:lnTo>
                      <a:pt x="1108" y="11"/>
                    </a:lnTo>
                    <a:lnTo>
                      <a:pt x="979" y="3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05"/>
                    </a:lnTo>
                    <a:lnTo>
                      <a:pt x="441" y="280"/>
                    </a:lnTo>
                    <a:lnTo>
                      <a:pt x="355" y="355"/>
                    </a:lnTo>
                    <a:lnTo>
                      <a:pt x="280" y="441"/>
                    </a:lnTo>
                    <a:lnTo>
                      <a:pt x="204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0" y="1108"/>
                    </a:lnTo>
                    <a:lnTo>
                      <a:pt x="0" y="1226"/>
                    </a:lnTo>
                    <a:lnTo>
                      <a:pt x="0" y="1355"/>
                    </a:lnTo>
                    <a:lnTo>
                      <a:pt x="22" y="1484"/>
                    </a:lnTo>
                    <a:lnTo>
                      <a:pt x="54" y="1602"/>
                    </a:lnTo>
                    <a:lnTo>
                      <a:pt x="97" y="1710"/>
                    </a:lnTo>
                    <a:lnTo>
                      <a:pt x="140" y="1828"/>
                    </a:lnTo>
                    <a:lnTo>
                      <a:pt x="204" y="1925"/>
                    </a:lnTo>
                    <a:lnTo>
                      <a:pt x="269" y="2022"/>
                    </a:lnTo>
                    <a:lnTo>
                      <a:pt x="355" y="2108"/>
                    </a:lnTo>
                    <a:lnTo>
                      <a:pt x="441" y="2183"/>
                    </a:lnTo>
                    <a:lnTo>
                      <a:pt x="538" y="2258"/>
                    </a:lnTo>
                    <a:lnTo>
                      <a:pt x="635" y="2312"/>
                    </a:lnTo>
                    <a:lnTo>
                      <a:pt x="742" y="2366"/>
                    </a:lnTo>
                    <a:lnTo>
                      <a:pt x="860" y="2409"/>
                    </a:lnTo>
                    <a:lnTo>
                      <a:pt x="979" y="2441"/>
                    </a:lnTo>
                    <a:lnTo>
                      <a:pt x="1097" y="2463"/>
                    </a:lnTo>
                    <a:lnTo>
                      <a:pt x="1355" y="2463"/>
                    </a:lnTo>
                    <a:lnTo>
                      <a:pt x="1473" y="2441"/>
                    </a:lnTo>
                    <a:lnTo>
                      <a:pt x="1592" y="2409"/>
                    </a:lnTo>
                    <a:lnTo>
                      <a:pt x="1710" y="2366"/>
                    </a:lnTo>
                    <a:lnTo>
                      <a:pt x="1817" y="2323"/>
                    </a:lnTo>
                    <a:lnTo>
                      <a:pt x="1914" y="2258"/>
                    </a:lnTo>
                    <a:lnTo>
                      <a:pt x="2011" y="2194"/>
                    </a:lnTo>
                    <a:lnTo>
                      <a:pt x="2097" y="2108"/>
                    </a:lnTo>
                    <a:lnTo>
                      <a:pt x="2183" y="2022"/>
                    </a:lnTo>
                    <a:lnTo>
                      <a:pt x="2248" y="1925"/>
                    </a:lnTo>
                    <a:lnTo>
                      <a:pt x="2312" y="1828"/>
                    </a:lnTo>
                    <a:lnTo>
                      <a:pt x="2366" y="1721"/>
                    </a:lnTo>
                    <a:lnTo>
                      <a:pt x="2409" y="1602"/>
                    </a:lnTo>
                    <a:lnTo>
                      <a:pt x="2430" y="1484"/>
                    </a:lnTo>
                    <a:lnTo>
                      <a:pt x="2452" y="1366"/>
                    </a:lnTo>
                    <a:lnTo>
                      <a:pt x="2463" y="1237"/>
                    </a:lnTo>
                    <a:lnTo>
                      <a:pt x="2452" y="1108"/>
                    </a:lnTo>
                    <a:lnTo>
                      <a:pt x="2430" y="990"/>
                    </a:lnTo>
                    <a:lnTo>
                      <a:pt x="2409" y="871"/>
                    </a:lnTo>
                    <a:lnTo>
                      <a:pt x="2366" y="753"/>
                    </a:lnTo>
                    <a:lnTo>
                      <a:pt x="2312" y="645"/>
                    </a:lnTo>
                    <a:lnTo>
                      <a:pt x="2258" y="549"/>
                    </a:lnTo>
                    <a:lnTo>
                      <a:pt x="2183" y="452"/>
                    </a:lnTo>
                    <a:lnTo>
                      <a:pt x="2108" y="366"/>
                    </a:lnTo>
                    <a:lnTo>
                      <a:pt x="2022" y="280"/>
                    </a:lnTo>
                    <a:lnTo>
                      <a:pt x="1925" y="215"/>
                    </a:lnTo>
                    <a:lnTo>
                      <a:pt x="1828" y="151"/>
                    </a:lnTo>
                    <a:lnTo>
                      <a:pt x="1721" y="97"/>
                    </a:lnTo>
                    <a:lnTo>
                      <a:pt x="1602" y="65"/>
                    </a:lnTo>
                    <a:lnTo>
                      <a:pt x="148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847275" y="251552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05" y="1"/>
                    </a:moveTo>
                    <a:lnTo>
                      <a:pt x="1076" y="11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24" y="151"/>
                    </a:lnTo>
                    <a:lnTo>
                      <a:pt x="516" y="216"/>
                    </a:lnTo>
                    <a:lnTo>
                      <a:pt x="430" y="291"/>
                    </a:lnTo>
                    <a:lnTo>
                      <a:pt x="344" y="366"/>
                    </a:lnTo>
                    <a:lnTo>
                      <a:pt x="269" y="463"/>
                    </a:lnTo>
                    <a:lnTo>
                      <a:pt x="194" y="549"/>
                    </a:lnTo>
                    <a:lnTo>
                      <a:pt x="140" y="657"/>
                    </a:lnTo>
                    <a:lnTo>
                      <a:pt x="86" y="764"/>
                    </a:lnTo>
                    <a:lnTo>
                      <a:pt x="43" y="882"/>
                    </a:lnTo>
                    <a:lnTo>
                      <a:pt x="22" y="1001"/>
                    </a:lnTo>
                    <a:lnTo>
                      <a:pt x="0" y="1119"/>
                    </a:lnTo>
                    <a:lnTo>
                      <a:pt x="0" y="1248"/>
                    </a:lnTo>
                    <a:lnTo>
                      <a:pt x="0" y="1377"/>
                    </a:lnTo>
                    <a:lnTo>
                      <a:pt x="22" y="1495"/>
                    </a:lnTo>
                    <a:lnTo>
                      <a:pt x="54" y="1614"/>
                    </a:lnTo>
                    <a:lnTo>
                      <a:pt x="97" y="1721"/>
                    </a:lnTo>
                    <a:lnTo>
                      <a:pt x="151" y="1829"/>
                    </a:lnTo>
                    <a:lnTo>
                      <a:pt x="215" y="1936"/>
                    </a:lnTo>
                    <a:lnTo>
                      <a:pt x="280" y="2022"/>
                    </a:lnTo>
                    <a:lnTo>
                      <a:pt x="366" y="2108"/>
                    </a:lnTo>
                    <a:lnTo>
                      <a:pt x="452" y="2184"/>
                    </a:lnTo>
                    <a:lnTo>
                      <a:pt x="549" y="2259"/>
                    </a:lnTo>
                    <a:lnTo>
                      <a:pt x="645" y="2313"/>
                    </a:lnTo>
                    <a:lnTo>
                      <a:pt x="764" y="2366"/>
                    </a:lnTo>
                    <a:lnTo>
                      <a:pt x="871" y="2409"/>
                    </a:lnTo>
                    <a:lnTo>
                      <a:pt x="990" y="2431"/>
                    </a:lnTo>
                    <a:lnTo>
                      <a:pt x="1119" y="2452"/>
                    </a:lnTo>
                    <a:lnTo>
                      <a:pt x="1366" y="2452"/>
                    </a:lnTo>
                    <a:lnTo>
                      <a:pt x="1495" y="2431"/>
                    </a:lnTo>
                    <a:lnTo>
                      <a:pt x="1602" y="2399"/>
                    </a:lnTo>
                    <a:lnTo>
                      <a:pt x="1721" y="2356"/>
                    </a:lnTo>
                    <a:lnTo>
                      <a:pt x="1828" y="2302"/>
                    </a:lnTo>
                    <a:lnTo>
                      <a:pt x="1925" y="2237"/>
                    </a:lnTo>
                    <a:lnTo>
                      <a:pt x="2022" y="2162"/>
                    </a:lnTo>
                    <a:lnTo>
                      <a:pt x="2108" y="2087"/>
                    </a:lnTo>
                    <a:lnTo>
                      <a:pt x="2183" y="2001"/>
                    </a:lnTo>
                    <a:lnTo>
                      <a:pt x="2248" y="1904"/>
                    </a:lnTo>
                    <a:lnTo>
                      <a:pt x="2312" y="1796"/>
                    </a:lnTo>
                    <a:lnTo>
                      <a:pt x="2366" y="1689"/>
                    </a:lnTo>
                    <a:lnTo>
                      <a:pt x="2398" y="1581"/>
                    </a:lnTo>
                    <a:lnTo>
                      <a:pt x="2430" y="1463"/>
                    </a:lnTo>
                    <a:lnTo>
                      <a:pt x="2441" y="1334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20" y="958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301" y="624"/>
                    </a:lnTo>
                    <a:lnTo>
                      <a:pt x="2237" y="528"/>
                    </a:lnTo>
                    <a:lnTo>
                      <a:pt x="2162" y="431"/>
                    </a:lnTo>
                    <a:lnTo>
                      <a:pt x="2086" y="345"/>
                    </a:lnTo>
                    <a:lnTo>
                      <a:pt x="1990" y="270"/>
                    </a:lnTo>
                    <a:lnTo>
                      <a:pt x="1904" y="205"/>
                    </a:lnTo>
                    <a:lnTo>
                      <a:pt x="1796" y="141"/>
                    </a:lnTo>
                    <a:lnTo>
                      <a:pt x="1689" y="87"/>
                    </a:lnTo>
                    <a:lnTo>
                      <a:pt x="1570" y="55"/>
                    </a:lnTo>
                    <a:lnTo>
                      <a:pt x="1452" y="22"/>
                    </a:lnTo>
                    <a:lnTo>
                      <a:pt x="133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1239225" y="1572775"/>
                <a:ext cx="61300" cy="61575"/>
              </a:xfrm>
              <a:custGeom>
                <a:rect b="b" l="l" r="r" t="t"/>
                <a:pathLst>
                  <a:path extrusionOk="0" h="2463" w="2452">
                    <a:moveTo>
                      <a:pt x="1237" y="0"/>
                    </a:moveTo>
                    <a:lnTo>
                      <a:pt x="1108" y="11"/>
                    </a:lnTo>
                    <a:lnTo>
                      <a:pt x="979" y="3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1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11" y="1355"/>
                    </a:lnTo>
                    <a:lnTo>
                      <a:pt x="22" y="1473"/>
                    </a:lnTo>
                    <a:lnTo>
                      <a:pt x="54" y="1592"/>
                    </a:lnTo>
                    <a:lnTo>
                      <a:pt x="97" y="1710"/>
                    </a:lnTo>
                    <a:lnTo>
                      <a:pt x="151" y="1817"/>
                    </a:lnTo>
                    <a:lnTo>
                      <a:pt x="204" y="1914"/>
                    </a:lnTo>
                    <a:lnTo>
                      <a:pt x="280" y="2011"/>
                    </a:lnTo>
                    <a:lnTo>
                      <a:pt x="355" y="2097"/>
                    </a:lnTo>
                    <a:lnTo>
                      <a:pt x="441" y="2183"/>
                    </a:lnTo>
                    <a:lnTo>
                      <a:pt x="538" y="2247"/>
                    </a:lnTo>
                    <a:lnTo>
                      <a:pt x="635" y="2312"/>
                    </a:lnTo>
                    <a:lnTo>
                      <a:pt x="742" y="2366"/>
                    </a:lnTo>
                    <a:lnTo>
                      <a:pt x="860" y="2409"/>
                    </a:lnTo>
                    <a:lnTo>
                      <a:pt x="979" y="2430"/>
                    </a:lnTo>
                    <a:lnTo>
                      <a:pt x="1097" y="2452"/>
                    </a:lnTo>
                    <a:lnTo>
                      <a:pt x="1226" y="2463"/>
                    </a:lnTo>
                    <a:lnTo>
                      <a:pt x="1355" y="2452"/>
                    </a:lnTo>
                    <a:lnTo>
                      <a:pt x="1473" y="2430"/>
                    </a:lnTo>
                    <a:lnTo>
                      <a:pt x="1592" y="2409"/>
                    </a:lnTo>
                    <a:lnTo>
                      <a:pt x="1710" y="2366"/>
                    </a:lnTo>
                    <a:lnTo>
                      <a:pt x="1817" y="2312"/>
                    </a:lnTo>
                    <a:lnTo>
                      <a:pt x="1914" y="2258"/>
                    </a:lnTo>
                    <a:lnTo>
                      <a:pt x="2011" y="2183"/>
                    </a:lnTo>
                    <a:lnTo>
                      <a:pt x="2097" y="2108"/>
                    </a:lnTo>
                    <a:lnTo>
                      <a:pt x="2172" y="2022"/>
                    </a:lnTo>
                    <a:lnTo>
                      <a:pt x="2248" y="1925"/>
                    </a:lnTo>
                    <a:lnTo>
                      <a:pt x="2312" y="1817"/>
                    </a:lnTo>
                    <a:lnTo>
                      <a:pt x="2355" y="1721"/>
                    </a:lnTo>
                    <a:lnTo>
                      <a:pt x="2398" y="1602"/>
                    </a:lnTo>
                    <a:lnTo>
                      <a:pt x="2430" y="1484"/>
                    </a:lnTo>
                    <a:lnTo>
                      <a:pt x="2452" y="1366"/>
                    </a:lnTo>
                    <a:lnTo>
                      <a:pt x="2452" y="1237"/>
                    </a:lnTo>
                    <a:lnTo>
                      <a:pt x="2452" y="1108"/>
                    </a:lnTo>
                    <a:lnTo>
                      <a:pt x="2430" y="989"/>
                    </a:lnTo>
                    <a:lnTo>
                      <a:pt x="2398" y="871"/>
                    </a:lnTo>
                    <a:lnTo>
                      <a:pt x="2366" y="753"/>
                    </a:lnTo>
                    <a:lnTo>
                      <a:pt x="2312" y="645"/>
                    </a:lnTo>
                    <a:lnTo>
                      <a:pt x="2248" y="549"/>
                    </a:lnTo>
                    <a:lnTo>
                      <a:pt x="2183" y="452"/>
                    </a:lnTo>
                    <a:lnTo>
                      <a:pt x="2097" y="366"/>
                    </a:lnTo>
                    <a:lnTo>
                      <a:pt x="2011" y="280"/>
                    </a:lnTo>
                    <a:lnTo>
                      <a:pt x="1925" y="215"/>
                    </a:lnTo>
                    <a:lnTo>
                      <a:pt x="1817" y="151"/>
                    </a:lnTo>
                    <a:lnTo>
                      <a:pt x="1710" y="97"/>
                    </a:lnTo>
                    <a:lnTo>
                      <a:pt x="1602" y="65"/>
                    </a:lnTo>
                    <a:lnTo>
                      <a:pt x="148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688675" y="21235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108" y="1"/>
                    </a:moveTo>
                    <a:lnTo>
                      <a:pt x="979" y="22"/>
                    </a:lnTo>
                    <a:lnTo>
                      <a:pt x="860" y="55"/>
                    </a:lnTo>
                    <a:lnTo>
                      <a:pt x="753" y="87"/>
                    </a:lnTo>
                    <a:lnTo>
                      <a:pt x="645" y="141"/>
                    </a:lnTo>
                    <a:lnTo>
                      <a:pt x="538" y="205"/>
                    </a:lnTo>
                    <a:lnTo>
                      <a:pt x="452" y="270"/>
                    </a:lnTo>
                    <a:lnTo>
                      <a:pt x="355" y="356"/>
                    </a:lnTo>
                    <a:lnTo>
                      <a:pt x="280" y="442"/>
                    </a:lnTo>
                    <a:lnTo>
                      <a:pt x="215" y="528"/>
                    </a:lnTo>
                    <a:lnTo>
                      <a:pt x="151" y="635"/>
                    </a:lnTo>
                    <a:lnTo>
                      <a:pt x="97" y="743"/>
                    </a:lnTo>
                    <a:lnTo>
                      <a:pt x="54" y="850"/>
                    </a:lnTo>
                    <a:lnTo>
                      <a:pt x="22" y="969"/>
                    </a:lnTo>
                    <a:lnTo>
                      <a:pt x="11" y="1098"/>
                    </a:lnTo>
                    <a:lnTo>
                      <a:pt x="0" y="1216"/>
                    </a:lnTo>
                    <a:lnTo>
                      <a:pt x="11" y="1345"/>
                    </a:lnTo>
                    <a:lnTo>
                      <a:pt x="22" y="1474"/>
                    </a:lnTo>
                    <a:lnTo>
                      <a:pt x="54" y="1592"/>
                    </a:lnTo>
                    <a:lnTo>
                      <a:pt x="97" y="1700"/>
                    </a:lnTo>
                    <a:lnTo>
                      <a:pt x="151" y="1807"/>
                    </a:lnTo>
                    <a:lnTo>
                      <a:pt x="204" y="1915"/>
                    </a:lnTo>
                    <a:lnTo>
                      <a:pt x="280" y="2001"/>
                    </a:lnTo>
                    <a:lnTo>
                      <a:pt x="355" y="2087"/>
                    </a:lnTo>
                    <a:lnTo>
                      <a:pt x="441" y="2173"/>
                    </a:lnTo>
                    <a:lnTo>
                      <a:pt x="538" y="2238"/>
                    </a:lnTo>
                    <a:lnTo>
                      <a:pt x="634" y="2302"/>
                    </a:lnTo>
                    <a:lnTo>
                      <a:pt x="742" y="2356"/>
                    </a:lnTo>
                    <a:lnTo>
                      <a:pt x="860" y="2399"/>
                    </a:lnTo>
                    <a:lnTo>
                      <a:pt x="979" y="2420"/>
                    </a:lnTo>
                    <a:lnTo>
                      <a:pt x="1097" y="2442"/>
                    </a:lnTo>
                    <a:lnTo>
                      <a:pt x="1226" y="2453"/>
                    </a:lnTo>
                    <a:lnTo>
                      <a:pt x="1355" y="2442"/>
                    </a:lnTo>
                    <a:lnTo>
                      <a:pt x="1473" y="2431"/>
                    </a:lnTo>
                    <a:lnTo>
                      <a:pt x="1591" y="2399"/>
                    </a:lnTo>
                    <a:lnTo>
                      <a:pt x="1710" y="2356"/>
                    </a:lnTo>
                    <a:lnTo>
                      <a:pt x="1817" y="2302"/>
                    </a:lnTo>
                    <a:lnTo>
                      <a:pt x="1914" y="2248"/>
                    </a:lnTo>
                    <a:lnTo>
                      <a:pt x="2011" y="2173"/>
                    </a:lnTo>
                    <a:lnTo>
                      <a:pt x="2097" y="2098"/>
                    </a:lnTo>
                    <a:lnTo>
                      <a:pt x="2172" y="2012"/>
                    </a:lnTo>
                    <a:lnTo>
                      <a:pt x="2247" y="1915"/>
                    </a:lnTo>
                    <a:lnTo>
                      <a:pt x="2312" y="1818"/>
                    </a:lnTo>
                    <a:lnTo>
                      <a:pt x="2355" y="1711"/>
                    </a:lnTo>
                    <a:lnTo>
                      <a:pt x="2398" y="1592"/>
                    </a:lnTo>
                    <a:lnTo>
                      <a:pt x="2430" y="1474"/>
                    </a:lnTo>
                    <a:lnTo>
                      <a:pt x="2452" y="1356"/>
                    </a:lnTo>
                    <a:lnTo>
                      <a:pt x="2452" y="1227"/>
                    </a:lnTo>
                    <a:lnTo>
                      <a:pt x="2452" y="1098"/>
                    </a:lnTo>
                    <a:lnTo>
                      <a:pt x="2430" y="979"/>
                    </a:lnTo>
                    <a:lnTo>
                      <a:pt x="2398" y="861"/>
                    </a:lnTo>
                    <a:lnTo>
                      <a:pt x="2366" y="743"/>
                    </a:lnTo>
                    <a:lnTo>
                      <a:pt x="2312" y="635"/>
                    </a:lnTo>
                    <a:lnTo>
                      <a:pt x="2247" y="539"/>
                    </a:lnTo>
                    <a:lnTo>
                      <a:pt x="2183" y="442"/>
                    </a:lnTo>
                    <a:lnTo>
                      <a:pt x="2097" y="356"/>
                    </a:lnTo>
                    <a:lnTo>
                      <a:pt x="2011" y="281"/>
                    </a:lnTo>
                    <a:lnTo>
                      <a:pt x="1914" y="205"/>
                    </a:lnTo>
                    <a:lnTo>
                      <a:pt x="1817" y="141"/>
                    </a:lnTo>
                    <a:lnTo>
                      <a:pt x="1710" y="98"/>
                    </a:lnTo>
                    <a:lnTo>
                      <a:pt x="1602" y="55"/>
                    </a:lnTo>
                    <a:lnTo>
                      <a:pt x="1484" y="22"/>
                    </a:lnTo>
                    <a:lnTo>
                      <a:pt x="135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1789775" y="2123575"/>
                <a:ext cx="61575" cy="61325"/>
              </a:xfrm>
              <a:custGeom>
                <a:rect b="b" l="l" r="r" t="t"/>
                <a:pathLst>
                  <a:path extrusionOk="0" h="2453" w="2463">
                    <a:moveTo>
                      <a:pt x="1086" y="1"/>
                    </a:moveTo>
                    <a:lnTo>
                      <a:pt x="968" y="22"/>
                    </a:lnTo>
                    <a:lnTo>
                      <a:pt x="850" y="55"/>
                    </a:lnTo>
                    <a:lnTo>
                      <a:pt x="731" y="98"/>
                    </a:lnTo>
                    <a:lnTo>
                      <a:pt x="624" y="151"/>
                    </a:lnTo>
                    <a:lnTo>
                      <a:pt x="527" y="216"/>
                    </a:lnTo>
                    <a:lnTo>
                      <a:pt x="430" y="281"/>
                    </a:lnTo>
                    <a:lnTo>
                      <a:pt x="344" y="367"/>
                    </a:lnTo>
                    <a:lnTo>
                      <a:pt x="269" y="453"/>
                    </a:lnTo>
                    <a:lnTo>
                      <a:pt x="205" y="549"/>
                    </a:lnTo>
                    <a:lnTo>
                      <a:pt x="140" y="646"/>
                    </a:lnTo>
                    <a:lnTo>
                      <a:pt x="97" y="754"/>
                    </a:lnTo>
                    <a:lnTo>
                      <a:pt x="54" y="872"/>
                    </a:lnTo>
                    <a:lnTo>
                      <a:pt x="22" y="990"/>
                    </a:lnTo>
                    <a:lnTo>
                      <a:pt x="11" y="1108"/>
                    </a:lnTo>
                    <a:lnTo>
                      <a:pt x="0" y="1238"/>
                    </a:lnTo>
                    <a:lnTo>
                      <a:pt x="11" y="1367"/>
                    </a:lnTo>
                    <a:lnTo>
                      <a:pt x="33" y="1485"/>
                    </a:lnTo>
                    <a:lnTo>
                      <a:pt x="65" y="1603"/>
                    </a:lnTo>
                    <a:lnTo>
                      <a:pt x="108" y="1721"/>
                    </a:lnTo>
                    <a:lnTo>
                      <a:pt x="162" y="1829"/>
                    </a:lnTo>
                    <a:lnTo>
                      <a:pt x="215" y="1926"/>
                    </a:lnTo>
                    <a:lnTo>
                      <a:pt x="291" y="2022"/>
                    </a:lnTo>
                    <a:lnTo>
                      <a:pt x="366" y="2109"/>
                    </a:lnTo>
                    <a:lnTo>
                      <a:pt x="463" y="2184"/>
                    </a:lnTo>
                    <a:lnTo>
                      <a:pt x="559" y="2248"/>
                    </a:lnTo>
                    <a:lnTo>
                      <a:pt x="656" y="2313"/>
                    </a:lnTo>
                    <a:lnTo>
                      <a:pt x="764" y="2356"/>
                    </a:lnTo>
                    <a:lnTo>
                      <a:pt x="882" y="2399"/>
                    </a:lnTo>
                    <a:lnTo>
                      <a:pt x="1000" y="2431"/>
                    </a:lnTo>
                    <a:lnTo>
                      <a:pt x="1119" y="2442"/>
                    </a:lnTo>
                    <a:lnTo>
                      <a:pt x="1248" y="2453"/>
                    </a:lnTo>
                    <a:lnTo>
                      <a:pt x="1377" y="2442"/>
                    </a:lnTo>
                    <a:lnTo>
                      <a:pt x="1495" y="2420"/>
                    </a:lnTo>
                    <a:lnTo>
                      <a:pt x="1613" y="2388"/>
                    </a:lnTo>
                    <a:lnTo>
                      <a:pt x="1721" y="2345"/>
                    </a:lnTo>
                    <a:lnTo>
                      <a:pt x="1828" y="2291"/>
                    </a:lnTo>
                    <a:lnTo>
                      <a:pt x="1936" y="2238"/>
                    </a:lnTo>
                    <a:lnTo>
                      <a:pt x="2022" y="2162"/>
                    </a:lnTo>
                    <a:lnTo>
                      <a:pt x="2108" y="2087"/>
                    </a:lnTo>
                    <a:lnTo>
                      <a:pt x="2194" y="1990"/>
                    </a:lnTo>
                    <a:lnTo>
                      <a:pt x="2258" y="1904"/>
                    </a:lnTo>
                    <a:lnTo>
                      <a:pt x="2323" y="1797"/>
                    </a:lnTo>
                    <a:lnTo>
                      <a:pt x="2366" y="1689"/>
                    </a:lnTo>
                    <a:lnTo>
                      <a:pt x="2409" y="1571"/>
                    </a:lnTo>
                    <a:lnTo>
                      <a:pt x="2441" y="1453"/>
                    </a:lnTo>
                    <a:lnTo>
                      <a:pt x="2452" y="1334"/>
                    </a:lnTo>
                    <a:lnTo>
                      <a:pt x="2463" y="1205"/>
                    </a:lnTo>
                    <a:lnTo>
                      <a:pt x="2452" y="1076"/>
                    </a:lnTo>
                    <a:lnTo>
                      <a:pt x="2430" y="958"/>
                    </a:lnTo>
                    <a:lnTo>
                      <a:pt x="2398" y="840"/>
                    </a:lnTo>
                    <a:lnTo>
                      <a:pt x="2355" y="732"/>
                    </a:lnTo>
                    <a:lnTo>
                      <a:pt x="2301" y="625"/>
                    </a:lnTo>
                    <a:lnTo>
                      <a:pt x="2237" y="517"/>
                    </a:lnTo>
                    <a:lnTo>
                      <a:pt x="2172" y="431"/>
                    </a:lnTo>
                    <a:lnTo>
                      <a:pt x="2086" y="345"/>
                    </a:lnTo>
                    <a:lnTo>
                      <a:pt x="2000" y="259"/>
                    </a:lnTo>
                    <a:lnTo>
                      <a:pt x="1904" y="194"/>
                    </a:lnTo>
                    <a:lnTo>
                      <a:pt x="1807" y="141"/>
                    </a:lnTo>
                    <a:lnTo>
                      <a:pt x="1699" y="87"/>
                    </a:lnTo>
                    <a:lnTo>
                      <a:pt x="1581" y="44"/>
                    </a:lnTo>
                    <a:lnTo>
                      <a:pt x="1463" y="22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1711550" y="1886750"/>
                <a:ext cx="62375" cy="62125"/>
              </a:xfrm>
              <a:custGeom>
                <a:rect b="b" l="l" r="r" t="t"/>
                <a:pathLst>
                  <a:path extrusionOk="0" h="2485" w="2495">
                    <a:moveTo>
                      <a:pt x="1118" y="1"/>
                    </a:moveTo>
                    <a:lnTo>
                      <a:pt x="989" y="22"/>
                    </a:lnTo>
                    <a:lnTo>
                      <a:pt x="871" y="54"/>
                    </a:lnTo>
                    <a:lnTo>
                      <a:pt x="753" y="87"/>
                    </a:lnTo>
                    <a:lnTo>
                      <a:pt x="645" y="140"/>
                    </a:lnTo>
                    <a:lnTo>
                      <a:pt x="549" y="194"/>
                    </a:lnTo>
                    <a:lnTo>
                      <a:pt x="452" y="269"/>
                    </a:lnTo>
                    <a:lnTo>
                      <a:pt x="366" y="345"/>
                    </a:lnTo>
                    <a:lnTo>
                      <a:pt x="280" y="431"/>
                    </a:lnTo>
                    <a:lnTo>
                      <a:pt x="215" y="527"/>
                    </a:lnTo>
                    <a:lnTo>
                      <a:pt x="151" y="624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32" y="968"/>
                    </a:lnTo>
                    <a:lnTo>
                      <a:pt x="11" y="1087"/>
                    </a:lnTo>
                    <a:lnTo>
                      <a:pt x="0" y="1216"/>
                    </a:lnTo>
                    <a:lnTo>
                      <a:pt x="0" y="1345"/>
                    </a:lnTo>
                    <a:lnTo>
                      <a:pt x="22" y="1474"/>
                    </a:lnTo>
                    <a:lnTo>
                      <a:pt x="43" y="1603"/>
                    </a:lnTo>
                    <a:lnTo>
                      <a:pt x="86" y="1721"/>
                    </a:lnTo>
                    <a:lnTo>
                      <a:pt x="140" y="1829"/>
                    </a:lnTo>
                    <a:lnTo>
                      <a:pt x="194" y="1936"/>
                    </a:lnTo>
                    <a:lnTo>
                      <a:pt x="269" y="2033"/>
                    </a:lnTo>
                    <a:lnTo>
                      <a:pt x="344" y="2119"/>
                    </a:lnTo>
                    <a:lnTo>
                      <a:pt x="441" y="2205"/>
                    </a:lnTo>
                    <a:lnTo>
                      <a:pt x="538" y="2280"/>
                    </a:lnTo>
                    <a:lnTo>
                      <a:pt x="635" y="2334"/>
                    </a:lnTo>
                    <a:lnTo>
                      <a:pt x="742" y="2388"/>
                    </a:lnTo>
                    <a:lnTo>
                      <a:pt x="860" y="2431"/>
                    </a:lnTo>
                    <a:lnTo>
                      <a:pt x="989" y="2463"/>
                    </a:lnTo>
                    <a:lnTo>
                      <a:pt x="1118" y="2485"/>
                    </a:lnTo>
                    <a:lnTo>
                      <a:pt x="1377" y="2485"/>
                    </a:lnTo>
                    <a:lnTo>
                      <a:pt x="1495" y="2463"/>
                    </a:lnTo>
                    <a:lnTo>
                      <a:pt x="1624" y="2431"/>
                    </a:lnTo>
                    <a:lnTo>
                      <a:pt x="1731" y="2398"/>
                    </a:lnTo>
                    <a:lnTo>
                      <a:pt x="1839" y="2345"/>
                    </a:lnTo>
                    <a:lnTo>
                      <a:pt x="1946" y="2280"/>
                    </a:lnTo>
                    <a:lnTo>
                      <a:pt x="2043" y="2216"/>
                    </a:lnTo>
                    <a:lnTo>
                      <a:pt x="2129" y="2140"/>
                    </a:lnTo>
                    <a:lnTo>
                      <a:pt x="2205" y="2054"/>
                    </a:lnTo>
                    <a:lnTo>
                      <a:pt x="2280" y="1958"/>
                    </a:lnTo>
                    <a:lnTo>
                      <a:pt x="2334" y="1861"/>
                    </a:lnTo>
                    <a:lnTo>
                      <a:pt x="2387" y="1753"/>
                    </a:lnTo>
                    <a:lnTo>
                      <a:pt x="2430" y="1635"/>
                    </a:lnTo>
                    <a:lnTo>
                      <a:pt x="2463" y="1517"/>
                    </a:lnTo>
                    <a:lnTo>
                      <a:pt x="2484" y="1398"/>
                    </a:lnTo>
                    <a:lnTo>
                      <a:pt x="2495" y="1269"/>
                    </a:lnTo>
                    <a:lnTo>
                      <a:pt x="2484" y="1130"/>
                    </a:lnTo>
                    <a:lnTo>
                      <a:pt x="2473" y="1011"/>
                    </a:lnTo>
                    <a:lnTo>
                      <a:pt x="2441" y="882"/>
                    </a:lnTo>
                    <a:lnTo>
                      <a:pt x="2398" y="764"/>
                    </a:lnTo>
                    <a:lnTo>
                      <a:pt x="2355" y="657"/>
                    </a:lnTo>
                    <a:lnTo>
                      <a:pt x="2291" y="549"/>
                    </a:lnTo>
                    <a:lnTo>
                      <a:pt x="2215" y="452"/>
                    </a:lnTo>
                    <a:lnTo>
                      <a:pt x="2140" y="366"/>
                    </a:lnTo>
                    <a:lnTo>
                      <a:pt x="2054" y="280"/>
                    </a:lnTo>
                    <a:lnTo>
                      <a:pt x="1957" y="205"/>
                    </a:lnTo>
                    <a:lnTo>
                      <a:pt x="1850" y="140"/>
                    </a:lnTo>
                    <a:lnTo>
                      <a:pt x="1742" y="97"/>
                    </a:lnTo>
                    <a:lnTo>
                      <a:pt x="1624" y="54"/>
                    </a:lnTo>
                    <a:lnTo>
                      <a:pt x="1506" y="2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1475250" y="1650175"/>
                <a:ext cx="62125" cy="62400"/>
              </a:xfrm>
              <a:custGeom>
                <a:rect b="b" l="l" r="r" t="t"/>
                <a:pathLst>
                  <a:path extrusionOk="0" h="2496" w="2485">
                    <a:moveTo>
                      <a:pt x="1291" y="1"/>
                    </a:moveTo>
                    <a:lnTo>
                      <a:pt x="1162" y="12"/>
                    </a:lnTo>
                    <a:lnTo>
                      <a:pt x="1033" y="22"/>
                    </a:lnTo>
                    <a:lnTo>
                      <a:pt x="904" y="44"/>
                    </a:lnTo>
                    <a:lnTo>
                      <a:pt x="785" y="87"/>
                    </a:lnTo>
                    <a:lnTo>
                      <a:pt x="678" y="130"/>
                    </a:lnTo>
                    <a:lnTo>
                      <a:pt x="570" y="195"/>
                    </a:lnTo>
                    <a:lnTo>
                      <a:pt x="473" y="259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15" y="517"/>
                    </a:lnTo>
                    <a:lnTo>
                      <a:pt x="151" y="625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22" y="969"/>
                    </a:lnTo>
                    <a:lnTo>
                      <a:pt x="0" y="1098"/>
                    </a:lnTo>
                    <a:lnTo>
                      <a:pt x="0" y="1227"/>
                    </a:lnTo>
                    <a:lnTo>
                      <a:pt x="0" y="1356"/>
                    </a:lnTo>
                    <a:lnTo>
                      <a:pt x="22" y="1485"/>
                    </a:lnTo>
                    <a:lnTo>
                      <a:pt x="43" y="1603"/>
                    </a:lnTo>
                    <a:lnTo>
                      <a:pt x="86" y="1721"/>
                    </a:lnTo>
                    <a:lnTo>
                      <a:pt x="129" y="1829"/>
                    </a:lnTo>
                    <a:lnTo>
                      <a:pt x="194" y="1926"/>
                    </a:lnTo>
                    <a:lnTo>
                      <a:pt x="258" y="2023"/>
                    </a:lnTo>
                    <a:lnTo>
                      <a:pt x="334" y="2119"/>
                    </a:lnTo>
                    <a:lnTo>
                      <a:pt x="420" y="2195"/>
                    </a:lnTo>
                    <a:lnTo>
                      <a:pt x="506" y="2270"/>
                    </a:lnTo>
                    <a:lnTo>
                      <a:pt x="613" y="2334"/>
                    </a:lnTo>
                    <a:lnTo>
                      <a:pt x="710" y="2388"/>
                    </a:lnTo>
                    <a:lnTo>
                      <a:pt x="828" y="2431"/>
                    </a:lnTo>
                    <a:lnTo>
                      <a:pt x="947" y="2463"/>
                    </a:lnTo>
                    <a:lnTo>
                      <a:pt x="1065" y="2485"/>
                    </a:lnTo>
                    <a:lnTo>
                      <a:pt x="1194" y="2496"/>
                    </a:lnTo>
                    <a:lnTo>
                      <a:pt x="1323" y="2496"/>
                    </a:lnTo>
                    <a:lnTo>
                      <a:pt x="1452" y="2474"/>
                    </a:lnTo>
                    <a:lnTo>
                      <a:pt x="1581" y="2453"/>
                    </a:lnTo>
                    <a:lnTo>
                      <a:pt x="1699" y="2420"/>
                    </a:lnTo>
                    <a:lnTo>
                      <a:pt x="1807" y="2367"/>
                    </a:lnTo>
                    <a:lnTo>
                      <a:pt x="1914" y="2302"/>
                    </a:lnTo>
                    <a:lnTo>
                      <a:pt x="2011" y="2238"/>
                    </a:lnTo>
                    <a:lnTo>
                      <a:pt x="2108" y="2162"/>
                    </a:lnTo>
                    <a:lnTo>
                      <a:pt x="2194" y="2076"/>
                    </a:lnTo>
                    <a:lnTo>
                      <a:pt x="2269" y="1980"/>
                    </a:lnTo>
                    <a:lnTo>
                      <a:pt x="2334" y="1883"/>
                    </a:lnTo>
                    <a:lnTo>
                      <a:pt x="2387" y="1764"/>
                    </a:lnTo>
                    <a:lnTo>
                      <a:pt x="2430" y="1657"/>
                    </a:lnTo>
                    <a:lnTo>
                      <a:pt x="2463" y="1528"/>
                    </a:lnTo>
                    <a:lnTo>
                      <a:pt x="2484" y="1399"/>
                    </a:lnTo>
                    <a:lnTo>
                      <a:pt x="2484" y="1270"/>
                    </a:lnTo>
                    <a:lnTo>
                      <a:pt x="2484" y="1141"/>
                    </a:lnTo>
                    <a:lnTo>
                      <a:pt x="2463" y="1023"/>
                    </a:lnTo>
                    <a:lnTo>
                      <a:pt x="2441" y="893"/>
                    </a:lnTo>
                    <a:lnTo>
                      <a:pt x="2398" y="786"/>
                    </a:lnTo>
                    <a:lnTo>
                      <a:pt x="2355" y="678"/>
                    </a:lnTo>
                    <a:lnTo>
                      <a:pt x="2291" y="571"/>
                    </a:lnTo>
                    <a:lnTo>
                      <a:pt x="2226" y="474"/>
                    </a:lnTo>
                    <a:lnTo>
                      <a:pt x="2151" y="388"/>
                    </a:lnTo>
                    <a:lnTo>
                      <a:pt x="2065" y="302"/>
                    </a:lnTo>
                    <a:lnTo>
                      <a:pt x="1979" y="227"/>
                    </a:lnTo>
                    <a:lnTo>
                      <a:pt x="1882" y="173"/>
                    </a:lnTo>
                    <a:lnTo>
                      <a:pt x="1775" y="109"/>
                    </a:lnTo>
                    <a:lnTo>
                      <a:pt x="1656" y="66"/>
                    </a:lnTo>
                    <a:lnTo>
                      <a:pt x="1538" y="33"/>
                    </a:lnTo>
                    <a:lnTo>
                      <a:pt x="1420" y="1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1002375" y="1650175"/>
                <a:ext cx="62400" cy="62400"/>
              </a:xfrm>
              <a:custGeom>
                <a:rect b="b" l="l" r="r" t="t"/>
                <a:pathLst>
                  <a:path extrusionOk="0" h="2496" w="2496">
                    <a:moveTo>
                      <a:pt x="1280" y="1"/>
                    </a:moveTo>
                    <a:lnTo>
                      <a:pt x="1141" y="12"/>
                    </a:lnTo>
                    <a:lnTo>
                      <a:pt x="1012" y="22"/>
                    </a:lnTo>
                    <a:lnTo>
                      <a:pt x="893" y="55"/>
                    </a:lnTo>
                    <a:lnTo>
                      <a:pt x="775" y="87"/>
                    </a:lnTo>
                    <a:lnTo>
                      <a:pt x="667" y="141"/>
                    </a:lnTo>
                    <a:lnTo>
                      <a:pt x="560" y="205"/>
                    </a:lnTo>
                    <a:lnTo>
                      <a:pt x="463" y="270"/>
                    </a:lnTo>
                    <a:lnTo>
                      <a:pt x="366" y="356"/>
                    </a:lnTo>
                    <a:lnTo>
                      <a:pt x="291" y="442"/>
                    </a:lnTo>
                    <a:lnTo>
                      <a:pt x="216" y="539"/>
                    </a:lnTo>
                    <a:lnTo>
                      <a:pt x="151" y="635"/>
                    </a:lnTo>
                    <a:lnTo>
                      <a:pt x="98" y="754"/>
                    </a:lnTo>
                    <a:lnTo>
                      <a:pt x="55" y="861"/>
                    </a:lnTo>
                    <a:lnTo>
                      <a:pt x="33" y="990"/>
                    </a:lnTo>
                    <a:lnTo>
                      <a:pt x="12" y="1119"/>
                    </a:lnTo>
                    <a:lnTo>
                      <a:pt x="1" y="1248"/>
                    </a:lnTo>
                    <a:lnTo>
                      <a:pt x="12" y="1377"/>
                    </a:lnTo>
                    <a:lnTo>
                      <a:pt x="22" y="1506"/>
                    </a:lnTo>
                    <a:lnTo>
                      <a:pt x="55" y="1625"/>
                    </a:lnTo>
                    <a:lnTo>
                      <a:pt x="98" y="1732"/>
                    </a:lnTo>
                    <a:lnTo>
                      <a:pt x="141" y="1840"/>
                    </a:lnTo>
                    <a:lnTo>
                      <a:pt x="205" y="1947"/>
                    </a:lnTo>
                    <a:lnTo>
                      <a:pt x="270" y="2044"/>
                    </a:lnTo>
                    <a:lnTo>
                      <a:pt x="356" y="2130"/>
                    </a:lnTo>
                    <a:lnTo>
                      <a:pt x="431" y="2205"/>
                    </a:lnTo>
                    <a:lnTo>
                      <a:pt x="528" y="2281"/>
                    </a:lnTo>
                    <a:lnTo>
                      <a:pt x="624" y="2345"/>
                    </a:lnTo>
                    <a:lnTo>
                      <a:pt x="732" y="2399"/>
                    </a:lnTo>
                    <a:lnTo>
                      <a:pt x="850" y="2431"/>
                    </a:lnTo>
                    <a:lnTo>
                      <a:pt x="969" y="2463"/>
                    </a:lnTo>
                    <a:lnTo>
                      <a:pt x="1087" y="2485"/>
                    </a:lnTo>
                    <a:lnTo>
                      <a:pt x="1216" y="2496"/>
                    </a:lnTo>
                    <a:lnTo>
                      <a:pt x="1356" y="2496"/>
                    </a:lnTo>
                    <a:lnTo>
                      <a:pt x="1485" y="2474"/>
                    </a:lnTo>
                    <a:lnTo>
                      <a:pt x="1603" y="2453"/>
                    </a:lnTo>
                    <a:lnTo>
                      <a:pt x="1721" y="2410"/>
                    </a:lnTo>
                    <a:lnTo>
                      <a:pt x="1840" y="2356"/>
                    </a:lnTo>
                    <a:lnTo>
                      <a:pt x="1936" y="2302"/>
                    </a:lnTo>
                    <a:lnTo>
                      <a:pt x="2033" y="2227"/>
                    </a:lnTo>
                    <a:lnTo>
                      <a:pt x="2130" y="2152"/>
                    </a:lnTo>
                    <a:lnTo>
                      <a:pt x="2205" y="2066"/>
                    </a:lnTo>
                    <a:lnTo>
                      <a:pt x="2280" y="1969"/>
                    </a:lnTo>
                    <a:lnTo>
                      <a:pt x="2345" y="1861"/>
                    </a:lnTo>
                    <a:lnTo>
                      <a:pt x="2399" y="1754"/>
                    </a:lnTo>
                    <a:lnTo>
                      <a:pt x="2442" y="1635"/>
                    </a:lnTo>
                    <a:lnTo>
                      <a:pt x="2474" y="1517"/>
                    </a:lnTo>
                    <a:lnTo>
                      <a:pt x="2485" y="1388"/>
                    </a:lnTo>
                    <a:lnTo>
                      <a:pt x="2495" y="1248"/>
                    </a:lnTo>
                    <a:lnTo>
                      <a:pt x="2485" y="1119"/>
                    </a:lnTo>
                    <a:lnTo>
                      <a:pt x="2474" y="1001"/>
                    </a:lnTo>
                    <a:lnTo>
                      <a:pt x="2442" y="883"/>
                    </a:lnTo>
                    <a:lnTo>
                      <a:pt x="2399" y="764"/>
                    </a:lnTo>
                    <a:lnTo>
                      <a:pt x="2356" y="657"/>
                    </a:lnTo>
                    <a:lnTo>
                      <a:pt x="2291" y="560"/>
                    </a:lnTo>
                    <a:lnTo>
                      <a:pt x="2227" y="463"/>
                    </a:lnTo>
                    <a:lnTo>
                      <a:pt x="2151" y="377"/>
                    </a:lnTo>
                    <a:lnTo>
                      <a:pt x="2065" y="291"/>
                    </a:lnTo>
                    <a:lnTo>
                      <a:pt x="1969" y="216"/>
                    </a:lnTo>
                    <a:lnTo>
                      <a:pt x="1872" y="162"/>
                    </a:lnTo>
                    <a:lnTo>
                      <a:pt x="1764" y="109"/>
                    </a:lnTo>
                    <a:lnTo>
                      <a:pt x="1646" y="66"/>
                    </a:lnTo>
                    <a:lnTo>
                      <a:pt x="1528" y="33"/>
                    </a:lnTo>
                    <a:lnTo>
                      <a:pt x="1409" y="1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1711550" y="2359350"/>
                <a:ext cx="62375" cy="62375"/>
              </a:xfrm>
              <a:custGeom>
                <a:rect b="b" l="l" r="r" t="t"/>
                <a:pathLst>
                  <a:path extrusionOk="0" h="2495" w="2495">
                    <a:moveTo>
                      <a:pt x="1161" y="0"/>
                    </a:moveTo>
                    <a:lnTo>
                      <a:pt x="1032" y="22"/>
                    </a:lnTo>
                    <a:lnTo>
                      <a:pt x="914" y="43"/>
                    </a:lnTo>
                    <a:lnTo>
                      <a:pt x="796" y="76"/>
                    </a:lnTo>
                    <a:lnTo>
                      <a:pt x="678" y="129"/>
                    </a:lnTo>
                    <a:lnTo>
                      <a:pt x="570" y="183"/>
                    </a:lnTo>
                    <a:lnTo>
                      <a:pt x="473" y="258"/>
                    </a:lnTo>
                    <a:lnTo>
                      <a:pt x="387" y="334"/>
                    </a:lnTo>
                    <a:lnTo>
                      <a:pt x="301" y="420"/>
                    </a:lnTo>
                    <a:lnTo>
                      <a:pt x="226" y="516"/>
                    </a:lnTo>
                    <a:lnTo>
                      <a:pt x="161" y="613"/>
                    </a:lnTo>
                    <a:lnTo>
                      <a:pt x="108" y="721"/>
                    </a:lnTo>
                    <a:lnTo>
                      <a:pt x="65" y="839"/>
                    </a:lnTo>
                    <a:lnTo>
                      <a:pt x="32" y="957"/>
                    </a:lnTo>
                    <a:lnTo>
                      <a:pt x="11" y="1086"/>
                    </a:lnTo>
                    <a:lnTo>
                      <a:pt x="0" y="1215"/>
                    </a:lnTo>
                    <a:lnTo>
                      <a:pt x="0" y="1355"/>
                    </a:lnTo>
                    <a:lnTo>
                      <a:pt x="22" y="1473"/>
                    </a:lnTo>
                    <a:lnTo>
                      <a:pt x="43" y="1592"/>
                    </a:lnTo>
                    <a:lnTo>
                      <a:pt x="86" y="1710"/>
                    </a:lnTo>
                    <a:lnTo>
                      <a:pt x="129" y="1818"/>
                    </a:lnTo>
                    <a:lnTo>
                      <a:pt x="194" y="1925"/>
                    </a:lnTo>
                    <a:lnTo>
                      <a:pt x="258" y="2022"/>
                    </a:lnTo>
                    <a:lnTo>
                      <a:pt x="333" y="2108"/>
                    </a:lnTo>
                    <a:lnTo>
                      <a:pt x="420" y="2194"/>
                    </a:lnTo>
                    <a:lnTo>
                      <a:pt x="506" y="2258"/>
                    </a:lnTo>
                    <a:lnTo>
                      <a:pt x="602" y="2323"/>
                    </a:lnTo>
                    <a:lnTo>
                      <a:pt x="710" y="2377"/>
                    </a:lnTo>
                    <a:lnTo>
                      <a:pt x="828" y="2430"/>
                    </a:lnTo>
                    <a:lnTo>
                      <a:pt x="946" y="2463"/>
                    </a:lnTo>
                    <a:lnTo>
                      <a:pt x="1065" y="2484"/>
                    </a:lnTo>
                    <a:lnTo>
                      <a:pt x="1194" y="2495"/>
                    </a:lnTo>
                    <a:lnTo>
                      <a:pt x="1323" y="2495"/>
                    </a:lnTo>
                    <a:lnTo>
                      <a:pt x="1452" y="2473"/>
                    </a:lnTo>
                    <a:lnTo>
                      <a:pt x="1581" y="2452"/>
                    </a:lnTo>
                    <a:lnTo>
                      <a:pt x="1699" y="2409"/>
                    </a:lnTo>
                    <a:lnTo>
                      <a:pt x="1807" y="2366"/>
                    </a:lnTo>
                    <a:lnTo>
                      <a:pt x="1914" y="2301"/>
                    </a:lnTo>
                    <a:lnTo>
                      <a:pt x="2011" y="2237"/>
                    </a:lnTo>
                    <a:lnTo>
                      <a:pt x="2108" y="2162"/>
                    </a:lnTo>
                    <a:lnTo>
                      <a:pt x="2194" y="2076"/>
                    </a:lnTo>
                    <a:lnTo>
                      <a:pt x="2269" y="1979"/>
                    </a:lnTo>
                    <a:lnTo>
                      <a:pt x="2334" y="1882"/>
                    </a:lnTo>
                    <a:lnTo>
                      <a:pt x="2387" y="1764"/>
                    </a:lnTo>
                    <a:lnTo>
                      <a:pt x="2430" y="1656"/>
                    </a:lnTo>
                    <a:lnTo>
                      <a:pt x="2463" y="1527"/>
                    </a:lnTo>
                    <a:lnTo>
                      <a:pt x="2484" y="1409"/>
                    </a:lnTo>
                    <a:lnTo>
                      <a:pt x="2495" y="1269"/>
                    </a:lnTo>
                    <a:lnTo>
                      <a:pt x="2484" y="1140"/>
                    </a:lnTo>
                    <a:lnTo>
                      <a:pt x="2473" y="1022"/>
                    </a:lnTo>
                    <a:lnTo>
                      <a:pt x="2441" y="893"/>
                    </a:lnTo>
                    <a:lnTo>
                      <a:pt x="2409" y="785"/>
                    </a:lnTo>
                    <a:lnTo>
                      <a:pt x="2355" y="678"/>
                    </a:lnTo>
                    <a:lnTo>
                      <a:pt x="2301" y="570"/>
                    </a:lnTo>
                    <a:lnTo>
                      <a:pt x="2237" y="473"/>
                    </a:lnTo>
                    <a:lnTo>
                      <a:pt x="2162" y="387"/>
                    </a:lnTo>
                    <a:lnTo>
                      <a:pt x="2075" y="301"/>
                    </a:lnTo>
                    <a:lnTo>
                      <a:pt x="1979" y="226"/>
                    </a:lnTo>
                    <a:lnTo>
                      <a:pt x="1882" y="162"/>
                    </a:lnTo>
                    <a:lnTo>
                      <a:pt x="1774" y="108"/>
                    </a:lnTo>
                    <a:lnTo>
                      <a:pt x="1667" y="65"/>
                    </a:lnTo>
                    <a:lnTo>
                      <a:pt x="1549" y="33"/>
                    </a:lnTo>
                    <a:lnTo>
                      <a:pt x="1430" y="11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1161525" y="15730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16" y="1"/>
                    </a:moveTo>
                    <a:lnTo>
                      <a:pt x="1097" y="12"/>
                    </a:ln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98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62" y="625"/>
                    </a:lnTo>
                    <a:lnTo>
                      <a:pt x="108" y="732"/>
                    </a:lnTo>
                    <a:lnTo>
                      <a:pt x="65" y="840"/>
                    </a:lnTo>
                    <a:lnTo>
                      <a:pt x="33" y="947"/>
                    </a:lnTo>
                    <a:lnTo>
                      <a:pt x="11" y="1065"/>
                    </a:lnTo>
                    <a:lnTo>
                      <a:pt x="1" y="1184"/>
                    </a:lnTo>
                    <a:lnTo>
                      <a:pt x="1" y="1313"/>
                    </a:lnTo>
                    <a:lnTo>
                      <a:pt x="22" y="1431"/>
                    </a:lnTo>
                    <a:lnTo>
                      <a:pt x="44" y="1549"/>
                    </a:lnTo>
                    <a:lnTo>
                      <a:pt x="87" y="1668"/>
                    </a:lnTo>
                    <a:lnTo>
                      <a:pt x="130" y="1775"/>
                    </a:lnTo>
                    <a:lnTo>
                      <a:pt x="194" y="1883"/>
                    </a:lnTo>
                    <a:lnTo>
                      <a:pt x="259" y="1979"/>
                    </a:lnTo>
                    <a:lnTo>
                      <a:pt x="345" y="2065"/>
                    </a:lnTo>
                    <a:lnTo>
                      <a:pt x="431" y="2151"/>
                    </a:lnTo>
                    <a:lnTo>
                      <a:pt x="517" y="2216"/>
                    </a:lnTo>
                    <a:lnTo>
                      <a:pt x="624" y="2281"/>
                    </a:lnTo>
                    <a:lnTo>
                      <a:pt x="732" y="2334"/>
                    </a:lnTo>
                    <a:lnTo>
                      <a:pt x="839" y="2377"/>
                    </a:lnTo>
                    <a:lnTo>
                      <a:pt x="958" y="2410"/>
                    </a:lnTo>
                    <a:lnTo>
                      <a:pt x="1076" y="2431"/>
                    </a:lnTo>
                    <a:lnTo>
                      <a:pt x="1205" y="2442"/>
                    </a:lnTo>
                    <a:lnTo>
                      <a:pt x="1323" y="2442"/>
                    </a:lnTo>
                    <a:lnTo>
                      <a:pt x="1452" y="2420"/>
                    </a:lnTo>
                    <a:lnTo>
                      <a:pt x="1570" y="2399"/>
                    </a:lnTo>
                    <a:lnTo>
                      <a:pt x="1678" y="2356"/>
                    </a:lnTo>
                    <a:lnTo>
                      <a:pt x="1786" y="2302"/>
                    </a:lnTo>
                    <a:lnTo>
                      <a:pt x="1893" y="2237"/>
                    </a:lnTo>
                    <a:lnTo>
                      <a:pt x="1990" y="2173"/>
                    </a:lnTo>
                    <a:lnTo>
                      <a:pt x="2076" y="2098"/>
                    </a:lnTo>
                    <a:lnTo>
                      <a:pt x="2162" y="2012"/>
                    </a:lnTo>
                    <a:lnTo>
                      <a:pt x="2226" y="1915"/>
                    </a:lnTo>
                    <a:lnTo>
                      <a:pt x="2291" y="1807"/>
                    </a:lnTo>
                    <a:lnTo>
                      <a:pt x="2345" y="1711"/>
                    </a:lnTo>
                    <a:lnTo>
                      <a:pt x="2388" y="1592"/>
                    </a:lnTo>
                    <a:lnTo>
                      <a:pt x="2420" y="1474"/>
                    </a:lnTo>
                    <a:lnTo>
                      <a:pt x="2441" y="1356"/>
                    </a:lnTo>
                    <a:lnTo>
                      <a:pt x="2441" y="1227"/>
                    </a:lnTo>
                    <a:lnTo>
                      <a:pt x="2441" y="1098"/>
                    </a:lnTo>
                    <a:lnTo>
                      <a:pt x="2420" y="979"/>
                    </a:lnTo>
                    <a:lnTo>
                      <a:pt x="2388" y="861"/>
                    </a:lnTo>
                    <a:lnTo>
                      <a:pt x="2345" y="754"/>
                    </a:lnTo>
                    <a:lnTo>
                      <a:pt x="2302" y="646"/>
                    </a:lnTo>
                    <a:lnTo>
                      <a:pt x="2237" y="539"/>
                    </a:lnTo>
                    <a:lnTo>
                      <a:pt x="2162" y="442"/>
                    </a:lnTo>
                    <a:lnTo>
                      <a:pt x="2087" y="356"/>
                    </a:lnTo>
                    <a:lnTo>
                      <a:pt x="2001" y="280"/>
                    </a:lnTo>
                    <a:lnTo>
                      <a:pt x="1904" y="205"/>
                    </a:lnTo>
                    <a:lnTo>
                      <a:pt x="1796" y="151"/>
                    </a:lnTo>
                    <a:lnTo>
                      <a:pt x="1689" y="98"/>
                    </a:lnTo>
                    <a:lnTo>
                      <a:pt x="1581" y="55"/>
                    </a:lnTo>
                    <a:lnTo>
                      <a:pt x="1463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1317175" y="2674125"/>
                <a:ext cx="61325" cy="61325"/>
              </a:xfrm>
              <a:custGeom>
                <a:rect b="b" l="l" r="r" t="t"/>
                <a:pathLst>
                  <a:path extrusionOk="0" h="2453" w="2453">
                    <a:moveTo>
                      <a:pt x="1216" y="1"/>
                    </a:moveTo>
                    <a:lnTo>
                      <a:pt x="1097" y="12"/>
                    </a:ln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98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62" y="625"/>
                    </a:lnTo>
                    <a:lnTo>
                      <a:pt x="108" y="721"/>
                    </a:lnTo>
                    <a:lnTo>
                      <a:pt x="65" y="840"/>
                    </a:lnTo>
                    <a:lnTo>
                      <a:pt x="33" y="947"/>
                    </a:lnTo>
                    <a:lnTo>
                      <a:pt x="11" y="1066"/>
                    </a:lnTo>
                    <a:lnTo>
                      <a:pt x="1" y="1195"/>
                    </a:lnTo>
                    <a:lnTo>
                      <a:pt x="1" y="1313"/>
                    </a:lnTo>
                    <a:lnTo>
                      <a:pt x="22" y="1442"/>
                    </a:lnTo>
                    <a:lnTo>
                      <a:pt x="44" y="1560"/>
                    </a:lnTo>
                    <a:lnTo>
                      <a:pt x="87" y="1678"/>
                    </a:lnTo>
                    <a:lnTo>
                      <a:pt x="130" y="1786"/>
                    </a:lnTo>
                    <a:lnTo>
                      <a:pt x="194" y="1883"/>
                    </a:lnTo>
                    <a:lnTo>
                      <a:pt x="259" y="1980"/>
                    </a:lnTo>
                    <a:lnTo>
                      <a:pt x="345" y="2076"/>
                    </a:lnTo>
                    <a:lnTo>
                      <a:pt x="431" y="2152"/>
                    </a:lnTo>
                    <a:lnTo>
                      <a:pt x="517" y="2227"/>
                    </a:lnTo>
                    <a:lnTo>
                      <a:pt x="624" y="2291"/>
                    </a:lnTo>
                    <a:lnTo>
                      <a:pt x="721" y="2345"/>
                    </a:lnTo>
                    <a:lnTo>
                      <a:pt x="839" y="2388"/>
                    </a:lnTo>
                    <a:lnTo>
                      <a:pt x="958" y="2420"/>
                    </a:lnTo>
                    <a:lnTo>
                      <a:pt x="1076" y="2442"/>
                    </a:lnTo>
                    <a:lnTo>
                      <a:pt x="1205" y="2453"/>
                    </a:lnTo>
                    <a:lnTo>
                      <a:pt x="1334" y="2442"/>
                    </a:lnTo>
                    <a:lnTo>
                      <a:pt x="1452" y="2431"/>
                    </a:lnTo>
                    <a:lnTo>
                      <a:pt x="1570" y="2399"/>
                    </a:lnTo>
                    <a:lnTo>
                      <a:pt x="1689" y="2356"/>
                    </a:lnTo>
                    <a:lnTo>
                      <a:pt x="1796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87" y="2098"/>
                    </a:lnTo>
                    <a:lnTo>
                      <a:pt x="2162" y="2012"/>
                    </a:lnTo>
                    <a:lnTo>
                      <a:pt x="2237" y="1915"/>
                    </a:lnTo>
                    <a:lnTo>
                      <a:pt x="2302" y="1818"/>
                    </a:lnTo>
                    <a:lnTo>
                      <a:pt x="2345" y="1711"/>
                    </a:lnTo>
                    <a:lnTo>
                      <a:pt x="2388" y="1603"/>
                    </a:lnTo>
                    <a:lnTo>
                      <a:pt x="2420" y="1485"/>
                    </a:lnTo>
                    <a:lnTo>
                      <a:pt x="2441" y="1356"/>
                    </a:lnTo>
                    <a:lnTo>
                      <a:pt x="2452" y="1227"/>
                    </a:lnTo>
                    <a:lnTo>
                      <a:pt x="2441" y="1109"/>
                    </a:lnTo>
                    <a:lnTo>
                      <a:pt x="2431" y="980"/>
                    </a:lnTo>
                    <a:lnTo>
                      <a:pt x="2398" y="861"/>
                    </a:lnTo>
                    <a:lnTo>
                      <a:pt x="2355" y="754"/>
                    </a:lnTo>
                    <a:lnTo>
                      <a:pt x="2302" y="646"/>
                    </a:lnTo>
                    <a:lnTo>
                      <a:pt x="2237" y="539"/>
                    </a:lnTo>
                    <a:lnTo>
                      <a:pt x="2173" y="442"/>
                    </a:lnTo>
                    <a:lnTo>
                      <a:pt x="2097" y="356"/>
                    </a:lnTo>
                    <a:lnTo>
                      <a:pt x="2001" y="281"/>
                    </a:lnTo>
                    <a:lnTo>
                      <a:pt x="1915" y="205"/>
                    </a:lnTo>
                    <a:lnTo>
                      <a:pt x="1807" y="152"/>
                    </a:lnTo>
                    <a:lnTo>
                      <a:pt x="1699" y="98"/>
                    </a:lnTo>
                    <a:lnTo>
                      <a:pt x="1581" y="55"/>
                    </a:lnTo>
                    <a:lnTo>
                      <a:pt x="1463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1790050" y="2201275"/>
                <a:ext cx="61025" cy="61325"/>
              </a:xfrm>
              <a:custGeom>
                <a:rect b="b" l="l" r="r" t="t"/>
                <a:pathLst>
                  <a:path extrusionOk="0" h="2453" w="2441">
                    <a:moveTo>
                      <a:pt x="1226" y="1"/>
                    </a:moveTo>
                    <a:lnTo>
                      <a:pt x="1097" y="11"/>
                    </a:lnTo>
                    <a:lnTo>
                      <a:pt x="979" y="33"/>
                    </a:lnTo>
                    <a:lnTo>
                      <a:pt x="860" y="54"/>
                    </a:lnTo>
                    <a:lnTo>
                      <a:pt x="742" y="97"/>
                    </a:lnTo>
                    <a:lnTo>
                      <a:pt x="634" y="151"/>
                    </a:lnTo>
                    <a:lnTo>
                      <a:pt x="538" y="216"/>
                    </a:lnTo>
                    <a:lnTo>
                      <a:pt x="441" y="280"/>
                    </a:lnTo>
                    <a:lnTo>
                      <a:pt x="355" y="366"/>
                    </a:lnTo>
                    <a:lnTo>
                      <a:pt x="269" y="452"/>
                    </a:lnTo>
                    <a:lnTo>
                      <a:pt x="204" y="549"/>
                    </a:lnTo>
                    <a:lnTo>
                      <a:pt x="140" y="646"/>
                    </a:lnTo>
                    <a:lnTo>
                      <a:pt x="86" y="753"/>
                    </a:lnTo>
                    <a:lnTo>
                      <a:pt x="43" y="872"/>
                    </a:lnTo>
                    <a:lnTo>
                      <a:pt x="22" y="990"/>
                    </a:lnTo>
                    <a:lnTo>
                      <a:pt x="0" y="1108"/>
                    </a:lnTo>
                    <a:lnTo>
                      <a:pt x="0" y="1237"/>
                    </a:lnTo>
                    <a:lnTo>
                      <a:pt x="0" y="1355"/>
                    </a:lnTo>
                    <a:lnTo>
                      <a:pt x="22" y="1484"/>
                    </a:lnTo>
                    <a:lnTo>
                      <a:pt x="54" y="1592"/>
                    </a:lnTo>
                    <a:lnTo>
                      <a:pt x="86" y="1700"/>
                    </a:lnTo>
                    <a:lnTo>
                      <a:pt x="140" y="1807"/>
                    </a:lnTo>
                    <a:lnTo>
                      <a:pt x="204" y="1904"/>
                    </a:lnTo>
                    <a:lnTo>
                      <a:pt x="269" y="2001"/>
                    </a:lnTo>
                    <a:lnTo>
                      <a:pt x="344" y="2087"/>
                    </a:lnTo>
                    <a:lnTo>
                      <a:pt x="430" y="2162"/>
                    </a:lnTo>
                    <a:lnTo>
                      <a:pt x="516" y="2237"/>
                    </a:lnTo>
                    <a:lnTo>
                      <a:pt x="613" y="2302"/>
                    </a:lnTo>
                    <a:lnTo>
                      <a:pt x="720" y="2355"/>
                    </a:lnTo>
                    <a:lnTo>
                      <a:pt x="828" y="2388"/>
                    </a:lnTo>
                    <a:lnTo>
                      <a:pt x="946" y="2420"/>
                    </a:lnTo>
                    <a:lnTo>
                      <a:pt x="1065" y="2441"/>
                    </a:lnTo>
                    <a:lnTo>
                      <a:pt x="1183" y="2452"/>
                    </a:lnTo>
                    <a:lnTo>
                      <a:pt x="1312" y="2452"/>
                    </a:lnTo>
                    <a:lnTo>
                      <a:pt x="1441" y="2431"/>
                    </a:lnTo>
                    <a:lnTo>
                      <a:pt x="1559" y="2409"/>
                    </a:lnTo>
                    <a:lnTo>
                      <a:pt x="1667" y="2366"/>
                    </a:lnTo>
                    <a:lnTo>
                      <a:pt x="1774" y="2323"/>
                    </a:lnTo>
                    <a:lnTo>
                      <a:pt x="1882" y="2259"/>
                    </a:lnTo>
                    <a:lnTo>
                      <a:pt x="1979" y="2194"/>
                    </a:lnTo>
                    <a:lnTo>
                      <a:pt x="2065" y="2119"/>
                    </a:lnTo>
                    <a:lnTo>
                      <a:pt x="2151" y="2033"/>
                    </a:lnTo>
                    <a:lnTo>
                      <a:pt x="2226" y="1936"/>
                    </a:lnTo>
                    <a:lnTo>
                      <a:pt x="2290" y="1839"/>
                    </a:lnTo>
                    <a:lnTo>
                      <a:pt x="2344" y="1732"/>
                    </a:lnTo>
                    <a:lnTo>
                      <a:pt x="2387" y="1613"/>
                    </a:lnTo>
                    <a:lnTo>
                      <a:pt x="2419" y="1495"/>
                    </a:lnTo>
                    <a:lnTo>
                      <a:pt x="2441" y="1377"/>
                    </a:lnTo>
                    <a:lnTo>
                      <a:pt x="2441" y="1248"/>
                    </a:lnTo>
                    <a:lnTo>
                      <a:pt x="2441" y="1119"/>
                    </a:lnTo>
                    <a:lnTo>
                      <a:pt x="2419" y="1001"/>
                    </a:lnTo>
                    <a:lnTo>
                      <a:pt x="2398" y="882"/>
                    </a:lnTo>
                    <a:lnTo>
                      <a:pt x="2355" y="764"/>
                    </a:lnTo>
                    <a:lnTo>
                      <a:pt x="2301" y="656"/>
                    </a:lnTo>
                    <a:lnTo>
                      <a:pt x="2247" y="560"/>
                    </a:lnTo>
                    <a:lnTo>
                      <a:pt x="2172" y="463"/>
                    </a:lnTo>
                    <a:lnTo>
                      <a:pt x="2097" y="377"/>
                    </a:lnTo>
                    <a:lnTo>
                      <a:pt x="2011" y="291"/>
                    </a:lnTo>
                    <a:lnTo>
                      <a:pt x="1914" y="216"/>
                    </a:lnTo>
                    <a:lnTo>
                      <a:pt x="1817" y="162"/>
                    </a:lnTo>
                    <a:lnTo>
                      <a:pt x="1710" y="108"/>
                    </a:lnTo>
                    <a:lnTo>
                      <a:pt x="1591" y="6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1634125" y="1728675"/>
                <a:ext cx="61300" cy="61050"/>
              </a:xfrm>
              <a:custGeom>
                <a:rect b="b" l="l" r="r" t="t"/>
                <a:pathLst>
                  <a:path extrusionOk="0" h="2442" w="2452">
                    <a:moveTo>
                      <a:pt x="1205" y="1"/>
                    </a:moveTo>
                    <a:lnTo>
                      <a:pt x="1076" y="12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24" y="162"/>
                    </a:lnTo>
                    <a:lnTo>
                      <a:pt x="516" y="227"/>
                    </a:lnTo>
                    <a:lnTo>
                      <a:pt x="430" y="302"/>
                    </a:lnTo>
                    <a:lnTo>
                      <a:pt x="344" y="388"/>
                    </a:lnTo>
                    <a:lnTo>
                      <a:pt x="269" y="474"/>
                    </a:lnTo>
                    <a:lnTo>
                      <a:pt x="194" y="571"/>
                    </a:lnTo>
                    <a:lnTo>
                      <a:pt x="140" y="678"/>
                    </a:lnTo>
                    <a:lnTo>
                      <a:pt x="86" y="786"/>
                    </a:lnTo>
                    <a:lnTo>
                      <a:pt x="54" y="893"/>
                    </a:lnTo>
                    <a:lnTo>
                      <a:pt x="22" y="1012"/>
                    </a:lnTo>
                    <a:lnTo>
                      <a:pt x="11" y="1141"/>
                    </a:lnTo>
                    <a:lnTo>
                      <a:pt x="0" y="1259"/>
                    </a:lnTo>
                    <a:lnTo>
                      <a:pt x="11" y="1388"/>
                    </a:lnTo>
                    <a:lnTo>
                      <a:pt x="33" y="1506"/>
                    </a:lnTo>
                    <a:lnTo>
                      <a:pt x="65" y="1614"/>
                    </a:lnTo>
                    <a:lnTo>
                      <a:pt x="108" y="1721"/>
                    </a:lnTo>
                    <a:lnTo>
                      <a:pt x="162" y="1829"/>
                    </a:lnTo>
                    <a:lnTo>
                      <a:pt x="226" y="1926"/>
                    </a:lnTo>
                    <a:lnTo>
                      <a:pt x="301" y="2012"/>
                    </a:lnTo>
                    <a:lnTo>
                      <a:pt x="377" y="2098"/>
                    </a:lnTo>
                    <a:lnTo>
                      <a:pt x="463" y="2173"/>
                    </a:lnTo>
                    <a:lnTo>
                      <a:pt x="559" y="2248"/>
                    </a:lnTo>
                    <a:lnTo>
                      <a:pt x="656" y="2302"/>
                    </a:lnTo>
                    <a:lnTo>
                      <a:pt x="764" y="2356"/>
                    </a:lnTo>
                    <a:lnTo>
                      <a:pt x="871" y="2388"/>
                    </a:lnTo>
                    <a:lnTo>
                      <a:pt x="990" y="2420"/>
                    </a:lnTo>
                    <a:lnTo>
                      <a:pt x="1108" y="2442"/>
                    </a:lnTo>
                    <a:lnTo>
                      <a:pt x="1355" y="2442"/>
                    </a:lnTo>
                    <a:lnTo>
                      <a:pt x="1473" y="2420"/>
                    </a:lnTo>
                    <a:lnTo>
                      <a:pt x="1592" y="2388"/>
                    </a:lnTo>
                    <a:lnTo>
                      <a:pt x="1699" y="2345"/>
                    </a:lnTo>
                    <a:lnTo>
                      <a:pt x="1807" y="2302"/>
                    </a:lnTo>
                    <a:lnTo>
                      <a:pt x="1914" y="2237"/>
                    </a:lnTo>
                    <a:lnTo>
                      <a:pt x="2011" y="2162"/>
                    </a:lnTo>
                    <a:lnTo>
                      <a:pt x="2097" y="2087"/>
                    </a:lnTo>
                    <a:lnTo>
                      <a:pt x="2172" y="2001"/>
                    </a:lnTo>
                    <a:lnTo>
                      <a:pt x="2248" y="1904"/>
                    </a:lnTo>
                    <a:lnTo>
                      <a:pt x="2301" y="1797"/>
                    </a:lnTo>
                    <a:lnTo>
                      <a:pt x="2355" y="1689"/>
                    </a:lnTo>
                    <a:lnTo>
                      <a:pt x="2398" y="1582"/>
                    </a:lnTo>
                    <a:lnTo>
                      <a:pt x="2430" y="1463"/>
                    </a:lnTo>
                    <a:lnTo>
                      <a:pt x="2441" y="1334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20" y="969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291" y="635"/>
                    </a:lnTo>
                    <a:lnTo>
                      <a:pt x="2226" y="528"/>
                    </a:lnTo>
                    <a:lnTo>
                      <a:pt x="2162" y="431"/>
                    </a:lnTo>
                    <a:lnTo>
                      <a:pt x="2076" y="345"/>
                    </a:lnTo>
                    <a:lnTo>
                      <a:pt x="1990" y="270"/>
                    </a:lnTo>
                    <a:lnTo>
                      <a:pt x="1893" y="205"/>
                    </a:lnTo>
                    <a:lnTo>
                      <a:pt x="1796" y="141"/>
                    </a:lnTo>
                    <a:lnTo>
                      <a:pt x="1678" y="87"/>
                    </a:lnTo>
                    <a:lnTo>
                      <a:pt x="1570" y="55"/>
                    </a:lnTo>
                    <a:lnTo>
                      <a:pt x="1452" y="22"/>
                    </a:lnTo>
                    <a:lnTo>
                      <a:pt x="1334" y="12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847275" y="17286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151" y="1"/>
                    </a:moveTo>
                    <a:lnTo>
                      <a:pt x="1033" y="12"/>
                    </a:lnTo>
                    <a:lnTo>
                      <a:pt x="904" y="44"/>
                    </a:lnTo>
                    <a:lnTo>
                      <a:pt x="796" y="76"/>
                    </a:lnTo>
                    <a:lnTo>
                      <a:pt x="678" y="130"/>
                    </a:lnTo>
                    <a:lnTo>
                      <a:pt x="581" y="184"/>
                    </a:lnTo>
                    <a:lnTo>
                      <a:pt x="484" y="248"/>
                    </a:lnTo>
                    <a:lnTo>
                      <a:pt x="387" y="323"/>
                    </a:lnTo>
                    <a:lnTo>
                      <a:pt x="312" y="409"/>
                    </a:lnTo>
                    <a:lnTo>
                      <a:pt x="237" y="506"/>
                    </a:lnTo>
                    <a:lnTo>
                      <a:pt x="172" y="603"/>
                    </a:lnTo>
                    <a:lnTo>
                      <a:pt x="108" y="711"/>
                    </a:lnTo>
                    <a:lnTo>
                      <a:pt x="65" y="818"/>
                    </a:lnTo>
                    <a:lnTo>
                      <a:pt x="33" y="936"/>
                    </a:lnTo>
                    <a:lnTo>
                      <a:pt x="11" y="1055"/>
                    </a:lnTo>
                    <a:lnTo>
                      <a:pt x="0" y="1184"/>
                    </a:lnTo>
                    <a:lnTo>
                      <a:pt x="0" y="1313"/>
                    </a:lnTo>
                    <a:lnTo>
                      <a:pt x="11" y="1431"/>
                    </a:lnTo>
                    <a:lnTo>
                      <a:pt x="43" y="1549"/>
                    </a:lnTo>
                    <a:lnTo>
                      <a:pt x="86" y="1668"/>
                    </a:lnTo>
                    <a:lnTo>
                      <a:pt x="129" y="1775"/>
                    </a:lnTo>
                    <a:lnTo>
                      <a:pt x="194" y="1883"/>
                    </a:lnTo>
                    <a:lnTo>
                      <a:pt x="258" y="1979"/>
                    </a:lnTo>
                    <a:lnTo>
                      <a:pt x="334" y="2065"/>
                    </a:lnTo>
                    <a:lnTo>
                      <a:pt x="420" y="2151"/>
                    </a:lnTo>
                    <a:lnTo>
                      <a:pt x="51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28" y="2388"/>
                    </a:lnTo>
                    <a:lnTo>
                      <a:pt x="947" y="2420"/>
                    </a:lnTo>
                    <a:lnTo>
                      <a:pt x="1076" y="2442"/>
                    </a:lnTo>
                    <a:lnTo>
                      <a:pt x="1194" y="2453"/>
                    </a:lnTo>
                    <a:lnTo>
                      <a:pt x="1323" y="2442"/>
                    </a:lnTo>
                    <a:lnTo>
                      <a:pt x="1441" y="2431"/>
                    </a:lnTo>
                    <a:lnTo>
                      <a:pt x="1570" y="2399"/>
                    </a:lnTo>
                    <a:lnTo>
                      <a:pt x="1678" y="2366"/>
                    </a:lnTo>
                    <a:lnTo>
                      <a:pt x="1785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76" y="2108"/>
                    </a:lnTo>
                    <a:lnTo>
                      <a:pt x="2162" y="2022"/>
                    </a:lnTo>
                    <a:lnTo>
                      <a:pt x="2226" y="1926"/>
                    </a:lnTo>
                    <a:lnTo>
                      <a:pt x="2291" y="1829"/>
                    </a:lnTo>
                    <a:lnTo>
                      <a:pt x="2344" y="1721"/>
                    </a:lnTo>
                    <a:lnTo>
                      <a:pt x="2387" y="1603"/>
                    </a:lnTo>
                    <a:lnTo>
                      <a:pt x="2420" y="1485"/>
                    </a:lnTo>
                    <a:lnTo>
                      <a:pt x="2441" y="1366"/>
                    </a:lnTo>
                    <a:lnTo>
                      <a:pt x="2452" y="1237"/>
                    </a:lnTo>
                    <a:lnTo>
                      <a:pt x="2441" y="1119"/>
                    </a:lnTo>
                    <a:lnTo>
                      <a:pt x="2430" y="1001"/>
                    </a:lnTo>
                    <a:lnTo>
                      <a:pt x="2398" y="883"/>
                    </a:lnTo>
                    <a:lnTo>
                      <a:pt x="2366" y="764"/>
                    </a:lnTo>
                    <a:lnTo>
                      <a:pt x="2312" y="668"/>
                    </a:lnTo>
                    <a:lnTo>
                      <a:pt x="2258" y="560"/>
                    </a:lnTo>
                    <a:lnTo>
                      <a:pt x="2183" y="463"/>
                    </a:lnTo>
                    <a:lnTo>
                      <a:pt x="2108" y="377"/>
                    </a:lnTo>
                    <a:lnTo>
                      <a:pt x="2033" y="302"/>
                    </a:lnTo>
                    <a:lnTo>
                      <a:pt x="1936" y="227"/>
                    </a:lnTo>
                    <a:lnTo>
                      <a:pt x="1839" y="162"/>
                    </a:lnTo>
                    <a:lnTo>
                      <a:pt x="1742" y="108"/>
                    </a:lnTo>
                    <a:lnTo>
                      <a:pt x="1635" y="65"/>
                    </a:lnTo>
                    <a:lnTo>
                      <a:pt x="1516" y="33"/>
                    </a:lnTo>
                    <a:lnTo>
                      <a:pt x="1398" y="1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1320125" y="15730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151" y="1"/>
                    </a:moveTo>
                    <a:lnTo>
                      <a:pt x="1022" y="12"/>
                    </a:lnTo>
                    <a:lnTo>
                      <a:pt x="904" y="44"/>
                    </a:lnTo>
                    <a:lnTo>
                      <a:pt x="797" y="76"/>
                    </a:lnTo>
                    <a:lnTo>
                      <a:pt x="678" y="119"/>
                    </a:lnTo>
                    <a:lnTo>
                      <a:pt x="581" y="184"/>
                    </a:lnTo>
                    <a:lnTo>
                      <a:pt x="485" y="248"/>
                    </a:lnTo>
                    <a:lnTo>
                      <a:pt x="388" y="323"/>
                    </a:lnTo>
                    <a:lnTo>
                      <a:pt x="302" y="409"/>
                    </a:lnTo>
                    <a:lnTo>
                      <a:pt x="237" y="506"/>
                    </a:lnTo>
                    <a:lnTo>
                      <a:pt x="162" y="603"/>
                    </a:lnTo>
                    <a:lnTo>
                      <a:pt x="108" y="711"/>
                    </a:lnTo>
                    <a:lnTo>
                      <a:pt x="65" y="818"/>
                    </a:lnTo>
                    <a:lnTo>
                      <a:pt x="33" y="936"/>
                    </a:lnTo>
                    <a:lnTo>
                      <a:pt x="12" y="1055"/>
                    </a:lnTo>
                    <a:lnTo>
                      <a:pt x="1" y="1184"/>
                    </a:lnTo>
                    <a:lnTo>
                      <a:pt x="1" y="1302"/>
                    </a:lnTo>
                    <a:lnTo>
                      <a:pt x="12" y="1431"/>
                    </a:lnTo>
                    <a:lnTo>
                      <a:pt x="44" y="1549"/>
                    </a:lnTo>
                    <a:lnTo>
                      <a:pt x="76" y="1657"/>
                    </a:lnTo>
                    <a:lnTo>
                      <a:pt x="130" y="1775"/>
                    </a:lnTo>
                    <a:lnTo>
                      <a:pt x="184" y="1872"/>
                    </a:lnTo>
                    <a:lnTo>
                      <a:pt x="259" y="1969"/>
                    </a:lnTo>
                    <a:lnTo>
                      <a:pt x="334" y="2065"/>
                    </a:lnTo>
                    <a:lnTo>
                      <a:pt x="420" y="2141"/>
                    </a:lnTo>
                    <a:lnTo>
                      <a:pt x="506" y="2216"/>
                    </a:lnTo>
                    <a:lnTo>
                      <a:pt x="614" y="2281"/>
                    </a:lnTo>
                    <a:lnTo>
                      <a:pt x="721" y="2334"/>
                    </a:lnTo>
                    <a:lnTo>
                      <a:pt x="829" y="2377"/>
                    </a:lnTo>
                    <a:lnTo>
                      <a:pt x="947" y="2410"/>
                    </a:lnTo>
                    <a:lnTo>
                      <a:pt x="1065" y="2431"/>
                    </a:lnTo>
                    <a:lnTo>
                      <a:pt x="1194" y="2442"/>
                    </a:lnTo>
                    <a:lnTo>
                      <a:pt x="1313" y="2442"/>
                    </a:lnTo>
                    <a:lnTo>
                      <a:pt x="1442" y="2420"/>
                    </a:lnTo>
                    <a:lnTo>
                      <a:pt x="1560" y="2399"/>
                    </a:lnTo>
                    <a:lnTo>
                      <a:pt x="1668" y="2356"/>
                    </a:lnTo>
                    <a:lnTo>
                      <a:pt x="1775" y="2302"/>
                    </a:lnTo>
                    <a:lnTo>
                      <a:pt x="1883" y="2248"/>
                    </a:lnTo>
                    <a:lnTo>
                      <a:pt x="1979" y="2173"/>
                    </a:lnTo>
                    <a:lnTo>
                      <a:pt x="2065" y="2098"/>
                    </a:lnTo>
                    <a:lnTo>
                      <a:pt x="2151" y="2012"/>
                    </a:lnTo>
                    <a:lnTo>
                      <a:pt x="2216" y="1915"/>
                    </a:lnTo>
                    <a:lnTo>
                      <a:pt x="2280" y="1818"/>
                    </a:lnTo>
                    <a:lnTo>
                      <a:pt x="2334" y="1711"/>
                    </a:lnTo>
                    <a:lnTo>
                      <a:pt x="2377" y="1603"/>
                    </a:lnTo>
                    <a:lnTo>
                      <a:pt x="2409" y="1485"/>
                    </a:lnTo>
                    <a:lnTo>
                      <a:pt x="2431" y="1356"/>
                    </a:lnTo>
                    <a:lnTo>
                      <a:pt x="2442" y="1237"/>
                    </a:lnTo>
                    <a:lnTo>
                      <a:pt x="2431" y="1108"/>
                    </a:lnTo>
                    <a:lnTo>
                      <a:pt x="2420" y="990"/>
                    </a:lnTo>
                    <a:lnTo>
                      <a:pt x="2388" y="883"/>
                    </a:lnTo>
                    <a:lnTo>
                      <a:pt x="2356" y="775"/>
                    </a:lnTo>
                    <a:lnTo>
                      <a:pt x="2302" y="668"/>
                    </a:lnTo>
                    <a:lnTo>
                      <a:pt x="2248" y="560"/>
                    </a:lnTo>
                    <a:lnTo>
                      <a:pt x="2184" y="474"/>
                    </a:lnTo>
                    <a:lnTo>
                      <a:pt x="2108" y="388"/>
                    </a:lnTo>
                    <a:lnTo>
                      <a:pt x="2022" y="302"/>
                    </a:lnTo>
                    <a:lnTo>
                      <a:pt x="1936" y="227"/>
                    </a:lnTo>
                    <a:lnTo>
                      <a:pt x="1840" y="162"/>
                    </a:lnTo>
                    <a:lnTo>
                      <a:pt x="1732" y="108"/>
                    </a:lnTo>
                    <a:lnTo>
                      <a:pt x="1624" y="65"/>
                    </a:lnTo>
                    <a:lnTo>
                      <a:pt x="1517" y="33"/>
                    </a:lnTo>
                    <a:lnTo>
                      <a:pt x="1399" y="12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688675" y="22012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04" y="1"/>
                    </a:moveTo>
                    <a:lnTo>
                      <a:pt x="1075" y="11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34" y="162"/>
                    </a:lnTo>
                    <a:lnTo>
                      <a:pt x="527" y="216"/>
                    </a:lnTo>
                    <a:lnTo>
                      <a:pt x="441" y="291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15" y="549"/>
                    </a:lnTo>
                    <a:lnTo>
                      <a:pt x="151" y="646"/>
                    </a:lnTo>
                    <a:lnTo>
                      <a:pt x="97" y="753"/>
                    </a:lnTo>
                    <a:lnTo>
                      <a:pt x="65" y="861"/>
                    </a:lnTo>
                    <a:lnTo>
                      <a:pt x="32" y="979"/>
                    </a:lnTo>
                    <a:lnTo>
                      <a:pt x="11" y="1097"/>
                    </a:lnTo>
                    <a:lnTo>
                      <a:pt x="0" y="1216"/>
                    </a:lnTo>
                    <a:lnTo>
                      <a:pt x="11" y="1345"/>
                    </a:lnTo>
                    <a:lnTo>
                      <a:pt x="22" y="1463"/>
                    </a:lnTo>
                    <a:lnTo>
                      <a:pt x="54" y="1581"/>
                    </a:lnTo>
                    <a:lnTo>
                      <a:pt x="97" y="1700"/>
                    </a:lnTo>
                    <a:lnTo>
                      <a:pt x="151" y="1807"/>
                    </a:lnTo>
                    <a:lnTo>
                      <a:pt x="204" y="1904"/>
                    </a:lnTo>
                    <a:lnTo>
                      <a:pt x="280" y="2001"/>
                    </a:lnTo>
                    <a:lnTo>
                      <a:pt x="355" y="2087"/>
                    </a:lnTo>
                    <a:lnTo>
                      <a:pt x="441" y="2173"/>
                    </a:lnTo>
                    <a:lnTo>
                      <a:pt x="538" y="2248"/>
                    </a:lnTo>
                    <a:lnTo>
                      <a:pt x="634" y="2302"/>
                    </a:lnTo>
                    <a:lnTo>
                      <a:pt x="742" y="2355"/>
                    </a:lnTo>
                    <a:lnTo>
                      <a:pt x="860" y="2398"/>
                    </a:lnTo>
                    <a:lnTo>
                      <a:pt x="979" y="2431"/>
                    </a:lnTo>
                    <a:lnTo>
                      <a:pt x="1097" y="2452"/>
                    </a:lnTo>
                    <a:lnTo>
                      <a:pt x="1355" y="2452"/>
                    </a:lnTo>
                    <a:lnTo>
                      <a:pt x="1473" y="2431"/>
                    </a:lnTo>
                    <a:lnTo>
                      <a:pt x="1591" y="2398"/>
                    </a:lnTo>
                    <a:lnTo>
                      <a:pt x="1710" y="2355"/>
                    </a:lnTo>
                    <a:lnTo>
                      <a:pt x="1817" y="2302"/>
                    </a:lnTo>
                    <a:lnTo>
                      <a:pt x="1914" y="2237"/>
                    </a:lnTo>
                    <a:lnTo>
                      <a:pt x="2011" y="2173"/>
                    </a:lnTo>
                    <a:lnTo>
                      <a:pt x="2097" y="2087"/>
                    </a:lnTo>
                    <a:lnTo>
                      <a:pt x="2183" y="2001"/>
                    </a:lnTo>
                    <a:lnTo>
                      <a:pt x="2247" y="1904"/>
                    </a:lnTo>
                    <a:lnTo>
                      <a:pt x="2312" y="1807"/>
                    </a:lnTo>
                    <a:lnTo>
                      <a:pt x="2355" y="1700"/>
                    </a:lnTo>
                    <a:lnTo>
                      <a:pt x="2398" y="1581"/>
                    </a:lnTo>
                    <a:lnTo>
                      <a:pt x="2430" y="1463"/>
                    </a:lnTo>
                    <a:lnTo>
                      <a:pt x="2452" y="1345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19" y="968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301" y="624"/>
                    </a:lnTo>
                    <a:lnTo>
                      <a:pt x="2237" y="527"/>
                    </a:lnTo>
                    <a:lnTo>
                      <a:pt x="2161" y="431"/>
                    </a:lnTo>
                    <a:lnTo>
                      <a:pt x="2075" y="345"/>
                    </a:lnTo>
                    <a:lnTo>
                      <a:pt x="1989" y="269"/>
                    </a:lnTo>
                    <a:lnTo>
                      <a:pt x="1893" y="205"/>
                    </a:lnTo>
                    <a:lnTo>
                      <a:pt x="1796" y="140"/>
                    </a:lnTo>
                    <a:lnTo>
                      <a:pt x="1677" y="97"/>
                    </a:lnTo>
                    <a:lnTo>
                      <a:pt x="1570" y="54"/>
                    </a:lnTo>
                    <a:lnTo>
                      <a:pt x="1452" y="22"/>
                    </a:lnTo>
                    <a:lnTo>
                      <a:pt x="1323" y="11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1161525" y="2674125"/>
                <a:ext cx="61325" cy="61325"/>
              </a:xfrm>
              <a:custGeom>
                <a:rect b="b" l="l" r="r" t="t"/>
                <a:pathLst>
                  <a:path extrusionOk="0" h="2453" w="2453">
                    <a:moveTo>
                      <a:pt x="1097" y="1"/>
                    </a:move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87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17"/>
                    </a:lnTo>
                    <a:lnTo>
                      <a:pt x="162" y="614"/>
                    </a:lnTo>
                    <a:lnTo>
                      <a:pt x="108" y="721"/>
                    </a:lnTo>
                    <a:lnTo>
                      <a:pt x="65" y="829"/>
                    </a:lnTo>
                    <a:lnTo>
                      <a:pt x="33" y="947"/>
                    </a:lnTo>
                    <a:lnTo>
                      <a:pt x="11" y="1066"/>
                    </a:lnTo>
                    <a:lnTo>
                      <a:pt x="1" y="1184"/>
                    </a:lnTo>
                    <a:lnTo>
                      <a:pt x="1" y="1313"/>
                    </a:lnTo>
                    <a:lnTo>
                      <a:pt x="11" y="1431"/>
                    </a:lnTo>
                    <a:lnTo>
                      <a:pt x="44" y="1549"/>
                    </a:lnTo>
                    <a:lnTo>
                      <a:pt x="76" y="1668"/>
                    </a:lnTo>
                    <a:lnTo>
                      <a:pt x="130" y="1775"/>
                    </a:lnTo>
                    <a:lnTo>
                      <a:pt x="183" y="1883"/>
                    </a:lnTo>
                    <a:lnTo>
                      <a:pt x="259" y="1980"/>
                    </a:lnTo>
                    <a:lnTo>
                      <a:pt x="334" y="2066"/>
                    </a:lnTo>
                    <a:lnTo>
                      <a:pt x="420" y="2152"/>
                    </a:lnTo>
                    <a:lnTo>
                      <a:pt x="50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29" y="2388"/>
                    </a:lnTo>
                    <a:lnTo>
                      <a:pt x="947" y="2420"/>
                    </a:lnTo>
                    <a:lnTo>
                      <a:pt x="1065" y="2442"/>
                    </a:lnTo>
                    <a:lnTo>
                      <a:pt x="1194" y="2453"/>
                    </a:lnTo>
                    <a:lnTo>
                      <a:pt x="1323" y="2442"/>
                    </a:lnTo>
                    <a:lnTo>
                      <a:pt x="1441" y="2431"/>
                    </a:lnTo>
                    <a:lnTo>
                      <a:pt x="1560" y="2399"/>
                    </a:lnTo>
                    <a:lnTo>
                      <a:pt x="1678" y="2367"/>
                    </a:lnTo>
                    <a:lnTo>
                      <a:pt x="1786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76" y="2109"/>
                    </a:lnTo>
                    <a:lnTo>
                      <a:pt x="2151" y="2023"/>
                    </a:lnTo>
                    <a:lnTo>
                      <a:pt x="2226" y="1926"/>
                    </a:lnTo>
                    <a:lnTo>
                      <a:pt x="2291" y="1829"/>
                    </a:lnTo>
                    <a:lnTo>
                      <a:pt x="2345" y="1721"/>
                    </a:lnTo>
                    <a:lnTo>
                      <a:pt x="2388" y="1603"/>
                    </a:lnTo>
                    <a:lnTo>
                      <a:pt x="2420" y="1485"/>
                    </a:lnTo>
                    <a:lnTo>
                      <a:pt x="2441" y="1367"/>
                    </a:lnTo>
                    <a:lnTo>
                      <a:pt x="2452" y="1238"/>
                    </a:lnTo>
                    <a:lnTo>
                      <a:pt x="2441" y="1109"/>
                    </a:lnTo>
                    <a:lnTo>
                      <a:pt x="2420" y="990"/>
                    </a:lnTo>
                    <a:lnTo>
                      <a:pt x="2398" y="872"/>
                    </a:lnTo>
                    <a:lnTo>
                      <a:pt x="2355" y="754"/>
                    </a:lnTo>
                    <a:lnTo>
                      <a:pt x="2302" y="646"/>
                    </a:lnTo>
                    <a:lnTo>
                      <a:pt x="2248" y="549"/>
                    </a:lnTo>
                    <a:lnTo>
                      <a:pt x="2173" y="453"/>
                    </a:lnTo>
                    <a:lnTo>
                      <a:pt x="2097" y="367"/>
                    </a:lnTo>
                    <a:lnTo>
                      <a:pt x="2011" y="281"/>
                    </a:lnTo>
                    <a:lnTo>
                      <a:pt x="1915" y="216"/>
                    </a:lnTo>
                    <a:lnTo>
                      <a:pt x="1807" y="152"/>
                    </a:lnTo>
                    <a:lnTo>
                      <a:pt x="1700" y="98"/>
                    </a:lnTo>
                    <a:lnTo>
                      <a:pt x="1592" y="55"/>
                    </a:lnTo>
                    <a:lnTo>
                      <a:pt x="1474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1634125" y="251552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26" y="1"/>
                    </a:moveTo>
                    <a:lnTo>
                      <a:pt x="1097" y="11"/>
                    </a:lnTo>
                    <a:lnTo>
                      <a:pt x="979" y="33"/>
                    </a:lnTo>
                    <a:lnTo>
                      <a:pt x="871" y="55"/>
                    </a:lnTo>
                    <a:lnTo>
                      <a:pt x="753" y="98"/>
                    </a:lnTo>
                    <a:lnTo>
                      <a:pt x="656" y="151"/>
                    </a:lnTo>
                    <a:lnTo>
                      <a:pt x="549" y="205"/>
                    </a:lnTo>
                    <a:lnTo>
                      <a:pt x="463" y="270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26" y="528"/>
                    </a:lnTo>
                    <a:lnTo>
                      <a:pt x="162" y="624"/>
                    </a:lnTo>
                    <a:lnTo>
                      <a:pt x="108" y="721"/>
                    </a:lnTo>
                    <a:lnTo>
                      <a:pt x="65" y="839"/>
                    </a:lnTo>
                    <a:lnTo>
                      <a:pt x="33" y="947"/>
                    </a:lnTo>
                    <a:lnTo>
                      <a:pt x="11" y="1065"/>
                    </a:lnTo>
                    <a:lnTo>
                      <a:pt x="0" y="1194"/>
                    </a:lnTo>
                    <a:lnTo>
                      <a:pt x="0" y="1313"/>
                    </a:lnTo>
                    <a:lnTo>
                      <a:pt x="22" y="1442"/>
                    </a:lnTo>
                    <a:lnTo>
                      <a:pt x="43" y="1560"/>
                    </a:lnTo>
                    <a:lnTo>
                      <a:pt x="86" y="1678"/>
                    </a:lnTo>
                    <a:lnTo>
                      <a:pt x="140" y="1786"/>
                    </a:lnTo>
                    <a:lnTo>
                      <a:pt x="194" y="1883"/>
                    </a:lnTo>
                    <a:lnTo>
                      <a:pt x="258" y="1979"/>
                    </a:lnTo>
                    <a:lnTo>
                      <a:pt x="344" y="2076"/>
                    </a:lnTo>
                    <a:lnTo>
                      <a:pt x="420" y="2151"/>
                    </a:lnTo>
                    <a:lnTo>
                      <a:pt x="51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39" y="2388"/>
                    </a:lnTo>
                    <a:lnTo>
                      <a:pt x="957" y="2420"/>
                    </a:lnTo>
                    <a:lnTo>
                      <a:pt x="1076" y="2442"/>
                    </a:lnTo>
                    <a:lnTo>
                      <a:pt x="1205" y="2452"/>
                    </a:lnTo>
                    <a:lnTo>
                      <a:pt x="1334" y="2452"/>
                    </a:lnTo>
                    <a:lnTo>
                      <a:pt x="1452" y="2431"/>
                    </a:lnTo>
                    <a:lnTo>
                      <a:pt x="1570" y="2409"/>
                    </a:lnTo>
                    <a:lnTo>
                      <a:pt x="1689" y="2366"/>
                    </a:lnTo>
                    <a:lnTo>
                      <a:pt x="1796" y="2313"/>
                    </a:lnTo>
                    <a:lnTo>
                      <a:pt x="1893" y="2259"/>
                    </a:lnTo>
                    <a:lnTo>
                      <a:pt x="1990" y="2184"/>
                    </a:lnTo>
                    <a:lnTo>
                      <a:pt x="2086" y="2108"/>
                    </a:lnTo>
                    <a:lnTo>
                      <a:pt x="2162" y="2022"/>
                    </a:lnTo>
                    <a:lnTo>
                      <a:pt x="2237" y="1926"/>
                    </a:lnTo>
                    <a:lnTo>
                      <a:pt x="2301" y="1829"/>
                    </a:lnTo>
                    <a:lnTo>
                      <a:pt x="2355" y="1721"/>
                    </a:lnTo>
                    <a:lnTo>
                      <a:pt x="2398" y="1603"/>
                    </a:lnTo>
                    <a:lnTo>
                      <a:pt x="2420" y="1485"/>
                    </a:lnTo>
                    <a:lnTo>
                      <a:pt x="2441" y="1366"/>
                    </a:lnTo>
                    <a:lnTo>
                      <a:pt x="2452" y="1237"/>
                    </a:lnTo>
                    <a:lnTo>
                      <a:pt x="2452" y="1108"/>
                    </a:lnTo>
                    <a:lnTo>
                      <a:pt x="2430" y="990"/>
                    </a:lnTo>
                    <a:lnTo>
                      <a:pt x="2398" y="872"/>
                    </a:lnTo>
                    <a:lnTo>
                      <a:pt x="2355" y="753"/>
                    </a:lnTo>
                    <a:lnTo>
                      <a:pt x="2312" y="646"/>
                    </a:lnTo>
                    <a:lnTo>
                      <a:pt x="2248" y="549"/>
                    </a:lnTo>
                    <a:lnTo>
                      <a:pt x="2172" y="452"/>
                    </a:lnTo>
                    <a:lnTo>
                      <a:pt x="2097" y="366"/>
                    </a:lnTo>
                    <a:lnTo>
                      <a:pt x="2011" y="280"/>
                    </a:lnTo>
                    <a:lnTo>
                      <a:pt x="1914" y="216"/>
                    </a:lnTo>
                    <a:lnTo>
                      <a:pt x="1818" y="151"/>
                    </a:lnTo>
                    <a:lnTo>
                      <a:pt x="1710" y="98"/>
                    </a:lnTo>
                    <a:lnTo>
                      <a:pt x="1592" y="5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1790050" y="2045625"/>
                <a:ext cx="61025" cy="61325"/>
              </a:xfrm>
              <a:custGeom>
                <a:rect b="b" l="l" r="r" t="t"/>
                <a:pathLst>
                  <a:path extrusionOk="0" h="2453" w="2441">
                    <a:moveTo>
                      <a:pt x="1247" y="1"/>
                    </a:moveTo>
                    <a:lnTo>
                      <a:pt x="1118" y="11"/>
                    </a:lnTo>
                    <a:lnTo>
                      <a:pt x="989" y="22"/>
                    </a:lnTo>
                    <a:lnTo>
                      <a:pt x="871" y="54"/>
                    </a:lnTo>
                    <a:lnTo>
                      <a:pt x="763" y="87"/>
                    </a:lnTo>
                    <a:lnTo>
                      <a:pt x="656" y="140"/>
                    </a:lnTo>
                    <a:lnTo>
                      <a:pt x="548" y="205"/>
                    </a:lnTo>
                    <a:lnTo>
                      <a:pt x="452" y="269"/>
                    </a:lnTo>
                    <a:lnTo>
                      <a:pt x="366" y="345"/>
                    </a:lnTo>
                    <a:lnTo>
                      <a:pt x="280" y="431"/>
                    </a:lnTo>
                    <a:lnTo>
                      <a:pt x="215" y="527"/>
                    </a:lnTo>
                    <a:lnTo>
                      <a:pt x="151" y="624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7"/>
                    </a:lnTo>
                    <a:lnTo>
                      <a:pt x="0" y="1216"/>
                    </a:lnTo>
                    <a:lnTo>
                      <a:pt x="0" y="1334"/>
                    </a:lnTo>
                    <a:lnTo>
                      <a:pt x="22" y="1463"/>
                    </a:lnTo>
                    <a:lnTo>
                      <a:pt x="43" y="1571"/>
                    </a:lnTo>
                    <a:lnTo>
                      <a:pt x="86" y="1689"/>
                    </a:lnTo>
                    <a:lnTo>
                      <a:pt x="129" y="1786"/>
                    </a:lnTo>
                    <a:lnTo>
                      <a:pt x="194" y="1893"/>
                    </a:lnTo>
                    <a:lnTo>
                      <a:pt x="258" y="1990"/>
                    </a:lnTo>
                    <a:lnTo>
                      <a:pt x="333" y="2076"/>
                    </a:lnTo>
                    <a:lnTo>
                      <a:pt x="419" y="2151"/>
                    </a:lnTo>
                    <a:lnTo>
                      <a:pt x="505" y="2226"/>
                    </a:lnTo>
                    <a:lnTo>
                      <a:pt x="602" y="2291"/>
                    </a:lnTo>
                    <a:lnTo>
                      <a:pt x="710" y="2345"/>
                    </a:lnTo>
                    <a:lnTo>
                      <a:pt x="817" y="2388"/>
                    </a:lnTo>
                    <a:lnTo>
                      <a:pt x="925" y="2420"/>
                    </a:lnTo>
                    <a:lnTo>
                      <a:pt x="1043" y="2442"/>
                    </a:lnTo>
                    <a:lnTo>
                      <a:pt x="1172" y="2452"/>
                    </a:lnTo>
                    <a:lnTo>
                      <a:pt x="1290" y="2452"/>
                    </a:lnTo>
                    <a:lnTo>
                      <a:pt x="1419" y="2431"/>
                    </a:lnTo>
                    <a:lnTo>
                      <a:pt x="1538" y="2409"/>
                    </a:lnTo>
                    <a:lnTo>
                      <a:pt x="1656" y="2377"/>
                    </a:lnTo>
                    <a:lnTo>
                      <a:pt x="1764" y="2323"/>
                    </a:lnTo>
                    <a:lnTo>
                      <a:pt x="1871" y="2269"/>
                    </a:lnTo>
                    <a:lnTo>
                      <a:pt x="1968" y="2205"/>
                    </a:lnTo>
                    <a:lnTo>
                      <a:pt x="2054" y="2119"/>
                    </a:lnTo>
                    <a:lnTo>
                      <a:pt x="2140" y="2044"/>
                    </a:lnTo>
                    <a:lnTo>
                      <a:pt x="2215" y="1947"/>
                    </a:lnTo>
                    <a:lnTo>
                      <a:pt x="2280" y="1850"/>
                    </a:lnTo>
                    <a:lnTo>
                      <a:pt x="2333" y="1743"/>
                    </a:lnTo>
                    <a:lnTo>
                      <a:pt x="2376" y="1635"/>
                    </a:lnTo>
                    <a:lnTo>
                      <a:pt x="2409" y="1517"/>
                    </a:lnTo>
                    <a:lnTo>
                      <a:pt x="2430" y="1388"/>
                    </a:lnTo>
                    <a:lnTo>
                      <a:pt x="2441" y="1269"/>
                    </a:lnTo>
                    <a:lnTo>
                      <a:pt x="2441" y="1140"/>
                    </a:lnTo>
                    <a:lnTo>
                      <a:pt x="2430" y="1011"/>
                    </a:lnTo>
                    <a:lnTo>
                      <a:pt x="2398" y="893"/>
                    </a:lnTo>
                    <a:lnTo>
                      <a:pt x="2366" y="786"/>
                    </a:lnTo>
                    <a:lnTo>
                      <a:pt x="2312" y="667"/>
                    </a:lnTo>
                    <a:lnTo>
                      <a:pt x="2258" y="570"/>
                    </a:lnTo>
                    <a:lnTo>
                      <a:pt x="2183" y="474"/>
                    </a:lnTo>
                    <a:lnTo>
                      <a:pt x="2108" y="377"/>
                    </a:lnTo>
                    <a:lnTo>
                      <a:pt x="2022" y="302"/>
                    </a:lnTo>
                    <a:lnTo>
                      <a:pt x="1925" y="226"/>
                    </a:lnTo>
                    <a:lnTo>
                      <a:pt x="1828" y="162"/>
                    </a:lnTo>
                    <a:lnTo>
                      <a:pt x="1721" y="108"/>
                    </a:lnTo>
                    <a:lnTo>
                      <a:pt x="1613" y="65"/>
                    </a:lnTo>
                    <a:lnTo>
                      <a:pt x="1495" y="33"/>
                    </a:lnTo>
                    <a:lnTo>
                      <a:pt x="1366" y="11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88675" y="2042950"/>
                <a:ext cx="61300" cy="61300"/>
              </a:xfrm>
              <a:custGeom>
                <a:rect b="b" l="l" r="r" t="t"/>
                <a:pathLst>
                  <a:path extrusionOk="0" h="2452" w="2452">
                    <a:moveTo>
                      <a:pt x="1204" y="0"/>
                    </a:moveTo>
                    <a:lnTo>
                      <a:pt x="1086" y="11"/>
                    </a:lnTo>
                    <a:lnTo>
                      <a:pt x="968" y="22"/>
                    </a:lnTo>
                    <a:lnTo>
                      <a:pt x="850" y="54"/>
                    </a:lnTo>
                    <a:lnTo>
                      <a:pt x="742" y="97"/>
                    </a:lnTo>
                    <a:lnTo>
                      <a:pt x="634" y="151"/>
                    </a:lnTo>
                    <a:lnTo>
                      <a:pt x="538" y="204"/>
                    </a:lnTo>
                    <a:lnTo>
                      <a:pt x="441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34"/>
                    </a:lnTo>
                    <a:lnTo>
                      <a:pt x="108" y="731"/>
                    </a:lnTo>
                    <a:lnTo>
                      <a:pt x="65" y="850"/>
                    </a:lnTo>
                    <a:lnTo>
                      <a:pt x="32" y="957"/>
                    </a:lnTo>
                    <a:lnTo>
                      <a:pt x="11" y="1075"/>
                    </a:lnTo>
                    <a:lnTo>
                      <a:pt x="0" y="1204"/>
                    </a:lnTo>
                    <a:lnTo>
                      <a:pt x="11" y="1323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88"/>
                    </a:lnTo>
                    <a:lnTo>
                      <a:pt x="140" y="1796"/>
                    </a:lnTo>
                    <a:lnTo>
                      <a:pt x="204" y="1893"/>
                    </a:lnTo>
                    <a:lnTo>
                      <a:pt x="269" y="1989"/>
                    </a:lnTo>
                    <a:lnTo>
                      <a:pt x="355" y="2075"/>
                    </a:lnTo>
                    <a:lnTo>
                      <a:pt x="441" y="2161"/>
                    </a:lnTo>
                    <a:lnTo>
                      <a:pt x="527" y="2237"/>
                    </a:lnTo>
                    <a:lnTo>
                      <a:pt x="634" y="2290"/>
                    </a:lnTo>
                    <a:lnTo>
                      <a:pt x="742" y="2344"/>
                    </a:lnTo>
                    <a:lnTo>
                      <a:pt x="850" y="2387"/>
                    </a:lnTo>
                    <a:lnTo>
                      <a:pt x="968" y="2419"/>
                    </a:lnTo>
                    <a:lnTo>
                      <a:pt x="1097" y="2441"/>
                    </a:lnTo>
                    <a:lnTo>
                      <a:pt x="1215" y="2452"/>
                    </a:lnTo>
                    <a:lnTo>
                      <a:pt x="1344" y="2441"/>
                    </a:lnTo>
                    <a:lnTo>
                      <a:pt x="1473" y="2419"/>
                    </a:lnTo>
                    <a:lnTo>
                      <a:pt x="1591" y="2398"/>
                    </a:lnTo>
                    <a:lnTo>
                      <a:pt x="1699" y="2355"/>
                    </a:lnTo>
                    <a:lnTo>
                      <a:pt x="1807" y="2301"/>
                    </a:lnTo>
                    <a:lnTo>
                      <a:pt x="1914" y="2237"/>
                    </a:lnTo>
                    <a:lnTo>
                      <a:pt x="2011" y="2172"/>
                    </a:lnTo>
                    <a:lnTo>
                      <a:pt x="2097" y="2086"/>
                    </a:lnTo>
                    <a:lnTo>
                      <a:pt x="2172" y="2000"/>
                    </a:lnTo>
                    <a:lnTo>
                      <a:pt x="2247" y="1903"/>
                    </a:lnTo>
                    <a:lnTo>
                      <a:pt x="2301" y="1807"/>
                    </a:lnTo>
                    <a:lnTo>
                      <a:pt x="2355" y="1699"/>
                    </a:lnTo>
                    <a:lnTo>
                      <a:pt x="2398" y="1581"/>
                    </a:lnTo>
                    <a:lnTo>
                      <a:pt x="2430" y="1462"/>
                    </a:lnTo>
                    <a:lnTo>
                      <a:pt x="2441" y="1344"/>
                    </a:lnTo>
                    <a:lnTo>
                      <a:pt x="2452" y="1215"/>
                    </a:lnTo>
                    <a:lnTo>
                      <a:pt x="2441" y="1086"/>
                    </a:lnTo>
                    <a:lnTo>
                      <a:pt x="2430" y="968"/>
                    </a:lnTo>
                    <a:lnTo>
                      <a:pt x="2398" y="850"/>
                    </a:lnTo>
                    <a:lnTo>
                      <a:pt x="2355" y="731"/>
                    </a:lnTo>
                    <a:lnTo>
                      <a:pt x="2301" y="624"/>
                    </a:lnTo>
                    <a:lnTo>
                      <a:pt x="2237" y="527"/>
                    </a:lnTo>
                    <a:lnTo>
                      <a:pt x="2161" y="430"/>
                    </a:lnTo>
                    <a:lnTo>
                      <a:pt x="2086" y="344"/>
                    </a:lnTo>
                    <a:lnTo>
                      <a:pt x="2000" y="269"/>
                    </a:lnTo>
                    <a:lnTo>
                      <a:pt x="1903" y="194"/>
                    </a:lnTo>
                    <a:lnTo>
                      <a:pt x="1796" y="140"/>
                    </a:lnTo>
                    <a:lnTo>
                      <a:pt x="1688" y="86"/>
                    </a:lnTo>
                    <a:lnTo>
                      <a:pt x="1581" y="43"/>
                    </a:lnTo>
                    <a:lnTo>
                      <a:pt x="1452" y="22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1712350" y="18096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076" y="0"/>
                    </a:moveTo>
                    <a:lnTo>
                      <a:pt x="957" y="22"/>
                    </a:lnTo>
                    <a:lnTo>
                      <a:pt x="839" y="54"/>
                    </a:lnTo>
                    <a:lnTo>
                      <a:pt x="732" y="97"/>
                    </a:lnTo>
                    <a:lnTo>
                      <a:pt x="624" y="151"/>
                    </a:lnTo>
                    <a:lnTo>
                      <a:pt x="527" y="216"/>
                    </a:lnTo>
                    <a:lnTo>
                      <a:pt x="441" y="280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05" y="538"/>
                    </a:lnTo>
                    <a:lnTo>
                      <a:pt x="151" y="635"/>
                    </a:lnTo>
                    <a:lnTo>
                      <a:pt x="97" y="74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7"/>
                    </a:lnTo>
                    <a:lnTo>
                      <a:pt x="0" y="1205"/>
                    </a:lnTo>
                    <a:lnTo>
                      <a:pt x="0" y="1334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78"/>
                    </a:lnTo>
                    <a:lnTo>
                      <a:pt x="151" y="1785"/>
                    </a:lnTo>
                    <a:lnTo>
                      <a:pt x="205" y="1893"/>
                    </a:lnTo>
                    <a:lnTo>
                      <a:pt x="280" y="1990"/>
                    </a:lnTo>
                    <a:lnTo>
                      <a:pt x="366" y="2076"/>
                    </a:lnTo>
                    <a:lnTo>
                      <a:pt x="452" y="2151"/>
                    </a:lnTo>
                    <a:lnTo>
                      <a:pt x="549" y="2226"/>
                    </a:lnTo>
                    <a:lnTo>
                      <a:pt x="646" y="2280"/>
                    </a:lnTo>
                    <a:lnTo>
                      <a:pt x="753" y="2334"/>
                    </a:lnTo>
                    <a:lnTo>
                      <a:pt x="871" y="2377"/>
                    </a:lnTo>
                    <a:lnTo>
                      <a:pt x="990" y="2409"/>
                    </a:lnTo>
                    <a:lnTo>
                      <a:pt x="1108" y="2420"/>
                    </a:lnTo>
                    <a:lnTo>
                      <a:pt x="1237" y="2431"/>
                    </a:lnTo>
                    <a:lnTo>
                      <a:pt x="1355" y="2420"/>
                    </a:lnTo>
                    <a:lnTo>
                      <a:pt x="1474" y="2398"/>
                    </a:lnTo>
                    <a:lnTo>
                      <a:pt x="1581" y="2366"/>
                    </a:lnTo>
                    <a:lnTo>
                      <a:pt x="1689" y="2323"/>
                    </a:lnTo>
                    <a:lnTo>
                      <a:pt x="1796" y="2280"/>
                    </a:lnTo>
                    <a:lnTo>
                      <a:pt x="1893" y="2216"/>
                    </a:lnTo>
                    <a:lnTo>
                      <a:pt x="1990" y="2140"/>
                    </a:lnTo>
                    <a:lnTo>
                      <a:pt x="2076" y="2065"/>
                    </a:lnTo>
                    <a:lnTo>
                      <a:pt x="2151" y="1979"/>
                    </a:lnTo>
                    <a:lnTo>
                      <a:pt x="2216" y="1882"/>
                    </a:lnTo>
                    <a:lnTo>
                      <a:pt x="2280" y="1785"/>
                    </a:lnTo>
                    <a:lnTo>
                      <a:pt x="2334" y="1678"/>
                    </a:lnTo>
                    <a:lnTo>
                      <a:pt x="2377" y="1570"/>
                    </a:lnTo>
                    <a:lnTo>
                      <a:pt x="2398" y="1463"/>
                    </a:lnTo>
                    <a:lnTo>
                      <a:pt x="2420" y="1345"/>
                    </a:lnTo>
                    <a:lnTo>
                      <a:pt x="2431" y="1226"/>
                    </a:lnTo>
                    <a:lnTo>
                      <a:pt x="2420" y="1097"/>
                    </a:lnTo>
                    <a:lnTo>
                      <a:pt x="2409" y="979"/>
                    </a:lnTo>
                    <a:lnTo>
                      <a:pt x="2377" y="861"/>
                    </a:lnTo>
                    <a:lnTo>
                      <a:pt x="2334" y="742"/>
                    </a:lnTo>
                    <a:lnTo>
                      <a:pt x="2280" y="635"/>
                    </a:lnTo>
                    <a:lnTo>
                      <a:pt x="2216" y="538"/>
                    </a:lnTo>
                    <a:lnTo>
                      <a:pt x="2140" y="441"/>
                    </a:lnTo>
                    <a:lnTo>
                      <a:pt x="2065" y="355"/>
                    </a:lnTo>
                    <a:lnTo>
                      <a:pt x="1979" y="269"/>
                    </a:lnTo>
                    <a:lnTo>
                      <a:pt x="1882" y="205"/>
                    </a:lnTo>
                    <a:lnTo>
                      <a:pt x="1775" y="140"/>
                    </a:lnTo>
                    <a:lnTo>
                      <a:pt x="1667" y="87"/>
                    </a:lnTo>
                    <a:lnTo>
                      <a:pt x="1560" y="43"/>
                    </a:lnTo>
                    <a:lnTo>
                      <a:pt x="1441" y="22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769575" y="18093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48" y="1"/>
                    </a:moveTo>
                    <a:lnTo>
                      <a:pt x="1130" y="11"/>
                    </a:lnTo>
                    <a:lnTo>
                      <a:pt x="1001" y="22"/>
                    </a:lnTo>
                    <a:lnTo>
                      <a:pt x="882" y="54"/>
                    </a:lnTo>
                    <a:lnTo>
                      <a:pt x="775" y="87"/>
                    </a:lnTo>
                    <a:lnTo>
                      <a:pt x="667" y="141"/>
                    </a:lnTo>
                    <a:lnTo>
                      <a:pt x="560" y="205"/>
                    </a:lnTo>
                    <a:lnTo>
                      <a:pt x="463" y="270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51" y="635"/>
                    </a:lnTo>
                    <a:lnTo>
                      <a:pt x="97" y="743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1" y="1087"/>
                    </a:lnTo>
                    <a:lnTo>
                      <a:pt x="1" y="1216"/>
                    </a:lnTo>
                    <a:lnTo>
                      <a:pt x="1" y="1334"/>
                    </a:lnTo>
                    <a:lnTo>
                      <a:pt x="22" y="1452"/>
                    </a:lnTo>
                    <a:lnTo>
                      <a:pt x="54" y="1571"/>
                    </a:lnTo>
                    <a:lnTo>
                      <a:pt x="87" y="1678"/>
                    </a:lnTo>
                    <a:lnTo>
                      <a:pt x="140" y="1786"/>
                    </a:lnTo>
                    <a:lnTo>
                      <a:pt x="194" y="1882"/>
                    </a:lnTo>
                    <a:lnTo>
                      <a:pt x="269" y="1979"/>
                    </a:lnTo>
                    <a:lnTo>
                      <a:pt x="345" y="2065"/>
                    </a:lnTo>
                    <a:lnTo>
                      <a:pt x="431" y="2151"/>
                    </a:lnTo>
                    <a:lnTo>
                      <a:pt x="517" y="2216"/>
                    </a:lnTo>
                    <a:lnTo>
                      <a:pt x="614" y="2280"/>
                    </a:lnTo>
                    <a:lnTo>
                      <a:pt x="721" y="2334"/>
                    </a:lnTo>
                    <a:lnTo>
                      <a:pt x="829" y="2377"/>
                    </a:lnTo>
                    <a:lnTo>
                      <a:pt x="947" y="2409"/>
                    </a:lnTo>
                    <a:lnTo>
                      <a:pt x="1054" y="2431"/>
                    </a:lnTo>
                    <a:lnTo>
                      <a:pt x="1183" y="2442"/>
                    </a:lnTo>
                    <a:lnTo>
                      <a:pt x="1302" y="2442"/>
                    </a:lnTo>
                    <a:lnTo>
                      <a:pt x="1431" y="2420"/>
                    </a:lnTo>
                    <a:lnTo>
                      <a:pt x="1549" y="2399"/>
                    </a:lnTo>
                    <a:lnTo>
                      <a:pt x="1657" y="2356"/>
                    </a:lnTo>
                    <a:lnTo>
                      <a:pt x="1775" y="2313"/>
                    </a:lnTo>
                    <a:lnTo>
                      <a:pt x="1872" y="2248"/>
                    </a:lnTo>
                    <a:lnTo>
                      <a:pt x="1968" y="2184"/>
                    </a:lnTo>
                    <a:lnTo>
                      <a:pt x="2065" y="2098"/>
                    </a:lnTo>
                    <a:lnTo>
                      <a:pt x="2141" y="2012"/>
                    </a:lnTo>
                    <a:lnTo>
                      <a:pt x="2216" y="1915"/>
                    </a:lnTo>
                    <a:lnTo>
                      <a:pt x="2280" y="1818"/>
                    </a:lnTo>
                    <a:lnTo>
                      <a:pt x="2334" y="1710"/>
                    </a:lnTo>
                    <a:lnTo>
                      <a:pt x="2377" y="1603"/>
                    </a:lnTo>
                    <a:lnTo>
                      <a:pt x="2409" y="1485"/>
                    </a:lnTo>
                    <a:lnTo>
                      <a:pt x="2431" y="1356"/>
                    </a:lnTo>
                    <a:lnTo>
                      <a:pt x="2442" y="1237"/>
                    </a:lnTo>
                    <a:lnTo>
                      <a:pt x="2431" y="1108"/>
                    </a:lnTo>
                    <a:lnTo>
                      <a:pt x="2409" y="990"/>
                    </a:lnTo>
                    <a:lnTo>
                      <a:pt x="2388" y="882"/>
                    </a:lnTo>
                    <a:lnTo>
                      <a:pt x="2345" y="764"/>
                    </a:lnTo>
                    <a:lnTo>
                      <a:pt x="2291" y="657"/>
                    </a:lnTo>
                    <a:lnTo>
                      <a:pt x="2237" y="560"/>
                    </a:lnTo>
                    <a:lnTo>
                      <a:pt x="2173" y="463"/>
                    </a:lnTo>
                    <a:lnTo>
                      <a:pt x="2097" y="377"/>
                    </a:lnTo>
                    <a:lnTo>
                      <a:pt x="2011" y="302"/>
                    </a:lnTo>
                    <a:lnTo>
                      <a:pt x="1915" y="227"/>
                    </a:lnTo>
                    <a:lnTo>
                      <a:pt x="1818" y="162"/>
                    </a:lnTo>
                    <a:lnTo>
                      <a:pt x="1710" y="108"/>
                    </a:lnTo>
                    <a:lnTo>
                      <a:pt x="1603" y="65"/>
                    </a:lnTo>
                    <a:lnTo>
                      <a:pt x="1495" y="33"/>
                    </a:lnTo>
                    <a:lnTo>
                      <a:pt x="1377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925225" y="2593500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48" y="0"/>
                    </a:moveTo>
                    <a:lnTo>
                      <a:pt x="1130" y="11"/>
                    </a:lnTo>
                    <a:lnTo>
                      <a:pt x="1011" y="22"/>
                    </a:lnTo>
                    <a:lnTo>
                      <a:pt x="893" y="54"/>
                    </a:lnTo>
                    <a:lnTo>
                      <a:pt x="775" y="86"/>
                    </a:lnTo>
                    <a:lnTo>
                      <a:pt x="678" y="140"/>
                    </a:lnTo>
                    <a:lnTo>
                      <a:pt x="571" y="194"/>
                    </a:lnTo>
                    <a:lnTo>
                      <a:pt x="474" y="258"/>
                    </a:lnTo>
                    <a:lnTo>
                      <a:pt x="388" y="333"/>
                    </a:lnTo>
                    <a:lnTo>
                      <a:pt x="312" y="419"/>
                    </a:lnTo>
                    <a:lnTo>
                      <a:pt x="237" y="505"/>
                    </a:lnTo>
                    <a:lnTo>
                      <a:pt x="173" y="602"/>
                    </a:lnTo>
                    <a:lnTo>
                      <a:pt x="119" y="710"/>
                    </a:lnTo>
                    <a:lnTo>
                      <a:pt x="76" y="817"/>
                    </a:lnTo>
                    <a:lnTo>
                      <a:pt x="33" y="936"/>
                    </a:lnTo>
                    <a:lnTo>
                      <a:pt x="11" y="1054"/>
                    </a:lnTo>
                    <a:lnTo>
                      <a:pt x="1" y="1172"/>
                    </a:lnTo>
                    <a:lnTo>
                      <a:pt x="1" y="1290"/>
                    </a:lnTo>
                    <a:lnTo>
                      <a:pt x="11" y="1419"/>
                    </a:lnTo>
                    <a:lnTo>
                      <a:pt x="44" y="1538"/>
                    </a:lnTo>
                    <a:lnTo>
                      <a:pt x="76" y="1656"/>
                    </a:lnTo>
                    <a:lnTo>
                      <a:pt x="130" y="1764"/>
                    </a:lnTo>
                    <a:lnTo>
                      <a:pt x="183" y="1860"/>
                    </a:lnTo>
                    <a:lnTo>
                      <a:pt x="259" y="1968"/>
                    </a:lnTo>
                    <a:lnTo>
                      <a:pt x="334" y="2054"/>
                    </a:lnTo>
                    <a:lnTo>
                      <a:pt x="420" y="2140"/>
                    </a:lnTo>
                    <a:lnTo>
                      <a:pt x="506" y="2215"/>
                    </a:lnTo>
                    <a:lnTo>
                      <a:pt x="614" y="2280"/>
                    </a:lnTo>
                    <a:lnTo>
                      <a:pt x="721" y="2333"/>
                    </a:lnTo>
                    <a:lnTo>
                      <a:pt x="829" y="2377"/>
                    </a:lnTo>
                    <a:lnTo>
                      <a:pt x="947" y="2409"/>
                    </a:lnTo>
                    <a:lnTo>
                      <a:pt x="1065" y="2430"/>
                    </a:lnTo>
                    <a:lnTo>
                      <a:pt x="1194" y="2441"/>
                    </a:lnTo>
                    <a:lnTo>
                      <a:pt x="1313" y="2441"/>
                    </a:lnTo>
                    <a:lnTo>
                      <a:pt x="1431" y="2420"/>
                    </a:lnTo>
                    <a:lnTo>
                      <a:pt x="1549" y="2398"/>
                    </a:lnTo>
                    <a:lnTo>
                      <a:pt x="1657" y="2355"/>
                    </a:lnTo>
                    <a:lnTo>
                      <a:pt x="1764" y="2312"/>
                    </a:lnTo>
                    <a:lnTo>
                      <a:pt x="1872" y="2258"/>
                    </a:lnTo>
                    <a:lnTo>
                      <a:pt x="1958" y="2183"/>
                    </a:lnTo>
                    <a:lnTo>
                      <a:pt x="2054" y="2108"/>
                    </a:lnTo>
                    <a:lnTo>
                      <a:pt x="2130" y="2032"/>
                    </a:lnTo>
                    <a:lnTo>
                      <a:pt x="2205" y="1936"/>
                    </a:lnTo>
                    <a:lnTo>
                      <a:pt x="2270" y="1839"/>
                    </a:lnTo>
                    <a:lnTo>
                      <a:pt x="2323" y="1742"/>
                    </a:lnTo>
                    <a:lnTo>
                      <a:pt x="2366" y="1635"/>
                    </a:lnTo>
                    <a:lnTo>
                      <a:pt x="2399" y="1516"/>
                    </a:lnTo>
                    <a:lnTo>
                      <a:pt x="2431" y="1398"/>
                    </a:lnTo>
                    <a:lnTo>
                      <a:pt x="2442" y="1280"/>
                    </a:lnTo>
                    <a:lnTo>
                      <a:pt x="2442" y="1151"/>
                    </a:lnTo>
                    <a:lnTo>
                      <a:pt x="2420" y="1032"/>
                    </a:lnTo>
                    <a:lnTo>
                      <a:pt x="2399" y="914"/>
                    </a:lnTo>
                    <a:lnTo>
                      <a:pt x="2356" y="796"/>
                    </a:lnTo>
                    <a:lnTo>
                      <a:pt x="2313" y="688"/>
                    </a:lnTo>
                    <a:lnTo>
                      <a:pt x="2259" y="581"/>
                    </a:lnTo>
                    <a:lnTo>
                      <a:pt x="2184" y="484"/>
                    </a:lnTo>
                    <a:lnTo>
                      <a:pt x="2108" y="398"/>
                    </a:lnTo>
                    <a:lnTo>
                      <a:pt x="2022" y="312"/>
                    </a:lnTo>
                    <a:lnTo>
                      <a:pt x="1925" y="237"/>
                    </a:lnTo>
                    <a:lnTo>
                      <a:pt x="1829" y="172"/>
                    </a:lnTo>
                    <a:lnTo>
                      <a:pt x="1721" y="118"/>
                    </a:lnTo>
                    <a:lnTo>
                      <a:pt x="1614" y="75"/>
                    </a:lnTo>
                    <a:lnTo>
                      <a:pt x="1495" y="32"/>
                    </a:lnTo>
                    <a:lnTo>
                      <a:pt x="1377" y="11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1553750" y="259645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118" y="0"/>
                    </a:moveTo>
                    <a:lnTo>
                      <a:pt x="1000" y="22"/>
                    </a:lnTo>
                    <a:lnTo>
                      <a:pt x="882" y="43"/>
                    </a:lnTo>
                    <a:lnTo>
                      <a:pt x="774" y="86"/>
                    </a:lnTo>
                    <a:lnTo>
                      <a:pt x="667" y="140"/>
                    </a:lnTo>
                    <a:lnTo>
                      <a:pt x="559" y="194"/>
                    </a:lnTo>
                    <a:lnTo>
                      <a:pt x="463" y="269"/>
                    </a:lnTo>
                    <a:lnTo>
                      <a:pt x="376" y="344"/>
                    </a:lnTo>
                    <a:lnTo>
                      <a:pt x="290" y="431"/>
                    </a:lnTo>
                    <a:lnTo>
                      <a:pt x="215" y="527"/>
                    </a:lnTo>
                    <a:lnTo>
                      <a:pt x="161" y="635"/>
                    </a:lnTo>
                    <a:lnTo>
                      <a:pt x="108" y="742"/>
                    </a:lnTo>
                    <a:lnTo>
                      <a:pt x="65" y="850"/>
                    </a:lnTo>
                    <a:lnTo>
                      <a:pt x="32" y="968"/>
                    </a:lnTo>
                    <a:lnTo>
                      <a:pt x="11" y="1086"/>
                    </a:lnTo>
                    <a:lnTo>
                      <a:pt x="0" y="1215"/>
                    </a:lnTo>
                    <a:lnTo>
                      <a:pt x="11" y="1334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78"/>
                    </a:lnTo>
                    <a:lnTo>
                      <a:pt x="140" y="1785"/>
                    </a:lnTo>
                    <a:lnTo>
                      <a:pt x="204" y="1882"/>
                    </a:lnTo>
                    <a:lnTo>
                      <a:pt x="269" y="1968"/>
                    </a:lnTo>
                    <a:lnTo>
                      <a:pt x="344" y="2065"/>
                    </a:lnTo>
                    <a:lnTo>
                      <a:pt x="430" y="2140"/>
                    </a:lnTo>
                    <a:lnTo>
                      <a:pt x="527" y="2215"/>
                    </a:lnTo>
                    <a:lnTo>
                      <a:pt x="624" y="2269"/>
                    </a:lnTo>
                    <a:lnTo>
                      <a:pt x="721" y="2323"/>
                    </a:lnTo>
                    <a:lnTo>
                      <a:pt x="839" y="2366"/>
                    </a:lnTo>
                    <a:lnTo>
                      <a:pt x="946" y="2398"/>
                    </a:lnTo>
                    <a:lnTo>
                      <a:pt x="1065" y="2420"/>
                    </a:lnTo>
                    <a:lnTo>
                      <a:pt x="1183" y="2431"/>
                    </a:lnTo>
                    <a:lnTo>
                      <a:pt x="1312" y="2431"/>
                    </a:lnTo>
                    <a:lnTo>
                      <a:pt x="1430" y="2409"/>
                    </a:lnTo>
                    <a:lnTo>
                      <a:pt x="1549" y="2388"/>
                    </a:lnTo>
                    <a:lnTo>
                      <a:pt x="1667" y="2345"/>
                    </a:lnTo>
                    <a:lnTo>
                      <a:pt x="1774" y="2291"/>
                    </a:lnTo>
                    <a:lnTo>
                      <a:pt x="1871" y="2237"/>
                    </a:lnTo>
                    <a:lnTo>
                      <a:pt x="1968" y="2162"/>
                    </a:lnTo>
                    <a:lnTo>
                      <a:pt x="2065" y="2086"/>
                    </a:lnTo>
                    <a:lnTo>
                      <a:pt x="2140" y="2000"/>
                    </a:lnTo>
                    <a:lnTo>
                      <a:pt x="2215" y="1904"/>
                    </a:lnTo>
                    <a:lnTo>
                      <a:pt x="2280" y="1807"/>
                    </a:lnTo>
                    <a:lnTo>
                      <a:pt x="2334" y="1699"/>
                    </a:lnTo>
                    <a:lnTo>
                      <a:pt x="2377" y="1581"/>
                    </a:lnTo>
                    <a:lnTo>
                      <a:pt x="2409" y="1463"/>
                    </a:lnTo>
                    <a:lnTo>
                      <a:pt x="2430" y="1345"/>
                    </a:lnTo>
                    <a:lnTo>
                      <a:pt x="2430" y="1226"/>
                    </a:lnTo>
                    <a:lnTo>
                      <a:pt x="2430" y="1097"/>
                    </a:lnTo>
                    <a:lnTo>
                      <a:pt x="2409" y="979"/>
                    </a:lnTo>
                    <a:lnTo>
                      <a:pt x="2377" y="871"/>
                    </a:lnTo>
                    <a:lnTo>
                      <a:pt x="2344" y="764"/>
                    </a:lnTo>
                    <a:lnTo>
                      <a:pt x="2291" y="656"/>
                    </a:lnTo>
                    <a:lnTo>
                      <a:pt x="2226" y="560"/>
                    </a:lnTo>
                    <a:lnTo>
                      <a:pt x="2161" y="463"/>
                    </a:lnTo>
                    <a:lnTo>
                      <a:pt x="2086" y="377"/>
                    </a:lnTo>
                    <a:lnTo>
                      <a:pt x="2000" y="291"/>
                    </a:lnTo>
                    <a:lnTo>
                      <a:pt x="1914" y="226"/>
                    </a:lnTo>
                    <a:lnTo>
                      <a:pt x="1807" y="162"/>
                    </a:lnTo>
                    <a:lnTo>
                      <a:pt x="1710" y="108"/>
                    </a:lnTo>
                    <a:lnTo>
                      <a:pt x="1602" y="65"/>
                    </a:lnTo>
                    <a:lnTo>
                      <a:pt x="1484" y="33"/>
                    </a:lnTo>
                    <a:lnTo>
                      <a:pt x="1366" y="11"/>
                    </a:lnTo>
                    <a:lnTo>
                      <a:pt x="12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1398100" y="26744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118" y="1"/>
                    </a:moveTo>
                    <a:lnTo>
                      <a:pt x="1000" y="22"/>
                    </a:lnTo>
                    <a:lnTo>
                      <a:pt x="882" y="55"/>
                    </a:lnTo>
                    <a:lnTo>
                      <a:pt x="764" y="87"/>
                    </a:lnTo>
                    <a:lnTo>
                      <a:pt x="656" y="141"/>
                    </a:lnTo>
                    <a:lnTo>
                      <a:pt x="559" y="205"/>
                    </a:lnTo>
                    <a:lnTo>
                      <a:pt x="463" y="280"/>
                    </a:lnTo>
                    <a:lnTo>
                      <a:pt x="366" y="356"/>
                    </a:lnTo>
                    <a:lnTo>
                      <a:pt x="290" y="442"/>
                    </a:lnTo>
                    <a:lnTo>
                      <a:pt x="215" y="538"/>
                    </a:lnTo>
                    <a:lnTo>
                      <a:pt x="151" y="646"/>
                    </a:lnTo>
                    <a:lnTo>
                      <a:pt x="97" y="753"/>
                    </a:lnTo>
                    <a:lnTo>
                      <a:pt x="54" y="861"/>
                    </a:lnTo>
                    <a:lnTo>
                      <a:pt x="22" y="979"/>
                    </a:lnTo>
                    <a:lnTo>
                      <a:pt x="11" y="1098"/>
                    </a:lnTo>
                    <a:lnTo>
                      <a:pt x="0" y="1227"/>
                    </a:lnTo>
                    <a:lnTo>
                      <a:pt x="11" y="1345"/>
                    </a:lnTo>
                    <a:lnTo>
                      <a:pt x="32" y="1463"/>
                    </a:lnTo>
                    <a:lnTo>
                      <a:pt x="65" y="1581"/>
                    </a:lnTo>
                    <a:lnTo>
                      <a:pt x="97" y="1689"/>
                    </a:lnTo>
                    <a:lnTo>
                      <a:pt x="151" y="1796"/>
                    </a:lnTo>
                    <a:lnTo>
                      <a:pt x="215" y="1893"/>
                    </a:lnTo>
                    <a:lnTo>
                      <a:pt x="290" y="1979"/>
                    </a:lnTo>
                    <a:lnTo>
                      <a:pt x="366" y="2065"/>
                    </a:lnTo>
                    <a:lnTo>
                      <a:pt x="452" y="2151"/>
                    </a:lnTo>
                    <a:lnTo>
                      <a:pt x="549" y="2216"/>
                    </a:lnTo>
                    <a:lnTo>
                      <a:pt x="645" y="2280"/>
                    </a:lnTo>
                    <a:lnTo>
                      <a:pt x="753" y="2334"/>
                    </a:lnTo>
                    <a:lnTo>
                      <a:pt x="860" y="2366"/>
                    </a:lnTo>
                    <a:lnTo>
                      <a:pt x="968" y="2399"/>
                    </a:lnTo>
                    <a:lnTo>
                      <a:pt x="1086" y="2420"/>
                    </a:lnTo>
                    <a:lnTo>
                      <a:pt x="1215" y="2431"/>
                    </a:lnTo>
                    <a:lnTo>
                      <a:pt x="1334" y="2420"/>
                    </a:lnTo>
                    <a:lnTo>
                      <a:pt x="1452" y="2399"/>
                    </a:lnTo>
                    <a:lnTo>
                      <a:pt x="1559" y="2377"/>
                    </a:lnTo>
                    <a:lnTo>
                      <a:pt x="1678" y="2334"/>
                    </a:lnTo>
                    <a:lnTo>
                      <a:pt x="1774" y="2280"/>
                    </a:lnTo>
                    <a:lnTo>
                      <a:pt x="1882" y="2216"/>
                    </a:lnTo>
                    <a:lnTo>
                      <a:pt x="1968" y="2151"/>
                    </a:lnTo>
                    <a:lnTo>
                      <a:pt x="2054" y="2076"/>
                    </a:lnTo>
                    <a:lnTo>
                      <a:pt x="2140" y="1990"/>
                    </a:lnTo>
                    <a:lnTo>
                      <a:pt x="2205" y="1893"/>
                    </a:lnTo>
                    <a:lnTo>
                      <a:pt x="2269" y="1796"/>
                    </a:lnTo>
                    <a:lnTo>
                      <a:pt x="2323" y="1689"/>
                    </a:lnTo>
                    <a:lnTo>
                      <a:pt x="2366" y="1581"/>
                    </a:lnTo>
                    <a:lnTo>
                      <a:pt x="2398" y="1463"/>
                    </a:lnTo>
                    <a:lnTo>
                      <a:pt x="2420" y="1356"/>
                    </a:lnTo>
                    <a:lnTo>
                      <a:pt x="2430" y="1227"/>
                    </a:lnTo>
                    <a:lnTo>
                      <a:pt x="2420" y="1108"/>
                    </a:lnTo>
                    <a:lnTo>
                      <a:pt x="2409" y="990"/>
                    </a:lnTo>
                    <a:lnTo>
                      <a:pt x="2377" y="882"/>
                    </a:lnTo>
                    <a:lnTo>
                      <a:pt x="2334" y="764"/>
                    </a:lnTo>
                    <a:lnTo>
                      <a:pt x="2291" y="667"/>
                    </a:lnTo>
                    <a:lnTo>
                      <a:pt x="2226" y="560"/>
                    </a:lnTo>
                    <a:lnTo>
                      <a:pt x="2162" y="463"/>
                    </a:lnTo>
                    <a:lnTo>
                      <a:pt x="2086" y="377"/>
                    </a:lnTo>
                    <a:lnTo>
                      <a:pt x="2000" y="302"/>
                    </a:lnTo>
                    <a:lnTo>
                      <a:pt x="1903" y="227"/>
                    </a:lnTo>
                    <a:lnTo>
                      <a:pt x="1807" y="162"/>
                    </a:lnTo>
                    <a:lnTo>
                      <a:pt x="1699" y="108"/>
                    </a:lnTo>
                    <a:lnTo>
                      <a:pt x="1592" y="65"/>
                    </a:lnTo>
                    <a:lnTo>
                      <a:pt x="1484" y="33"/>
                    </a:lnTo>
                    <a:lnTo>
                      <a:pt x="1366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766625" y="2437850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37" y="0"/>
                    </a:moveTo>
                    <a:lnTo>
                      <a:pt x="1108" y="11"/>
                    </a:lnTo>
                    <a:lnTo>
                      <a:pt x="990" y="22"/>
                    </a:lnTo>
                    <a:lnTo>
                      <a:pt x="871" y="54"/>
                    </a:lnTo>
                    <a:lnTo>
                      <a:pt x="753" y="97"/>
                    </a:lnTo>
                    <a:lnTo>
                      <a:pt x="646" y="151"/>
                    </a:lnTo>
                    <a:lnTo>
                      <a:pt x="549" y="215"/>
                    </a:lnTo>
                    <a:lnTo>
                      <a:pt x="452" y="280"/>
                    </a:lnTo>
                    <a:lnTo>
                      <a:pt x="366" y="366"/>
                    </a:lnTo>
                    <a:lnTo>
                      <a:pt x="280" y="452"/>
                    </a:lnTo>
                    <a:lnTo>
                      <a:pt x="215" y="549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71"/>
                    </a:lnTo>
                    <a:lnTo>
                      <a:pt x="22" y="989"/>
                    </a:lnTo>
                    <a:lnTo>
                      <a:pt x="11" y="1108"/>
                    </a:lnTo>
                    <a:lnTo>
                      <a:pt x="0" y="1237"/>
                    </a:lnTo>
                    <a:lnTo>
                      <a:pt x="11" y="1355"/>
                    </a:lnTo>
                    <a:lnTo>
                      <a:pt x="33" y="1473"/>
                    </a:lnTo>
                    <a:lnTo>
                      <a:pt x="65" y="1592"/>
                    </a:lnTo>
                    <a:lnTo>
                      <a:pt x="108" y="1699"/>
                    </a:lnTo>
                    <a:lnTo>
                      <a:pt x="162" y="1807"/>
                    </a:lnTo>
                    <a:lnTo>
                      <a:pt x="215" y="1903"/>
                    </a:lnTo>
                    <a:lnTo>
                      <a:pt x="291" y="2000"/>
                    </a:lnTo>
                    <a:lnTo>
                      <a:pt x="366" y="2086"/>
                    </a:lnTo>
                    <a:lnTo>
                      <a:pt x="452" y="2161"/>
                    </a:lnTo>
                    <a:lnTo>
                      <a:pt x="549" y="2226"/>
                    </a:lnTo>
                    <a:lnTo>
                      <a:pt x="646" y="2291"/>
                    </a:lnTo>
                    <a:lnTo>
                      <a:pt x="753" y="2344"/>
                    </a:lnTo>
                    <a:lnTo>
                      <a:pt x="861" y="2387"/>
                    </a:lnTo>
                    <a:lnTo>
                      <a:pt x="968" y="2409"/>
                    </a:lnTo>
                    <a:lnTo>
                      <a:pt x="1086" y="2430"/>
                    </a:lnTo>
                    <a:lnTo>
                      <a:pt x="1215" y="2441"/>
                    </a:lnTo>
                    <a:lnTo>
                      <a:pt x="1334" y="2430"/>
                    </a:lnTo>
                    <a:lnTo>
                      <a:pt x="1463" y="2420"/>
                    </a:lnTo>
                    <a:lnTo>
                      <a:pt x="1581" y="2387"/>
                    </a:lnTo>
                    <a:lnTo>
                      <a:pt x="1689" y="2344"/>
                    </a:lnTo>
                    <a:lnTo>
                      <a:pt x="1796" y="2291"/>
                    </a:lnTo>
                    <a:lnTo>
                      <a:pt x="1904" y="2226"/>
                    </a:lnTo>
                    <a:lnTo>
                      <a:pt x="2000" y="2161"/>
                    </a:lnTo>
                    <a:lnTo>
                      <a:pt x="2086" y="2075"/>
                    </a:lnTo>
                    <a:lnTo>
                      <a:pt x="2162" y="1989"/>
                    </a:lnTo>
                    <a:lnTo>
                      <a:pt x="2237" y="1893"/>
                    </a:lnTo>
                    <a:lnTo>
                      <a:pt x="2302" y="1796"/>
                    </a:lnTo>
                    <a:lnTo>
                      <a:pt x="2355" y="1688"/>
                    </a:lnTo>
                    <a:lnTo>
                      <a:pt x="2388" y="1570"/>
                    </a:lnTo>
                    <a:lnTo>
                      <a:pt x="2420" y="1452"/>
                    </a:lnTo>
                    <a:lnTo>
                      <a:pt x="2441" y="1334"/>
                    </a:lnTo>
                    <a:lnTo>
                      <a:pt x="2441" y="1204"/>
                    </a:lnTo>
                    <a:lnTo>
                      <a:pt x="2431" y="1086"/>
                    </a:lnTo>
                    <a:lnTo>
                      <a:pt x="2420" y="968"/>
                    </a:lnTo>
                    <a:lnTo>
                      <a:pt x="2388" y="850"/>
                    </a:lnTo>
                    <a:lnTo>
                      <a:pt x="2345" y="742"/>
                    </a:lnTo>
                    <a:lnTo>
                      <a:pt x="2291" y="635"/>
                    </a:lnTo>
                    <a:lnTo>
                      <a:pt x="2226" y="538"/>
                    </a:lnTo>
                    <a:lnTo>
                      <a:pt x="2162" y="441"/>
                    </a:lnTo>
                    <a:lnTo>
                      <a:pt x="2086" y="355"/>
                    </a:lnTo>
                    <a:lnTo>
                      <a:pt x="2000" y="280"/>
                    </a:lnTo>
                    <a:lnTo>
                      <a:pt x="1904" y="215"/>
                    </a:lnTo>
                    <a:lnTo>
                      <a:pt x="1807" y="151"/>
                    </a:lnTo>
                    <a:lnTo>
                      <a:pt x="1699" y="97"/>
                    </a:lnTo>
                    <a:lnTo>
                      <a:pt x="1592" y="54"/>
                    </a:lnTo>
                    <a:lnTo>
                      <a:pt x="147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1712350" y="2437850"/>
                <a:ext cx="60775" cy="61050"/>
              </a:xfrm>
              <a:custGeom>
                <a:rect b="b" l="l" r="r" t="t"/>
                <a:pathLst>
                  <a:path extrusionOk="0" h="2442" w="2431">
                    <a:moveTo>
                      <a:pt x="1248" y="0"/>
                    </a:moveTo>
                    <a:lnTo>
                      <a:pt x="1129" y="11"/>
                    </a:lnTo>
                    <a:lnTo>
                      <a:pt x="1000" y="22"/>
                    </a:lnTo>
                    <a:lnTo>
                      <a:pt x="882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60" y="204"/>
                    </a:lnTo>
                    <a:lnTo>
                      <a:pt x="463" y="269"/>
                    </a:lnTo>
                    <a:lnTo>
                      <a:pt x="377" y="344"/>
                    </a:lnTo>
                    <a:lnTo>
                      <a:pt x="291" y="441"/>
                    </a:lnTo>
                    <a:lnTo>
                      <a:pt x="215" y="527"/>
                    </a:lnTo>
                    <a:lnTo>
                      <a:pt x="151" y="635"/>
                    </a:lnTo>
                    <a:lnTo>
                      <a:pt x="97" y="74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6"/>
                    </a:lnTo>
                    <a:lnTo>
                      <a:pt x="0" y="1215"/>
                    </a:lnTo>
                    <a:lnTo>
                      <a:pt x="0" y="1334"/>
                    </a:lnTo>
                    <a:lnTo>
                      <a:pt x="22" y="1452"/>
                    </a:lnTo>
                    <a:lnTo>
                      <a:pt x="43" y="1559"/>
                    </a:lnTo>
                    <a:lnTo>
                      <a:pt x="86" y="1678"/>
                    </a:lnTo>
                    <a:lnTo>
                      <a:pt x="140" y="1774"/>
                    </a:lnTo>
                    <a:lnTo>
                      <a:pt x="194" y="1882"/>
                    </a:lnTo>
                    <a:lnTo>
                      <a:pt x="269" y="1968"/>
                    </a:lnTo>
                    <a:lnTo>
                      <a:pt x="345" y="2065"/>
                    </a:lnTo>
                    <a:lnTo>
                      <a:pt x="431" y="2140"/>
                    </a:lnTo>
                    <a:lnTo>
                      <a:pt x="517" y="2215"/>
                    </a:lnTo>
                    <a:lnTo>
                      <a:pt x="613" y="2280"/>
                    </a:lnTo>
                    <a:lnTo>
                      <a:pt x="721" y="2323"/>
                    </a:lnTo>
                    <a:lnTo>
                      <a:pt x="828" y="2377"/>
                    </a:lnTo>
                    <a:lnTo>
                      <a:pt x="936" y="2409"/>
                    </a:lnTo>
                    <a:lnTo>
                      <a:pt x="1054" y="2430"/>
                    </a:lnTo>
                    <a:lnTo>
                      <a:pt x="1172" y="2441"/>
                    </a:lnTo>
                    <a:lnTo>
                      <a:pt x="1302" y="2430"/>
                    </a:lnTo>
                    <a:lnTo>
                      <a:pt x="1420" y="2420"/>
                    </a:lnTo>
                    <a:lnTo>
                      <a:pt x="1538" y="2387"/>
                    </a:lnTo>
                    <a:lnTo>
                      <a:pt x="1656" y="2355"/>
                    </a:lnTo>
                    <a:lnTo>
                      <a:pt x="1764" y="2301"/>
                    </a:lnTo>
                    <a:lnTo>
                      <a:pt x="1861" y="2237"/>
                    </a:lnTo>
                    <a:lnTo>
                      <a:pt x="1957" y="2172"/>
                    </a:lnTo>
                    <a:lnTo>
                      <a:pt x="2054" y="2097"/>
                    </a:lnTo>
                    <a:lnTo>
                      <a:pt x="2130" y="2011"/>
                    </a:lnTo>
                    <a:lnTo>
                      <a:pt x="2205" y="1914"/>
                    </a:lnTo>
                    <a:lnTo>
                      <a:pt x="2269" y="1807"/>
                    </a:lnTo>
                    <a:lnTo>
                      <a:pt x="2323" y="1699"/>
                    </a:lnTo>
                    <a:lnTo>
                      <a:pt x="2366" y="1592"/>
                    </a:lnTo>
                    <a:lnTo>
                      <a:pt x="2398" y="1473"/>
                    </a:lnTo>
                    <a:lnTo>
                      <a:pt x="2420" y="1355"/>
                    </a:lnTo>
                    <a:lnTo>
                      <a:pt x="2431" y="1226"/>
                    </a:lnTo>
                    <a:lnTo>
                      <a:pt x="2420" y="1108"/>
                    </a:lnTo>
                    <a:lnTo>
                      <a:pt x="2409" y="989"/>
                    </a:lnTo>
                    <a:lnTo>
                      <a:pt x="2377" y="882"/>
                    </a:lnTo>
                    <a:lnTo>
                      <a:pt x="2334" y="764"/>
                    </a:lnTo>
                    <a:lnTo>
                      <a:pt x="2291" y="667"/>
                    </a:lnTo>
                    <a:lnTo>
                      <a:pt x="2226" y="559"/>
                    </a:lnTo>
                    <a:lnTo>
                      <a:pt x="2162" y="473"/>
                    </a:lnTo>
                    <a:lnTo>
                      <a:pt x="2086" y="387"/>
                    </a:lnTo>
                    <a:lnTo>
                      <a:pt x="2000" y="301"/>
                    </a:lnTo>
                    <a:lnTo>
                      <a:pt x="1914" y="226"/>
                    </a:lnTo>
                    <a:lnTo>
                      <a:pt x="1807" y="172"/>
                    </a:lnTo>
                    <a:lnTo>
                      <a:pt x="1710" y="118"/>
                    </a:lnTo>
                    <a:lnTo>
                      <a:pt x="1603" y="75"/>
                    </a:lnTo>
                    <a:lnTo>
                      <a:pt x="1484" y="32"/>
                    </a:lnTo>
                    <a:lnTo>
                      <a:pt x="1366" y="11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688925" y="196525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59" y="0"/>
                    </a:moveTo>
                    <a:lnTo>
                      <a:pt x="1141" y="11"/>
                    </a:lnTo>
                    <a:lnTo>
                      <a:pt x="1022" y="22"/>
                    </a:lnTo>
                    <a:lnTo>
                      <a:pt x="904" y="43"/>
                    </a:lnTo>
                    <a:lnTo>
                      <a:pt x="796" y="86"/>
                    </a:lnTo>
                    <a:lnTo>
                      <a:pt x="689" y="129"/>
                    </a:lnTo>
                    <a:lnTo>
                      <a:pt x="581" y="194"/>
                    </a:lnTo>
                    <a:lnTo>
                      <a:pt x="495" y="259"/>
                    </a:lnTo>
                    <a:lnTo>
                      <a:pt x="399" y="334"/>
                    </a:lnTo>
                    <a:lnTo>
                      <a:pt x="323" y="409"/>
                    </a:lnTo>
                    <a:lnTo>
                      <a:pt x="248" y="506"/>
                    </a:lnTo>
                    <a:lnTo>
                      <a:pt x="184" y="603"/>
                    </a:lnTo>
                    <a:lnTo>
                      <a:pt x="119" y="699"/>
                    </a:lnTo>
                    <a:lnTo>
                      <a:pt x="76" y="818"/>
                    </a:lnTo>
                    <a:lnTo>
                      <a:pt x="44" y="925"/>
                    </a:lnTo>
                    <a:lnTo>
                      <a:pt x="22" y="1043"/>
                    </a:lnTo>
                    <a:lnTo>
                      <a:pt x="1" y="1162"/>
                    </a:lnTo>
                    <a:lnTo>
                      <a:pt x="12" y="1291"/>
                    </a:lnTo>
                    <a:lnTo>
                      <a:pt x="22" y="1409"/>
                    </a:lnTo>
                    <a:lnTo>
                      <a:pt x="44" y="1527"/>
                    </a:lnTo>
                    <a:lnTo>
                      <a:pt x="87" y="1635"/>
                    </a:lnTo>
                    <a:lnTo>
                      <a:pt x="130" y="1753"/>
                    </a:lnTo>
                    <a:lnTo>
                      <a:pt x="194" y="1850"/>
                    </a:lnTo>
                    <a:lnTo>
                      <a:pt x="259" y="1947"/>
                    </a:lnTo>
                    <a:lnTo>
                      <a:pt x="345" y="2044"/>
                    </a:lnTo>
                    <a:lnTo>
                      <a:pt x="431" y="2130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40" y="2366"/>
                    </a:lnTo>
                    <a:lnTo>
                      <a:pt x="958" y="2398"/>
                    </a:lnTo>
                    <a:lnTo>
                      <a:pt x="1087" y="2420"/>
                    </a:lnTo>
                    <a:lnTo>
                      <a:pt x="1205" y="2431"/>
                    </a:lnTo>
                    <a:lnTo>
                      <a:pt x="1323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7" y="2334"/>
                    </a:lnTo>
                    <a:lnTo>
                      <a:pt x="1775" y="2291"/>
                    </a:lnTo>
                    <a:lnTo>
                      <a:pt x="1872" y="2226"/>
                    </a:lnTo>
                    <a:lnTo>
                      <a:pt x="1969" y="2162"/>
                    </a:lnTo>
                    <a:lnTo>
                      <a:pt x="2055" y="2076"/>
                    </a:lnTo>
                    <a:lnTo>
                      <a:pt x="2130" y="2000"/>
                    </a:lnTo>
                    <a:lnTo>
                      <a:pt x="2205" y="1904"/>
                    </a:lnTo>
                    <a:lnTo>
                      <a:pt x="2270" y="1807"/>
                    </a:lnTo>
                    <a:lnTo>
                      <a:pt x="2323" y="1699"/>
                    </a:lnTo>
                    <a:lnTo>
                      <a:pt x="2366" y="1592"/>
                    </a:lnTo>
                    <a:lnTo>
                      <a:pt x="2399" y="1484"/>
                    </a:lnTo>
                    <a:lnTo>
                      <a:pt x="2420" y="1366"/>
                    </a:lnTo>
                    <a:lnTo>
                      <a:pt x="2431" y="1237"/>
                    </a:lnTo>
                    <a:lnTo>
                      <a:pt x="2431" y="1119"/>
                    </a:lnTo>
                    <a:lnTo>
                      <a:pt x="2409" y="1000"/>
                    </a:lnTo>
                    <a:lnTo>
                      <a:pt x="2388" y="893"/>
                    </a:lnTo>
                    <a:lnTo>
                      <a:pt x="2345" y="775"/>
                    </a:lnTo>
                    <a:lnTo>
                      <a:pt x="2291" y="678"/>
                    </a:lnTo>
                    <a:lnTo>
                      <a:pt x="2237" y="570"/>
                    </a:lnTo>
                    <a:lnTo>
                      <a:pt x="2173" y="474"/>
                    </a:lnTo>
                    <a:lnTo>
                      <a:pt x="2098" y="388"/>
                    </a:lnTo>
                    <a:lnTo>
                      <a:pt x="2012" y="312"/>
                    </a:lnTo>
                    <a:lnTo>
                      <a:pt x="1915" y="237"/>
                    </a:lnTo>
                    <a:lnTo>
                      <a:pt x="1818" y="172"/>
                    </a:lnTo>
                    <a:lnTo>
                      <a:pt x="1721" y="119"/>
                    </a:lnTo>
                    <a:lnTo>
                      <a:pt x="1603" y="76"/>
                    </a:lnTo>
                    <a:lnTo>
                      <a:pt x="1495" y="33"/>
                    </a:lnTo>
                    <a:lnTo>
                      <a:pt x="1377" y="11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1083825" y="1573300"/>
                <a:ext cx="60800" cy="60525"/>
              </a:xfrm>
              <a:custGeom>
                <a:rect b="b" l="l" r="r" t="t"/>
                <a:pathLst>
                  <a:path extrusionOk="0" h="2421" w="2432">
                    <a:moveTo>
                      <a:pt x="1119" y="1"/>
                    </a:moveTo>
                    <a:lnTo>
                      <a:pt x="1001" y="22"/>
                    </a:lnTo>
                    <a:lnTo>
                      <a:pt x="883" y="44"/>
                    </a:lnTo>
                    <a:lnTo>
                      <a:pt x="775" y="87"/>
                    </a:lnTo>
                    <a:lnTo>
                      <a:pt x="668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45"/>
                    </a:lnTo>
                    <a:lnTo>
                      <a:pt x="302" y="420"/>
                    </a:lnTo>
                    <a:lnTo>
                      <a:pt x="237" y="517"/>
                    </a:lnTo>
                    <a:lnTo>
                      <a:pt x="173" y="614"/>
                    </a:lnTo>
                    <a:lnTo>
                      <a:pt x="119" y="721"/>
                    </a:lnTo>
                    <a:lnTo>
                      <a:pt x="65" y="829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2" y="1302"/>
                    </a:lnTo>
                    <a:lnTo>
                      <a:pt x="22" y="1420"/>
                    </a:lnTo>
                    <a:lnTo>
                      <a:pt x="55" y="1538"/>
                    </a:lnTo>
                    <a:lnTo>
                      <a:pt x="87" y="1657"/>
                    </a:lnTo>
                    <a:lnTo>
                      <a:pt x="141" y="1764"/>
                    </a:lnTo>
                    <a:lnTo>
                      <a:pt x="205" y="1861"/>
                    </a:lnTo>
                    <a:lnTo>
                      <a:pt x="280" y="1958"/>
                    </a:lnTo>
                    <a:lnTo>
                      <a:pt x="356" y="2054"/>
                    </a:lnTo>
                    <a:lnTo>
                      <a:pt x="442" y="2130"/>
                    </a:lnTo>
                    <a:lnTo>
                      <a:pt x="539" y="2205"/>
                    </a:lnTo>
                    <a:lnTo>
                      <a:pt x="635" y="2270"/>
                    </a:lnTo>
                    <a:lnTo>
                      <a:pt x="743" y="2323"/>
                    </a:lnTo>
                    <a:lnTo>
                      <a:pt x="861" y="2366"/>
                    </a:lnTo>
                    <a:lnTo>
                      <a:pt x="979" y="2399"/>
                    </a:lnTo>
                    <a:lnTo>
                      <a:pt x="1098" y="2420"/>
                    </a:lnTo>
                    <a:lnTo>
                      <a:pt x="1345" y="2420"/>
                    </a:lnTo>
                    <a:lnTo>
                      <a:pt x="1463" y="2399"/>
                    </a:lnTo>
                    <a:lnTo>
                      <a:pt x="1582" y="2366"/>
                    </a:lnTo>
                    <a:lnTo>
                      <a:pt x="1689" y="2323"/>
                    </a:lnTo>
                    <a:lnTo>
                      <a:pt x="1786" y="2270"/>
                    </a:lnTo>
                    <a:lnTo>
                      <a:pt x="1893" y="2216"/>
                    </a:lnTo>
                    <a:lnTo>
                      <a:pt x="1979" y="2140"/>
                    </a:lnTo>
                    <a:lnTo>
                      <a:pt x="2065" y="2065"/>
                    </a:lnTo>
                    <a:lnTo>
                      <a:pt x="2152" y="1979"/>
                    </a:lnTo>
                    <a:lnTo>
                      <a:pt x="2216" y="1882"/>
                    </a:lnTo>
                    <a:lnTo>
                      <a:pt x="2281" y="1786"/>
                    </a:lnTo>
                    <a:lnTo>
                      <a:pt x="2334" y="1678"/>
                    </a:lnTo>
                    <a:lnTo>
                      <a:pt x="2367" y="1571"/>
                    </a:lnTo>
                    <a:lnTo>
                      <a:pt x="2399" y="1452"/>
                    </a:lnTo>
                    <a:lnTo>
                      <a:pt x="2420" y="1334"/>
                    </a:lnTo>
                    <a:lnTo>
                      <a:pt x="2431" y="1216"/>
                    </a:lnTo>
                    <a:lnTo>
                      <a:pt x="2420" y="1097"/>
                    </a:lnTo>
                    <a:lnTo>
                      <a:pt x="2410" y="979"/>
                    </a:lnTo>
                    <a:lnTo>
                      <a:pt x="2377" y="861"/>
                    </a:lnTo>
                    <a:lnTo>
                      <a:pt x="2334" y="753"/>
                    </a:lnTo>
                    <a:lnTo>
                      <a:pt x="2281" y="646"/>
                    </a:lnTo>
                    <a:lnTo>
                      <a:pt x="2227" y="549"/>
                    </a:lnTo>
                    <a:lnTo>
                      <a:pt x="2152" y="452"/>
                    </a:lnTo>
                    <a:lnTo>
                      <a:pt x="2076" y="366"/>
                    </a:lnTo>
                    <a:lnTo>
                      <a:pt x="1990" y="291"/>
                    </a:lnTo>
                    <a:lnTo>
                      <a:pt x="1904" y="216"/>
                    </a:lnTo>
                    <a:lnTo>
                      <a:pt x="1797" y="151"/>
                    </a:lnTo>
                    <a:lnTo>
                      <a:pt x="1700" y="108"/>
                    </a:lnTo>
                    <a:lnTo>
                      <a:pt x="1592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1790300" y="1965250"/>
                <a:ext cx="60525" cy="60775"/>
              </a:xfrm>
              <a:custGeom>
                <a:rect b="b" l="l" r="r" t="t"/>
                <a:pathLst>
                  <a:path extrusionOk="0" h="2431" w="2421">
                    <a:moveTo>
                      <a:pt x="1237" y="0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3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34"/>
                    </a:lnTo>
                    <a:lnTo>
                      <a:pt x="302" y="420"/>
                    </a:lnTo>
                    <a:lnTo>
                      <a:pt x="227" y="517"/>
                    </a:lnTo>
                    <a:lnTo>
                      <a:pt x="162" y="613"/>
                    </a:lnTo>
                    <a:lnTo>
                      <a:pt x="108" y="710"/>
                    </a:lnTo>
                    <a:lnTo>
                      <a:pt x="65" y="828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" y="1302"/>
                    </a:lnTo>
                    <a:lnTo>
                      <a:pt x="12" y="1420"/>
                    </a:lnTo>
                    <a:lnTo>
                      <a:pt x="44" y="1538"/>
                    </a:lnTo>
                    <a:lnTo>
                      <a:pt x="76" y="1646"/>
                    </a:lnTo>
                    <a:lnTo>
                      <a:pt x="130" y="1764"/>
                    </a:lnTo>
                    <a:lnTo>
                      <a:pt x="194" y="1861"/>
                    </a:lnTo>
                    <a:lnTo>
                      <a:pt x="259" y="1957"/>
                    </a:lnTo>
                    <a:lnTo>
                      <a:pt x="345" y="2054"/>
                    </a:lnTo>
                    <a:lnTo>
                      <a:pt x="431" y="2130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50" y="2366"/>
                    </a:lnTo>
                    <a:lnTo>
                      <a:pt x="958" y="2398"/>
                    </a:lnTo>
                    <a:lnTo>
                      <a:pt x="1087" y="2420"/>
                    </a:lnTo>
                    <a:lnTo>
                      <a:pt x="1205" y="2431"/>
                    </a:lnTo>
                    <a:lnTo>
                      <a:pt x="1334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7" y="2334"/>
                    </a:lnTo>
                    <a:lnTo>
                      <a:pt x="1775" y="2280"/>
                    </a:lnTo>
                    <a:lnTo>
                      <a:pt x="1872" y="2226"/>
                    </a:lnTo>
                    <a:lnTo>
                      <a:pt x="1969" y="2151"/>
                    </a:lnTo>
                    <a:lnTo>
                      <a:pt x="2055" y="2076"/>
                    </a:lnTo>
                    <a:lnTo>
                      <a:pt x="2130" y="1990"/>
                    </a:lnTo>
                    <a:lnTo>
                      <a:pt x="2205" y="1893"/>
                    </a:lnTo>
                    <a:lnTo>
                      <a:pt x="2270" y="1796"/>
                    </a:lnTo>
                    <a:lnTo>
                      <a:pt x="2323" y="1689"/>
                    </a:lnTo>
                    <a:lnTo>
                      <a:pt x="2366" y="1581"/>
                    </a:lnTo>
                    <a:lnTo>
                      <a:pt x="2399" y="1474"/>
                    </a:lnTo>
                    <a:lnTo>
                      <a:pt x="2409" y="1355"/>
                    </a:lnTo>
                    <a:lnTo>
                      <a:pt x="2420" y="1226"/>
                    </a:lnTo>
                    <a:lnTo>
                      <a:pt x="2420" y="1108"/>
                    </a:lnTo>
                    <a:lnTo>
                      <a:pt x="2399" y="990"/>
                    </a:lnTo>
                    <a:lnTo>
                      <a:pt x="2366" y="882"/>
                    </a:lnTo>
                    <a:lnTo>
                      <a:pt x="2334" y="775"/>
                    </a:lnTo>
                    <a:lnTo>
                      <a:pt x="2280" y="667"/>
                    </a:lnTo>
                    <a:lnTo>
                      <a:pt x="2227" y="560"/>
                    </a:lnTo>
                    <a:lnTo>
                      <a:pt x="2151" y="474"/>
                    </a:lnTo>
                    <a:lnTo>
                      <a:pt x="2076" y="377"/>
                    </a:lnTo>
                    <a:lnTo>
                      <a:pt x="1990" y="302"/>
                    </a:lnTo>
                    <a:lnTo>
                      <a:pt x="1904" y="226"/>
                    </a:lnTo>
                    <a:lnTo>
                      <a:pt x="1797" y="162"/>
                    </a:lnTo>
                    <a:lnTo>
                      <a:pt x="1700" y="108"/>
                    </a:lnTo>
                    <a:lnTo>
                      <a:pt x="1592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1083825" y="2674400"/>
                <a:ext cx="60800" cy="60775"/>
              </a:xfrm>
              <a:custGeom>
                <a:rect b="b" l="l" r="r" t="t"/>
                <a:pathLst>
                  <a:path extrusionOk="0" h="2431" w="2432">
                    <a:moveTo>
                      <a:pt x="1108" y="1"/>
                    </a:moveTo>
                    <a:lnTo>
                      <a:pt x="990" y="22"/>
                    </a:lnTo>
                    <a:lnTo>
                      <a:pt x="872" y="44"/>
                    </a:lnTo>
                    <a:lnTo>
                      <a:pt x="764" y="87"/>
                    </a:lnTo>
                    <a:lnTo>
                      <a:pt x="657" y="141"/>
                    </a:lnTo>
                    <a:lnTo>
                      <a:pt x="549" y="205"/>
                    </a:lnTo>
                    <a:lnTo>
                      <a:pt x="453" y="270"/>
                    </a:lnTo>
                    <a:lnTo>
                      <a:pt x="367" y="356"/>
                    </a:lnTo>
                    <a:lnTo>
                      <a:pt x="280" y="442"/>
                    </a:lnTo>
                    <a:lnTo>
                      <a:pt x="216" y="538"/>
                    </a:lnTo>
                    <a:lnTo>
                      <a:pt x="151" y="635"/>
                    </a:lnTo>
                    <a:lnTo>
                      <a:pt x="98" y="743"/>
                    </a:lnTo>
                    <a:lnTo>
                      <a:pt x="55" y="861"/>
                    </a:lnTo>
                    <a:lnTo>
                      <a:pt x="22" y="979"/>
                    </a:lnTo>
                    <a:lnTo>
                      <a:pt x="1" y="1098"/>
                    </a:lnTo>
                    <a:lnTo>
                      <a:pt x="1" y="1216"/>
                    </a:lnTo>
                    <a:lnTo>
                      <a:pt x="12" y="1345"/>
                    </a:lnTo>
                    <a:lnTo>
                      <a:pt x="22" y="1463"/>
                    </a:lnTo>
                    <a:lnTo>
                      <a:pt x="55" y="1571"/>
                    </a:lnTo>
                    <a:lnTo>
                      <a:pt x="98" y="1678"/>
                    </a:lnTo>
                    <a:lnTo>
                      <a:pt x="151" y="1786"/>
                    </a:lnTo>
                    <a:lnTo>
                      <a:pt x="205" y="1883"/>
                    </a:lnTo>
                    <a:lnTo>
                      <a:pt x="280" y="1979"/>
                    </a:lnTo>
                    <a:lnTo>
                      <a:pt x="356" y="2065"/>
                    </a:lnTo>
                    <a:lnTo>
                      <a:pt x="442" y="2141"/>
                    </a:lnTo>
                    <a:lnTo>
                      <a:pt x="528" y="2216"/>
                    </a:lnTo>
                    <a:lnTo>
                      <a:pt x="635" y="2270"/>
                    </a:lnTo>
                    <a:lnTo>
                      <a:pt x="732" y="2323"/>
                    </a:lnTo>
                    <a:lnTo>
                      <a:pt x="840" y="2366"/>
                    </a:lnTo>
                    <a:lnTo>
                      <a:pt x="958" y="2399"/>
                    </a:lnTo>
                    <a:lnTo>
                      <a:pt x="1076" y="2420"/>
                    </a:lnTo>
                    <a:lnTo>
                      <a:pt x="1194" y="2431"/>
                    </a:lnTo>
                    <a:lnTo>
                      <a:pt x="1324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8" y="2334"/>
                    </a:lnTo>
                    <a:lnTo>
                      <a:pt x="1775" y="2291"/>
                    </a:lnTo>
                    <a:lnTo>
                      <a:pt x="1883" y="2227"/>
                    </a:lnTo>
                    <a:lnTo>
                      <a:pt x="1979" y="2151"/>
                    </a:lnTo>
                    <a:lnTo>
                      <a:pt x="2065" y="2076"/>
                    </a:lnTo>
                    <a:lnTo>
                      <a:pt x="2152" y="1990"/>
                    </a:lnTo>
                    <a:lnTo>
                      <a:pt x="2216" y="1893"/>
                    </a:lnTo>
                    <a:lnTo>
                      <a:pt x="2281" y="1786"/>
                    </a:lnTo>
                    <a:lnTo>
                      <a:pt x="2334" y="1678"/>
                    </a:lnTo>
                    <a:lnTo>
                      <a:pt x="2377" y="1571"/>
                    </a:lnTo>
                    <a:lnTo>
                      <a:pt x="2410" y="1452"/>
                    </a:lnTo>
                    <a:lnTo>
                      <a:pt x="2431" y="1334"/>
                    </a:lnTo>
                    <a:lnTo>
                      <a:pt x="2431" y="1205"/>
                    </a:lnTo>
                    <a:lnTo>
                      <a:pt x="2420" y="1087"/>
                    </a:lnTo>
                    <a:lnTo>
                      <a:pt x="2410" y="969"/>
                    </a:lnTo>
                    <a:lnTo>
                      <a:pt x="2377" y="850"/>
                    </a:lnTo>
                    <a:lnTo>
                      <a:pt x="2334" y="743"/>
                    </a:lnTo>
                    <a:lnTo>
                      <a:pt x="2281" y="646"/>
                    </a:lnTo>
                    <a:lnTo>
                      <a:pt x="2227" y="538"/>
                    </a:lnTo>
                    <a:lnTo>
                      <a:pt x="2152" y="452"/>
                    </a:lnTo>
                    <a:lnTo>
                      <a:pt x="2076" y="366"/>
                    </a:lnTo>
                    <a:lnTo>
                      <a:pt x="1990" y="280"/>
                    </a:lnTo>
                    <a:lnTo>
                      <a:pt x="1904" y="216"/>
                    </a:lnTo>
                    <a:lnTo>
                      <a:pt x="1797" y="151"/>
                    </a:lnTo>
                    <a:lnTo>
                      <a:pt x="1700" y="98"/>
                    </a:lnTo>
                    <a:lnTo>
                      <a:pt x="1592" y="55"/>
                    </a:lnTo>
                    <a:lnTo>
                      <a:pt x="1474" y="2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688925" y="22795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16" y="1"/>
                    </a:moveTo>
                    <a:lnTo>
                      <a:pt x="1087" y="11"/>
                    </a:lnTo>
                    <a:lnTo>
                      <a:pt x="969" y="33"/>
                    </a:lnTo>
                    <a:lnTo>
                      <a:pt x="861" y="54"/>
                    </a:lnTo>
                    <a:lnTo>
                      <a:pt x="753" y="97"/>
                    </a:lnTo>
                    <a:lnTo>
                      <a:pt x="646" y="151"/>
                    </a:lnTo>
                    <a:lnTo>
                      <a:pt x="549" y="216"/>
                    </a:lnTo>
                    <a:lnTo>
                      <a:pt x="452" y="280"/>
                    </a:lnTo>
                    <a:lnTo>
                      <a:pt x="366" y="366"/>
                    </a:lnTo>
                    <a:lnTo>
                      <a:pt x="291" y="452"/>
                    </a:lnTo>
                    <a:lnTo>
                      <a:pt x="216" y="538"/>
                    </a:lnTo>
                    <a:lnTo>
                      <a:pt x="151" y="635"/>
                    </a:lnTo>
                    <a:lnTo>
                      <a:pt x="108" y="743"/>
                    </a:lnTo>
                    <a:lnTo>
                      <a:pt x="65" y="850"/>
                    </a:lnTo>
                    <a:lnTo>
                      <a:pt x="33" y="968"/>
                    </a:lnTo>
                    <a:lnTo>
                      <a:pt x="12" y="1087"/>
                    </a:lnTo>
                    <a:lnTo>
                      <a:pt x="1" y="1205"/>
                    </a:lnTo>
                    <a:lnTo>
                      <a:pt x="12" y="1334"/>
                    </a:lnTo>
                    <a:lnTo>
                      <a:pt x="33" y="1452"/>
                    </a:lnTo>
                    <a:lnTo>
                      <a:pt x="65" y="1571"/>
                    </a:lnTo>
                    <a:lnTo>
                      <a:pt x="108" y="1678"/>
                    </a:lnTo>
                    <a:lnTo>
                      <a:pt x="162" y="1786"/>
                    </a:lnTo>
                    <a:lnTo>
                      <a:pt x="227" y="1893"/>
                    </a:lnTo>
                    <a:lnTo>
                      <a:pt x="291" y="1990"/>
                    </a:lnTo>
                    <a:lnTo>
                      <a:pt x="377" y="2076"/>
                    </a:lnTo>
                    <a:lnTo>
                      <a:pt x="463" y="2151"/>
                    </a:lnTo>
                    <a:lnTo>
                      <a:pt x="560" y="2227"/>
                    </a:lnTo>
                    <a:lnTo>
                      <a:pt x="667" y="2291"/>
                    </a:lnTo>
                    <a:lnTo>
                      <a:pt x="775" y="2345"/>
                    </a:lnTo>
                    <a:lnTo>
                      <a:pt x="893" y="2377"/>
                    </a:lnTo>
                    <a:lnTo>
                      <a:pt x="1012" y="2409"/>
                    </a:lnTo>
                    <a:lnTo>
                      <a:pt x="1130" y="2420"/>
                    </a:lnTo>
                    <a:lnTo>
                      <a:pt x="1248" y="2431"/>
                    </a:lnTo>
                    <a:lnTo>
                      <a:pt x="1366" y="2420"/>
                    </a:lnTo>
                    <a:lnTo>
                      <a:pt x="1485" y="2399"/>
                    </a:lnTo>
                    <a:lnTo>
                      <a:pt x="1603" y="2366"/>
                    </a:lnTo>
                    <a:lnTo>
                      <a:pt x="1710" y="2313"/>
                    </a:lnTo>
                    <a:lnTo>
                      <a:pt x="1818" y="2259"/>
                    </a:lnTo>
                    <a:lnTo>
                      <a:pt x="1915" y="2194"/>
                    </a:lnTo>
                    <a:lnTo>
                      <a:pt x="2001" y="2130"/>
                    </a:lnTo>
                    <a:lnTo>
                      <a:pt x="2087" y="2044"/>
                    </a:lnTo>
                    <a:lnTo>
                      <a:pt x="2162" y="1958"/>
                    </a:lnTo>
                    <a:lnTo>
                      <a:pt x="2237" y="1861"/>
                    </a:lnTo>
                    <a:lnTo>
                      <a:pt x="2291" y="1764"/>
                    </a:lnTo>
                    <a:lnTo>
                      <a:pt x="2345" y="1657"/>
                    </a:lnTo>
                    <a:lnTo>
                      <a:pt x="2377" y="1549"/>
                    </a:lnTo>
                    <a:lnTo>
                      <a:pt x="2409" y="1431"/>
                    </a:lnTo>
                    <a:lnTo>
                      <a:pt x="2431" y="1313"/>
                    </a:lnTo>
                    <a:lnTo>
                      <a:pt x="2431" y="1194"/>
                    </a:lnTo>
                    <a:lnTo>
                      <a:pt x="2420" y="1076"/>
                    </a:lnTo>
                    <a:lnTo>
                      <a:pt x="2399" y="958"/>
                    </a:lnTo>
                    <a:lnTo>
                      <a:pt x="2366" y="839"/>
                    </a:lnTo>
                    <a:lnTo>
                      <a:pt x="2323" y="732"/>
                    </a:lnTo>
                    <a:lnTo>
                      <a:pt x="2270" y="635"/>
                    </a:lnTo>
                    <a:lnTo>
                      <a:pt x="2205" y="528"/>
                    </a:lnTo>
                    <a:lnTo>
                      <a:pt x="2141" y="442"/>
                    </a:lnTo>
                    <a:lnTo>
                      <a:pt x="2055" y="355"/>
                    </a:lnTo>
                    <a:lnTo>
                      <a:pt x="1969" y="280"/>
                    </a:lnTo>
                    <a:lnTo>
                      <a:pt x="1883" y="205"/>
                    </a:lnTo>
                    <a:lnTo>
                      <a:pt x="1775" y="151"/>
                    </a:lnTo>
                    <a:lnTo>
                      <a:pt x="1678" y="97"/>
                    </a:lnTo>
                    <a:lnTo>
                      <a:pt x="1560" y="54"/>
                    </a:lnTo>
                    <a:lnTo>
                      <a:pt x="1452" y="22"/>
                    </a:lnTo>
                    <a:lnTo>
                      <a:pt x="1334" y="1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925225" y="16510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37" y="0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2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69"/>
                    </a:lnTo>
                    <a:lnTo>
                      <a:pt x="388" y="344"/>
                    </a:lnTo>
                    <a:lnTo>
                      <a:pt x="302" y="420"/>
                    </a:lnTo>
                    <a:lnTo>
                      <a:pt x="237" y="516"/>
                    </a:lnTo>
                    <a:lnTo>
                      <a:pt x="173" y="613"/>
                    </a:lnTo>
                    <a:lnTo>
                      <a:pt x="119" y="710"/>
                    </a:lnTo>
                    <a:lnTo>
                      <a:pt x="76" y="828"/>
                    </a:lnTo>
                    <a:lnTo>
                      <a:pt x="33" y="936"/>
                    </a:lnTo>
                    <a:lnTo>
                      <a:pt x="11" y="1054"/>
                    </a:lnTo>
                    <a:lnTo>
                      <a:pt x="1" y="1172"/>
                    </a:lnTo>
                    <a:lnTo>
                      <a:pt x="1" y="1301"/>
                    </a:lnTo>
                    <a:lnTo>
                      <a:pt x="22" y="1420"/>
                    </a:lnTo>
                    <a:lnTo>
                      <a:pt x="44" y="1538"/>
                    </a:lnTo>
                    <a:lnTo>
                      <a:pt x="87" y="1645"/>
                    </a:lnTo>
                    <a:lnTo>
                      <a:pt x="140" y="1764"/>
                    </a:lnTo>
                    <a:lnTo>
                      <a:pt x="194" y="1861"/>
                    </a:lnTo>
                    <a:lnTo>
                      <a:pt x="269" y="1957"/>
                    </a:lnTo>
                    <a:lnTo>
                      <a:pt x="345" y="2054"/>
                    </a:lnTo>
                    <a:lnTo>
                      <a:pt x="431" y="2129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39" y="2366"/>
                    </a:lnTo>
                    <a:lnTo>
                      <a:pt x="958" y="2409"/>
                    </a:lnTo>
                    <a:lnTo>
                      <a:pt x="1076" y="2420"/>
                    </a:lnTo>
                    <a:lnTo>
                      <a:pt x="1205" y="2430"/>
                    </a:lnTo>
                    <a:lnTo>
                      <a:pt x="1323" y="2430"/>
                    </a:lnTo>
                    <a:lnTo>
                      <a:pt x="1442" y="2409"/>
                    </a:lnTo>
                    <a:lnTo>
                      <a:pt x="1560" y="2387"/>
                    </a:lnTo>
                    <a:lnTo>
                      <a:pt x="1667" y="2344"/>
                    </a:lnTo>
                    <a:lnTo>
                      <a:pt x="1775" y="2301"/>
                    </a:lnTo>
                    <a:lnTo>
                      <a:pt x="1872" y="2237"/>
                    </a:lnTo>
                    <a:lnTo>
                      <a:pt x="1968" y="2172"/>
                    </a:lnTo>
                    <a:lnTo>
                      <a:pt x="2054" y="2097"/>
                    </a:lnTo>
                    <a:lnTo>
                      <a:pt x="2130" y="2011"/>
                    </a:lnTo>
                    <a:lnTo>
                      <a:pt x="2205" y="1925"/>
                    </a:lnTo>
                    <a:lnTo>
                      <a:pt x="2270" y="1817"/>
                    </a:lnTo>
                    <a:lnTo>
                      <a:pt x="2323" y="1721"/>
                    </a:lnTo>
                    <a:lnTo>
                      <a:pt x="2366" y="1613"/>
                    </a:lnTo>
                    <a:lnTo>
                      <a:pt x="2399" y="1495"/>
                    </a:lnTo>
                    <a:lnTo>
                      <a:pt x="2420" y="1377"/>
                    </a:lnTo>
                    <a:lnTo>
                      <a:pt x="2431" y="1258"/>
                    </a:lnTo>
                    <a:lnTo>
                      <a:pt x="2431" y="1140"/>
                    </a:lnTo>
                    <a:lnTo>
                      <a:pt x="2420" y="1011"/>
                    </a:lnTo>
                    <a:lnTo>
                      <a:pt x="2388" y="893"/>
                    </a:lnTo>
                    <a:lnTo>
                      <a:pt x="2356" y="785"/>
                    </a:lnTo>
                    <a:lnTo>
                      <a:pt x="2302" y="678"/>
                    </a:lnTo>
                    <a:lnTo>
                      <a:pt x="2248" y="570"/>
                    </a:lnTo>
                    <a:lnTo>
                      <a:pt x="2173" y="473"/>
                    </a:lnTo>
                    <a:lnTo>
                      <a:pt x="2097" y="387"/>
                    </a:lnTo>
                    <a:lnTo>
                      <a:pt x="2011" y="301"/>
                    </a:lnTo>
                    <a:lnTo>
                      <a:pt x="1915" y="226"/>
                    </a:lnTo>
                    <a:lnTo>
                      <a:pt x="1818" y="162"/>
                    </a:lnTo>
                    <a:lnTo>
                      <a:pt x="1710" y="108"/>
                    </a:lnTo>
                    <a:lnTo>
                      <a:pt x="1603" y="65"/>
                    </a:lnTo>
                    <a:lnTo>
                      <a:pt x="1485" y="33"/>
                    </a:lnTo>
                    <a:lnTo>
                      <a:pt x="1356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1790300" y="2279500"/>
                <a:ext cx="60525" cy="60775"/>
              </a:xfrm>
              <a:custGeom>
                <a:rect b="b" l="l" r="r" t="t"/>
                <a:pathLst>
                  <a:path extrusionOk="0" h="2431" w="2421">
                    <a:moveTo>
                      <a:pt x="1237" y="1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3" y="54"/>
                    </a:lnTo>
                    <a:lnTo>
                      <a:pt x="775" y="87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45"/>
                    </a:lnTo>
                    <a:lnTo>
                      <a:pt x="302" y="420"/>
                    </a:lnTo>
                    <a:lnTo>
                      <a:pt x="227" y="517"/>
                    </a:lnTo>
                    <a:lnTo>
                      <a:pt x="162" y="614"/>
                    </a:lnTo>
                    <a:lnTo>
                      <a:pt x="108" y="721"/>
                    </a:lnTo>
                    <a:lnTo>
                      <a:pt x="65" y="829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" y="1291"/>
                    </a:lnTo>
                    <a:lnTo>
                      <a:pt x="12" y="1409"/>
                    </a:lnTo>
                    <a:lnTo>
                      <a:pt x="44" y="1528"/>
                    </a:lnTo>
                    <a:lnTo>
                      <a:pt x="76" y="1635"/>
                    </a:lnTo>
                    <a:lnTo>
                      <a:pt x="130" y="1743"/>
                    </a:lnTo>
                    <a:lnTo>
                      <a:pt x="184" y="1850"/>
                    </a:lnTo>
                    <a:lnTo>
                      <a:pt x="248" y="1936"/>
                    </a:lnTo>
                    <a:lnTo>
                      <a:pt x="323" y="2033"/>
                    </a:lnTo>
                    <a:lnTo>
                      <a:pt x="409" y="2108"/>
                    </a:lnTo>
                    <a:lnTo>
                      <a:pt x="495" y="2184"/>
                    </a:lnTo>
                    <a:lnTo>
                      <a:pt x="592" y="2248"/>
                    </a:lnTo>
                    <a:lnTo>
                      <a:pt x="700" y="2313"/>
                    </a:lnTo>
                    <a:lnTo>
                      <a:pt x="807" y="2356"/>
                    </a:lnTo>
                    <a:lnTo>
                      <a:pt x="915" y="2388"/>
                    </a:lnTo>
                    <a:lnTo>
                      <a:pt x="1033" y="2409"/>
                    </a:lnTo>
                    <a:lnTo>
                      <a:pt x="1151" y="2431"/>
                    </a:lnTo>
                    <a:lnTo>
                      <a:pt x="1280" y="2431"/>
                    </a:lnTo>
                    <a:lnTo>
                      <a:pt x="1399" y="2409"/>
                    </a:lnTo>
                    <a:lnTo>
                      <a:pt x="1517" y="2388"/>
                    </a:lnTo>
                    <a:lnTo>
                      <a:pt x="1635" y="2345"/>
                    </a:lnTo>
                    <a:lnTo>
                      <a:pt x="1743" y="2302"/>
                    </a:lnTo>
                    <a:lnTo>
                      <a:pt x="1850" y="2237"/>
                    </a:lnTo>
                    <a:lnTo>
                      <a:pt x="1947" y="2173"/>
                    </a:lnTo>
                    <a:lnTo>
                      <a:pt x="2033" y="2087"/>
                    </a:lnTo>
                    <a:lnTo>
                      <a:pt x="2119" y="2001"/>
                    </a:lnTo>
                    <a:lnTo>
                      <a:pt x="2194" y="1915"/>
                    </a:lnTo>
                    <a:lnTo>
                      <a:pt x="2259" y="1807"/>
                    </a:lnTo>
                    <a:lnTo>
                      <a:pt x="2313" y="1700"/>
                    </a:lnTo>
                    <a:lnTo>
                      <a:pt x="2356" y="1592"/>
                    </a:lnTo>
                    <a:lnTo>
                      <a:pt x="2388" y="1474"/>
                    </a:lnTo>
                    <a:lnTo>
                      <a:pt x="2409" y="1356"/>
                    </a:lnTo>
                    <a:lnTo>
                      <a:pt x="2420" y="1226"/>
                    </a:lnTo>
                    <a:lnTo>
                      <a:pt x="2420" y="1108"/>
                    </a:lnTo>
                    <a:lnTo>
                      <a:pt x="2399" y="990"/>
                    </a:lnTo>
                    <a:lnTo>
                      <a:pt x="2366" y="872"/>
                    </a:lnTo>
                    <a:lnTo>
                      <a:pt x="2334" y="764"/>
                    </a:lnTo>
                    <a:lnTo>
                      <a:pt x="2280" y="657"/>
                    </a:lnTo>
                    <a:lnTo>
                      <a:pt x="2216" y="560"/>
                    </a:lnTo>
                    <a:lnTo>
                      <a:pt x="2151" y="463"/>
                    </a:lnTo>
                    <a:lnTo>
                      <a:pt x="2076" y="377"/>
                    </a:lnTo>
                    <a:lnTo>
                      <a:pt x="1990" y="302"/>
                    </a:lnTo>
                    <a:lnTo>
                      <a:pt x="1893" y="226"/>
                    </a:lnTo>
                    <a:lnTo>
                      <a:pt x="1797" y="162"/>
                    </a:lnTo>
                    <a:lnTo>
                      <a:pt x="1700" y="108"/>
                    </a:lnTo>
                    <a:lnTo>
                      <a:pt x="1581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1553750" y="16510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37" y="0"/>
                    </a:moveTo>
                    <a:lnTo>
                      <a:pt x="1108" y="11"/>
                    </a:lnTo>
                    <a:lnTo>
                      <a:pt x="989" y="22"/>
                    </a:lnTo>
                    <a:lnTo>
                      <a:pt x="871" y="54"/>
                    </a:lnTo>
                    <a:lnTo>
                      <a:pt x="764" y="97"/>
                    </a:lnTo>
                    <a:lnTo>
                      <a:pt x="656" y="140"/>
                    </a:lnTo>
                    <a:lnTo>
                      <a:pt x="549" y="20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9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11" y="1344"/>
                    </a:lnTo>
                    <a:lnTo>
                      <a:pt x="22" y="1463"/>
                    </a:lnTo>
                    <a:lnTo>
                      <a:pt x="54" y="1581"/>
                    </a:lnTo>
                    <a:lnTo>
                      <a:pt x="97" y="1688"/>
                    </a:lnTo>
                    <a:lnTo>
                      <a:pt x="151" y="1796"/>
                    </a:lnTo>
                    <a:lnTo>
                      <a:pt x="215" y="1893"/>
                    </a:lnTo>
                    <a:lnTo>
                      <a:pt x="280" y="1979"/>
                    </a:lnTo>
                    <a:lnTo>
                      <a:pt x="355" y="2065"/>
                    </a:lnTo>
                    <a:lnTo>
                      <a:pt x="441" y="2151"/>
                    </a:lnTo>
                    <a:lnTo>
                      <a:pt x="538" y="2215"/>
                    </a:lnTo>
                    <a:lnTo>
                      <a:pt x="635" y="2280"/>
                    </a:lnTo>
                    <a:lnTo>
                      <a:pt x="731" y="2334"/>
                    </a:lnTo>
                    <a:lnTo>
                      <a:pt x="850" y="2377"/>
                    </a:lnTo>
                    <a:lnTo>
                      <a:pt x="957" y="2409"/>
                    </a:lnTo>
                    <a:lnTo>
                      <a:pt x="1075" y="2420"/>
                    </a:lnTo>
                    <a:lnTo>
                      <a:pt x="1194" y="2430"/>
                    </a:lnTo>
                    <a:lnTo>
                      <a:pt x="1323" y="2430"/>
                    </a:lnTo>
                    <a:lnTo>
                      <a:pt x="1441" y="2409"/>
                    </a:lnTo>
                    <a:lnTo>
                      <a:pt x="1559" y="2387"/>
                    </a:lnTo>
                    <a:lnTo>
                      <a:pt x="1678" y="2344"/>
                    </a:lnTo>
                    <a:lnTo>
                      <a:pt x="1785" y="2291"/>
                    </a:lnTo>
                    <a:lnTo>
                      <a:pt x="1882" y="2226"/>
                    </a:lnTo>
                    <a:lnTo>
                      <a:pt x="1979" y="2162"/>
                    </a:lnTo>
                    <a:lnTo>
                      <a:pt x="2065" y="2076"/>
                    </a:lnTo>
                    <a:lnTo>
                      <a:pt x="2151" y="1990"/>
                    </a:lnTo>
                    <a:lnTo>
                      <a:pt x="2215" y="1893"/>
                    </a:lnTo>
                    <a:lnTo>
                      <a:pt x="2280" y="1796"/>
                    </a:lnTo>
                    <a:lnTo>
                      <a:pt x="2334" y="1688"/>
                    </a:lnTo>
                    <a:lnTo>
                      <a:pt x="2377" y="1570"/>
                    </a:lnTo>
                    <a:lnTo>
                      <a:pt x="2409" y="1452"/>
                    </a:lnTo>
                    <a:lnTo>
                      <a:pt x="2430" y="1334"/>
                    </a:lnTo>
                    <a:lnTo>
                      <a:pt x="2430" y="1205"/>
                    </a:lnTo>
                    <a:lnTo>
                      <a:pt x="2430" y="1086"/>
                    </a:lnTo>
                    <a:lnTo>
                      <a:pt x="2409" y="968"/>
                    </a:lnTo>
                    <a:lnTo>
                      <a:pt x="2377" y="860"/>
                    </a:lnTo>
                    <a:lnTo>
                      <a:pt x="2334" y="753"/>
                    </a:lnTo>
                    <a:lnTo>
                      <a:pt x="2280" y="645"/>
                    </a:lnTo>
                    <a:lnTo>
                      <a:pt x="2226" y="549"/>
                    </a:lnTo>
                    <a:lnTo>
                      <a:pt x="2151" y="452"/>
                    </a:lnTo>
                    <a:lnTo>
                      <a:pt x="2075" y="366"/>
                    </a:lnTo>
                    <a:lnTo>
                      <a:pt x="1989" y="291"/>
                    </a:lnTo>
                    <a:lnTo>
                      <a:pt x="1903" y="215"/>
                    </a:lnTo>
                    <a:lnTo>
                      <a:pt x="1796" y="151"/>
                    </a:lnTo>
                    <a:lnTo>
                      <a:pt x="1699" y="108"/>
                    </a:lnTo>
                    <a:lnTo>
                      <a:pt x="1592" y="6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1398350" y="1573300"/>
                <a:ext cx="60250" cy="60525"/>
              </a:xfrm>
              <a:custGeom>
                <a:rect b="b" l="l" r="r" t="t"/>
                <a:pathLst>
                  <a:path extrusionOk="0" h="2421" w="2410">
                    <a:moveTo>
                      <a:pt x="1130" y="1"/>
                    </a:moveTo>
                    <a:lnTo>
                      <a:pt x="1012" y="22"/>
                    </a:lnTo>
                    <a:lnTo>
                      <a:pt x="893" y="44"/>
                    </a:lnTo>
                    <a:lnTo>
                      <a:pt x="786" y="87"/>
                    </a:lnTo>
                    <a:lnTo>
                      <a:pt x="678" y="130"/>
                    </a:lnTo>
                    <a:lnTo>
                      <a:pt x="582" y="183"/>
                    </a:lnTo>
                    <a:lnTo>
                      <a:pt x="485" y="259"/>
                    </a:lnTo>
                    <a:lnTo>
                      <a:pt x="388" y="334"/>
                    </a:lnTo>
                    <a:lnTo>
                      <a:pt x="313" y="420"/>
                    </a:lnTo>
                    <a:lnTo>
                      <a:pt x="237" y="506"/>
                    </a:lnTo>
                    <a:lnTo>
                      <a:pt x="173" y="603"/>
                    </a:lnTo>
                    <a:lnTo>
                      <a:pt x="108" y="710"/>
                    </a:lnTo>
                    <a:lnTo>
                      <a:pt x="65" y="818"/>
                    </a:lnTo>
                    <a:lnTo>
                      <a:pt x="33" y="925"/>
                    </a:lnTo>
                    <a:lnTo>
                      <a:pt x="12" y="1044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2" y="1399"/>
                    </a:lnTo>
                    <a:lnTo>
                      <a:pt x="33" y="1517"/>
                    </a:lnTo>
                    <a:lnTo>
                      <a:pt x="76" y="1624"/>
                    </a:lnTo>
                    <a:lnTo>
                      <a:pt x="119" y="1732"/>
                    </a:lnTo>
                    <a:lnTo>
                      <a:pt x="184" y="1839"/>
                    </a:lnTo>
                    <a:lnTo>
                      <a:pt x="248" y="1936"/>
                    </a:lnTo>
                    <a:lnTo>
                      <a:pt x="324" y="2022"/>
                    </a:lnTo>
                    <a:lnTo>
                      <a:pt x="410" y="2108"/>
                    </a:lnTo>
                    <a:lnTo>
                      <a:pt x="496" y="2183"/>
                    </a:lnTo>
                    <a:lnTo>
                      <a:pt x="592" y="2248"/>
                    </a:lnTo>
                    <a:lnTo>
                      <a:pt x="700" y="2302"/>
                    </a:lnTo>
                    <a:lnTo>
                      <a:pt x="807" y="2345"/>
                    </a:lnTo>
                    <a:lnTo>
                      <a:pt x="926" y="2388"/>
                    </a:lnTo>
                    <a:lnTo>
                      <a:pt x="1044" y="2409"/>
                    </a:lnTo>
                    <a:lnTo>
                      <a:pt x="1162" y="2420"/>
                    </a:lnTo>
                    <a:lnTo>
                      <a:pt x="1281" y="2420"/>
                    </a:lnTo>
                    <a:lnTo>
                      <a:pt x="1399" y="2399"/>
                    </a:lnTo>
                    <a:lnTo>
                      <a:pt x="1506" y="2377"/>
                    </a:lnTo>
                    <a:lnTo>
                      <a:pt x="1625" y="2345"/>
                    </a:lnTo>
                    <a:lnTo>
                      <a:pt x="1732" y="2291"/>
                    </a:lnTo>
                    <a:lnTo>
                      <a:pt x="1829" y="2237"/>
                    </a:lnTo>
                    <a:lnTo>
                      <a:pt x="1926" y="2162"/>
                    </a:lnTo>
                    <a:lnTo>
                      <a:pt x="2012" y="2087"/>
                    </a:lnTo>
                    <a:lnTo>
                      <a:pt x="2098" y="2011"/>
                    </a:lnTo>
                    <a:lnTo>
                      <a:pt x="2173" y="1915"/>
                    </a:lnTo>
                    <a:lnTo>
                      <a:pt x="2238" y="1818"/>
                    </a:lnTo>
                    <a:lnTo>
                      <a:pt x="2291" y="1710"/>
                    </a:lnTo>
                    <a:lnTo>
                      <a:pt x="2345" y="1603"/>
                    </a:lnTo>
                    <a:lnTo>
                      <a:pt x="2377" y="1495"/>
                    </a:lnTo>
                    <a:lnTo>
                      <a:pt x="2399" y="1377"/>
                    </a:lnTo>
                    <a:lnTo>
                      <a:pt x="2410" y="1259"/>
                    </a:lnTo>
                    <a:lnTo>
                      <a:pt x="2410" y="1140"/>
                    </a:lnTo>
                    <a:lnTo>
                      <a:pt x="2399" y="1022"/>
                    </a:lnTo>
                    <a:lnTo>
                      <a:pt x="2367" y="904"/>
                    </a:lnTo>
                    <a:lnTo>
                      <a:pt x="2334" y="796"/>
                    </a:lnTo>
                    <a:lnTo>
                      <a:pt x="2281" y="689"/>
                    </a:lnTo>
                    <a:lnTo>
                      <a:pt x="2227" y="581"/>
                    </a:lnTo>
                    <a:lnTo>
                      <a:pt x="2162" y="485"/>
                    </a:lnTo>
                    <a:lnTo>
                      <a:pt x="2087" y="398"/>
                    </a:lnTo>
                    <a:lnTo>
                      <a:pt x="2001" y="312"/>
                    </a:lnTo>
                    <a:lnTo>
                      <a:pt x="1904" y="237"/>
                    </a:lnTo>
                    <a:lnTo>
                      <a:pt x="1807" y="173"/>
                    </a:lnTo>
                    <a:lnTo>
                      <a:pt x="1711" y="119"/>
                    </a:lnTo>
                    <a:lnTo>
                      <a:pt x="1603" y="76"/>
                    </a:lnTo>
                    <a:lnTo>
                      <a:pt x="1485" y="33"/>
                    </a:lnTo>
                    <a:lnTo>
                      <a:pt x="1367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1004000" y="2675225"/>
                <a:ext cx="59150" cy="58875"/>
              </a:xfrm>
              <a:custGeom>
                <a:rect b="b" l="l" r="r" t="t"/>
                <a:pathLst>
                  <a:path extrusionOk="0" h="2355" w="2366">
                    <a:moveTo>
                      <a:pt x="1183" y="0"/>
                    </a:moveTo>
                    <a:lnTo>
                      <a:pt x="1065" y="11"/>
                    </a:lnTo>
                    <a:lnTo>
                      <a:pt x="947" y="32"/>
                    </a:lnTo>
                    <a:lnTo>
                      <a:pt x="828" y="54"/>
                    </a:lnTo>
                    <a:lnTo>
                      <a:pt x="721" y="97"/>
                    </a:lnTo>
                    <a:lnTo>
                      <a:pt x="613" y="151"/>
                    </a:lnTo>
                    <a:lnTo>
                      <a:pt x="516" y="215"/>
                    </a:lnTo>
                    <a:lnTo>
                      <a:pt x="430" y="290"/>
                    </a:lnTo>
                    <a:lnTo>
                      <a:pt x="344" y="366"/>
                    </a:lnTo>
                    <a:lnTo>
                      <a:pt x="269" y="452"/>
                    </a:lnTo>
                    <a:lnTo>
                      <a:pt x="194" y="548"/>
                    </a:lnTo>
                    <a:lnTo>
                      <a:pt x="140" y="645"/>
                    </a:lnTo>
                    <a:lnTo>
                      <a:pt x="86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15"/>
                    </a:lnTo>
                    <a:lnTo>
                      <a:pt x="11" y="1333"/>
                    </a:lnTo>
                    <a:lnTo>
                      <a:pt x="33" y="1452"/>
                    </a:lnTo>
                    <a:lnTo>
                      <a:pt x="76" y="1559"/>
                    </a:lnTo>
                    <a:lnTo>
                      <a:pt x="119" y="1667"/>
                    </a:lnTo>
                    <a:lnTo>
                      <a:pt x="172" y="1763"/>
                    </a:lnTo>
                    <a:lnTo>
                      <a:pt x="226" y="1860"/>
                    </a:lnTo>
                    <a:lnTo>
                      <a:pt x="301" y="1946"/>
                    </a:lnTo>
                    <a:lnTo>
                      <a:pt x="377" y="2032"/>
                    </a:lnTo>
                    <a:lnTo>
                      <a:pt x="463" y="2108"/>
                    </a:lnTo>
                    <a:lnTo>
                      <a:pt x="559" y="2172"/>
                    </a:lnTo>
                    <a:lnTo>
                      <a:pt x="656" y="2226"/>
                    </a:lnTo>
                    <a:lnTo>
                      <a:pt x="753" y="2280"/>
                    </a:lnTo>
                    <a:lnTo>
                      <a:pt x="861" y="2312"/>
                    </a:lnTo>
                    <a:lnTo>
                      <a:pt x="979" y="2344"/>
                    </a:lnTo>
                    <a:lnTo>
                      <a:pt x="1086" y="2355"/>
                    </a:lnTo>
                    <a:lnTo>
                      <a:pt x="1323" y="2355"/>
                    </a:lnTo>
                    <a:lnTo>
                      <a:pt x="1441" y="2333"/>
                    </a:lnTo>
                    <a:lnTo>
                      <a:pt x="1549" y="2301"/>
                    </a:lnTo>
                    <a:lnTo>
                      <a:pt x="1656" y="2258"/>
                    </a:lnTo>
                    <a:lnTo>
                      <a:pt x="1753" y="2204"/>
                    </a:lnTo>
                    <a:lnTo>
                      <a:pt x="1850" y="2140"/>
                    </a:lnTo>
                    <a:lnTo>
                      <a:pt x="1947" y="2075"/>
                    </a:lnTo>
                    <a:lnTo>
                      <a:pt x="2022" y="2000"/>
                    </a:lnTo>
                    <a:lnTo>
                      <a:pt x="2097" y="1914"/>
                    </a:lnTo>
                    <a:lnTo>
                      <a:pt x="2162" y="1817"/>
                    </a:lnTo>
                    <a:lnTo>
                      <a:pt x="2226" y="1720"/>
                    </a:lnTo>
                    <a:lnTo>
                      <a:pt x="2269" y="1624"/>
                    </a:lnTo>
                    <a:lnTo>
                      <a:pt x="2312" y="1516"/>
                    </a:lnTo>
                    <a:lnTo>
                      <a:pt x="2344" y="1398"/>
                    </a:lnTo>
                    <a:lnTo>
                      <a:pt x="2355" y="1290"/>
                    </a:lnTo>
                    <a:lnTo>
                      <a:pt x="2366" y="1172"/>
                    </a:lnTo>
                    <a:lnTo>
                      <a:pt x="2355" y="1054"/>
                    </a:lnTo>
                    <a:lnTo>
                      <a:pt x="2334" y="936"/>
                    </a:lnTo>
                    <a:lnTo>
                      <a:pt x="2301" y="828"/>
                    </a:lnTo>
                    <a:lnTo>
                      <a:pt x="2269" y="720"/>
                    </a:lnTo>
                    <a:lnTo>
                      <a:pt x="2215" y="624"/>
                    </a:lnTo>
                    <a:lnTo>
                      <a:pt x="2151" y="527"/>
                    </a:lnTo>
                    <a:lnTo>
                      <a:pt x="2086" y="430"/>
                    </a:lnTo>
                    <a:lnTo>
                      <a:pt x="2011" y="355"/>
                    </a:lnTo>
                    <a:lnTo>
                      <a:pt x="1925" y="269"/>
                    </a:lnTo>
                    <a:lnTo>
                      <a:pt x="1839" y="204"/>
                    </a:lnTo>
                    <a:lnTo>
                      <a:pt x="1742" y="151"/>
                    </a:lnTo>
                    <a:lnTo>
                      <a:pt x="1635" y="97"/>
                    </a:lnTo>
                    <a:lnTo>
                      <a:pt x="1527" y="54"/>
                    </a:lnTo>
                    <a:lnTo>
                      <a:pt x="1420" y="32"/>
                    </a:lnTo>
                    <a:lnTo>
                      <a:pt x="1301" y="11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1477125" y="1574375"/>
                <a:ext cx="58350" cy="58375"/>
              </a:xfrm>
              <a:custGeom>
                <a:rect b="b" l="l" r="r" t="t"/>
                <a:pathLst>
                  <a:path extrusionOk="0" h="2335" w="2334">
                    <a:moveTo>
                      <a:pt x="1065" y="1"/>
                    </a:moveTo>
                    <a:lnTo>
                      <a:pt x="947" y="22"/>
                    </a:lnTo>
                    <a:lnTo>
                      <a:pt x="839" y="44"/>
                    </a:lnTo>
                    <a:lnTo>
                      <a:pt x="732" y="87"/>
                    </a:lnTo>
                    <a:lnTo>
                      <a:pt x="624" y="130"/>
                    </a:lnTo>
                    <a:lnTo>
                      <a:pt x="527" y="194"/>
                    </a:lnTo>
                    <a:lnTo>
                      <a:pt x="441" y="259"/>
                    </a:lnTo>
                    <a:lnTo>
                      <a:pt x="355" y="334"/>
                    </a:lnTo>
                    <a:lnTo>
                      <a:pt x="280" y="409"/>
                    </a:lnTo>
                    <a:lnTo>
                      <a:pt x="205" y="495"/>
                    </a:lnTo>
                    <a:lnTo>
                      <a:pt x="151" y="592"/>
                    </a:lnTo>
                    <a:lnTo>
                      <a:pt x="97" y="700"/>
                    </a:lnTo>
                    <a:lnTo>
                      <a:pt x="54" y="796"/>
                    </a:lnTo>
                    <a:lnTo>
                      <a:pt x="22" y="915"/>
                    </a:lnTo>
                    <a:lnTo>
                      <a:pt x="11" y="1022"/>
                    </a:lnTo>
                    <a:lnTo>
                      <a:pt x="1" y="1140"/>
                    </a:lnTo>
                    <a:lnTo>
                      <a:pt x="1" y="1269"/>
                    </a:lnTo>
                    <a:lnTo>
                      <a:pt x="22" y="1388"/>
                    </a:lnTo>
                    <a:lnTo>
                      <a:pt x="44" y="1495"/>
                    </a:lnTo>
                    <a:lnTo>
                      <a:pt x="87" y="1614"/>
                    </a:lnTo>
                    <a:lnTo>
                      <a:pt x="130" y="1710"/>
                    </a:lnTo>
                    <a:lnTo>
                      <a:pt x="194" y="1818"/>
                    </a:lnTo>
                    <a:lnTo>
                      <a:pt x="259" y="1904"/>
                    </a:lnTo>
                    <a:lnTo>
                      <a:pt x="334" y="1990"/>
                    </a:lnTo>
                    <a:lnTo>
                      <a:pt x="420" y="2065"/>
                    </a:lnTo>
                    <a:lnTo>
                      <a:pt x="517" y="2140"/>
                    </a:lnTo>
                    <a:lnTo>
                      <a:pt x="613" y="2194"/>
                    </a:lnTo>
                    <a:lnTo>
                      <a:pt x="721" y="2248"/>
                    </a:lnTo>
                    <a:lnTo>
                      <a:pt x="829" y="2291"/>
                    </a:lnTo>
                    <a:lnTo>
                      <a:pt x="947" y="2313"/>
                    </a:lnTo>
                    <a:lnTo>
                      <a:pt x="1065" y="2334"/>
                    </a:lnTo>
                    <a:lnTo>
                      <a:pt x="1302" y="2334"/>
                    </a:lnTo>
                    <a:lnTo>
                      <a:pt x="1420" y="2313"/>
                    </a:lnTo>
                    <a:lnTo>
                      <a:pt x="1527" y="2280"/>
                    </a:lnTo>
                    <a:lnTo>
                      <a:pt x="1635" y="2237"/>
                    </a:lnTo>
                    <a:lnTo>
                      <a:pt x="1732" y="2194"/>
                    </a:lnTo>
                    <a:lnTo>
                      <a:pt x="1829" y="2130"/>
                    </a:lnTo>
                    <a:lnTo>
                      <a:pt x="1915" y="2065"/>
                    </a:lnTo>
                    <a:lnTo>
                      <a:pt x="2001" y="1990"/>
                    </a:lnTo>
                    <a:lnTo>
                      <a:pt x="2076" y="1904"/>
                    </a:lnTo>
                    <a:lnTo>
                      <a:pt x="2140" y="1818"/>
                    </a:lnTo>
                    <a:lnTo>
                      <a:pt x="2194" y="1721"/>
                    </a:lnTo>
                    <a:lnTo>
                      <a:pt x="2248" y="1614"/>
                    </a:lnTo>
                    <a:lnTo>
                      <a:pt x="2280" y="1506"/>
                    </a:lnTo>
                    <a:lnTo>
                      <a:pt x="2312" y="1399"/>
                    </a:lnTo>
                    <a:lnTo>
                      <a:pt x="2334" y="1280"/>
                    </a:lnTo>
                    <a:lnTo>
                      <a:pt x="2334" y="1162"/>
                    </a:lnTo>
                    <a:lnTo>
                      <a:pt x="2334" y="1044"/>
                    </a:lnTo>
                    <a:lnTo>
                      <a:pt x="2312" y="936"/>
                    </a:lnTo>
                    <a:lnTo>
                      <a:pt x="2280" y="818"/>
                    </a:lnTo>
                    <a:lnTo>
                      <a:pt x="2248" y="710"/>
                    </a:lnTo>
                    <a:lnTo>
                      <a:pt x="2194" y="614"/>
                    </a:lnTo>
                    <a:lnTo>
                      <a:pt x="2140" y="517"/>
                    </a:lnTo>
                    <a:lnTo>
                      <a:pt x="2065" y="431"/>
                    </a:lnTo>
                    <a:lnTo>
                      <a:pt x="2001" y="345"/>
                    </a:lnTo>
                    <a:lnTo>
                      <a:pt x="1915" y="269"/>
                    </a:lnTo>
                    <a:lnTo>
                      <a:pt x="1829" y="205"/>
                    </a:lnTo>
                    <a:lnTo>
                      <a:pt x="1732" y="140"/>
                    </a:lnTo>
                    <a:lnTo>
                      <a:pt x="1624" y="97"/>
                    </a:lnTo>
                    <a:lnTo>
                      <a:pt x="1517" y="54"/>
                    </a:lnTo>
                    <a:lnTo>
                      <a:pt x="1409" y="2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690000" y="2360950"/>
                <a:ext cx="58900" cy="58900"/>
              </a:xfrm>
              <a:custGeom>
                <a:rect b="b" l="l" r="r" t="t"/>
                <a:pathLst>
                  <a:path extrusionOk="0" h="2356" w="2356">
                    <a:moveTo>
                      <a:pt x="1194" y="1"/>
                    </a:moveTo>
                    <a:lnTo>
                      <a:pt x="1076" y="12"/>
                    </a:lnTo>
                    <a:lnTo>
                      <a:pt x="958" y="22"/>
                    </a:lnTo>
                    <a:lnTo>
                      <a:pt x="850" y="55"/>
                    </a:lnTo>
                    <a:lnTo>
                      <a:pt x="743" y="87"/>
                    </a:lnTo>
                    <a:lnTo>
                      <a:pt x="646" y="141"/>
                    </a:lnTo>
                    <a:lnTo>
                      <a:pt x="538" y="194"/>
                    </a:lnTo>
                    <a:lnTo>
                      <a:pt x="452" y="259"/>
                    </a:lnTo>
                    <a:lnTo>
                      <a:pt x="366" y="334"/>
                    </a:lnTo>
                    <a:lnTo>
                      <a:pt x="291" y="420"/>
                    </a:lnTo>
                    <a:lnTo>
                      <a:pt x="216" y="506"/>
                    </a:lnTo>
                    <a:lnTo>
                      <a:pt x="151" y="603"/>
                    </a:lnTo>
                    <a:lnTo>
                      <a:pt x="108" y="700"/>
                    </a:lnTo>
                    <a:lnTo>
                      <a:pt x="65" y="807"/>
                    </a:lnTo>
                    <a:lnTo>
                      <a:pt x="33" y="915"/>
                    </a:lnTo>
                    <a:lnTo>
                      <a:pt x="12" y="1033"/>
                    </a:lnTo>
                    <a:lnTo>
                      <a:pt x="1" y="1151"/>
                    </a:lnTo>
                    <a:lnTo>
                      <a:pt x="1" y="1270"/>
                    </a:lnTo>
                    <a:lnTo>
                      <a:pt x="12" y="1388"/>
                    </a:lnTo>
                    <a:lnTo>
                      <a:pt x="44" y="1506"/>
                    </a:lnTo>
                    <a:lnTo>
                      <a:pt x="76" y="1614"/>
                    </a:lnTo>
                    <a:lnTo>
                      <a:pt x="130" y="1721"/>
                    </a:lnTo>
                    <a:lnTo>
                      <a:pt x="194" y="1818"/>
                    </a:lnTo>
                    <a:lnTo>
                      <a:pt x="259" y="1915"/>
                    </a:lnTo>
                    <a:lnTo>
                      <a:pt x="334" y="2001"/>
                    </a:lnTo>
                    <a:lnTo>
                      <a:pt x="420" y="2076"/>
                    </a:lnTo>
                    <a:lnTo>
                      <a:pt x="517" y="2151"/>
                    </a:lnTo>
                    <a:lnTo>
                      <a:pt x="614" y="2216"/>
                    </a:lnTo>
                    <a:lnTo>
                      <a:pt x="721" y="2270"/>
                    </a:lnTo>
                    <a:lnTo>
                      <a:pt x="829" y="2302"/>
                    </a:lnTo>
                    <a:lnTo>
                      <a:pt x="947" y="2334"/>
                    </a:lnTo>
                    <a:lnTo>
                      <a:pt x="1065" y="2356"/>
                    </a:lnTo>
                    <a:lnTo>
                      <a:pt x="1302" y="2356"/>
                    </a:lnTo>
                    <a:lnTo>
                      <a:pt x="1420" y="2334"/>
                    </a:lnTo>
                    <a:lnTo>
                      <a:pt x="1528" y="2302"/>
                    </a:lnTo>
                    <a:lnTo>
                      <a:pt x="1635" y="2270"/>
                    </a:lnTo>
                    <a:lnTo>
                      <a:pt x="1732" y="2216"/>
                    </a:lnTo>
                    <a:lnTo>
                      <a:pt x="1829" y="2151"/>
                    </a:lnTo>
                    <a:lnTo>
                      <a:pt x="1926" y="2087"/>
                    </a:lnTo>
                    <a:lnTo>
                      <a:pt x="2001" y="2012"/>
                    </a:lnTo>
                    <a:lnTo>
                      <a:pt x="2076" y="1926"/>
                    </a:lnTo>
                    <a:lnTo>
                      <a:pt x="2151" y="1840"/>
                    </a:lnTo>
                    <a:lnTo>
                      <a:pt x="2205" y="1743"/>
                    </a:lnTo>
                    <a:lnTo>
                      <a:pt x="2259" y="1635"/>
                    </a:lnTo>
                    <a:lnTo>
                      <a:pt x="2302" y="1528"/>
                    </a:lnTo>
                    <a:lnTo>
                      <a:pt x="2323" y="1420"/>
                    </a:lnTo>
                    <a:lnTo>
                      <a:pt x="2345" y="1302"/>
                    </a:lnTo>
                    <a:lnTo>
                      <a:pt x="2356" y="1184"/>
                    </a:lnTo>
                    <a:lnTo>
                      <a:pt x="2345" y="1076"/>
                    </a:lnTo>
                    <a:lnTo>
                      <a:pt x="2334" y="958"/>
                    </a:lnTo>
                    <a:lnTo>
                      <a:pt x="2302" y="850"/>
                    </a:lnTo>
                    <a:lnTo>
                      <a:pt x="2259" y="743"/>
                    </a:lnTo>
                    <a:lnTo>
                      <a:pt x="2216" y="635"/>
                    </a:lnTo>
                    <a:lnTo>
                      <a:pt x="2151" y="538"/>
                    </a:lnTo>
                    <a:lnTo>
                      <a:pt x="2087" y="452"/>
                    </a:lnTo>
                    <a:lnTo>
                      <a:pt x="2012" y="366"/>
                    </a:lnTo>
                    <a:lnTo>
                      <a:pt x="1926" y="291"/>
                    </a:lnTo>
                    <a:lnTo>
                      <a:pt x="1840" y="216"/>
                    </a:lnTo>
                    <a:lnTo>
                      <a:pt x="1743" y="162"/>
                    </a:lnTo>
                    <a:lnTo>
                      <a:pt x="1646" y="108"/>
                    </a:lnTo>
                    <a:lnTo>
                      <a:pt x="1538" y="65"/>
                    </a:lnTo>
                    <a:lnTo>
                      <a:pt x="1431" y="33"/>
                    </a:lnTo>
                    <a:lnTo>
                      <a:pt x="1313" y="12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690000" y="1888375"/>
                <a:ext cx="58900" cy="58875"/>
              </a:xfrm>
              <a:custGeom>
                <a:rect b="b" l="l" r="r" t="t"/>
                <a:pathLst>
                  <a:path extrusionOk="0" h="2355" w="2356">
                    <a:moveTo>
                      <a:pt x="1076" y="0"/>
                    </a:moveTo>
                    <a:lnTo>
                      <a:pt x="969" y="22"/>
                    </a:lnTo>
                    <a:lnTo>
                      <a:pt x="850" y="43"/>
                    </a:lnTo>
                    <a:lnTo>
                      <a:pt x="743" y="86"/>
                    </a:lnTo>
                    <a:lnTo>
                      <a:pt x="646" y="129"/>
                    </a:lnTo>
                    <a:lnTo>
                      <a:pt x="549" y="183"/>
                    </a:lnTo>
                    <a:lnTo>
                      <a:pt x="452" y="258"/>
                    </a:lnTo>
                    <a:lnTo>
                      <a:pt x="366" y="323"/>
                    </a:lnTo>
                    <a:lnTo>
                      <a:pt x="291" y="409"/>
                    </a:lnTo>
                    <a:lnTo>
                      <a:pt x="216" y="495"/>
                    </a:lnTo>
                    <a:lnTo>
                      <a:pt x="162" y="592"/>
                    </a:lnTo>
                    <a:lnTo>
                      <a:pt x="108" y="688"/>
                    </a:lnTo>
                    <a:lnTo>
                      <a:pt x="65" y="796"/>
                    </a:lnTo>
                    <a:lnTo>
                      <a:pt x="33" y="914"/>
                    </a:lnTo>
                    <a:lnTo>
                      <a:pt x="12" y="1022"/>
                    </a:lnTo>
                    <a:lnTo>
                      <a:pt x="1" y="1140"/>
                    </a:lnTo>
                    <a:lnTo>
                      <a:pt x="1" y="1258"/>
                    </a:lnTo>
                    <a:lnTo>
                      <a:pt x="12" y="1376"/>
                    </a:lnTo>
                    <a:lnTo>
                      <a:pt x="33" y="1484"/>
                    </a:lnTo>
                    <a:lnTo>
                      <a:pt x="76" y="1592"/>
                    </a:lnTo>
                    <a:lnTo>
                      <a:pt x="119" y="1699"/>
                    </a:lnTo>
                    <a:lnTo>
                      <a:pt x="173" y="1796"/>
                    </a:lnTo>
                    <a:lnTo>
                      <a:pt x="237" y="1882"/>
                    </a:lnTo>
                    <a:lnTo>
                      <a:pt x="313" y="1968"/>
                    </a:lnTo>
                    <a:lnTo>
                      <a:pt x="399" y="2054"/>
                    </a:lnTo>
                    <a:lnTo>
                      <a:pt x="485" y="2118"/>
                    </a:lnTo>
                    <a:lnTo>
                      <a:pt x="581" y="2183"/>
                    </a:lnTo>
                    <a:lnTo>
                      <a:pt x="678" y="2237"/>
                    </a:lnTo>
                    <a:lnTo>
                      <a:pt x="786" y="2280"/>
                    </a:lnTo>
                    <a:lnTo>
                      <a:pt x="893" y="2323"/>
                    </a:lnTo>
                    <a:lnTo>
                      <a:pt x="1012" y="2344"/>
                    </a:lnTo>
                    <a:lnTo>
                      <a:pt x="1130" y="2355"/>
                    </a:lnTo>
                    <a:lnTo>
                      <a:pt x="1248" y="2355"/>
                    </a:lnTo>
                    <a:lnTo>
                      <a:pt x="1366" y="2344"/>
                    </a:lnTo>
                    <a:lnTo>
                      <a:pt x="1485" y="2312"/>
                    </a:lnTo>
                    <a:lnTo>
                      <a:pt x="1592" y="2280"/>
                    </a:lnTo>
                    <a:lnTo>
                      <a:pt x="1700" y="2226"/>
                    </a:lnTo>
                    <a:lnTo>
                      <a:pt x="1797" y="2172"/>
                    </a:lnTo>
                    <a:lnTo>
                      <a:pt x="1893" y="2108"/>
                    </a:lnTo>
                    <a:lnTo>
                      <a:pt x="1979" y="2022"/>
                    </a:lnTo>
                    <a:lnTo>
                      <a:pt x="2065" y="1946"/>
                    </a:lnTo>
                    <a:lnTo>
                      <a:pt x="2130" y="1850"/>
                    </a:lnTo>
                    <a:lnTo>
                      <a:pt x="2194" y="1753"/>
                    </a:lnTo>
                    <a:lnTo>
                      <a:pt x="2248" y="1645"/>
                    </a:lnTo>
                    <a:lnTo>
                      <a:pt x="2291" y="1538"/>
                    </a:lnTo>
                    <a:lnTo>
                      <a:pt x="2323" y="1419"/>
                    </a:lnTo>
                    <a:lnTo>
                      <a:pt x="2345" y="1301"/>
                    </a:lnTo>
                    <a:lnTo>
                      <a:pt x="2356" y="1183"/>
                    </a:lnTo>
                    <a:lnTo>
                      <a:pt x="2345" y="1065"/>
                    </a:lnTo>
                    <a:lnTo>
                      <a:pt x="2334" y="957"/>
                    </a:lnTo>
                    <a:lnTo>
                      <a:pt x="2302" y="839"/>
                    </a:lnTo>
                    <a:lnTo>
                      <a:pt x="2259" y="731"/>
                    </a:lnTo>
                    <a:lnTo>
                      <a:pt x="2216" y="635"/>
                    </a:lnTo>
                    <a:lnTo>
                      <a:pt x="2151" y="538"/>
                    </a:lnTo>
                    <a:lnTo>
                      <a:pt x="2087" y="441"/>
                    </a:lnTo>
                    <a:lnTo>
                      <a:pt x="2012" y="355"/>
                    </a:lnTo>
                    <a:lnTo>
                      <a:pt x="1936" y="280"/>
                    </a:lnTo>
                    <a:lnTo>
                      <a:pt x="1840" y="215"/>
                    </a:lnTo>
                    <a:lnTo>
                      <a:pt x="1743" y="151"/>
                    </a:lnTo>
                    <a:lnTo>
                      <a:pt x="1646" y="97"/>
                    </a:lnTo>
                    <a:lnTo>
                      <a:pt x="1538" y="54"/>
                    </a:lnTo>
                    <a:lnTo>
                      <a:pt x="1431" y="32"/>
                    </a:lnTo>
                    <a:lnTo>
                      <a:pt x="1313" y="11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1476850" y="2675225"/>
                <a:ext cx="58900" cy="58875"/>
              </a:xfrm>
              <a:custGeom>
                <a:rect b="b" l="l" r="r" t="t"/>
                <a:pathLst>
                  <a:path extrusionOk="0" h="2355" w="2356">
                    <a:moveTo>
                      <a:pt x="1098" y="0"/>
                    </a:moveTo>
                    <a:lnTo>
                      <a:pt x="969" y="22"/>
                    </a:lnTo>
                    <a:lnTo>
                      <a:pt x="861" y="43"/>
                    </a:lnTo>
                    <a:lnTo>
                      <a:pt x="753" y="86"/>
                    </a:lnTo>
                    <a:lnTo>
                      <a:pt x="646" y="140"/>
                    </a:lnTo>
                    <a:lnTo>
                      <a:pt x="538" y="194"/>
                    </a:lnTo>
                    <a:lnTo>
                      <a:pt x="452" y="269"/>
                    </a:lnTo>
                    <a:lnTo>
                      <a:pt x="356" y="344"/>
                    </a:lnTo>
                    <a:lnTo>
                      <a:pt x="280" y="430"/>
                    </a:lnTo>
                    <a:lnTo>
                      <a:pt x="205" y="516"/>
                    </a:lnTo>
                    <a:lnTo>
                      <a:pt x="151" y="613"/>
                    </a:lnTo>
                    <a:lnTo>
                      <a:pt x="98" y="720"/>
                    </a:lnTo>
                    <a:lnTo>
                      <a:pt x="55" y="828"/>
                    </a:lnTo>
                    <a:lnTo>
                      <a:pt x="22" y="946"/>
                    </a:lnTo>
                    <a:lnTo>
                      <a:pt x="12" y="1065"/>
                    </a:lnTo>
                    <a:lnTo>
                      <a:pt x="1" y="1183"/>
                    </a:lnTo>
                    <a:lnTo>
                      <a:pt x="12" y="1301"/>
                    </a:lnTo>
                    <a:lnTo>
                      <a:pt x="22" y="1419"/>
                    </a:lnTo>
                    <a:lnTo>
                      <a:pt x="55" y="1527"/>
                    </a:lnTo>
                    <a:lnTo>
                      <a:pt x="98" y="1634"/>
                    </a:lnTo>
                    <a:lnTo>
                      <a:pt x="151" y="1742"/>
                    </a:lnTo>
                    <a:lnTo>
                      <a:pt x="205" y="1839"/>
                    </a:lnTo>
                    <a:lnTo>
                      <a:pt x="270" y="1925"/>
                    </a:lnTo>
                    <a:lnTo>
                      <a:pt x="345" y="2011"/>
                    </a:lnTo>
                    <a:lnTo>
                      <a:pt x="431" y="2086"/>
                    </a:lnTo>
                    <a:lnTo>
                      <a:pt x="528" y="2151"/>
                    </a:lnTo>
                    <a:lnTo>
                      <a:pt x="624" y="2215"/>
                    </a:lnTo>
                    <a:lnTo>
                      <a:pt x="721" y="2258"/>
                    </a:lnTo>
                    <a:lnTo>
                      <a:pt x="829" y="2301"/>
                    </a:lnTo>
                    <a:lnTo>
                      <a:pt x="936" y="2333"/>
                    </a:lnTo>
                    <a:lnTo>
                      <a:pt x="1055" y="2355"/>
                    </a:lnTo>
                    <a:lnTo>
                      <a:pt x="1291" y="2355"/>
                    </a:lnTo>
                    <a:lnTo>
                      <a:pt x="1399" y="2333"/>
                    </a:lnTo>
                    <a:lnTo>
                      <a:pt x="1517" y="2312"/>
                    </a:lnTo>
                    <a:lnTo>
                      <a:pt x="1624" y="2269"/>
                    </a:lnTo>
                    <a:lnTo>
                      <a:pt x="1721" y="2215"/>
                    </a:lnTo>
                    <a:lnTo>
                      <a:pt x="1818" y="2161"/>
                    </a:lnTo>
                    <a:lnTo>
                      <a:pt x="1915" y="2097"/>
                    </a:lnTo>
                    <a:lnTo>
                      <a:pt x="2001" y="2022"/>
                    </a:lnTo>
                    <a:lnTo>
                      <a:pt x="2076" y="1936"/>
                    </a:lnTo>
                    <a:lnTo>
                      <a:pt x="2141" y="1850"/>
                    </a:lnTo>
                    <a:lnTo>
                      <a:pt x="2205" y="1753"/>
                    </a:lnTo>
                    <a:lnTo>
                      <a:pt x="2259" y="1656"/>
                    </a:lnTo>
                    <a:lnTo>
                      <a:pt x="2291" y="1548"/>
                    </a:lnTo>
                    <a:lnTo>
                      <a:pt x="2323" y="1430"/>
                    </a:lnTo>
                    <a:lnTo>
                      <a:pt x="2345" y="1323"/>
                    </a:lnTo>
                    <a:lnTo>
                      <a:pt x="2356" y="1204"/>
                    </a:lnTo>
                    <a:lnTo>
                      <a:pt x="2356" y="1086"/>
                    </a:lnTo>
                    <a:lnTo>
                      <a:pt x="2334" y="968"/>
                    </a:lnTo>
                    <a:lnTo>
                      <a:pt x="2313" y="860"/>
                    </a:lnTo>
                    <a:lnTo>
                      <a:pt x="2270" y="753"/>
                    </a:lnTo>
                    <a:lnTo>
                      <a:pt x="2227" y="645"/>
                    </a:lnTo>
                    <a:lnTo>
                      <a:pt x="2173" y="548"/>
                    </a:lnTo>
                    <a:lnTo>
                      <a:pt x="2098" y="462"/>
                    </a:lnTo>
                    <a:lnTo>
                      <a:pt x="2033" y="376"/>
                    </a:lnTo>
                    <a:lnTo>
                      <a:pt x="1947" y="290"/>
                    </a:lnTo>
                    <a:lnTo>
                      <a:pt x="1861" y="226"/>
                    </a:lnTo>
                    <a:lnTo>
                      <a:pt x="1764" y="161"/>
                    </a:lnTo>
                    <a:lnTo>
                      <a:pt x="1657" y="108"/>
                    </a:lnTo>
                    <a:lnTo>
                      <a:pt x="1560" y="65"/>
                    </a:lnTo>
                    <a:lnTo>
                      <a:pt x="1442" y="32"/>
                    </a:lnTo>
                    <a:lnTo>
                      <a:pt x="1334" y="11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791125" y="2360950"/>
                <a:ext cx="58875" cy="58900"/>
              </a:xfrm>
              <a:custGeom>
                <a:rect b="b" l="l" r="r" t="t"/>
                <a:pathLst>
                  <a:path extrusionOk="0" h="2356" w="2355">
                    <a:moveTo>
                      <a:pt x="1183" y="1"/>
                    </a:moveTo>
                    <a:lnTo>
                      <a:pt x="1065" y="12"/>
                    </a:lnTo>
                    <a:lnTo>
                      <a:pt x="957" y="22"/>
                    </a:lnTo>
                    <a:lnTo>
                      <a:pt x="839" y="55"/>
                    </a:lnTo>
                    <a:lnTo>
                      <a:pt x="731" y="98"/>
                    </a:lnTo>
                    <a:lnTo>
                      <a:pt x="634" y="141"/>
                    </a:lnTo>
                    <a:lnTo>
                      <a:pt x="538" y="205"/>
                    </a:lnTo>
                    <a:lnTo>
                      <a:pt x="441" y="270"/>
                    </a:lnTo>
                    <a:lnTo>
                      <a:pt x="366" y="345"/>
                    </a:lnTo>
                    <a:lnTo>
                      <a:pt x="280" y="420"/>
                    </a:lnTo>
                    <a:lnTo>
                      <a:pt x="215" y="517"/>
                    </a:lnTo>
                    <a:lnTo>
                      <a:pt x="151" y="614"/>
                    </a:lnTo>
                    <a:lnTo>
                      <a:pt x="97" y="710"/>
                    </a:lnTo>
                    <a:lnTo>
                      <a:pt x="65" y="818"/>
                    </a:lnTo>
                    <a:lnTo>
                      <a:pt x="32" y="926"/>
                    </a:lnTo>
                    <a:lnTo>
                      <a:pt x="11" y="1044"/>
                    </a:lnTo>
                    <a:lnTo>
                      <a:pt x="0" y="1162"/>
                    </a:lnTo>
                    <a:lnTo>
                      <a:pt x="0" y="1280"/>
                    </a:lnTo>
                    <a:lnTo>
                      <a:pt x="22" y="1399"/>
                    </a:lnTo>
                    <a:lnTo>
                      <a:pt x="43" y="1517"/>
                    </a:lnTo>
                    <a:lnTo>
                      <a:pt x="86" y="1624"/>
                    </a:lnTo>
                    <a:lnTo>
                      <a:pt x="140" y="1732"/>
                    </a:lnTo>
                    <a:lnTo>
                      <a:pt x="194" y="1829"/>
                    </a:lnTo>
                    <a:lnTo>
                      <a:pt x="269" y="1926"/>
                    </a:lnTo>
                    <a:lnTo>
                      <a:pt x="344" y="2012"/>
                    </a:lnTo>
                    <a:lnTo>
                      <a:pt x="430" y="2087"/>
                    </a:lnTo>
                    <a:lnTo>
                      <a:pt x="527" y="2162"/>
                    </a:lnTo>
                    <a:lnTo>
                      <a:pt x="624" y="2216"/>
                    </a:lnTo>
                    <a:lnTo>
                      <a:pt x="731" y="2270"/>
                    </a:lnTo>
                    <a:lnTo>
                      <a:pt x="839" y="2313"/>
                    </a:lnTo>
                    <a:lnTo>
                      <a:pt x="957" y="2334"/>
                    </a:lnTo>
                    <a:lnTo>
                      <a:pt x="1075" y="2356"/>
                    </a:lnTo>
                    <a:lnTo>
                      <a:pt x="1312" y="2356"/>
                    </a:lnTo>
                    <a:lnTo>
                      <a:pt x="1430" y="2334"/>
                    </a:lnTo>
                    <a:lnTo>
                      <a:pt x="1538" y="2302"/>
                    </a:lnTo>
                    <a:lnTo>
                      <a:pt x="1645" y="2259"/>
                    </a:lnTo>
                    <a:lnTo>
                      <a:pt x="1742" y="2205"/>
                    </a:lnTo>
                    <a:lnTo>
                      <a:pt x="1839" y="2151"/>
                    </a:lnTo>
                    <a:lnTo>
                      <a:pt x="1925" y="2076"/>
                    </a:lnTo>
                    <a:lnTo>
                      <a:pt x="2011" y="2001"/>
                    </a:lnTo>
                    <a:lnTo>
                      <a:pt x="2086" y="1915"/>
                    </a:lnTo>
                    <a:lnTo>
                      <a:pt x="2151" y="1829"/>
                    </a:lnTo>
                    <a:lnTo>
                      <a:pt x="2215" y="1732"/>
                    </a:lnTo>
                    <a:lnTo>
                      <a:pt x="2258" y="1624"/>
                    </a:lnTo>
                    <a:lnTo>
                      <a:pt x="2301" y="1517"/>
                    </a:lnTo>
                    <a:lnTo>
                      <a:pt x="2333" y="1409"/>
                    </a:lnTo>
                    <a:lnTo>
                      <a:pt x="2344" y="1291"/>
                    </a:lnTo>
                    <a:lnTo>
                      <a:pt x="2355" y="1184"/>
                    </a:lnTo>
                    <a:lnTo>
                      <a:pt x="2344" y="1065"/>
                    </a:lnTo>
                    <a:lnTo>
                      <a:pt x="2333" y="947"/>
                    </a:lnTo>
                    <a:lnTo>
                      <a:pt x="2301" y="840"/>
                    </a:lnTo>
                    <a:lnTo>
                      <a:pt x="2258" y="732"/>
                    </a:lnTo>
                    <a:lnTo>
                      <a:pt x="2215" y="624"/>
                    </a:lnTo>
                    <a:lnTo>
                      <a:pt x="2151" y="528"/>
                    </a:lnTo>
                    <a:lnTo>
                      <a:pt x="2086" y="442"/>
                    </a:lnTo>
                    <a:lnTo>
                      <a:pt x="2011" y="356"/>
                    </a:lnTo>
                    <a:lnTo>
                      <a:pt x="1925" y="280"/>
                    </a:lnTo>
                    <a:lnTo>
                      <a:pt x="1839" y="216"/>
                    </a:lnTo>
                    <a:lnTo>
                      <a:pt x="1742" y="151"/>
                    </a:lnTo>
                    <a:lnTo>
                      <a:pt x="1634" y="98"/>
                    </a:lnTo>
                    <a:lnTo>
                      <a:pt x="1527" y="65"/>
                    </a:lnTo>
                    <a:lnTo>
                      <a:pt x="1419" y="33"/>
                    </a:lnTo>
                    <a:lnTo>
                      <a:pt x="1301" y="12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004275" y="1574375"/>
                <a:ext cx="58625" cy="58375"/>
              </a:xfrm>
              <a:custGeom>
                <a:rect b="b" l="l" r="r" t="t"/>
                <a:pathLst>
                  <a:path extrusionOk="0" h="2335" w="2345">
                    <a:moveTo>
                      <a:pt x="1086" y="1"/>
                    </a:moveTo>
                    <a:lnTo>
                      <a:pt x="968" y="11"/>
                    </a:lnTo>
                    <a:lnTo>
                      <a:pt x="850" y="44"/>
                    </a:lnTo>
                    <a:lnTo>
                      <a:pt x="742" y="87"/>
                    </a:lnTo>
                    <a:lnTo>
                      <a:pt x="634" y="130"/>
                    </a:lnTo>
                    <a:lnTo>
                      <a:pt x="538" y="183"/>
                    </a:lnTo>
                    <a:lnTo>
                      <a:pt x="441" y="259"/>
                    </a:lnTo>
                    <a:lnTo>
                      <a:pt x="355" y="334"/>
                    </a:lnTo>
                    <a:lnTo>
                      <a:pt x="280" y="420"/>
                    </a:lnTo>
                    <a:lnTo>
                      <a:pt x="204" y="506"/>
                    </a:lnTo>
                    <a:lnTo>
                      <a:pt x="151" y="603"/>
                    </a:lnTo>
                    <a:lnTo>
                      <a:pt x="97" y="710"/>
                    </a:lnTo>
                    <a:lnTo>
                      <a:pt x="54" y="818"/>
                    </a:lnTo>
                    <a:lnTo>
                      <a:pt x="32" y="936"/>
                    </a:lnTo>
                    <a:lnTo>
                      <a:pt x="11" y="1054"/>
                    </a:lnTo>
                    <a:lnTo>
                      <a:pt x="0" y="1173"/>
                    </a:lnTo>
                    <a:lnTo>
                      <a:pt x="11" y="1291"/>
                    </a:lnTo>
                    <a:lnTo>
                      <a:pt x="32" y="1409"/>
                    </a:lnTo>
                    <a:lnTo>
                      <a:pt x="54" y="1517"/>
                    </a:lnTo>
                    <a:lnTo>
                      <a:pt x="97" y="1624"/>
                    </a:lnTo>
                    <a:lnTo>
                      <a:pt x="151" y="1721"/>
                    </a:lnTo>
                    <a:lnTo>
                      <a:pt x="204" y="1818"/>
                    </a:lnTo>
                    <a:lnTo>
                      <a:pt x="269" y="1915"/>
                    </a:lnTo>
                    <a:lnTo>
                      <a:pt x="344" y="1990"/>
                    </a:lnTo>
                    <a:lnTo>
                      <a:pt x="430" y="2065"/>
                    </a:lnTo>
                    <a:lnTo>
                      <a:pt x="516" y="2140"/>
                    </a:lnTo>
                    <a:lnTo>
                      <a:pt x="613" y="2194"/>
                    </a:lnTo>
                    <a:lnTo>
                      <a:pt x="720" y="2248"/>
                    </a:lnTo>
                    <a:lnTo>
                      <a:pt x="817" y="2280"/>
                    </a:lnTo>
                    <a:lnTo>
                      <a:pt x="936" y="2313"/>
                    </a:lnTo>
                    <a:lnTo>
                      <a:pt x="1043" y="2334"/>
                    </a:lnTo>
                    <a:lnTo>
                      <a:pt x="1280" y="2334"/>
                    </a:lnTo>
                    <a:lnTo>
                      <a:pt x="1398" y="2313"/>
                    </a:lnTo>
                    <a:lnTo>
                      <a:pt x="1505" y="2291"/>
                    </a:lnTo>
                    <a:lnTo>
                      <a:pt x="1613" y="2248"/>
                    </a:lnTo>
                    <a:lnTo>
                      <a:pt x="1721" y="2205"/>
                    </a:lnTo>
                    <a:lnTo>
                      <a:pt x="1817" y="2140"/>
                    </a:lnTo>
                    <a:lnTo>
                      <a:pt x="1903" y="2076"/>
                    </a:lnTo>
                    <a:lnTo>
                      <a:pt x="1989" y="2001"/>
                    </a:lnTo>
                    <a:lnTo>
                      <a:pt x="2065" y="1925"/>
                    </a:lnTo>
                    <a:lnTo>
                      <a:pt x="2129" y="1829"/>
                    </a:lnTo>
                    <a:lnTo>
                      <a:pt x="2194" y="1743"/>
                    </a:lnTo>
                    <a:lnTo>
                      <a:pt x="2247" y="1635"/>
                    </a:lnTo>
                    <a:lnTo>
                      <a:pt x="2280" y="1528"/>
                    </a:lnTo>
                    <a:lnTo>
                      <a:pt x="2312" y="1420"/>
                    </a:lnTo>
                    <a:lnTo>
                      <a:pt x="2333" y="1302"/>
                    </a:lnTo>
                    <a:lnTo>
                      <a:pt x="2344" y="1194"/>
                    </a:lnTo>
                    <a:lnTo>
                      <a:pt x="2333" y="1076"/>
                    </a:lnTo>
                    <a:lnTo>
                      <a:pt x="2323" y="958"/>
                    </a:lnTo>
                    <a:lnTo>
                      <a:pt x="2301" y="839"/>
                    </a:lnTo>
                    <a:lnTo>
                      <a:pt x="2258" y="743"/>
                    </a:lnTo>
                    <a:lnTo>
                      <a:pt x="2215" y="635"/>
                    </a:lnTo>
                    <a:lnTo>
                      <a:pt x="2151" y="538"/>
                    </a:lnTo>
                    <a:lnTo>
                      <a:pt x="2086" y="452"/>
                    </a:lnTo>
                    <a:lnTo>
                      <a:pt x="2022" y="366"/>
                    </a:lnTo>
                    <a:lnTo>
                      <a:pt x="1936" y="291"/>
                    </a:lnTo>
                    <a:lnTo>
                      <a:pt x="1850" y="216"/>
                    </a:lnTo>
                    <a:lnTo>
                      <a:pt x="1753" y="151"/>
                    </a:lnTo>
                    <a:lnTo>
                      <a:pt x="1656" y="108"/>
                    </a:lnTo>
                    <a:lnTo>
                      <a:pt x="1548" y="65"/>
                    </a:lnTo>
                    <a:lnTo>
                      <a:pt x="1441" y="33"/>
                    </a:lnTo>
                    <a:lnTo>
                      <a:pt x="1323" y="11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791375" y="1888625"/>
                <a:ext cx="58375" cy="58375"/>
              </a:xfrm>
              <a:custGeom>
                <a:rect b="b" l="l" r="r" t="t"/>
                <a:pathLst>
                  <a:path extrusionOk="0" h="2335" w="2335">
                    <a:moveTo>
                      <a:pt x="1055" y="1"/>
                    </a:moveTo>
                    <a:lnTo>
                      <a:pt x="936" y="22"/>
                    </a:lnTo>
                    <a:lnTo>
                      <a:pt x="829" y="44"/>
                    </a:lnTo>
                    <a:lnTo>
                      <a:pt x="721" y="87"/>
                    </a:lnTo>
                    <a:lnTo>
                      <a:pt x="624" y="130"/>
                    </a:lnTo>
                    <a:lnTo>
                      <a:pt x="528" y="194"/>
                    </a:lnTo>
                    <a:lnTo>
                      <a:pt x="431" y="259"/>
                    </a:lnTo>
                    <a:lnTo>
                      <a:pt x="356" y="334"/>
                    </a:lnTo>
                    <a:lnTo>
                      <a:pt x="280" y="409"/>
                    </a:lnTo>
                    <a:lnTo>
                      <a:pt x="205" y="506"/>
                    </a:lnTo>
                    <a:lnTo>
                      <a:pt x="151" y="592"/>
                    </a:lnTo>
                    <a:lnTo>
                      <a:pt x="98" y="700"/>
                    </a:lnTo>
                    <a:lnTo>
                      <a:pt x="55" y="807"/>
                    </a:lnTo>
                    <a:lnTo>
                      <a:pt x="22" y="915"/>
                    </a:lnTo>
                    <a:lnTo>
                      <a:pt x="1" y="1033"/>
                    </a:lnTo>
                    <a:lnTo>
                      <a:pt x="1" y="1141"/>
                    </a:lnTo>
                    <a:lnTo>
                      <a:pt x="1" y="1270"/>
                    </a:lnTo>
                    <a:lnTo>
                      <a:pt x="22" y="1388"/>
                    </a:lnTo>
                    <a:lnTo>
                      <a:pt x="44" y="1496"/>
                    </a:lnTo>
                    <a:lnTo>
                      <a:pt x="87" y="1614"/>
                    </a:lnTo>
                    <a:lnTo>
                      <a:pt x="130" y="1711"/>
                    </a:lnTo>
                    <a:lnTo>
                      <a:pt x="194" y="1818"/>
                    </a:lnTo>
                    <a:lnTo>
                      <a:pt x="259" y="1904"/>
                    </a:lnTo>
                    <a:lnTo>
                      <a:pt x="345" y="1990"/>
                    </a:lnTo>
                    <a:lnTo>
                      <a:pt x="431" y="2065"/>
                    </a:lnTo>
                    <a:lnTo>
                      <a:pt x="517" y="2141"/>
                    </a:lnTo>
                    <a:lnTo>
                      <a:pt x="614" y="2194"/>
                    </a:lnTo>
                    <a:lnTo>
                      <a:pt x="721" y="2248"/>
                    </a:lnTo>
                    <a:lnTo>
                      <a:pt x="829" y="2291"/>
                    </a:lnTo>
                    <a:lnTo>
                      <a:pt x="947" y="2313"/>
                    </a:lnTo>
                    <a:lnTo>
                      <a:pt x="1065" y="2334"/>
                    </a:lnTo>
                    <a:lnTo>
                      <a:pt x="1184" y="2334"/>
                    </a:lnTo>
                    <a:lnTo>
                      <a:pt x="1302" y="2323"/>
                    </a:lnTo>
                    <a:lnTo>
                      <a:pt x="1420" y="2313"/>
                    </a:lnTo>
                    <a:lnTo>
                      <a:pt x="1528" y="2280"/>
                    </a:lnTo>
                    <a:lnTo>
                      <a:pt x="1635" y="2237"/>
                    </a:lnTo>
                    <a:lnTo>
                      <a:pt x="1732" y="2184"/>
                    </a:lnTo>
                    <a:lnTo>
                      <a:pt x="1829" y="2130"/>
                    </a:lnTo>
                    <a:lnTo>
                      <a:pt x="1915" y="2055"/>
                    </a:lnTo>
                    <a:lnTo>
                      <a:pt x="2001" y="1979"/>
                    </a:lnTo>
                    <a:lnTo>
                      <a:pt x="2076" y="1904"/>
                    </a:lnTo>
                    <a:lnTo>
                      <a:pt x="2141" y="1807"/>
                    </a:lnTo>
                    <a:lnTo>
                      <a:pt x="2194" y="1711"/>
                    </a:lnTo>
                    <a:lnTo>
                      <a:pt x="2248" y="1614"/>
                    </a:lnTo>
                    <a:lnTo>
                      <a:pt x="2280" y="1506"/>
                    </a:lnTo>
                    <a:lnTo>
                      <a:pt x="2313" y="1388"/>
                    </a:lnTo>
                    <a:lnTo>
                      <a:pt x="2334" y="1280"/>
                    </a:lnTo>
                    <a:lnTo>
                      <a:pt x="2334" y="1162"/>
                    </a:lnTo>
                    <a:lnTo>
                      <a:pt x="2323" y="1044"/>
                    </a:lnTo>
                    <a:lnTo>
                      <a:pt x="2313" y="926"/>
                    </a:lnTo>
                    <a:lnTo>
                      <a:pt x="2280" y="818"/>
                    </a:lnTo>
                    <a:lnTo>
                      <a:pt x="2237" y="711"/>
                    </a:lnTo>
                    <a:lnTo>
                      <a:pt x="2194" y="614"/>
                    </a:lnTo>
                    <a:lnTo>
                      <a:pt x="2130" y="517"/>
                    </a:lnTo>
                    <a:lnTo>
                      <a:pt x="2065" y="420"/>
                    </a:lnTo>
                    <a:lnTo>
                      <a:pt x="1990" y="345"/>
                    </a:lnTo>
                    <a:lnTo>
                      <a:pt x="1904" y="270"/>
                    </a:lnTo>
                    <a:lnTo>
                      <a:pt x="1818" y="194"/>
                    </a:lnTo>
                    <a:lnTo>
                      <a:pt x="1721" y="141"/>
                    </a:lnTo>
                    <a:lnTo>
                      <a:pt x="1624" y="87"/>
                    </a:lnTo>
                    <a:lnTo>
                      <a:pt x="1517" y="55"/>
                    </a:lnTo>
                    <a:lnTo>
                      <a:pt x="1409" y="2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56150" y="2676550"/>
                <a:ext cx="56225" cy="56225"/>
              </a:xfrm>
              <a:custGeom>
                <a:rect b="b" l="l" r="r" t="t"/>
                <a:pathLst>
                  <a:path extrusionOk="0" h="2249" w="2249">
                    <a:moveTo>
                      <a:pt x="1108" y="1"/>
                    </a:moveTo>
                    <a:lnTo>
                      <a:pt x="990" y="12"/>
                    </a:lnTo>
                    <a:lnTo>
                      <a:pt x="883" y="33"/>
                    </a:lnTo>
                    <a:lnTo>
                      <a:pt x="764" y="55"/>
                    </a:lnTo>
                    <a:lnTo>
                      <a:pt x="668" y="98"/>
                    </a:lnTo>
                    <a:lnTo>
                      <a:pt x="571" y="141"/>
                    </a:lnTo>
                    <a:lnTo>
                      <a:pt x="474" y="194"/>
                    </a:lnTo>
                    <a:lnTo>
                      <a:pt x="388" y="259"/>
                    </a:lnTo>
                    <a:lnTo>
                      <a:pt x="313" y="334"/>
                    </a:lnTo>
                    <a:lnTo>
                      <a:pt x="237" y="409"/>
                    </a:lnTo>
                    <a:lnTo>
                      <a:pt x="184" y="495"/>
                    </a:lnTo>
                    <a:lnTo>
                      <a:pt x="119" y="592"/>
                    </a:lnTo>
                    <a:lnTo>
                      <a:pt x="76" y="689"/>
                    </a:lnTo>
                    <a:lnTo>
                      <a:pt x="44" y="796"/>
                    </a:lnTo>
                    <a:lnTo>
                      <a:pt x="22" y="904"/>
                    </a:lnTo>
                    <a:lnTo>
                      <a:pt x="1" y="1022"/>
                    </a:lnTo>
                    <a:lnTo>
                      <a:pt x="1" y="1141"/>
                    </a:lnTo>
                    <a:lnTo>
                      <a:pt x="1" y="1259"/>
                    </a:lnTo>
                    <a:lnTo>
                      <a:pt x="22" y="1366"/>
                    </a:lnTo>
                    <a:lnTo>
                      <a:pt x="44" y="1474"/>
                    </a:lnTo>
                    <a:lnTo>
                      <a:pt x="87" y="1581"/>
                    </a:lnTo>
                    <a:lnTo>
                      <a:pt x="130" y="1678"/>
                    </a:lnTo>
                    <a:lnTo>
                      <a:pt x="194" y="1775"/>
                    </a:lnTo>
                    <a:lnTo>
                      <a:pt x="259" y="1861"/>
                    </a:lnTo>
                    <a:lnTo>
                      <a:pt x="324" y="1936"/>
                    </a:lnTo>
                    <a:lnTo>
                      <a:pt x="410" y="2012"/>
                    </a:lnTo>
                    <a:lnTo>
                      <a:pt x="496" y="2065"/>
                    </a:lnTo>
                    <a:lnTo>
                      <a:pt x="592" y="2119"/>
                    </a:lnTo>
                    <a:lnTo>
                      <a:pt x="689" y="2173"/>
                    </a:lnTo>
                    <a:lnTo>
                      <a:pt x="786" y="2205"/>
                    </a:lnTo>
                    <a:lnTo>
                      <a:pt x="904" y="2227"/>
                    </a:lnTo>
                    <a:lnTo>
                      <a:pt x="1012" y="2248"/>
                    </a:lnTo>
                    <a:lnTo>
                      <a:pt x="1248" y="2248"/>
                    </a:lnTo>
                    <a:lnTo>
                      <a:pt x="1367" y="2227"/>
                    </a:lnTo>
                    <a:lnTo>
                      <a:pt x="1474" y="2194"/>
                    </a:lnTo>
                    <a:lnTo>
                      <a:pt x="1571" y="2162"/>
                    </a:lnTo>
                    <a:lnTo>
                      <a:pt x="1678" y="2119"/>
                    </a:lnTo>
                    <a:lnTo>
                      <a:pt x="1764" y="2055"/>
                    </a:lnTo>
                    <a:lnTo>
                      <a:pt x="1850" y="1990"/>
                    </a:lnTo>
                    <a:lnTo>
                      <a:pt x="1926" y="1926"/>
                    </a:lnTo>
                    <a:lnTo>
                      <a:pt x="2001" y="1840"/>
                    </a:lnTo>
                    <a:lnTo>
                      <a:pt x="2065" y="1753"/>
                    </a:lnTo>
                    <a:lnTo>
                      <a:pt x="2119" y="1657"/>
                    </a:lnTo>
                    <a:lnTo>
                      <a:pt x="2162" y="1560"/>
                    </a:lnTo>
                    <a:lnTo>
                      <a:pt x="2195" y="1452"/>
                    </a:lnTo>
                    <a:lnTo>
                      <a:pt x="2227" y="1345"/>
                    </a:lnTo>
                    <a:lnTo>
                      <a:pt x="2238" y="1237"/>
                    </a:lnTo>
                    <a:lnTo>
                      <a:pt x="2248" y="1119"/>
                    </a:lnTo>
                    <a:lnTo>
                      <a:pt x="2238" y="1001"/>
                    </a:lnTo>
                    <a:lnTo>
                      <a:pt x="2216" y="883"/>
                    </a:lnTo>
                    <a:lnTo>
                      <a:pt x="2195" y="775"/>
                    </a:lnTo>
                    <a:lnTo>
                      <a:pt x="2152" y="667"/>
                    </a:lnTo>
                    <a:lnTo>
                      <a:pt x="2109" y="571"/>
                    </a:lnTo>
                    <a:lnTo>
                      <a:pt x="2055" y="485"/>
                    </a:lnTo>
                    <a:lnTo>
                      <a:pt x="1990" y="399"/>
                    </a:lnTo>
                    <a:lnTo>
                      <a:pt x="1915" y="323"/>
                    </a:lnTo>
                    <a:lnTo>
                      <a:pt x="1840" y="248"/>
                    </a:lnTo>
                    <a:lnTo>
                      <a:pt x="1743" y="184"/>
                    </a:lnTo>
                    <a:lnTo>
                      <a:pt x="1657" y="130"/>
                    </a:lnTo>
                    <a:lnTo>
                      <a:pt x="1560" y="87"/>
                    </a:lnTo>
                    <a:lnTo>
                      <a:pt x="1453" y="55"/>
                    </a:lnTo>
                    <a:lnTo>
                      <a:pt x="1345" y="22"/>
                    </a:lnTo>
                    <a:lnTo>
                      <a:pt x="1227" y="1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241900" y="1497500"/>
                <a:ext cx="56225" cy="56200"/>
              </a:xfrm>
              <a:custGeom>
                <a:rect b="b" l="l" r="r" t="t"/>
                <a:pathLst>
                  <a:path extrusionOk="0" h="2248" w="2249">
                    <a:moveTo>
                      <a:pt x="1140" y="0"/>
                    </a:moveTo>
                    <a:lnTo>
                      <a:pt x="1022" y="11"/>
                    </a:lnTo>
                    <a:lnTo>
                      <a:pt x="904" y="22"/>
                    </a:lnTo>
                    <a:lnTo>
                      <a:pt x="796" y="54"/>
                    </a:lnTo>
                    <a:lnTo>
                      <a:pt x="689" y="86"/>
                    </a:lnTo>
                    <a:lnTo>
                      <a:pt x="592" y="129"/>
                    </a:lnTo>
                    <a:lnTo>
                      <a:pt x="506" y="183"/>
                    </a:lnTo>
                    <a:lnTo>
                      <a:pt x="409" y="248"/>
                    </a:lnTo>
                    <a:lnTo>
                      <a:pt x="334" y="312"/>
                    </a:lnTo>
                    <a:lnTo>
                      <a:pt x="259" y="398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75"/>
                    </a:lnTo>
                    <a:lnTo>
                      <a:pt x="22" y="882"/>
                    </a:lnTo>
                    <a:lnTo>
                      <a:pt x="1" y="990"/>
                    </a:lnTo>
                    <a:lnTo>
                      <a:pt x="1" y="1108"/>
                    </a:lnTo>
                    <a:lnTo>
                      <a:pt x="1" y="1226"/>
                    </a:lnTo>
                    <a:lnTo>
                      <a:pt x="22" y="1344"/>
                    </a:lnTo>
                    <a:lnTo>
                      <a:pt x="44" y="1452"/>
                    </a:lnTo>
                    <a:lnTo>
                      <a:pt x="76" y="1559"/>
                    </a:lnTo>
                    <a:lnTo>
                      <a:pt x="119" y="1656"/>
                    </a:lnTo>
                    <a:lnTo>
                      <a:pt x="173" y="1753"/>
                    </a:lnTo>
                    <a:lnTo>
                      <a:pt x="237" y="1839"/>
                    </a:lnTo>
                    <a:lnTo>
                      <a:pt x="313" y="1914"/>
                    </a:lnTo>
                    <a:lnTo>
                      <a:pt x="388" y="1990"/>
                    </a:lnTo>
                    <a:lnTo>
                      <a:pt x="474" y="2054"/>
                    </a:lnTo>
                    <a:lnTo>
                      <a:pt x="560" y="2108"/>
                    </a:lnTo>
                    <a:lnTo>
                      <a:pt x="657" y="2162"/>
                    </a:lnTo>
                    <a:lnTo>
                      <a:pt x="764" y="2194"/>
                    </a:lnTo>
                    <a:lnTo>
                      <a:pt x="872" y="2226"/>
                    </a:lnTo>
                    <a:lnTo>
                      <a:pt x="990" y="2248"/>
                    </a:lnTo>
                    <a:lnTo>
                      <a:pt x="1216" y="2248"/>
                    </a:lnTo>
                    <a:lnTo>
                      <a:pt x="1334" y="2237"/>
                    </a:lnTo>
                    <a:lnTo>
                      <a:pt x="1442" y="2205"/>
                    </a:lnTo>
                    <a:lnTo>
                      <a:pt x="1549" y="2172"/>
                    </a:lnTo>
                    <a:lnTo>
                      <a:pt x="1646" y="2129"/>
                    </a:lnTo>
                    <a:lnTo>
                      <a:pt x="1743" y="2076"/>
                    </a:lnTo>
                    <a:lnTo>
                      <a:pt x="1829" y="2011"/>
                    </a:lnTo>
                    <a:lnTo>
                      <a:pt x="1915" y="1947"/>
                    </a:lnTo>
                    <a:lnTo>
                      <a:pt x="1979" y="1861"/>
                    </a:lnTo>
                    <a:lnTo>
                      <a:pt x="2044" y="1775"/>
                    </a:lnTo>
                    <a:lnTo>
                      <a:pt x="2108" y="1689"/>
                    </a:lnTo>
                    <a:lnTo>
                      <a:pt x="2151" y="1592"/>
                    </a:lnTo>
                    <a:lnTo>
                      <a:pt x="2194" y="1484"/>
                    </a:lnTo>
                    <a:lnTo>
                      <a:pt x="2216" y="1377"/>
                    </a:lnTo>
                    <a:lnTo>
                      <a:pt x="2237" y="1269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7" y="914"/>
                    </a:lnTo>
                    <a:lnTo>
                      <a:pt x="2205" y="807"/>
                    </a:lnTo>
                    <a:lnTo>
                      <a:pt x="2162" y="699"/>
                    </a:lnTo>
                    <a:lnTo>
                      <a:pt x="2119" y="602"/>
                    </a:lnTo>
                    <a:lnTo>
                      <a:pt x="2065" y="506"/>
                    </a:lnTo>
                    <a:lnTo>
                      <a:pt x="2001" y="420"/>
                    </a:lnTo>
                    <a:lnTo>
                      <a:pt x="1936" y="344"/>
                    </a:lnTo>
                    <a:lnTo>
                      <a:pt x="1861" y="269"/>
                    </a:lnTo>
                    <a:lnTo>
                      <a:pt x="1775" y="205"/>
                    </a:lnTo>
                    <a:lnTo>
                      <a:pt x="1678" y="140"/>
                    </a:lnTo>
                    <a:lnTo>
                      <a:pt x="1581" y="97"/>
                    </a:lnTo>
                    <a:lnTo>
                      <a:pt x="1485" y="54"/>
                    </a:lnTo>
                    <a:lnTo>
                      <a:pt x="1377" y="33"/>
                    </a:lnTo>
                    <a:lnTo>
                      <a:pt x="1259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713950" y="2517675"/>
                <a:ext cx="57300" cy="57300"/>
              </a:xfrm>
              <a:custGeom>
                <a:rect b="b" l="l" r="r" t="t"/>
                <a:pathLst>
                  <a:path extrusionOk="0" h="2292" w="2292">
                    <a:moveTo>
                      <a:pt x="1044" y="1"/>
                    </a:moveTo>
                    <a:lnTo>
                      <a:pt x="926" y="22"/>
                    </a:lnTo>
                    <a:lnTo>
                      <a:pt x="818" y="44"/>
                    </a:lnTo>
                    <a:lnTo>
                      <a:pt x="711" y="87"/>
                    </a:lnTo>
                    <a:lnTo>
                      <a:pt x="603" y="130"/>
                    </a:lnTo>
                    <a:lnTo>
                      <a:pt x="506" y="184"/>
                    </a:lnTo>
                    <a:lnTo>
                      <a:pt x="420" y="248"/>
                    </a:lnTo>
                    <a:lnTo>
                      <a:pt x="334" y="323"/>
                    </a:lnTo>
                    <a:lnTo>
                      <a:pt x="270" y="399"/>
                    </a:lnTo>
                    <a:lnTo>
                      <a:pt x="194" y="485"/>
                    </a:lnTo>
                    <a:lnTo>
                      <a:pt x="141" y="581"/>
                    </a:lnTo>
                    <a:lnTo>
                      <a:pt x="98" y="689"/>
                    </a:lnTo>
                    <a:lnTo>
                      <a:pt x="55" y="796"/>
                    </a:lnTo>
                    <a:lnTo>
                      <a:pt x="33" y="904"/>
                    </a:lnTo>
                    <a:lnTo>
                      <a:pt x="12" y="1022"/>
                    </a:lnTo>
                    <a:lnTo>
                      <a:pt x="1" y="1141"/>
                    </a:lnTo>
                    <a:lnTo>
                      <a:pt x="12" y="1259"/>
                    </a:lnTo>
                    <a:lnTo>
                      <a:pt x="22" y="1366"/>
                    </a:lnTo>
                    <a:lnTo>
                      <a:pt x="55" y="1485"/>
                    </a:lnTo>
                    <a:lnTo>
                      <a:pt x="87" y="1581"/>
                    </a:lnTo>
                    <a:lnTo>
                      <a:pt x="130" y="1689"/>
                    </a:lnTo>
                    <a:lnTo>
                      <a:pt x="184" y="1775"/>
                    </a:lnTo>
                    <a:lnTo>
                      <a:pt x="248" y="1861"/>
                    </a:lnTo>
                    <a:lnTo>
                      <a:pt x="324" y="1947"/>
                    </a:lnTo>
                    <a:lnTo>
                      <a:pt x="399" y="2022"/>
                    </a:lnTo>
                    <a:lnTo>
                      <a:pt x="485" y="2087"/>
                    </a:lnTo>
                    <a:lnTo>
                      <a:pt x="571" y="2141"/>
                    </a:lnTo>
                    <a:lnTo>
                      <a:pt x="668" y="2184"/>
                    </a:lnTo>
                    <a:lnTo>
                      <a:pt x="775" y="2227"/>
                    </a:lnTo>
                    <a:lnTo>
                      <a:pt x="883" y="2259"/>
                    </a:lnTo>
                    <a:lnTo>
                      <a:pt x="990" y="2280"/>
                    </a:lnTo>
                    <a:lnTo>
                      <a:pt x="1108" y="2291"/>
                    </a:lnTo>
                    <a:lnTo>
                      <a:pt x="1227" y="2280"/>
                    </a:lnTo>
                    <a:lnTo>
                      <a:pt x="1345" y="2270"/>
                    </a:lnTo>
                    <a:lnTo>
                      <a:pt x="1463" y="2248"/>
                    </a:lnTo>
                    <a:lnTo>
                      <a:pt x="1571" y="2216"/>
                    </a:lnTo>
                    <a:lnTo>
                      <a:pt x="1668" y="2173"/>
                    </a:lnTo>
                    <a:lnTo>
                      <a:pt x="1764" y="2119"/>
                    </a:lnTo>
                    <a:lnTo>
                      <a:pt x="1861" y="2055"/>
                    </a:lnTo>
                    <a:lnTo>
                      <a:pt x="1936" y="1979"/>
                    </a:lnTo>
                    <a:lnTo>
                      <a:pt x="2012" y="1904"/>
                    </a:lnTo>
                    <a:lnTo>
                      <a:pt x="2087" y="1818"/>
                    </a:lnTo>
                    <a:lnTo>
                      <a:pt x="2141" y="1721"/>
                    </a:lnTo>
                    <a:lnTo>
                      <a:pt x="2195" y="1624"/>
                    </a:lnTo>
                    <a:lnTo>
                      <a:pt x="2238" y="1517"/>
                    </a:lnTo>
                    <a:lnTo>
                      <a:pt x="2270" y="1409"/>
                    </a:lnTo>
                    <a:lnTo>
                      <a:pt x="2281" y="1291"/>
                    </a:lnTo>
                    <a:lnTo>
                      <a:pt x="2291" y="1173"/>
                    </a:lnTo>
                    <a:lnTo>
                      <a:pt x="2291" y="1055"/>
                    </a:lnTo>
                    <a:lnTo>
                      <a:pt x="2281" y="936"/>
                    </a:lnTo>
                    <a:lnTo>
                      <a:pt x="2248" y="818"/>
                    </a:lnTo>
                    <a:lnTo>
                      <a:pt x="2216" y="710"/>
                    </a:lnTo>
                    <a:lnTo>
                      <a:pt x="2173" y="614"/>
                    </a:lnTo>
                    <a:lnTo>
                      <a:pt x="2119" y="517"/>
                    </a:lnTo>
                    <a:lnTo>
                      <a:pt x="2055" y="420"/>
                    </a:lnTo>
                    <a:lnTo>
                      <a:pt x="1979" y="345"/>
                    </a:lnTo>
                    <a:lnTo>
                      <a:pt x="1904" y="270"/>
                    </a:lnTo>
                    <a:lnTo>
                      <a:pt x="1807" y="205"/>
                    </a:lnTo>
                    <a:lnTo>
                      <a:pt x="1721" y="141"/>
                    </a:lnTo>
                    <a:lnTo>
                      <a:pt x="1614" y="98"/>
                    </a:lnTo>
                    <a:lnTo>
                      <a:pt x="1517" y="55"/>
                    </a:lnTo>
                    <a:lnTo>
                      <a:pt x="1399" y="22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613400" y="2045625"/>
                <a:ext cx="56200" cy="55950"/>
              </a:xfrm>
              <a:custGeom>
                <a:rect b="b" l="l" r="r" t="t"/>
                <a:pathLst>
                  <a:path extrusionOk="0" h="2238" w="2248">
                    <a:moveTo>
                      <a:pt x="1043" y="1"/>
                    </a:moveTo>
                    <a:lnTo>
                      <a:pt x="925" y="11"/>
                    </a:lnTo>
                    <a:lnTo>
                      <a:pt x="817" y="33"/>
                    </a:lnTo>
                    <a:lnTo>
                      <a:pt x="710" y="65"/>
                    </a:lnTo>
                    <a:lnTo>
                      <a:pt x="613" y="108"/>
                    </a:lnTo>
                    <a:lnTo>
                      <a:pt x="516" y="162"/>
                    </a:lnTo>
                    <a:lnTo>
                      <a:pt x="430" y="226"/>
                    </a:lnTo>
                    <a:lnTo>
                      <a:pt x="355" y="291"/>
                    </a:lnTo>
                    <a:lnTo>
                      <a:pt x="280" y="377"/>
                    </a:lnTo>
                    <a:lnTo>
                      <a:pt x="215" y="452"/>
                    </a:lnTo>
                    <a:lnTo>
                      <a:pt x="151" y="549"/>
                    </a:lnTo>
                    <a:lnTo>
                      <a:pt x="108" y="646"/>
                    </a:lnTo>
                    <a:lnTo>
                      <a:pt x="65" y="743"/>
                    </a:lnTo>
                    <a:lnTo>
                      <a:pt x="32" y="850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11" y="1194"/>
                    </a:lnTo>
                    <a:lnTo>
                      <a:pt x="22" y="1312"/>
                    </a:lnTo>
                    <a:lnTo>
                      <a:pt x="43" y="1420"/>
                    </a:lnTo>
                    <a:lnTo>
                      <a:pt x="75" y="1527"/>
                    </a:lnTo>
                    <a:lnTo>
                      <a:pt x="118" y="1624"/>
                    </a:lnTo>
                    <a:lnTo>
                      <a:pt x="172" y="1721"/>
                    </a:lnTo>
                    <a:lnTo>
                      <a:pt x="237" y="1807"/>
                    </a:lnTo>
                    <a:lnTo>
                      <a:pt x="301" y="1893"/>
                    </a:lnTo>
                    <a:lnTo>
                      <a:pt x="377" y="1968"/>
                    </a:lnTo>
                    <a:lnTo>
                      <a:pt x="463" y="2033"/>
                    </a:lnTo>
                    <a:lnTo>
                      <a:pt x="559" y="2087"/>
                    </a:lnTo>
                    <a:lnTo>
                      <a:pt x="656" y="2140"/>
                    </a:lnTo>
                    <a:lnTo>
                      <a:pt x="753" y="2173"/>
                    </a:lnTo>
                    <a:lnTo>
                      <a:pt x="860" y="2205"/>
                    </a:lnTo>
                    <a:lnTo>
                      <a:pt x="968" y="2226"/>
                    </a:lnTo>
                    <a:lnTo>
                      <a:pt x="1086" y="2237"/>
                    </a:lnTo>
                    <a:lnTo>
                      <a:pt x="1205" y="2237"/>
                    </a:lnTo>
                    <a:lnTo>
                      <a:pt x="1323" y="2216"/>
                    </a:lnTo>
                    <a:lnTo>
                      <a:pt x="1430" y="2194"/>
                    </a:lnTo>
                    <a:lnTo>
                      <a:pt x="1538" y="2162"/>
                    </a:lnTo>
                    <a:lnTo>
                      <a:pt x="1635" y="2119"/>
                    </a:lnTo>
                    <a:lnTo>
                      <a:pt x="1731" y="2065"/>
                    </a:lnTo>
                    <a:lnTo>
                      <a:pt x="1817" y="2001"/>
                    </a:lnTo>
                    <a:lnTo>
                      <a:pt x="1893" y="1936"/>
                    </a:lnTo>
                    <a:lnTo>
                      <a:pt x="1968" y="1861"/>
                    </a:lnTo>
                    <a:lnTo>
                      <a:pt x="2043" y="1775"/>
                    </a:lnTo>
                    <a:lnTo>
                      <a:pt x="2097" y="1689"/>
                    </a:lnTo>
                    <a:lnTo>
                      <a:pt x="2151" y="1592"/>
                    </a:lnTo>
                    <a:lnTo>
                      <a:pt x="2183" y="1484"/>
                    </a:lnTo>
                    <a:lnTo>
                      <a:pt x="2215" y="1377"/>
                    </a:lnTo>
                    <a:lnTo>
                      <a:pt x="2237" y="1269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6" y="925"/>
                    </a:lnTo>
                    <a:lnTo>
                      <a:pt x="2205" y="807"/>
                    </a:lnTo>
                    <a:lnTo>
                      <a:pt x="2172" y="710"/>
                    </a:lnTo>
                    <a:lnTo>
                      <a:pt x="2129" y="603"/>
                    </a:lnTo>
                    <a:lnTo>
                      <a:pt x="2076" y="517"/>
                    </a:lnTo>
                    <a:lnTo>
                      <a:pt x="2011" y="420"/>
                    </a:lnTo>
                    <a:lnTo>
                      <a:pt x="1946" y="345"/>
                    </a:lnTo>
                    <a:lnTo>
                      <a:pt x="1871" y="269"/>
                    </a:lnTo>
                    <a:lnTo>
                      <a:pt x="1785" y="205"/>
                    </a:lnTo>
                    <a:lnTo>
                      <a:pt x="1688" y="140"/>
                    </a:lnTo>
                    <a:lnTo>
                      <a:pt x="1592" y="97"/>
                    </a:lnTo>
                    <a:lnTo>
                      <a:pt x="1495" y="54"/>
                    </a:lnTo>
                    <a:lnTo>
                      <a:pt x="1387" y="2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613400" y="2126000"/>
                <a:ext cx="56200" cy="56475"/>
              </a:xfrm>
              <a:custGeom>
                <a:rect b="b" l="l" r="r" t="t"/>
                <a:pathLst>
                  <a:path extrusionOk="0" h="2259" w="2248">
                    <a:moveTo>
                      <a:pt x="1054" y="1"/>
                    </a:moveTo>
                    <a:lnTo>
                      <a:pt x="936" y="11"/>
                    </a:lnTo>
                    <a:lnTo>
                      <a:pt x="817" y="33"/>
                    </a:lnTo>
                    <a:lnTo>
                      <a:pt x="710" y="65"/>
                    </a:lnTo>
                    <a:lnTo>
                      <a:pt x="613" y="119"/>
                    </a:lnTo>
                    <a:lnTo>
                      <a:pt x="516" y="173"/>
                    </a:lnTo>
                    <a:lnTo>
                      <a:pt x="420" y="227"/>
                    </a:lnTo>
                    <a:lnTo>
                      <a:pt x="344" y="302"/>
                    </a:lnTo>
                    <a:lnTo>
                      <a:pt x="269" y="377"/>
                    </a:lnTo>
                    <a:lnTo>
                      <a:pt x="194" y="463"/>
                    </a:lnTo>
                    <a:lnTo>
                      <a:pt x="140" y="560"/>
                    </a:lnTo>
                    <a:lnTo>
                      <a:pt x="86" y="657"/>
                    </a:lnTo>
                    <a:lnTo>
                      <a:pt x="54" y="764"/>
                    </a:lnTo>
                    <a:lnTo>
                      <a:pt x="22" y="882"/>
                    </a:lnTo>
                    <a:lnTo>
                      <a:pt x="0" y="990"/>
                    </a:lnTo>
                    <a:lnTo>
                      <a:pt x="0" y="1119"/>
                    </a:lnTo>
                    <a:lnTo>
                      <a:pt x="0" y="1237"/>
                    </a:lnTo>
                    <a:lnTo>
                      <a:pt x="11" y="1345"/>
                    </a:lnTo>
                    <a:lnTo>
                      <a:pt x="43" y="1452"/>
                    </a:lnTo>
                    <a:lnTo>
                      <a:pt x="75" y="1560"/>
                    </a:lnTo>
                    <a:lnTo>
                      <a:pt x="118" y="1657"/>
                    </a:lnTo>
                    <a:lnTo>
                      <a:pt x="172" y="1753"/>
                    </a:lnTo>
                    <a:lnTo>
                      <a:pt x="237" y="1839"/>
                    </a:lnTo>
                    <a:lnTo>
                      <a:pt x="312" y="1925"/>
                    </a:lnTo>
                    <a:lnTo>
                      <a:pt x="387" y="1990"/>
                    </a:lnTo>
                    <a:lnTo>
                      <a:pt x="473" y="2055"/>
                    </a:lnTo>
                    <a:lnTo>
                      <a:pt x="559" y="2119"/>
                    </a:lnTo>
                    <a:lnTo>
                      <a:pt x="656" y="2162"/>
                    </a:lnTo>
                    <a:lnTo>
                      <a:pt x="764" y="2205"/>
                    </a:lnTo>
                    <a:lnTo>
                      <a:pt x="871" y="2227"/>
                    </a:lnTo>
                    <a:lnTo>
                      <a:pt x="979" y="2248"/>
                    </a:lnTo>
                    <a:lnTo>
                      <a:pt x="1097" y="2259"/>
                    </a:lnTo>
                    <a:lnTo>
                      <a:pt x="1215" y="2248"/>
                    </a:lnTo>
                    <a:lnTo>
                      <a:pt x="1334" y="2237"/>
                    </a:lnTo>
                    <a:lnTo>
                      <a:pt x="1441" y="2216"/>
                    </a:lnTo>
                    <a:lnTo>
                      <a:pt x="1549" y="2173"/>
                    </a:lnTo>
                    <a:lnTo>
                      <a:pt x="1645" y="2130"/>
                    </a:lnTo>
                    <a:lnTo>
                      <a:pt x="1742" y="2076"/>
                    </a:lnTo>
                    <a:lnTo>
                      <a:pt x="1828" y="2022"/>
                    </a:lnTo>
                    <a:lnTo>
                      <a:pt x="1914" y="1947"/>
                    </a:lnTo>
                    <a:lnTo>
                      <a:pt x="1979" y="1872"/>
                    </a:lnTo>
                    <a:lnTo>
                      <a:pt x="2043" y="1786"/>
                    </a:lnTo>
                    <a:lnTo>
                      <a:pt x="2108" y="1700"/>
                    </a:lnTo>
                    <a:lnTo>
                      <a:pt x="2151" y="1603"/>
                    </a:lnTo>
                    <a:lnTo>
                      <a:pt x="2194" y="1495"/>
                    </a:lnTo>
                    <a:lnTo>
                      <a:pt x="2226" y="1388"/>
                    </a:lnTo>
                    <a:lnTo>
                      <a:pt x="2248" y="1280"/>
                    </a:lnTo>
                    <a:lnTo>
                      <a:pt x="2248" y="1162"/>
                    </a:lnTo>
                    <a:lnTo>
                      <a:pt x="2248" y="1044"/>
                    </a:lnTo>
                    <a:lnTo>
                      <a:pt x="2237" y="936"/>
                    </a:lnTo>
                    <a:lnTo>
                      <a:pt x="2215" y="818"/>
                    </a:lnTo>
                    <a:lnTo>
                      <a:pt x="2183" y="710"/>
                    </a:lnTo>
                    <a:lnTo>
                      <a:pt x="2140" y="614"/>
                    </a:lnTo>
                    <a:lnTo>
                      <a:pt x="2086" y="517"/>
                    </a:lnTo>
                    <a:lnTo>
                      <a:pt x="2022" y="431"/>
                    </a:lnTo>
                    <a:lnTo>
                      <a:pt x="1957" y="345"/>
                    </a:lnTo>
                    <a:lnTo>
                      <a:pt x="1882" y="280"/>
                    </a:lnTo>
                    <a:lnTo>
                      <a:pt x="1796" y="205"/>
                    </a:lnTo>
                    <a:lnTo>
                      <a:pt x="1710" y="151"/>
                    </a:lnTo>
                    <a:lnTo>
                      <a:pt x="1613" y="97"/>
                    </a:lnTo>
                    <a:lnTo>
                      <a:pt x="1516" y="65"/>
                    </a:lnTo>
                    <a:lnTo>
                      <a:pt x="1409" y="33"/>
                    </a:lnTo>
                    <a:lnTo>
                      <a:pt x="1291" y="11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870425" y="212600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8" y="1"/>
                    </a:moveTo>
                    <a:lnTo>
                      <a:pt x="1000" y="11"/>
                    </a:lnTo>
                    <a:lnTo>
                      <a:pt x="882" y="22"/>
                    </a:lnTo>
                    <a:lnTo>
                      <a:pt x="774" y="54"/>
                    </a:lnTo>
                    <a:lnTo>
                      <a:pt x="667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12" y="323"/>
                    </a:lnTo>
                    <a:lnTo>
                      <a:pt x="247" y="409"/>
                    </a:lnTo>
                    <a:lnTo>
                      <a:pt x="183" y="495"/>
                    </a:lnTo>
                    <a:lnTo>
                      <a:pt x="129" y="581"/>
                    </a:lnTo>
                    <a:lnTo>
                      <a:pt x="75" y="689"/>
                    </a:lnTo>
                    <a:lnTo>
                      <a:pt x="43" y="786"/>
                    </a:lnTo>
                    <a:lnTo>
                      <a:pt x="22" y="893"/>
                    </a:lnTo>
                    <a:lnTo>
                      <a:pt x="0" y="1011"/>
                    </a:lnTo>
                    <a:lnTo>
                      <a:pt x="0" y="1130"/>
                    </a:lnTo>
                    <a:lnTo>
                      <a:pt x="0" y="1248"/>
                    </a:lnTo>
                    <a:lnTo>
                      <a:pt x="22" y="1356"/>
                    </a:lnTo>
                    <a:lnTo>
                      <a:pt x="43" y="1474"/>
                    </a:lnTo>
                    <a:lnTo>
                      <a:pt x="86" y="1571"/>
                    </a:lnTo>
                    <a:lnTo>
                      <a:pt x="129" y="1667"/>
                    </a:lnTo>
                    <a:lnTo>
                      <a:pt x="183" y="1764"/>
                    </a:lnTo>
                    <a:lnTo>
                      <a:pt x="247" y="1850"/>
                    </a:lnTo>
                    <a:lnTo>
                      <a:pt x="323" y="1925"/>
                    </a:lnTo>
                    <a:lnTo>
                      <a:pt x="398" y="2001"/>
                    </a:lnTo>
                    <a:lnTo>
                      <a:pt x="484" y="2065"/>
                    </a:lnTo>
                    <a:lnTo>
                      <a:pt x="581" y="2119"/>
                    </a:lnTo>
                    <a:lnTo>
                      <a:pt x="678" y="2162"/>
                    </a:lnTo>
                    <a:lnTo>
                      <a:pt x="785" y="2205"/>
                    </a:lnTo>
                    <a:lnTo>
                      <a:pt x="893" y="2227"/>
                    </a:lnTo>
                    <a:lnTo>
                      <a:pt x="1000" y="2248"/>
                    </a:lnTo>
                    <a:lnTo>
                      <a:pt x="1237" y="2248"/>
                    </a:lnTo>
                    <a:lnTo>
                      <a:pt x="1355" y="2227"/>
                    </a:lnTo>
                    <a:lnTo>
                      <a:pt x="1463" y="2205"/>
                    </a:lnTo>
                    <a:lnTo>
                      <a:pt x="1570" y="2162"/>
                    </a:lnTo>
                    <a:lnTo>
                      <a:pt x="1667" y="2119"/>
                    </a:lnTo>
                    <a:lnTo>
                      <a:pt x="1753" y="2065"/>
                    </a:lnTo>
                    <a:lnTo>
                      <a:pt x="1839" y="2001"/>
                    </a:lnTo>
                    <a:lnTo>
                      <a:pt x="1925" y="1925"/>
                    </a:lnTo>
                    <a:lnTo>
                      <a:pt x="1989" y="1850"/>
                    </a:lnTo>
                    <a:lnTo>
                      <a:pt x="2054" y="1764"/>
                    </a:lnTo>
                    <a:lnTo>
                      <a:pt x="2108" y="1667"/>
                    </a:lnTo>
                    <a:lnTo>
                      <a:pt x="2162" y="1571"/>
                    </a:lnTo>
                    <a:lnTo>
                      <a:pt x="2194" y="1463"/>
                    </a:lnTo>
                    <a:lnTo>
                      <a:pt x="2226" y="1356"/>
                    </a:lnTo>
                    <a:lnTo>
                      <a:pt x="2237" y="1237"/>
                    </a:lnTo>
                    <a:lnTo>
                      <a:pt x="2248" y="1119"/>
                    </a:lnTo>
                    <a:lnTo>
                      <a:pt x="2237" y="1001"/>
                    </a:lnTo>
                    <a:lnTo>
                      <a:pt x="2215" y="893"/>
                    </a:lnTo>
                    <a:lnTo>
                      <a:pt x="2194" y="786"/>
                    </a:lnTo>
                    <a:lnTo>
                      <a:pt x="2151" y="678"/>
                    </a:lnTo>
                    <a:lnTo>
                      <a:pt x="2108" y="581"/>
                    </a:lnTo>
                    <a:lnTo>
                      <a:pt x="2054" y="485"/>
                    </a:lnTo>
                    <a:lnTo>
                      <a:pt x="1989" y="399"/>
                    </a:lnTo>
                    <a:lnTo>
                      <a:pt x="1914" y="323"/>
                    </a:lnTo>
                    <a:lnTo>
                      <a:pt x="1839" y="248"/>
                    </a:lnTo>
                    <a:lnTo>
                      <a:pt x="1753" y="184"/>
                    </a:lnTo>
                    <a:lnTo>
                      <a:pt x="1656" y="130"/>
                    </a:lnTo>
                    <a:lnTo>
                      <a:pt x="1559" y="87"/>
                    </a:lnTo>
                    <a:lnTo>
                      <a:pt x="1452" y="54"/>
                    </a:lnTo>
                    <a:lnTo>
                      <a:pt x="1344" y="22"/>
                    </a:lnTo>
                    <a:lnTo>
                      <a:pt x="1237" y="11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163950" y="1497775"/>
                <a:ext cx="56200" cy="55925"/>
              </a:xfrm>
              <a:custGeom>
                <a:rect b="b" l="l" r="r" t="t"/>
                <a:pathLst>
                  <a:path extrusionOk="0" h="2237" w="2248">
                    <a:moveTo>
                      <a:pt x="1022" y="0"/>
                    </a:moveTo>
                    <a:lnTo>
                      <a:pt x="914" y="22"/>
                    </a:lnTo>
                    <a:lnTo>
                      <a:pt x="807" y="43"/>
                    </a:lnTo>
                    <a:lnTo>
                      <a:pt x="699" y="75"/>
                    </a:lnTo>
                    <a:lnTo>
                      <a:pt x="602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4" y="312"/>
                    </a:lnTo>
                    <a:lnTo>
                      <a:pt x="269" y="387"/>
                    </a:lnTo>
                    <a:lnTo>
                      <a:pt x="205" y="473"/>
                    </a:lnTo>
                    <a:lnTo>
                      <a:pt x="140" y="559"/>
                    </a:lnTo>
                    <a:lnTo>
                      <a:pt x="97" y="667"/>
                    </a:lnTo>
                    <a:lnTo>
                      <a:pt x="54" y="764"/>
                    </a:lnTo>
                    <a:lnTo>
                      <a:pt x="33" y="871"/>
                    </a:lnTo>
                    <a:lnTo>
                      <a:pt x="11" y="989"/>
                    </a:lnTo>
                    <a:lnTo>
                      <a:pt x="0" y="1097"/>
                    </a:lnTo>
                    <a:lnTo>
                      <a:pt x="11" y="1215"/>
                    </a:lnTo>
                    <a:lnTo>
                      <a:pt x="22" y="1333"/>
                    </a:lnTo>
                    <a:lnTo>
                      <a:pt x="54" y="1441"/>
                    </a:lnTo>
                    <a:lnTo>
                      <a:pt x="86" y="1548"/>
                    </a:lnTo>
                    <a:lnTo>
                      <a:pt x="129" y="1645"/>
                    </a:lnTo>
                    <a:lnTo>
                      <a:pt x="183" y="1742"/>
                    </a:lnTo>
                    <a:lnTo>
                      <a:pt x="248" y="1828"/>
                    </a:lnTo>
                    <a:lnTo>
                      <a:pt x="323" y="1903"/>
                    </a:lnTo>
                    <a:lnTo>
                      <a:pt x="398" y="1979"/>
                    </a:lnTo>
                    <a:lnTo>
                      <a:pt x="484" y="2043"/>
                    </a:lnTo>
                    <a:lnTo>
                      <a:pt x="570" y="2097"/>
                    </a:lnTo>
                    <a:lnTo>
                      <a:pt x="667" y="2151"/>
                    </a:lnTo>
                    <a:lnTo>
                      <a:pt x="775" y="2183"/>
                    </a:lnTo>
                    <a:lnTo>
                      <a:pt x="882" y="2215"/>
                    </a:lnTo>
                    <a:lnTo>
                      <a:pt x="990" y="2226"/>
                    </a:lnTo>
                    <a:lnTo>
                      <a:pt x="1108" y="2237"/>
                    </a:lnTo>
                    <a:lnTo>
                      <a:pt x="1226" y="2237"/>
                    </a:lnTo>
                    <a:lnTo>
                      <a:pt x="1344" y="2215"/>
                    </a:lnTo>
                    <a:lnTo>
                      <a:pt x="1452" y="2194"/>
                    </a:lnTo>
                    <a:lnTo>
                      <a:pt x="1549" y="2161"/>
                    </a:lnTo>
                    <a:lnTo>
                      <a:pt x="1656" y="2108"/>
                    </a:lnTo>
                    <a:lnTo>
                      <a:pt x="1742" y="2054"/>
                    </a:lnTo>
                    <a:lnTo>
                      <a:pt x="1828" y="2000"/>
                    </a:lnTo>
                    <a:lnTo>
                      <a:pt x="1914" y="1925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67"/>
                    </a:lnTo>
                    <a:lnTo>
                      <a:pt x="2151" y="1570"/>
                    </a:lnTo>
                    <a:lnTo>
                      <a:pt x="2194" y="1473"/>
                    </a:lnTo>
                    <a:lnTo>
                      <a:pt x="2215" y="1366"/>
                    </a:lnTo>
                    <a:lnTo>
                      <a:pt x="2237" y="1247"/>
                    </a:lnTo>
                    <a:lnTo>
                      <a:pt x="2248" y="1129"/>
                    </a:lnTo>
                    <a:lnTo>
                      <a:pt x="2237" y="1022"/>
                    </a:lnTo>
                    <a:lnTo>
                      <a:pt x="2226" y="903"/>
                    </a:lnTo>
                    <a:lnTo>
                      <a:pt x="2205" y="796"/>
                    </a:lnTo>
                    <a:lnTo>
                      <a:pt x="2162" y="688"/>
                    </a:lnTo>
                    <a:lnTo>
                      <a:pt x="2119" y="591"/>
                    </a:lnTo>
                    <a:lnTo>
                      <a:pt x="2065" y="495"/>
                    </a:lnTo>
                    <a:lnTo>
                      <a:pt x="2000" y="409"/>
                    </a:lnTo>
                    <a:lnTo>
                      <a:pt x="1936" y="333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73" y="54"/>
                    </a:lnTo>
                    <a:lnTo>
                      <a:pt x="1366" y="22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792450" y="2440250"/>
                <a:ext cx="56225" cy="56225"/>
              </a:xfrm>
              <a:custGeom>
                <a:rect b="b" l="l" r="r" t="t"/>
                <a:pathLst>
                  <a:path extrusionOk="0" h="2249" w="2249">
                    <a:moveTo>
                      <a:pt x="1130" y="1"/>
                    </a:moveTo>
                    <a:lnTo>
                      <a:pt x="1012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89" y="87"/>
                    </a:lnTo>
                    <a:lnTo>
                      <a:pt x="581" y="141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24"/>
                    </a:lnTo>
                    <a:lnTo>
                      <a:pt x="259" y="410"/>
                    </a:lnTo>
                    <a:lnTo>
                      <a:pt x="194" y="496"/>
                    </a:lnTo>
                    <a:lnTo>
                      <a:pt x="141" y="582"/>
                    </a:lnTo>
                    <a:lnTo>
                      <a:pt x="87" y="678"/>
                    </a:lnTo>
                    <a:lnTo>
                      <a:pt x="55" y="786"/>
                    </a:lnTo>
                    <a:lnTo>
                      <a:pt x="22" y="893"/>
                    </a:lnTo>
                    <a:lnTo>
                      <a:pt x="12" y="1001"/>
                    </a:lnTo>
                    <a:lnTo>
                      <a:pt x="1" y="1119"/>
                    </a:lnTo>
                    <a:lnTo>
                      <a:pt x="12" y="1238"/>
                    </a:lnTo>
                    <a:lnTo>
                      <a:pt x="22" y="1356"/>
                    </a:lnTo>
                    <a:lnTo>
                      <a:pt x="55" y="1463"/>
                    </a:lnTo>
                    <a:lnTo>
                      <a:pt x="87" y="1560"/>
                    </a:lnTo>
                    <a:lnTo>
                      <a:pt x="130" y="1668"/>
                    </a:lnTo>
                    <a:lnTo>
                      <a:pt x="194" y="1754"/>
                    </a:lnTo>
                    <a:lnTo>
                      <a:pt x="248" y="1840"/>
                    </a:lnTo>
                    <a:lnTo>
                      <a:pt x="323" y="1915"/>
                    </a:lnTo>
                    <a:lnTo>
                      <a:pt x="399" y="1990"/>
                    </a:lnTo>
                    <a:lnTo>
                      <a:pt x="485" y="2055"/>
                    </a:lnTo>
                    <a:lnTo>
                      <a:pt x="581" y="2108"/>
                    </a:lnTo>
                    <a:lnTo>
                      <a:pt x="678" y="2162"/>
                    </a:lnTo>
                    <a:lnTo>
                      <a:pt x="786" y="2195"/>
                    </a:lnTo>
                    <a:lnTo>
                      <a:pt x="893" y="2227"/>
                    </a:lnTo>
                    <a:lnTo>
                      <a:pt x="1001" y="2238"/>
                    </a:lnTo>
                    <a:lnTo>
                      <a:pt x="1119" y="2248"/>
                    </a:lnTo>
                    <a:lnTo>
                      <a:pt x="1237" y="2238"/>
                    </a:lnTo>
                    <a:lnTo>
                      <a:pt x="1345" y="2227"/>
                    </a:lnTo>
                    <a:lnTo>
                      <a:pt x="1463" y="2195"/>
                    </a:lnTo>
                    <a:lnTo>
                      <a:pt x="1560" y="2162"/>
                    </a:lnTo>
                    <a:lnTo>
                      <a:pt x="1657" y="2119"/>
                    </a:lnTo>
                    <a:lnTo>
                      <a:pt x="1754" y="2055"/>
                    </a:lnTo>
                    <a:lnTo>
                      <a:pt x="1840" y="2001"/>
                    </a:lnTo>
                    <a:lnTo>
                      <a:pt x="1915" y="1926"/>
                    </a:lnTo>
                    <a:lnTo>
                      <a:pt x="1990" y="1850"/>
                    </a:lnTo>
                    <a:lnTo>
                      <a:pt x="2055" y="1764"/>
                    </a:lnTo>
                    <a:lnTo>
                      <a:pt x="2108" y="1668"/>
                    </a:lnTo>
                    <a:lnTo>
                      <a:pt x="2151" y="1571"/>
                    </a:lnTo>
                    <a:lnTo>
                      <a:pt x="2194" y="1463"/>
                    </a:lnTo>
                    <a:lnTo>
                      <a:pt x="2216" y="1356"/>
                    </a:lnTo>
                    <a:lnTo>
                      <a:pt x="2237" y="1248"/>
                    </a:lnTo>
                    <a:lnTo>
                      <a:pt x="2248" y="1130"/>
                    </a:lnTo>
                    <a:lnTo>
                      <a:pt x="2237" y="1012"/>
                    </a:lnTo>
                    <a:lnTo>
                      <a:pt x="2227" y="893"/>
                    </a:lnTo>
                    <a:lnTo>
                      <a:pt x="2194" y="786"/>
                    </a:lnTo>
                    <a:lnTo>
                      <a:pt x="2162" y="689"/>
                    </a:lnTo>
                    <a:lnTo>
                      <a:pt x="2108" y="592"/>
                    </a:lnTo>
                    <a:lnTo>
                      <a:pt x="2055" y="496"/>
                    </a:lnTo>
                    <a:lnTo>
                      <a:pt x="1990" y="410"/>
                    </a:lnTo>
                    <a:lnTo>
                      <a:pt x="1926" y="334"/>
                    </a:lnTo>
                    <a:lnTo>
                      <a:pt x="1840" y="259"/>
                    </a:lnTo>
                    <a:lnTo>
                      <a:pt x="1754" y="194"/>
                    </a:lnTo>
                    <a:lnTo>
                      <a:pt x="1668" y="141"/>
                    </a:lnTo>
                    <a:lnTo>
                      <a:pt x="1571" y="87"/>
                    </a:lnTo>
                    <a:lnTo>
                      <a:pt x="1463" y="55"/>
                    </a:lnTo>
                    <a:lnTo>
                      <a:pt x="1356" y="22"/>
                    </a:lnTo>
                    <a:lnTo>
                      <a:pt x="1248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319600" y="275452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108" y="0"/>
                    </a:moveTo>
                    <a:lnTo>
                      <a:pt x="990" y="11"/>
                    </a:lnTo>
                    <a:lnTo>
                      <a:pt x="882" y="22"/>
                    </a:lnTo>
                    <a:lnTo>
                      <a:pt x="775" y="54"/>
                    </a:lnTo>
                    <a:lnTo>
                      <a:pt x="667" y="86"/>
                    </a:lnTo>
                    <a:lnTo>
                      <a:pt x="570" y="140"/>
                    </a:lnTo>
                    <a:lnTo>
                      <a:pt x="473" y="194"/>
                    </a:lnTo>
                    <a:lnTo>
                      <a:pt x="398" y="258"/>
                    </a:lnTo>
                    <a:lnTo>
                      <a:pt x="312" y="333"/>
                    </a:lnTo>
                    <a:lnTo>
                      <a:pt x="248" y="409"/>
                    </a:lnTo>
                    <a:lnTo>
                      <a:pt x="183" y="506"/>
                    </a:lnTo>
                    <a:lnTo>
                      <a:pt x="129" y="592"/>
                    </a:lnTo>
                    <a:lnTo>
                      <a:pt x="86" y="699"/>
                    </a:lnTo>
                    <a:lnTo>
                      <a:pt x="54" y="796"/>
                    </a:lnTo>
                    <a:lnTo>
                      <a:pt x="22" y="903"/>
                    </a:lnTo>
                    <a:lnTo>
                      <a:pt x="11" y="1022"/>
                    </a:lnTo>
                    <a:lnTo>
                      <a:pt x="0" y="1140"/>
                    </a:lnTo>
                    <a:lnTo>
                      <a:pt x="11" y="1258"/>
                    </a:lnTo>
                    <a:lnTo>
                      <a:pt x="33" y="1377"/>
                    </a:lnTo>
                    <a:lnTo>
                      <a:pt x="54" y="1484"/>
                    </a:lnTo>
                    <a:lnTo>
                      <a:pt x="97" y="1581"/>
                    </a:lnTo>
                    <a:lnTo>
                      <a:pt x="140" y="1678"/>
                    </a:lnTo>
                    <a:lnTo>
                      <a:pt x="205" y="1774"/>
                    </a:lnTo>
                    <a:lnTo>
                      <a:pt x="269" y="1860"/>
                    </a:lnTo>
                    <a:lnTo>
                      <a:pt x="334" y="1936"/>
                    </a:lnTo>
                    <a:lnTo>
                      <a:pt x="420" y="2011"/>
                    </a:lnTo>
                    <a:lnTo>
                      <a:pt x="506" y="2065"/>
                    </a:lnTo>
                    <a:lnTo>
                      <a:pt x="602" y="2118"/>
                    </a:lnTo>
                    <a:lnTo>
                      <a:pt x="699" y="2172"/>
                    </a:lnTo>
                    <a:lnTo>
                      <a:pt x="807" y="2204"/>
                    </a:lnTo>
                    <a:lnTo>
                      <a:pt x="914" y="2226"/>
                    </a:lnTo>
                    <a:lnTo>
                      <a:pt x="1033" y="2247"/>
                    </a:lnTo>
                    <a:lnTo>
                      <a:pt x="1151" y="2247"/>
                    </a:lnTo>
                    <a:lnTo>
                      <a:pt x="1258" y="2237"/>
                    </a:lnTo>
                    <a:lnTo>
                      <a:pt x="1377" y="2226"/>
                    </a:lnTo>
                    <a:lnTo>
                      <a:pt x="1484" y="2194"/>
                    </a:lnTo>
                    <a:lnTo>
                      <a:pt x="1592" y="2151"/>
                    </a:lnTo>
                    <a:lnTo>
                      <a:pt x="1689" y="2108"/>
                    </a:lnTo>
                    <a:lnTo>
                      <a:pt x="1775" y="2054"/>
                    </a:lnTo>
                    <a:lnTo>
                      <a:pt x="1861" y="1989"/>
                    </a:lnTo>
                    <a:lnTo>
                      <a:pt x="1936" y="1914"/>
                    </a:lnTo>
                    <a:lnTo>
                      <a:pt x="2011" y="1828"/>
                    </a:lnTo>
                    <a:lnTo>
                      <a:pt x="2076" y="1742"/>
                    </a:lnTo>
                    <a:lnTo>
                      <a:pt x="2129" y="1656"/>
                    </a:lnTo>
                    <a:lnTo>
                      <a:pt x="2172" y="1549"/>
                    </a:lnTo>
                    <a:lnTo>
                      <a:pt x="2205" y="1452"/>
                    </a:lnTo>
                    <a:lnTo>
                      <a:pt x="2237" y="1333"/>
                    </a:lnTo>
                    <a:lnTo>
                      <a:pt x="2248" y="1226"/>
                    </a:lnTo>
                    <a:lnTo>
                      <a:pt x="2248" y="1108"/>
                    </a:lnTo>
                    <a:lnTo>
                      <a:pt x="2248" y="989"/>
                    </a:lnTo>
                    <a:lnTo>
                      <a:pt x="2226" y="871"/>
                    </a:lnTo>
                    <a:lnTo>
                      <a:pt x="2194" y="764"/>
                    </a:lnTo>
                    <a:lnTo>
                      <a:pt x="2162" y="667"/>
                    </a:lnTo>
                    <a:lnTo>
                      <a:pt x="2108" y="570"/>
                    </a:lnTo>
                    <a:lnTo>
                      <a:pt x="2054" y="473"/>
                    </a:lnTo>
                    <a:lnTo>
                      <a:pt x="1990" y="387"/>
                    </a:lnTo>
                    <a:lnTo>
                      <a:pt x="1914" y="312"/>
                    </a:lnTo>
                    <a:lnTo>
                      <a:pt x="1839" y="237"/>
                    </a:lnTo>
                    <a:lnTo>
                      <a:pt x="1753" y="183"/>
                    </a:lnTo>
                    <a:lnTo>
                      <a:pt x="1656" y="118"/>
                    </a:lnTo>
                    <a:lnTo>
                      <a:pt x="1559" y="75"/>
                    </a:lnTo>
                    <a:lnTo>
                      <a:pt x="1452" y="43"/>
                    </a:lnTo>
                    <a:lnTo>
                      <a:pt x="1344" y="22"/>
                    </a:lnTo>
                    <a:lnTo>
                      <a:pt x="12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241625" y="2754525"/>
                <a:ext cx="56500" cy="56200"/>
              </a:xfrm>
              <a:custGeom>
                <a:rect b="b" l="l" r="r" t="t"/>
                <a:pathLst>
                  <a:path extrusionOk="0" h="2248" w="2260">
                    <a:moveTo>
                      <a:pt x="979" y="0"/>
                    </a:moveTo>
                    <a:lnTo>
                      <a:pt x="872" y="22"/>
                    </a:lnTo>
                    <a:lnTo>
                      <a:pt x="764" y="54"/>
                    </a:lnTo>
                    <a:lnTo>
                      <a:pt x="657" y="97"/>
                    </a:lnTo>
                    <a:lnTo>
                      <a:pt x="560" y="140"/>
                    </a:lnTo>
                    <a:lnTo>
                      <a:pt x="474" y="204"/>
                    </a:lnTo>
                    <a:lnTo>
                      <a:pt x="388" y="269"/>
                    </a:lnTo>
                    <a:lnTo>
                      <a:pt x="313" y="333"/>
                    </a:lnTo>
                    <a:lnTo>
                      <a:pt x="237" y="419"/>
                    </a:lnTo>
                    <a:lnTo>
                      <a:pt x="173" y="506"/>
                    </a:lnTo>
                    <a:lnTo>
                      <a:pt x="119" y="602"/>
                    </a:lnTo>
                    <a:lnTo>
                      <a:pt x="76" y="699"/>
                    </a:lnTo>
                    <a:lnTo>
                      <a:pt x="44" y="807"/>
                    </a:lnTo>
                    <a:lnTo>
                      <a:pt x="22" y="914"/>
                    </a:lnTo>
                    <a:lnTo>
                      <a:pt x="12" y="1032"/>
                    </a:lnTo>
                    <a:lnTo>
                      <a:pt x="1" y="1151"/>
                    </a:lnTo>
                    <a:lnTo>
                      <a:pt x="12" y="1269"/>
                    </a:lnTo>
                    <a:lnTo>
                      <a:pt x="33" y="1377"/>
                    </a:lnTo>
                    <a:lnTo>
                      <a:pt x="65" y="1484"/>
                    </a:lnTo>
                    <a:lnTo>
                      <a:pt x="98" y="1592"/>
                    </a:lnTo>
                    <a:lnTo>
                      <a:pt x="141" y="1688"/>
                    </a:lnTo>
                    <a:lnTo>
                      <a:pt x="205" y="1774"/>
                    </a:lnTo>
                    <a:lnTo>
                      <a:pt x="270" y="1860"/>
                    </a:lnTo>
                    <a:lnTo>
                      <a:pt x="334" y="1936"/>
                    </a:lnTo>
                    <a:lnTo>
                      <a:pt x="420" y="2011"/>
                    </a:lnTo>
                    <a:lnTo>
                      <a:pt x="506" y="2075"/>
                    </a:lnTo>
                    <a:lnTo>
                      <a:pt x="592" y="2129"/>
                    </a:lnTo>
                    <a:lnTo>
                      <a:pt x="700" y="2172"/>
                    </a:lnTo>
                    <a:lnTo>
                      <a:pt x="797" y="2204"/>
                    </a:lnTo>
                    <a:lnTo>
                      <a:pt x="915" y="2237"/>
                    </a:lnTo>
                    <a:lnTo>
                      <a:pt x="1022" y="2247"/>
                    </a:lnTo>
                    <a:lnTo>
                      <a:pt x="1270" y="2247"/>
                    </a:lnTo>
                    <a:lnTo>
                      <a:pt x="1388" y="2226"/>
                    </a:lnTo>
                    <a:lnTo>
                      <a:pt x="1496" y="2194"/>
                    </a:lnTo>
                    <a:lnTo>
                      <a:pt x="1603" y="2161"/>
                    </a:lnTo>
                    <a:lnTo>
                      <a:pt x="1700" y="2108"/>
                    </a:lnTo>
                    <a:lnTo>
                      <a:pt x="1797" y="2054"/>
                    </a:lnTo>
                    <a:lnTo>
                      <a:pt x="1883" y="1979"/>
                    </a:lnTo>
                    <a:lnTo>
                      <a:pt x="1958" y="1903"/>
                    </a:lnTo>
                    <a:lnTo>
                      <a:pt x="2033" y="1828"/>
                    </a:lnTo>
                    <a:lnTo>
                      <a:pt x="2098" y="1731"/>
                    </a:lnTo>
                    <a:lnTo>
                      <a:pt x="2152" y="1635"/>
                    </a:lnTo>
                    <a:lnTo>
                      <a:pt x="2195" y="1538"/>
                    </a:lnTo>
                    <a:lnTo>
                      <a:pt x="2227" y="1420"/>
                    </a:lnTo>
                    <a:lnTo>
                      <a:pt x="2248" y="1312"/>
                    </a:lnTo>
                    <a:lnTo>
                      <a:pt x="2259" y="1194"/>
                    </a:lnTo>
                    <a:lnTo>
                      <a:pt x="2259" y="1075"/>
                    </a:lnTo>
                    <a:lnTo>
                      <a:pt x="2248" y="957"/>
                    </a:lnTo>
                    <a:lnTo>
                      <a:pt x="2227" y="850"/>
                    </a:lnTo>
                    <a:lnTo>
                      <a:pt x="2195" y="742"/>
                    </a:lnTo>
                    <a:lnTo>
                      <a:pt x="2162" y="635"/>
                    </a:lnTo>
                    <a:lnTo>
                      <a:pt x="2109" y="538"/>
                    </a:lnTo>
                    <a:lnTo>
                      <a:pt x="2055" y="452"/>
                    </a:lnTo>
                    <a:lnTo>
                      <a:pt x="1979" y="366"/>
                    </a:lnTo>
                    <a:lnTo>
                      <a:pt x="1904" y="290"/>
                    </a:lnTo>
                    <a:lnTo>
                      <a:pt x="1829" y="226"/>
                    </a:lnTo>
                    <a:lnTo>
                      <a:pt x="1743" y="161"/>
                    </a:lnTo>
                    <a:lnTo>
                      <a:pt x="1646" y="108"/>
                    </a:lnTo>
                    <a:lnTo>
                      <a:pt x="1549" y="65"/>
                    </a:lnTo>
                    <a:lnTo>
                      <a:pt x="1442" y="32"/>
                    </a:lnTo>
                    <a:lnTo>
                      <a:pt x="1324" y="11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163950" y="275452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022" y="0"/>
                    </a:moveTo>
                    <a:lnTo>
                      <a:pt x="904" y="22"/>
                    </a:lnTo>
                    <a:lnTo>
                      <a:pt x="796" y="43"/>
                    </a:lnTo>
                    <a:lnTo>
                      <a:pt x="688" y="86"/>
                    </a:lnTo>
                    <a:lnTo>
                      <a:pt x="592" y="129"/>
                    </a:lnTo>
                    <a:lnTo>
                      <a:pt x="495" y="183"/>
                    </a:lnTo>
                    <a:lnTo>
                      <a:pt x="409" y="24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6" y="667"/>
                    </a:lnTo>
                    <a:lnTo>
                      <a:pt x="54" y="774"/>
                    </a:lnTo>
                    <a:lnTo>
                      <a:pt x="22" y="882"/>
                    </a:lnTo>
                    <a:lnTo>
                      <a:pt x="11" y="989"/>
                    </a:lnTo>
                    <a:lnTo>
                      <a:pt x="0" y="1108"/>
                    </a:lnTo>
                    <a:lnTo>
                      <a:pt x="11" y="1226"/>
                    </a:lnTo>
                    <a:lnTo>
                      <a:pt x="22" y="1344"/>
                    </a:lnTo>
                    <a:lnTo>
                      <a:pt x="43" y="1452"/>
                    </a:lnTo>
                    <a:lnTo>
                      <a:pt x="86" y="1559"/>
                    </a:lnTo>
                    <a:lnTo>
                      <a:pt x="129" y="1656"/>
                    </a:lnTo>
                    <a:lnTo>
                      <a:pt x="183" y="1753"/>
                    </a:lnTo>
                    <a:lnTo>
                      <a:pt x="248" y="1839"/>
                    </a:lnTo>
                    <a:lnTo>
                      <a:pt x="312" y="1914"/>
                    </a:lnTo>
                    <a:lnTo>
                      <a:pt x="398" y="1989"/>
                    </a:lnTo>
                    <a:lnTo>
                      <a:pt x="484" y="2054"/>
                    </a:lnTo>
                    <a:lnTo>
                      <a:pt x="570" y="2108"/>
                    </a:lnTo>
                    <a:lnTo>
                      <a:pt x="667" y="2161"/>
                    </a:lnTo>
                    <a:lnTo>
                      <a:pt x="775" y="2194"/>
                    </a:lnTo>
                    <a:lnTo>
                      <a:pt x="882" y="2226"/>
                    </a:lnTo>
                    <a:lnTo>
                      <a:pt x="1000" y="2237"/>
                    </a:lnTo>
                    <a:lnTo>
                      <a:pt x="1119" y="2247"/>
                    </a:lnTo>
                    <a:lnTo>
                      <a:pt x="1237" y="2247"/>
                    </a:lnTo>
                    <a:lnTo>
                      <a:pt x="1344" y="2226"/>
                    </a:lnTo>
                    <a:lnTo>
                      <a:pt x="1452" y="2204"/>
                    </a:lnTo>
                    <a:lnTo>
                      <a:pt x="1559" y="2161"/>
                    </a:lnTo>
                    <a:lnTo>
                      <a:pt x="1656" y="2118"/>
                    </a:lnTo>
                    <a:lnTo>
                      <a:pt x="1753" y="2065"/>
                    </a:lnTo>
                    <a:lnTo>
                      <a:pt x="1839" y="2000"/>
                    </a:lnTo>
                    <a:lnTo>
                      <a:pt x="1914" y="1936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78"/>
                    </a:lnTo>
                    <a:lnTo>
                      <a:pt x="2162" y="1581"/>
                    </a:lnTo>
                    <a:lnTo>
                      <a:pt x="2194" y="1473"/>
                    </a:lnTo>
                    <a:lnTo>
                      <a:pt x="2226" y="1366"/>
                    </a:lnTo>
                    <a:lnTo>
                      <a:pt x="2248" y="1247"/>
                    </a:lnTo>
                    <a:lnTo>
                      <a:pt x="2248" y="1140"/>
                    </a:lnTo>
                    <a:lnTo>
                      <a:pt x="2248" y="1022"/>
                    </a:lnTo>
                    <a:lnTo>
                      <a:pt x="2226" y="903"/>
                    </a:lnTo>
                    <a:lnTo>
                      <a:pt x="2205" y="796"/>
                    </a:lnTo>
                    <a:lnTo>
                      <a:pt x="2172" y="688"/>
                    </a:lnTo>
                    <a:lnTo>
                      <a:pt x="2119" y="592"/>
                    </a:lnTo>
                    <a:lnTo>
                      <a:pt x="2065" y="495"/>
                    </a:lnTo>
                    <a:lnTo>
                      <a:pt x="2000" y="409"/>
                    </a:lnTo>
                    <a:lnTo>
                      <a:pt x="1936" y="333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73" y="54"/>
                    </a:lnTo>
                    <a:lnTo>
                      <a:pt x="1366" y="22"/>
                    </a:lnTo>
                    <a:lnTo>
                      <a:pt x="1258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691350" y="24402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9" y="1"/>
                    </a:moveTo>
                    <a:lnTo>
                      <a:pt x="1001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84"/>
                    </a:lnTo>
                    <a:lnTo>
                      <a:pt x="398" y="248"/>
                    </a:lnTo>
                    <a:lnTo>
                      <a:pt x="323" y="324"/>
                    </a:lnTo>
                    <a:lnTo>
                      <a:pt x="248" y="399"/>
                    </a:lnTo>
                    <a:lnTo>
                      <a:pt x="183" y="485"/>
                    </a:lnTo>
                    <a:lnTo>
                      <a:pt x="130" y="582"/>
                    </a:lnTo>
                    <a:lnTo>
                      <a:pt x="87" y="678"/>
                    </a:lnTo>
                    <a:lnTo>
                      <a:pt x="44" y="786"/>
                    </a:lnTo>
                    <a:lnTo>
                      <a:pt x="22" y="893"/>
                    </a:lnTo>
                    <a:lnTo>
                      <a:pt x="1" y="1001"/>
                    </a:lnTo>
                    <a:lnTo>
                      <a:pt x="1" y="1119"/>
                    </a:lnTo>
                    <a:lnTo>
                      <a:pt x="1" y="1238"/>
                    </a:lnTo>
                    <a:lnTo>
                      <a:pt x="22" y="1356"/>
                    </a:lnTo>
                    <a:lnTo>
                      <a:pt x="44" y="1463"/>
                    </a:lnTo>
                    <a:lnTo>
                      <a:pt x="87" y="1571"/>
                    </a:lnTo>
                    <a:lnTo>
                      <a:pt x="130" y="1668"/>
                    </a:lnTo>
                    <a:lnTo>
                      <a:pt x="183" y="1754"/>
                    </a:lnTo>
                    <a:lnTo>
                      <a:pt x="248" y="1850"/>
                    </a:lnTo>
                    <a:lnTo>
                      <a:pt x="312" y="1926"/>
                    </a:lnTo>
                    <a:lnTo>
                      <a:pt x="398" y="2001"/>
                    </a:lnTo>
                    <a:lnTo>
                      <a:pt x="484" y="2055"/>
                    </a:lnTo>
                    <a:lnTo>
                      <a:pt x="570" y="2119"/>
                    </a:lnTo>
                    <a:lnTo>
                      <a:pt x="678" y="2162"/>
                    </a:lnTo>
                    <a:lnTo>
                      <a:pt x="775" y="2195"/>
                    </a:lnTo>
                    <a:lnTo>
                      <a:pt x="882" y="2227"/>
                    </a:lnTo>
                    <a:lnTo>
                      <a:pt x="1001" y="2248"/>
                    </a:lnTo>
                    <a:lnTo>
                      <a:pt x="1237" y="2248"/>
                    </a:lnTo>
                    <a:lnTo>
                      <a:pt x="1345" y="2227"/>
                    </a:lnTo>
                    <a:lnTo>
                      <a:pt x="1463" y="2205"/>
                    </a:lnTo>
                    <a:lnTo>
                      <a:pt x="1560" y="2162"/>
                    </a:lnTo>
                    <a:lnTo>
                      <a:pt x="1657" y="2119"/>
                    </a:lnTo>
                    <a:lnTo>
                      <a:pt x="1753" y="2065"/>
                    </a:lnTo>
                    <a:lnTo>
                      <a:pt x="1839" y="2001"/>
                    </a:lnTo>
                    <a:lnTo>
                      <a:pt x="1915" y="1926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68"/>
                    </a:lnTo>
                    <a:lnTo>
                      <a:pt x="2162" y="1571"/>
                    </a:lnTo>
                    <a:lnTo>
                      <a:pt x="2194" y="1474"/>
                    </a:lnTo>
                    <a:lnTo>
                      <a:pt x="2226" y="1356"/>
                    </a:lnTo>
                    <a:lnTo>
                      <a:pt x="2237" y="1248"/>
                    </a:lnTo>
                    <a:lnTo>
                      <a:pt x="2248" y="1130"/>
                    </a:lnTo>
                    <a:lnTo>
                      <a:pt x="2237" y="1012"/>
                    </a:lnTo>
                    <a:lnTo>
                      <a:pt x="2226" y="893"/>
                    </a:lnTo>
                    <a:lnTo>
                      <a:pt x="2194" y="786"/>
                    </a:lnTo>
                    <a:lnTo>
                      <a:pt x="2162" y="678"/>
                    </a:lnTo>
                    <a:lnTo>
                      <a:pt x="2119" y="582"/>
                    </a:lnTo>
                    <a:lnTo>
                      <a:pt x="2054" y="496"/>
                    </a:lnTo>
                    <a:lnTo>
                      <a:pt x="2001" y="410"/>
                    </a:lnTo>
                    <a:lnTo>
                      <a:pt x="1925" y="324"/>
                    </a:lnTo>
                    <a:lnTo>
                      <a:pt x="1850" y="259"/>
                    </a:lnTo>
                    <a:lnTo>
                      <a:pt x="1764" y="194"/>
                    </a:lnTo>
                    <a:lnTo>
                      <a:pt x="1667" y="130"/>
                    </a:lnTo>
                    <a:lnTo>
                      <a:pt x="1570" y="87"/>
                    </a:lnTo>
                    <a:lnTo>
                      <a:pt x="1463" y="55"/>
                    </a:lnTo>
                    <a:lnTo>
                      <a:pt x="1355" y="22"/>
                    </a:lnTo>
                    <a:lnTo>
                      <a:pt x="1237" y="1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636275" y="2598325"/>
                <a:ext cx="57275" cy="57300"/>
              </a:xfrm>
              <a:custGeom>
                <a:rect b="b" l="l" r="r" t="t"/>
                <a:pathLst>
                  <a:path extrusionOk="0" h="2292" w="2291">
                    <a:moveTo>
                      <a:pt x="1076" y="1"/>
                    </a:moveTo>
                    <a:lnTo>
                      <a:pt x="957" y="11"/>
                    </a:lnTo>
                    <a:lnTo>
                      <a:pt x="839" y="33"/>
                    </a:lnTo>
                    <a:lnTo>
                      <a:pt x="732" y="65"/>
                    </a:lnTo>
                    <a:lnTo>
                      <a:pt x="624" y="108"/>
                    </a:lnTo>
                    <a:lnTo>
                      <a:pt x="527" y="162"/>
                    </a:lnTo>
                    <a:lnTo>
                      <a:pt x="441" y="226"/>
                    </a:lnTo>
                    <a:lnTo>
                      <a:pt x="355" y="302"/>
                    </a:lnTo>
                    <a:lnTo>
                      <a:pt x="280" y="377"/>
                    </a:lnTo>
                    <a:lnTo>
                      <a:pt x="215" y="463"/>
                    </a:lnTo>
                    <a:lnTo>
                      <a:pt x="151" y="560"/>
                    </a:lnTo>
                    <a:lnTo>
                      <a:pt x="97" y="657"/>
                    </a:lnTo>
                    <a:lnTo>
                      <a:pt x="54" y="764"/>
                    </a:lnTo>
                    <a:lnTo>
                      <a:pt x="22" y="872"/>
                    </a:lnTo>
                    <a:lnTo>
                      <a:pt x="11" y="990"/>
                    </a:lnTo>
                    <a:lnTo>
                      <a:pt x="0" y="1108"/>
                    </a:lnTo>
                    <a:lnTo>
                      <a:pt x="0" y="1226"/>
                    </a:lnTo>
                    <a:lnTo>
                      <a:pt x="11" y="1345"/>
                    </a:lnTo>
                    <a:lnTo>
                      <a:pt x="43" y="1452"/>
                    </a:lnTo>
                    <a:lnTo>
                      <a:pt x="76" y="1560"/>
                    </a:lnTo>
                    <a:lnTo>
                      <a:pt x="119" y="1667"/>
                    </a:lnTo>
                    <a:lnTo>
                      <a:pt x="172" y="1764"/>
                    </a:lnTo>
                    <a:lnTo>
                      <a:pt x="237" y="1850"/>
                    </a:lnTo>
                    <a:lnTo>
                      <a:pt x="301" y="1936"/>
                    </a:lnTo>
                    <a:lnTo>
                      <a:pt x="387" y="2011"/>
                    </a:lnTo>
                    <a:lnTo>
                      <a:pt x="473" y="2076"/>
                    </a:lnTo>
                    <a:lnTo>
                      <a:pt x="570" y="2140"/>
                    </a:lnTo>
                    <a:lnTo>
                      <a:pt x="667" y="2194"/>
                    </a:lnTo>
                    <a:lnTo>
                      <a:pt x="775" y="2227"/>
                    </a:lnTo>
                    <a:lnTo>
                      <a:pt x="882" y="2259"/>
                    </a:lnTo>
                    <a:lnTo>
                      <a:pt x="1000" y="2280"/>
                    </a:lnTo>
                    <a:lnTo>
                      <a:pt x="1119" y="2291"/>
                    </a:lnTo>
                    <a:lnTo>
                      <a:pt x="1237" y="2280"/>
                    </a:lnTo>
                    <a:lnTo>
                      <a:pt x="1355" y="2270"/>
                    </a:lnTo>
                    <a:lnTo>
                      <a:pt x="1473" y="2237"/>
                    </a:lnTo>
                    <a:lnTo>
                      <a:pt x="1581" y="2205"/>
                    </a:lnTo>
                    <a:lnTo>
                      <a:pt x="1678" y="2162"/>
                    </a:lnTo>
                    <a:lnTo>
                      <a:pt x="1775" y="2108"/>
                    </a:lnTo>
                    <a:lnTo>
                      <a:pt x="1861" y="2044"/>
                    </a:lnTo>
                    <a:lnTo>
                      <a:pt x="1947" y="1968"/>
                    </a:lnTo>
                    <a:lnTo>
                      <a:pt x="2022" y="1893"/>
                    </a:lnTo>
                    <a:lnTo>
                      <a:pt x="2086" y="1796"/>
                    </a:lnTo>
                    <a:lnTo>
                      <a:pt x="2140" y="1710"/>
                    </a:lnTo>
                    <a:lnTo>
                      <a:pt x="2194" y="1603"/>
                    </a:lnTo>
                    <a:lnTo>
                      <a:pt x="2237" y="1495"/>
                    </a:lnTo>
                    <a:lnTo>
                      <a:pt x="2258" y="1388"/>
                    </a:lnTo>
                    <a:lnTo>
                      <a:pt x="2280" y="1270"/>
                    </a:lnTo>
                    <a:lnTo>
                      <a:pt x="2291" y="1151"/>
                    </a:lnTo>
                    <a:lnTo>
                      <a:pt x="2280" y="1033"/>
                    </a:lnTo>
                    <a:lnTo>
                      <a:pt x="2269" y="925"/>
                    </a:lnTo>
                    <a:lnTo>
                      <a:pt x="2237" y="807"/>
                    </a:lnTo>
                    <a:lnTo>
                      <a:pt x="2205" y="710"/>
                    </a:lnTo>
                    <a:lnTo>
                      <a:pt x="2162" y="603"/>
                    </a:lnTo>
                    <a:lnTo>
                      <a:pt x="2108" y="517"/>
                    </a:lnTo>
                    <a:lnTo>
                      <a:pt x="2043" y="431"/>
                    </a:lnTo>
                    <a:lnTo>
                      <a:pt x="1979" y="345"/>
                    </a:lnTo>
                    <a:lnTo>
                      <a:pt x="1904" y="269"/>
                    </a:lnTo>
                    <a:lnTo>
                      <a:pt x="1818" y="205"/>
                    </a:lnTo>
                    <a:lnTo>
                      <a:pt x="1721" y="151"/>
                    </a:lnTo>
                    <a:lnTo>
                      <a:pt x="1635" y="97"/>
                    </a:lnTo>
                    <a:lnTo>
                      <a:pt x="1527" y="54"/>
                    </a:lnTo>
                    <a:lnTo>
                      <a:pt x="1420" y="33"/>
                    </a:lnTo>
                    <a:lnTo>
                      <a:pt x="1312" y="11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714225" y="1730825"/>
                <a:ext cx="57025" cy="57025"/>
              </a:xfrm>
              <a:custGeom>
                <a:rect b="b" l="l" r="r" t="t"/>
                <a:pathLst>
                  <a:path extrusionOk="0" h="2281" w="2281">
                    <a:moveTo>
                      <a:pt x="1119" y="1"/>
                    </a:moveTo>
                    <a:lnTo>
                      <a:pt x="1011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78" y="87"/>
                    </a:lnTo>
                    <a:lnTo>
                      <a:pt x="581" y="141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23"/>
                    </a:lnTo>
                    <a:lnTo>
                      <a:pt x="259" y="409"/>
                    </a:lnTo>
                    <a:lnTo>
                      <a:pt x="194" y="496"/>
                    </a:lnTo>
                    <a:lnTo>
                      <a:pt x="140" y="582"/>
                    </a:lnTo>
                    <a:lnTo>
                      <a:pt x="87" y="678"/>
                    </a:lnTo>
                    <a:lnTo>
                      <a:pt x="54" y="786"/>
                    </a:lnTo>
                    <a:lnTo>
                      <a:pt x="22" y="893"/>
                    </a:lnTo>
                    <a:lnTo>
                      <a:pt x="11" y="1012"/>
                    </a:lnTo>
                    <a:lnTo>
                      <a:pt x="1" y="1130"/>
                    </a:lnTo>
                    <a:lnTo>
                      <a:pt x="1" y="1248"/>
                    </a:lnTo>
                    <a:lnTo>
                      <a:pt x="22" y="1366"/>
                    </a:lnTo>
                    <a:lnTo>
                      <a:pt x="44" y="1474"/>
                    </a:lnTo>
                    <a:lnTo>
                      <a:pt x="87" y="1582"/>
                    </a:lnTo>
                    <a:lnTo>
                      <a:pt x="130" y="1689"/>
                    </a:lnTo>
                    <a:lnTo>
                      <a:pt x="183" y="1786"/>
                    </a:lnTo>
                    <a:lnTo>
                      <a:pt x="248" y="1872"/>
                    </a:lnTo>
                    <a:lnTo>
                      <a:pt x="323" y="1947"/>
                    </a:lnTo>
                    <a:lnTo>
                      <a:pt x="409" y="2022"/>
                    </a:lnTo>
                    <a:lnTo>
                      <a:pt x="495" y="2087"/>
                    </a:lnTo>
                    <a:lnTo>
                      <a:pt x="592" y="2151"/>
                    </a:lnTo>
                    <a:lnTo>
                      <a:pt x="689" y="2194"/>
                    </a:lnTo>
                    <a:lnTo>
                      <a:pt x="796" y="2227"/>
                    </a:lnTo>
                    <a:lnTo>
                      <a:pt x="915" y="2259"/>
                    </a:lnTo>
                    <a:lnTo>
                      <a:pt x="1033" y="2270"/>
                    </a:lnTo>
                    <a:lnTo>
                      <a:pt x="1151" y="2280"/>
                    </a:lnTo>
                    <a:lnTo>
                      <a:pt x="1270" y="2270"/>
                    </a:lnTo>
                    <a:lnTo>
                      <a:pt x="1388" y="2248"/>
                    </a:lnTo>
                    <a:lnTo>
                      <a:pt x="1506" y="2227"/>
                    </a:lnTo>
                    <a:lnTo>
                      <a:pt x="1603" y="2184"/>
                    </a:lnTo>
                    <a:lnTo>
                      <a:pt x="1710" y="2130"/>
                    </a:lnTo>
                    <a:lnTo>
                      <a:pt x="1796" y="2076"/>
                    </a:lnTo>
                    <a:lnTo>
                      <a:pt x="1893" y="2012"/>
                    </a:lnTo>
                    <a:lnTo>
                      <a:pt x="1968" y="1936"/>
                    </a:lnTo>
                    <a:lnTo>
                      <a:pt x="2044" y="1850"/>
                    </a:lnTo>
                    <a:lnTo>
                      <a:pt x="2098" y="1764"/>
                    </a:lnTo>
                    <a:lnTo>
                      <a:pt x="2151" y="1668"/>
                    </a:lnTo>
                    <a:lnTo>
                      <a:pt x="2205" y="1560"/>
                    </a:lnTo>
                    <a:lnTo>
                      <a:pt x="2237" y="1453"/>
                    </a:lnTo>
                    <a:lnTo>
                      <a:pt x="2259" y="1334"/>
                    </a:lnTo>
                    <a:lnTo>
                      <a:pt x="2270" y="1216"/>
                    </a:lnTo>
                    <a:lnTo>
                      <a:pt x="2280" y="1098"/>
                    </a:lnTo>
                    <a:lnTo>
                      <a:pt x="2270" y="979"/>
                    </a:lnTo>
                    <a:lnTo>
                      <a:pt x="2248" y="872"/>
                    </a:lnTo>
                    <a:lnTo>
                      <a:pt x="2216" y="764"/>
                    </a:lnTo>
                    <a:lnTo>
                      <a:pt x="2173" y="657"/>
                    </a:lnTo>
                    <a:lnTo>
                      <a:pt x="2130" y="560"/>
                    </a:lnTo>
                    <a:lnTo>
                      <a:pt x="2076" y="474"/>
                    </a:lnTo>
                    <a:lnTo>
                      <a:pt x="2011" y="388"/>
                    </a:lnTo>
                    <a:lnTo>
                      <a:pt x="1936" y="313"/>
                    </a:lnTo>
                    <a:lnTo>
                      <a:pt x="1850" y="237"/>
                    </a:lnTo>
                    <a:lnTo>
                      <a:pt x="1764" y="173"/>
                    </a:lnTo>
                    <a:lnTo>
                      <a:pt x="1667" y="119"/>
                    </a:lnTo>
                    <a:lnTo>
                      <a:pt x="1571" y="76"/>
                    </a:lnTo>
                    <a:lnTo>
                      <a:pt x="1463" y="44"/>
                    </a:lnTo>
                    <a:lnTo>
                      <a:pt x="1356" y="22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771450" y="1730575"/>
                <a:ext cx="57300" cy="57275"/>
              </a:xfrm>
              <a:custGeom>
                <a:rect b="b" l="l" r="r" t="t"/>
                <a:pathLst>
                  <a:path extrusionOk="0" h="2291" w="2292">
                    <a:moveTo>
                      <a:pt x="1152" y="0"/>
                    </a:moveTo>
                    <a:lnTo>
                      <a:pt x="1033" y="11"/>
                    </a:lnTo>
                    <a:lnTo>
                      <a:pt x="926" y="22"/>
                    </a:lnTo>
                    <a:lnTo>
                      <a:pt x="807" y="54"/>
                    </a:lnTo>
                    <a:lnTo>
                      <a:pt x="711" y="86"/>
                    </a:lnTo>
                    <a:lnTo>
                      <a:pt x="603" y="129"/>
                    </a:lnTo>
                    <a:lnTo>
                      <a:pt x="517" y="183"/>
                    </a:lnTo>
                    <a:lnTo>
                      <a:pt x="431" y="24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51" y="559"/>
                    </a:lnTo>
                    <a:lnTo>
                      <a:pt x="98" y="656"/>
                    </a:lnTo>
                    <a:lnTo>
                      <a:pt x="55" y="764"/>
                    </a:lnTo>
                    <a:lnTo>
                      <a:pt x="33" y="871"/>
                    </a:lnTo>
                    <a:lnTo>
                      <a:pt x="12" y="979"/>
                    </a:lnTo>
                    <a:lnTo>
                      <a:pt x="1" y="1097"/>
                    </a:lnTo>
                    <a:lnTo>
                      <a:pt x="1" y="1215"/>
                    </a:lnTo>
                    <a:lnTo>
                      <a:pt x="12" y="1333"/>
                    </a:lnTo>
                    <a:lnTo>
                      <a:pt x="33" y="1452"/>
                    </a:lnTo>
                    <a:lnTo>
                      <a:pt x="65" y="1559"/>
                    </a:lnTo>
                    <a:lnTo>
                      <a:pt x="108" y="1667"/>
                    </a:lnTo>
                    <a:lnTo>
                      <a:pt x="162" y="1764"/>
                    </a:lnTo>
                    <a:lnTo>
                      <a:pt x="227" y="1850"/>
                    </a:lnTo>
                    <a:lnTo>
                      <a:pt x="302" y="1936"/>
                    </a:lnTo>
                    <a:lnTo>
                      <a:pt x="377" y="2011"/>
                    </a:lnTo>
                    <a:lnTo>
                      <a:pt x="463" y="2075"/>
                    </a:lnTo>
                    <a:lnTo>
                      <a:pt x="549" y="2140"/>
                    </a:lnTo>
                    <a:lnTo>
                      <a:pt x="657" y="2194"/>
                    </a:lnTo>
                    <a:lnTo>
                      <a:pt x="754" y="2237"/>
                    </a:lnTo>
                    <a:lnTo>
                      <a:pt x="872" y="2258"/>
                    </a:lnTo>
                    <a:lnTo>
                      <a:pt x="979" y="2280"/>
                    </a:lnTo>
                    <a:lnTo>
                      <a:pt x="1108" y="2290"/>
                    </a:lnTo>
                    <a:lnTo>
                      <a:pt x="1227" y="2290"/>
                    </a:lnTo>
                    <a:lnTo>
                      <a:pt x="1345" y="2280"/>
                    </a:lnTo>
                    <a:lnTo>
                      <a:pt x="1453" y="2247"/>
                    </a:lnTo>
                    <a:lnTo>
                      <a:pt x="1560" y="2215"/>
                    </a:lnTo>
                    <a:lnTo>
                      <a:pt x="1668" y="2172"/>
                    </a:lnTo>
                    <a:lnTo>
                      <a:pt x="1764" y="2118"/>
                    </a:lnTo>
                    <a:lnTo>
                      <a:pt x="1850" y="2054"/>
                    </a:lnTo>
                    <a:lnTo>
                      <a:pt x="1936" y="1979"/>
                    </a:lnTo>
                    <a:lnTo>
                      <a:pt x="2012" y="1903"/>
                    </a:lnTo>
                    <a:lnTo>
                      <a:pt x="2076" y="1817"/>
                    </a:lnTo>
                    <a:lnTo>
                      <a:pt x="2141" y="1721"/>
                    </a:lnTo>
                    <a:lnTo>
                      <a:pt x="2184" y="1624"/>
                    </a:lnTo>
                    <a:lnTo>
                      <a:pt x="2227" y="1516"/>
                    </a:lnTo>
                    <a:lnTo>
                      <a:pt x="2259" y="1409"/>
                    </a:lnTo>
                    <a:lnTo>
                      <a:pt x="2281" y="1290"/>
                    </a:lnTo>
                    <a:lnTo>
                      <a:pt x="2291" y="1172"/>
                    </a:lnTo>
                    <a:lnTo>
                      <a:pt x="2281" y="1054"/>
                    </a:lnTo>
                    <a:lnTo>
                      <a:pt x="2270" y="936"/>
                    </a:lnTo>
                    <a:lnTo>
                      <a:pt x="2238" y="817"/>
                    </a:lnTo>
                    <a:lnTo>
                      <a:pt x="2205" y="710"/>
                    </a:lnTo>
                    <a:lnTo>
                      <a:pt x="2162" y="613"/>
                    </a:lnTo>
                    <a:lnTo>
                      <a:pt x="2109" y="516"/>
                    </a:lnTo>
                    <a:lnTo>
                      <a:pt x="2044" y="430"/>
                    </a:lnTo>
                    <a:lnTo>
                      <a:pt x="1969" y="344"/>
                    </a:lnTo>
                    <a:lnTo>
                      <a:pt x="1893" y="269"/>
                    </a:lnTo>
                    <a:lnTo>
                      <a:pt x="1797" y="204"/>
                    </a:lnTo>
                    <a:lnTo>
                      <a:pt x="1711" y="151"/>
                    </a:lnTo>
                    <a:lnTo>
                      <a:pt x="1603" y="97"/>
                    </a:lnTo>
                    <a:lnTo>
                      <a:pt x="1496" y="54"/>
                    </a:lnTo>
                    <a:lnTo>
                      <a:pt x="1388" y="32"/>
                    </a:lnTo>
                    <a:lnTo>
                      <a:pt x="1270" y="11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870425" y="2203975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022" y="0"/>
                    </a:moveTo>
                    <a:lnTo>
                      <a:pt x="903" y="22"/>
                    </a:lnTo>
                    <a:lnTo>
                      <a:pt x="796" y="43"/>
                    </a:lnTo>
                    <a:lnTo>
                      <a:pt x="699" y="86"/>
                    </a:lnTo>
                    <a:lnTo>
                      <a:pt x="592" y="129"/>
                    </a:lnTo>
                    <a:lnTo>
                      <a:pt x="506" y="183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6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89"/>
                    </a:lnTo>
                    <a:lnTo>
                      <a:pt x="0" y="1108"/>
                    </a:lnTo>
                    <a:lnTo>
                      <a:pt x="0" y="1215"/>
                    </a:lnTo>
                    <a:lnTo>
                      <a:pt x="22" y="1333"/>
                    </a:lnTo>
                    <a:lnTo>
                      <a:pt x="43" y="1441"/>
                    </a:lnTo>
                    <a:lnTo>
                      <a:pt x="75" y="1548"/>
                    </a:lnTo>
                    <a:lnTo>
                      <a:pt x="118" y="1645"/>
                    </a:lnTo>
                    <a:lnTo>
                      <a:pt x="172" y="1742"/>
                    </a:lnTo>
                    <a:lnTo>
                      <a:pt x="237" y="1828"/>
                    </a:lnTo>
                    <a:lnTo>
                      <a:pt x="312" y="1903"/>
                    </a:lnTo>
                    <a:lnTo>
                      <a:pt x="387" y="1979"/>
                    </a:lnTo>
                    <a:lnTo>
                      <a:pt x="473" y="2043"/>
                    </a:lnTo>
                    <a:lnTo>
                      <a:pt x="559" y="2097"/>
                    </a:lnTo>
                    <a:lnTo>
                      <a:pt x="656" y="2151"/>
                    </a:lnTo>
                    <a:lnTo>
                      <a:pt x="764" y="2183"/>
                    </a:lnTo>
                    <a:lnTo>
                      <a:pt x="871" y="2215"/>
                    </a:lnTo>
                    <a:lnTo>
                      <a:pt x="979" y="2237"/>
                    </a:lnTo>
                    <a:lnTo>
                      <a:pt x="1215" y="2237"/>
                    </a:lnTo>
                    <a:lnTo>
                      <a:pt x="1334" y="2226"/>
                    </a:lnTo>
                    <a:lnTo>
                      <a:pt x="1441" y="2194"/>
                    </a:lnTo>
                    <a:lnTo>
                      <a:pt x="1549" y="2161"/>
                    </a:lnTo>
                    <a:lnTo>
                      <a:pt x="1645" y="2118"/>
                    </a:lnTo>
                    <a:lnTo>
                      <a:pt x="1731" y="2065"/>
                    </a:lnTo>
                    <a:lnTo>
                      <a:pt x="1828" y="2000"/>
                    </a:lnTo>
                    <a:lnTo>
                      <a:pt x="1903" y="1936"/>
                    </a:lnTo>
                    <a:lnTo>
                      <a:pt x="1979" y="1850"/>
                    </a:lnTo>
                    <a:lnTo>
                      <a:pt x="2043" y="1764"/>
                    </a:lnTo>
                    <a:lnTo>
                      <a:pt x="2097" y="1678"/>
                    </a:lnTo>
                    <a:lnTo>
                      <a:pt x="2151" y="1581"/>
                    </a:lnTo>
                    <a:lnTo>
                      <a:pt x="2183" y="1473"/>
                    </a:lnTo>
                    <a:lnTo>
                      <a:pt x="2215" y="1366"/>
                    </a:lnTo>
                    <a:lnTo>
                      <a:pt x="2237" y="1258"/>
                    </a:lnTo>
                    <a:lnTo>
                      <a:pt x="2237" y="1140"/>
                    </a:lnTo>
                    <a:lnTo>
                      <a:pt x="2237" y="1022"/>
                    </a:lnTo>
                    <a:lnTo>
                      <a:pt x="2215" y="914"/>
                    </a:lnTo>
                    <a:lnTo>
                      <a:pt x="2194" y="807"/>
                    </a:lnTo>
                    <a:lnTo>
                      <a:pt x="2162" y="699"/>
                    </a:lnTo>
                    <a:lnTo>
                      <a:pt x="2119" y="602"/>
                    </a:lnTo>
                    <a:lnTo>
                      <a:pt x="2065" y="505"/>
                    </a:lnTo>
                    <a:lnTo>
                      <a:pt x="2000" y="419"/>
                    </a:lnTo>
                    <a:lnTo>
                      <a:pt x="1925" y="333"/>
                    </a:lnTo>
                    <a:lnTo>
                      <a:pt x="1850" y="269"/>
                    </a:lnTo>
                    <a:lnTo>
                      <a:pt x="1764" y="204"/>
                    </a:lnTo>
                    <a:lnTo>
                      <a:pt x="1678" y="140"/>
                    </a:lnTo>
                    <a:lnTo>
                      <a:pt x="1581" y="97"/>
                    </a:lnTo>
                    <a:lnTo>
                      <a:pt x="1473" y="54"/>
                    </a:lnTo>
                    <a:lnTo>
                      <a:pt x="1366" y="32"/>
                    </a:lnTo>
                    <a:lnTo>
                      <a:pt x="1258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613400" y="220397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022" y="0"/>
                    </a:moveTo>
                    <a:lnTo>
                      <a:pt x="914" y="22"/>
                    </a:lnTo>
                    <a:lnTo>
                      <a:pt x="807" y="43"/>
                    </a:lnTo>
                    <a:lnTo>
                      <a:pt x="699" y="75"/>
                    </a:lnTo>
                    <a:lnTo>
                      <a:pt x="592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89"/>
                    </a:lnTo>
                    <a:lnTo>
                      <a:pt x="0" y="1097"/>
                    </a:lnTo>
                    <a:lnTo>
                      <a:pt x="0" y="1215"/>
                    </a:lnTo>
                    <a:lnTo>
                      <a:pt x="22" y="1333"/>
                    </a:lnTo>
                    <a:lnTo>
                      <a:pt x="43" y="1441"/>
                    </a:lnTo>
                    <a:lnTo>
                      <a:pt x="75" y="1548"/>
                    </a:lnTo>
                    <a:lnTo>
                      <a:pt x="129" y="1645"/>
                    </a:lnTo>
                    <a:lnTo>
                      <a:pt x="183" y="1742"/>
                    </a:lnTo>
                    <a:lnTo>
                      <a:pt x="237" y="1828"/>
                    </a:lnTo>
                    <a:lnTo>
                      <a:pt x="312" y="1914"/>
                    </a:lnTo>
                    <a:lnTo>
                      <a:pt x="387" y="1979"/>
                    </a:lnTo>
                    <a:lnTo>
                      <a:pt x="473" y="2043"/>
                    </a:lnTo>
                    <a:lnTo>
                      <a:pt x="570" y="2108"/>
                    </a:lnTo>
                    <a:lnTo>
                      <a:pt x="667" y="2151"/>
                    </a:lnTo>
                    <a:lnTo>
                      <a:pt x="764" y="2194"/>
                    </a:lnTo>
                    <a:lnTo>
                      <a:pt x="871" y="2215"/>
                    </a:lnTo>
                    <a:lnTo>
                      <a:pt x="989" y="2237"/>
                    </a:lnTo>
                    <a:lnTo>
                      <a:pt x="1108" y="2247"/>
                    </a:lnTo>
                    <a:lnTo>
                      <a:pt x="1226" y="2237"/>
                    </a:lnTo>
                    <a:lnTo>
                      <a:pt x="1334" y="2226"/>
                    </a:lnTo>
                    <a:lnTo>
                      <a:pt x="1452" y="2204"/>
                    </a:lnTo>
                    <a:lnTo>
                      <a:pt x="1549" y="2161"/>
                    </a:lnTo>
                    <a:lnTo>
                      <a:pt x="1656" y="2118"/>
                    </a:lnTo>
                    <a:lnTo>
                      <a:pt x="1742" y="2065"/>
                    </a:lnTo>
                    <a:lnTo>
                      <a:pt x="1828" y="2011"/>
                    </a:lnTo>
                    <a:lnTo>
                      <a:pt x="1914" y="1936"/>
                    </a:lnTo>
                    <a:lnTo>
                      <a:pt x="1989" y="1860"/>
                    </a:lnTo>
                    <a:lnTo>
                      <a:pt x="2054" y="1774"/>
                    </a:lnTo>
                    <a:lnTo>
                      <a:pt x="2108" y="1678"/>
                    </a:lnTo>
                    <a:lnTo>
                      <a:pt x="2151" y="1581"/>
                    </a:lnTo>
                    <a:lnTo>
                      <a:pt x="2194" y="1484"/>
                    </a:lnTo>
                    <a:lnTo>
                      <a:pt x="2226" y="1376"/>
                    </a:lnTo>
                    <a:lnTo>
                      <a:pt x="2237" y="1258"/>
                    </a:lnTo>
                    <a:lnTo>
                      <a:pt x="2248" y="1140"/>
                    </a:lnTo>
                    <a:lnTo>
                      <a:pt x="2248" y="1022"/>
                    </a:lnTo>
                    <a:lnTo>
                      <a:pt x="2226" y="914"/>
                    </a:lnTo>
                    <a:lnTo>
                      <a:pt x="2205" y="796"/>
                    </a:lnTo>
                    <a:lnTo>
                      <a:pt x="2172" y="699"/>
                    </a:lnTo>
                    <a:lnTo>
                      <a:pt x="2119" y="591"/>
                    </a:lnTo>
                    <a:lnTo>
                      <a:pt x="2076" y="505"/>
                    </a:lnTo>
                    <a:lnTo>
                      <a:pt x="2011" y="409"/>
                    </a:lnTo>
                    <a:lnTo>
                      <a:pt x="1936" y="333"/>
                    </a:lnTo>
                    <a:lnTo>
                      <a:pt x="1860" y="258"/>
                    </a:lnTo>
                    <a:lnTo>
                      <a:pt x="1774" y="194"/>
                    </a:lnTo>
                    <a:lnTo>
                      <a:pt x="1688" y="140"/>
                    </a:lnTo>
                    <a:lnTo>
                      <a:pt x="1581" y="86"/>
                    </a:lnTo>
                    <a:lnTo>
                      <a:pt x="1484" y="54"/>
                    </a:lnTo>
                    <a:lnTo>
                      <a:pt x="1377" y="22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849150" y="1652875"/>
                <a:ext cx="57275" cy="57025"/>
              </a:xfrm>
              <a:custGeom>
                <a:rect b="b" l="l" r="r" t="t"/>
                <a:pathLst>
                  <a:path extrusionOk="0" h="2281" w="2291">
                    <a:moveTo>
                      <a:pt x="1097" y="1"/>
                    </a:moveTo>
                    <a:lnTo>
                      <a:pt x="979" y="11"/>
                    </a:lnTo>
                    <a:lnTo>
                      <a:pt x="872" y="33"/>
                    </a:lnTo>
                    <a:lnTo>
                      <a:pt x="764" y="65"/>
                    </a:lnTo>
                    <a:lnTo>
                      <a:pt x="667" y="97"/>
                    </a:lnTo>
                    <a:lnTo>
                      <a:pt x="570" y="151"/>
                    </a:lnTo>
                    <a:lnTo>
                      <a:pt x="474" y="205"/>
                    </a:lnTo>
                    <a:lnTo>
                      <a:pt x="398" y="269"/>
                    </a:lnTo>
                    <a:lnTo>
                      <a:pt x="312" y="345"/>
                    </a:lnTo>
                    <a:lnTo>
                      <a:pt x="248" y="420"/>
                    </a:lnTo>
                    <a:lnTo>
                      <a:pt x="183" y="506"/>
                    </a:lnTo>
                    <a:lnTo>
                      <a:pt x="130" y="603"/>
                    </a:lnTo>
                    <a:lnTo>
                      <a:pt x="87" y="699"/>
                    </a:lnTo>
                    <a:lnTo>
                      <a:pt x="54" y="807"/>
                    </a:lnTo>
                    <a:lnTo>
                      <a:pt x="22" y="915"/>
                    </a:lnTo>
                    <a:lnTo>
                      <a:pt x="11" y="1033"/>
                    </a:lnTo>
                    <a:lnTo>
                      <a:pt x="1" y="1151"/>
                    </a:lnTo>
                    <a:lnTo>
                      <a:pt x="11" y="1280"/>
                    </a:lnTo>
                    <a:lnTo>
                      <a:pt x="33" y="1388"/>
                    </a:lnTo>
                    <a:lnTo>
                      <a:pt x="54" y="1506"/>
                    </a:lnTo>
                    <a:lnTo>
                      <a:pt x="97" y="1603"/>
                    </a:lnTo>
                    <a:lnTo>
                      <a:pt x="140" y="1710"/>
                    </a:lnTo>
                    <a:lnTo>
                      <a:pt x="205" y="1796"/>
                    </a:lnTo>
                    <a:lnTo>
                      <a:pt x="269" y="1893"/>
                    </a:lnTo>
                    <a:lnTo>
                      <a:pt x="345" y="1968"/>
                    </a:lnTo>
                    <a:lnTo>
                      <a:pt x="420" y="2044"/>
                    </a:lnTo>
                    <a:lnTo>
                      <a:pt x="517" y="2108"/>
                    </a:lnTo>
                    <a:lnTo>
                      <a:pt x="613" y="2162"/>
                    </a:lnTo>
                    <a:lnTo>
                      <a:pt x="710" y="2205"/>
                    </a:lnTo>
                    <a:lnTo>
                      <a:pt x="818" y="2237"/>
                    </a:lnTo>
                    <a:lnTo>
                      <a:pt x="936" y="2269"/>
                    </a:lnTo>
                    <a:lnTo>
                      <a:pt x="1054" y="2280"/>
                    </a:lnTo>
                    <a:lnTo>
                      <a:pt x="1291" y="2280"/>
                    </a:lnTo>
                    <a:lnTo>
                      <a:pt x="1409" y="2259"/>
                    </a:lnTo>
                    <a:lnTo>
                      <a:pt x="1517" y="2226"/>
                    </a:lnTo>
                    <a:lnTo>
                      <a:pt x="1624" y="2183"/>
                    </a:lnTo>
                    <a:lnTo>
                      <a:pt x="1721" y="2140"/>
                    </a:lnTo>
                    <a:lnTo>
                      <a:pt x="1818" y="2076"/>
                    </a:lnTo>
                    <a:lnTo>
                      <a:pt x="1904" y="2011"/>
                    </a:lnTo>
                    <a:lnTo>
                      <a:pt x="1979" y="1936"/>
                    </a:lnTo>
                    <a:lnTo>
                      <a:pt x="2054" y="1861"/>
                    </a:lnTo>
                    <a:lnTo>
                      <a:pt x="2119" y="1764"/>
                    </a:lnTo>
                    <a:lnTo>
                      <a:pt x="2173" y="1667"/>
                    </a:lnTo>
                    <a:lnTo>
                      <a:pt x="2216" y="1570"/>
                    </a:lnTo>
                    <a:lnTo>
                      <a:pt x="2248" y="1463"/>
                    </a:lnTo>
                    <a:lnTo>
                      <a:pt x="2280" y="1345"/>
                    </a:lnTo>
                    <a:lnTo>
                      <a:pt x="2291" y="1226"/>
                    </a:lnTo>
                    <a:lnTo>
                      <a:pt x="2291" y="1097"/>
                    </a:lnTo>
                    <a:lnTo>
                      <a:pt x="2280" y="979"/>
                    </a:lnTo>
                    <a:lnTo>
                      <a:pt x="2259" y="872"/>
                    </a:lnTo>
                    <a:lnTo>
                      <a:pt x="2226" y="764"/>
                    </a:lnTo>
                    <a:lnTo>
                      <a:pt x="2194" y="656"/>
                    </a:lnTo>
                    <a:lnTo>
                      <a:pt x="2140" y="560"/>
                    </a:lnTo>
                    <a:lnTo>
                      <a:pt x="2076" y="463"/>
                    </a:lnTo>
                    <a:lnTo>
                      <a:pt x="2011" y="377"/>
                    </a:lnTo>
                    <a:lnTo>
                      <a:pt x="1936" y="302"/>
                    </a:lnTo>
                    <a:lnTo>
                      <a:pt x="1850" y="226"/>
                    </a:lnTo>
                    <a:lnTo>
                      <a:pt x="1764" y="162"/>
                    </a:lnTo>
                    <a:lnTo>
                      <a:pt x="1667" y="108"/>
                    </a:lnTo>
                    <a:lnTo>
                      <a:pt x="1560" y="65"/>
                    </a:lnTo>
                    <a:lnTo>
                      <a:pt x="1452" y="33"/>
                    </a:lnTo>
                    <a:lnTo>
                      <a:pt x="1334" y="1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1636275" y="1652875"/>
                <a:ext cx="57000" cy="57025"/>
              </a:xfrm>
              <a:custGeom>
                <a:rect b="b" l="l" r="r" t="t"/>
                <a:pathLst>
                  <a:path extrusionOk="0" h="2281" w="2280">
                    <a:moveTo>
                      <a:pt x="1151" y="1"/>
                    </a:moveTo>
                    <a:lnTo>
                      <a:pt x="1033" y="11"/>
                    </a:lnTo>
                    <a:lnTo>
                      <a:pt x="914" y="22"/>
                    </a:lnTo>
                    <a:lnTo>
                      <a:pt x="796" y="54"/>
                    </a:lnTo>
                    <a:lnTo>
                      <a:pt x="689" y="87"/>
                    </a:lnTo>
                    <a:lnTo>
                      <a:pt x="592" y="140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506"/>
                    </a:lnTo>
                    <a:lnTo>
                      <a:pt x="129" y="603"/>
                    </a:lnTo>
                    <a:lnTo>
                      <a:pt x="86" y="699"/>
                    </a:lnTo>
                    <a:lnTo>
                      <a:pt x="54" y="807"/>
                    </a:lnTo>
                    <a:lnTo>
                      <a:pt x="22" y="925"/>
                    </a:lnTo>
                    <a:lnTo>
                      <a:pt x="11" y="1044"/>
                    </a:lnTo>
                    <a:lnTo>
                      <a:pt x="0" y="1162"/>
                    </a:lnTo>
                    <a:lnTo>
                      <a:pt x="11" y="1280"/>
                    </a:lnTo>
                    <a:lnTo>
                      <a:pt x="33" y="1388"/>
                    </a:lnTo>
                    <a:lnTo>
                      <a:pt x="54" y="1495"/>
                    </a:lnTo>
                    <a:lnTo>
                      <a:pt x="97" y="1603"/>
                    </a:lnTo>
                    <a:lnTo>
                      <a:pt x="140" y="1699"/>
                    </a:lnTo>
                    <a:lnTo>
                      <a:pt x="194" y="1796"/>
                    </a:lnTo>
                    <a:lnTo>
                      <a:pt x="258" y="1882"/>
                    </a:lnTo>
                    <a:lnTo>
                      <a:pt x="334" y="1958"/>
                    </a:lnTo>
                    <a:lnTo>
                      <a:pt x="409" y="2033"/>
                    </a:lnTo>
                    <a:lnTo>
                      <a:pt x="495" y="2087"/>
                    </a:lnTo>
                    <a:lnTo>
                      <a:pt x="592" y="2151"/>
                    </a:lnTo>
                    <a:lnTo>
                      <a:pt x="689" y="2194"/>
                    </a:lnTo>
                    <a:lnTo>
                      <a:pt x="796" y="2226"/>
                    </a:lnTo>
                    <a:lnTo>
                      <a:pt x="904" y="2259"/>
                    </a:lnTo>
                    <a:lnTo>
                      <a:pt x="1011" y="2269"/>
                    </a:lnTo>
                    <a:lnTo>
                      <a:pt x="1129" y="2280"/>
                    </a:lnTo>
                    <a:lnTo>
                      <a:pt x="1258" y="2280"/>
                    </a:lnTo>
                    <a:lnTo>
                      <a:pt x="1377" y="2259"/>
                    </a:lnTo>
                    <a:lnTo>
                      <a:pt x="1484" y="2237"/>
                    </a:lnTo>
                    <a:lnTo>
                      <a:pt x="1592" y="2194"/>
                    </a:lnTo>
                    <a:lnTo>
                      <a:pt x="1689" y="2151"/>
                    </a:lnTo>
                    <a:lnTo>
                      <a:pt x="1785" y="2087"/>
                    </a:lnTo>
                    <a:lnTo>
                      <a:pt x="1871" y="2022"/>
                    </a:lnTo>
                    <a:lnTo>
                      <a:pt x="1957" y="1958"/>
                    </a:lnTo>
                    <a:lnTo>
                      <a:pt x="2033" y="1872"/>
                    </a:lnTo>
                    <a:lnTo>
                      <a:pt x="2097" y="1786"/>
                    </a:lnTo>
                    <a:lnTo>
                      <a:pt x="2151" y="1689"/>
                    </a:lnTo>
                    <a:lnTo>
                      <a:pt x="2194" y="1581"/>
                    </a:lnTo>
                    <a:lnTo>
                      <a:pt x="2237" y="1474"/>
                    </a:lnTo>
                    <a:lnTo>
                      <a:pt x="2258" y="1366"/>
                    </a:lnTo>
                    <a:lnTo>
                      <a:pt x="2280" y="1248"/>
                    </a:lnTo>
                    <a:lnTo>
                      <a:pt x="2280" y="1119"/>
                    </a:lnTo>
                    <a:lnTo>
                      <a:pt x="2269" y="1011"/>
                    </a:lnTo>
                    <a:lnTo>
                      <a:pt x="2258" y="893"/>
                    </a:lnTo>
                    <a:lnTo>
                      <a:pt x="2226" y="785"/>
                    </a:lnTo>
                    <a:lnTo>
                      <a:pt x="2194" y="678"/>
                    </a:lnTo>
                    <a:lnTo>
                      <a:pt x="2140" y="581"/>
                    </a:lnTo>
                    <a:lnTo>
                      <a:pt x="2086" y="495"/>
                    </a:lnTo>
                    <a:lnTo>
                      <a:pt x="2022" y="409"/>
                    </a:lnTo>
                    <a:lnTo>
                      <a:pt x="1947" y="323"/>
                    </a:lnTo>
                    <a:lnTo>
                      <a:pt x="1871" y="259"/>
                    </a:lnTo>
                    <a:lnTo>
                      <a:pt x="1785" y="194"/>
                    </a:lnTo>
                    <a:lnTo>
                      <a:pt x="1689" y="140"/>
                    </a:lnTo>
                    <a:lnTo>
                      <a:pt x="1592" y="87"/>
                    </a:lnTo>
                    <a:lnTo>
                      <a:pt x="1495" y="54"/>
                    </a:lnTo>
                    <a:lnTo>
                      <a:pt x="1377" y="33"/>
                    </a:lnTo>
                    <a:lnTo>
                      <a:pt x="1269" y="11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849150" y="2595375"/>
                <a:ext cx="57550" cy="57550"/>
              </a:xfrm>
              <a:custGeom>
                <a:rect b="b" l="l" r="r" t="t"/>
                <a:pathLst>
                  <a:path extrusionOk="0" h="2302" w="2302">
                    <a:moveTo>
                      <a:pt x="1065" y="0"/>
                    </a:moveTo>
                    <a:lnTo>
                      <a:pt x="947" y="11"/>
                    </a:lnTo>
                    <a:lnTo>
                      <a:pt x="829" y="4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7" y="172"/>
                    </a:lnTo>
                    <a:lnTo>
                      <a:pt x="431" y="237"/>
                    </a:lnTo>
                    <a:lnTo>
                      <a:pt x="355" y="312"/>
                    </a:lnTo>
                    <a:lnTo>
                      <a:pt x="269" y="387"/>
                    </a:lnTo>
                    <a:lnTo>
                      <a:pt x="205" y="474"/>
                    </a:lnTo>
                    <a:lnTo>
                      <a:pt x="151" y="570"/>
                    </a:lnTo>
                    <a:lnTo>
                      <a:pt x="97" y="667"/>
                    </a:lnTo>
                    <a:lnTo>
                      <a:pt x="54" y="775"/>
                    </a:lnTo>
                    <a:lnTo>
                      <a:pt x="22" y="893"/>
                    </a:lnTo>
                    <a:lnTo>
                      <a:pt x="1" y="1000"/>
                    </a:lnTo>
                    <a:lnTo>
                      <a:pt x="1" y="1129"/>
                    </a:lnTo>
                    <a:lnTo>
                      <a:pt x="1" y="1248"/>
                    </a:lnTo>
                    <a:lnTo>
                      <a:pt x="11" y="1366"/>
                    </a:lnTo>
                    <a:lnTo>
                      <a:pt x="44" y="1474"/>
                    </a:lnTo>
                    <a:lnTo>
                      <a:pt x="76" y="1581"/>
                    </a:lnTo>
                    <a:lnTo>
                      <a:pt x="130" y="1689"/>
                    </a:lnTo>
                    <a:lnTo>
                      <a:pt x="183" y="1785"/>
                    </a:lnTo>
                    <a:lnTo>
                      <a:pt x="248" y="1871"/>
                    </a:lnTo>
                    <a:lnTo>
                      <a:pt x="323" y="1957"/>
                    </a:lnTo>
                    <a:lnTo>
                      <a:pt x="398" y="2033"/>
                    </a:lnTo>
                    <a:lnTo>
                      <a:pt x="484" y="2097"/>
                    </a:lnTo>
                    <a:lnTo>
                      <a:pt x="581" y="2162"/>
                    </a:lnTo>
                    <a:lnTo>
                      <a:pt x="689" y="2205"/>
                    </a:lnTo>
                    <a:lnTo>
                      <a:pt x="786" y="2248"/>
                    </a:lnTo>
                    <a:lnTo>
                      <a:pt x="904" y="2280"/>
                    </a:lnTo>
                    <a:lnTo>
                      <a:pt x="1022" y="2291"/>
                    </a:lnTo>
                    <a:lnTo>
                      <a:pt x="1140" y="2302"/>
                    </a:lnTo>
                    <a:lnTo>
                      <a:pt x="1259" y="2291"/>
                    </a:lnTo>
                    <a:lnTo>
                      <a:pt x="1377" y="2280"/>
                    </a:lnTo>
                    <a:lnTo>
                      <a:pt x="1495" y="2248"/>
                    </a:lnTo>
                    <a:lnTo>
                      <a:pt x="1603" y="2215"/>
                    </a:lnTo>
                    <a:lnTo>
                      <a:pt x="1700" y="2162"/>
                    </a:lnTo>
                    <a:lnTo>
                      <a:pt x="1796" y="2108"/>
                    </a:lnTo>
                    <a:lnTo>
                      <a:pt x="1882" y="2043"/>
                    </a:lnTo>
                    <a:lnTo>
                      <a:pt x="1968" y="1968"/>
                    </a:lnTo>
                    <a:lnTo>
                      <a:pt x="2044" y="1893"/>
                    </a:lnTo>
                    <a:lnTo>
                      <a:pt x="2108" y="1796"/>
                    </a:lnTo>
                    <a:lnTo>
                      <a:pt x="2162" y="1699"/>
                    </a:lnTo>
                    <a:lnTo>
                      <a:pt x="2216" y="1603"/>
                    </a:lnTo>
                    <a:lnTo>
                      <a:pt x="2248" y="1495"/>
                    </a:lnTo>
                    <a:lnTo>
                      <a:pt x="2280" y="1377"/>
                    </a:lnTo>
                    <a:lnTo>
                      <a:pt x="2291" y="1269"/>
                    </a:lnTo>
                    <a:lnTo>
                      <a:pt x="2302" y="1140"/>
                    </a:lnTo>
                    <a:lnTo>
                      <a:pt x="2291" y="1022"/>
                    </a:lnTo>
                    <a:lnTo>
                      <a:pt x="2280" y="914"/>
                    </a:lnTo>
                    <a:lnTo>
                      <a:pt x="2248" y="807"/>
                    </a:lnTo>
                    <a:lnTo>
                      <a:pt x="2216" y="699"/>
                    </a:lnTo>
                    <a:lnTo>
                      <a:pt x="2162" y="603"/>
                    </a:lnTo>
                    <a:lnTo>
                      <a:pt x="2108" y="506"/>
                    </a:lnTo>
                    <a:lnTo>
                      <a:pt x="2044" y="420"/>
                    </a:lnTo>
                    <a:lnTo>
                      <a:pt x="1979" y="344"/>
                    </a:lnTo>
                    <a:lnTo>
                      <a:pt x="1904" y="269"/>
                    </a:lnTo>
                    <a:lnTo>
                      <a:pt x="1818" y="205"/>
                    </a:lnTo>
                    <a:lnTo>
                      <a:pt x="1721" y="140"/>
                    </a:lnTo>
                    <a:lnTo>
                      <a:pt x="1624" y="97"/>
                    </a:lnTo>
                    <a:lnTo>
                      <a:pt x="1527" y="54"/>
                    </a:lnTo>
                    <a:lnTo>
                      <a:pt x="1409" y="22"/>
                    </a:lnTo>
                    <a:lnTo>
                      <a:pt x="1302" y="11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768775" y="2517675"/>
                <a:ext cx="57025" cy="57025"/>
              </a:xfrm>
              <a:custGeom>
                <a:rect b="b" l="l" r="r" t="t"/>
                <a:pathLst>
                  <a:path extrusionOk="0" h="2281" w="2281">
                    <a:moveTo>
                      <a:pt x="1054" y="1"/>
                    </a:moveTo>
                    <a:lnTo>
                      <a:pt x="936" y="12"/>
                    </a:lnTo>
                    <a:lnTo>
                      <a:pt x="828" y="3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7" y="162"/>
                    </a:lnTo>
                    <a:lnTo>
                      <a:pt x="441" y="227"/>
                    </a:lnTo>
                    <a:lnTo>
                      <a:pt x="355" y="291"/>
                    </a:lnTo>
                    <a:lnTo>
                      <a:pt x="280" y="366"/>
                    </a:lnTo>
                    <a:lnTo>
                      <a:pt x="215" y="452"/>
                    </a:lnTo>
                    <a:lnTo>
                      <a:pt x="151" y="538"/>
                    </a:lnTo>
                    <a:lnTo>
                      <a:pt x="108" y="635"/>
                    </a:lnTo>
                    <a:lnTo>
                      <a:pt x="65" y="732"/>
                    </a:lnTo>
                    <a:lnTo>
                      <a:pt x="33" y="839"/>
                    </a:lnTo>
                    <a:lnTo>
                      <a:pt x="11" y="958"/>
                    </a:lnTo>
                    <a:lnTo>
                      <a:pt x="0" y="1065"/>
                    </a:lnTo>
                    <a:lnTo>
                      <a:pt x="0" y="1194"/>
                    </a:lnTo>
                    <a:lnTo>
                      <a:pt x="0" y="1313"/>
                    </a:lnTo>
                    <a:lnTo>
                      <a:pt x="22" y="1420"/>
                    </a:lnTo>
                    <a:lnTo>
                      <a:pt x="54" y="1538"/>
                    </a:lnTo>
                    <a:lnTo>
                      <a:pt x="97" y="1635"/>
                    </a:lnTo>
                    <a:lnTo>
                      <a:pt x="151" y="1732"/>
                    </a:lnTo>
                    <a:lnTo>
                      <a:pt x="215" y="1829"/>
                    </a:lnTo>
                    <a:lnTo>
                      <a:pt x="280" y="1915"/>
                    </a:lnTo>
                    <a:lnTo>
                      <a:pt x="355" y="1990"/>
                    </a:lnTo>
                    <a:lnTo>
                      <a:pt x="441" y="2065"/>
                    </a:lnTo>
                    <a:lnTo>
                      <a:pt x="527" y="2119"/>
                    </a:lnTo>
                    <a:lnTo>
                      <a:pt x="635" y="2173"/>
                    </a:lnTo>
                    <a:lnTo>
                      <a:pt x="732" y="2216"/>
                    </a:lnTo>
                    <a:lnTo>
                      <a:pt x="839" y="2248"/>
                    </a:lnTo>
                    <a:lnTo>
                      <a:pt x="957" y="2270"/>
                    </a:lnTo>
                    <a:lnTo>
                      <a:pt x="1076" y="2280"/>
                    </a:lnTo>
                    <a:lnTo>
                      <a:pt x="1205" y="2280"/>
                    </a:lnTo>
                    <a:lnTo>
                      <a:pt x="1323" y="2270"/>
                    </a:lnTo>
                    <a:lnTo>
                      <a:pt x="1431" y="2248"/>
                    </a:lnTo>
                    <a:lnTo>
                      <a:pt x="1538" y="2216"/>
                    </a:lnTo>
                    <a:lnTo>
                      <a:pt x="1646" y="2173"/>
                    </a:lnTo>
                    <a:lnTo>
                      <a:pt x="1742" y="2119"/>
                    </a:lnTo>
                    <a:lnTo>
                      <a:pt x="1839" y="2065"/>
                    </a:lnTo>
                    <a:lnTo>
                      <a:pt x="1914" y="1990"/>
                    </a:lnTo>
                    <a:lnTo>
                      <a:pt x="2000" y="1915"/>
                    </a:lnTo>
                    <a:lnTo>
                      <a:pt x="2065" y="1829"/>
                    </a:lnTo>
                    <a:lnTo>
                      <a:pt x="2129" y="1732"/>
                    </a:lnTo>
                    <a:lnTo>
                      <a:pt x="2173" y="1635"/>
                    </a:lnTo>
                    <a:lnTo>
                      <a:pt x="2216" y="1538"/>
                    </a:lnTo>
                    <a:lnTo>
                      <a:pt x="2248" y="1420"/>
                    </a:lnTo>
                    <a:lnTo>
                      <a:pt x="2269" y="1313"/>
                    </a:lnTo>
                    <a:lnTo>
                      <a:pt x="2280" y="1184"/>
                    </a:lnTo>
                    <a:lnTo>
                      <a:pt x="2280" y="1065"/>
                    </a:lnTo>
                    <a:lnTo>
                      <a:pt x="2269" y="947"/>
                    </a:lnTo>
                    <a:lnTo>
                      <a:pt x="2248" y="839"/>
                    </a:lnTo>
                    <a:lnTo>
                      <a:pt x="2205" y="732"/>
                    </a:lnTo>
                    <a:lnTo>
                      <a:pt x="2162" y="624"/>
                    </a:lnTo>
                    <a:lnTo>
                      <a:pt x="2108" y="528"/>
                    </a:lnTo>
                    <a:lnTo>
                      <a:pt x="2054" y="442"/>
                    </a:lnTo>
                    <a:lnTo>
                      <a:pt x="1979" y="356"/>
                    </a:lnTo>
                    <a:lnTo>
                      <a:pt x="1904" y="280"/>
                    </a:lnTo>
                    <a:lnTo>
                      <a:pt x="1818" y="205"/>
                    </a:lnTo>
                    <a:lnTo>
                      <a:pt x="1721" y="151"/>
                    </a:lnTo>
                    <a:lnTo>
                      <a:pt x="1624" y="98"/>
                    </a:lnTo>
                    <a:lnTo>
                      <a:pt x="1517" y="55"/>
                    </a:lnTo>
                    <a:lnTo>
                      <a:pt x="1409" y="22"/>
                    </a:lnTo>
                    <a:lnTo>
                      <a:pt x="1291" y="12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927650" y="15754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51" y="1"/>
                    </a:moveTo>
                    <a:lnTo>
                      <a:pt x="1033" y="11"/>
                    </a:lnTo>
                    <a:lnTo>
                      <a:pt x="914" y="22"/>
                    </a:lnTo>
                    <a:lnTo>
                      <a:pt x="807" y="44"/>
                    </a:lnTo>
                    <a:lnTo>
                      <a:pt x="710" y="87"/>
                    </a:lnTo>
                    <a:lnTo>
                      <a:pt x="603" y="130"/>
                    </a:lnTo>
                    <a:lnTo>
                      <a:pt x="517" y="183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69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57"/>
                    </a:lnTo>
                    <a:lnTo>
                      <a:pt x="54" y="764"/>
                    </a:lnTo>
                    <a:lnTo>
                      <a:pt x="33" y="872"/>
                    </a:lnTo>
                    <a:lnTo>
                      <a:pt x="11" y="979"/>
                    </a:lnTo>
                    <a:lnTo>
                      <a:pt x="0" y="1097"/>
                    </a:lnTo>
                    <a:lnTo>
                      <a:pt x="11" y="1216"/>
                    </a:lnTo>
                    <a:lnTo>
                      <a:pt x="22" y="1323"/>
                    </a:lnTo>
                    <a:lnTo>
                      <a:pt x="43" y="1442"/>
                    </a:lnTo>
                    <a:lnTo>
                      <a:pt x="76" y="1538"/>
                    </a:lnTo>
                    <a:lnTo>
                      <a:pt x="119" y="1646"/>
                    </a:lnTo>
                    <a:lnTo>
                      <a:pt x="172" y="1732"/>
                    </a:lnTo>
                    <a:lnTo>
                      <a:pt x="237" y="1818"/>
                    </a:lnTo>
                    <a:lnTo>
                      <a:pt x="312" y="1904"/>
                    </a:lnTo>
                    <a:lnTo>
                      <a:pt x="388" y="1979"/>
                    </a:lnTo>
                    <a:lnTo>
                      <a:pt x="474" y="2044"/>
                    </a:lnTo>
                    <a:lnTo>
                      <a:pt x="560" y="2097"/>
                    </a:lnTo>
                    <a:lnTo>
                      <a:pt x="656" y="2151"/>
                    </a:lnTo>
                    <a:lnTo>
                      <a:pt x="764" y="2184"/>
                    </a:lnTo>
                    <a:lnTo>
                      <a:pt x="871" y="2216"/>
                    </a:lnTo>
                    <a:lnTo>
                      <a:pt x="979" y="2237"/>
                    </a:lnTo>
                    <a:lnTo>
                      <a:pt x="1097" y="2248"/>
                    </a:lnTo>
                    <a:lnTo>
                      <a:pt x="1216" y="2237"/>
                    </a:lnTo>
                    <a:lnTo>
                      <a:pt x="1323" y="2227"/>
                    </a:lnTo>
                    <a:lnTo>
                      <a:pt x="1431" y="2205"/>
                    </a:lnTo>
                    <a:lnTo>
                      <a:pt x="1538" y="2173"/>
                    </a:lnTo>
                    <a:lnTo>
                      <a:pt x="1635" y="2119"/>
                    </a:lnTo>
                    <a:lnTo>
                      <a:pt x="1732" y="2076"/>
                    </a:lnTo>
                    <a:lnTo>
                      <a:pt x="1818" y="2011"/>
                    </a:lnTo>
                    <a:lnTo>
                      <a:pt x="1904" y="1936"/>
                    </a:lnTo>
                    <a:lnTo>
                      <a:pt x="1979" y="1861"/>
                    </a:lnTo>
                    <a:lnTo>
                      <a:pt x="2043" y="1775"/>
                    </a:lnTo>
                    <a:lnTo>
                      <a:pt x="2097" y="1689"/>
                    </a:lnTo>
                    <a:lnTo>
                      <a:pt x="2151" y="1592"/>
                    </a:lnTo>
                    <a:lnTo>
                      <a:pt x="2183" y="1485"/>
                    </a:lnTo>
                    <a:lnTo>
                      <a:pt x="2216" y="1377"/>
                    </a:lnTo>
                    <a:lnTo>
                      <a:pt x="2237" y="1270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6" y="925"/>
                    </a:lnTo>
                    <a:lnTo>
                      <a:pt x="2205" y="807"/>
                    </a:lnTo>
                    <a:lnTo>
                      <a:pt x="2162" y="710"/>
                    </a:lnTo>
                    <a:lnTo>
                      <a:pt x="2119" y="603"/>
                    </a:lnTo>
                    <a:lnTo>
                      <a:pt x="2065" y="517"/>
                    </a:lnTo>
                    <a:lnTo>
                      <a:pt x="2011" y="431"/>
                    </a:lnTo>
                    <a:lnTo>
                      <a:pt x="1936" y="345"/>
                    </a:lnTo>
                    <a:lnTo>
                      <a:pt x="1861" y="269"/>
                    </a:lnTo>
                    <a:lnTo>
                      <a:pt x="1775" y="205"/>
                    </a:lnTo>
                    <a:lnTo>
                      <a:pt x="1689" y="151"/>
                    </a:lnTo>
                    <a:lnTo>
                      <a:pt x="1592" y="97"/>
                    </a:lnTo>
                    <a:lnTo>
                      <a:pt x="1484" y="65"/>
                    </a:lnTo>
                    <a:lnTo>
                      <a:pt x="1377" y="33"/>
                    </a:lnTo>
                    <a:lnTo>
                      <a:pt x="1269" y="11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1556150" y="1575450"/>
                <a:ext cx="55950" cy="56225"/>
              </a:xfrm>
              <a:custGeom>
                <a:rect b="b" l="l" r="r" t="t"/>
                <a:pathLst>
                  <a:path extrusionOk="0" h="2249" w="2238">
                    <a:moveTo>
                      <a:pt x="1162" y="1"/>
                    </a:moveTo>
                    <a:lnTo>
                      <a:pt x="1044" y="11"/>
                    </a:lnTo>
                    <a:lnTo>
                      <a:pt x="926" y="22"/>
                    </a:lnTo>
                    <a:lnTo>
                      <a:pt x="818" y="44"/>
                    </a:lnTo>
                    <a:lnTo>
                      <a:pt x="711" y="76"/>
                    </a:lnTo>
                    <a:lnTo>
                      <a:pt x="614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45" y="302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49"/>
                    </a:lnTo>
                    <a:lnTo>
                      <a:pt x="98" y="646"/>
                    </a:lnTo>
                    <a:lnTo>
                      <a:pt x="65" y="753"/>
                    </a:lnTo>
                    <a:lnTo>
                      <a:pt x="33" y="861"/>
                    </a:lnTo>
                    <a:lnTo>
                      <a:pt x="12" y="968"/>
                    </a:lnTo>
                    <a:lnTo>
                      <a:pt x="1" y="1087"/>
                    </a:lnTo>
                    <a:lnTo>
                      <a:pt x="1" y="1205"/>
                    </a:lnTo>
                    <a:lnTo>
                      <a:pt x="12" y="1313"/>
                    </a:lnTo>
                    <a:lnTo>
                      <a:pt x="44" y="1431"/>
                    </a:lnTo>
                    <a:lnTo>
                      <a:pt x="76" y="1528"/>
                    </a:lnTo>
                    <a:lnTo>
                      <a:pt x="119" y="1635"/>
                    </a:lnTo>
                    <a:lnTo>
                      <a:pt x="173" y="1721"/>
                    </a:lnTo>
                    <a:lnTo>
                      <a:pt x="227" y="1818"/>
                    </a:lnTo>
                    <a:lnTo>
                      <a:pt x="302" y="1893"/>
                    </a:lnTo>
                    <a:lnTo>
                      <a:pt x="377" y="1968"/>
                    </a:lnTo>
                    <a:lnTo>
                      <a:pt x="463" y="2033"/>
                    </a:lnTo>
                    <a:lnTo>
                      <a:pt x="549" y="2097"/>
                    </a:lnTo>
                    <a:lnTo>
                      <a:pt x="646" y="2140"/>
                    </a:lnTo>
                    <a:lnTo>
                      <a:pt x="743" y="2184"/>
                    </a:lnTo>
                    <a:lnTo>
                      <a:pt x="850" y="2216"/>
                    </a:lnTo>
                    <a:lnTo>
                      <a:pt x="969" y="2237"/>
                    </a:lnTo>
                    <a:lnTo>
                      <a:pt x="1087" y="2248"/>
                    </a:lnTo>
                    <a:lnTo>
                      <a:pt x="1195" y="2248"/>
                    </a:lnTo>
                    <a:lnTo>
                      <a:pt x="1313" y="2227"/>
                    </a:lnTo>
                    <a:lnTo>
                      <a:pt x="1420" y="2205"/>
                    </a:lnTo>
                    <a:lnTo>
                      <a:pt x="1528" y="2173"/>
                    </a:lnTo>
                    <a:lnTo>
                      <a:pt x="1625" y="2130"/>
                    </a:lnTo>
                    <a:lnTo>
                      <a:pt x="1721" y="2076"/>
                    </a:lnTo>
                    <a:lnTo>
                      <a:pt x="1807" y="2011"/>
                    </a:lnTo>
                    <a:lnTo>
                      <a:pt x="1893" y="1947"/>
                    </a:lnTo>
                    <a:lnTo>
                      <a:pt x="1969" y="1872"/>
                    </a:lnTo>
                    <a:lnTo>
                      <a:pt x="2033" y="1786"/>
                    </a:lnTo>
                    <a:lnTo>
                      <a:pt x="2087" y="1700"/>
                    </a:lnTo>
                    <a:lnTo>
                      <a:pt x="2141" y="1603"/>
                    </a:lnTo>
                    <a:lnTo>
                      <a:pt x="2184" y="1495"/>
                    </a:lnTo>
                    <a:lnTo>
                      <a:pt x="2216" y="1388"/>
                    </a:lnTo>
                    <a:lnTo>
                      <a:pt x="2227" y="1280"/>
                    </a:lnTo>
                    <a:lnTo>
                      <a:pt x="2238" y="1162"/>
                    </a:lnTo>
                    <a:lnTo>
                      <a:pt x="2238" y="1044"/>
                    </a:lnTo>
                    <a:lnTo>
                      <a:pt x="2227" y="936"/>
                    </a:lnTo>
                    <a:lnTo>
                      <a:pt x="2205" y="818"/>
                    </a:lnTo>
                    <a:lnTo>
                      <a:pt x="2173" y="721"/>
                    </a:lnTo>
                    <a:lnTo>
                      <a:pt x="2130" y="614"/>
                    </a:lnTo>
                    <a:lnTo>
                      <a:pt x="2076" y="528"/>
                    </a:lnTo>
                    <a:lnTo>
                      <a:pt x="2012" y="431"/>
                    </a:lnTo>
                    <a:lnTo>
                      <a:pt x="1947" y="356"/>
                    </a:lnTo>
                    <a:lnTo>
                      <a:pt x="1861" y="280"/>
                    </a:lnTo>
                    <a:lnTo>
                      <a:pt x="1786" y="216"/>
                    </a:lnTo>
                    <a:lnTo>
                      <a:pt x="1689" y="151"/>
                    </a:lnTo>
                    <a:lnTo>
                      <a:pt x="1592" y="108"/>
                    </a:lnTo>
                    <a:lnTo>
                      <a:pt x="1496" y="65"/>
                    </a:lnTo>
                    <a:lnTo>
                      <a:pt x="1388" y="33"/>
                    </a:lnTo>
                    <a:lnTo>
                      <a:pt x="1281" y="11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691350" y="1812025"/>
                <a:ext cx="55950" cy="55925"/>
              </a:xfrm>
              <a:custGeom>
                <a:rect b="b" l="l" r="r" t="t"/>
                <a:pathLst>
                  <a:path extrusionOk="0" h="2237" w="2238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495" y="183"/>
                    </a:lnTo>
                    <a:lnTo>
                      <a:pt x="409" y="237"/>
                    </a:lnTo>
                    <a:lnTo>
                      <a:pt x="334" y="312"/>
                    </a:lnTo>
                    <a:lnTo>
                      <a:pt x="259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90"/>
                    </a:lnTo>
                    <a:lnTo>
                      <a:pt x="1" y="1108"/>
                    </a:lnTo>
                    <a:lnTo>
                      <a:pt x="1" y="1226"/>
                    </a:lnTo>
                    <a:lnTo>
                      <a:pt x="22" y="1334"/>
                    </a:lnTo>
                    <a:lnTo>
                      <a:pt x="44" y="1441"/>
                    </a:lnTo>
                    <a:lnTo>
                      <a:pt x="87" y="1549"/>
                    </a:lnTo>
                    <a:lnTo>
                      <a:pt x="130" y="1645"/>
                    </a:lnTo>
                    <a:lnTo>
                      <a:pt x="183" y="1742"/>
                    </a:lnTo>
                    <a:lnTo>
                      <a:pt x="248" y="1828"/>
                    </a:lnTo>
                    <a:lnTo>
                      <a:pt x="312" y="1904"/>
                    </a:lnTo>
                    <a:lnTo>
                      <a:pt x="398" y="1979"/>
                    </a:lnTo>
                    <a:lnTo>
                      <a:pt x="474" y="2043"/>
                    </a:lnTo>
                    <a:lnTo>
                      <a:pt x="570" y="2097"/>
                    </a:lnTo>
                    <a:lnTo>
                      <a:pt x="667" y="2151"/>
                    </a:lnTo>
                    <a:lnTo>
                      <a:pt x="775" y="2183"/>
                    </a:lnTo>
                    <a:lnTo>
                      <a:pt x="882" y="2215"/>
                    </a:lnTo>
                    <a:lnTo>
                      <a:pt x="990" y="2226"/>
                    </a:lnTo>
                    <a:lnTo>
                      <a:pt x="1108" y="2237"/>
                    </a:lnTo>
                    <a:lnTo>
                      <a:pt x="1226" y="2237"/>
                    </a:lnTo>
                    <a:lnTo>
                      <a:pt x="1334" y="2215"/>
                    </a:lnTo>
                    <a:lnTo>
                      <a:pt x="1452" y="2194"/>
                    </a:lnTo>
                    <a:lnTo>
                      <a:pt x="1549" y="2151"/>
                    </a:lnTo>
                    <a:lnTo>
                      <a:pt x="1646" y="2108"/>
                    </a:lnTo>
                    <a:lnTo>
                      <a:pt x="1743" y="2054"/>
                    </a:lnTo>
                    <a:lnTo>
                      <a:pt x="1829" y="1990"/>
                    </a:lnTo>
                    <a:lnTo>
                      <a:pt x="1915" y="1925"/>
                    </a:lnTo>
                    <a:lnTo>
                      <a:pt x="1979" y="1839"/>
                    </a:lnTo>
                    <a:lnTo>
                      <a:pt x="2044" y="1753"/>
                    </a:lnTo>
                    <a:lnTo>
                      <a:pt x="2108" y="1667"/>
                    </a:lnTo>
                    <a:lnTo>
                      <a:pt x="2151" y="1570"/>
                    </a:lnTo>
                    <a:lnTo>
                      <a:pt x="2183" y="1463"/>
                    </a:lnTo>
                    <a:lnTo>
                      <a:pt x="2216" y="1355"/>
                    </a:lnTo>
                    <a:lnTo>
                      <a:pt x="2237" y="1248"/>
                    </a:lnTo>
                    <a:lnTo>
                      <a:pt x="2237" y="1129"/>
                    </a:lnTo>
                    <a:lnTo>
                      <a:pt x="2237" y="1011"/>
                    </a:lnTo>
                    <a:lnTo>
                      <a:pt x="2216" y="893"/>
                    </a:lnTo>
                    <a:lnTo>
                      <a:pt x="2194" y="785"/>
                    </a:lnTo>
                    <a:lnTo>
                      <a:pt x="2162" y="688"/>
                    </a:lnTo>
                    <a:lnTo>
                      <a:pt x="2108" y="592"/>
                    </a:lnTo>
                    <a:lnTo>
                      <a:pt x="2054" y="495"/>
                    </a:lnTo>
                    <a:lnTo>
                      <a:pt x="2001" y="409"/>
                    </a:lnTo>
                    <a:lnTo>
                      <a:pt x="1925" y="323"/>
                    </a:lnTo>
                    <a:lnTo>
                      <a:pt x="1850" y="258"/>
                    </a:lnTo>
                    <a:lnTo>
                      <a:pt x="1764" y="194"/>
                    </a:lnTo>
                    <a:lnTo>
                      <a:pt x="1667" y="129"/>
                    </a:lnTo>
                    <a:lnTo>
                      <a:pt x="1570" y="86"/>
                    </a:lnTo>
                    <a:lnTo>
                      <a:pt x="1474" y="43"/>
                    </a:lnTo>
                    <a:lnTo>
                      <a:pt x="1366" y="22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1792450" y="1812025"/>
                <a:ext cx="56225" cy="55925"/>
              </a:xfrm>
              <a:custGeom>
                <a:rect b="b" l="l" r="r" t="t"/>
                <a:pathLst>
                  <a:path extrusionOk="0" h="2237" w="2249">
                    <a:moveTo>
                      <a:pt x="1033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01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59"/>
                    </a:lnTo>
                    <a:lnTo>
                      <a:pt x="98" y="656"/>
                    </a:lnTo>
                    <a:lnTo>
                      <a:pt x="55" y="753"/>
                    </a:lnTo>
                    <a:lnTo>
                      <a:pt x="33" y="860"/>
                    </a:lnTo>
                    <a:lnTo>
                      <a:pt x="12" y="979"/>
                    </a:lnTo>
                    <a:lnTo>
                      <a:pt x="1" y="1097"/>
                    </a:lnTo>
                    <a:lnTo>
                      <a:pt x="12" y="1205"/>
                    </a:lnTo>
                    <a:lnTo>
                      <a:pt x="22" y="1323"/>
                    </a:lnTo>
                    <a:lnTo>
                      <a:pt x="44" y="1430"/>
                    </a:lnTo>
                    <a:lnTo>
                      <a:pt x="76" y="1538"/>
                    </a:lnTo>
                    <a:lnTo>
                      <a:pt x="130" y="1635"/>
                    </a:lnTo>
                    <a:lnTo>
                      <a:pt x="184" y="1731"/>
                    </a:lnTo>
                    <a:lnTo>
                      <a:pt x="237" y="1818"/>
                    </a:lnTo>
                    <a:lnTo>
                      <a:pt x="313" y="1893"/>
                    </a:lnTo>
                    <a:lnTo>
                      <a:pt x="388" y="1968"/>
                    </a:lnTo>
                    <a:lnTo>
                      <a:pt x="474" y="2033"/>
                    </a:lnTo>
                    <a:lnTo>
                      <a:pt x="560" y="2097"/>
                    </a:lnTo>
                    <a:lnTo>
                      <a:pt x="657" y="2140"/>
                    </a:lnTo>
                    <a:lnTo>
                      <a:pt x="764" y="2183"/>
                    </a:lnTo>
                    <a:lnTo>
                      <a:pt x="872" y="2215"/>
                    </a:lnTo>
                    <a:lnTo>
                      <a:pt x="979" y="2226"/>
                    </a:lnTo>
                    <a:lnTo>
                      <a:pt x="1098" y="2237"/>
                    </a:lnTo>
                    <a:lnTo>
                      <a:pt x="1216" y="2237"/>
                    </a:lnTo>
                    <a:lnTo>
                      <a:pt x="1334" y="2215"/>
                    </a:lnTo>
                    <a:lnTo>
                      <a:pt x="1442" y="2194"/>
                    </a:lnTo>
                    <a:lnTo>
                      <a:pt x="1538" y="2162"/>
                    </a:lnTo>
                    <a:lnTo>
                      <a:pt x="1646" y="2119"/>
                    </a:lnTo>
                    <a:lnTo>
                      <a:pt x="1732" y="2065"/>
                    </a:lnTo>
                    <a:lnTo>
                      <a:pt x="1829" y="2000"/>
                    </a:lnTo>
                    <a:lnTo>
                      <a:pt x="1904" y="1925"/>
                    </a:lnTo>
                    <a:lnTo>
                      <a:pt x="1979" y="1850"/>
                    </a:lnTo>
                    <a:lnTo>
                      <a:pt x="2044" y="1764"/>
                    </a:lnTo>
                    <a:lnTo>
                      <a:pt x="2098" y="1678"/>
                    </a:lnTo>
                    <a:lnTo>
                      <a:pt x="2151" y="1581"/>
                    </a:lnTo>
                    <a:lnTo>
                      <a:pt x="2184" y="1473"/>
                    </a:lnTo>
                    <a:lnTo>
                      <a:pt x="2216" y="1366"/>
                    </a:lnTo>
                    <a:lnTo>
                      <a:pt x="2237" y="1258"/>
                    </a:lnTo>
                    <a:lnTo>
                      <a:pt x="2248" y="1140"/>
                    </a:lnTo>
                    <a:lnTo>
                      <a:pt x="2237" y="1022"/>
                    </a:lnTo>
                    <a:lnTo>
                      <a:pt x="2227" y="914"/>
                    </a:lnTo>
                    <a:lnTo>
                      <a:pt x="2205" y="796"/>
                    </a:lnTo>
                    <a:lnTo>
                      <a:pt x="2162" y="699"/>
                    </a:lnTo>
                    <a:lnTo>
                      <a:pt x="2119" y="592"/>
                    </a:lnTo>
                    <a:lnTo>
                      <a:pt x="2065" y="506"/>
                    </a:lnTo>
                    <a:lnTo>
                      <a:pt x="2001" y="420"/>
                    </a:lnTo>
                    <a:lnTo>
                      <a:pt x="1936" y="334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85" y="54"/>
                    </a:lnTo>
                    <a:lnTo>
                      <a:pt x="1377" y="22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1870425" y="2048325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043" y="0"/>
                    </a:moveTo>
                    <a:lnTo>
                      <a:pt x="936" y="11"/>
                    </a:lnTo>
                    <a:lnTo>
                      <a:pt x="828" y="32"/>
                    </a:lnTo>
                    <a:lnTo>
                      <a:pt x="721" y="65"/>
                    </a:lnTo>
                    <a:lnTo>
                      <a:pt x="613" y="108"/>
                    </a:lnTo>
                    <a:lnTo>
                      <a:pt x="527" y="161"/>
                    </a:lnTo>
                    <a:lnTo>
                      <a:pt x="430" y="226"/>
                    </a:lnTo>
                    <a:lnTo>
                      <a:pt x="355" y="290"/>
                    </a:lnTo>
                    <a:lnTo>
                      <a:pt x="280" y="366"/>
                    </a:lnTo>
                    <a:lnTo>
                      <a:pt x="204" y="452"/>
                    </a:lnTo>
                    <a:lnTo>
                      <a:pt x="151" y="538"/>
                    </a:lnTo>
                    <a:lnTo>
                      <a:pt x="97" y="635"/>
                    </a:lnTo>
                    <a:lnTo>
                      <a:pt x="65" y="742"/>
                    </a:lnTo>
                    <a:lnTo>
                      <a:pt x="32" y="850"/>
                    </a:lnTo>
                    <a:lnTo>
                      <a:pt x="11" y="957"/>
                    </a:lnTo>
                    <a:lnTo>
                      <a:pt x="0" y="1075"/>
                    </a:lnTo>
                    <a:lnTo>
                      <a:pt x="0" y="1194"/>
                    </a:lnTo>
                    <a:lnTo>
                      <a:pt x="11" y="1301"/>
                    </a:lnTo>
                    <a:lnTo>
                      <a:pt x="32" y="1419"/>
                    </a:lnTo>
                    <a:lnTo>
                      <a:pt x="65" y="1516"/>
                    </a:lnTo>
                    <a:lnTo>
                      <a:pt x="108" y="1624"/>
                    </a:lnTo>
                    <a:lnTo>
                      <a:pt x="161" y="1710"/>
                    </a:lnTo>
                    <a:lnTo>
                      <a:pt x="226" y="1807"/>
                    </a:lnTo>
                    <a:lnTo>
                      <a:pt x="290" y="1882"/>
                    </a:lnTo>
                    <a:lnTo>
                      <a:pt x="366" y="1957"/>
                    </a:lnTo>
                    <a:lnTo>
                      <a:pt x="452" y="2032"/>
                    </a:lnTo>
                    <a:lnTo>
                      <a:pt x="538" y="2086"/>
                    </a:lnTo>
                    <a:lnTo>
                      <a:pt x="635" y="2140"/>
                    </a:lnTo>
                    <a:lnTo>
                      <a:pt x="742" y="2183"/>
                    </a:lnTo>
                    <a:lnTo>
                      <a:pt x="850" y="2204"/>
                    </a:lnTo>
                    <a:lnTo>
                      <a:pt x="957" y="2226"/>
                    </a:lnTo>
                    <a:lnTo>
                      <a:pt x="1075" y="2237"/>
                    </a:lnTo>
                    <a:lnTo>
                      <a:pt x="1194" y="2237"/>
                    </a:lnTo>
                    <a:lnTo>
                      <a:pt x="1301" y="2226"/>
                    </a:lnTo>
                    <a:lnTo>
                      <a:pt x="1420" y="2204"/>
                    </a:lnTo>
                    <a:lnTo>
                      <a:pt x="1516" y="2172"/>
                    </a:lnTo>
                    <a:lnTo>
                      <a:pt x="1624" y="2129"/>
                    </a:lnTo>
                    <a:lnTo>
                      <a:pt x="1710" y="2075"/>
                    </a:lnTo>
                    <a:lnTo>
                      <a:pt x="1807" y="2011"/>
                    </a:lnTo>
                    <a:lnTo>
                      <a:pt x="1882" y="1946"/>
                    </a:lnTo>
                    <a:lnTo>
                      <a:pt x="1957" y="1871"/>
                    </a:lnTo>
                    <a:lnTo>
                      <a:pt x="2032" y="1785"/>
                    </a:lnTo>
                    <a:lnTo>
                      <a:pt x="2086" y="1699"/>
                    </a:lnTo>
                    <a:lnTo>
                      <a:pt x="2140" y="1602"/>
                    </a:lnTo>
                    <a:lnTo>
                      <a:pt x="2172" y="1495"/>
                    </a:lnTo>
                    <a:lnTo>
                      <a:pt x="2205" y="1387"/>
                    </a:lnTo>
                    <a:lnTo>
                      <a:pt x="2226" y="1280"/>
                    </a:lnTo>
                    <a:lnTo>
                      <a:pt x="2237" y="1161"/>
                    </a:lnTo>
                    <a:lnTo>
                      <a:pt x="2237" y="1043"/>
                    </a:lnTo>
                    <a:lnTo>
                      <a:pt x="2226" y="936"/>
                    </a:lnTo>
                    <a:lnTo>
                      <a:pt x="2205" y="828"/>
                    </a:lnTo>
                    <a:lnTo>
                      <a:pt x="2172" y="721"/>
                    </a:lnTo>
                    <a:lnTo>
                      <a:pt x="2129" y="613"/>
                    </a:lnTo>
                    <a:lnTo>
                      <a:pt x="2075" y="527"/>
                    </a:lnTo>
                    <a:lnTo>
                      <a:pt x="2011" y="430"/>
                    </a:lnTo>
                    <a:lnTo>
                      <a:pt x="1946" y="355"/>
                    </a:lnTo>
                    <a:lnTo>
                      <a:pt x="1871" y="280"/>
                    </a:lnTo>
                    <a:lnTo>
                      <a:pt x="1785" y="215"/>
                    </a:lnTo>
                    <a:lnTo>
                      <a:pt x="1699" y="151"/>
                    </a:lnTo>
                    <a:lnTo>
                      <a:pt x="1602" y="97"/>
                    </a:lnTo>
                    <a:lnTo>
                      <a:pt x="1495" y="65"/>
                    </a:lnTo>
                    <a:lnTo>
                      <a:pt x="1387" y="32"/>
                    </a:lnTo>
                    <a:lnTo>
                      <a:pt x="1280" y="11"/>
                    </a:lnTo>
                    <a:lnTo>
                      <a:pt x="116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1322550" y="1497775"/>
                <a:ext cx="55950" cy="55925"/>
              </a:xfrm>
              <a:custGeom>
                <a:rect b="b" l="l" r="r" t="t"/>
                <a:pathLst>
                  <a:path extrusionOk="0" h="2237" w="2238">
                    <a:moveTo>
                      <a:pt x="1044" y="0"/>
                    </a:moveTo>
                    <a:lnTo>
                      <a:pt x="925" y="11"/>
                    </a:lnTo>
                    <a:lnTo>
                      <a:pt x="818" y="32"/>
                    </a:lnTo>
                    <a:lnTo>
                      <a:pt x="710" y="75"/>
                    </a:lnTo>
                    <a:lnTo>
                      <a:pt x="613" y="118"/>
                    </a:lnTo>
                    <a:lnTo>
                      <a:pt x="517" y="172"/>
                    </a:lnTo>
                    <a:lnTo>
                      <a:pt x="431" y="226"/>
                    </a:lnTo>
                    <a:lnTo>
                      <a:pt x="345" y="301"/>
                    </a:lnTo>
                    <a:lnTo>
                      <a:pt x="269" y="376"/>
                    </a:lnTo>
                    <a:lnTo>
                      <a:pt x="205" y="462"/>
                    </a:lnTo>
                    <a:lnTo>
                      <a:pt x="151" y="548"/>
                    </a:lnTo>
                    <a:lnTo>
                      <a:pt x="97" y="645"/>
                    </a:lnTo>
                    <a:lnTo>
                      <a:pt x="65" y="742"/>
                    </a:lnTo>
                    <a:lnTo>
                      <a:pt x="33" y="850"/>
                    </a:lnTo>
                    <a:lnTo>
                      <a:pt x="11" y="968"/>
                    </a:lnTo>
                    <a:lnTo>
                      <a:pt x="1" y="1086"/>
                    </a:lnTo>
                    <a:lnTo>
                      <a:pt x="1" y="1194"/>
                    </a:lnTo>
                    <a:lnTo>
                      <a:pt x="22" y="1312"/>
                    </a:lnTo>
                    <a:lnTo>
                      <a:pt x="44" y="1419"/>
                    </a:lnTo>
                    <a:lnTo>
                      <a:pt x="76" y="1527"/>
                    </a:lnTo>
                    <a:lnTo>
                      <a:pt x="119" y="1624"/>
                    </a:lnTo>
                    <a:lnTo>
                      <a:pt x="173" y="1721"/>
                    </a:lnTo>
                    <a:lnTo>
                      <a:pt x="237" y="1807"/>
                    </a:lnTo>
                    <a:lnTo>
                      <a:pt x="302" y="1893"/>
                    </a:lnTo>
                    <a:lnTo>
                      <a:pt x="377" y="1968"/>
                    </a:lnTo>
                    <a:lnTo>
                      <a:pt x="463" y="2032"/>
                    </a:lnTo>
                    <a:lnTo>
                      <a:pt x="549" y="2086"/>
                    </a:lnTo>
                    <a:lnTo>
                      <a:pt x="646" y="2140"/>
                    </a:lnTo>
                    <a:lnTo>
                      <a:pt x="753" y="2183"/>
                    </a:lnTo>
                    <a:lnTo>
                      <a:pt x="861" y="2204"/>
                    </a:lnTo>
                    <a:lnTo>
                      <a:pt x="968" y="2226"/>
                    </a:lnTo>
                    <a:lnTo>
                      <a:pt x="1087" y="2237"/>
                    </a:lnTo>
                    <a:lnTo>
                      <a:pt x="1205" y="2237"/>
                    </a:lnTo>
                    <a:lnTo>
                      <a:pt x="1312" y="2226"/>
                    </a:lnTo>
                    <a:lnTo>
                      <a:pt x="1431" y="2194"/>
                    </a:lnTo>
                    <a:lnTo>
                      <a:pt x="1527" y="2161"/>
                    </a:lnTo>
                    <a:lnTo>
                      <a:pt x="1635" y="2118"/>
                    </a:lnTo>
                    <a:lnTo>
                      <a:pt x="1721" y="2065"/>
                    </a:lnTo>
                    <a:lnTo>
                      <a:pt x="1818" y="2011"/>
                    </a:lnTo>
                    <a:lnTo>
                      <a:pt x="1893" y="1936"/>
                    </a:lnTo>
                    <a:lnTo>
                      <a:pt x="1968" y="1860"/>
                    </a:lnTo>
                    <a:lnTo>
                      <a:pt x="2033" y="1774"/>
                    </a:lnTo>
                    <a:lnTo>
                      <a:pt x="2097" y="1688"/>
                    </a:lnTo>
                    <a:lnTo>
                      <a:pt x="2140" y="1591"/>
                    </a:lnTo>
                    <a:lnTo>
                      <a:pt x="2183" y="1484"/>
                    </a:lnTo>
                    <a:lnTo>
                      <a:pt x="2216" y="1376"/>
                    </a:lnTo>
                    <a:lnTo>
                      <a:pt x="2237" y="1269"/>
                    </a:lnTo>
                    <a:lnTo>
                      <a:pt x="2237" y="1151"/>
                    </a:lnTo>
                    <a:lnTo>
                      <a:pt x="2237" y="1032"/>
                    </a:lnTo>
                    <a:lnTo>
                      <a:pt x="2226" y="925"/>
                    </a:lnTo>
                    <a:lnTo>
                      <a:pt x="2205" y="817"/>
                    </a:lnTo>
                    <a:lnTo>
                      <a:pt x="2173" y="710"/>
                    </a:lnTo>
                    <a:lnTo>
                      <a:pt x="2130" y="613"/>
                    </a:lnTo>
                    <a:lnTo>
                      <a:pt x="2076" y="516"/>
                    </a:lnTo>
                    <a:lnTo>
                      <a:pt x="2011" y="430"/>
                    </a:lnTo>
                    <a:lnTo>
                      <a:pt x="1947" y="344"/>
                    </a:lnTo>
                    <a:lnTo>
                      <a:pt x="1861" y="269"/>
                    </a:lnTo>
                    <a:lnTo>
                      <a:pt x="1786" y="204"/>
                    </a:lnTo>
                    <a:lnTo>
                      <a:pt x="1689" y="151"/>
                    </a:lnTo>
                    <a:lnTo>
                      <a:pt x="1592" y="97"/>
                    </a:lnTo>
                    <a:lnTo>
                      <a:pt x="1495" y="54"/>
                    </a:lnTo>
                    <a:lnTo>
                      <a:pt x="1388" y="22"/>
                    </a:lnTo>
                    <a:lnTo>
                      <a:pt x="1269" y="11"/>
                    </a:lnTo>
                    <a:lnTo>
                      <a:pt x="116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927650" y="26765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9" y="1"/>
                    </a:moveTo>
                    <a:lnTo>
                      <a:pt x="1000" y="12"/>
                    </a:lnTo>
                    <a:lnTo>
                      <a:pt x="882" y="22"/>
                    </a:lnTo>
                    <a:lnTo>
                      <a:pt x="775" y="55"/>
                    </a:lnTo>
                    <a:lnTo>
                      <a:pt x="678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495"/>
                    </a:lnTo>
                    <a:lnTo>
                      <a:pt x="129" y="592"/>
                    </a:lnTo>
                    <a:lnTo>
                      <a:pt x="86" y="689"/>
                    </a:lnTo>
                    <a:lnTo>
                      <a:pt x="43" y="796"/>
                    </a:lnTo>
                    <a:lnTo>
                      <a:pt x="22" y="904"/>
                    </a:lnTo>
                    <a:lnTo>
                      <a:pt x="0" y="1012"/>
                    </a:lnTo>
                    <a:lnTo>
                      <a:pt x="0" y="1130"/>
                    </a:lnTo>
                    <a:lnTo>
                      <a:pt x="0" y="1248"/>
                    </a:lnTo>
                    <a:lnTo>
                      <a:pt x="22" y="1366"/>
                    </a:lnTo>
                    <a:lnTo>
                      <a:pt x="54" y="1474"/>
                    </a:lnTo>
                    <a:lnTo>
                      <a:pt x="86" y="1581"/>
                    </a:lnTo>
                    <a:lnTo>
                      <a:pt x="129" y="1678"/>
                    </a:lnTo>
                    <a:lnTo>
                      <a:pt x="194" y="1764"/>
                    </a:lnTo>
                    <a:lnTo>
                      <a:pt x="248" y="1850"/>
                    </a:lnTo>
                    <a:lnTo>
                      <a:pt x="323" y="1936"/>
                    </a:lnTo>
                    <a:lnTo>
                      <a:pt x="409" y="2001"/>
                    </a:lnTo>
                    <a:lnTo>
                      <a:pt x="495" y="2065"/>
                    </a:lnTo>
                    <a:lnTo>
                      <a:pt x="581" y="2119"/>
                    </a:lnTo>
                    <a:lnTo>
                      <a:pt x="678" y="2162"/>
                    </a:lnTo>
                    <a:lnTo>
                      <a:pt x="785" y="2205"/>
                    </a:lnTo>
                    <a:lnTo>
                      <a:pt x="893" y="2227"/>
                    </a:lnTo>
                    <a:lnTo>
                      <a:pt x="1011" y="2248"/>
                    </a:lnTo>
                    <a:lnTo>
                      <a:pt x="1248" y="2248"/>
                    </a:lnTo>
                    <a:lnTo>
                      <a:pt x="1355" y="2227"/>
                    </a:lnTo>
                    <a:lnTo>
                      <a:pt x="1474" y="2205"/>
                    </a:lnTo>
                    <a:lnTo>
                      <a:pt x="1570" y="2162"/>
                    </a:lnTo>
                    <a:lnTo>
                      <a:pt x="1667" y="2119"/>
                    </a:lnTo>
                    <a:lnTo>
                      <a:pt x="1764" y="2065"/>
                    </a:lnTo>
                    <a:lnTo>
                      <a:pt x="1850" y="2001"/>
                    </a:lnTo>
                    <a:lnTo>
                      <a:pt x="1925" y="1926"/>
                    </a:lnTo>
                    <a:lnTo>
                      <a:pt x="2000" y="1850"/>
                    </a:lnTo>
                    <a:lnTo>
                      <a:pt x="2065" y="1764"/>
                    </a:lnTo>
                    <a:lnTo>
                      <a:pt x="2119" y="1667"/>
                    </a:lnTo>
                    <a:lnTo>
                      <a:pt x="2162" y="1571"/>
                    </a:lnTo>
                    <a:lnTo>
                      <a:pt x="2194" y="1463"/>
                    </a:lnTo>
                    <a:lnTo>
                      <a:pt x="2226" y="1356"/>
                    </a:lnTo>
                    <a:lnTo>
                      <a:pt x="2237" y="1237"/>
                    </a:lnTo>
                    <a:lnTo>
                      <a:pt x="2248" y="1119"/>
                    </a:lnTo>
                    <a:lnTo>
                      <a:pt x="2237" y="1001"/>
                    </a:lnTo>
                    <a:lnTo>
                      <a:pt x="2226" y="893"/>
                    </a:lnTo>
                    <a:lnTo>
                      <a:pt x="2194" y="786"/>
                    </a:lnTo>
                    <a:lnTo>
                      <a:pt x="2162" y="678"/>
                    </a:lnTo>
                    <a:lnTo>
                      <a:pt x="2108" y="581"/>
                    </a:lnTo>
                    <a:lnTo>
                      <a:pt x="2054" y="485"/>
                    </a:lnTo>
                    <a:lnTo>
                      <a:pt x="1990" y="399"/>
                    </a:lnTo>
                    <a:lnTo>
                      <a:pt x="1925" y="323"/>
                    </a:lnTo>
                    <a:lnTo>
                      <a:pt x="1839" y="248"/>
                    </a:lnTo>
                    <a:lnTo>
                      <a:pt x="1753" y="184"/>
                    </a:lnTo>
                    <a:lnTo>
                      <a:pt x="1667" y="130"/>
                    </a:lnTo>
                    <a:lnTo>
                      <a:pt x="1560" y="87"/>
                    </a:lnTo>
                    <a:lnTo>
                      <a:pt x="1463" y="55"/>
                    </a:lnTo>
                    <a:lnTo>
                      <a:pt x="1345" y="22"/>
                    </a:lnTo>
                    <a:lnTo>
                      <a:pt x="1237" y="1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1870675" y="2282200"/>
                <a:ext cx="55425" cy="55400"/>
              </a:xfrm>
              <a:custGeom>
                <a:rect b="b" l="l" r="r" t="t"/>
                <a:pathLst>
                  <a:path extrusionOk="0" h="2216" w="2217">
                    <a:moveTo>
                      <a:pt x="1022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5"/>
                    </a:lnTo>
                    <a:lnTo>
                      <a:pt x="603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9" y="387"/>
                    </a:lnTo>
                    <a:lnTo>
                      <a:pt x="194" y="473"/>
                    </a:lnTo>
                    <a:lnTo>
                      <a:pt x="141" y="570"/>
                    </a:lnTo>
                    <a:lnTo>
                      <a:pt x="87" y="667"/>
                    </a:lnTo>
                    <a:lnTo>
                      <a:pt x="55" y="774"/>
                    </a:lnTo>
                    <a:lnTo>
                      <a:pt x="22" y="882"/>
                    </a:lnTo>
                    <a:lnTo>
                      <a:pt x="1" y="989"/>
                    </a:lnTo>
                    <a:lnTo>
                      <a:pt x="1" y="1108"/>
                    </a:lnTo>
                    <a:lnTo>
                      <a:pt x="1" y="1215"/>
                    </a:lnTo>
                    <a:lnTo>
                      <a:pt x="22" y="1323"/>
                    </a:lnTo>
                    <a:lnTo>
                      <a:pt x="44" y="1430"/>
                    </a:lnTo>
                    <a:lnTo>
                      <a:pt x="76" y="1527"/>
                    </a:lnTo>
                    <a:lnTo>
                      <a:pt x="130" y="1624"/>
                    </a:lnTo>
                    <a:lnTo>
                      <a:pt x="184" y="1710"/>
                    </a:lnTo>
                    <a:lnTo>
                      <a:pt x="237" y="1796"/>
                    </a:lnTo>
                    <a:lnTo>
                      <a:pt x="313" y="1882"/>
                    </a:lnTo>
                    <a:lnTo>
                      <a:pt x="388" y="1946"/>
                    </a:lnTo>
                    <a:lnTo>
                      <a:pt x="474" y="2011"/>
                    </a:lnTo>
                    <a:lnTo>
                      <a:pt x="560" y="2076"/>
                    </a:lnTo>
                    <a:lnTo>
                      <a:pt x="657" y="2119"/>
                    </a:lnTo>
                    <a:lnTo>
                      <a:pt x="754" y="2162"/>
                    </a:lnTo>
                    <a:lnTo>
                      <a:pt x="861" y="2194"/>
                    </a:lnTo>
                    <a:lnTo>
                      <a:pt x="969" y="2205"/>
                    </a:lnTo>
                    <a:lnTo>
                      <a:pt x="1076" y="2215"/>
                    </a:lnTo>
                    <a:lnTo>
                      <a:pt x="1195" y="2215"/>
                    </a:lnTo>
                    <a:lnTo>
                      <a:pt x="1302" y="2205"/>
                    </a:lnTo>
                    <a:lnTo>
                      <a:pt x="1410" y="2172"/>
                    </a:lnTo>
                    <a:lnTo>
                      <a:pt x="1517" y="2140"/>
                    </a:lnTo>
                    <a:lnTo>
                      <a:pt x="1614" y="2097"/>
                    </a:lnTo>
                    <a:lnTo>
                      <a:pt x="1711" y="2043"/>
                    </a:lnTo>
                    <a:lnTo>
                      <a:pt x="1797" y="1979"/>
                    </a:lnTo>
                    <a:lnTo>
                      <a:pt x="1883" y="1903"/>
                    </a:lnTo>
                    <a:lnTo>
                      <a:pt x="1958" y="1828"/>
                    </a:lnTo>
                    <a:lnTo>
                      <a:pt x="2022" y="1742"/>
                    </a:lnTo>
                    <a:lnTo>
                      <a:pt x="2076" y="1645"/>
                    </a:lnTo>
                    <a:lnTo>
                      <a:pt x="2130" y="1549"/>
                    </a:lnTo>
                    <a:lnTo>
                      <a:pt x="2162" y="1441"/>
                    </a:lnTo>
                    <a:lnTo>
                      <a:pt x="2195" y="1334"/>
                    </a:lnTo>
                    <a:lnTo>
                      <a:pt x="2216" y="1226"/>
                    </a:lnTo>
                    <a:lnTo>
                      <a:pt x="2216" y="1108"/>
                    </a:lnTo>
                    <a:lnTo>
                      <a:pt x="2216" y="1000"/>
                    </a:lnTo>
                    <a:lnTo>
                      <a:pt x="2195" y="893"/>
                    </a:lnTo>
                    <a:lnTo>
                      <a:pt x="2173" y="785"/>
                    </a:lnTo>
                    <a:lnTo>
                      <a:pt x="2141" y="688"/>
                    </a:lnTo>
                    <a:lnTo>
                      <a:pt x="2087" y="592"/>
                    </a:lnTo>
                    <a:lnTo>
                      <a:pt x="2033" y="495"/>
                    </a:lnTo>
                    <a:lnTo>
                      <a:pt x="1979" y="420"/>
                    </a:lnTo>
                    <a:lnTo>
                      <a:pt x="1904" y="334"/>
                    </a:lnTo>
                    <a:lnTo>
                      <a:pt x="1829" y="258"/>
                    </a:lnTo>
                    <a:lnTo>
                      <a:pt x="1743" y="194"/>
                    </a:lnTo>
                    <a:lnTo>
                      <a:pt x="1657" y="140"/>
                    </a:lnTo>
                    <a:lnTo>
                      <a:pt x="1560" y="97"/>
                    </a:lnTo>
                    <a:lnTo>
                      <a:pt x="1463" y="54"/>
                    </a:lnTo>
                    <a:lnTo>
                      <a:pt x="1356" y="22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613650" y="1967925"/>
                <a:ext cx="55675" cy="55425"/>
              </a:xfrm>
              <a:custGeom>
                <a:rect b="b" l="l" r="r" t="t"/>
                <a:pathLst>
                  <a:path extrusionOk="0" h="2217" w="2227">
                    <a:moveTo>
                      <a:pt x="1044" y="1"/>
                    </a:moveTo>
                    <a:lnTo>
                      <a:pt x="936" y="12"/>
                    </a:lnTo>
                    <a:lnTo>
                      <a:pt x="818" y="33"/>
                    </a:lnTo>
                    <a:lnTo>
                      <a:pt x="721" y="76"/>
                    </a:lnTo>
                    <a:lnTo>
                      <a:pt x="614" y="119"/>
                    </a:lnTo>
                    <a:lnTo>
                      <a:pt x="528" y="173"/>
                    </a:lnTo>
                    <a:lnTo>
                      <a:pt x="431" y="238"/>
                    </a:lnTo>
                    <a:lnTo>
                      <a:pt x="356" y="302"/>
                    </a:lnTo>
                    <a:lnTo>
                      <a:pt x="281" y="377"/>
                    </a:lnTo>
                    <a:lnTo>
                      <a:pt x="205" y="463"/>
                    </a:lnTo>
                    <a:lnTo>
                      <a:pt x="151" y="560"/>
                    </a:lnTo>
                    <a:lnTo>
                      <a:pt x="98" y="657"/>
                    </a:lnTo>
                    <a:lnTo>
                      <a:pt x="65" y="764"/>
                    </a:lnTo>
                    <a:lnTo>
                      <a:pt x="33" y="872"/>
                    </a:lnTo>
                    <a:lnTo>
                      <a:pt x="12" y="979"/>
                    </a:lnTo>
                    <a:lnTo>
                      <a:pt x="1" y="1087"/>
                    </a:lnTo>
                    <a:lnTo>
                      <a:pt x="12" y="1205"/>
                    </a:lnTo>
                    <a:lnTo>
                      <a:pt x="22" y="1313"/>
                    </a:lnTo>
                    <a:lnTo>
                      <a:pt x="44" y="1420"/>
                    </a:lnTo>
                    <a:lnTo>
                      <a:pt x="87" y="1517"/>
                    </a:lnTo>
                    <a:lnTo>
                      <a:pt x="130" y="1614"/>
                    </a:lnTo>
                    <a:lnTo>
                      <a:pt x="184" y="1711"/>
                    </a:lnTo>
                    <a:lnTo>
                      <a:pt x="237" y="1797"/>
                    </a:lnTo>
                    <a:lnTo>
                      <a:pt x="313" y="1872"/>
                    </a:lnTo>
                    <a:lnTo>
                      <a:pt x="388" y="1947"/>
                    </a:lnTo>
                    <a:lnTo>
                      <a:pt x="463" y="2012"/>
                    </a:lnTo>
                    <a:lnTo>
                      <a:pt x="560" y="2066"/>
                    </a:lnTo>
                    <a:lnTo>
                      <a:pt x="646" y="2119"/>
                    </a:lnTo>
                    <a:lnTo>
                      <a:pt x="754" y="2162"/>
                    </a:lnTo>
                    <a:lnTo>
                      <a:pt x="850" y="2195"/>
                    </a:lnTo>
                    <a:lnTo>
                      <a:pt x="958" y="2205"/>
                    </a:lnTo>
                    <a:lnTo>
                      <a:pt x="1065" y="2216"/>
                    </a:lnTo>
                    <a:lnTo>
                      <a:pt x="1184" y="2216"/>
                    </a:lnTo>
                    <a:lnTo>
                      <a:pt x="1291" y="2205"/>
                    </a:lnTo>
                    <a:lnTo>
                      <a:pt x="1410" y="2184"/>
                    </a:lnTo>
                    <a:lnTo>
                      <a:pt x="1506" y="2152"/>
                    </a:lnTo>
                    <a:lnTo>
                      <a:pt x="1614" y="2098"/>
                    </a:lnTo>
                    <a:lnTo>
                      <a:pt x="1700" y="2044"/>
                    </a:lnTo>
                    <a:lnTo>
                      <a:pt x="1797" y="1990"/>
                    </a:lnTo>
                    <a:lnTo>
                      <a:pt x="1872" y="1915"/>
                    </a:lnTo>
                    <a:lnTo>
                      <a:pt x="1947" y="1840"/>
                    </a:lnTo>
                    <a:lnTo>
                      <a:pt x="2022" y="1754"/>
                    </a:lnTo>
                    <a:lnTo>
                      <a:pt x="2076" y="1657"/>
                    </a:lnTo>
                    <a:lnTo>
                      <a:pt x="2130" y="1560"/>
                    </a:lnTo>
                    <a:lnTo>
                      <a:pt x="2173" y="1463"/>
                    </a:lnTo>
                    <a:lnTo>
                      <a:pt x="2195" y="1356"/>
                    </a:lnTo>
                    <a:lnTo>
                      <a:pt x="2216" y="1238"/>
                    </a:lnTo>
                    <a:lnTo>
                      <a:pt x="2227" y="1130"/>
                    </a:lnTo>
                    <a:lnTo>
                      <a:pt x="2216" y="1012"/>
                    </a:lnTo>
                    <a:lnTo>
                      <a:pt x="2205" y="904"/>
                    </a:lnTo>
                    <a:lnTo>
                      <a:pt x="2184" y="797"/>
                    </a:lnTo>
                    <a:lnTo>
                      <a:pt x="2152" y="700"/>
                    </a:lnTo>
                    <a:lnTo>
                      <a:pt x="2098" y="603"/>
                    </a:lnTo>
                    <a:lnTo>
                      <a:pt x="2044" y="517"/>
                    </a:lnTo>
                    <a:lnTo>
                      <a:pt x="1990" y="431"/>
                    </a:lnTo>
                    <a:lnTo>
                      <a:pt x="1915" y="345"/>
                    </a:lnTo>
                    <a:lnTo>
                      <a:pt x="1840" y="270"/>
                    </a:lnTo>
                    <a:lnTo>
                      <a:pt x="1764" y="205"/>
                    </a:lnTo>
                    <a:lnTo>
                      <a:pt x="1668" y="152"/>
                    </a:lnTo>
                    <a:lnTo>
                      <a:pt x="1582" y="98"/>
                    </a:lnTo>
                    <a:lnTo>
                      <a:pt x="1485" y="55"/>
                    </a:lnTo>
                    <a:lnTo>
                      <a:pt x="1377" y="33"/>
                    </a:lnTo>
                    <a:lnTo>
                      <a:pt x="1270" y="12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1870675" y="1967925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44" y="1"/>
                    </a:moveTo>
                    <a:lnTo>
                      <a:pt x="936" y="12"/>
                    </a:lnTo>
                    <a:lnTo>
                      <a:pt x="829" y="33"/>
                    </a:lnTo>
                    <a:lnTo>
                      <a:pt x="721" y="65"/>
                    </a:lnTo>
                    <a:lnTo>
                      <a:pt x="625" y="119"/>
                    </a:lnTo>
                    <a:lnTo>
                      <a:pt x="528" y="173"/>
                    </a:lnTo>
                    <a:lnTo>
                      <a:pt x="442" y="227"/>
                    </a:lnTo>
                    <a:lnTo>
                      <a:pt x="356" y="302"/>
                    </a:lnTo>
                    <a:lnTo>
                      <a:pt x="280" y="377"/>
                    </a:lnTo>
                    <a:lnTo>
                      <a:pt x="205" y="463"/>
                    </a:lnTo>
                    <a:lnTo>
                      <a:pt x="151" y="560"/>
                    </a:lnTo>
                    <a:lnTo>
                      <a:pt x="98" y="657"/>
                    </a:lnTo>
                    <a:lnTo>
                      <a:pt x="55" y="754"/>
                    </a:lnTo>
                    <a:lnTo>
                      <a:pt x="22" y="861"/>
                    </a:lnTo>
                    <a:lnTo>
                      <a:pt x="12" y="969"/>
                    </a:lnTo>
                    <a:lnTo>
                      <a:pt x="1" y="1087"/>
                    </a:lnTo>
                    <a:lnTo>
                      <a:pt x="1" y="1195"/>
                    </a:lnTo>
                    <a:lnTo>
                      <a:pt x="12" y="1302"/>
                    </a:lnTo>
                    <a:lnTo>
                      <a:pt x="44" y="1410"/>
                    </a:lnTo>
                    <a:lnTo>
                      <a:pt x="76" y="1506"/>
                    </a:lnTo>
                    <a:lnTo>
                      <a:pt x="119" y="1603"/>
                    </a:lnTo>
                    <a:lnTo>
                      <a:pt x="173" y="1700"/>
                    </a:lnTo>
                    <a:lnTo>
                      <a:pt x="237" y="1786"/>
                    </a:lnTo>
                    <a:lnTo>
                      <a:pt x="302" y="1861"/>
                    </a:lnTo>
                    <a:lnTo>
                      <a:pt x="377" y="1937"/>
                    </a:lnTo>
                    <a:lnTo>
                      <a:pt x="463" y="2001"/>
                    </a:lnTo>
                    <a:lnTo>
                      <a:pt x="549" y="2066"/>
                    </a:lnTo>
                    <a:lnTo>
                      <a:pt x="635" y="2109"/>
                    </a:lnTo>
                    <a:lnTo>
                      <a:pt x="743" y="2152"/>
                    </a:lnTo>
                    <a:lnTo>
                      <a:pt x="840" y="2184"/>
                    </a:lnTo>
                    <a:lnTo>
                      <a:pt x="947" y="2205"/>
                    </a:lnTo>
                    <a:lnTo>
                      <a:pt x="1055" y="2216"/>
                    </a:lnTo>
                    <a:lnTo>
                      <a:pt x="1173" y="2216"/>
                    </a:lnTo>
                    <a:lnTo>
                      <a:pt x="1281" y="2205"/>
                    </a:lnTo>
                    <a:lnTo>
                      <a:pt x="1388" y="2184"/>
                    </a:lnTo>
                    <a:lnTo>
                      <a:pt x="1496" y="2152"/>
                    </a:lnTo>
                    <a:lnTo>
                      <a:pt x="1592" y="2109"/>
                    </a:lnTo>
                    <a:lnTo>
                      <a:pt x="1689" y="2055"/>
                    </a:lnTo>
                    <a:lnTo>
                      <a:pt x="1786" y="1990"/>
                    </a:lnTo>
                    <a:lnTo>
                      <a:pt x="1861" y="1915"/>
                    </a:lnTo>
                    <a:lnTo>
                      <a:pt x="1936" y="1840"/>
                    </a:lnTo>
                    <a:lnTo>
                      <a:pt x="2012" y="1754"/>
                    </a:lnTo>
                    <a:lnTo>
                      <a:pt x="2065" y="1668"/>
                    </a:lnTo>
                    <a:lnTo>
                      <a:pt x="2119" y="1571"/>
                    </a:lnTo>
                    <a:lnTo>
                      <a:pt x="2162" y="1463"/>
                    </a:lnTo>
                    <a:lnTo>
                      <a:pt x="2195" y="1356"/>
                    </a:lnTo>
                    <a:lnTo>
                      <a:pt x="2205" y="1248"/>
                    </a:lnTo>
                    <a:lnTo>
                      <a:pt x="2216" y="1130"/>
                    </a:lnTo>
                    <a:lnTo>
                      <a:pt x="2216" y="1023"/>
                    </a:lnTo>
                    <a:lnTo>
                      <a:pt x="2205" y="915"/>
                    </a:lnTo>
                    <a:lnTo>
                      <a:pt x="2173" y="807"/>
                    </a:lnTo>
                    <a:lnTo>
                      <a:pt x="2141" y="711"/>
                    </a:lnTo>
                    <a:lnTo>
                      <a:pt x="2098" y="614"/>
                    </a:lnTo>
                    <a:lnTo>
                      <a:pt x="2044" y="517"/>
                    </a:lnTo>
                    <a:lnTo>
                      <a:pt x="1990" y="431"/>
                    </a:lnTo>
                    <a:lnTo>
                      <a:pt x="1915" y="356"/>
                    </a:lnTo>
                    <a:lnTo>
                      <a:pt x="1840" y="281"/>
                    </a:lnTo>
                    <a:lnTo>
                      <a:pt x="1764" y="216"/>
                    </a:lnTo>
                    <a:lnTo>
                      <a:pt x="1668" y="152"/>
                    </a:lnTo>
                    <a:lnTo>
                      <a:pt x="1582" y="109"/>
                    </a:lnTo>
                    <a:lnTo>
                      <a:pt x="1474" y="65"/>
                    </a:lnTo>
                    <a:lnTo>
                      <a:pt x="1377" y="33"/>
                    </a:lnTo>
                    <a:lnTo>
                      <a:pt x="1270" y="12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613650" y="2282200"/>
                <a:ext cx="55675" cy="55400"/>
              </a:xfrm>
              <a:custGeom>
                <a:rect b="b" l="l" r="r" t="t"/>
                <a:pathLst>
                  <a:path extrusionOk="0" h="2216" w="2227">
                    <a:moveTo>
                      <a:pt x="1033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5"/>
                    </a:lnTo>
                    <a:lnTo>
                      <a:pt x="603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1" y="570"/>
                    </a:lnTo>
                    <a:lnTo>
                      <a:pt x="98" y="667"/>
                    </a:lnTo>
                    <a:lnTo>
                      <a:pt x="55" y="774"/>
                    </a:lnTo>
                    <a:lnTo>
                      <a:pt x="22" y="882"/>
                    </a:lnTo>
                    <a:lnTo>
                      <a:pt x="12" y="989"/>
                    </a:lnTo>
                    <a:lnTo>
                      <a:pt x="1" y="1108"/>
                    </a:lnTo>
                    <a:lnTo>
                      <a:pt x="12" y="1215"/>
                    </a:lnTo>
                    <a:lnTo>
                      <a:pt x="22" y="1323"/>
                    </a:lnTo>
                    <a:lnTo>
                      <a:pt x="55" y="1430"/>
                    </a:lnTo>
                    <a:lnTo>
                      <a:pt x="87" y="1527"/>
                    </a:lnTo>
                    <a:lnTo>
                      <a:pt x="130" y="1624"/>
                    </a:lnTo>
                    <a:lnTo>
                      <a:pt x="184" y="1721"/>
                    </a:lnTo>
                    <a:lnTo>
                      <a:pt x="248" y="1807"/>
                    </a:lnTo>
                    <a:lnTo>
                      <a:pt x="324" y="1882"/>
                    </a:lnTo>
                    <a:lnTo>
                      <a:pt x="399" y="1957"/>
                    </a:lnTo>
                    <a:lnTo>
                      <a:pt x="485" y="2022"/>
                    </a:lnTo>
                    <a:lnTo>
                      <a:pt x="571" y="2076"/>
                    </a:lnTo>
                    <a:lnTo>
                      <a:pt x="668" y="2119"/>
                    </a:lnTo>
                    <a:lnTo>
                      <a:pt x="764" y="2162"/>
                    </a:lnTo>
                    <a:lnTo>
                      <a:pt x="872" y="2194"/>
                    </a:lnTo>
                    <a:lnTo>
                      <a:pt x="979" y="2205"/>
                    </a:lnTo>
                    <a:lnTo>
                      <a:pt x="1087" y="2215"/>
                    </a:lnTo>
                    <a:lnTo>
                      <a:pt x="1195" y="2215"/>
                    </a:lnTo>
                    <a:lnTo>
                      <a:pt x="1313" y="2205"/>
                    </a:lnTo>
                    <a:lnTo>
                      <a:pt x="1420" y="2172"/>
                    </a:lnTo>
                    <a:lnTo>
                      <a:pt x="1528" y="2140"/>
                    </a:lnTo>
                    <a:lnTo>
                      <a:pt x="1625" y="2097"/>
                    </a:lnTo>
                    <a:lnTo>
                      <a:pt x="1721" y="2032"/>
                    </a:lnTo>
                    <a:lnTo>
                      <a:pt x="1807" y="1979"/>
                    </a:lnTo>
                    <a:lnTo>
                      <a:pt x="1883" y="1903"/>
                    </a:lnTo>
                    <a:lnTo>
                      <a:pt x="1958" y="1817"/>
                    </a:lnTo>
                    <a:lnTo>
                      <a:pt x="2022" y="1731"/>
                    </a:lnTo>
                    <a:lnTo>
                      <a:pt x="2087" y="1645"/>
                    </a:lnTo>
                    <a:lnTo>
                      <a:pt x="2130" y="1549"/>
                    </a:lnTo>
                    <a:lnTo>
                      <a:pt x="2173" y="1441"/>
                    </a:lnTo>
                    <a:lnTo>
                      <a:pt x="2205" y="1334"/>
                    </a:lnTo>
                    <a:lnTo>
                      <a:pt x="2216" y="1226"/>
                    </a:lnTo>
                    <a:lnTo>
                      <a:pt x="2227" y="1108"/>
                    </a:lnTo>
                    <a:lnTo>
                      <a:pt x="2216" y="1000"/>
                    </a:lnTo>
                    <a:lnTo>
                      <a:pt x="2205" y="893"/>
                    </a:lnTo>
                    <a:lnTo>
                      <a:pt x="2173" y="785"/>
                    </a:lnTo>
                    <a:lnTo>
                      <a:pt x="2141" y="688"/>
                    </a:lnTo>
                    <a:lnTo>
                      <a:pt x="2098" y="592"/>
                    </a:lnTo>
                    <a:lnTo>
                      <a:pt x="2044" y="495"/>
                    </a:lnTo>
                    <a:lnTo>
                      <a:pt x="1979" y="409"/>
                    </a:lnTo>
                    <a:lnTo>
                      <a:pt x="1904" y="334"/>
                    </a:lnTo>
                    <a:lnTo>
                      <a:pt x="1829" y="258"/>
                    </a:lnTo>
                    <a:lnTo>
                      <a:pt x="1754" y="194"/>
                    </a:lnTo>
                    <a:lnTo>
                      <a:pt x="1657" y="140"/>
                    </a:lnTo>
                    <a:lnTo>
                      <a:pt x="1560" y="97"/>
                    </a:lnTo>
                    <a:lnTo>
                      <a:pt x="1463" y="54"/>
                    </a:lnTo>
                    <a:lnTo>
                      <a:pt x="1367" y="22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1400775" y="2754775"/>
                <a:ext cx="55400" cy="55675"/>
              </a:xfrm>
              <a:custGeom>
                <a:rect b="b" l="l" r="r" t="t"/>
                <a:pathLst>
                  <a:path extrusionOk="0" h="2227" w="2216">
                    <a:moveTo>
                      <a:pt x="1022" y="1"/>
                    </a:moveTo>
                    <a:lnTo>
                      <a:pt x="904" y="22"/>
                    </a:lnTo>
                    <a:lnTo>
                      <a:pt x="807" y="44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45" y="302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49"/>
                    </a:lnTo>
                    <a:lnTo>
                      <a:pt x="97" y="646"/>
                    </a:lnTo>
                    <a:lnTo>
                      <a:pt x="54" y="743"/>
                    </a:lnTo>
                    <a:lnTo>
                      <a:pt x="33" y="850"/>
                    </a:lnTo>
                    <a:lnTo>
                      <a:pt x="11" y="958"/>
                    </a:lnTo>
                    <a:lnTo>
                      <a:pt x="1" y="1065"/>
                    </a:lnTo>
                    <a:lnTo>
                      <a:pt x="1" y="1184"/>
                    </a:lnTo>
                    <a:lnTo>
                      <a:pt x="11" y="1291"/>
                    </a:lnTo>
                    <a:lnTo>
                      <a:pt x="33" y="1399"/>
                    </a:lnTo>
                    <a:lnTo>
                      <a:pt x="65" y="1506"/>
                    </a:lnTo>
                    <a:lnTo>
                      <a:pt x="108" y="1603"/>
                    </a:lnTo>
                    <a:lnTo>
                      <a:pt x="162" y="1700"/>
                    </a:lnTo>
                    <a:lnTo>
                      <a:pt x="227" y="1786"/>
                    </a:lnTo>
                    <a:lnTo>
                      <a:pt x="302" y="1872"/>
                    </a:lnTo>
                    <a:lnTo>
                      <a:pt x="377" y="1947"/>
                    </a:lnTo>
                    <a:lnTo>
                      <a:pt x="463" y="2012"/>
                    </a:lnTo>
                    <a:lnTo>
                      <a:pt x="549" y="2076"/>
                    </a:lnTo>
                    <a:lnTo>
                      <a:pt x="646" y="2130"/>
                    </a:lnTo>
                    <a:lnTo>
                      <a:pt x="753" y="2162"/>
                    </a:lnTo>
                    <a:lnTo>
                      <a:pt x="861" y="2194"/>
                    </a:lnTo>
                    <a:lnTo>
                      <a:pt x="968" y="2216"/>
                    </a:lnTo>
                    <a:lnTo>
                      <a:pt x="1087" y="2227"/>
                    </a:lnTo>
                    <a:lnTo>
                      <a:pt x="1194" y="2216"/>
                    </a:lnTo>
                    <a:lnTo>
                      <a:pt x="1302" y="2205"/>
                    </a:lnTo>
                    <a:lnTo>
                      <a:pt x="1409" y="2184"/>
                    </a:lnTo>
                    <a:lnTo>
                      <a:pt x="1506" y="2151"/>
                    </a:lnTo>
                    <a:lnTo>
                      <a:pt x="1603" y="2098"/>
                    </a:lnTo>
                    <a:lnTo>
                      <a:pt x="1700" y="2055"/>
                    </a:lnTo>
                    <a:lnTo>
                      <a:pt x="1786" y="1990"/>
                    </a:lnTo>
                    <a:lnTo>
                      <a:pt x="1861" y="1926"/>
                    </a:lnTo>
                    <a:lnTo>
                      <a:pt x="1936" y="1850"/>
                    </a:lnTo>
                    <a:lnTo>
                      <a:pt x="2001" y="1764"/>
                    </a:lnTo>
                    <a:lnTo>
                      <a:pt x="2065" y="1678"/>
                    </a:lnTo>
                    <a:lnTo>
                      <a:pt x="2119" y="1582"/>
                    </a:lnTo>
                    <a:lnTo>
                      <a:pt x="2151" y="1485"/>
                    </a:lnTo>
                    <a:lnTo>
                      <a:pt x="2184" y="1377"/>
                    </a:lnTo>
                    <a:lnTo>
                      <a:pt x="2205" y="1270"/>
                    </a:lnTo>
                    <a:lnTo>
                      <a:pt x="2216" y="1162"/>
                    </a:lnTo>
                    <a:lnTo>
                      <a:pt x="2216" y="1044"/>
                    </a:lnTo>
                    <a:lnTo>
                      <a:pt x="2205" y="936"/>
                    </a:lnTo>
                    <a:lnTo>
                      <a:pt x="2184" y="829"/>
                    </a:lnTo>
                    <a:lnTo>
                      <a:pt x="2151" y="721"/>
                    </a:lnTo>
                    <a:lnTo>
                      <a:pt x="2098" y="625"/>
                    </a:lnTo>
                    <a:lnTo>
                      <a:pt x="2044" y="528"/>
                    </a:lnTo>
                    <a:lnTo>
                      <a:pt x="1990" y="442"/>
                    </a:lnTo>
                    <a:lnTo>
                      <a:pt x="1915" y="356"/>
                    </a:lnTo>
                    <a:lnTo>
                      <a:pt x="1839" y="280"/>
                    </a:lnTo>
                    <a:lnTo>
                      <a:pt x="1753" y="216"/>
                    </a:lnTo>
                    <a:lnTo>
                      <a:pt x="1657" y="151"/>
                    </a:lnTo>
                    <a:lnTo>
                      <a:pt x="1560" y="98"/>
                    </a:lnTo>
                    <a:lnTo>
                      <a:pt x="1463" y="65"/>
                    </a:lnTo>
                    <a:lnTo>
                      <a:pt x="1356" y="33"/>
                    </a:lnTo>
                    <a:lnTo>
                      <a:pt x="1237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1086525" y="1498025"/>
                <a:ext cx="55400" cy="55400"/>
              </a:xfrm>
              <a:custGeom>
                <a:rect b="b" l="l" r="r" t="t"/>
                <a:pathLst>
                  <a:path extrusionOk="0" h="2216" w="2216">
                    <a:moveTo>
                      <a:pt x="1000" y="1"/>
                    </a:moveTo>
                    <a:lnTo>
                      <a:pt x="882" y="22"/>
                    </a:lnTo>
                    <a:lnTo>
                      <a:pt x="775" y="44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495"/>
                    </a:lnTo>
                    <a:lnTo>
                      <a:pt x="129" y="592"/>
                    </a:lnTo>
                    <a:lnTo>
                      <a:pt x="76" y="689"/>
                    </a:lnTo>
                    <a:lnTo>
                      <a:pt x="43" y="797"/>
                    </a:lnTo>
                    <a:lnTo>
                      <a:pt x="22" y="904"/>
                    </a:lnTo>
                    <a:lnTo>
                      <a:pt x="0" y="1012"/>
                    </a:lnTo>
                    <a:lnTo>
                      <a:pt x="0" y="1130"/>
                    </a:lnTo>
                    <a:lnTo>
                      <a:pt x="0" y="1237"/>
                    </a:lnTo>
                    <a:lnTo>
                      <a:pt x="22" y="1345"/>
                    </a:lnTo>
                    <a:lnTo>
                      <a:pt x="54" y="1452"/>
                    </a:lnTo>
                    <a:lnTo>
                      <a:pt x="97" y="1549"/>
                    </a:lnTo>
                    <a:lnTo>
                      <a:pt x="140" y="1646"/>
                    </a:lnTo>
                    <a:lnTo>
                      <a:pt x="194" y="1732"/>
                    </a:lnTo>
                    <a:lnTo>
                      <a:pt x="259" y="1818"/>
                    </a:lnTo>
                    <a:lnTo>
                      <a:pt x="334" y="1893"/>
                    </a:lnTo>
                    <a:lnTo>
                      <a:pt x="409" y="1969"/>
                    </a:lnTo>
                    <a:lnTo>
                      <a:pt x="495" y="2033"/>
                    </a:lnTo>
                    <a:lnTo>
                      <a:pt x="581" y="2087"/>
                    </a:lnTo>
                    <a:lnTo>
                      <a:pt x="678" y="2130"/>
                    </a:lnTo>
                    <a:lnTo>
                      <a:pt x="785" y="2162"/>
                    </a:lnTo>
                    <a:lnTo>
                      <a:pt x="882" y="2194"/>
                    </a:lnTo>
                    <a:lnTo>
                      <a:pt x="990" y="2216"/>
                    </a:lnTo>
                    <a:lnTo>
                      <a:pt x="1216" y="2216"/>
                    </a:lnTo>
                    <a:lnTo>
                      <a:pt x="1334" y="2194"/>
                    </a:lnTo>
                    <a:lnTo>
                      <a:pt x="1441" y="2162"/>
                    </a:lnTo>
                    <a:lnTo>
                      <a:pt x="1538" y="2130"/>
                    </a:lnTo>
                    <a:lnTo>
                      <a:pt x="1635" y="2076"/>
                    </a:lnTo>
                    <a:lnTo>
                      <a:pt x="1732" y="2022"/>
                    </a:lnTo>
                    <a:lnTo>
                      <a:pt x="1818" y="1958"/>
                    </a:lnTo>
                    <a:lnTo>
                      <a:pt x="1893" y="1883"/>
                    </a:lnTo>
                    <a:lnTo>
                      <a:pt x="1968" y="1807"/>
                    </a:lnTo>
                    <a:lnTo>
                      <a:pt x="2033" y="1711"/>
                    </a:lnTo>
                    <a:lnTo>
                      <a:pt x="2087" y="1625"/>
                    </a:lnTo>
                    <a:lnTo>
                      <a:pt x="2140" y="1528"/>
                    </a:lnTo>
                    <a:lnTo>
                      <a:pt x="2173" y="1420"/>
                    </a:lnTo>
                    <a:lnTo>
                      <a:pt x="2205" y="1313"/>
                    </a:lnTo>
                    <a:lnTo>
                      <a:pt x="2216" y="1194"/>
                    </a:lnTo>
                    <a:lnTo>
                      <a:pt x="2216" y="1087"/>
                    </a:lnTo>
                    <a:lnTo>
                      <a:pt x="2216" y="979"/>
                    </a:lnTo>
                    <a:lnTo>
                      <a:pt x="2194" y="872"/>
                    </a:lnTo>
                    <a:lnTo>
                      <a:pt x="2162" y="764"/>
                    </a:lnTo>
                    <a:lnTo>
                      <a:pt x="2119" y="667"/>
                    </a:lnTo>
                    <a:lnTo>
                      <a:pt x="2076" y="571"/>
                    </a:lnTo>
                    <a:lnTo>
                      <a:pt x="2022" y="485"/>
                    </a:lnTo>
                    <a:lnTo>
                      <a:pt x="1957" y="399"/>
                    </a:lnTo>
                    <a:lnTo>
                      <a:pt x="1882" y="323"/>
                    </a:lnTo>
                    <a:lnTo>
                      <a:pt x="1807" y="248"/>
                    </a:lnTo>
                    <a:lnTo>
                      <a:pt x="1721" y="184"/>
                    </a:lnTo>
                    <a:lnTo>
                      <a:pt x="1635" y="130"/>
                    </a:lnTo>
                    <a:lnTo>
                      <a:pt x="1538" y="87"/>
                    </a:lnTo>
                    <a:lnTo>
                      <a:pt x="1431" y="44"/>
                    </a:lnTo>
                    <a:lnTo>
                      <a:pt x="1334" y="22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1086525" y="2754775"/>
                <a:ext cx="55400" cy="55675"/>
              </a:xfrm>
              <a:custGeom>
                <a:rect b="b" l="l" r="r" t="t"/>
                <a:pathLst>
                  <a:path extrusionOk="0" h="2227" w="2216">
                    <a:moveTo>
                      <a:pt x="1000" y="1"/>
                    </a:moveTo>
                    <a:lnTo>
                      <a:pt x="882" y="22"/>
                    </a:lnTo>
                    <a:lnTo>
                      <a:pt x="775" y="55"/>
                    </a:lnTo>
                    <a:lnTo>
                      <a:pt x="667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12" y="334"/>
                    </a:lnTo>
                    <a:lnTo>
                      <a:pt x="237" y="409"/>
                    </a:lnTo>
                    <a:lnTo>
                      <a:pt x="172" y="506"/>
                    </a:lnTo>
                    <a:lnTo>
                      <a:pt x="119" y="592"/>
                    </a:lnTo>
                    <a:lnTo>
                      <a:pt x="76" y="700"/>
                    </a:lnTo>
                    <a:lnTo>
                      <a:pt x="43" y="797"/>
                    </a:lnTo>
                    <a:lnTo>
                      <a:pt x="11" y="904"/>
                    </a:lnTo>
                    <a:lnTo>
                      <a:pt x="0" y="1022"/>
                    </a:lnTo>
                    <a:lnTo>
                      <a:pt x="0" y="1141"/>
                    </a:lnTo>
                    <a:lnTo>
                      <a:pt x="0" y="1248"/>
                    </a:lnTo>
                    <a:lnTo>
                      <a:pt x="22" y="1356"/>
                    </a:lnTo>
                    <a:lnTo>
                      <a:pt x="54" y="1463"/>
                    </a:lnTo>
                    <a:lnTo>
                      <a:pt x="86" y="1560"/>
                    </a:lnTo>
                    <a:lnTo>
                      <a:pt x="140" y="1657"/>
                    </a:lnTo>
                    <a:lnTo>
                      <a:pt x="194" y="1743"/>
                    </a:lnTo>
                    <a:lnTo>
                      <a:pt x="259" y="1829"/>
                    </a:lnTo>
                    <a:lnTo>
                      <a:pt x="323" y="1904"/>
                    </a:lnTo>
                    <a:lnTo>
                      <a:pt x="409" y="1979"/>
                    </a:lnTo>
                    <a:lnTo>
                      <a:pt x="495" y="2044"/>
                    </a:lnTo>
                    <a:lnTo>
                      <a:pt x="581" y="2098"/>
                    </a:lnTo>
                    <a:lnTo>
                      <a:pt x="678" y="2141"/>
                    </a:lnTo>
                    <a:lnTo>
                      <a:pt x="775" y="2173"/>
                    </a:lnTo>
                    <a:lnTo>
                      <a:pt x="882" y="2205"/>
                    </a:lnTo>
                    <a:lnTo>
                      <a:pt x="990" y="2216"/>
                    </a:lnTo>
                    <a:lnTo>
                      <a:pt x="1108" y="2227"/>
                    </a:lnTo>
                    <a:lnTo>
                      <a:pt x="1216" y="2216"/>
                    </a:lnTo>
                    <a:lnTo>
                      <a:pt x="1334" y="2205"/>
                    </a:lnTo>
                    <a:lnTo>
                      <a:pt x="1441" y="2173"/>
                    </a:lnTo>
                    <a:lnTo>
                      <a:pt x="1549" y="2141"/>
                    </a:lnTo>
                    <a:lnTo>
                      <a:pt x="1646" y="2087"/>
                    </a:lnTo>
                    <a:lnTo>
                      <a:pt x="1732" y="2033"/>
                    </a:lnTo>
                    <a:lnTo>
                      <a:pt x="1818" y="1969"/>
                    </a:lnTo>
                    <a:lnTo>
                      <a:pt x="1904" y="1893"/>
                    </a:lnTo>
                    <a:lnTo>
                      <a:pt x="1979" y="1807"/>
                    </a:lnTo>
                    <a:lnTo>
                      <a:pt x="2044" y="1721"/>
                    </a:lnTo>
                    <a:lnTo>
                      <a:pt x="2097" y="1635"/>
                    </a:lnTo>
                    <a:lnTo>
                      <a:pt x="2140" y="1528"/>
                    </a:lnTo>
                    <a:lnTo>
                      <a:pt x="2173" y="1431"/>
                    </a:lnTo>
                    <a:lnTo>
                      <a:pt x="2205" y="1313"/>
                    </a:lnTo>
                    <a:lnTo>
                      <a:pt x="2216" y="1205"/>
                    </a:lnTo>
                    <a:lnTo>
                      <a:pt x="2216" y="1087"/>
                    </a:lnTo>
                    <a:lnTo>
                      <a:pt x="2216" y="979"/>
                    </a:lnTo>
                    <a:lnTo>
                      <a:pt x="2194" y="872"/>
                    </a:lnTo>
                    <a:lnTo>
                      <a:pt x="2162" y="764"/>
                    </a:lnTo>
                    <a:lnTo>
                      <a:pt x="2130" y="668"/>
                    </a:lnTo>
                    <a:lnTo>
                      <a:pt x="2076" y="571"/>
                    </a:lnTo>
                    <a:lnTo>
                      <a:pt x="2022" y="485"/>
                    </a:lnTo>
                    <a:lnTo>
                      <a:pt x="1957" y="399"/>
                    </a:lnTo>
                    <a:lnTo>
                      <a:pt x="1893" y="323"/>
                    </a:lnTo>
                    <a:lnTo>
                      <a:pt x="1807" y="248"/>
                    </a:lnTo>
                    <a:lnTo>
                      <a:pt x="1721" y="184"/>
                    </a:lnTo>
                    <a:lnTo>
                      <a:pt x="1635" y="130"/>
                    </a:lnTo>
                    <a:lnTo>
                      <a:pt x="1538" y="87"/>
                    </a:lnTo>
                    <a:lnTo>
                      <a:pt x="1441" y="55"/>
                    </a:lnTo>
                    <a:lnTo>
                      <a:pt x="1334" y="22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1400775" y="1498025"/>
                <a:ext cx="55400" cy="55400"/>
              </a:xfrm>
              <a:custGeom>
                <a:rect b="b" l="l" r="r" t="t"/>
                <a:pathLst>
                  <a:path extrusionOk="0" h="2216" w="2216">
                    <a:moveTo>
                      <a:pt x="1022" y="1"/>
                    </a:moveTo>
                    <a:lnTo>
                      <a:pt x="915" y="22"/>
                    </a:lnTo>
                    <a:lnTo>
                      <a:pt x="807" y="44"/>
                    </a:lnTo>
                    <a:lnTo>
                      <a:pt x="710" y="76"/>
                    </a:lnTo>
                    <a:lnTo>
                      <a:pt x="614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56" y="302"/>
                    </a:lnTo>
                    <a:lnTo>
                      <a:pt x="280" y="377"/>
                    </a:lnTo>
                    <a:lnTo>
                      <a:pt x="216" y="463"/>
                    </a:lnTo>
                    <a:lnTo>
                      <a:pt x="151" y="549"/>
                    </a:lnTo>
                    <a:lnTo>
                      <a:pt x="97" y="646"/>
                    </a:lnTo>
                    <a:lnTo>
                      <a:pt x="65" y="743"/>
                    </a:lnTo>
                    <a:lnTo>
                      <a:pt x="33" y="850"/>
                    </a:lnTo>
                    <a:lnTo>
                      <a:pt x="11" y="958"/>
                    </a:lnTo>
                    <a:lnTo>
                      <a:pt x="1" y="1065"/>
                    </a:lnTo>
                    <a:lnTo>
                      <a:pt x="1" y="1184"/>
                    </a:lnTo>
                    <a:lnTo>
                      <a:pt x="11" y="1291"/>
                    </a:lnTo>
                    <a:lnTo>
                      <a:pt x="44" y="1399"/>
                    </a:lnTo>
                    <a:lnTo>
                      <a:pt x="76" y="1506"/>
                    </a:lnTo>
                    <a:lnTo>
                      <a:pt x="119" y="1603"/>
                    </a:lnTo>
                    <a:lnTo>
                      <a:pt x="173" y="1700"/>
                    </a:lnTo>
                    <a:lnTo>
                      <a:pt x="237" y="1786"/>
                    </a:lnTo>
                    <a:lnTo>
                      <a:pt x="313" y="1872"/>
                    </a:lnTo>
                    <a:lnTo>
                      <a:pt x="399" y="1947"/>
                    </a:lnTo>
                    <a:lnTo>
                      <a:pt x="485" y="2012"/>
                    </a:lnTo>
                    <a:lnTo>
                      <a:pt x="571" y="2076"/>
                    </a:lnTo>
                    <a:lnTo>
                      <a:pt x="667" y="2119"/>
                    </a:lnTo>
                    <a:lnTo>
                      <a:pt x="775" y="2162"/>
                    </a:lnTo>
                    <a:lnTo>
                      <a:pt x="882" y="2194"/>
                    </a:lnTo>
                    <a:lnTo>
                      <a:pt x="990" y="2205"/>
                    </a:lnTo>
                    <a:lnTo>
                      <a:pt x="1108" y="2216"/>
                    </a:lnTo>
                    <a:lnTo>
                      <a:pt x="1216" y="2205"/>
                    </a:lnTo>
                    <a:lnTo>
                      <a:pt x="1323" y="2194"/>
                    </a:lnTo>
                    <a:lnTo>
                      <a:pt x="1431" y="2162"/>
                    </a:lnTo>
                    <a:lnTo>
                      <a:pt x="1528" y="2130"/>
                    </a:lnTo>
                    <a:lnTo>
                      <a:pt x="1624" y="2076"/>
                    </a:lnTo>
                    <a:lnTo>
                      <a:pt x="1721" y="2022"/>
                    </a:lnTo>
                    <a:lnTo>
                      <a:pt x="1807" y="1958"/>
                    </a:lnTo>
                    <a:lnTo>
                      <a:pt x="1882" y="1893"/>
                    </a:lnTo>
                    <a:lnTo>
                      <a:pt x="1958" y="1807"/>
                    </a:lnTo>
                    <a:lnTo>
                      <a:pt x="2022" y="1732"/>
                    </a:lnTo>
                    <a:lnTo>
                      <a:pt x="2076" y="1635"/>
                    </a:lnTo>
                    <a:lnTo>
                      <a:pt x="2119" y="1538"/>
                    </a:lnTo>
                    <a:lnTo>
                      <a:pt x="2162" y="1442"/>
                    </a:lnTo>
                    <a:lnTo>
                      <a:pt x="2194" y="1334"/>
                    </a:lnTo>
                    <a:lnTo>
                      <a:pt x="2205" y="1227"/>
                    </a:lnTo>
                    <a:lnTo>
                      <a:pt x="2216" y="1119"/>
                    </a:lnTo>
                    <a:lnTo>
                      <a:pt x="2205" y="1012"/>
                    </a:lnTo>
                    <a:lnTo>
                      <a:pt x="2194" y="904"/>
                    </a:lnTo>
                    <a:lnTo>
                      <a:pt x="2173" y="797"/>
                    </a:lnTo>
                    <a:lnTo>
                      <a:pt x="2130" y="700"/>
                    </a:lnTo>
                    <a:lnTo>
                      <a:pt x="2087" y="603"/>
                    </a:lnTo>
                    <a:lnTo>
                      <a:pt x="2033" y="506"/>
                    </a:lnTo>
                    <a:lnTo>
                      <a:pt x="1968" y="420"/>
                    </a:lnTo>
                    <a:lnTo>
                      <a:pt x="1904" y="345"/>
                    </a:lnTo>
                    <a:lnTo>
                      <a:pt x="1818" y="270"/>
                    </a:lnTo>
                    <a:lnTo>
                      <a:pt x="1743" y="205"/>
                    </a:lnTo>
                    <a:lnTo>
                      <a:pt x="1646" y="141"/>
                    </a:lnTo>
                    <a:lnTo>
                      <a:pt x="1549" y="98"/>
                    </a:lnTo>
                    <a:lnTo>
                      <a:pt x="1452" y="55"/>
                    </a:lnTo>
                    <a:lnTo>
                      <a:pt x="1356" y="33"/>
                    </a:lnTo>
                    <a:lnTo>
                      <a:pt x="1248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850775" y="2677625"/>
                <a:ext cx="54050" cy="54075"/>
              </a:xfrm>
              <a:custGeom>
                <a:rect b="b" l="l" r="r" t="t"/>
                <a:pathLst>
                  <a:path extrusionOk="0" h="2163" w="2162">
                    <a:moveTo>
                      <a:pt x="1086" y="1"/>
                    </a:moveTo>
                    <a:lnTo>
                      <a:pt x="979" y="12"/>
                    </a:lnTo>
                    <a:lnTo>
                      <a:pt x="871" y="22"/>
                    </a:lnTo>
                    <a:lnTo>
                      <a:pt x="764" y="55"/>
                    </a:lnTo>
                    <a:lnTo>
                      <a:pt x="667" y="98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7" y="420"/>
                    </a:lnTo>
                    <a:lnTo>
                      <a:pt x="183" y="506"/>
                    </a:lnTo>
                    <a:lnTo>
                      <a:pt x="129" y="592"/>
                    </a:lnTo>
                    <a:lnTo>
                      <a:pt x="86" y="689"/>
                    </a:lnTo>
                    <a:lnTo>
                      <a:pt x="43" y="786"/>
                    </a:lnTo>
                    <a:lnTo>
                      <a:pt x="22" y="893"/>
                    </a:lnTo>
                    <a:lnTo>
                      <a:pt x="0" y="1001"/>
                    </a:lnTo>
                    <a:lnTo>
                      <a:pt x="0" y="1108"/>
                    </a:lnTo>
                    <a:lnTo>
                      <a:pt x="11" y="1216"/>
                    </a:lnTo>
                    <a:lnTo>
                      <a:pt x="32" y="1313"/>
                    </a:lnTo>
                    <a:lnTo>
                      <a:pt x="54" y="1420"/>
                    </a:lnTo>
                    <a:lnTo>
                      <a:pt x="97" y="1517"/>
                    </a:lnTo>
                    <a:lnTo>
                      <a:pt x="140" y="1603"/>
                    </a:lnTo>
                    <a:lnTo>
                      <a:pt x="204" y="1689"/>
                    </a:lnTo>
                    <a:lnTo>
                      <a:pt x="269" y="1775"/>
                    </a:lnTo>
                    <a:lnTo>
                      <a:pt x="333" y="1850"/>
                    </a:lnTo>
                    <a:lnTo>
                      <a:pt x="409" y="1915"/>
                    </a:lnTo>
                    <a:lnTo>
                      <a:pt x="495" y="1979"/>
                    </a:lnTo>
                    <a:lnTo>
                      <a:pt x="581" y="2033"/>
                    </a:lnTo>
                    <a:lnTo>
                      <a:pt x="678" y="2076"/>
                    </a:lnTo>
                    <a:lnTo>
                      <a:pt x="774" y="2119"/>
                    </a:lnTo>
                    <a:lnTo>
                      <a:pt x="871" y="2141"/>
                    </a:lnTo>
                    <a:lnTo>
                      <a:pt x="979" y="2162"/>
                    </a:lnTo>
                    <a:lnTo>
                      <a:pt x="1194" y="2162"/>
                    </a:lnTo>
                    <a:lnTo>
                      <a:pt x="1301" y="2141"/>
                    </a:lnTo>
                    <a:lnTo>
                      <a:pt x="1398" y="2119"/>
                    </a:lnTo>
                    <a:lnTo>
                      <a:pt x="1495" y="2076"/>
                    </a:lnTo>
                    <a:lnTo>
                      <a:pt x="1592" y="2033"/>
                    </a:lnTo>
                    <a:lnTo>
                      <a:pt x="1688" y="1969"/>
                    </a:lnTo>
                    <a:lnTo>
                      <a:pt x="1774" y="1904"/>
                    </a:lnTo>
                    <a:lnTo>
                      <a:pt x="1850" y="1829"/>
                    </a:lnTo>
                    <a:lnTo>
                      <a:pt x="1925" y="1754"/>
                    </a:lnTo>
                    <a:lnTo>
                      <a:pt x="1979" y="1667"/>
                    </a:lnTo>
                    <a:lnTo>
                      <a:pt x="2043" y="1581"/>
                    </a:lnTo>
                    <a:lnTo>
                      <a:pt x="2086" y="1485"/>
                    </a:lnTo>
                    <a:lnTo>
                      <a:pt x="2118" y="1377"/>
                    </a:lnTo>
                    <a:lnTo>
                      <a:pt x="2151" y="1280"/>
                    </a:lnTo>
                    <a:lnTo>
                      <a:pt x="2161" y="1173"/>
                    </a:lnTo>
                    <a:lnTo>
                      <a:pt x="2161" y="1065"/>
                    </a:lnTo>
                    <a:lnTo>
                      <a:pt x="2161" y="958"/>
                    </a:lnTo>
                    <a:lnTo>
                      <a:pt x="2140" y="850"/>
                    </a:lnTo>
                    <a:lnTo>
                      <a:pt x="2108" y="753"/>
                    </a:lnTo>
                    <a:lnTo>
                      <a:pt x="2075" y="657"/>
                    </a:lnTo>
                    <a:lnTo>
                      <a:pt x="2022" y="560"/>
                    </a:lnTo>
                    <a:lnTo>
                      <a:pt x="1968" y="474"/>
                    </a:lnTo>
                    <a:lnTo>
                      <a:pt x="1903" y="399"/>
                    </a:lnTo>
                    <a:lnTo>
                      <a:pt x="1828" y="323"/>
                    </a:lnTo>
                    <a:lnTo>
                      <a:pt x="1753" y="248"/>
                    </a:lnTo>
                    <a:lnTo>
                      <a:pt x="1678" y="184"/>
                    </a:lnTo>
                    <a:lnTo>
                      <a:pt x="1581" y="130"/>
                    </a:lnTo>
                    <a:lnTo>
                      <a:pt x="1495" y="87"/>
                    </a:lnTo>
                    <a:lnTo>
                      <a:pt x="1398" y="55"/>
                    </a:lnTo>
                    <a:lnTo>
                      <a:pt x="1290" y="22"/>
                    </a:lnTo>
                    <a:lnTo>
                      <a:pt x="1194" y="12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14475" y="2363375"/>
                <a:ext cx="54050" cy="54325"/>
              </a:xfrm>
              <a:custGeom>
                <a:rect b="b" l="l" r="r" t="t"/>
                <a:pathLst>
                  <a:path extrusionOk="0" h="2173" w="2162">
                    <a:moveTo>
                      <a:pt x="1086" y="1"/>
                    </a:moveTo>
                    <a:lnTo>
                      <a:pt x="979" y="11"/>
                    </a:lnTo>
                    <a:lnTo>
                      <a:pt x="882" y="22"/>
                    </a:lnTo>
                    <a:lnTo>
                      <a:pt x="774" y="44"/>
                    </a:lnTo>
                    <a:lnTo>
                      <a:pt x="678" y="87"/>
                    </a:lnTo>
                    <a:lnTo>
                      <a:pt x="592" y="130"/>
                    </a:lnTo>
                    <a:lnTo>
                      <a:pt x="506" y="183"/>
                    </a:lnTo>
                    <a:lnTo>
                      <a:pt x="420" y="248"/>
                    </a:lnTo>
                    <a:lnTo>
                      <a:pt x="344" y="312"/>
                    </a:lnTo>
                    <a:lnTo>
                      <a:pt x="269" y="388"/>
                    </a:lnTo>
                    <a:lnTo>
                      <a:pt x="204" y="463"/>
                    </a:lnTo>
                    <a:lnTo>
                      <a:pt x="151" y="560"/>
                    </a:lnTo>
                    <a:lnTo>
                      <a:pt x="97" y="646"/>
                    </a:lnTo>
                    <a:lnTo>
                      <a:pt x="54" y="743"/>
                    </a:lnTo>
                    <a:lnTo>
                      <a:pt x="32" y="839"/>
                    </a:lnTo>
                    <a:lnTo>
                      <a:pt x="11" y="947"/>
                    </a:lnTo>
                    <a:lnTo>
                      <a:pt x="0" y="1054"/>
                    </a:lnTo>
                    <a:lnTo>
                      <a:pt x="0" y="1162"/>
                    </a:lnTo>
                    <a:lnTo>
                      <a:pt x="11" y="1269"/>
                    </a:lnTo>
                    <a:lnTo>
                      <a:pt x="32" y="1366"/>
                    </a:lnTo>
                    <a:lnTo>
                      <a:pt x="75" y="1474"/>
                    </a:lnTo>
                    <a:lnTo>
                      <a:pt x="118" y="1571"/>
                    </a:lnTo>
                    <a:lnTo>
                      <a:pt x="172" y="1657"/>
                    </a:lnTo>
                    <a:lnTo>
                      <a:pt x="237" y="1743"/>
                    </a:lnTo>
                    <a:lnTo>
                      <a:pt x="301" y="1829"/>
                    </a:lnTo>
                    <a:lnTo>
                      <a:pt x="387" y="1904"/>
                    </a:lnTo>
                    <a:lnTo>
                      <a:pt x="473" y="1968"/>
                    </a:lnTo>
                    <a:lnTo>
                      <a:pt x="559" y="2022"/>
                    </a:lnTo>
                    <a:lnTo>
                      <a:pt x="656" y="2076"/>
                    </a:lnTo>
                    <a:lnTo>
                      <a:pt x="753" y="2119"/>
                    </a:lnTo>
                    <a:lnTo>
                      <a:pt x="860" y="2140"/>
                    </a:lnTo>
                    <a:lnTo>
                      <a:pt x="968" y="2162"/>
                    </a:lnTo>
                    <a:lnTo>
                      <a:pt x="1075" y="2173"/>
                    </a:lnTo>
                    <a:lnTo>
                      <a:pt x="1183" y="2162"/>
                    </a:lnTo>
                    <a:lnTo>
                      <a:pt x="1280" y="2151"/>
                    </a:lnTo>
                    <a:lnTo>
                      <a:pt x="1387" y="2119"/>
                    </a:lnTo>
                    <a:lnTo>
                      <a:pt x="1484" y="2087"/>
                    </a:lnTo>
                    <a:lnTo>
                      <a:pt x="1570" y="2044"/>
                    </a:lnTo>
                    <a:lnTo>
                      <a:pt x="1667" y="1990"/>
                    </a:lnTo>
                    <a:lnTo>
                      <a:pt x="1742" y="1925"/>
                    </a:lnTo>
                    <a:lnTo>
                      <a:pt x="1828" y="1861"/>
                    </a:lnTo>
                    <a:lnTo>
                      <a:pt x="1893" y="1786"/>
                    </a:lnTo>
                    <a:lnTo>
                      <a:pt x="1957" y="1700"/>
                    </a:lnTo>
                    <a:lnTo>
                      <a:pt x="2011" y="1614"/>
                    </a:lnTo>
                    <a:lnTo>
                      <a:pt x="2065" y="1527"/>
                    </a:lnTo>
                    <a:lnTo>
                      <a:pt x="2108" y="1431"/>
                    </a:lnTo>
                    <a:lnTo>
                      <a:pt x="2140" y="1334"/>
                    </a:lnTo>
                    <a:lnTo>
                      <a:pt x="2151" y="1226"/>
                    </a:lnTo>
                    <a:lnTo>
                      <a:pt x="2162" y="1119"/>
                    </a:lnTo>
                    <a:lnTo>
                      <a:pt x="2162" y="1011"/>
                    </a:lnTo>
                    <a:lnTo>
                      <a:pt x="2151" y="904"/>
                    </a:lnTo>
                    <a:lnTo>
                      <a:pt x="2129" y="796"/>
                    </a:lnTo>
                    <a:lnTo>
                      <a:pt x="2086" y="700"/>
                    </a:lnTo>
                    <a:lnTo>
                      <a:pt x="2043" y="603"/>
                    </a:lnTo>
                    <a:lnTo>
                      <a:pt x="1989" y="506"/>
                    </a:lnTo>
                    <a:lnTo>
                      <a:pt x="1925" y="420"/>
                    </a:lnTo>
                    <a:lnTo>
                      <a:pt x="1860" y="345"/>
                    </a:lnTo>
                    <a:lnTo>
                      <a:pt x="1774" y="269"/>
                    </a:lnTo>
                    <a:lnTo>
                      <a:pt x="1688" y="205"/>
                    </a:lnTo>
                    <a:lnTo>
                      <a:pt x="1602" y="140"/>
                    </a:lnTo>
                    <a:lnTo>
                      <a:pt x="1506" y="97"/>
                    </a:lnTo>
                    <a:lnTo>
                      <a:pt x="1409" y="54"/>
                    </a:lnTo>
                    <a:lnTo>
                      <a:pt x="1301" y="22"/>
                    </a:lnTo>
                    <a:lnTo>
                      <a:pt x="1194" y="11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1871225" y="2363375"/>
                <a:ext cx="54325" cy="54325"/>
              </a:xfrm>
              <a:custGeom>
                <a:rect b="b" l="l" r="r" t="t"/>
                <a:pathLst>
                  <a:path extrusionOk="0" h="2173" w="2173">
                    <a:moveTo>
                      <a:pt x="1076" y="1"/>
                    </a:moveTo>
                    <a:lnTo>
                      <a:pt x="968" y="11"/>
                    </a:lnTo>
                    <a:lnTo>
                      <a:pt x="861" y="22"/>
                    </a:lnTo>
                    <a:lnTo>
                      <a:pt x="764" y="54"/>
                    </a:lnTo>
                    <a:lnTo>
                      <a:pt x="667" y="97"/>
                    </a:lnTo>
                    <a:lnTo>
                      <a:pt x="570" y="140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58" y="409"/>
                    </a:lnTo>
                    <a:lnTo>
                      <a:pt x="194" y="484"/>
                    </a:lnTo>
                    <a:lnTo>
                      <a:pt x="140" y="570"/>
                    </a:lnTo>
                    <a:lnTo>
                      <a:pt x="97" y="667"/>
                    </a:lnTo>
                    <a:lnTo>
                      <a:pt x="54" y="764"/>
                    </a:lnTo>
                    <a:lnTo>
                      <a:pt x="33" y="861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11" y="1183"/>
                    </a:lnTo>
                    <a:lnTo>
                      <a:pt x="22" y="1291"/>
                    </a:lnTo>
                    <a:lnTo>
                      <a:pt x="54" y="1398"/>
                    </a:lnTo>
                    <a:lnTo>
                      <a:pt x="86" y="1495"/>
                    </a:lnTo>
                    <a:lnTo>
                      <a:pt x="140" y="1592"/>
                    </a:lnTo>
                    <a:lnTo>
                      <a:pt x="194" y="1678"/>
                    </a:lnTo>
                    <a:lnTo>
                      <a:pt x="258" y="1764"/>
                    </a:lnTo>
                    <a:lnTo>
                      <a:pt x="334" y="1850"/>
                    </a:lnTo>
                    <a:lnTo>
                      <a:pt x="409" y="1915"/>
                    </a:lnTo>
                    <a:lnTo>
                      <a:pt x="495" y="1979"/>
                    </a:lnTo>
                    <a:lnTo>
                      <a:pt x="581" y="2033"/>
                    </a:lnTo>
                    <a:lnTo>
                      <a:pt x="678" y="2087"/>
                    </a:lnTo>
                    <a:lnTo>
                      <a:pt x="785" y="2119"/>
                    </a:lnTo>
                    <a:lnTo>
                      <a:pt x="882" y="2151"/>
                    </a:lnTo>
                    <a:lnTo>
                      <a:pt x="990" y="2162"/>
                    </a:lnTo>
                    <a:lnTo>
                      <a:pt x="1108" y="2173"/>
                    </a:lnTo>
                    <a:lnTo>
                      <a:pt x="1205" y="2162"/>
                    </a:lnTo>
                    <a:lnTo>
                      <a:pt x="1312" y="2140"/>
                    </a:lnTo>
                    <a:lnTo>
                      <a:pt x="1409" y="2119"/>
                    </a:lnTo>
                    <a:lnTo>
                      <a:pt x="1506" y="2076"/>
                    </a:lnTo>
                    <a:lnTo>
                      <a:pt x="1603" y="2033"/>
                    </a:lnTo>
                    <a:lnTo>
                      <a:pt x="1689" y="1979"/>
                    </a:lnTo>
                    <a:lnTo>
                      <a:pt x="1775" y="1915"/>
                    </a:lnTo>
                    <a:lnTo>
                      <a:pt x="1850" y="1839"/>
                    </a:lnTo>
                    <a:lnTo>
                      <a:pt x="1914" y="1764"/>
                    </a:lnTo>
                    <a:lnTo>
                      <a:pt x="1979" y="1689"/>
                    </a:lnTo>
                    <a:lnTo>
                      <a:pt x="2033" y="1592"/>
                    </a:lnTo>
                    <a:lnTo>
                      <a:pt x="2076" y="1506"/>
                    </a:lnTo>
                    <a:lnTo>
                      <a:pt x="2119" y="1409"/>
                    </a:lnTo>
                    <a:lnTo>
                      <a:pt x="2151" y="1302"/>
                    </a:lnTo>
                    <a:lnTo>
                      <a:pt x="2162" y="1205"/>
                    </a:lnTo>
                    <a:lnTo>
                      <a:pt x="2173" y="1097"/>
                    </a:lnTo>
                    <a:lnTo>
                      <a:pt x="2162" y="990"/>
                    </a:lnTo>
                    <a:lnTo>
                      <a:pt x="2151" y="882"/>
                    </a:lnTo>
                    <a:lnTo>
                      <a:pt x="2119" y="775"/>
                    </a:lnTo>
                    <a:lnTo>
                      <a:pt x="2087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4" y="409"/>
                    </a:lnTo>
                    <a:lnTo>
                      <a:pt x="1839" y="323"/>
                    </a:lnTo>
                    <a:lnTo>
                      <a:pt x="1764" y="259"/>
                    </a:lnTo>
                    <a:lnTo>
                      <a:pt x="1678" y="194"/>
                    </a:lnTo>
                    <a:lnTo>
                      <a:pt x="1592" y="130"/>
                    </a:lnTo>
                    <a:lnTo>
                      <a:pt x="1495" y="87"/>
                    </a:lnTo>
                    <a:lnTo>
                      <a:pt x="1388" y="44"/>
                    </a:lnTo>
                    <a:lnTo>
                      <a:pt x="1291" y="22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851025" y="1576800"/>
                <a:ext cx="53800" cy="53525"/>
              </a:xfrm>
              <a:custGeom>
                <a:rect b="b" l="l" r="r" t="t"/>
                <a:pathLst>
                  <a:path extrusionOk="0" h="2141" w="2152">
                    <a:moveTo>
                      <a:pt x="1001" y="0"/>
                    </a:moveTo>
                    <a:lnTo>
                      <a:pt x="893" y="11"/>
                    </a:lnTo>
                    <a:lnTo>
                      <a:pt x="786" y="3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495" y="172"/>
                    </a:lnTo>
                    <a:lnTo>
                      <a:pt x="409" y="237"/>
                    </a:lnTo>
                    <a:lnTo>
                      <a:pt x="334" y="302"/>
                    </a:lnTo>
                    <a:lnTo>
                      <a:pt x="259" y="377"/>
                    </a:lnTo>
                    <a:lnTo>
                      <a:pt x="194" y="463"/>
                    </a:lnTo>
                    <a:lnTo>
                      <a:pt x="141" y="560"/>
                    </a:lnTo>
                    <a:lnTo>
                      <a:pt x="87" y="646"/>
                    </a:lnTo>
                    <a:lnTo>
                      <a:pt x="55" y="753"/>
                    </a:lnTo>
                    <a:lnTo>
                      <a:pt x="22" y="861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" y="1183"/>
                    </a:lnTo>
                    <a:lnTo>
                      <a:pt x="22" y="1280"/>
                    </a:lnTo>
                    <a:lnTo>
                      <a:pt x="44" y="1388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4" y="1667"/>
                    </a:lnTo>
                    <a:lnTo>
                      <a:pt x="248" y="1742"/>
                    </a:lnTo>
                    <a:lnTo>
                      <a:pt x="313" y="181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57" y="2054"/>
                    </a:lnTo>
                    <a:lnTo>
                      <a:pt x="754" y="2097"/>
                    </a:lnTo>
                    <a:lnTo>
                      <a:pt x="850" y="2119"/>
                    </a:lnTo>
                    <a:lnTo>
                      <a:pt x="958" y="2140"/>
                    </a:lnTo>
                    <a:lnTo>
                      <a:pt x="1173" y="2140"/>
                    </a:lnTo>
                    <a:lnTo>
                      <a:pt x="1270" y="2130"/>
                    </a:lnTo>
                    <a:lnTo>
                      <a:pt x="1377" y="2097"/>
                    </a:lnTo>
                    <a:lnTo>
                      <a:pt x="1474" y="2065"/>
                    </a:lnTo>
                    <a:lnTo>
                      <a:pt x="1560" y="2022"/>
                    </a:lnTo>
                    <a:lnTo>
                      <a:pt x="1657" y="1968"/>
                    </a:lnTo>
                    <a:lnTo>
                      <a:pt x="1732" y="1904"/>
                    </a:lnTo>
                    <a:lnTo>
                      <a:pt x="1818" y="1839"/>
                    </a:lnTo>
                    <a:lnTo>
                      <a:pt x="1883" y="1764"/>
                    </a:lnTo>
                    <a:lnTo>
                      <a:pt x="1947" y="1678"/>
                    </a:lnTo>
                    <a:lnTo>
                      <a:pt x="2001" y="1592"/>
                    </a:lnTo>
                    <a:lnTo>
                      <a:pt x="2055" y="1506"/>
                    </a:lnTo>
                    <a:lnTo>
                      <a:pt x="2087" y="1409"/>
                    </a:lnTo>
                    <a:lnTo>
                      <a:pt x="2119" y="1302"/>
                    </a:lnTo>
                    <a:lnTo>
                      <a:pt x="2141" y="1205"/>
                    </a:lnTo>
                    <a:lnTo>
                      <a:pt x="2151" y="1097"/>
                    </a:lnTo>
                    <a:lnTo>
                      <a:pt x="2141" y="990"/>
                    </a:lnTo>
                    <a:lnTo>
                      <a:pt x="2130" y="882"/>
                    </a:lnTo>
                    <a:lnTo>
                      <a:pt x="2108" y="785"/>
                    </a:lnTo>
                    <a:lnTo>
                      <a:pt x="2076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45"/>
                    </a:lnTo>
                    <a:lnTo>
                      <a:pt x="1775" y="269"/>
                    </a:lnTo>
                    <a:lnTo>
                      <a:pt x="1700" y="205"/>
                    </a:lnTo>
                    <a:lnTo>
                      <a:pt x="1614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769850" y="2596725"/>
                <a:ext cx="54875" cy="54850"/>
              </a:xfrm>
              <a:custGeom>
                <a:rect b="b" l="l" r="r" t="t"/>
                <a:pathLst>
                  <a:path extrusionOk="0" h="2194" w="2195">
                    <a:moveTo>
                      <a:pt x="1086" y="0"/>
                    </a:moveTo>
                    <a:lnTo>
                      <a:pt x="979" y="11"/>
                    </a:lnTo>
                    <a:lnTo>
                      <a:pt x="871" y="22"/>
                    </a:lnTo>
                    <a:lnTo>
                      <a:pt x="775" y="54"/>
                    </a:lnTo>
                    <a:lnTo>
                      <a:pt x="667" y="86"/>
                    </a:lnTo>
                    <a:lnTo>
                      <a:pt x="581" y="140"/>
                    </a:lnTo>
                    <a:lnTo>
                      <a:pt x="484" y="194"/>
                    </a:lnTo>
                    <a:lnTo>
                      <a:pt x="398" y="258"/>
                    </a:lnTo>
                    <a:lnTo>
                      <a:pt x="323" y="333"/>
                    </a:lnTo>
                    <a:lnTo>
                      <a:pt x="248" y="409"/>
                    </a:lnTo>
                    <a:lnTo>
                      <a:pt x="194" y="495"/>
                    </a:lnTo>
                    <a:lnTo>
                      <a:pt x="129" y="592"/>
                    </a:lnTo>
                    <a:lnTo>
                      <a:pt x="86" y="688"/>
                    </a:lnTo>
                    <a:lnTo>
                      <a:pt x="43" y="785"/>
                    </a:lnTo>
                    <a:lnTo>
                      <a:pt x="22" y="882"/>
                    </a:lnTo>
                    <a:lnTo>
                      <a:pt x="0" y="989"/>
                    </a:lnTo>
                    <a:lnTo>
                      <a:pt x="0" y="1097"/>
                    </a:lnTo>
                    <a:lnTo>
                      <a:pt x="11" y="1204"/>
                    </a:lnTo>
                    <a:lnTo>
                      <a:pt x="22" y="1312"/>
                    </a:lnTo>
                    <a:lnTo>
                      <a:pt x="54" y="1420"/>
                    </a:lnTo>
                    <a:lnTo>
                      <a:pt x="86" y="1516"/>
                    </a:lnTo>
                    <a:lnTo>
                      <a:pt x="140" y="1613"/>
                    </a:lnTo>
                    <a:lnTo>
                      <a:pt x="194" y="1699"/>
                    </a:lnTo>
                    <a:lnTo>
                      <a:pt x="258" y="1785"/>
                    </a:lnTo>
                    <a:lnTo>
                      <a:pt x="334" y="1871"/>
                    </a:lnTo>
                    <a:lnTo>
                      <a:pt x="409" y="1936"/>
                    </a:lnTo>
                    <a:lnTo>
                      <a:pt x="495" y="2000"/>
                    </a:lnTo>
                    <a:lnTo>
                      <a:pt x="592" y="2054"/>
                    </a:lnTo>
                    <a:lnTo>
                      <a:pt x="689" y="2108"/>
                    </a:lnTo>
                    <a:lnTo>
                      <a:pt x="785" y="2140"/>
                    </a:lnTo>
                    <a:lnTo>
                      <a:pt x="882" y="2172"/>
                    </a:lnTo>
                    <a:lnTo>
                      <a:pt x="990" y="2183"/>
                    </a:lnTo>
                    <a:lnTo>
                      <a:pt x="1097" y="2194"/>
                    </a:lnTo>
                    <a:lnTo>
                      <a:pt x="1205" y="2183"/>
                    </a:lnTo>
                    <a:lnTo>
                      <a:pt x="1312" y="2161"/>
                    </a:lnTo>
                    <a:lnTo>
                      <a:pt x="1420" y="2140"/>
                    </a:lnTo>
                    <a:lnTo>
                      <a:pt x="1517" y="2097"/>
                    </a:lnTo>
                    <a:lnTo>
                      <a:pt x="1613" y="2054"/>
                    </a:lnTo>
                    <a:lnTo>
                      <a:pt x="1699" y="1989"/>
                    </a:lnTo>
                    <a:lnTo>
                      <a:pt x="1785" y="1925"/>
                    </a:lnTo>
                    <a:lnTo>
                      <a:pt x="1861" y="1860"/>
                    </a:lnTo>
                    <a:lnTo>
                      <a:pt x="1936" y="1774"/>
                    </a:lnTo>
                    <a:lnTo>
                      <a:pt x="2000" y="1688"/>
                    </a:lnTo>
                    <a:lnTo>
                      <a:pt x="2054" y="1602"/>
                    </a:lnTo>
                    <a:lnTo>
                      <a:pt x="2108" y="1506"/>
                    </a:lnTo>
                    <a:lnTo>
                      <a:pt x="2140" y="1409"/>
                    </a:lnTo>
                    <a:lnTo>
                      <a:pt x="2173" y="1301"/>
                    </a:lnTo>
                    <a:lnTo>
                      <a:pt x="2183" y="1194"/>
                    </a:lnTo>
                    <a:lnTo>
                      <a:pt x="2194" y="1086"/>
                    </a:lnTo>
                    <a:lnTo>
                      <a:pt x="2183" y="979"/>
                    </a:lnTo>
                    <a:lnTo>
                      <a:pt x="2162" y="871"/>
                    </a:lnTo>
                    <a:lnTo>
                      <a:pt x="2140" y="774"/>
                    </a:lnTo>
                    <a:lnTo>
                      <a:pt x="2097" y="667"/>
                    </a:lnTo>
                    <a:lnTo>
                      <a:pt x="2054" y="581"/>
                    </a:lnTo>
                    <a:lnTo>
                      <a:pt x="1990" y="484"/>
                    </a:lnTo>
                    <a:lnTo>
                      <a:pt x="1925" y="398"/>
                    </a:lnTo>
                    <a:lnTo>
                      <a:pt x="1861" y="323"/>
                    </a:lnTo>
                    <a:lnTo>
                      <a:pt x="1775" y="247"/>
                    </a:lnTo>
                    <a:lnTo>
                      <a:pt x="1689" y="194"/>
                    </a:lnTo>
                    <a:lnTo>
                      <a:pt x="1603" y="129"/>
                    </a:lnTo>
                    <a:lnTo>
                      <a:pt x="1506" y="86"/>
                    </a:lnTo>
                    <a:lnTo>
                      <a:pt x="1409" y="54"/>
                    </a:lnTo>
                    <a:lnTo>
                      <a:pt x="1302" y="22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692425" y="2519300"/>
                <a:ext cx="53800" cy="53775"/>
              </a:xfrm>
              <a:custGeom>
                <a:rect b="b" l="l" r="r" t="t"/>
                <a:pathLst>
                  <a:path extrusionOk="0" h="2151" w="2152">
                    <a:moveTo>
                      <a:pt x="990" y="0"/>
                    </a:move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81" y="129"/>
                    </a:lnTo>
                    <a:lnTo>
                      <a:pt x="495" y="183"/>
                    </a:lnTo>
                    <a:lnTo>
                      <a:pt x="409" y="248"/>
                    </a:lnTo>
                    <a:lnTo>
                      <a:pt x="334" y="312"/>
                    </a:lnTo>
                    <a:lnTo>
                      <a:pt x="259" y="398"/>
                    </a:lnTo>
                    <a:lnTo>
                      <a:pt x="194" y="484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79"/>
                    </a:lnTo>
                    <a:lnTo>
                      <a:pt x="1" y="1086"/>
                    </a:lnTo>
                    <a:lnTo>
                      <a:pt x="11" y="1194"/>
                    </a:lnTo>
                    <a:lnTo>
                      <a:pt x="22" y="1291"/>
                    </a:lnTo>
                    <a:lnTo>
                      <a:pt x="54" y="1387"/>
                    </a:lnTo>
                    <a:lnTo>
                      <a:pt x="87" y="1484"/>
                    </a:lnTo>
                    <a:lnTo>
                      <a:pt x="130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2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56" y="2065"/>
                    </a:lnTo>
                    <a:lnTo>
                      <a:pt x="753" y="2097"/>
                    </a:lnTo>
                    <a:lnTo>
                      <a:pt x="850" y="2129"/>
                    </a:lnTo>
                    <a:lnTo>
                      <a:pt x="947" y="2151"/>
                    </a:lnTo>
                    <a:lnTo>
                      <a:pt x="1162" y="2151"/>
                    </a:lnTo>
                    <a:lnTo>
                      <a:pt x="1269" y="2140"/>
                    </a:lnTo>
                    <a:lnTo>
                      <a:pt x="1377" y="2108"/>
                    </a:lnTo>
                    <a:lnTo>
                      <a:pt x="1474" y="2076"/>
                    </a:lnTo>
                    <a:lnTo>
                      <a:pt x="1570" y="2022"/>
                    </a:lnTo>
                    <a:lnTo>
                      <a:pt x="1667" y="1968"/>
                    </a:lnTo>
                    <a:lnTo>
                      <a:pt x="1743" y="1904"/>
                    </a:lnTo>
                    <a:lnTo>
                      <a:pt x="1829" y="1839"/>
                    </a:lnTo>
                    <a:lnTo>
                      <a:pt x="1904" y="1764"/>
                    </a:lnTo>
                    <a:lnTo>
                      <a:pt x="1968" y="1678"/>
                    </a:lnTo>
                    <a:lnTo>
                      <a:pt x="2022" y="1581"/>
                    </a:lnTo>
                    <a:lnTo>
                      <a:pt x="2065" y="1495"/>
                    </a:lnTo>
                    <a:lnTo>
                      <a:pt x="2108" y="1387"/>
                    </a:lnTo>
                    <a:lnTo>
                      <a:pt x="2130" y="1291"/>
                    </a:lnTo>
                    <a:lnTo>
                      <a:pt x="2151" y="1183"/>
                    </a:lnTo>
                    <a:lnTo>
                      <a:pt x="2151" y="1076"/>
                    </a:lnTo>
                    <a:lnTo>
                      <a:pt x="2151" y="968"/>
                    </a:lnTo>
                    <a:lnTo>
                      <a:pt x="2130" y="861"/>
                    </a:lnTo>
                    <a:lnTo>
                      <a:pt x="2108" y="764"/>
                    </a:lnTo>
                    <a:lnTo>
                      <a:pt x="2065" y="667"/>
                    </a:lnTo>
                    <a:lnTo>
                      <a:pt x="2022" y="570"/>
                    </a:lnTo>
                    <a:lnTo>
                      <a:pt x="1968" y="484"/>
                    </a:lnTo>
                    <a:lnTo>
                      <a:pt x="1904" y="409"/>
                    </a:lnTo>
                    <a:lnTo>
                      <a:pt x="1839" y="323"/>
                    </a:lnTo>
                    <a:lnTo>
                      <a:pt x="1764" y="258"/>
                    </a:lnTo>
                    <a:lnTo>
                      <a:pt x="1678" y="194"/>
                    </a:lnTo>
                    <a:lnTo>
                      <a:pt x="1592" y="140"/>
                    </a:lnTo>
                    <a:lnTo>
                      <a:pt x="1506" y="97"/>
                    </a:lnTo>
                    <a:lnTo>
                      <a:pt x="1409" y="54"/>
                    </a:lnTo>
                    <a:lnTo>
                      <a:pt x="1302" y="33"/>
                    </a:lnTo>
                    <a:lnTo>
                      <a:pt x="1205" y="1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1715575" y="1654225"/>
                <a:ext cx="54325" cy="54325"/>
              </a:xfrm>
              <a:custGeom>
                <a:rect b="b" l="l" r="r" t="t"/>
                <a:pathLst>
                  <a:path extrusionOk="0" h="2173" w="2173">
                    <a:moveTo>
                      <a:pt x="1108" y="0"/>
                    </a:moveTo>
                    <a:lnTo>
                      <a:pt x="1000" y="11"/>
                    </a:lnTo>
                    <a:lnTo>
                      <a:pt x="893" y="22"/>
                    </a:lnTo>
                    <a:lnTo>
                      <a:pt x="785" y="54"/>
                    </a:lnTo>
                    <a:lnTo>
                      <a:pt x="689" y="86"/>
                    </a:lnTo>
                    <a:lnTo>
                      <a:pt x="592" y="129"/>
                    </a:lnTo>
                    <a:lnTo>
                      <a:pt x="495" y="194"/>
                    </a:lnTo>
                    <a:lnTo>
                      <a:pt x="409" y="248"/>
                    </a:lnTo>
                    <a:lnTo>
                      <a:pt x="334" y="323"/>
                    </a:lnTo>
                    <a:lnTo>
                      <a:pt x="259" y="398"/>
                    </a:lnTo>
                    <a:lnTo>
                      <a:pt x="194" y="484"/>
                    </a:lnTo>
                    <a:lnTo>
                      <a:pt x="140" y="581"/>
                    </a:lnTo>
                    <a:lnTo>
                      <a:pt x="86" y="678"/>
                    </a:lnTo>
                    <a:lnTo>
                      <a:pt x="54" y="774"/>
                    </a:lnTo>
                    <a:lnTo>
                      <a:pt x="22" y="882"/>
                    </a:lnTo>
                    <a:lnTo>
                      <a:pt x="0" y="990"/>
                    </a:lnTo>
                    <a:lnTo>
                      <a:pt x="0" y="1097"/>
                    </a:lnTo>
                    <a:lnTo>
                      <a:pt x="11" y="1205"/>
                    </a:lnTo>
                    <a:lnTo>
                      <a:pt x="22" y="1301"/>
                    </a:lnTo>
                    <a:lnTo>
                      <a:pt x="54" y="1409"/>
                    </a:lnTo>
                    <a:lnTo>
                      <a:pt x="86" y="1506"/>
                    </a:lnTo>
                    <a:lnTo>
                      <a:pt x="129" y="1592"/>
                    </a:lnTo>
                    <a:lnTo>
                      <a:pt x="183" y="1678"/>
                    </a:lnTo>
                    <a:lnTo>
                      <a:pt x="248" y="1764"/>
                    </a:lnTo>
                    <a:lnTo>
                      <a:pt x="323" y="1839"/>
                    </a:lnTo>
                    <a:lnTo>
                      <a:pt x="398" y="1914"/>
                    </a:lnTo>
                    <a:lnTo>
                      <a:pt x="474" y="1979"/>
                    </a:lnTo>
                    <a:lnTo>
                      <a:pt x="570" y="2033"/>
                    </a:lnTo>
                    <a:lnTo>
                      <a:pt x="656" y="2076"/>
                    </a:lnTo>
                    <a:lnTo>
                      <a:pt x="753" y="2119"/>
                    </a:lnTo>
                    <a:lnTo>
                      <a:pt x="850" y="2140"/>
                    </a:lnTo>
                    <a:lnTo>
                      <a:pt x="957" y="2162"/>
                    </a:lnTo>
                    <a:lnTo>
                      <a:pt x="1065" y="2172"/>
                    </a:lnTo>
                    <a:lnTo>
                      <a:pt x="1173" y="2172"/>
                    </a:lnTo>
                    <a:lnTo>
                      <a:pt x="1280" y="2151"/>
                    </a:lnTo>
                    <a:lnTo>
                      <a:pt x="1388" y="2129"/>
                    </a:lnTo>
                    <a:lnTo>
                      <a:pt x="1484" y="2086"/>
                    </a:lnTo>
                    <a:lnTo>
                      <a:pt x="1581" y="2043"/>
                    </a:lnTo>
                    <a:lnTo>
                      <a:pt x="1667" y="1990"/>
                    </a:lnTo>
                    <a:lnTo>
                      <a:pt x="1753" y="1925"/>
                    </a:lnTo>
                    <a:lnTo>
                      <a:pt x="1839" y="1850"/>
                    </a:lnTo>
                    <a:lnTo>
                      <a:pt x="1914" y="1775"/>
                    </a:lnTo>
                    <a:lnTo>
                      <a:pt x="1979" y="1688"/>
                    </a:lnTo>
                    <a:lnTo>
                      <a:pt x="2033" y="1602"/>
                    </a:lnTo>
                    <a:lnTo>
                      <a:pt x="2076" y="1506"/>
                    </a:lnTo>
                    <a:lnTo>
                      <a:pt x="2119" y="1398"/>
                    </a:lnTo>
                    <a:lnTo>
                      <a:pt x="2140" y="1301"/>
                    </a:lnTo>
                    <a:lnTo>
                      <a:pt x="2162" y="1194"/>
                    </a:lnTo>
                    <a:lnTo>
                      <a:pt x="2173" y="1086"/>
                    </a:lnTo>
                    <a:lnTo>
                      <a:pt x="2162" y="979"/>
                    </a:lnTo>
                    <a:lnTo>
                      <a:pt x="2140" y="871"/>
                    </a:lnTo>
                    <a:lnTo>
                      <a:pt x="2119" y="774"/>
                    </a:lnTo>
                    <a:lnTo>
                      <a:pt x="2076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4" y="409"/>
                    </a:lnTo>
                    <a:lnTo>
                      <a:pt x="1850" y="334"/>
                    </a:lnTo>
                    <a:lnTo>
                      <a:pt x="1775" y="269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06" y="97"/>
                    </a:lnTo>
                    <a:lnTo>
                      <a:pt x="1409" y="65"/>
                    </a:lnTo>
                    <a:lnTo>
                      <a:pt x="1312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1793525" y="2519300"/>
                <a:ext cx="54075" cy="53775"/>
              </a:xfrm>
              <a:custGeom>
                <a:rect b="b" l="l" r="r" t="t"/>
                <a:pathLst>
                  <a:path extrusionOk="0" h="2151" w="2163">
                    <a:moveTo>
                      <a:pt x="1001" y="0"/>
                    </a:moveTo>
                    <a:lnTo>
                      <a:pt x="893" y="22"/>
                    </a:lnTo>
                    <a:lnTo>
                      <a:pt x="786" y="4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1" y="559"/>
                    </a:lnTo>
                    <a:lnTo>
                      <a:pt x="98" y="656"/>
                    </a:lnTo>
                    <a:lnTo>
                      <a:pt x="55" y="753"/>
                    </a:lnTo>
                    <a:lnTo>
                      <a:pt x="33" y="861"/>
                    </a:lnTo>
                    <a:lnTo>
                      <a:pt x="12" y="968"/>
                    </a:lnTo>
                    <a:lnTo>
                      <a:pt x="1" y="1076"/>
                    </a:lnTo>
                    <a:lnTo>
                      <a:pt x="12" y="1183"/>
                    </a:lnTo>
                    <a:lnTo>
                      <a:pt x="22" y="1280"/>
                    </a:lnTo>
                    <a:lnTo>
                      <a:pt x="55" y="1387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4" y="1656"/>
                    </a:lnTo>
                    <a:lnTo>
                      <a:pt x="248" y="1742"/>
                    </a:lnTo>
                    <a:lnTo>
                      <a:pt x="313" y="181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46" y="2054"/>
                    </a:lnTo>
                    <a:lnTo>
                      <a:pt x="743" y="2097"/>
                    </a:lnTo>
                    <a:lnTo>
                      <a:pt x="840" y="2129"/>
                    </a:lnTo>
                    <a:lnTo>
                      <a:pt x="947" y="2140"/>
                    </a:lnTo>
                    <a:lnTo>
                      <a:pt x="1055" y="2151"/>
                    </a:lnTo>
                    <a:lnTo>
                      <a:pt x="1162" y="2151"/>
                    </a:lnTo>
                    <a:lnTo>
                      <a:pt x="1270" y="2140"/>
                    </a:lnTo>
                    <a:lnTo>
                      <a:pt x="1366" y="2108"/>
                    </a:lnTo>
                    <a:lnTo>
                      <a:pt x="1474" y="2076"/>
                    </a:lnTo>
                    <a:lnTo>
                      <a:pt x="1571" y="2033"/>
                    </a:lnTo>
                    <a:lnTo>
                      <a:pt x="1657" y="1979"/>
                    </a:lnTo>
                    <a:lnTo>
                      <a:pt x="1743" y="1914"/>
                    </a:lnTo>
                    <a:lnTo>
                      <a:pt x="1818" y="1850"/>
                    </a:lnTo>
                    <a:lnTo>
                      <a:pt x="1893" y="1764"/>
                    </a:lnTo>
                    <a:lnTo>
                      <a:pt x="1958" y="1689"/>
                    </a:lnTo>
                    <a:lnTo>
                      <a:pt x="2022" y="1592"/>
                    </a:lnTo>
                    <a:lnTo>
                      <a:pt x="2065" y="1495"/>
                    </a:lnTo>
                    <a:lnTo>
                      <a:pt x="2108" y="1398"/>
                    </a:lnTo>
                    <a:lnTo>
                      <a:pt x="2130" y="1301"/>
                    </a:lnTo>
                    <a:lnTo>
                      <a:pt x="2151" y="1194"/>
                    </a:lnTo>
                    <a:lnTo>
                      <a:pt x="2162" y="1076"/>
                    </a:lnTo>
                    <a:lnTo>
                      <a:pt x="2151" y="979"/>
                    </a:lnTo>
                    <a:lnTo>
                      <a:pt x="2141" y="871"/>
                    </a:lnTo>
                    <a:lnTo>
                      <a:pt x="2108" y="774"/>
                    </a:lnTo>
                    <a:lnTo>
                      <a:pt x="2076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5" y="409"/>
                    </a:lnTo>
                    <a:lnTo>
                      <a:pt x="1850" y="334"/>
                    </a:lnTo>
                    <a:lnTo>
                      <a:pt x="1775" y="269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1479275" y="1498575"/>
                <a:ext cx="54050" cy="54325"/>
              </a:xfrm>
              <a:custGeom>
                <a:rect b="b" l="l" r="r" t="t"/>
                <a:pathLst>
                  <a:path extrusionOk="0" h="2173" w="2162">
                    <a:moveTo>
                      <a:pt x="1076" y="0"/>
                    </a:moveTo>
                    <a:lnTo>
                      <a:pt x="968" y="11"/>
                    </a:lnTo>
                    <a:lnTo>
                      <a:pt x="872" y="22"/>
                    </a:lnTo>
                    <a:lnTo>
                      <a:pt x="775" y="54"/>
                    </a:lnTo>
                    <a:lnTo>
                      <a:pt x="678" y="86"/>
                    </a:lnTo>
                    <a:lnTo>
                      <a:pt x="581" y="140"/>
                    </a:lnTo>
                    <a:lnTo>
                      <a:pt x="495" y="194"/>
                    </a:lnTo>
                    <a:lnTo>
                      <a:pt x="409" y="248"/>
                    </a:lnTo>
                    <a:lnTo>
                      <a:pt x="334" y="323"/>
                    </a:lnTo>
                    <a:lnTo>
                      <a:pt x="259" y="398"/>
                    </a:lnTo>
                    <a:lnTo>
                      <a:pt x="194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53"/>
                    </a:lnTo>
                    <a:lnTo>
                      <a:pt x="22" y="850"/>
                    </a:lnTo>
                    <a:lnTo>
                      <a:pt x="11" y="957"/>
                    </a:lnTo>
                    <a:lnTo>
                      <a:pt x="1" y="1065"/>
                    </a:lnTo>
                    <a:lnTo>
                      <a:pt x="1" y="1172"/>
                    </a:lnTo>
                    <a:lnTo>
                      <a:pt x="22" y="1280"/>
                    </a:lnTo>
                    <a:lnTo>
                      <a:pt x="44" y="1377"/>
                    </a:lnTo>
                    <a:lnTo>
                      <a:pt x="76" y="1484"/>
                    </a:lnTo>
                    <a:lnTo>
                      <a:pt x="130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39"/>
                    </a:lnTo>
                    <a:lnTo>
                      <a:pt x="398" y="1904"/>
                    </a:lnTo>
                    <a:lnTo>
                      <a:pt x="484" y="1968"/>
                    </a:lnTo>
                    <a:lnTo>
                      <a:pt x="570" y="2033"/>
                    </a:lnTo>
                    <a:lnTo>
                      <a:pt x="667" y="2076"/>
                    </a:lnTo>
                    <a:lnTo>
                      <a:pt x="764" y="2119"/>
                    </a:lnTo>
                    <a:lnTo>
                      <a:pt x="872" y="2140"/>
                    </a:lnTo>
                    <a:lnTo>
                      <a:pt x="979" y="2162"/>
                    </a:lnTo>
                    <a:lnTo>
                      <a:pt x="1087" y="2172"/>
                    </a:lnTo>
                    <a:lnTo>
                      <a:pt x="1194" y="2162"/>
                    </a:lnTo>
                    <a:lnTo>
                      <a:pt x="1291" y="2140"/>
                    </a:lnTo>
                    <a:lnTo>
                      <a:pt x="1398" y="2119"/>
                    </a:lnTo>
                    <a:lnTo>
                      <a:pt x="1495" y="2076"/>
                    </a:lnTo>
                    <a:lnTo>
                      <a:pt x="1581" y="2033"/>
                    </a:lnTo>
                    <a:lnTo>
                      <a:pt x="1667" y="1979"/>
                    </a:lnTo>
                    <a:lnTo>
                      <a:pt x="1753" y="1914"/>
                    </a:lnTo>
                    <a:lnTo>
                      <a:pt x="1829" y="1850"/>
                    </a:lnTo>
                    <a:lnTo>
                      <a:pt x="1904" y="1775"/>
                    </a:lnTo>
                    <a:lnTo>
                      <a:pt x="1968" y="1689"/>
                    </a:lnTo>
                    <a:lnTo>
                      <a:pt x="2022" y="1603"/>
                    </a:lnTo>
                    <a:lnTo>
                      <a:pt x="2065" y="1516"/>
                    </a:lnTo>
                    <a:lnTo>
                      <a:pt x="2108" y="1420"/>
                    </a:lnTo>
                    <a:lnTo>
                      <a:pt x="2140" y="1323"/>
                    </a:lnTo>
                    <a:lnTo>
                      <a:pt x="2151" y="1215"/>
                    </a:lnTo>
                    <a:lnTo>
                      <a:pt x="2162" y="1108"/>
                    </a:lnTo>
                    <a:lnTo>
                      <a:pt x="2162" y="1000"/>
                    </a:lnTo>
                    <a:lnTo>
                      <a:pt x="2140" y="893"/>
                    </a:lnTo>
                    <a:lnTo>
                      <a:pt x="2119" y="785"/>
                    </a:lnTo>
                    <a:lnTo>
                      <a:pt x="2087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34"/>
                    </a:lnTo>
                    <a:lnTo>
                      <a:pt x="1764" y="269"/>
                    </a:lnTo>
                    <a:lnTo>
                      <a:pt x="1689" y="194"/>
                    </a:lnTo>
                    <a:lnTo>
                      <a:pt x="1592" y="140"/>
                    </a:lnTo>
                    <a:lnTo>
                      <a:pt x="1495" y="97"/>
                    </a:lnTo>
                    <a:lnTo>
                      <a:pt x="1398" y="54"/>
                    </a:lnTo>
                    <a:lnTo>
                      <a:pt x="1291" y="22"/>
                    </a:lnTo>
                    <a:lnTo>
                      <a:pt x="1183" y="11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1479000" y="2755325"/>
                <a:ext cx="54600" cy="54600"/>
              </a:xfrm>
              <a:custGeom>
                <a:rect b="b" l="l" r="r" t="t"/>
                <a:pathLst>
                  <a:path extrusionOk="0" h="2184" w="2184">
                    <a:moveTo>
                      <a:pt x="1022" y="0"/>
                    </a:moveTo>
                    <a:lnTo>
                      <a:pt x="926" y="11"/>
                    </a:lnTo>
                    <a:lnTo>
                      <a:pt x="818" y="4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8" y="172"/>
                    </a:lnTo>
                    <a:lnTo>
                      <a:pt x="442" y="237"/>
                    </a:lnTo>
                    <a:lnTo>
                      <a:pt x="356" y="301"/>
                    </a:lnTo>
                    <a:lnTo>
                      <a:pt x="280" y="377"/>
                    </a:lnTo>
                    <a:lnTo>
                      <a:pt x="216" y="463"/>
                    </a:lnTo>
                    <a:lnTo>
                      <a:pt x="162" y="549"/>
                    </a:lnTo>
                    <a:lnTo>
                      <a:pt x="108" y="646"/>
                    </a:lnTo>
                    <a:lnTo>
                      <a:pt x="65" y="742"/>
                    </a:lnTo>
                    <a:lnTo>
                      <a:pt x="33" y="850"/>
                    </a:lnTo>
                    <a:lnTo>
                      <a:pt x="12" y="957"/>
                    </a:lnTo>
                    <a:lnTo>
                      <a:pt x="1" y="1065"/>
                    </a:lnTo>
                    <a:lnTo>
                      <a:pt x="12" y="1172"/>
                    </a:lnTo>
                    <a:lnTo>
                      <a:pt x="22" y="1280"/>
                    </a:lnTo>
                    <a:lnTo>
                      <a:pt x="44" y="1377"/>
                    </a:lnTo>
                    <a:lnTo>
                      <a:pt x="76" y="1484"/>
                    </a:lnTo>
                    <a:lnTo>
                      <a:pt x="130" y="1581"/>
                    </a:lnTo>
                    <a:lnTo>
                      <a:pt x="184" y="1667"/>
                    </a:lnTo>
                    <a:lnTo>
                      <a:pt x="248" y="1753"/>
                    </a:lnTo>
                    <a:lnTo>
                      <a:pt x="313" y="1839"/>
                    </a:lnTo>
                    <a:lnTo>
                      <a:pt x="388" y="1904"/>
                    </a:lnTo>
                    <a:lnTo>
                      <a:pt x="474" y="1979"/>
                    </a:lnTo>
                    <a:lnTo>
                      <a:pt x="560" y="2033"/>
                    </a:lnTo>
                    <a:lnTo>
                      <a:pt x="657" y="2086"/>
                    </a:lnTo>
                    <a:lnTo>
                      <a:pt x="764" y="2119"/>
                    </a:lnTo>
                    <a:lnTo>
                      <a:pt x="861" y="2151"/>
                    </a:lnTo>
                    <a:lnTo>
                      <a:pt x="969" y="2172"/>
                    </a:lnTo>
                    <a:lnTo>
                      <a:pt x="1076" y="2183"/>
                    </a:lnTo>
                    <a:lnTo>
                      <a:pt x="1184" y="2172"/>
                    </a:lnTo>
                    <a:lnTo>
                      <a:pt x="1291" y="2162"/>
                    </a:lnTo>
                    <a:lnTo>
                      <a:pt x="1399" y="2129"/>
                    </a:lnTo>
                    <a:lnTo>
                      <a:pt x="1495" y="2097"/>
                    </a:lnTo>
                    <a:lnTo>
                      <a:pt x="1592" y="2054"/>
                    </a:lnTo>
                    <a:lnTo>
                      <a:pt x="1678" y="1990"/>
                    </a:lnTo>
                    <a:lnTo>
                      <a:pt x="1764" y="1925"/>
                    </a:lnTo>
                    <a:lnTo>
                      <a:pt x="1850" y="1861"/>
                    </a:lnTo>
                    <a:lnTo>
                      <a:pt x="1915" y="1785"/>
                    </a:lnTo>
                    <a:lnTo>
                      <a:pt x="1990" y="1699"/>
                    </a:lnTo>
                    <a:lnTo>
                      <a:pt x="2044" y="1603"/>
                    </a:lnTo>
                    <a:lnTo>
                      <a:pt x="2087" y="1506"/>
                    </a:lnTo>
                    <a:lnTo>
                      <a:pt x="2130" y="1409"/>
                    </a:lnTo>
                    <a:lnTo>
                      <a:pt x="2162" y="1312"/>
                    </a:lnTo>
                    <a:lnTo>
                      <a:pt x="2173" y="1205"/>
                    </a:lnTo>
                    <a:lnTo>
                      <a:pt x="2184" y="1097"/>
                    </a:lnTo>
                    <a:lnTo>
                      <a:pt x="2173" y="990"/>
                    </a:lnTo>
                    <a:lnTo>
                      <a:pt x="2162" y="882"/>
                    </a:lnTo>
                    <a:lnTo>
                      <a:pt x="2130" y="785"/>
                    </a:lnTo>
                    <a:lnTo>
                      <a:pt x="2098" y="689"/>
                    </a:lnTo>
                    <a:lnTo>
                      <a:pt x="2055" y="592"/>
                    </a:lnTo>
                    <a:lnTo>
                      <a:pt x="2001" y="506"/>
                    </a:lnTo>
                    <a:lnTo>
                      <a:pt x="1936" y="420"/>
                    </a:lnTo>
                    <a:lnTo>
                      <a:pt x="1872" y="344"/>
                    </a:lnTo>
                    <a:lnTo>
                      <a:pt x="1797" y="280"/>
                    </a:lnTo>
                    <a:lnTo>
                      <a:pt x="1711" y="215"/>
                    </a:lnTo>
                    <a:lnTo>
                      <a:pt x="1625" y="151"/>
                    </a:lnTo>
                    <a:lnTo>
                      <a:pt x="1538" y="108"/>
                    </a:lnTo>
                    <a:lnTo>
                      <a:pt x="1442" y="65"/>
                    </a:lnTo>
                    <a:lnTo>
                      <a:pt x="1345" y="33"/>
                    </a:lnTo>
                    <a:lnTo>
                      <a:pt x="1237" y="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772800" y="1654225"/>
                <a:ext cx="54600" cy="54600"/>
              </a:xfrm>
              <a:custGeom>
                <a:rect b="b" l="l" r="r" t="t"/>
                <a:pathLst>
                  <a:path extrusionOk="0" h="2184" w="2184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53"/>
                    </a:lnTo>
                    <a:lnTo>
                      <a:pt x="22" y="861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" y="1183"/>
                    </a:lnTo>
                    <a:lnTo>
                      <a:pt x="22" y="1291"/>
                    </a:lnTo>
                    <a:lnTo>
                      <a:pt x="44" y="1398"/>
                    </a:lnTo>
                    <a:lnTo>
                      <a:pt x="87" y="1495"/>
                    </a:lnTo>
                    <a:lnTo>
                      <a:pt x="130" y="1592"/>
                    </a:lnTo>
                    <a:lnTo>
                      <a:pt x="184" y="1678"/>
                    </a:lnTo>
                    <a:lnTo>
                      <a:pt x="248" y="1764"/>
                    </a:lnTo>
                    <a:lnTo>
                      <a:pt x="323" y="1850"/>
                    </a:lnTo>
                    <a:lnTo>
                      <a:pt x="399" y="1914"/>
                    </a:lnTo>
                    <a:lnTo>
                      <a:pt x="485" y="1979"/>
                    </a:lnTo>
                    <a:lnTo>
                      <a:pt x="571" y="2043"/>
                    </a:lnTo>
                    <a:lnTo>
                      <a:pt x="667" y="2086"/>
                    </a:lnTo>
                    <a:lnTo>
                      <a:pt x="775" y="2129"/>
                    </a:lnTo>
                    <a:lnTo>
                      <a:pt x="872" y="2151"/>
                    </a:lnTo>
                    <a:lnTo>
                      <a:pt x="979" y="2172"/>
                    </a:lnTo>
                    <a:lnTo>
                      <a:pt x="1087" y="2183"/>
                    </a:lnTo>
                    <a:lnTo>
                      <a:pt x="1194" y="2172"/>
                    </a:lnTo>
                    <a:lnTo>
                      <a:pt x="1302" y="2151"/>
                    </a:lnTo>
                    <a:lnTo>
                      <a:pt x="1409" y="2129"/>
                    </a:lnTo>
                    <a:lnTo>
                      <a:pt x="1506" y="2086"/>
                    </a:lnTo>
                    <a:lnTo>
                      <a:pt x="1603" y="2043"/>
                    </a:lnTo>
                    <a:lnTo>
                      <a:pt x="1689" y="1979"/>
                    </a:lnTo>
                    <a:lnTo>
                      <a:pt x="1775" y="1914"/>
                    </a:lnTo>
                    <a:lnTo>
                      <a:pt x="1861" y="1839"/>
                    </a:lnTo>
                    <a:lnTo>
                      <a:pt x="1925" y="1764"/>
                    </a:lnTo>
                    <a:lnTo>
                      <a:pt x="1990" y="1678"/>
                    </a:lnTo>
                    <a:lnTo>
                      <a:pt x="2044" y="1592"/>
                    </a:lnTo>
                    <a:lnTo>
                      <a:pt x="2098" y="1495"/>
                    </a:lnTo>
                    <a:lnTo>
                      <a:pt x="2130" y="1387"/>
                    </a:lnTo>
                    <a:lnTo>
                      <a:pt x="2162" y="1291"/>
                    </a:lnTo>
                    <a:lnTo>
                      <a:pt x="2173" y="1183"/>
                    </a:lnTo>
                    <a:lnTo>
                      <a:pt x="2184" y="1076"/>
                    </a:lnTo>
                    <a:lnTo>
                      <a:pt x="2173" y="968"/>
                    </a:lnTo>
                    <a:lnTo>
                      <a:pt x="2151" y="861"/>
                    </a:lnTo>
                    <a:lnTo>
                      <a:pt x="2130" y="764"/>
                    </a:lnTo>
                    <a:lnTo>
                      <a:pt x="2087" y="667"/>
                    </a:lnTo>
                    <a:lnTo>
                      <a:pt x="2044" y="581"/>
                    </a:lnTo>
                    <a:lnTo>
                      <a:pt x="1990" y="484"/>
                    </a:lnTo>
                    <a:lnTo>
                      <a:pt x="1925" y="409"/>
                    </a:lnTo>
                    <a:lnTo>
                      <a:pt x="1850" y="334"/>
                    </a:lnTo>
                    <a:lnTo>
                      <a:pt x="1775" y="258"/>
                    </a:lnTo>
                    <a:lnTo>
                      <a:pt x="1700" y="194"/>
                    </a:lnTo>
                    <a:lnTo>
                      <a:pt x="1614" y="140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22"/>
                    </a:lnTo>
                    <a:lnTo>
                      <a:pt x="1216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1637875" y="2677900"/>
                <a:ext cx="53800" cy="53800"/>
              </a:xfrm>
              <a:custGeom>
                <a:rect b="b" l="l" r="r" t="t"/>
                <a:pathLst>
                  <a:path extrusionOk="0" h="2152" w="2152">
                    <a:moveTo>
                      <a:pt x="990" y="1"/>
                    </a:moveTo>
                    <a:lnTo>
                      <a:pt x="893" y="11"/>
                    </a:lnTo>
                    <a:lnTo>
                      <a:pt x="797" y="3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62"/>
                    </a:lnTo>
                    <a:lnTo>
                      <a:pt x="431" y="226"/>
                    </a:lnTo>
                    <a:lnTo>
                      <a:pt x="356" y="291"/>
                    </a:lnTo>
                    <a:lnTo>
                      <a:pt x="280" y="366"/>
                    </a:lnTo>
                    <a:lnTo>
                      <a:pt x="216" y="441"/>
                    </a:lnTo>
                    <a:lnTo>
                      <a:pt x="162" y="527"/>
                    </a:lnTo>
                    <a:lnTo>
                      <a:pt x="108" y="624"/>
                    </a:lnTo>
                    <a:lnTo>
                      <a:pt x="65" y="710"/>
                    </a:lnTo>
                    <a:lnTo>
                      <a:pt x="33" y="818"/>
                    </a:lnTo>
                    <a:lnTo>
                      <a:pt x="12" y="915"/>
                    </a:lnTo>
                    <a:lnTo>
                      <a:pt x="1" y="1022"/>
                    </a:lnTo>
                    <a:lnTo>
                      <a:pt x="1" y="1130"/>
                    </a:lnTo>
                    <a:lnTo>
                      <a:pt x="12" y="1237"/>
                    </a:lnTo>
                    <a:lnTo>
                      <a:pt x="33" y="1345"/>
                    </a:lnTo>
                    <a:lnTo>
                      <a:pt x="65" y="1441"/>
                    </a:lnTo>
                    <a:lnTo>
                      <a:pt x="108" y="1538"/>
                    </a:lnTo>
                    <a:lnTo>
                      <a:pt x="162" y="1635"/>
                    </a:lnTo>
                    <a:lnTo>
                      <a:pt x="227" y="1721"/>
                    </a:lnTo>
                    <a:lnTo>
                      <a:pt x="291" y="1796"/>
                    </a:lnTo>
                    <a:lnTo>
                      <a:pt x="366" y="1872"/>
                    </a:lnTo>
                    <a:lnTo>
                      <a:pt x="452" y="1936"/>
                    </a:lnTo>
                    <a:lnTo>
                      <a:pt x="538" y="2001"/>
                    </a:lnTo>
                    <a:lnTo>
                      <a:pt x="635" y="2054"/>
                    </a:lnTo>
                    <a:lnTo>
                      <a:pt x="732" y="2087"/>
                    </a:lnTo>
                    <a:lnTo>
                      <a:pt x="840" y="2119"/>
                    </a:lnTo>
                    <a:lnTo>
                      <a:pt x="947" y="2140"/>
                    </a:lnTo>
                    <a:lnTo>
                      <a:pt x="1055" y="2151"/>
                    </a:lnTo>
                    <a:lnTo>
                      <a:pt x="1162" y="2151"/>
                    </a:lnTo>
                    <a:lnTo>
                      <a:pt x="1259" y="2130"/>
                    </a:lnTo>
                    <a:lnTo>
                      <a:pt x="1366" y="2108"/>
                    </a:lnTo>
                    <a:lnTo>
                      <a:pt x="1463" y="2076"/>
                    </a:lnTo>
                    <a:lnTo>
                      <a:pt x="1549" y="2033"/>
                    </a:lnTo>
                    <a:lnTo>
                      <a:pt x="1646" y="1979"/>
                    </a:lnTo>
                    <a:lnTo>
                      <a:pt x="1721" y="1925"/>
                    </a:lnTo>
                    <a:lnTo>
                      <a:pt x="1807" y="1861"/>
                    </a:lnTo>
                    <a:lnTo>
                      <a:pt x="1872" y="1786"/>
                    </a:lnTo>
                    <a:lnTo>
                      <a:pt x="1936" y="1699"/>
                    </a:lnTo>
                    <a:lnTo>
                      <a:pt x="2001" y="1613"/>
                    </a:lnTo>
                    <a:lnTo>
                      <a:pt x="2044" y="1527"/>
                    </a:lnTo>
                    <a:lnTo>
                      <a:pt x="2087" y="1431"/>
                    </a:lnTo>
                    <a:lnTo>
                      <a:pt x="2119" y="1334"/>
                    </a:lnTo>
                    <a:lnTo>
                      <a:pt x="2141" y="1226"/>
                    </a:lnTo>
                    <a:lnTo>
                      <a:pt x="2151" y="1119"/>
                    </a:lnTo>
                    <a:lnTo>
                      <a:pt x="2151" y="1011"/>
                    </a:lnTo>
                    <a:lnTo>
                      <a:pt x="2141" y="904"/>
                    </a:lnTo>
                    <a:lnTo>
                      <a:pt x="2119" y="807"/>
                    </a:lnTo>
                    <a:lnTo>
                      <a:pt x="2087" y="699"/>
                    </a:lnTo>
                    <a:lnTo>
                      <a:pt x="2044" y="603"/>
                    </a:lnTo>
                    <a:lnTo>
                      <a:pt x="1990" y="517"/>
                    </a:lnTo>
                    <a:lnTo>
                      <a:pt x="1926" y="431"/>
                    </a:lnTo>
                    <a:lnTo>
                      <a:pt x="1861" y="345"/>
                    </a:lnTo>
                    <a:lnTo>
                      <a:pt x="1786" y="269"/>
                    </a:lnTo>
                    <a:lnTo>
                      <a:pt x="1700" y="205"/>
                    </a:lnTo>
                    <a:lnTo>
                      <a:pt x="1614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13" y="22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1006425" y="2755325"/>
                <a:ext cx="54325" cy="54600"/>
              </a:xfrm>
              <a:custGeom>
                <a:rect b="b" l="l" r="r" t="t"/>
                <a:pathLst>
                  <a:path extrusionOk="0" h="2184" w="2173">
                    <a:moveTo>
                      <a:pt x="1065" y="0"/>
                    </a:moveTo>
                    <a:lnTo>
                      <a:pt x="957" y="11"/>
                    </a:lnTo>
                    <a:lnTo>
                      <a:pt x="860" y="33"/>
                    </a:lnTo>
                    <a:lnTo>
                      <a:pt x="753" y="54"/>
                    </a:lnTo>
                    <a:lnTo>
                      <a:pt x="656" y="97"/>
                    </a:lnTo>
                    <a:lnTo>
                      <a:pt x="570" y="140"/>
                    </a:lnTo>
                    <a:lnTo>
                      <a:pt x="484" y="194"/>
                    </a:lnTo>
                    <a:lnTo>
                      <a:pt x="398" y="258"/>
                    </a:lnTo>
                    <a:lnTo>
                      <a:pt x="323" y="334"/>
                    </a:lnTo>
                    <a:lnTo>
                      <a:pt x="258" y="409"/>
                    </a:lnTo>
                    <a:lnTo>
                      <a:pt x="194" y="495"/>
                    </a:lnTo>
                    <a:lnTo>
                      <a:pt x="140" y="581"/>
                    </a:lnTo>
                    <a:lnTo>
                      <a:pt x="86" y="667"/>
                    </a:lnTo>
                    <a:lnTo>
                      <a:pt x="54" y="764"/>
                    </a:lnTo>
                    <a:lnTo>
                      <a:pt x="22" y="861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0" y="1183"/>
                    </a:lnTo>
                    <a:lnTo>
                      <a:pt x="22" y="1291"/>
                    </a:lnTo>
                    <a:lnTo>
                      <a:pt x="43" y="1388"/>
                    </a:lnTo>
                    <a:lnTo>
                      <a:pt x="75" y="1495"/>
                    </a:lnTo>
                    <a:lnTo>
                      <a:pt x="129" y="1592"/>
                    </a:lnTo>
                    <a:lnTo>
                      <a:pt x="183" y="1678"/>
                    </a:lnTo>
                    <a:lnTo>
                      <a:pt x="247" y="1764"/>
                    </a:lnTo>
                    <a:lnTo>
                      <a:pt x="312" y="1839"/>
                    </a:lnTo>
                    <a:lnTo>
                      <a:pt x="398" y="1914"/>
                    </a:lnTo>
                    <a:lnTo>
                      <a:pt x="484" y="1979"/>
                    </a:lnTo>
                    <a:lnTo>
                      <a:pt x="570" y="2043"/>
                    </a:lnTo>
                    <a:lnTo>
                      <a:pt x="667" y="2086"/>
                    </a:lnTo>
                    <a:lnTo>
                      <a:pt x="764" y="2129"/>
                    </a:lnTo>
                    <a:lnTo>
                      <a:pt x="871" y="2151"/>
                    </a:lnTo>
                    <a:lnTo>
                      <a:pt x="979" y="2172"/>
                    </a:lnTo>
                    <a:lnTo>
                      <a:pt x="1086" y="2183"/>
                    </a:lnTo>
                    <a:lnTo>
                      <a:pt x="1194" y="2172"/>
                    </a:lnTo>
                    <a:lnTo>
                      <a:pt x="1301" y="2162"/>
                    </a:lnTo>
                    <a:lnTo>
                      <a:pt x="1398" y="2129"/>
                    </a:lnTo>
                    <a:lnTo>
                      <a:pt x="1495" y="2086"/>
                    </a:lnTo>
                    <a:lnTo>
                      <a:pt x="1591" y="2043"/>
                    </a:lnTo>
                    <a:lnTo>
                      <a:pt x="1688" y="1990"/>
                    </a:lnTo>
                    <a:lnTo>
                      <a:pt x="1774" y="1925"/>
                    </a:lnTo>
                    <a:lnTo>
                      <a:pt x="1850" y="1850"/>
                    </a:lnTo>
                    <a:lnTo>
                      <a:pt x="1925" y="1775"/>
                    </a:lnTo>
                    <a:lnTo>
                      <a:pt x="1989" y="1689"/>
                    </a:lnTo>
                    <a:lnTo>
                      <a:pt x="2043" y="1592"/>
                    </a:lnTo>
                    <a:lnTo>
                      <a:pt x="2086" y="1495"/>
                    </a:lnTo>
                    <a:lnTo>
                      <a:pt x="2129" y="1398"/>
                    </a:lnTo>
                    <a:lnTo>
                      <a:pt x="2151" y="1301"/>
                    </a:lnTo>
                    <a:lnTo>
                      <a:pt x="2172" y="1194"/>
                    </a:lnTo>
                    <a:lnTo>
                      <a:pt x="2172" y="1086"/>
                    </a:lnTo>
                    <a:lnTo>
                      <a:pt x="2172" y="968"/>
                    </a:lnTo>
                    <a:lnTo>
                      <a:pt x="2151" y="871"/>
                    </a:lnTo>
                    <a:lnTo>
                      <a:pt x="2118" y="764"/>
                    </a:lnTo>
                    <a:lnTo>
                      <a:pt x="2075" y="667"/>
                    </a:lnTo>
                    <a:lnTo>
                      <a:pt x="2032" y="570"/>
                    </a:lnTo>
                    <a:lnTo>
                      <a:pt x="1979" y="484"/>
                    </a:lnTo>
                    <a:lnTo>
                      <a:pt x="1903" y="398"/>
                    </a:lnTo>
                    <a:lnTo>
                      <a:pt x="1839" y="312"/>
                    </a:lnTo>
                    <a:lnTo>
                      <a:pt x="1753" y="248"/>
                    </a:lnTo>
                    <a:lnTo>
                      <a:pt x="1667" y="183"/>
                    </a:lnTo>
                    <a:lnTo>
                      <a:pt x="1581" y="129"/>
                    </a:lnTo>
                    <a:lnTo>
                      <a:pt x="1484" y="86"/>
                    </a:lnTo>
                    <a:lnTo>
                      <a:pt x="1376" y="43"/>
                    </a:lnTo>
                    <a:lnTo>
                      <a:pt x="1280" y="22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>
                <a:off x="1006675" y="1495875"/>
                <a:ext cx="53800" cy="54075"/>
              </a:xfrm>
              <a:custGeom>
                <a:rect b="b" l="l" r="r" t="t"/>
                <a:pathLst>
                  <a:path extrusionOk="0" h="2163" w="2152">
                    <a:moveTo>
                      <a:pt x="1108" y="1"/>
                    </a:moveTo>
                    <a:lnTo>
                      <a:pt x="1001" y="12"/>
                    </a:lnTo>
                    <a:lnTo>
                      <a:pt x="893" y="22"/>
                    </a:lnTo>
                    <a:lnTo>
                      <a:pt x="797" y="44"/>
                    </a:lnTo>
                    <a:lnTo>
                      <a:pt x="689" y="76"/>
                    </a:lnTo>
                    <a:lnTo>
                      <a:pt x="592" y="130"/>
                    </a:lnTo>
                    <a:lnTo>
                      <a:pt x="506" y="184"/>
                    </a:lnTo>
                    <a:lnTo>
                      <a:pt x="420" y="237"/>
                    </a:lnTo>
                    <a:lnTo>
                      <a:pt x="334" y="313"/>
                    </a:lnTo>
                    <a:lnTo>
                      <a:pt x="270" y="388"/>
                    </a:lnTo>
                    <a:lnTo>
                      <a:pt x="194" y="474"/>
                    </a:lnTo>
                    <a:lnTo>
                      <a:pt x="141" y="560"/>
                    </a:lnTo>
                    <a:lnTo>
                      <a:pt x="98" y="657"/>
                    </a:lnTo>
                    <a:lnTo>
                      <a:pt x="55" y="753"/>
                    </a:lnTo>
                    <a:lnTo>
                      <a:pt x="22" y="861"/>
                    </a:lnTo>
                    <a:lnTo>
                      <a:pt x="12" y="969"/>
                    </a:lnTo>
                    <a:lnTo>
                      <a:pt x="1" y="1076"/>
                    </a:lnTo>
                    <a:lnTo>
                      <a:pt x="1" y="1184"/>
                    </a:lnTo>
                    <a:lnTo>
                      <a:pt x="22" y="1280"/>
                    </a:lnTo>
                    <a:lnTo>
                      <a:pt x="44" y="1388"/>
                    </a:lnTo>
                    <a:lnTo>
                      <a:pt x="76" y="1485"/>
                    </a:lnTo>
                    <a:lnTo>
                      <a:pt x="130" y="1571"/>
                    </a:lnTo>
                    <a:lnTo>
                      <a:pt x="173" y="1657"/>
                    </a:lnTo>
                    <a:lnTo>
                      <a:pt x="237" y="1743"/>
                    </a:lnTo>
                    <a:lnTo>
                      <a:pt x="302" y="1818"/>
                    </a:lnTo>
                    <a:lnTo>
                      <a:pt x="377" y="1893"/>
                    </a:lnTo>
                    <a:lnTo>
                      <a:pt x="463" y="1958"/>
                    </a:lnTo>
                    <a:lnTo>
                      <a:pt x="549" y="2012"/>
                    </a:lnTo>
                    <a:lnTo>
                      <a:pt x="635" y="2055"/>
                    </a:lnTo>
                    <a:lnTo>
                      <a:pt x="732" y="2098"/>
                    </a:lnTo>
                    <a:lnTo>
                      <a:pt x="829" y="2130"/>
                    </a:lnTo>
                    <a:lnTo>
                      <a:pt x="936" y="2151"/>
                    </a:lnTo>
                    <a:lnTo>
                      <a:pt x="1044" y="2162"/>
                    </a:lnTo>
                    <a:lnTo>
                      <a:pt x="1151" y="2162"/>
                    </a:lnTo>
                    <a:lnTo>
                      <a:pt x="1259" y="2141"/>
                    </a:lnTo>
                    <a:lnTo>
                      <a:pt x="1366" y="2119"/>
                    </a:lnTo>
                    <a:lnTo>
                      <a:pt x="1463" y="2087"/>
                    </a:lnTo>
                    <a:lnTo>
                      <a:pt x="1560" y="2044"/>
                    </a:lnTo>
                    <a:lnTo>
                      <a:pt x="1646" y="1990"/>
                    </a:lnTo>
                    <a:lnTo>
                      <a:pt x="1732" y="1926"/>
                    </a:lnTo>
                    <a:lnTo>
                      <a:pt x="1818" y="1850"/>
                    </a:lnTo>
                    <a:lnTo>
                      <a:pt x="1893" y="1775"/>
                    </a:lnTo>
                    <a:lnTo>
                      <a:pt x="1958" y="1689"/>
                    </a:lnTo>
                    <a:lnTo>
                      <a:pt x="2012" y="1603"/>
                    </a:lnTo>
                    <a:lnTo>
                      <a:pt x="2055" y="1506"/>
                    </a:lnTo>
                    <a:lnTo>
                      <a:pt x="2098" y="1409"/>
                    </a:lnTo>
                    <a:lnTo>
                      <a:pt x="2130" y="1302"/>
                    </a:lnTo>
                    <a:lnTo>
                      <a:pt x="2151" y="1194"/>
                    </a:lnTo>
                    <a:lnTo>
                      <a:pt x="2151" y="1087"/>
                    </a:lnTo>
                    <a:lnTo>
                      <a:pt x="2151" y="979"/>
                    </a:lnTo>
                    <a:lnTo>
                      <a:pt x="2130" y="883"/>
                    </a:lnTo>
                    <a:lnTo>
                      <a:pt x="2108" y="786"/>
                    </a:lnTo>
                    <a:lnTo>
                      <a:pt x="2076" y="689"/>
                    </a:lnTo>
                    <a:lnTo>
                      <a:pt x="2022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45"/>
                    </a:lnTo>
                    <a:lnTo>
                      <a:pt x="1775" y="270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17" y="108"/>
                    </a:lnTo>
                    <a:lnTo>
                      <a:pt x="1420" y="65"/>
                    </a:lnTo>
                    <a:lnTo>
                      <a:pt x="1323" y="33"/>
                    </a:lnTo>
                    <a:lnTo>
                      <a:pt x="1216" y="1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1715300" y="2599675"/>
                <a:ext cx="54600" cy="54325"/>
              </a:xfrm>
              <a:custGeom>
                <a:rect b="b" l="l" r="r" t="t"/>
                <a:pathLst>
                  <a:path extrusionOk="0" h="2173" w="2184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72"/>
                    </a:lnTo>
                    <a:lnTo>
                      <a:pt x="431" y="237"/>
                    </a:lnTo>
                    <a:lnTo>
                      <a:pt x="345" y="312"/>
                    </a:lnTo>
                    <a:lnTo>
                      <a:pt x="270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56"/>
                    </a:lnTo>
                    <a:lnTo>
                      <a:pt x="65" y="753"/>
                    </a:lnTo>
                    <a:lnTo>
                      <a:pt x="33" y="861"/>
                    </a:lnTo>
                    <a:lnTo>
                      <a:pt x="11" y="968"/>
                    </a:lnTo>
                    <a:lnTo>
                      <a:pt x="1" y="1076"/>
                    </a:lnTo>
                    <a:lnTo>
                      <a:pt x="11" y="1183"/>
                    </a:lnTo>
                    <a:lnTo>
                      <a:pt x="22" y="1280"/>
                    </a:lnTo>
                    <a:lnTo>
                      <a:pt x="54" y="1388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3" y="1667"/>
                    </a:lnTo>
                    <a:lnTo>
                      <a:pt x="237" y="1742"/>
                    </a:lnTo>
                    <a:lnTo>
                      <a:pt x="313" y="1828"/>
                    </a:lnTo>
                    <a:lnTo>
                      <a:pt x="377" y="1893"/>
                    </a:lnTo>
                    <a:lnTo>
                      <a:pt x="463" y="1968"/>
                    </a:lnTo>
                    <a:lnTo>
                      <a:pt x="549" y="2022"/>
                    </a:lnTo>
                    <a:lnTo>
                      <a:pt x="635" y="2076"/>
                    </a:lnTo>
                    <a:lnTo>
                      <a:pt x="732" y="2108"/>
                    </a:lnTo>
                    <a:lnTo>
                      <a:pt x="839" y="2140"/>
                    </a:lnTo>
                    <a:lnTo>
                      <a:pt x="936" y="2162"/>
                    </a:lnTo>
                    <a:lnTo>
                      <a:pt x="1044" y="2173"/>
                    </a:lnTo>
                    <a:lnTo>
                      <a:pt x="1151" y="2173"/>
                    </a:lnTo>
                    <a:lnTo>
                      <a:pt x="1259" y="2162"/>
                    </a:lnTo>
                    <a:lnTo>
                      <a:pt x="1356" y="2140"/>
                    </a:lnTo>
                    <a:lnTo>
                      <a:pt x="1463" y="2108"/>
                    </a:lnTo>
                    <a:lnTo>
                      <a:pt x="1560" y="2065"/>
                    </a:lnTo>
                    <a:lnTo>
                      <a:pt x="1657" y="2011"/>
                    </a:lnTo>
                    <a:lnTo>
                      <a:pt x="1743" y="1957"/>
                    </a:lnTo>
                    <a:lnTo>
                      <a:pt x="1818" y="1882"/>
                    </a:lnTo>
                    <a:lnTo>
                      <a:pt x="1893" y="1807"/>
                    </a:lnTo>
                    <a:lnTo>
                      <a:pt x="1968" y="1732"/>
                    </a:lnTo>
                    <a:lnTo>
                      <a:pt x="2022" y="1635"/>
                    </a:lnTo>
                    <a:lnTo>
                      <a:pt x="2076" y="1549"/>
                    </a:lnTo>
                    <a:lnTo>
                      <a:pt x="2119" y="1441"/>
                    </a:lnTo>
                    <a:lnTo>
                      <a:pt x="2151" y="1345"/>
                    </a:lnTo>
                    <a:lnTo>
                      <a:pt x="2173" y="1237"/>
                    </a:lnTo>
                    <a:lnTo>
                      <a:pt x="2184" y="1129"/>
                    </a:lnTo>
                    <a:lnTo>
                      <a:pt x="2184" y="1022"/>
                    </a:lnTo>
                    <a:lnTo>
                      <a:pt x="2173" y="914"/>
                    </a:lnTo>
                    <a:lnTo>
                      <a:pt x="2151" y="807"/>
                    </a:lnTo>
                    <a:lnTo>
                      <a:pt x="2108" y="710"/>
                    </a:lnTo>
                    <a:lnTo>
                      <a:pt x="2065" y="613"/>
                    </a:lnTo>
                    <a:lnTo>
                      <a:pt x="2012" y="517"/>
                    </a:lnTo>
                    <a:lnTo>
                      <a:pt x="1947" y="431"/>
                    </a:lnTo>
                    <a:lnTo>
                      <a:pt x="1882" y="355"/>
                    </a:lnTo>
                    <a:lnTo>
                      <a:pt x="1807" y="280"/>
                    </a:lnTo>
                    <a:lnTo>
                      <a:pt x="1721" y="205"/>
                    </a:lnTo>
                    <a:lnTo>
                      <a:pt x="1635" y="151"/>
                    </a:lnTo>
                    <a:lnTo>
                      <a:pt x="1538" y="97"/>
                    </a:lnTo>
                    <a:lnTo>
                      <a:pt x="1442" y="54"/>
                    </a:lnTo>
                    <a:lnTo>
                      <a:pt x="1334" y="33"/>
                    </a:lnTo>
                    <a:lnTo>
                      <a:pt x="1227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614475" y="1890775"/>
                <a:ext cx="54050" cy="54075"/>
              </a:xfrm>
              <a:custGeom>
                <a:rect b="b" l="l" r="r" t="t"/>
                <a:pathLst>
                  <a:path extrusionOk="0" h="2163" w="2162">
                    <a:moveTo>
                      <a:pt x="979" y="1"/>
                    </a:moveTo>
                    <a:lnTo>
                      <a:pt x="882" y="22"/>
                    </a:lnTo>
                    <a:lnTo>
                      <a:pt x="774" y="44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84"/>
                    </a:lnTo>
                    <a:lnTo>
                      <a:pt x="398" y="248"/>
                    </a:lnTo>
                    <a:lnTo>
                      <a:pt x="323" y="323"/>
                    </a:lnTo>
                    <a:lnTo>
                      <a:pt x="248" y="399"/>
                    </a:lnTo>
                    <a:lnTo>
                      <a:pt x="183" y="485"/>
                    </a:lnTo>
                    <a:lnTo>
                      <a:pt x="129" y="582"/>
                    </a:lnTo>
                    <a:lnTo>
                      <a:pt x="86" y="678"/>
                    </a:lnTo>
                    <a:lnTo>
                      <a:pt x="43" y="775"/>
                    </a:lnTo>
                    <a:lnTo>
                      <a:pt x="22" y="883"/>
                    </a:lnTo>
                    <a:lnTo>
                      <a:pt x="0" y="990"/>
                    </a:lnTo>
                    <a:lnTo>
                      <a:pt x="0" y="1098"/>
                    </a:lnTo>
                    <a:lnTo>
                      <a:pt x="0" y="1205"/>
                    </a:lnTo>
                    <a:lnTo>
                      <a:pt x="22" y="1302"/>
                    </a:lnTo>
                    <a:lnTo>
                      <a:pt x="54" y="1410"/>
                    </a:lnTo>
                    <a:lnTo>
                      <a:pt x="86" y="1506"/>
                    </a:lnTo>
                    <a:lnTo>
                      <a:pt x="140" y="1592"/>
                    </a:lnTo>
                    <a:lnTo>
                      <a:pt x="194" y="1678"/>
                    </a:lnTo>
                    <a:lnTo>
                      <a:pt x="258" y="1764"/>
                    </a:lnTo>
                    <a:lnTo>
                      <a:pt x="323" y="1840"/>
                    </a:lnTo>
                    <a:lnTo>
                      <a:pt x="398" y="1915"/>
                    </a:lnTo>
                    <a:lnTo>
                      <a:pt x="484" y="1969"/>
                    </a:lnTo>
                    <a:lnTo>
                      <a:pt x="570" y="2033"/>
                    </a:lnTo>
                    <a:lnTo>
                      <a:pt x="667" y="2076"/>
                    </a:lnTo>
                    <a:lnTo>
                      <a:pt x="764" y="2108"/>
                    </a:lnTo>
                    <a:lnTo>
                      <a:pt x="860" y="2141"/>
                    </a:lnTo>
                    <a:lnTo>
                      <a:pt x="968" y="2162"/>
                    </a:lnTo>
                    <a:lnTo>
                      <a:pt x="1183" y="2162"/>
                    </a:lnTo>
                    <a:lnTo>
                      <a:pt x="1280" y="2141"/>
                    </a:lnTo>
                    <a:lnTo>
                      <a:pt x="1387" y="2119"/>
                    </a:lnTo>
                    <a:lnTo>
                      <a:pt x="1484" y="2076"/>
                    </a:lnTo>
                    <a:lnTo>
                      <a:pt x="1581" y="2033"/>
                    </a:lnTo>
                    <a:lnTo>
                      <a:pt x="1678" y="1979"/>
                    </a:lnTo>
                    <a:lnTo>
                      <a:pt x="1764" y="1915"/>
                    </a:lnTo>
                    <a:lnTo>
                      <a:pt x="1839" y="1840"/>
                    </a:lnTo>
                    <a:lnTo>
                      <a:pt x="1914" y="1754"/>
                    </a:lnTo>
                    <a:lnTo>
                      <a:pt x="1979" y="1668"/>
                    </a:lnTo>
                    <a:lnTo>
                      <a:pt x="2033" y="1582"/>
                    </a:lnTo>
                    <a:lnTo>
                      <a:pt x="2076" y="1485"/>
                    </a:lnTo>
                    <a:lnTo>
                      <a:pt x="2119" y="1388"/>
                    </a:lnTo>
                    <a:lnTo>
                      <a:pt x="2140" y="1280"/>
                    </a:lnTo>
                    <a:lnTo>
                      <a:pt x="2162" y="1173"/>
                    </a:lnTo>
                    <a:lnTo>
                      <a:pt x="2162" y="1065"/>
                    </a:lnTo>
                    <a:lnTo>
                      <a:pt x="2162" y="958"/>
                    </a:lnTo>
                    <a:lnTo>
                      <a:pt x="2140" y="861"/>
                    </a:lnTo>
                    <a:lnTo>
                      <a:pt x="2108" y="754"/>
                    </a:lnTo>
                    <a:lnTo>
                      <a:pt x="2076" y="657"/>
                    </a:lnTo>
                    <a:lnTo>
                      <a:pt x="2022" y="571"/>
                    </a:lnTo>
                    <a:lnTo>
                      <a:pt x="1968" y="474"/>
                    </a:lnTo>
                    <a:lnTo>
                      <a:pt x="1903" y="399"/>
                    </a:lnTo>
                    <a:lnTo>
                      <a:pt x="1839" y="323"/>
                    </a:lnTo>
                    <a:lnTo>
                      <a:pt x="1764" y="248"/>
                    </a:lnTo>
                    <a:lnTo>
                      <a:pt x="1678" y="184"/>
                    </a:lnTo>
                    <a:lnTo>
                      <a:pt x="1592" y="130"/>
                    </a:lnTo>
                    <a:lnTo>
                      <a:pt x="1495" y="87"/>
                    </a:lnTo>
                    <a:lnTo>
                      <a:pt x="1398" y="55"/>
                    </a:lnTo>
                    <a:lnTo>
                      <a:pt x="1301" y="22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1874175" y="1890775"/>
                <a:ext cx="53800" cy="54075"/>
              </a:xfrm>
              <a:custGeom>
                <a:rect b="b" l="l" r="r" t="t"/>
                <a:pathLst>
                  <a:path extrusionOk="0" h="2163" w="2152">
                    <a:moveTo>
                      <a:pt x="1076" y="1"/>
                    </a:moveTo>
                    <a:lnTo>
                      <a:pt x="979" y="12"/>
                    </a:lnTo>
                    <a:lnTo>
                      <a:pt x="872" y="22"/>
                    </a:lnTo>
                    <a:lnTo>
                      <a:pt x="775" y="55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95" y="184"/>
                    </a:lnTo>
                    <a:lnTo>
                      <a:pt x="409" y="248"/>
                    </a:lnTo>
                    <a:lnTo>
                      <a:pt x="334" y="313"/>
                    </a:lnTo>
                    <a:lnTo>
                      <a:pt x="270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46"/>
                    </a:lnTo>
                    <a:lnTo>
                      <a:pt x="65" y="743"/>
                    </a:lnTo>
                    <a:lnTo>
                      <a:pt x="33" y="840"/>
                    </a:lnTo>
                    <a:lnTo>
                      <a:pt x="11" y="947"/>
                    </a:lnTo>
                    <a:lnTo>
                      <a:pt x="1" y="1055"/>
                    </a:lnTo>
                    <a:lnTo>
                      <a:pt x="11" y="1162"/>
                    </a:lnTo>
                    <a:lnTo>
                      <a:pt x="22" y="1270"/>
                    </a:lnTo>
                    <a:lnTo>
                      <a:pt x="44" y="1377"/>
                    </a:lnTo>
                    <a:lnTo>
                      <a:pt x="87" y="1474"/>
                    </a:lnTo>
                    <a:lnTo>
                      <a:pt x="130" y="1571"/>
                    </a:lnTo>
                    <a:lnTo>
                      <a:pt x="184" y="1657"/>
                    </a:lnTo>
                    <a:lnTo>
                      <a:pt x="248" y="1743"/>
                    </a:lnTo>
                    <a:lnTo>
                      <a:pt x="313" y="1829"/>
                    </a:lnTo>
                    <a:lnTo>
                      <a:pt x="388" y="1893"/>
                    </a:lnTo>
                    <a:lnTo>
                      <a:pt x="474" y="1958"/>
                    </a:lnTo>
                    <a:lnTo>
                      <a:pt x="571" y="2022"/>
                    </a:lnTo>
                    <a:lnTo>
                      <a:pt x="657" y="2065"/>
                    </a:lnTo>
                    <a:lnTo>
                      <a:pt x="764" y="2108"/>
                    </a:lnTo>
                    <a:lnTo>
                      <a:pt x="861" y="2130"/>
                    </a:lnTo>
                    <a:lnTo>
                      <a:pt x="968" y="2151"/>
                    </a:lnTo>
                    <a:lnTo>
                      <a:pt x="1076" y="2162"/>
                    </a:lnTo>
                    <a:lnTo>
                      <a:pt x="1184" y="2151"/>
                    </a:lnTo>
                    <a:lnTo>
                      <a:pt x="1291" y="2141"/>
                    </a:lnTo>
                    <a:lnTo>
                      <a:pt x="1388" y="2108"/>
                    </a:lnTo>
                    <a:lnTo>
                      <a:pt x="1485" y="2076"/>
                    </a:lnTo>
                    <a:lnTo>
                      <a:pt x="1581" y="2033"/>
                    </a:lnTo>
                    <a:lnTo>
                      <a:pt x="1667" y="1979"/>
                    </a:lnTo>
                    <a:lnTo>
                      <a:pt x="1753" y="1915"/>
                    </a:lnTo>
                    <a:lnTo>
                      <a:pt x="1829" y="1850"/>
                    </a:lnTo>
                    <a:lnTo>
                      <a:pt x="1893" y="1775"/>
                    </a:lnTo>
                    <a:lnTo>
                      <a:pt x="1958" y="1689"/>
                    </a:lnTo>
                    <a:lnTo>
                      <a:pt x="2012" y="1603"/>
                    </a:lnTo>
                    <a:lnTo>
                      <a:pt x="2065" y="1517"/>
                    </a:lnTo>
                    <a:lnTo>
                      <a:pt x="2098" y="1420"/>
                    </a:lnTo>
                    <a:lnTo>
                      <a:pt x="2130" y="1313"/>
                    </a:lnTo>
                    <a:lnTo>
                      <a:pt x="2151" y="1216"/>
                    </a:lnTo>
                    <a:lnTo>
                      <a:pt x="2151" y="1108"/>
                    </a:lnTo>
                    <a:lnTo>
                      <a:pt x="2151" y="1001"/>
                    </a:lnTo>
                    <a:lnTo>
                      <a:pt x="2141" y="893"/>
                    </a:lnTo>
                    <a:lnTo>
                      <a:pt x="2119" y="786"/>
                    </a:lnTo>
                    <a:lnTo>
                      <a:pt x="2076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34"/>
                    </a:lnTo>
                    <a:lnTo>
                      <a:pt x="1764" y="259"/>
                    </a:lnTo>
                    <a:lnTo>
                      <a:pt x="1689" y="194"/>
                    </a:lnTo>
                    <a:lnTo>
                      <a:pt x="1592" y="141"/>
                    </a:lnTo>
                    <a:lnTo>
                      <a:pt x="1495" y="98"/>
                    </a:lnTo>
                    <a:lnTo>
                      <a:pt x="1399" y="55"/>
                    </a:lnTo>
                    <a:lnTo>
                      <a:pt x="1291" y="22"/>
                    </a:lnTo>
                    <a:lnTo>
                      <a:pt x="1194" y="12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1638150" y="1576800"/>
                <a:ext cx="53250" cy="53525"/>
              </a:xfrm>
              <a:custGeom>
                <a:rect b="b" l="l" r="r" t="t"/>
                <a:pathLst>
                  <a:path extrusionOk="0" h="2141" w="2130">
                    <a:moveTo>
                      <a:pt x="1011" y="0"/>
                    </a:moveTo>
                    <a:lnTo>
                      <a:pt x="915" y="11"/>
                    </a:lnTo>
                    <a:lnTo>
                      <a:pt x="807" y="33"/>
                    </a:lnTo>
                    <a:lnTo>
                      <a:pt x="710" y="65"/>
                    </a:lnTo>
                    <a:lnTo>
                      <a:pt x="614" y="108"/>
                    </a:lnTo>
                    <a:lnTo>
                      <a:pt x="527" y="151"/>
                    </a:lnTo>
                    <a:lnTo>
                      <a:pt x="441" y="205"/>
                    </a:lnTo>
                    <a:lnTo>
                      <a:pt x="366" y="269"/>
                    </a:lnTo>
                    <a:lnTo>
                      <a:pt x="291" y="345"/>
                    </a:lnTo>
                    <a:lnTo>
                      <a:pt x="226" y="420"/>
                    </a:lnTo>
                    <a:lnTo>
                      <a:pt x="162" y="506"/>
                    </a:lnTo>
                    <a:lnTo>
                      <a:pt x="119" y="592"/>
                    </a:lnTo>
                    <a:lnTo>
                      <a:pt x="76" y="689"/>
                    </a:lnTo>
                    <a:lnTo>
                      <a:pt x="44" y="785"/>
                    </a:lnTo>
                    <a:lnTo>
                      <a:pt x="11" y="893"/>
                    </a:lnTo>
                    <a:lnTo>
                      <a:pt x="1" y="1000"/>
                    </a:lnTo>
                    <a:lnTo>
                      <a:pt x="1" y="1108"/>
                    </a:lnTo>
                    <a:lnTo>
                      <a:pt x="11" y="1216"/>
                    </a:lnTo>
                    <a:lnTo>
                      <a:pt x="33" y="1323"/>
                    </a:lnTo>
                    <a:lnTo>
                      <a:pt x="65" y="1431"/>
                    </a:lnTo>
                    <a:lnTo>
                      <a:pt x="97" y="1527"/>
                    </a:lnTo>
                    <a:lnTo>
                      <a:pt x="151" y="1613"/>
                    </a:lnTo>
                    <a:lnTo>
                      <a:pt x="216" y="1699"/>
                    </a:lnTo>
                    <a:lnTo>
                      <a:pt x="280" y="1785"/>
                    </a:lnTo>
                    <a:lnTo>
                      <a:pt x="355" y="1861"/>
                    </a:lnTo>
                    <a:lnTo>
                      <a:pt x="431" y="1925"/>
                    </a:lnTo>
                    <a:lnTo>
                      <a:pt x="527" y="1990"/>
                    </a:lnTo>
                    <a:lnTo>
                      <a:pt x="614" y="2033"/>
                    </a:lnTo>
                    <a:lnTo>
                      <a:pt x="721" y="2076"/>
                    </a:lnTo>
                    <a:lnTo>
                      <a:pt x="818" y="2108"/>
                    </a:lnTo>
                    <a:lnTo>
                      <a:pt x="925" y="2130"/>
                    </a:lnTo>
                    <a:lnTo>
                      <a:pt x="1044" y="2140"/>
                    </a:lnTo>
                    <a:lnTo>
                      <a:pt x="1140" y="2140"/>
                    </a:lnTo>
                    <a:lnTo>
                      <a:pt x="1248" y="2119"/>
                    </a:lnTo>
                    <a:lnTo>
                      <a:pt x="1355" y="2097"/>
                    </a:lnTo>
                    <a:lnTo>
                      <a:pt x="1452" y="2065"/>
                    </a:lnTo>
                    <a:lnTo>
                      <a:pt x="1538" y="2022"/>
                    </a:lnTo>
                    <a:lnTo>
                      <a:pt x="1635" y="1979"/>
                    </a:lnTo>
                    <a:lnTo>
                      <a:pt x="1710" y="1914"/>
                    </a:lnTo>
                    <a:lnTo>
                      <a:pt x="1796" y="1850"/>
                    </a:lnTo>
                    <a:lnTo>
                      <a:pt x="1861" y="1775"/>
                    </a:lnTo>
                    <a:lnTo>
                      <a:pt x="1925" y="1699"/>
                    </a:lnTo>
                    <a:lnTo>
                      <a:pt x="1979" y="1613"/>
                    </a:lnTo>
                    <a:lnTo>
                      <a:pt x="2033" y="1517"/>
                    </a:lnTo>
                    <a:lnTo>
                      <a:pt x="2076" y="1420"/>
                    </a:lnTo>
                    <a:lnTo>
                      <a:pt x="2108" y="1323"/>
                    </a:lnTo>
                    <a:lnTo>
                      <a:pt x="2119" y="1216"/>
                    </a:lnTo>
                    <a:lnTo>
                      <a:pt x="2130" y="1108"/>
                    </a:lnTo>
                    <a:lnTo>
                      <a:pt x="2130" y="1011"/>
                    </a:lnTo>
                    <a:lnTo>
                      <a:pt x="2119" y="904"/>
                    </a:lnTo>
                    <a:lnTo>
                      <a:pt x="2097" y="796"/>
                    </a:lnTo>
                    <a:lnTo>
                      <a:pt x="2065" y="699"/>
                    </a:lnTo>
                    <a:lnTo>
                      <a:pt x="2022" y="613"/>
                    </a:lnTo>
                    <a:lnTo>
                      <a:pt x="1979" y="517"/>
                    </a:lnTo>
                    <a:lnTo>
                      <a:pt x="1925" y="431"/>
                    </a:lnTo>
                    <a:lnTo>
                      <a:pt x="1850" y="355"/>
                    </a:lnTo>
                    <a:lnTo>
                      <a:pt x="1786" y="280"/>
                    </a:lnTo>
                    <a:lnTo>
                      <a:pt x="1700" y="215"/>
                    </a:lnTo>
                    <a:lnTo>
                      <a:pt x="1614" y="162"/>
                    </a:lnTo>
                    <a:lnTo>
                      <a:pt x="1528" y="108"/>
                    </a:lnTo>
                    <a:lnTo>
                      <a:pt x="1431" y="76"/>
                    </a:lnTo>
                    <a:lnTo>
                      <a:pt x="1334" y="43"/>
                    </a:lnTo>
                    <a:lnTo>
                      <a:pt x="1226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692700" y="1732450"/>
                <a:ext cx="53250" cy="53525"/>
              </a:xfrm>
              <a:custGeom>
                <a:rect b="b" l="l" r="r" t="t"/>
                <a:pathLst>
                  <a:path extrusionOk="0" h="2141" w="2130">
                    <a:moveTo>
                      <a:pt x="1097" y="0"/>
                    </a:moveTo>
                    <a:lnTo>
                      <a:pt x="990" y="11"/>
                    </a:ln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81" y="129"/>
                    </a:lnTo>
                    <a:lnTo>
                      <a:pt x="484" y="183"/>
                    </a:lnTo>
                    <a:lnTo>
                      <a:pt x="398" y="248"/>
                    </a:lnTo>
                    <a:lnTo>
                      <a:pt x="323" y="312"/>
                    </a:lnTo>
                    <a:lnTo>
                      <a:pt x="248" y="387"/>
                    </a:lnTo>
                    <a:lnTo>
                      <a:pt x="183" y="474"/>
                    </a:lnTo>
                    <a:lnTo>
                      <a:pt x="129" y="570"/>
                    </a:lnTo>
                    <a:lnTo>
                      <a:pt x="86" y="656"/>
                    </a:lnTo>
                    <a:lnTo>
                      <a:pt x="43" y="764"/>
                    </a:lnTo>
                    <a:lnTo>
                      <a:pt x="22" y="861"/>
                    </a:lnTo>
                    <a:lnTo>
                      <a:pt x="0" y="979"/>
                    </a:lnTo>
                    <a:lnTo>
                      <a:pt x="0" y="1086"/>
                    </a:lnTo>
                    <a:lnTo>
                      <a:pt x="0" y="1194"/>
                    </a:lnTo>
                    <a:lnTo>
                      <a:pt x="22" y="1291"/>
                    </a:lnTo>
                    <a:lnTo>
                      <a:pt x="54" y="1398"/>
                    </a:lnTo>
                    <a:lnTo>
                      <a:pt x="86" y="1495"/>
                    </a:lnTo>
                    <a:lnTo>
                      <a:pt x="129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28"/>
                    </a:lnTo>
                    <a:lnTo>
                      <a:pt x="398" y="1893"/>
                    </a:lnTo>
                    <a:lnTo>
                      <a:pt x="473" y="1957"/>
                    </a:lnTo>
                    <a:lnTo>
                      <a:pt x="559" y="2011"/>
                    </a:lnTo>
                    <a:lnTo>
                      <a:pt x="656" y="2054"/>
                    </a:lnTo>
                    <a:lnTo>
                      <a:pt x="753" y="2097"/>
                    </a:lnTo>
                    <a:lnTo>
                      <a:pt x="850" y="2119"/>
                    </a:lnTo>
                    <a:lnTo>
                      <a:pt x="957" y="2140"/>
                    </a:lnTo>
                    <a:lnTo>
                      <a:pt x="1172" y="2140"/>
                    </a:lnTo>
                    <a:lnTo>
                      <a:pt x="1269" y="2119"/>
                    </a:lnTo>
                    <a:lnTo>
                      <a:pt x="1377" y="2097"/>
                    </a:lnTo>
                    <a:lnTo>
                      <a:pt x="1473" y="2054"/>
                    </a:lnTo>
                    <a:lnTo>
                      <a:pt x="1559" y="2011"/>
                    </a:lnTo>
                    <a:lnTo>
                      <a:pt x="1656" y="1957"/>
                    </a:lnTo>
                    <a:lnTo>
                      <a:pt x="1732" y="1904"/>
                    </a:lnTo>
                    <a:lnTo>
                      <a:pt x="1807" y="1828"/>
                    </a:lnTo>
                    <a:lnTo>
                      <a:pt x="1882" y="1753"/>
                    </a:lnTo>
                    <a:lnTo>
                      <a:pt x="1947" y="1678"/>
                    </a:lnTo>
                    <a:lnTo>
                      <a:pt x="2000" y="1592"/>
                    </a:lnTo>
                    <a:lnTo>
                      <a:pt x="2043" y="1495"/>
                    </a:lnTo>
                    <a:lnTo>
                      <a:pt x="2076" y="1398"/>
                    </a:lnTo>
                    <a:lnTo>
                      <a:pt x="2108" y="1301"/>
                    </a:lnTo>
                    <a:lnTo>
                      <a:pt x="2129" y="1194"/>
                    </a:lnTo>
                    <a:lnTo>
                      <a:pt x="2129" y="1086"/>
                    </a:lnTo>
                    <a:lnTo>
                      <a:pt x="2129" y="990"/>
                    </a:lnTo>
                    <a:lnTo>
                      <a:pt x="2119" y="882"/>
                    </a:lnTo>
                    <a:lnTo>
                      <a:pt x="2097" y="775"/>
                    </a:lnTo>
                    <a:lnTo>
                      <a:pt x="2054" y="678"/>
                    </a:lnTo>
                    <a:lnTo>
                      <a:pt x="2011" y="592"/>
                    </a:lnTo>
                    <a:lnTo>
                      <a:pt x="1968" y="506"/>
                    </a:lnTo>
                    <a:lnTo>
                      <a:pt x="1904" y="420"/>
                    </a:lnTo>
                    <a:lnTo>
                      <a:pt x="1839" y="344"/>
                    </a:lnTo>
                    <a:lnTo>
                      <a:pt x="1764" y="269"/>
                    </a:lnTo>
                    <a:lnTo>
                      <a:pt x="1678" y="205"/>
                    </a:lnTo>
                    <a:lnTo>
                      <a:pt x="1592" y="151"/>
                    </a:lnTo>
                    <a:lnTo>
                      <a:pt x="1506" y="108"/>
                    </a:lnTo>
                    <a:lnTo>
                      <a:pt x="1409" y="65"/>
                    </a:lnTo>
                    <a:lnTo>
                      <a:pt x="1312" y="33"/>
                    </a:lnTo>
                    <a:lnTo>
                      <a:pt x="1205" y="1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1793800" y="1732450"/>
                <a:ext cx="53525" cy="53525"/>
              </a:xfrm>
              <a:custGeom>
                <a:rect b="b" l="l" r="r" t="t"/>
                <a:pathLst>
                  <a:path extrusionOk="0" h="2141" w="2141">
                    <a:moveTo>
                      <a:pt x="1087" y="0"/>
                    </a:moveTo>
                    <a:lnTo>
                      <a:pt x="979" y="11"/>
                    </a:ln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92" y="129"/>
                    </a:lnTo>
                    <a:lnTo>
                      <a:pt x="495" y="172"/>
                    </a:lnTo>
                    <a:lnTo>
                      <a:pt x="420" y="237"/>
                    </a:lnTo>
                    <a:lnTo>
                      <a:pt x="334" y="301"/>
                    </a:lnTo>
                    <a:lnTo>
                      <a:pt x="269" y="377"/>
                    </a:lnTo>
                    <a:lnTo>
                      <a:pt x="205" y="452"/>
                    </a:lnTo>
                    <a:lnTo>
                      <a:pt x="151" y="538"/>
                    </a:lnTo>
                    <a:lnTo>
                      <a:pt x="97" y="635"/>
                    </a:lnTo>
                    <a:lnTo>
                      <a:pt x="65" y="732"/>
                    </a:lnTo>
                    <a:lnTo>
                      <a:pt x="33" y="828"/>
                    </a:lnTo>
                    <a:lnTo>
                      <a:pt x="11" y="936"/>
                    </a:lnTo>
                    <a:lnTo>
                      <a:pt x="1" y="1043"/>
                    </a:lnTo>
                    <a:lnTo>
                      <a:pt x="1" y="1151"/>
                    </a:lnTo>
                    <a:lnTo>
                      <a:pt x="11" y="1248"/>
                    </a:lnTo>
                    <a:lnTo>
                      <a:pt x="44" y="1355"/>
                    </a:lnTo>
                    <a:lnTo>
                      <a:pt x="76" y="1452"/>
                    </a:lnTo>
                    <a:lnTo>
                      <a:pt x="108" y="1549"/>
                    </a:lnTo>
                    <a:lnTo>
                      <a:pt x="162" y="1635"/>
                    </a:lnTo>
                    <a:lnTo>
                      <a:pt x="226" y="1721"/>
                    </a:lnTo>
                    <a:lnTo>
                      <a:pt x="291" y="1796"/>
                    </a:lnTo>
                    <a:lnTo>
                      <a:pt x="355" y="1871"/>
                    </a:lnTo>
                    <a:lnTo>
                      <a:pt x="441" y="1936"/>
                    </a:lnTo>
                    <a:lnTo>
                      <a:pt x="527" y="1990"/>
                    </a:lnTo>
                    <a:lnTo>
                      <a:pt x="613" y="2033"/>
                    </a:lnTo>
                    <a:lnTo>
                      <a:pt x="710" y="2076"/>
                    </a:lnTo>
                    <a:lnTo>
                      <a:pt x="807" y="2108"/>
                    </a:lnTo>
                    <a:lnTo>
                      <a:pt x="915" y="2129"/>
                    </a:lnTo>
                    <a:lnTo>
                      <a:pt x="1022" y="2140"/>
                    </a:lnTo>
                    <a:lnTo>
                      <a:pt x="1130" y="2140"/>
                    </a:lnTo>
                    <a:lnTo>
                      <a:pt x="1237" y="2129"/>
                    </a:lnTo>
                    <a:lnTo>
                      <a:pt x="1345" y="2108"/>
                    </a:lnTo>
                    <a:lnTo>
                      <a:pt x="1441" y="2076"/>
                    </a:lnTo>
                    <a:lnTo>
                      <a:pt x="1538" y="2033"/>
                    </a:lnTo>
                    <a:lnTo>
                      <a:pt x="1635" y="1979"/>
                    </a:lnTo>
                    <a:lnTo>
                      <a:pt x="1721" y="1914"/>
                    </a:lnTo>
                    <a:lnTo>
                      <a:pt x="1796" y="1850"/>
                    </a:lnTo>
                    <a:lnTo>
                      <a:pt x="1872" y="1764"/>
                    </a:lnTo>
                    <a:lnTo>
                      <a:pt x="1936" y="1689"/>
                    </a:lnTo>
                    <a:lnTo>
                      <a:pt x="2001" y="1592"/>
                    </a:lnTo>
                    <a:lnTo>
                      <a:pt x="2044" y="1506"/>
                    </a:lnTo>
                    <a:lnTo>
                      <a:pt x="2087" y="1398"/>
                    </a:lnTo>
                    <a:lnTo>
                      <a:pt x="2108" y="1301"/>
                    </a:lnTo>
                    <a:lnTo>
                      <a:pt x="2130" y="1194"/>
                    </a:lnTo>
                    <a:lnTo>
                      <a:pt x="2140" y="1076"/>
                    </a:lnTo>
                    <a:lnTo>
                      <a:pt x="2130" y="968"/>
                    </a:lnTo>
                    <a:lnTo>
                      <a:pt x="2119" y="871"/>
                    </a:lnTo>
                    <a:lnTo>
                      <a:pt x="2087" y="764"/>
                    </a:lnTo>
                    <a:lnTo>
                      <a:pt x="2054" y="667"/>
                    </a:lnTo>
                    <a:lnTo>
                      <a:pt x="2011" y="581"/>
                    </a:lnTo>
                    <a:lnTo>
                      <a:pt x="1958" y="495"/>
                    </a:lnTo>
                    <a:lnTo>
                      <a:pt x="1904" y="409"/>
                    </a:lnTo>
                    <a:lnTo>
                      <a:pt x="1829" y="334"/>
                    </a:lnTo>
                    <a:lnTo>
                      <a:pt x="1753" y="258"/>
                    </a:lnTo>
                    <a:lnTo>
                      <a:pt x="1678" y="194"/>
                    </a:lnTo>
                    <a:lnTo>
                      <a:pt x="1592" y="140"/>
                    </a:lnTo>
                    <a:lnTo>
                      <a:pt x="1495" y="97"/>
                    </a:lnTo>
                    <a:lnTo>
                      <a:pt x="1398" y="65"/>
                    </a:lnTo>
                    <a:lnTo>
                      <a:pt x="1302" y="33"/>
                    </a:lnTo>
                    <a:lnTo>
                      <a:pt x="1194" y="11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930075" y="275692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957" y="1"/>
                    </a:moveTo>
                    <a:lnTo>
                      <a:pt x="850" y="12"/>
                    </a:lnTo>
                    <a:lnTo>
                      <a:pt x="742" y="44"/>
                    </a:lnTo>
                    <a:lnTo>
                      <a:pt x="645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77" y="216"/>
                    </a:lnTo>
                    <a:lnTo>
                      <a:pt x="301" y="280"/>
                    </a:lnTo>
                    <a:lnTo>
                      <a:pt x="237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86" y="614"/>
                    </a:lnTo>
                    <a:lnTo>
                      <a:pt x="43" y="711"/>
                    </a:lnTo>
                    <a:lnTo>
                      <a:pt x="22" y="818"/>
                    </a:lnTo>
                    <a:lnTo>
                      <a:pt x="11" y="915"/>
                    </a:lnTo>
                    <a:lnTo>
                      <a:pt x="0" y="1033"/>
                    </a:lnTo>
                    <a:lnTo>
                      <a:pt x="11" y="1141"/>
                    </a:lnTo>
                    <a:lnTo>
                      <a:pt x="22" y="1237"/>
                    </a:lnTo>
                    <a:lnTo>
                      <a:pt x="43" y="1345"/>
                    </a:lnTo>
                    <a:lnTo>
                      <a:pt x="75" y="1431"/>
                    </a:lnTo>
                    <a:lnTo>
                      <a:pt x="118" y="1528"/>
                    </a:lnTo>
                    <a:lnTo>
                      <a:pt x="172" y="1603"/>
                    </a:lnTo>
                    <a:lnTo>
                      <a:pt x="226" y="1689"/>
                    </a:lnTo>
                    <a:lnTo>
                      <a:pt x="291" y="1754"/>
                    </a:lnTo>
                    <a:lnTo>
                      <a:pt x="366" y="1818"/>
                    </a:lnTo>
                    <a:lnTo>
                      <a:pt x="441" y="1883"/>
                    </a:lnTo>
                    <a:lnTo>
                      <a:pt x="527" y="1926"/>
                    </a:lnTo>
                    <a:lnTo>
                      <a:pt x="613" y="1969"/>
                    </a:lnTo>
                    <a:lnTo>
                      <a:pt x="710" y="2001"/>
                    </a:lnTo>
                    <a:lnTo>
                      <a:pt x="807" y="2033"/>
                    </a:lnTo>
                    <a:lnTo>
                      <a:pt x="914" y="2044"/>
                    </a:lnTo>
                    <a:lnTo>
                      <a:pt x="1011" y="2055"/>
                    </a:lnTo>
                    <a:lnTo>
                      <a:pt x="1119" y="2044"/>
                    </a:lnTo>
                    <a:lnTo>
                      <a:pt x="1226" y="2033"/>
                    </a:lnTo>
                    <a:lnTo>
                      <a:pt x="1323" y="2012"/>
                    </a:lnTo>
                    <a:lnTo>
                      <a:pt x="1420" y="1979"/>
                    </a:lnTo>
                    <a:lnTo>
                      <a:pt x="1506" y="1936"/>
                    </a:lnTo>
                    <a:lnTo>
                      <a:pt x="1592" y="1893"/>
                    </a:lnTo>
                    <a:lnTo>
                      <a:pt x="1678" y="1829"/>
                    </a:lnTo>
                    <a:lnTo>
                      <a:pt x="1742" y="1764"/>
                    </a:lnTo>
                    <a:lnTo>
                      <a:pt x="1817" y="1700"/>
                    </a:lnTo>
                    <a:lnTo>
                      <a:pt x="1871" y="1625"/>
                    </a:lnTo>
                    <a:lnTo>
                      <a:pt x="1925" y="1539"/>
                    </a:lnTo>
                    <a:lnTo>
                      <a:pt x="1968" y="1453"/>
                    </a:lnTo>
                    <a:lnTo>
                      <a:pt x="2000" y="1356"/>
                    </a:lnTo>
                    <a:lnTo>
                      <a:pt x="2022" y="1259"/>
                    </a:lnTo>
                    <a:lnTo>
                      <a:pt x="2043" y="1162"/>
                    </a:lnTo>
                    <a:lnTo>
                      <a:pt x="2054" y="1055"/>
                    </a:lnTo>
                    <a:lnTo>
                      <a:pt x="2043" y="947"/>
                    </a:lnTo>
                    <a:lnTo>
                      <a:pt x="2033" y="840"/>
                    </a:lnTo>
                    <a:lnTo>
                      <a:pt x="2011" y="743"/>
                    </a:lnTo>
                    <a:lnTo>
                      <a:pt x="1979" y="646"/>
                    </a:lnTo>
                    <a:lnTo>
                      <a:pt x="1946" y="549"/>
                    </a:lnTo>
                    <a:lnTo>
                      <a:pt x="1893" y="463"/>
                    </a:lnTo>
                    <a:lnTo>
                      <a:pt x="1839" y="388"/>
                    </a:lnTo>
                    <a:lnTo>
                      <a:pt x="1774" y="313"/>
                    </a:lnTo>
                    <a:lnTo>
                      <a:pt x="1710" y="248"/>
                    </a:lnTo>
                    <a:lnTo>
                      <a:pt x="1635" y="184"/>
                    </a:lnTo>
                    <a:lnTo>
                      <a:pt x="1549" y="141"/>
                    </a:lnTo>
                    <a:lnTo>
                      <a:pt x="1463" y="87"/>
                    </a:lnTo>
                    <a:lnTo>
                      <a:pt x="1366" y="55"/>
                    </a:lnTo>
                    <a:lnTo>
                      <a:pt x="1269" y="33"/>
                    </a:lnTo>
                    <a:lnTo>
                      <a:pt x="1172" y="12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615800" y="24426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1022" y="1"/>
                    </a:moveTo>
                    <a:lnTo>
                      <a:pt x="926" y="11"/>
                    </a:lnTo>
                    <a:lnTo>
                      <a:pt x="818" y="22"/>
                    </a:lnTo>
                    <a:lnTo>
                      <a:pt x="721" y="44"/>
                    </a:lnTo>
                    <a:lnTo>
                      <a:pt x="625" y="87"/>
                    </a:lnTo>
                    <a:lnTo>
                      <a:pt x="539" y="119"/>
                    </a:lnTo>
                    <a:lnTo>
                      <a:pt x="453" y="173"/>
                    </a:lnTo>
                    <a:lnTo>
                      <a:pt x="377" y="227"/>
                    </a:lnTo>
                    <a:lnTo>
                      <a:pt x="302" y="291"/>
                    </a:lnTo>
                    <a:lnTo>
                      <a:pt x="238" y="366"/>
                    </a:lnTo>
                    <a:lnTo>
                      <a:pt x="184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55" y="710"/>
                    </a:lnTo>
                    <a:lnTo>
                      <a:pt x="22" y="807"/>
                    </a:lnTo>
                    <a:lnTo>
                      <a:pt x="12" y="904"/>
                    </a:lnTo>
                    <a:lnTo>
                      <a:pt x="1" y="1011"/>
                    </a:lnTo>
                    <a:lnTo>
                      <a:pt x="12" y="1130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87" y="1431"/>
                    </a:lnTo>
                    <a:lnTo>
                      <a:pt x="130" y="1528"/>
                    </a:lnTo>
                    <a:lnTo>
                      <a:pt x="173" y="1614"/>
                    </a:lnTo>
                    <a:lnTo>
                      <a:pt x="238" y="1689"/>
                    </a:lnTo>
                    <a:lnTo>
                      <a:pt x="302" y="1764"/>
                    </a:lnTo>
                    <a:lnTo>
                      <a:pt x="377" y="1829"/>
                    </a:lnTo>
                    <a:lnTo>
                      <a:pt x="453" y="1882"/>
                    </a:lnTo>
                    <a:lnTo>
                      <a:pt x="549" y="1936"/>
                    </a:lnTo>
                    <a:lnTo>
                      <a:pt x="635" y="1979"/>
                    </a:lnTo>
                    <a:lnTo>
                      <a:pt x="732" y="2011"/>
                    </a:lnTo>
                    <a:lnTo>
                      <a:pt x="840" y="2033"/>
                    </a:lnTo>
                    <a:lnTo>
                      <a:pt x="947" y="2044"/>
                    </a:lnTo>
                    <a:lnTo>
                      <a:pt x="1055" y="2055"/>
                    </a:lnTo>
                    <a:lnTo>
                      <a:pt x="1162" y="2044"/>
                    </a:lnTo>
                    <a:lnTo>
                      <a:pt x="1270" y="2022"/>
                    </a:lnTo>
                    <a:lnTo>
                      <a:pt x="1367" y="2001"/>
                    </a:lnTo>
                    <a:lnTo>
                      <a:pt x="1453" y="1968"/>
                    </a:lnTo>
                    <a:lnTo>
                      <a:pt x="1539" y="1925"/>
                    </a:lnTo>
                    <a:lnTo>
                      <a:pt x="1625" y="1872"/>
                    </a:lnTo>
                    <a:lnTo>
                      <a:pt x="1700" y="1807"/>
                    </a:lnTo>
                    <a:lnTo>
                      <a:pt x="1775" y="1743"/>
                    </a:lnTo>
                    <a:lnTo>
                      <a:pt x="1840" y="1667"/>
                    </a:lnTo>
                    <a:lnTo>
                      <a:pt x="1893" y="1592"/>
                    </a:lnTo>
                    <a:lnTo>
                      <a:pt x="1936" y="1506"/>
                    </a:lnTo>
                    <a:lnTo>
                      <a:pt x="1980" y="1420"/>
                    </a:lnTo>
                    <a:lnTo>
                      <a:pt x="2012" y="1323"/>
                    </a:lnTo>
                    <a:lnTo>
                      <a:pt x="2033" y="1227"/>
                    </a:lnTo>
                    <a:lnTo>
                      <a:pt x="2044" y="1119"/>
                    </a:lnTo>
                    <a:lnTo>
                      <a:pt x="2055" y="1011"/>
                    </a:lnTo>
                    <a:lnTo>
                      <a:pt x="2044" y="904"/>
                    </a:lnTo>
                    <a:lnTo>
                      <a:pt x="2033" y="807"/>
                    </a:lnTo>
                    <a:lnTo>
                      <a:pt x="2001" y="710"/>
                    </a:lnTo>
                    <a:lnTo>
                      <a:pt x="1969" y="614"/>
                    </a:lnTo>
                    <a:lnTo>
                      <a:pt x="1926" y="528"/>
                    </a:lnTo>
                    <a:lnTo>
                      <a:pt x="1872" y="442"/>
                    </a:lnTo>
                    <a:lnTo>
                      <a:pt x="1818" y="366"/>
                    </a:lnTo>
                    <a:lnTo>
                      <a:pt x="1754" y="291"/>
                    </a:lnTo>
                    <a:lnTo>
                      <a:pt x="1678" y="227"/>
                    </a:lnTo>
                    <a:lnTo>
                      <a:pt x="1603" y="173"/>
                    </a:lnTo>
                    <a:lnTo>
                      <a:pt x="1517" y="119"/>
                    </a:lnTo>
                    <a:lnTo>
                      <a:pt x="1431" y="87"/>
                    </a:lnTo>
                    <a:lnTo>
                      <a:pt x="1334" y="44"/>
                    </a:lnTo>
                    <a:lnTo>
                      <a:pt x="1238" y="22"/>
                    </a:lnTo>
                    <a:lnTo>
                      <a:pt x="1130" y="11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1558575" y="2756925"/>
                <a:ext cx="51100" cy="51375"/>
              </a:xfrm>
              <a:custGeom>
                <a:rect b="b" l="l" r="r" t="t"/>
                <a:pathLst>
                  <a:path extrusionOk="0" h="2055" w="2044">
                    <a:moveTo>
                      <a:pt x="1022" y="1"/>
                    </a:moveTo>
                    <a:lnTo>
                      <a:pt x="915" y="12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76"/>
                    </a:lnTo>
                    <a:lnTo>
                      <a:pt x="528" y="119"/>
                    </a:lnTo>
                    <a:lnTo>
                      <a:pt x="442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7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11"/>
                    </a:lnTo>
                    <a:lnTo>
                      <a:pt x="22" y="807"/>
                    </a:lnTo>
                    <a:lnTo>
                      <a:pt x="1" y="915"/>
                    </a:lnTo>
                    <a:lnTo>
                      <a:pt x="1" y="1022"/>
                    </a:lnTo>
                    <a:lnTo>
                      <a:pt x="1" y="1119"/>
                    </a:lnTo>
                    <a:lnTo>
                      <a:pt x="22" y="1227"/>
                    </a:lnTo>
                    <a:lnTo>
                      <a:pt x="44" y="1324"/>
                    </a:lnTo>
                    <a:lnTo>
                      <a:pt x="76" y="1420"/>
                    </a:lnTo>
                    <a:lnTo>
                      <a:pt x="108" y="1517"/>
                    </a:lnTo>
                    <a:lnTo>
                      <a:pt x="162" y="1592"/>
                    </a:lnTo>
                    <a:lnTo>
                      <a:pt x="216" y="1678"/>
                    </a:lnTo>
                    <a:lnTo>
                      <a:pt x="280" y="1743"/>
                    </a:lnTo>
                    <a:lnTo>
                      <a:pt x="356" y="1818"/>
                    </a:lnTo>
                    <a:lnTo>
                      <a:pt x="431" y="1872"/>
                    </a:lnTo>
                    <a:lnTo>
                      <a:pt x="506" y="1926"/>
                    </a:lnTo>
                    <a:lnTo>
                      <a:pt x="603" y="1969"/>
                    </a:lnTo>
                    <a:lnTo>
                      <a:pt x="689" y="2001"/>
                    </a:lnTo>
                    <a:lnTo>
                      <a:pt x="796" y="2033"/>
                    </a:lnTo>
                    <a:lnTo>
                      <a:pt x="893" y="2044"/>
                    </a:lnTo>
                    <a:lnTo>
                      <a:pt x="1001" y="2055"/>
                    </a:lnTo>
                    <a:lnTo>
                      <a:pt x="1108" y="2044"/>
                    </a:lnTo>
                    <a:lnTo>
                      <a:pt x="1216" y="2033"/>
                    </a:lnTo>
                    <a:lnTo>
                      <a:pt x="1323" y="2012"/>
                    </a:lnTo>
                    <a:lnTo>
                      <a:pt x="1420" y="1979"/>
                    </a:lnTo>
                    <a:lnTo>
                      <a:pt x="1517" y="1936"/>
                    </a:lnTo>
                    <a:lnTo>
                      <a:pt x="1603" y="1883"/>
                    </a:lnTo>
                    <a:lnTo>
                      <a:pt x="1678" y="1829"/>
                    </a:lnTo>
                    <a:lnTo>
                      <a:pt x="1753" y="1764"/>
                    </a:lnTo>
                    <a:lnTo>
                      <a:pt x="1818" y="1689"/>
                    </a:lnTo>
                    <a:lnTo>
                      <a:pt x="1882" y="1603"/>
                    </a:lnTo>
                    <a:lnTo>
                      <a:pt x="1925" y="1517"/>
                    </a:lnTo>
                    <a:lnTo>
                      <a:pt x="1968" y="1431"/>
                    </a:lnTo>
                    <a:lnTo>
                      <a:pt x="2012" y="1334"/>
                    </a:lnTo>
                    <a:lnTo>
                      <a:pt x="2033" y="1227"/>
                    </a:lnTo>
                    <a:lnTo>
                      <a:pt x="2044" y="1119"/>
                    </a:lnTo>
                    <a:lnTo>
                      <a:pt x="2044" y="1012"/>
                    </a:lnTo>
                    <a:lnTo>
                      <a:pt x="2044" y="904"/>
                    </a:lnTo>
                    <a:lnTo>
                      <a:pt x="2022" y="797"/>
                    </a:lnTo>
                    <a:lnTo>
                      <a:pt x="2001" y="700"/>
                    </a:lnTo>
                    <a:lnTo>
                      <a:pt x="1968" y="603"/>
                    </a:lnTo>
                    <a:lnTo>
                      <a:pt x="1925" y="517"/>
                    </a:lnTo>
                    <a:lnTo>
                      <a:pt x="1872" y="431"/>
                    </a:lnTo>
                    <a:lnTo>
                      <a:pt x="1818" y="356"/>
                    </a:lnTo>
                    <a:lnTo>
                      <a:pt x="1753" y="291"/>
                    </a:lnTo>
                    <a:lnTo>
                      <a:pt x="1678" y="227"/>
                    </a:lnTo>
                    <a:lnTo>
                      <a:pt x="1603" y="162"/>
                    </a:lnTo>
                    <a:lnTo>
                      <a:pt x="1517" y="119"/>
                    </a:lnTo>
                    <a:lnTo>
                      <a:pt x="1420" y="76"/>
                    </a:lnTo>
                    <a:lnTo>
                      <a:pt x="1334" y="44"/>
                    </a:lnTo>
                    <a:lnTo>
                      <a:pt x="1227" y="22"/>
                    </a:lnTo>
                    <a:lnTo>
                      <a:pt x="1130" y="12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1872825" y="2442950"/>
                <a:ext cx="51125" cy="50825"/>
              </a:xfrm>
              <a:custGeom>
                <a:rect b="b" l="l" r="r" t="t"/>
                <a:pathLst>
                  <a:path extrusionOk="0" h="2033" w="2045">
                    <a:moveTo>
                      <a:pt x="947" y="0"/>
                    </a:moveTo>
                    <a:lnTo>
                      <a:pt x="840" y="11"/>
                    </a:lnTo>
                    <a:lnTo>
                      <a:pt x="732" y="33"/>
                    </a:lnTo>
                    <a:lnTo>
                      <a:pt x="635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77" y="216"/>
                    </a:lnTo>
                    <a:lnTo>
                      <a:pt x="302" y="280"/>
                    </a:lnTo>
                    <a:lnTo>
                      <a:pt x="238" y="355"/>
                    </a:lnTo>
                    <a:lnTo>
                      <a:pt x="173" y="431"/>
                    </a:lnTo>
                    <a:lnTo>
                      <a:pt x="130" y="517"/>
                    </a:lnTo>
                    <a:lnTo>
                      <a:pt x="87" y="613"/>
                    </a:lnTo>
                    <a:lnTo>
                      <a:pt x="44" y="710"/>
                    </a:lnTo>
                    <a:lnTo>
                      <a:pt x="22" y="807"/>
                    </a:lnTo>
                    <a:lnTo>
                      <a:pt x="12" y="914"/>
                    </a:lnTo>
                    <a:lnTo>
                      <a:pt x="1" y="1022"/>
                    </a:lnTo>
                    <a:lnTo>
                      <a:pt x="12" y="1130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87" y="1431"/>
                    </a:lnTo>
                    <a:lnTo>
                      <a:pt x="119" y="1517"/>
                    </a:lnTo>
                    <a:lnTo>
                      <a:pt x="173" y="1603"/>
                    </a:lnTo>
                    <a:lnTo>
                      <a:pt x="227" y="1678"/>
                    </a:lnTo>
                    <a:lnTo>
                      <a:pt x="291" y="1742"/>
                    </a:lnTo>
                    <a:lnTo>
                      <a:pt x="367" y="1807"/>
                    </a:lnTo>
                    <a:lnTo>
                      <a:pt x="442" y="1871"/>
                    </a:lnTo>
                    <a:lnTo>
                      <a:pt x="528" y="1914"/>
                    </a:lnTo>
                    <a:lnTo>
                      <a:pt x="614" y="1957"/>
                    </a:lnTo>
                    <a:lnTo>
                      <a:pt x="711" y="1990"/>
                    </a:lnTo>
                    <a:lnTo>
                      <a:pt x="807" y="2011"/>
                    </a:lnTo>
                    <a:lnTo>
                      <a:pt x="915" y="2033"/>
                    </a:lnTo>
                    <a:lnTo>
                      <a:pt x="1119" y="2033"/>
                    </a:lnTo>
                    <a:lnTo>
                      <a:pt x="1227" y="2022"/>
                    </a:lnTo>
                    <a:lnTo>
                      <a:pt x="1324" y="1990"/>
                    </a:lnTo>
                    <a:lnTo>
                      <a:pt x="1420" y="1957"/>
                    </a:lnTo>
                    <a:lnTo>
                      <a:pt x="1506" y="1925"/>
                    </a:lnTo>
                    <a:lnTo>
                      <a:pt x="1592" y="1871"/>
                    </a:lnTo>
                    <a:lnTo>
                      <a:pt x="1668" y="1818"/>
                    </a:lnTo>
                    <a:lnTo>
                      <a:pt x="1743" y="1753"/>
                    </a:lnTo>
                    <a:lnTo>
                      <a:pt x="1807" y="1678"/>
                    </a:lnTo>
                    <a:lnTo>
                      <a:pt x="1861" y="1603"/>
                    </a:lnTo>
                    <a:lnTo>
                      <a:pt x="1915" y="1527"/>
                    </a:lnTo>
                    <a:lnTo>
                      <a:pt x="1958" y="1431"/>
                    </a:lnTo>
                    <a:lnTo>
                      <a:pt x="1990" y="1345"/>
                    </a:lnTo>
                    <a:lnTo>
                      <a:pt x="2023" y="1248"/>
                    </a:lnTo>
                    <a:lnTo>
                      <a:pt x="2033" y="1140"/>
                    </a:lnTo>
                    <a:lnTo>
                      <a:pt x="2044" y="1033"/>
                    </a:lnTo>
                    <a:lnTo>
                      <a:pt x="2033" y="925"/>
                    </a:lnTo>
                    <a:lnTo>
                      <a:pt x="2023" y="828"/>
                    </a:lnTo>
                    <a:lnTo>
                      <a:pt x="2001" y="732"/>
                    </a:lnTo>
                    <a:lnTo>
                      <a:pt x="1969" y="635"/>
                    </a:lnTo>
                    <a:lnTo>
                      <a:pt x="1936" y="549"/>
                    </a:lnTo>
                    <a:lnTo>
                      <a:pt x="1883" y="463"/>
                    </a:lnTo>
                    <a:lnTo>
                      <a:pt x="1829" y="377"/>
                    </a:lnTo>
                    <a:lnTo>
                      <a:pt x="1764" y="312"/>
                    </a:lnTo>
                    <a:lnTo>
                      <a:pt x="1700" y="237"/>
                    </a:lnTo>
                    <a:lnTo>
                      <a:pt x="1625" y="183"/>
                    </a:lnTo>
                    <a:lnTo>
                      <a:pt x="1539" y="129"/>
                    </a:lnTo>
                    <a:lnTo>
                      <a:pt x="1453" y="86"/>
                    </a:lnTo>
                    <a:lnTo>
                      <a:pt x="1356" y="54"/>
                    </a:lnTo>
                    <a:lnTo>
                      <a:pt x="1259" y="22"/>
                    </a:lnTo>
                    <a:lnTo>
                      <a:pt x="1162" y="1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538125" y="2128700"/>
                <a:ext cx="51100" cy="50825"/>
              </a:xfrm>
              <a:custGeom>
                <a:rect b="b" l="l" r="r" t="t"/>
                <a:pathLst>
                  <a:path extrusionOk="0" h="2033" w="2044">
                    <a:moveTo>
                      <a:pt x="1011" y="0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1" y="301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9" y="527"/>
                    </a:lnTo>
                    <a:lnTo>
                      <a:pt x="76" y="624"/>
                    </a:lnTo>
                    <a:lnTo>
                      <a:pt x="43" y="710"/>
                    </a:lnTo>
                    <a:lnTo>
                      <a:pt x="22" y="817"/>
                    </a:lnTo>
                    <a:lnTo>
                      <a:pt x="11" y="914"/>
                    </a:lnTo>
                    <a:lnTo>
                      <a:pt x="0" y="1022"/>
                    </a:lnTo>
                    <a:lnTo>
                      <a:pt x="11" y="1129"/>
                    </a:lnTo>
                    <a:lnTo>
                      <a:pt x="22" y="1237"/>
                    </a:lnTo>
                    <a:lnTo>
                      <a:pt x="54" y="1334"/>
                    </a:lnTo>
                    <a:lnTo>
                      <a:pt x="86" y="1430"/>
                    </a:lnTo>
                    <a:lnTo>
                      <a:pt x="129" y="1516"/>
                    </a:lnTo>
                    <a:lnTo>
                      <a:pt x="172" y="1602"/>
                    </a:lnTo>
                    <a:lnTo>
                      <a:pt x="237" y="1678"/>
                    </a:lnTo>
                    <a:lnTo>
                      <a:pt x="301" y="1753"/>
                    </a:lnTo>
                    <a:lnTo>
                      <a:pt x="366" y="1817"/>
                    </a:lnTo>
                    <a:lnTo>
                      <a:pt x="452" y="1871"/>
                    </a:lnTo>
                    <a:lnTo>
                      <a:pt x="538" y="1914"/>
                    </a:lnTo>
                    <a:lnTo>
                      <a:pt x="624" y="1957"/>
                    </a:lnTo>
                    <a:lnTo>
                      <a:pt x="721" y="1990"/>
                    </a:lnTo>
                    <a:lnTo>
                      <a:pt x="818" y="2022"/>
                    </a:lnTo>
                    <a:lnTo>
                      <a:pt x="925" y="2033"/>
                    </a:lnTo>
                    <a:lnTo>
                      <a:pt x="1129" y="2033"/>
                    </a:lnTo>
                    <a:lnTo>
                      <a:pt x="1237" y="2011"/>
                    </a:lnTo>
                    <a:lnTo>
                      <a:pt x="1334" y="1990"/>
                    </a:lnTo>
                    <a:lnTo>
                      <a:pt x="1430" y="1957"/>
                    </a:lnTo>
                    <a:lnTo>
                      <a:pt x="1517" y="1914"/>
                    </a:lnTo>
                    <a:lnTo>
                      <a:pt x="1603" y="1861"/>
                    </a:lnTo>
                    <a:lnTo>
                      <a:pt x="1678" y="1807"/>
                    </a:lnTo>
                    <a:lnTo>
                      <a:pt x="1753" y="1742"/>
                    </a:lnTo>
                    <a:lnTo>
                      <a:pt x="1818" y="1667"/>
                    </a:lnTo>
                    <a:lnTo>
                      <a:pt x="1871" y="1592"/>
                    </a:lnTo>
                    <a:lnTo>
                      <a:pt x="1925" y="1506"/>
                    </a:lnTo>
                    <a:lnTo>
                      <a:pt x="1968" y="1420"/>
                    </a:lnTo>
                    <a:lnTo>
                      <a:pt x="2000" y="1323"/>
                    </a:lnTo>
                    <a:lnTo>
                      <a:pt x="2022" y="1226"/>
                    </a:lnTo>
                    <a:lnTo>
                      <a:pt x="2033" y="1119"/>
                    </a:lnTo>
                    <a:lnTo>
                      <a:pt x="2043" y="1011"/>
                    </a:lnTo>
                    <a:lnTo>
                      <a:pt x="2033" y="903"/>
                    </a:lnTo>
                    <a:lnTo>
                      <a:pt x="2022" y="807"/>
                    </a:lnTo>
                    <a:lnTo>
                      <a:pt x="1990" y="699"/>
                    </a:lnTo>
                    <a:lnTo>
                      <a:pt x="1957" y="613"/>
                    </a:lnTo>
                    <a:lnTo>
                      <a:pt x="1914" y="516"/>
                    </a:lnTo>
                    <a:lnTo>
                      <a:pt x="1861" y="441"/>
                    </a:lnTo>
                    <a:lnTo>
                      <a:pt x="1807" y="355"/>
                    </a:lnTo>
                    <a:lnTo>
                      <a:pt x="1742" y="291"/>
                    </a:lnTo>
                    <a:lnTo>
                      <a:pt x="1667" y="226"/>
                    </a:lnTo>
                    <a:lnTo>
                      <a:pt x="1592" y="162"/>
                    </a:lnTo>
                    <a:lnTo>
                      <a:pt x="1506" y="119"/>
                    </a:lnTo>
                    <a:lnTo>
                      <a:pt x="1420" y="76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1953750" y="2128700"/>
                <a:ext cx="50575" cy="50825"/>
              </a:xfrm>
              <a:custGeom>
                <a:rect b="b" l="l" r="r" t="t"/>
                <a:pathLst>
                  <a:path extrusionOk="0" h="2033" w="2023">
                    <a:moveTo>
                      <a:pt x="990" y="0"/>
                    </a:moveTo>
                    <a:lnTo>
                      <a:pt x="893" y="11"/>
                    </a:lnTo>
                    <a:lnTo>
                      <a:pt x="786" y="33"/>
                    </a:lnTo>
                    <a:lnTo>
                      <a:pt x="689" y="54"/>
                    </a:lnTo>
                    <a:lnTo>
                      <a:pt x="592" y="86"/>
                    </a:lnTo>
                    <a:lnTo>
                      <a:pt x="506" y="129"/>
                    </a:lnTo>
                    <a:lnTo>
                      <a:pt x="431" y="183"/>
                    </a:lnTo>
                    <a:lnTo>
                      <a:pt x="345" y="237"/>
                    </a:lnTo>
                    <a:lnTo>
                      <a:pt x="280" y="31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08" y="538"/>
                    </a:lnTo>
                    <a:lnTo>
                      <a:pt x="76" y="635"/>
                    </a:lnTo>
                    <a:lnTo>
                      <a:pt x="44" y="731"/>
                    </a:lnTo>
                    <a:lnTo>
                      <a:pt x="11" y="828"/>
                    </a:lnTo>
                    <a:lnTo>
                      <a:pt x="1" y="925"/>
                    </a:lnTo>
                    <a:lnTo>
                      <a:pt x="1" y="1033"/>
                    </a:lnTo>
                    <a:lnTo>
                      <a:pt x="1" y="1140"/>
                    </a:lnTo>
                    <a:lnTo>
                      <a:pt x="22" y="1237"/>
                    </a:lnTo>
                    <a:lnTo>
                      <a:pt x="44" y="1344"/>
                    </a:lnTo>
                    <a:lnTo>
                      <a:pt x="87" y="1430"/>
                    </a:lnTo>
                    <a:lnTo>
                      <a:pt x="130" y="1516"/>
                    </a:lnTo>
                    <a:lnTo>
                      <a:pt x="173" y="1602"/>
                    </a:lnTo>
                    <a:lnTo>
                      <a:pt x="237" y="1678"/>
                    </a:lnTo>
                    <a:lnTo>
                      <a:pt x="302" y="1753"/>
                    </a:lnTo>
                    <a:lnTo>
                      <a:pt x="377" y="1817"/>
                    </a:lnTo>
                    <a:lnTo>
                      <a:pt x="452" y="1871"/>
                    </a:lnTo>
                    <a:lnTo>
                      <a:pt x="538" y="1914"/>
                    </a:lnTo>
                    <a:lnTo>
                      <a:pt x="624" y="1957"/>
                    </a:lnTo>
                    <a:lnTo>
                      <a:pt x="721" y="1990"/>
                    </a:lnTo>
                    <a:lnTo>
                      <a:pt x="818" y="2011"/>
                    </a:lnTo>
                    <a:lnTo>
                      <a:pt x="925" y="2033"/>
                    </a:lnTo>
                    <a:lnTo>
                      <a:pt x="1033" y="2033"/>
                    </a:lnTo>
                    <a:lnTo>
                      <a:pt x="1130" y="2022"/>
                    </a:lnTo>
                    <a:lnTo>
                      <a:pt x="1237" y="2011"/>
                    </a:lnTo>
                    <a:lnTo>
                      <a:pt x="1334" y="1979"/>
                    </a:lnTo>
                    <a:lnTo>
                      <a:pt x="1431" y="1947"/>
                    </a:lnTo>
                    <a:lnTo>
                      <a:pt x="1517" y="1904"/>
                    </a:lnTo>
                    <a:lnTo>
                      <a:pt x="1592" y="1850"/>
                    </a:lnTo>
                    <a:lnTo>
                      <a:pt x="1678" y="1796"/>
                    </a:lnTo>
                    <a:lnTo>
                      <a:pt x="1743" y="1731"/>
                    </a:lnTo>
                    <a:lnTo>
                      <a:pt x="1807" y="1656"/>
                    </a:lnTo>
                    <a:lnTo>
                      <a:pt x="1861" y="1581"/>
                    </a:lnTo>
                    <a:lnTo>
                      <a:pt x="1915" y="1495"/>
                    </a:lnTo>
                    <a:lnTo>
                      <a:pt x="1958" y="1409"/>
                    </a:lnTo>
                    <a:lnTo>
                      <a:pt x="1979" y="1312"/>
                    </a:lnTo>
                    <a:lnTo>
                      <a:pt x="2011" y="1215"/>
                    </a:lnTo>
                    <a:lnTo>
                      <a:pt x="2022" y="1108"/>
                    </a:lnTo>
                    <a:lnTo>
                      <a:pt x="2022" y="1000"/>
                    </a:lnTo>
                    <a:lnTo>
                      <a:pt x="2022" y="893"/>
                    </a:lnTo>
                    <a:lnTo>
                      <a:pt x="2001" y="796"/>
                    </a:lnTo>
                    <a:lnTo>
                      <a:pt x="1979" y="699"/>
                    </a:lnTo>
                    <a:lnTo>
                      <a:pt x="1936" y="602"/>
                    </a:lnTo>
                    <a:lnTo>
                      <a:pt x="1893" y="516"/>
                    </a:lnTo>
                    <a:lnTo>
                      <a:pt x="1850" y="430"/>
                    </a:lnTo>
                    <a:lnTo>
                      <a:pt x="1786" y="355"/>
                    </a:lnTo>
                    <a:lnTo>
                      <a:pt x="1721" y="291"/>
                    </a:lnTo>
                    <a:lnTo>
                      <a:pt x="1646" y="226"/>
                    </a:lnTo>
                    <a:lnTo>
                      <a:pt x="1571" y="162"/>
                    </a:lnTo>
                    <a:lnTo>
                      <a:pt x="1485" y="119"/>
                    </a:lnTo>
                    <a:lnTo>
                      <a:pt x="1398" y="76"/>
                    </a:lnTo>
                    <a:lnTo>
                      <a:pt x="1302" y="43"/>
                    </a:lnTo>
                    <a:lnTo>
                      <a:pt x="1205" y="22"/>
                    </a:lnTo>
                    <a:lnTo>
                      <a:pt x="1097" y="11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538400" y="2206650"/>
                <a:ext cx="50550" cy="50575"/>
              </a:xfrm>
              <a:custGeom>
                <a:rect b="b" l="l" r="r" t="t"/>
                <a:pathLst>
                  <a:path extrusionOk="0" h="2023" w="2022">
                    <a:moveTo>
                      <a:pt x="1011" y="1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26"/>
                    </a:lnTo>
                    <a:lnTo>
                      <a:pt x="290" y="291"/>
                    </a:lnTo>
                    <a:lnTo>
                      <a:pt x="226" y="355"/>
                    </a:lnTo>
                    <a:lnTo>
                      <a:pt x="172" y="441"/>
                    </a:lnTo>
                    <a:lnTo>
                      <a:pt x="118" y="517"/>
                    </a:lnTo>
                    <a:lnTo>
                      <a:pt x="75" y="614"/>
                    </a:lnTo>
                    <a:lnTo>
                      <a:pt x="43" y="700"/>
                    </a:lnTo>
                    <a:lnTo>
                      <a:pt x="22" y="796"/>
                    </a:lnTo>
                    <a:lnTo>
                      <a:pt x="0" y="904"/>
                    </a:lnTo>
                    <a:lnTo>
                      <a:pt x="0" y="1011"/>
                    </a:lnTo>
                    <a:lnTo>
                      <a:pt x="0" y="1119"/>
                    </a:lnTo>
                    <a:lnTo>
                      <a:pt x="11" y="1216"/>
                    </a:lnTo>
                    <a:lnTo>
                      <a:pt x="43" y="1312"/>
                    </a:lnTo>
                    <a:lnTo>
                      <a:pt x="75" y="1409"/>
                    </a:lnTo>
                    <a:lnTo>
                      <a:pt x="118" y="1495"/>
                    </a:lnTo>
                    <a:lnTo>
                      <a:pt x="161" y="1581"/>
                    </a:lnTo>
                    <a:lnTo>
                      <a:pt x="215" y="1657"/>
                    </a:lnTo>
                    <a:lnTo>
                      <a:pt x="280" y="1732"/>
                    </a:lnTo>
                    <a:lnTo>
                      <a:pt x="355" y="1796"/>
                    </a:lnTo>
                    <a:lnTo>
                      <a:pt x="430" y="1861"/>
                    </a:lnTo>
                    <a:lnTo>
                      <a:pt x="516" y="1904"/>
                    </a:lnTo>
                    <a:lnTo>
                      <a:pt x="602" y="1947"/>
                    </a:lnTo>
                    <a:lnTo>
                      <a:pt x="699" y="1979"/>
                    </a:lnTo>
                    <a:lnTo>
                      <a:pt x="796" y="2011"/>
                    </a:lnTo>
                    <a:lnTo>
                      <a:pt x="903" y="2022"/>
                    </a:lnTo>
                    <a:lnTo>
                      <a:pt x="1108" y="2022"/>
                    </a:lnTo>
                    <a:lnTo>
                      <a:pt x="1215" y="2011"/>
                    </a:lnTo>
                    <a:lnTo>
                      <a:pt x="1312" y="1990"/>
                    </a:lnTo>
                    <a:lnTo>
                      <a:pt x="1409" y="1947"/>
                    </a:lnTo>
                    <a:lnTo>
                      <a:pt x="1495" y="1915"/>
                    </a:lnTo>
                    <a:lnTo>
                      <a:pt x="1581" y="1861"/>
                    </a:lnTo>
                    <a:lnTo>
                      <a:pt x="1656" y="1807"/>
                    </a:lnTo>
                    <a:lnTo>
                      <a:pt x="1731" y="1743"/>
                    </a:lnTo>
                    <a:lnTo>
                      <a:pt x="1796" y="1667"/>
                    </a:lnTo>
                    <a:lnTo>
                      <a:pt x="1850" y="1592"/>
                    </a:lnTo>
                    <a:lnTo>
                      <a:pt x="1903" y="1506"/>
                    </a:lnTo>
                    <a:lnTo>
                      <a:pt x="1946" y="1420"/>
                    </a:lnTo>
                    <a:lnTo>
                      <a:pt x="1979" y="1323"/>
                    </a:lnTo>
                    <a:lnTo>
                      <a:pt x="2000" y="1226"/>
                    </a:lnTo>
                    <a:lnTo>
                      <a:pt x="2022" y="1130"/>
                    </a:lnTo>
                    <a:lnTo>
                      <a:pt x="2022" y="1022"/>
                    </a:lnTo>
                    <a:lnTo>
                      <a:pt x="2022" y="915"/>
                    </a:lnTo>
                    <a:lnTo>
                      <a:pt x="2000" y="807"/>
                    </a:lnTo>
                    <a:lnTo>
                      <a:pt x="1979" y="710"/>
                    </a:lnTo>
                    <a:lnTo>
                      <a:pt x="1946" y="614"/>
                    </a:lnTo>
                    <a:lnTo>
                      <a:pt x="1903" y="527"/>
                    </a:lnTo>
                    <a:lnTo>
                      <a:pt x="1860" y="441"/>
                    </a:lnTo>
                    <a:lnTo>
                      <a:pt x="1796" y="366"/>
                    </a:lnTo>
                    <a:lnTo>
                      <a:pt x="1731" y="291"/>
                    </a:lnTo>
                    <a:lnTo>
                      <a:pt x="1667" y="226"/>
                    </a:lnTo>
                    <a:lnTo>
                      <a:pt x="1592" y="173"/>
                    </a:lnTo>
                    <a:lnTo>
                      <a:pt x="1506" y="119"/>
                    </a:lnTo>
                    <a:lnTo>
                      <a:pt x="1419" y="76"/>
                    </a:lnTo>
                    <a:lnTo>
                      <a:pt x="1323" y="44"/>
                    </a:lnTo>
                    <a:lnTo>
                      <a:pt x="1226" y="22"/>
                    </a:lnTo>
                    <a:lnTo>
                      <a:pt x="1118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1166625" y="2835175"/>
                <a:ext cx="50850" cy="50550"/>
              </a:xfrm>
              <a:custGeom>
                <a:rect b="b" l="l" r="r" t="t"/>
                <a:pathLst>
                  <a:path extrusionOk="0" h="2022" w="2034">
                    <a:moveTo>
                      <a:pt x="915" y="0"/>
                    </a:moveTo>
                    <a:lnTo>
                      <a:pt x="818" y="22"/>
                    </a:lnTo>
                    <a:lnTo>
                      <a:pt x="711" y="43"/>
                    </a:lnTo>
                    <a:lnTo>
                      <a:pt x="625" y="75"/>
                    </a:lnTo>
                    <a:lnTo>
                      <a:pt x="528" y="118"/>
                    </a:lnTo>
                    <a:lnTo>
                      <a:pt x="452" y="161"/>
                    </a:lnTo>
                    <a:lnTo>
                      <a:pt x="366" y="226"/>
                    </a:lnTo>
                    <a:lnTo>
                      <a:pt x="302" y="290"/>
                    </a:lnTo>
                    <a:lnTo>
                      <a:pt x="237" y="355"/>
                    </a:lnTo>
                    <a:lnTo>
                      <a:pt x="173" y="430"/>
                    </a:lnTo>
                    <a:lnTo>
                      <a:pt x="130" y="516"/>
                    </a:lnTo>
                    <a:lnTo>
                      <a:pt x="87" y="602"/>
                    </a:lnTo>
                    <a:lnTo>
                      <a:pt x="55" y="699"/>
                    </a:lnTo>
                    <a:lnTo>
                      <a:pt x="22" y="796"/>
                    </a:lnTo>
                    <a:lnTo>
                      <a:pt x="12" y="903"/>
                    </a:lnTo>
                    <a:lnTo>
                      <a:pt x="1" y="1011"/>
                    </a:lnTo>
                    <a:lnTo>
                      <a:pt x="12" y="1108"/>
                    </a:lnTo>
                    <a:lnTo>
                      <a:pt x="22" y="1215"/>
                    </a:lnTo>
                    <a:lnTo>
                      <a:pt x="44" y="1312"/>
                    </a:lnTo>
                    <a:lnTo>
                      <a:pt x="76" y="1409"/>
                    </a:lnTo>
                    <a:lnTo>
                      <a:pt x="119" y="1495"/>
                    </a:lnTo>
                    <a:lnTo>
                      <a:pt x="173" y="1581"/>
                    </a:lnTo>
                    <a:lnTo>
                      <a:pt x="227" y="1656"/>
                    </a:lnTo>
                    <a:lnTo>
                      <a:pt x="291" y="1731"/>
                    </a:lnTo>
                    <a:lnTo>
                      <a:pt x="366" y="1796"/>
                    </a:lnTo>
                    <a:lnTo>
                      <a:pt x="442" y="1850"/>
                    </a:lnTo>
                    <a:lnTo>
                      <a:pt x="528" y="1903"/>
                    </a:lnTo>
                    <a:lnTo>
                      <a:pt x="614" y="1946"/>
                    </a:lnTo>
                    <a:lnTo>
                      <a:pt x="711" y="1979"/>
                    </a:lnTo>
                    <a:lnTo>
                      <a:pt x="807" y="2000"/>
                    </a:lnTo>
                    <a:lnTo>
                      <a:pt x="904" y="2022"/>
                    </a:lnTo>
                    <a:lnTo>
                      <a:pt x="1119" y="2022"/>
                    </a:lnTo>
                    <a:lnTo>
                      <a:pt x="1227" y="2011"/>
                    </a:lnTo>
                    <a:lnTo>
                      <a:pt x="1323" y="1979"/>
                    </a:lnTo>
                    <a:lnTo>
                      <a:pt x="1420" y="1946"/>
                    </a:lnTo>
                    <a:lnTo>
                      <a:pt x="1506" y="1903"/>
                    </a:lnTo>
                    <a:lnTo>
                      <a:pt x="1592" y="1860"/>
                    </a:lnTo>
                    <a:lnTo>
                      <a:pt x="1668" y="1807"/>
                    </a:lnTo>
                    <a:lnTo>
                      <a:pt x="1743" y="1742"/>
                    </a:lnTo>
                    <a:lnTo>
                      <a:pt x="1807" y="1667"/>
                    </a:lnTo>
                    <a:lnTo>
                      <a:pt x="1861" y="1591"/>
                    </a:lnTo>
                    <a:lnTo>
                      <a:pt x="1915" y="1505"/>
                    </a:lnTo>
                    <a:lnTo>
                      <a:pt x="1958" y="1419"/>
                    </a:lnTo>
                    <a:lnTo>
                      <a:pt x="1990" y="1323"/>
                    </a:lnTo>
                    <a:lnTo>
                      <a:pt x="2012" y="1226"/>
                    </a:lnTo>
                    <a:lnTo>
                      <a:pt x="2022" y="1118"/>
                    </a:lnTo>
                    <a:lnTo>
                      <a:pt x="2033" y="1022"/>
                    </a:lnTo>
                    <a:lnTo>
                      <a:pt x="2033" y="914"/>
                    </a:lnTo>
                    <a:lnTo>
                      <a:pt x="2012" y="806"/>
                    </a:lnTo>
                    <a:lnTo>
                      <a:pt x="1990" y="710"/>
                    </a:lnTo>
                    <a:lnTo>
                      <a:pt x="1958" y="613"/>
                    </a:lnTo>
                    <a:lnTo>
                      <a:pt x="1915" y="527"/>
                    </a:lnTo>
                    <a:lnTo>
                      <a:pt x="1861" y="441"/>
                    </a:lnTo>
                    <a:lnTo>
                      <a:pt x="1807" y="366"/>
                    </a:lnTo>
                    <a:lnTo>
                      <a:pt x="1743" y="290"/>
                    </a:lnTo>
                    <a:lnTo>
                      <a:pt x="1678" y="226"/>
                    </a:lnTo>
                    <a:lnTo>
                      <a:pt x="1592" y="172"/>
                    </a:lnTo>
                    <a:lnTo>
                      <a:pt x="1517" y="118"/>
                    </a:lnTo>
                    <a:lnTo>
                      <a:pt x="1420" y="75"/>
                    </a:lnTo>
                    <a:lnTo>
                      <a:pt x="1334" y="43"/>
                    </a:lnTo>
                    <a:lnTo>
                      <a:pt x="1237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1244600" y="2834900"/>
                <a:ext cx="50825" cy="51100"/>
              </a:xfrm>
              <a:custGeom>
                <a:rect b="b" l="l" r="r" t="t"/>
                <a:pathLst>
                  <a:path extrusionOk="0" h="2044" w="2033">
                    <a:moveTo>
                      <a:pt x="1011" y="0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1" y="291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8" y="527"/>
                    </a:lnTo>
                    <a:lnTo>
                      <a:pt x="75" y="613"/>
                    </a:lnTo>
                    <a:lnTo>
                      <a:pt x="43" y="699"/>
                    </a:lnTo>
                    <a:lnTo>
                      <a:pt x="22" y="807"/>
                    </a:lnTo>
                    <a:lnTo>
                      <a:pt x="0" y="904"/>
                    </a:lnTo>
                    <a:lnTo>
                      <a:pt x="0" y="1011"/>
                    </a:lnTo>
                    <a:lnTo>
                      <a:pt x="0" y="1119"/>
                    </a:lnTo>
                    <a:lnTo>
                      <a:pt x="11" y="1226"/>
                    </a:lnTo>
                    <a:lnTo>
                      <a:pt x="43" y="1334"/>
                    </a:lnTo>
                    <a:lnTo>
                      <a:pt x="75" y="1430"/>
                    </a:lnTo>
                    <a:lnTo>
                      <a:pt x="118" y="1516"/>
                    </a:lnTo>
                    <a:lnTo>
                      <a:pt x="161" y="1602"/>
                    </a:lnTo>
                    <a:lnTo>
                      <a:pt x="226" y="1678"/>
                    </a:lnTo>
                    <a:lnTo>
                      <a:pt x="291" y="1753"/>
                    </a:lnTo>
                    <a:lnTo>
                      <a:pt x="366" y="1818"/>
                    </a:lnTo>
                    <a:lnTo>
                      <a:pt x="452" y="1882"/>
                    </a:lnTo>
                    <a:lnTo>
                      <a:pt x="538" y="1925"/>
                    </a:lnTo>
                    <a:lnTo>
                      <a:pt x="624" y="1968"/>
                    </a:lnTo>
                    <a:lnTo>
                      <a:pt x="721" y="2000"/>
                    </a:lnTo>
                    <a:lnTo>
                      <a:pt x="828" y="2022"/>
                    </a:lnTo>
                    <a:lnTo>
                      <a:pt x="936" y="2043"/>
                    </a:lnTo>
                    <a:lnTo>
                      <a:pt x="1043" y="2043"/>
                    </a:lnTo>
                    <a:lnTo>
                      <a:pt x="1151" y="2033"/>
                    </a:lnTo>
                    <a:lnTo>
                      <a:pt x="1248" y="2022"/>
                    </a:lnTo>
                    <a:lnTo>
                      <a:pt x="1344" y="1990"/>
                    </a:lnTo>
                    <a:lnTo>
                      <a:pt x="1441" y="1957"/>
                    </a:lnTo>
                    <a:lnTo>
                      <a:pt x="1527" y="1914"/>
                    </a:lnTo>
                    <a:lnTo>
                      <a:pt x="1613" y="1861"/>
                    </a:lnTo>
                    <a:lnTo>
                      <a:pt x="1688" y="1807"/>
                    </a:lnTo>
                    <a:lnTo>
                      <a:pt x="1753" y="1731"/>
                    </a:lnTo>
                    <a:lnTo>
                      <a:pt x="1817" y="1667"/>
                    </a:lnTo>
                    <a:lnTo>
                      <a:pt x="1871" y="1581"/>
                    </a:lnTo>
                    <a:lnTo>
                      <a:pt x="1925" y="1495"/>
                    </a:lnTo>
                    <a:lnTo>
                      <a:pt x="1957" y="1409"/>
                    </a:lnTo>
                    <a:lnTo>
                      <a:pt x="1990" y="1312"/>
                    </a:lnTo>
                    <a:lnTo>
                      <a:pt x="2011" y="1215"/>
                    </a:lnTo>
                    <a:lnTo>
                      <a:pt x="2033" y="1119"/>
                    </a:lnTo>
                    <a:lnTo>
                      <a:pt x="2033" y="1011"/>
                    </a:lnTo>
                    <a:lnTo>
                      <a:pt x="2022" y="904"/>
                    </a:lnTo>
                    <a:lnTo>
                      <a:pt x="2011" y="796"/>
                    </a:lnTo>
                    <a:lnTo>
                      <a:pt x="1990" y="699"/>
                    </a:lnTo>
                    <a:lnTo>
                      <a:pt x="1946" y="613"/>
                    </a:lnTo>
                    <a:lnTo>
                      <a:pt x="1914" y="516"/>
                    </a:lnTo>
                    <a:lnTo>
                      <a:pt x="1860" y="441"/>
                    </a:lnTo>
                    <a:lnTo>
                      <a:pt x="1796" y="355"/>
                    </a:lnTo>
                    <a:lnTo>
                      <a:pt x="1731" y="291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9"/>
                    </a:lnTo>
                    <a:lnTo>
                      <a:pt x="1409" y="76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19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1322550" y="2835175"/>
                <a:ext cx="50575" cy="50550"/>
              </a:xfrm>
              <a:custGeom>
                <a:rect b="b" l="l" r="r" t="t"/>
                <a:pathLst>
                  <a:path extrusionOk="0" h="2022" w="2023">
                    <a:moveTo>
                      <a:pt x="915" y="0"/>
                    </a:moveTo>
                    <a:lnTo>
                      <a:pt x="807" y="11"/>
                    </a:lnTo>
                    <a:lnTo>
                      <a:pt x="710" y="43"/>
                    </a:lnTo>
                    <a:lnTo>
                      <a:pt x="613" y="75"/>
                    </a:lnTo>
                    <a:lnTo>
                      <a:pt x="527" y="108"/>
                    </a:lnTo>
                    <a:lnTo>
                      <a:pt x="441" y="161"/>
                    </a:lnTo>
                    <a:lnTo>
                      <a:pt x="366" y="215"/>
                    </a:lnTo>
                    <a:lnTo>
                      <a:pt x="291" y="280"/>
                    </a:lnTo>
                    <a:lnTo>
                      <a:pt x="226" y="355"/>
                    </a:lnTo>
                    <a:lnTo>
                      <a:pt x="173" y="430"/>
                    </a:lnTo>
                    <a:lnTo>
                      <a:pt x="119" y="516"/>
                    </a:lnTo>
                    <a:lnTo>
                      <a:pt x="76" y="602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0"/>
                    </a:lnTo>
                    <a:lnTo>
                      <a:pt x="1" y="1108"/>
                    </a:lnTo>
                    <a:lnTo>
                      <a:pt x="11" y="1215"/>
                    </a:lnTo>
                    <a:lnTo>
                      <a:pt x="33" y="1312"/>
                    </a:lnTo>
                    <a:lnTo>
                      <a:pt x="65" y="1409"/>
                    </a:lnTo>
                    <a:lnTo>
                      <a:pt x="108" y="1495"/>
                    </a:lnTo>
                    <a:lnTo>
                      <a:pt x="162" y="1581"/>
                    </a:lnTo>
                    <a:lnTo>
                      <a:pt x="216" y="1656"/>
                    </a:lnTo>
                    <a:lnTo>
                      <a:pt x="280" y="1731"/>
                    </a:lnTo>
                    <a:lnTo>
                      <a:pt x="355" y="1796"/>
                    </a:lnTo>
                    <a:lnTo>
                      <a:pt x="431" y="1850"/>
                    </a:lnTo>
                    <a:lnTo>
                      <a:pt x="517" y="1903"/>
                    </a:lnTo>
                    <a:lnTo>
                      <a:pt x="603" y="1946"/>
                    </a:lnTo>
                    <a:lnTo>
                      <a:pt x="689" y="1979"/>
                    </a:lnTo>
                    <a:lnTo>
                      <a:pt x="796" y="2000"/>
                    </a:lnTo>
                    <a:lnTo>
                      <a:pt x="893" y="2022"/>
                    </a:lnTo>
                    <a:lnTo>
                      <a:pt x="1108" y="2022"/>
                    </a:lnTo>
                    <a:lnTo>
                      <a:pt x="1205" y="2011"/>
                    </a:lnTo>
                    <a:lnTo>
                      <a:pt x="1312" y="1989"/>
                    </a:lnTo>
                    <a:lnTo>
                      <a:pt x="1398" y="1946"/>
                    </a:lnTo>
                    <a:lnTo>
                      <a:pt x="1495" y="1914"/>
                    </a:lnTo>
                    <a:lnTo>
                      <a:pt x="1581" y="1860"/>
                    </a:lnTo>
                    <a:lnTo>
                      <a:pt x="1657" y="1807"/>
                    </a:lnTo>
                    <a:lnTo>
                      <a:pt x="1732" y="1742"/>
                    </a:lnTo>
                    <a:lnTo>
                      <a:pt x="1796" y="1667"/>
                    </a:lnTo>
                    <a:lnTo>
                      <a:pt x="1850" y="1591"/>
                    </a:lnTo>
                    <a:lnTo>
                      <a:pt x="1904" y="1505"/>
                    </a:lnTo>
                    <a:lnTo>
                      <a:pt x="1947" y="1419"/>
                    </a:lnTo>
                    <a:lnTo>
                      <a:pt x="1979" y="1333"/>
                    </a:lnTo>
                    <a:lnTo>
                      <a:pt x="2001" y="1226"/>
                    </a:lnTo>
                    <a:lnTo>
                      <a:pt x="2022" y="1129"/>
                    </a:lnTo>
                    <a:lnTo>
                      <a:pt x="2022" y="1022"/>
                    </a:lnTo>
                    <a:lnTo>
                      <a:pt x="2022" y="914"/>
                    </a:lnTo>
                    <a:lnTo>
                      <a:pt x="2011" y="817"/>
                    </a:lnTo>
                    <a:lnTo>
                      <a:pt x="1979" y="710"/>
                    </a:lnTo>
                    <a:lnTo>
                      <a:pt x="1947" y="624"/>
                    </a:lnTo>
                    <a:lnTo>
                      <a:pt x="1915" y="527"/>
                    </a:lnTo>
                    <a:lnTo>
                      <a:pt x="1861" y="441"/>
                    </a:lnTo>
                    <a:lnTo>
                      <a:pt x="1807" y="366"/>
                    </a:lnTo>
                    <a:lnTo>
                      <a:pt x="1743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20" y="75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1875800" y="1814450"/>
                <a:ext cx="50825" cy="50825"/>
              </a:xfrm>
              <a:custGeom>
                <a:rect b="b" l="l" r="r" t="t"/>
                <a:pathLst>
                  <a:path extrusionOk="0" h="2033" w="2033">
                    <a:moveTo>
                      <a:pt x="1011" y="0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54"/>
                    </a:lnTo>
                    <a:lnTo>
                      <a:pt x="613" y="86"/>
                    </a:lnTo>
                    <a:lnTo>
                      <a:pt x="527" y="129"/>
                    </a:lnTo>
                    <a:lnTo>
                      <a:pt x="441" y="172"/>
                    </a:lnTo>
                    <a:lnTo>
                      <a:pt x="366" y="237"/>
                    </a:lnTo>
                    <a:lnTo>
                      <a:pt x="291" y="301"/>
                    </a:lnTo>
                    <a:lnTo>
                      <a:pt x="226" y="366"/>
                    </a:lnTo>
                    <a:lnTo>
                      <a:pt x="172" y="452"/>
                    </a:lnTo>
                    <a:lnTo>
                      <a:pt x="119" y="527"/>
                    </a:lnTo>
                    <a:lnTo>
                      <a:pt x="75" y="624"/>
                    </a:lnTo>
                    <a:lnTo>
                      <a:pt x="43" y="710"/>
                    </a:lnTo>
                    <a:lnTo>
                      <a:pt x="22" y="817"/>
                    </a:lnTo>
                    <a:lnTo>
                      <a:pt x="11" y="914"/>
                    </a:lnTo>
                    <a:lnTo>
                      <a:pt x="0" y="1022"/>
                    </a:lnTo>
                    <a:lnTo>
                      <a:pt x="11" y="1129"/>
                    </a:lnTo>
                    <a:lnTo>
                      <a:pt x="22" y="1226"/>
                    </a:lnTo>
                    <a:lnTo>
                      <a:pt x="43" y="1333"/>
                    </a:lnTo>
                    <a:lnTo>
                      <a:pt x="75" y="1419"/>
                    </a:lnTo>
                    <a:lnTo>
                      <a:pt x="119" y="1516"/>
                    </a:lnTo>
                    <a:lnTo>
                      <a:pt x="172" y="1591"/>
                    </a:lnTo>
                    <a:lnTo>
                      <a:pt x="226" y="1677"/>
                    </a:lnTo>
                    <a:lnTo>
                      <a:pt x="291" y="1742"/>
                    </a:lnTo>
                    <a:lnTo>
                      <a:pt x="366" y="1807"/>
                    </a:lnTo>
                    <a:lnTo>
                      <a:pt x="441" y="1871"/>
                    </a:lnTo>
                    <a:lnTo>
                      <a:pt x="527" y="1914"/>
                    </a:lnTo>
                    <a:lnTo>
                      <a:pt x="613" y="1957"/>
                    </a:lnTo>
                    <a:lnTo>
                      <a:pt x="710" y="1989"/>
                    </a:lnTo>
                    <a:lnTo>
                      <a:pt x="807" y="2011"/>
                    </a:lnTo>
                    <a:lnTo>
                      <a:pt x="914" y="2032"/>
                    </a:lnTo>
                    <a:lnTo>
                      <a:pt x="1129" y="2032"/>
                    </a:lnTo>
                    <a:lnTo>
                      <a:pt x="1226" y="2011"/>
                    </a:lnTo>
                    <a:lnTo>
                      <a:pt x="1323" y="1989"/>
                    </a:lnTo>
                    <a:lnTo>
                      <a:pt x="1420" y="1957"/>
                    </a:lnTo>
                    <a:lnTo>
                      <a:pt x="1506" y="1914"/>
                    </a:lnTo>
                    <a:lnTo>
                      <a:pt x="1592" y="1860"/>
                    </a:lnTo>
                    <a:lnTo>
                      <a:pt x="1667" y="1807"/>
                    </a:lnTo>
                    <a:lnTo>
                      <a:pt x="1742" y="1742"/>
                    </a:lnTo>
                    <a:lnTo>
                      <a:pt x="1807" y="1667"/>
                    </a:lnTo>
                    <a:lnTo>
                      <a:pt x="1860" y="1591"/>
                    </a:lnTo>
                    <a:lnTo>
                      <a:pt x="1914" y="1505"/>
                    </a:lnTo>
                    <a:lnTo>
                      <a:pt x="1957" y="1419"/>
                    </a:lnTo>
                    <a:lnTo>
                      <a:pt x="1990" y="1323"/>
                    </a:lnTo>
                    <a:lnTo>
                      <a:pt x="2011" y="1226"/>
                    </a:lnTo>
                    <a:lnTo>
                      <a:pt x="2022" y="1118"/>
                    </a:lnTo>
                    <a:lnTo>
                      <a:pt x="2033" y="1022"/>
                    </a:lnTo>
                    <a:lnTo>
                      <a:pt x="2022" y="914"/>
                    </a:lnTo>
                    <a:lnTo>
                      <a:pt x="2011" y="807"/>
                    </a:lnTo>
                    <a:lnTo>
                      <a:pt x="1990" y="710"/>
                    </a:lnTo>
                    <a:lnTo>
                      <a:pt x="1947" y="613"/>
                    </a:lnTo>
                    <a:lnTo>
                      <a:pt x="1904" y="527"/>
                    </a:lnTo>
                    <a:lnTo>
                      <a:pt x="1860" y="441"/>
                    </a:lnTo>
                    <a:lnTo>
                      <a:pt x="1796" y="366"/>
                    </a:lnTo>
                    <a:lnTo>
                      <a:pt x="1731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09" y="86"/>
                    </a:lnTo>
                    <a:lnTo>
                      <a:pt x="1323" y="54"/>
                    </a:lnTo>
                    <a:lnTo>
                      <a:pt x="1226" y="22"/>
                    </a:lnTo>
                    <a:lnTo>
                      <a:pt x="1119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930325" y="1497500"/>
                <a:ext cx="50850" cy="50825"/>
              </a:xfrm>
              <a:custGeom>
                <a:rect b="b" l="l" r="r" t="t"/>
                <a:pathLst>
                  <a:path extrusionOk="0" h="2033" w="2034">
                    <a:moveTo>
                      <a:pt x="1012" y="0"/>
                    </a:moveTo>
                    <a:lnTo>
                      <a:pt x="904" y="11"/>
                    </a:lnTo>
                    <a:lnTo>
                      <a:pt x="797" y="22"/>
                    </a:lnTo>
                    <a:lnTo>
                      <a:pt x="700" y="54"/>
                    </a:lnTo>
                    <a:lnTo>
                      <a:pt x="614" y="86"/>
                    </a:lnTo>
                    <a:lnTo>
                      <a:pt x="517" y="129"/>
                    </a:lnTo>
                    <a:lnTo>
                      <a:pt x="442" y="172"/>
                    </a:lnTo>
                    <a:lnTo>
                      <a:pt x="356" y="237"/>
                    </a:lnTo>
                    <a:lnTo>
                      <a:pt x="291" y="301"/>
                    </a:lnTo>
                    <a:lnTo>
                      <a:pt x="227" y="366"/>
                    </a:lnTo>
                    <a:lnTo>
                      <a:pt x="173" y="452"/>
                    </a:lnTo>
                    <a:lnTo>
                      <a:pt x="119" y="527"/>
                    </a:lnTo>
                    <a:lnTo>
                      <a:pt x="76" y="624"/>
                    </a:lnTo>
                    <a:lnTo>
                      <a:pt x="44" y="721"/>
                    </a:lnTo>
                    <a:lnTo>
                      <a:pt x="22" y="818"/>
                    </a:lnTo>
                    <a:lnTo>
                      <a:pt x="1" y="914"/>
                    </a:lnTo>
                    <a:lnTo>
                      <a:pt x="1" y="1022"/>
                    </a:lnTo>
                    <a:lnTo>
                      <a:pt x="12" y="1129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76" y="1420"/>
                    </a:lnTo>
                    <a:lnTo>
                      <a:pt x="119" y="1516"/>
                    </a:lnTo>
                    <a:lnTo>
                      <a:pt x="173" y="1592"/>
                    </a:lnTo>
                    <a:lnTo>
                      <a:pt x="227" y="1678"/>
                    </a:lnTo>
                    <a:lnTo>
                      <a:pt x="302" y="1742"/>
                    </a:lnTo>
                    <a:lnTo>
                      <a:pt x="367" y="1807"/>
                    </a:lnTo>
                    <a:lnTo>
                      <a:pt x="442" y="1861"/>
                    </a:lnTo>
                    <a:lnTo>
                      <a:pt x="528" y="1914"/>
                    </a:lnTo>
                    <a:lnTo>
                      <a:pt x="625" y="1957"/>
                    </a:lnTo>
                    <a:lnTo>
                      <a:pt x="711" y="1990"/>
                    </a:lnTo>
                    <a:lnTo>
                      <a:pt x="818" y="2011"/>
                    </a:lnTo>
                    <a:lnTo>
                      <a:pt x="915" y="2022"/>
                    </a:lnTo>
                    <a:lnTo>
                      <a:pt x="1022" y="2033"/>
                    </a:lnTo>
                    <a:lnTo>
                      <a:pt x="1130" y="2022"/>
                    </a:lnTo>
                    <a:lnTo>
                      <a:pt x="1227" y="2011"/>
                    </a:lnTo>
                    <a:lnTo>
                      <a:pt x="1334" y="1990"/>
                    </a:lnTo>
                    <a:lnTo>
                      <a:pt x="1420" y="1947"/>
                    </a:lnTo>
                    <a:lnTo>
                      <a:pt x="1506" y="1914"/>
                    </a:lnTo>
                    <a:lnTo>
                      <a:pt x="1592" y="1861"/>
                    </a:lnTo>
                    <a:lnTo>
                      <a:pt x="1668" y="1796"/>
                    </a:lnTo>
                    <a:lnTo>
                      <a:pt x="1743" y="1732"/>
                    </a:lnTo>
                    <a:lnTo>
                      <a:pt x="1807" y="1667"/>
                    </a:lnTo>
                    <a:lnTo>
                      <a:pt x="1861" y="1592"/>
                    </a:lnTo>
                    <a:lnTo>
                      <a:pt x="1915" y="1506"/>
                    </a:lnTo>
                    <a:lnTo>
                      <a:pt x="1958" y="1409"/>
                    </a:lnTo>
                    <a:lnTo>
                      <a:pt x="1990" y="1323"/>
                    </a:lnTo>
                    <a:lnTo>
                      <a:pt x="2012" y="1215"/>
                    </a:lnTo>
                    <a:lnTo>
                      <a:pt x="2023" y="1119"/>
                    </a:lnTo>
                    <a:lnTo>
                      <a:pt x="2033" y="1011"/>
                    </a:lnTo>
                    <a:lnTo>
                      <a:pt x="2023" y="904"/>
                    </a:lnTo>
                    <a:lnTo>
                      <a:pt x="2012" y="807"/>
                    </a:lnTo>
                    <a:lnTo>
                      <a:pt x="1980" y="699"/>
                    </a:lnTo>
                    <a:lnTo>
                      <a:pt x="1947" y="613"/>
                    </a:lnTo>
                    <a:lnTo>
                      <a:pt x="1904" y="516"/>
                    </a:lnTo>
                    <a:lnTo>
                      <a:pt x="1861" y="441"/>
                    </a:lnTo>
                    <a:lnTo>
                      <a:pt x="1797" y="366"/>
                    </a:lnTo>
                    <a:lnTo>
                      <a:pt x="1732" y="291"/>
                    </a:lnTo>
                    <a:lnTo>
                      <a:pt x="1668" y="226"/>
                    </a:lnTo>
                    <a:lnTo>
                      <a:pt x="1582" y="172"/>
                    </a:lnTo>
                    <a:lnTo>
                      <a:pt x="1506" y="119"/>
                    </a:lnTo>
                    <a:lnTo>
                      <a:pt x="1410" y="76"/>
                    </a:lnTo>
                    <a:lnTo>
                      <a:pt x="1313" y="43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1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1558575" y="1500175"/>
                <a:ext cx="51100" cy="51100"/>
              </a:xfrm>
              <a:custGeom>
                <a:rect b="b" l="l" r="r" t="t"/>
                <a:pathLst>
                  <a:path extrusionOk="0" h="2044" w="2044">
                    <a:moveTo>
                      <a:pt x="1033" y="1"/>
                    </a:moveTo>
                    <a:lnTo>
                      <a:pt x="915" y="12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87"/>
                    </a:lnTo>
                    <a:lnTo>
                      <a:pt x="528" y="130"/>
                    </a:lnTo>
                    <a:lnTo>
                      <a:pt x="442" y="173"/>
                    </a:lnTo>
                    <a:lnTo>
                      <a:pt x="356" y="237"/>
                    </a:lnTo>
                    <a:lnTo>
                      <a:pt x="280" y="30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19" y="549"/>
                    </a:lnTo>
                    <a:lnTo>
                      <a:pt x="76" y="635"/>
                    </a:lnTo>
                    <a:lnTo>
                      <a:pt x="44" y="743"/>
                    </a:lnTo>
                    <a:lnTo>
                      <a:pt x="22" y="840"/>
                    </a:lnTo>
                    <a:lnTo>
                      <a:pt x="11" y="947"/>
                    </a:lnTo>
                    <a:lnTo>
                      <a:pt x="1" y="1055"/>
                    </a:lnTo>
                    <a:lnTo>
                      <a:pt x="11" y="1162"/>
                    </a:lnTo>
                    <a:lnTo>
                      <a:pt x="33" y="1270"/>
                    </a:lnTo>
                    <a:lnTo>
                      <a:pt x="54" y="1366"/>
                    </a:lnTo>
                    <a:lnTo>
                      <a:pt x="97" y="1452"/>
                    </a:lnTo>
                    <a:lnTo>
                      <a:pt x="140" y="1539"/>
                    </a:lnTo>
                    <a:lnTo>
                      <a:pt x="194" y="1625"/>
                    </a:lnTo>
                    <a:lnTo>
                      <a:pt x="248" y="1700"/>
                    </a:lnTo>
                    <a:lnTo>
                      <a:pt x="313" y="1764"/>
                    </a:lnTo>
                    <a:lnTo>
                      <a:pt x="388" y="1829"/>
                    </a:lnTo>
                    <a:lnTo>
                      <a:pt x="474" y="1883"/>
                    </a:lnTo>
                    <a:lnTo>
                      <a:pt x="549" y="1936"/>
                    </a:lnTo>
                    <a:lnTo>
                      <a:pt x="646" y="1969"/>
                    </a:lnTo>
                    <a:lnTo>
                      <a:pt x="743" y="2001"/>
                    </a:lnTo>
                    <a:lnTo>
                      <a:pt x="839" y="2022"/>
                    </a:lnTo>
                    <a:lnTo>
                      <a:pt x="936" y="2033"/>
                    </a:lnTo>
                    <a:lnTo>
                      <a:pt x="1044" y="2044"/>
                    </a:lnTo>
                    <a:lnTo>
                      <a:pt x="1151" y="2033"/>
                    </a:lnTo>
                    <a:lnTo>
                      <a:pt x="1259" y="2012"/>
                    </a:lnTo>
                    <a:lnTo>
                      <a:pt x="1356" y="1990"/>
                    </a:lnTo>
                    <a:lnTo>
                      <a:pt x="1442" y="1958"/>
                    </a:lnTo>
                    <a:lnTo>
                      <a:pt x="1538" y="1915"/>
                    </a:lnTo>
                    <a:lnTo>
                      <a:pt x="1614" y="1861"/>
                    </a:lnTo>
                    <a:lnTo>
                      <a:pt x="1689" y="1807"/>
                    </a:lnTo>
                    <a:lnTo>
                      <a:pt x="1764" y="1743"/>
                    </a:lnTo>
                    <a:lnTo>
                      <a:pt x="1829" y="1668"/>
                    </a:lnTo>
                    <a:lnTo>
                      <a:pt x="1882" y="1592"/>
                    </a:lnTo>
                    <a:lnTo>
                      <a:pt x="1925" y="1506"/>
                    </a:lnTo>
                    <a:lnTo>
                      <a:pt x="1968" y="1409"/>
                    </a:lnTo>
                    <a:lnTo>
                      <a:pt x="2001" y="1323"/>
                    </a:lnTo>
                    <a:lnTo>
                      <a:pt x="2022" y="1216"/>
                    </a:lnTo>
                    <a:lnTo>
                      <a:pt x="2044" y="1119"/>
                    </a:lnTo>
                    <a:lnTo>
                      <a:pt x="2044" y="1012"/>
                    </a:lnTo>
                    <a:lnTo>
                      <a:pt x="2033" y="904"/>
                    </a:lnTo>
                    <a:lnTo>
                      <a:pt x="2022" y="807"/>
                    </a:lnTo>
                    <a:lnTo>
                      <a:pt x="2001" y="700"/>
                    </a:lnTo>
                    <a:lnTo>
                      <a:pt x="1968" y="614"/>
                    </a:lnTo>
                    <a:lnTo>
                      <a:pt x="1925" y="528"/>
                    </a:lnTo>
                    <a:lnTo>
                      <a:pt x="1872" y="442"/>
                    </a:lnTo>
                    <a:lnTo>
                      <a:pt x="1818" y="366"/>
                    </a:lnTo>
                    <a:lnTo>
                      <a:pt x="1753" y="291"/>
                    </a:lnTo>
                    <a:lnTo>
                      <a:pt x="1678" y="227"/>
                    </a:lnTo>
                    <a:lnTo>
                      <a:pt x="1603" y="173"/>
                    </a:lnTo>
                    <a:lnTo>
                      <a:pt x="1517" y="119"/>
                    </a:lnTo>
                    <a:lnTo>
                      <a:pt x="1431" y="76"/>
                    </a:lnTo>
                    <a:lnTo>
                      <a:pt x="1334" y="44"/>
                    </a:lnTo>
                    <a:lnTo>
                      <a:pt x="1237" y="22"/>
                    </a:lnTo>
                    <a:lnTo>
                      <a:pt x="1130" y="1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616075" y="1814450"/>
                <a:ext cx="50850" cy="51100"/>
              </a:xfrm>
              <a:custGeom>
                <a:rect b="b" l="l" r="r" t="t"/>
                <a:pathLst>
                  <a:path extrusionOk="0" h="2044" w="2034">
                    <a:moveTo>
                      <a:pt x="915" y="0"/>
                    </a:moveTo>
                    <a:lnTo>
                      <a:pt x="807" y="22"/>
                    </a:lnTo>
                    <a:lnTo>
                      <a:pt x="700" y="43"/>
                    </a:lnTo>
                    <a:lnTo>
                      <a:pt x="603" y="75"/>
                    </a:lnTo>
                    <a:lnTo>
                      <a:pt x="517" y="129"/>
                    </a:lnTo>
                    <a:lnTo>
                      <a:pt x="431" y="172"/>
                    </a:lnTo>
                    <a:lnTo>
                      <a:pt x="356" y="237"/>
                    </a:lnTo>
                    <a:lnTo>
                      <a:pt x="280" y="301"/>
                    </a:lnTo>
                    <a:lnTo>
                      <a:pt x="216" y="376"/>
                    </a:lnTo>
                    <a:lnTo>
                      <a:pt x="151" y="462"/>
                    </a:lnTo>
                    <a:lnTo>
                      <a:pt x="108" y="548"/>
                    </a:lnTo>
                    <a:lnTo>
                      <a:pt x="65" y="634"/>
                    </a:lnTo>
                    <a:lnTo>
                      <a:pt x="33" y="742"/>
                    </a:lnTo>
                    <a:lnTo>
                      <a:pt x="11" y="839"/>
                    </a:lnTo>
                    <a:lnTo>
                      <a:pt x="1" y="946"/>
                    </a:lnTo>
                    <a:lnTo>
                      <a:pt x="1" y="1054"/>
                    </a:lnTo>
                    <a:lnTo>
                      <a:pt x="11" y="1161"/>
                    </a:lnTo>
                    <a:lnTo>
                      <a:pt x="22" y="1269"/>
                    </a:lnTo>
                    <a:lnTo>
                      <a:pt x="54" y="1366"/>
                    </a:lnTo>
                    <a:lnTo>
                      <a:pt x="87" y="1452"/>
                    </a:lnTo>
                    <a:lnTo>
                      <a:pt x="130" y="1538"/>
                    </a:lnTo>
                    <a:lnTo>
                      <a:pt x="184" y="1624"/>
                    </a:lnTo>
                    <a:lnTo>
                      <a:pt x="248" y="1699"/>
                    </a:lnTo>
                    <a:lnTo>
                      <a:pt x="313" y="1764"/>
                    </a:lnTo>
                    <a:lnTo>
                      <a:pt x="388" y="1828"/>
                    </a:lnTo>
                    <a:lnTo>
                      <a:pt x="463" y="1882"/>
                    </a:lnTo>
                    <a:lnTo>
                      <a:pt x="549" y="1936"/>
                    </a:lnTo>
                    <a:lnTo>
                      <a:pt x="635" y="1968"/>
                    </a:lnTo>
                    <a:lnTo>
                      <a:pt x="732" y="2000"/>
                    </a:lnTo>
                    <a:lnTo>
                      <a:pt x="829" y="2022"/>
                    </a:lnTo>
                    <a:lnTo>
                      <a:pt x="936" y="2032"/>
                    </a:lnTo>
                    <a:lnTo>
                      <a:pt x="1044" y="2043"/>
                    </a:lnTo>
                    <a:lnTo>
                      <a:pt x="1151" y="2032"/>
                    </a:lnTo>
                    <a:lnTo>
                      <a:pt x="1248" y="2011"/>
                    </a:lnTo>
                    <a:lnTo>
                      <a:pt x="1345" y="1989"/>
                    </a:lnTo>
                    <a:lnTo>
                      <a:pt x="1442" y="1957"/>
                    </a:lnTo>
                    <a:lnTo>
                      <a:pt x="1528" y="1914"/>
                    </a:lnTo>
                    <a:lnTo>
                      <a:pt x="1614" y="1860"/>
                    </a:lnTo>
                    <a:lnTo>
                      <a:pt x="1689" y="1796"/>
                    </a:lnTo>
                    <a:lnTo>
                      <a:pt x="1753" y="1731"/>
                    </a:lnTo>
                    <a:lnTo>
                      <a:pt x="1818" y="1667"/>
                    </a:lnTo>
                    <a:lnTo>
                      <a:pt x="1872" y="1581"/>
                    </a:lnTo>
                    <a:lnTo>
                      <a:pt x="1925" y="1505"/>
                    </a:lnTo>
                    <a:lnTo>
                      <a:pt x="1969" y="1409"/>
                    </a:lnTo>
                    <a:lnTo>
                      <a:pt x="2001" y="1312"/>
                    </a:lnTo>
                    <a:lnTo>
                      <a:pt x="2022" y="1215"/>
                    </a:lnTo>
                    <a:lnTo>
                      <a:pt x="2033" y="1118"/>
                    </a:lnTo>
                    <a:lnTo>
                      <a:pt x="2033" y="1011"/>
                    </a:lnTo>
                    <a:lnTo>
                      <a:pt x="2033" y="903"/>
                    </a:lnTo>
                    <a:lnTo>
                      <a:pt x="2012" y="796"/>
                    </a:lnTo>
                    <a:lnTo>
                      <a:pt x="1990" y="699"/>
                    </a:lnTo>
                    <a:lnTo>
                      <a:pt x="1958" y="613"/>
                    </a:lnTo>
                    <a:lnTo>
                      <a:pt x="1915" y="516"/>
                    </a:lnTo>
                    <a:lnTo>
                      <a:pt x="1861" y="441"/>
                    </a:lnTo>
                    <a:lnTo>
                      <a:pt x="1807" y="355"/>
                    </a:lnTo>
                    <a:lnTo>
                      <a:pt x="1743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20" y="75"/>
                    </a:lnTo>
                    <a:lnTo>
                      <a:pt x="1323" y="43"/>
                    </a:lnTo>
                    <a:lnTo>
                      <a:pt x="1227" y="22"/>
                    </a:lnTo>
                    <a:lnTo>
                      <a:pt x="1130" y="11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1403475" y="28354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25" y="1"/>
                    </a:moveTo>
                    <a:lnTo>
                      <a:pt x="828" y="12"/>
                    </a:lnTo>
                    <a:lnTo>
                      <a:pt x="731" y="33"/>
                    </a:lnTo>
                    <a:lnTo>
                      <a:pt x="635" y="65"/>
                    </a:lnTo>
                    <a:lnTo>
                      <a:pt x="538" y="108"/>
                    </a:lnTo>
                    <a:lnTo>
                      <a:pt x="452" y="162"/>
                    </a:lnTo>
                    <a:lnTo>
                      <a:pt x="377" y="216"/>
                    </a:lnTo>
                    <a:lnTo>
                      <a:pt x="301" y="280"/>
                    </a:lnTo>
                    <a:lnTo>
                      <a:pt x="237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75" y="603"/>
                    </a:lnTo>
                    <a:lnTo>
                      <a:pt x="43" y="700"/>
                    </a:lnTo>
                    <a:lnTo>
                      <a:pt x="22" y="796"/>
                    </a:lnTo>
                    <a:lnTo>
                      <a:pt x="0" y="893"/>
                    </a:lnTo>
                    <a:lnTo>
                      <a:pt x="0" y="1001"/>
                    </a:lnTo>
                    <a:lnTo>
                      <a:pt x="0" y="1098"/>
                    </a:lnTo>
                    <a:lnTo>
                      <a:pt x="11" y="1194"/>
                    </a:lnTo>
                    <a:lnTo>
                      <a:pt x="43" y="1291"/>
                    </a:lnTo>
                    <a:lnTo>
                      <a:pt x="75" y="1377"/>
                    </a:lnTo>
                    <a:lnTo>
                      <a:pt x="108" y="1463"/>
                    </a:lnTo>
                    <a:lnTo>
                      <a:pt x="162" y="1549"/>
                    </a:lnTo>
                    <a:lnTo>
                      <a:pt x="215" y="1624"/>
                    </a:lnTo>
                    <a:lnTo>
                      <a:pt x="280" y="1700"/>
                    </a:lnTo>
                    <a:lnTo>
                      <a:pt x="344" y="1764"/>
                    </a:lnTo>
                    <a:lnTo>
                      <a:pt x="420" y="1818"/>
                    </a:lnTo>
                    <a:lnTo>
                      <a:pt x="506" y="1872"/>
                    </a:lnTo>
                    <a:lnTo>
                      <a:pt x="592" y="1915"/>
                    </a:lnTo>
                    <a:lnTo>
                      <a:pt x="678" y="1947"/>
                    </a:lnTo>
                    <a:lnTo>
                      <a:pt x="774" y="1979"/>
                    </a:lnTo>
                    <a:lnTo>
                      <a:pt x="871" y="1990"/>
                    </a:lnTo>
                    <a:lnTo>
                      <a:pt x="968" y="2001"/>
                    </a:lnTo>
                    <a:lnTo>
                      <a:pt x="1076" y="2001"/>
                    </a:lnTo>
                    <a:lnTo>
                      <a:pt x="1172" y="1990"/>
                    </a:lnTo>
                    <a:lnTo>
                      <a:pt x="1269" y="1969"/>
                    </a:lnTo>
                    <a:lnTo>
                      <a:pt x="1366" y="1936"/>
                    </a:lnTo>
                    <a:lnTo>
                      <a:pt x="1452" y="1893"/>
                    </a:lnTo>
                    <a:lnTo>
                      <a:pt x="1538" y="1840"/>
                    </a:lnTo>
                    <a:lnTo>
                      <a:pt x="1624" y="1786"/>
                    </a:lnTo>
                    <a:lnTo>
                      <a:pt x="1699" y="1721"/>
                    </a:lnTo>
                    <a:lnTo>
                      <a:pt x="1764" y="1646"/>
                    </a:lnTo>
                    <a:lnTo>
                      <a:pt x="1817" y="1571"/>
                    </a:lnTo>
                    <a:lnTo>
                      <a:pt x="1871" y="1485"/>
                    </a:lnTo>
                    <a:lnTo>
                      <a:pt x="1914" y="1399"/>
                    </a:lnTo>
                    <a:lnTo>
                      <a:pt x="1957" y="1313"/>
                    </a:lnTo>
                    <a:lnTo>
                      <a:pt x="1979" y="1205"/>
                    </a:lnTo>
                    <a:lnTo>
                      <a:pt x="2000" y="1108"/>
                    </a:lnTo>
                    <a:lnTo>
                      <a:pt x="2000" y="1001"/>
                    </a:lnTo>
                    <a:lnTo>
                      <a:pt x="2000" y="904"/>
                    </a:lnTo>
                    <a:lnTo>
                      <a:pt x="1979" y="807"/>
                    </a:lnTo>
                    <a:lnTo>
                      <a:pt x="1957" y="710"/>
                    </a:lnTo>
                    <a:lnTo>
                      <a:pt x="1925" y="624"/>
                    </a:lnTo>
                    <a:lnTo>
                      <a:pt x="1882" y="538"/>
                    </a:lnTo>
                    <a:lnTo>
                      <a:pt x="1839" y="452"/>
                    </a:lnTo>
                    <a:lnTo>
                      <a:pt x="1785" y="377"/>
                    </a:lnTo>
                    <a:lnTo>
                      <a:pt x="1721" y="302"/>
                    </a:lnTo>
                    <a:lnTo>
                      <a:pt x="1645" y="237"/>
                    </a:lnTo>
                    <a:lnTo>
                      <a:pt x="1570" y="184"/>
                    </a:lnTo>
                    <a:lnTo>
                      <a:pt x="1495" y="130"/>
                    </a:lnTo>
                    <a:lnTo>
                      <a:pt x="1409" y="87"/>
                    </a:lnTo>
                    <a:lnTo>
                      <a:pt x="1323" y="55"/>
                    </a:lnTo>
                    <a:lnTo>
                      <a:pt x="1226" y="22"/>
                    </a:lnTo>
                    <a:lnTo>
                      <a:pt x="1129" y="1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1089200" y="2835425"/>
                <a:ext cx="50050" cy="50025"/>
              </a:xfrm>
              <a:custGeom>
                <a:rect b="b" l="l" r="r" t="t"/>
                <a:pathLst>
                  <a:path extrusionOk="0" h="2001" w="2002">
                    <a:moveTo>
                      <a:pt x="979" y="1"/>
                    </a:moveTo>
                    <a:lnTo>
                      <a:pt x="883" y="12"/>
                    </a:lnTo>
                    <a:lnTo>
                      <a:pt x="786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91" y="291"/>
                    </a:lnTo>
                    <a:lnTo>
                      <a:pt x="227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00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990"/>
                    </a:lnTo>
                    <a:lnTo>
                      <a:pt x="1" y="1098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60"/>
                    </a:lnTo>
                    <a:lnTo>
                      <a:pt x="227" y="1635"/>
                    </a:lnTo>
                    <a:lnTo>
                      <a:pt x="291" y="1710"/>
                    </a:lnTo>
                    <a:lnTo>
                      <a:pt x="367" y="1775"/>
                    </a:lnTo>
                    <a:lnTo>
                      <a:pt x="453" y="1840"/>
                    </a:lnTo>
                    <a:lnTo>
                      <a:pt x="528" y="1883"/>
                    </a:lnTo>
                    <a:lnTo>
                      <a:pt x="625" y="1926"/>
                    </a:lnTo>
                    <a:lnTo>
                      <a:pt x="711" y="1958"/>
                    </a:lnTo>
                    <a:lnTo>
                      <a:pt x="818" y="1990"/>
                    </a:lnTo>
                    <a:lnTo>
                      <a:pt x="915" y="2001"/>
                    </a:lnTo>
                    <a:lnTo>
                      <a:pt x="1119" y="2001"/>
                    </a:lnTo>
                    <a:lnTo>
                      <a:pt x="1216" y="1979"/>
                    </a:lnTo>
                    <a:lnTo>
                      <a:pt x="1313" y="1958"/>
                    </a:lnTo>
                    <a:lnTo>
                      <a:pt x="1399" y="1926"/>
                    </a:lnTo>
                    <a:lnTo>
                      <a:pt x="1485" y="1883"/>
                    </a:lnTo>
                    <a:lnTo>
                      <a:pt x="1571" y="1829"/>
                    </a:lnTo>
                    <a:lnTo>
                      <a:pt x="1646" y="1775"/>
                    </a:lnTo>
                    <a:lnTo>
                      <a:pt x="1711" y="1710"/>
                    </a:lnTo>
                    <a:lnTo>
                      <a:pt x="1775" y="1635"/>
                    </a:lnTo>
                    <a:lnTo>
                      <a:pt x="1829" y="1560"/>
                    </a:lnTo>
                    <a:lnTo>
                      <a:pt x="1883" y="1474"/>
                    </a:lnTo>
                    <a:lnTo>
                      <a:pt x="1926" y="1399"/>
                    </a:lnTo>
                    <a:lnTo>
                      <a:pt x="1958" y="1302"/>
                    </a:lnTo>
                    <a:lnTo>
                      <a:pt x="1980" y="1205"/>
                    </a:lnTo>
                    <a:lnTo>
                      <a:pt x="2001" y="1108"/>
                    </a:lnTo>
                    <a:lnTo>
                      <a:pt x="2001" y="1012"/>
                    </a:lnTo>
                    <a:lnTo>
                      <a:pt x="2001" y="904"/>
                    </a:lnTo>
                    <a:lnTo>
                      <a:pt x="1980" y="807"/>
                    </a:lnTo>
                    <a:lnTo>
                      <a:pt x="1958" y="710"/>
                    </a:lnTo>
                    <a:lnTo>
                      <a:pt x="1926" y="614"/>
                    </a:lnTo>
                    <a:lnTo>
                      <a:pt x="1883" y="528"/>
                    </a:lnTo>
                    <a:lnTo>
                      <a:pt x="1829" y="442"/>
                    </a:lnTo>
                    <a:lnTo>
                      <a:pt x="1775" y="366"/>
                    </a:lnTo>
                    <a:lnTo>
                      <a:pt x="1711" y="291"/>
                    </a:lnTo>
                    <a:lnTo>
                      <a:pt x="1635" y="227"/>
                    </a:lnTo>
                    <a:lnTo>
                      <a:pt x="1549" y="162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91" y="44"/>
                    </a:lnTo>
                    <a:lnTo>
                      <a:pt x="1184" y="2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538650" y="22848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15" y="1"/>
                    </a:moveTo>
                    <a:lnTo>
                      <a:pt x="818" y="22"/>
                    </a:lnTo>
                    <a:lnTo>
                      <a:pt x="721" y="44"/>
                    </a:lnTo>
                    <a:lnTo>
                      <a:pt x="635" y="76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88" y="216"/>
                    </a:lnTo>
                    <a:lnTo>
                      <a:pt x="313" y="280"/>
                    </a:lnTo>
                    <a:lnTo>
                      <a:pt x="248" y="345"/>
                    </a:lnTo>
                    <a:lnTo>
                      <a:pt x="184" y="420"/>
                    </a:lnTo>
                    <a:lnTo>
                      <a:pt x="141" y="506"/>
                    </a:lnTo>
                    <a:lnTo>
                      <a:pt x="87" y="581"/>
                    </a:lnTo>
                    <a:lnTo>
                      <a:pt x="55" y="678"/>
                    </a:lnTo>
                    <a:lnTo>
                      <a:pt x="22" y="775"/>
                    </a:lnTo>
                    <a:lnTo>
                      <a:pt x="12" y="872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2" y="1173"/>
                    </a:lnTo>
                    <a:lnTo>
                      <a:pt x="33" y="1270"/>
                    </a:lnTo>
                    <a:lnTo>
                      <a:pt x="65" y="1366"/>
                    </a:lnTo>
                    <a:lnTo>
                      <a:pt x="108" y="1452"/>
                    </a:lnTo>
                    <a:lnTo>
                      <a:pt x="162" y="1538"/>
                    </a:lnTo>
                    <a:lnTo>
                      <a:pt x="216" y="1624"/>
                    </a:lnTo>
                    <a:lnTo>
                      <a:pt x="291" y="1700"/>
                    </a:lnTo>
                    <a:lnTo>
                      <a:pt x="356" y="1764"/>
                    </a:lnTo>
                    <a:lnTo>
                      <a:pt x="442" y="1818"/>
                    </a:lnTo>
                    <a:lnTo>
                      <a:pt x="517" y="1872"/>
                    </a:lnTo>
                    <a:lnTo>
                      <a:pt x="614" y="1915"/>
                    </a:lnTo>
                    <a:lnTo>
                      <a:pt x="700" y="1958"/>
                    </a:lnTo>
                    <a:lnTo>
                      <a:pt x="807" y="1979"/>
                    </a:lnTo>
                    <a:lnTo>
                      <a:pt x="904" y="1990"/>
                    </a:lnTo>
                    <a:lnTo>
                      <a:pt x="1012" y="2001"/>
                    </a:lnTo>
                    <a:lnTo>
                      <a:pt x="1108" y="1990"/>
                    </a:lnTo>
                    <a:lnTo>
                      <a:pt x="1205" y="1979"/>
                    </a:lnTo>
                    <a:lnTo>
                      <a:pt x="1302" y="1958"/>
                    </a:lnTo>
                    <a:lnTo>
                      <a:pt x="1388" y="1915"/>
                    </a:lnTo>
                    <a:lnTo>
                      <a:pt x="1474" y="1872"/>
                    </a:lnTo>
                    <a:lnTo>
                      <a:pt x="1560" y="1829"/>
                    </a:lnTo>
                    <a:lnTo>
                      <a:pt x="1635" y="1764"/>
                    </a:lnTo>
                    <a:lnTo>
                      <a:pt x="1711" y="1700"/>
                    </a:lnTo>
                    <a:lnTo>
                      <a:pt x="1764" y="1635"/>
                    </a:lnTo>
                    <a:lnTo>
                      <a:pt x="1829" y="1560"/>
                    </a:lnTo>
                    <a:lnTo>
                      <a:pt x="1872" y="1474"/>
                    </a:lnTo>
                    <a:lnTo>
                      <a:pt x="1915" y="1388"/>
                    </a:lnTo>
                    <a:lnTo>
                      <a:pt x="1958" y="1302"/>
                    </a:lnTo>
                    <a:lnTo>
                      <a:pt x="1979" y="1205"/>
                    </a:lnTo>
                    <a:lnTo>
                      <a:pt x="1990" y="1108"/>
                    </a:lnTo>
                    <a:lnTo>
                      <a:pt x="2001" y="1001"/>
                    </a:lnTo>
                    <a:lnTo>
                      <a:pt x="1990" y="904"/>
                    </a:lnTo>
                    <a:lnTo>
                      <a:pt x="1979" y="807"/>
                    </a:lnTo>
                    <a:lnTo>
                      <a:pt x="1958" y="710"/>
                    </a:lnTo>
                    <a:lnTo>
                      <a:pt x="1926" y="624"/>
                    </a:lnTo>
                    <a:lnTo>
                      <a:pt x="1883" y="538"/>
                    </a:lnTo>
                    <a:lnTo>
                      <a:pt x="1829" y="452"/>
                    </a:lnTo>
                    <a:lnTo>
                      <a:pt x="1775" y="377"/>
                    </a:lnTo>
                    <a:lnTo>
                      <a:pt x="1711" y="302"/>
                    </a:lnTo>
                    <a:lnTo>
                      <a:pt x="1646" y="237"/>
                    </a:lnTo>
                    <a:lnTo>
                      <a:pt x="1571" y="184"/>
                    </a:lnTo>
                    <a:lnTo>
                      <a:pt x="1485" y="130"/>
                    </a:lnTo>
                    <a:lnTo>
                      <a:pt x="1399" y="87"/>
                    </a:lnTo>
                    <a:lnTo>
                      <a:pt x="1313" y="54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1954025" y="22848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25" y="1"/>
                    </a:moveTo>
                    <a:lnTo>
                      <a:pt x="828" y="11"/>
                    </a:lnTo>
                    <a:lnTo>
                      <a:pt x="742" y="33"/>
                    </a:lnTo>
                    <a:lnTo>
                      <a:pt x="646" y="65"/>
                    </a:lnTo>
                    <a:lnTo>
                      <a:pt x="560" y="108"/>
                    </a:lnTo>
                    <a:lnTo>
                      <a:pt x="473" y="151"/>
                    </a:lnTo>
                    <a:lnTo>
                      <a:pt x="398" y="205"/>
                    </a:lnTo>
                    <a:lnTo>
                      <a:pt x="323" y="270"/>
                    </a:lnTo>
                    <a:lnTo>
                      <a:pt x="258" y="345"/>
                    </a:lnTo>
                    <a:lnTo>
                      <a:pt x="194" y="409"/>
                    </a:lnTo>
                    <a:lnTo>
                      <a:pt x="140" y="495"/>
                    </a:lnTo>
                    <a:lnTo>
                      <a:pt x="97" y="581"/>
                    </a:lnTo>
                    <a:lnTo>
                      <a:pt x="65" y="667"/>
                    </a:lnTo>
                    <a:lnTo>
                      <a:pt x="33" y="764"/>
                    </a:lnTo>
                    <a:lnTo>
                      <a:pt x="11" y="861"/>
                    </a:lnTo>
                    <a:lnTo>
                      <a:pt x="0" y="958"/>
                    </a:lnTo>
                    <a:lnTo>
                      <a:pt x="0" y="1054"/>
                    </a:lnTo>
                    <a:lnTo>
                      <a:pt x="11" y="1151"/>
                    </a:lnTo>
                    <a:lnTo>
                      <a:pt x="33" y="1248"/>
                    </a:lnTo>
                    <a:lnTo>
                      <a:pt x="65" y="1345"/>
                    </a:lnTo>
                    <a:lnTo>
                      <a:pt x="97" y="1431"/>
                    </a:lnTo>
                    <a:lnTo>
                      <a:pt x="151" y="1517"/>
                    </a:lnTo>
                    <a:lnTo>
                      <a:pt x="205" y="1592"/>
                    </a:lnTo>
                    <a:lnTo>
                      <a:pt x="258" y="1667"/>
                    </a:lnTo>
                    <a:lnTo>
                      <a:pt x="334" y="1732"/>
                    </a:lnTo>
                    <a:lnTo>
                      <a:pt x="398" y="1796"/>
                    </a:lnTo>
                    <a:lnTo>
                      <a:pt x="484" y="1850"/>
                    </a:lnTo>
                    <a:lnTo>
                      <a:pt x="570" y="1893"/>
                    </a:lnTo>
                    <a:lnTo>
                      <a:pt x="656" y="1936"/>
                    </a:lnTo>
                    <a:lnTo>
                      <a:pt x="742" y="1969"/>
                    </a:lnTo>
                    <a:lnTo>
                      <a:pt x="839" y="1990"/>
                    </a:lnTo>
                    <a:lnTo>
                      <a:pt x="947" y="2001"/>
                    </a:lnTo>
                    <a:lnTo>
                      <a:pt x="1043" y="2001"/>
                    </a:lnTo>
                    <a:lnTo>
                      <a:pt x="1140" y="1990"/>
                    </a:lnTo>
                    <a:lnTo>
                      <a:pt x="1237" y="1969"/>
                    </a:lnTo>
                    <a:lnTo>
                      <a:pt x="1334" y="1947"/>
                    </a:lnTo>
                    <a:lnTo>
                      <a:pt x="1420" y="1904"/>
                    </a:lnTo>
                    <a:lnTo>
                      <a:pt x="1506" y="1861"/>
                    </a:lnTo>
                    <a:lnTo>
                      <a:pt x="1581" y="1807"/>
                    </a:lnTo>
                    <a:lnTo>
                      <a:pt x="1656" y="1743"/>
                    </a:lnTo>
                    <a:lnTo>
                      <a:pt x="1721" y="1678"/>
                    </a:lnTo>
                    <a:lnTo>
                      <a:pt x="1785" y="1614"/>
                    </a:lnTo>
                    <a:lnTo>
                      <a:pt x="1839" y="1528"/>
                    </a:lnTo>
                    <a:lnTo>
                      <a:pt x="1893" y="1452"/>
                    </a:lnTo>
                    <a:lnTo>
                      <a:pt x="1936" y="1356"/>
                    </a:lnTo>
                    <a:lnTo>
                      <a:pt x="1957" y="1270"/>
                    </a:lnTo>
                    <a:lnTo>
                      <a:pt x="1990" y="1173"/>
                    </a:lnTo>
                    <a:lnTo>
                      <a:pt x="2000" y="1076"/>
                    </a:lnTo>
                    <a:lnTo>
                      <a:pt x="2000" y="968"/>
                    </a:lnTo>
                    <a:lnTo>
                      <a:pt x="1990" y="861"/>
                    </a:lnTo>
                    <a:lnTo>
                      <a:pt x="1968" y="764"/>
                    </a:lnTo>
                    <a:lnTo>
                      <a:pt x="1947" y="667"/>
                    </a:lnTo>
                    <a:lnTo>
                      <a:pt x="1904" y="581"/>
                    </a:lnTo>
                    <a:lnTo>
                      <a:pt x="1861" y="495"/>
                    </a:lnTo>
                    <a:lnTo>
                      <a:pt x="1807" y="409"/>
                    </a:lnTo>
                    <a:lnTo>
                      <a:pt x="1742" y="334"/>
                    </a:lnTo>
                    <a:lnTo>
                      <a:pt x="1667" y="259"/>
                    </a:lnTo>
                    <a:lnTo>
                      <a:pt x="1592" y="205"/>
                    </a:lnTo>
                    <a:lnTo>
                      <a:pt x="1506" y="140"/>
                    </a:lnTo>
                    <a:lnTo>
                      <a:pt x="1420" y="97"/>
                    </a:lnTo>
                    <a:lnTo>
                      <a:pt x="1334" y="54"/>
                    </a:lnTo>
                    <a:lnTo>
                      <a:pt x="1237" y="33"/>
                    </a:lnTo>
                    <a:lnTo>
                      <a:pt x="1129" y="11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694300" y="25991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883" y="1"/>
                    </a:moveTo>
                    <a:lnTo>
                      <a:pt x="786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19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91" y="302"/>
                    </a:lnTo>
                    <a:lnTo>
                      <a:pt x="227" y="367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00"/>
                    </a:lnTo>
                    <a:lnTo>
                      <a:pt x="22" y="797"/>
                    </a:lnTo>
                    <a:lnTo>
                      <a:pt x="12" y="893"/>
                    </a:lnTo>
                    <a:lnTo>
                      <a:pt x="1" y="990"/>
                    </a:lnTo>
                    <a:lnTo>
                      <a:pt x="1" y="1098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60"/>
                    </a:lnTo>
                    <a:lnTo>
                      <a:pt x="237" y="1635"/>
                    </a:lnTo>
                    <a:lnTo>
                      <a:pt x="302" y="1711"/>
                    </a:lnTo>
                    <a:lnTo>
                      <a:pt x="377" y="1775"/>
                    </a:lnTo>
                    <a:lnTo>
                      <a:pt x="452" y="1840"/>
                    </a:lnTo>
                    <a:lnTo>
                      <a:pt x="538" y="1883"/>
                    </a:lnTo>
                    <a:lnTo>
                      <a:pt x="625" y="1926"/>
                    </a:lnTo>
                    <a:lnTo>
                      <a:pt x="721" y="1958"/>
                    </a:lnTo>
                    <a:lnTo>
                      <a:pt x="818" y="1979"/>
                    </a:lnTo>
                    <a:lnTo>
                      <a:pt x="915" y="2001"/>
                    </a:lnTo>
                    <a:lnTo>
                      <a:pt x="1022" y="2001"/>
                    </a:lnTo>
                    <a:lnTo>
                      <a:pt x="1119" y="1990"/>
                    </a:lnTo>
                    <a:lnTo>
                      <a:pt x="1227" y="1979"/>
                    </a:lnTo>
                    <a:lnTo>
                      <a:pt x="1313" y="1947"/>
                    </a:lnTo>
                    <a:lnTo>
                      <a:pt x="1409" y="1915"/>
                    </a:lnTo>
                    <a:lnTo>
                      <a:pt x="1495" y="1872"/>
                    </a:lnTo>
                    <a:lnTo>
                      <a:pt x="1571" y="1818"/>
                    </a:lnTo>
                    <a:lnTo>
                      <a:pt x="1646" y="1764"/>
                    </a:lnTo>
                    <a:lnTo>
                      <a:pt x="1711" y="1700"/>
                    </a:lnTo>
                    <a:lnTo>
                      <a:pt x="1775" y="1635"/>
                    </a:lnTo>
                    <a:lnTo>
                      <a:pt x="1840" y="1549"/>
                    </a:lnTo>
                    <a:lnTo>
                      <a:pt x="1883" y="1474"/>
                    </a:lnTo>
                    <a:lnTo>
                      <a:pt x="1926" y="1388"/>
                    </a:lnTo>
                    <a:lnTo>
                      <a:pt x="1958" y="1291"/>
                    </a:lnTo>
                    <a:lnTo>
                      <a:pt x="1979" y="1205"/>
                    </a:lnTo>
                    <a:lnTo>
                      <a:pt x="2001" y="1108"/>
                    </a:lnTo>
                    <a:lnTo>
                      <a:pt x="2001" y="1001"/>
                    </a:lnTo>
                    <a:lnTo>
                      <a:pt x="2001" y="904"/>
                    </a:lnTo>
                    <a:lnTo>
                      <a:pt x="1979" y="797"/>
                    </a:lnTo>
                    <a:lnTo>
                      <a:pt x="1958" y="700"/>
                    </a:lnTo>
                    <a:lnTo>
                      <a:pt x="1926" y="614"/>
                    </a:lnTo>
                    <a:lnTo>
                      <a:pt x="1883" y="517"/>
                    </a:lnTo>
                    <a:lnTo>
                      <a:pt x="1829" y="431"/>
                    </a:lnTo>
                    <a:lnTo>
                      <a:pt x="1775" y="356"/>
                    </a:lnTo>
                    <a:lnTo>
                      <a:pt x="1700" y="280"/>
                    </a:lnTo>
                    <a:lnTo>
                      <a:pt x="1635" y="216"/>
                    </a:lnTo>
                    <a:lnTo>
                      <a:pt x="1549" y="162"/>
                    </a:lnTo>
                    <a:lnTo>
                      <a:pt x="1463" y="108"/>
                    </a:lnTo>
                    <a:lnTo>
                      <a:pt x="1377" y="65"/>
                    </a:lnTo>
                    <a:lnTo>
                      <a:pt x="1280" y="33"/>
                    </a:lnTo>
                    <a:lnTo>
                      <a:pt x="1184" y="1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1795425" y="26018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46" y="0"/>
                    </a:moveTo>
                    <a:lnTo>
                      <a:pt x="839" y="11"/>
                    </a:lnTo>
                    <a:lnTo>
                      <a:pt x="753" y="33"/>
                    </a:lnTo>
                    <a:lnTo>
                      <a:pt x="656" y="65"/>
                    </a:lnTo>
                    <a:lnTo>
                      <a:pt x="570" y="108"/>
                    </a:lnTo>
                    <a:lnTo>
                      <a:pt x="484" y="151"/>
                    </a:lnTo>
                    <a:lnTo>
                      <a:pt x="409" y="205"/>
                    </a:lnTo>
                    <a:lnTo>
                      <a:pt x="333" y="269"/>
                    </a:lnTo>
                    <a:lnTo>
                      <a:pt x="269" y="334"/>
                    </a:lnTo>
                    <a:lnTo>
                      <a:pt x="204" y="409"/>
                    </a:lnTo>
                    <a:lnTo>
                      <a:pt x="151" y="484"/>
                    </a:lnTo>
                    <a:lnTo>
                      <a:pt x="108" y="570"/>
                    </a:lnTo>
                    <a:lnTo>
                      <a:pt x="65" y="667"/>
                    </a:lnTo>
                    <a:lnTo>
                      <a:pt x="32" y="753"/>
                    </a:lnTo>
                    <a:lnTo>
                      <a:pt x="11" y="850"/>
                    </a:lnTo>
                    <a:lnTo>
                      <a:pt x="0" y="947"/>
                    </a:lnTo>
                    <a:lnTo>
                      <a:pt x="11" y="1054"/>
                    </a:lnTo>
                    <a:lnTo>
                      <a:pt x="22" y="1162"/>
                    </a:lnTo>
                    <a:lnTo>
                      <a:pt x="43" y="1259"/>
                    </a:lnTo>
                    <a:lnTo>
                      <a:pt x="65" y="1355"/>
                    </a:lnTo>
                    <a:lnTo>
                      <a:pt x="108" y="1441"/>
                    </a:lnTo>
                    <a:lnTo>
                      <a:pt x="161" y="1527"/>
                    </a:lnTo>
                    <a:lnTo>
                      <a:pt x="215" y="1613"/>
                    </a:lnTo>
                    <a:lnTo>
                      <a:pt x="280" y="1689"/>
                    </a:lnTo>
                    <a:lnTo>
                      <a:pt x="355" y="1753"/>
                    </a:lnTo>
                    <a:lnTo>
                      <a:pt x="430" y="1818"/>
                    </a:lnTo>
                    <a:lnTo>
                      <a:pt x="505" y="1871"/>
                    </a:lnTo>
                    <a:lnTo>
                      <a:pt x="602" y="1914"/>
                    </a:lnTo>
                    <a:lnTo>
                      <a:pt x="688" y="1947"/>
                    </a:lnTo>
                    <a:lnTo>
                      <a:pt x="785" y="1979"/>
                    </a:lnTo>
                    <a:lnTo>
                      <a:pt x="893" y="2000"/>
                    </a:lnTo>
                    <a:lnTo>
                      <a:pt x="1097" y="2000"/>
                    </a:lnTo>
                    <a:lnTo>
                      <a:pt x="1194" y="1979"/>
                    </a:lnTo>
                    <a:lnTo>
                      <a:pt x="1290" y="1957"/>
                    </a:lnTo>
                    <a:lnTo>
                      <a:pt x="1376" y="1925"/>
                    </a:lnTo>
                    <a:lnTo>
                      <a:pt x="1462" y="1882"/>
                    </a:lnTo>
                    <a:lnTo>
                      <a:pt x="1549" y="1839"/>
                    </a:lnTo>
                    <a:lnTo>
                      <a:pt x="1624" y="1785"/>
                    </a:lnTo>
                    <a:lnTo>
                      <a:pt x="1699" y="1721"/>
                    </a:lnTo>
                    <a:lnTo>
                      <a:pt x="1764" y="1646"/>
                    </a:lnTo>
                    <a:lnTo>
                      <a:pt x="1817" y="1570"/>
                    </a:lnTo>
                    <a:lnTo>
                      <a:pt x="1871" y="1495"/>
                    </a:lnTo>
                    <a:lnTo>
                      <a:pt x="1914" y="1409"/>
                    </a:lnTo>
                    <a:lnTo>
                      <a:pt x="1957" y="1312"/>
                    </a:lnTo>
                    <a:lnTo>
                      <a:pt x="1979" y="1226"/>
                    </a:lnTo>
                    <a:lnTo>
                      <a:pt x="2000" y="1130"/>
                    </a:lnTo>
                    <a:lnTo>
                      <a:pt x="2000" y="1022"/>
                    </a:lnTo>
                    <a:lnTo>
                      <a:pt x="2000" y="925"/>
                    </a:lnTo>
                    <a:lnTo>
                      <a:pt x="1989" y="828"/>
                    </a:lnTo>
                    <a:lnTo>
                      <a:pt x="1968" y="732"/>
                    </a:lnTo>
                    <a:lnTo>
                      <a:pt x="1936" y="635"/>
                    </a:lnTo>
                    <a:lnTo>
                      <a:pt x="1893" y="549"/>
                    </a:lnTo>
                    <a:lnTo>
                      <a:pt x="1850" y="474"/>
                    </a:lnTo>
                    <a:lnTo>
                      <a:pt x="1796" y="388"/>
                    </a:lnTo>
                    <a:lnTo>
                      <a:pt x="1731" y="323"/>
                    </a:lnTo>
                    <a:lnTo>
                      <a:pt x="1656" y="248"/>
                    </a:lnTo>
                    <a:lnTo>
                      <a:pt x="1592" y="194"/>
                    </a:lnTo>
                    <a:lnTo>
                      <a:pt x="1506" y="140"/>
                    </a:lnTo>
                    <a:lnTo>
                      <a:pt x="1419" y="97"/>
                    </a:lnTo>
                    <a:lnTo>
                      <a:pt x="1333" y="54"/>
                    </a:lnTo>
                    <a:lnTo>
                      <a:pt x="1237" y="33"/>
                    </a:lnTo>
                    <a:lnTo>
                      <a:pt x="1140" y="11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538650" y="19706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90" y="1"/>
                    </a:moveTo>
                    <a:lnTo>
                      <a:pt x="893" y="11"/>
                    </a:lnTo>
                    <a:lnTo>
                      <a:pt x="797" y="22"/>
                    </a:lnTo>
                    <a:lnTo>
                      <a:pt x="700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42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7" y="366"/>
                    </a:lnTo>
                    <a:lnTo>
                      <a:pt x="173" y="441"/>
                    </a:lnTo>
                    <a:lnTo>
                      <a:pt x="119" y="527"/>
                    </a:lnTo>
                    <a:lnTo>
                      <a:pt x="76" y="613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1"/>
                    </a:lnTo>
                    <a:lnTo>
                      <a:pt x="1" y="1097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77"/>
                    </a:lnTo>
                    <a:lnTo>
                      <a:pt x="119" y="1463"/>
                    </a:lnTo>
                    <a:lnTo>
                      <a:pt x="162" y="1549"/>
                    </a:lnTo>
                    <a:lnTo>
                      <a:pt x="227" y="1624"/>
                    </a:lnTo>
                    <a:lnTo>
                      <a:pt x="291" y="1699"/>
                    </a:lnTo>
                    <a:lnTo>
                      <a:pt x="356" y="1764"/>
                    </a:lnTo>
                    <a:lnTo>
                      <a:pt x="431" y="1818"/>
                    </a:lnTo>
                    <a:lnTo>
                      <a:pt x="517" y="1872"/>
                    </a:lnTo>
                    <a:lnTo>
                      <a:pt x="603" y="1915"/>
                    </a:lnTo>
                    <a:lnTo>
                      <a:pt x="689" y="1947"/>
                    </a:lnTo>
                    <a:lnTo>
                      <a:pt x="786" y="1979"/>
                    </a:lnTo>
                    <a:lnTo>
                      <a:pt x="883" y="1990"/>
                    </a:lnTo>
                    <a:lnTo>
                      <a:pt x="979" y="2001"/>
                    </a:lnTo>
                    <a:lnTo>
                      <a:pt x="1087" y="2001"/>
                    </a:lnTo>
                    <a:lnTo>
                      <a:pt x="1184" y="1979"/>
                    </a:lnTo>
                    <a:lnTo>
                      <a:pt x="1280" y="1958"/>
                    </a:lnTo>
                    <a:lnTo>
                      <a:pt x="1377" y="1925"/>
                    </a:lnTo>
                    <a:lnTo>
                      <a:pt x="1474" y="1882"/>
                    </a:lnTo>
                    <a:lnTo>
                      <a:pt x="1549" y="1829"/>
                    </a:lnTo>
                    <a:lnTo>
                      <a:pt x="1635" y="1775"/>
                    </a:lnTo>
                    <a:lnTo>
                      <a:pt x="1711" y="1699"/>
                    </a:lnTo>
                    <a:lnTo>
                      <a:pt x="1775" y="1635"/>
                    </a:lnTo>
                    <a:lnTo>
                      <a:pt x="1829" y="1549"/>
                    </a:lnTo>
                    <a:lnTo>
                      <a:pt x="1883" y="1463"/>
                    </a:lnTo>
                    <a:lnTo>
                      <a:pt x="1926" y="1377"/>
                    </a:lnTo>
                    <a:lnTo>
                      <a:pt x="1958" y="1280"/>
                    </a:lnTo>
                    <a:lnTo>
                      <a:pt x="1979" y="1183"/>
                    </a:lnTo>
                    <a:lnTo>
                      <a:pt x="2001" y="1087"/>
                    </a:lnTo>
                    <a:lnTo>
                      <a:pt x="2001" y="979"/>
                    </a:lnTo>
                    <a:lnTo>
                      <a:pt x="1990" y="882"/>
                    </a:lnTo>
                    <a:lnTo>
                      <a:pt x="1979" y="785"/>
                    </a:lnTo>
                    <a:lnTo>
                      <a:pt x="1947" y="689"/>
                    </a:lnTo>
                    <a:lnTo>
                      <a:pt x="1915" y="592"/>
                    </a:lnTo>
                    <a:lnTo>
                      <a:pt x="1872" y="517"/>
                    </a:lnTo>
                    <a:lnTo>
                      <a:pt x="1818" y="431"/>
                    </a:lnTo>
                    <a:lnTo>
                      <a:pt x="1754" y="355"/>
                    </a:lnTo>
                    <a:lnTo>
                      <a:pt x="1689" y="291"/>
                    </a:lnTo>
                    <a:lnTo>
                      <a:pt x="1625" y="226"/>
                    </a:lnTo>
                    <a:lnTo>
                      <a:pt x="1549" y="162"/>
                    </a:lnTo>
                    <a:lnTo>
                      <a:pt x="1463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94" y="22"/>
                    </a:lnTo>
                    <a:lnTo>
                      <a:pt x="1087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1795675" y="1656650"/>
                <a:ext cx="49775" cy="49750"/>
              </a:xfrm>
              <a:custGeom>
                <a:rect b="b" l="l" r="r" t="t"/>
                <a:pathLst>
                  <a:path extrusionOk="0" h="1990" w="1991">
                    <a:moveTo>
                      <a:pt x="926" y="0"/>
                    </a:moveTo>
                    <a:lnTo>
                      <a:pt x="818" y="11"/>
                    </a:lnTo>
                    <a:lnTo>
                      <a:pt x="721" y="32"/>
                    </a:lnTo>
                    <a:lnTo>
                      <a:pt x="635" y="65"/>
                    </a:lnTo>
                    <a:lnTo>
                      <a:pt x="538" y="108"/>
                    </a:lnTo>
                    <a:lnTo>
                      <a:pt x="452" y="161"/>
                    </a:lnTo>
                    <a:lnTo>
                      <a:pt x="377" y="215"/>
                    </a:lnTo>
                    <a:lnTo>
                      <a:pt x="302" y="280"/>
                    </a:lnTo>
                    <a:lnTo>
                      <a:pt x="237" y="355"/>
                    </a:lnTo>
                    <a:lnTo>
                      <a:pt x="173" y="430"/>
                    </a:lnTo>
                    <a:lnTo>
                      <a:pt x="119" y="516"/>
                    </a:lnTo>
                    <a:lnTo>
                      <a:pt x="76" y="602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0"/>
                    </a:lnTo>
                    <a:lnTo>
                      <a:pt x="1" y="1097"/>
                    </a:lnTo>
                    <a:lnTo>
                      <a:pt x="22" y="1194"/>
                    </a:lnTo>
                    <a:lnTo>
                      <a:pt x="44" y="1290"/>
                    </a:lnTo>
                    <a:lnTo>
                      <a:pt x="76" y="1376"/>
                    </a:lnTo>
                    <a:lnTo>
                      <a:pt x="119" y="1462"/>
                    </a:lnTo>
                    <a:lnTo>
                      <a:pt x="173" y="1548"/>
                    </a:lnTo>
                    <a:lnTo>
                      <a:pt x="227" y="1624"/>
                    </a:lnTo>
                    <a:lnTo>
                      <a:pt x="291" y="1699"/>
                    </a:lnTo>
                    <a:lnTo>
                      <a:pt x="366" y="1753"/>
                    </a:lnTo>
                    <a:lnTo>
                      <a:pt x="442" y="1817"/>
                    </a:lnTo>
                    <a:lnTo>
                      <a:pt x="528" y="1860"/>
                    </a:lnTo>
                    <a:lnTo>
                      <a:pt x="614" y="1903"/>
                    </a:lnTo>
                    <a:lnTo>
                      <a:pt x="700" y="1946"/>
                    </a:lnTo>
                    <a:lnTo>
                      <a:pt x="797" y="1968"/>
                    </a:lnTo>
                    <a:lnTo>
                      <a:pt x="893" y="1979"/>
                    </a:lnTo>
                    <a:lnTo>
                      <a:pt x="990" y="1989"/>
                    </a:lnTo>
                    <a:lnTo>
                      <a:pt x="1087" y="1979"/>
                    </a:lnTo>
                    <a:lnTo>
                      <a:pt x="1184" y="1968"/>
                    </a:lnTo>
                    <a:lnTo>
                      <a:pt x="1280" y="1946"/>
                    </a:lnTo>
                    <a:lnTo>
                      <a:pt x="1366" y="1914"/>
                    </a:lnTo>
                    <a:lnTo>
                      <a:pt x="1452" y="1871"/>
                    </a:lnTo>
                    <a:lnTo>
                      <a:pt x="1539" y="1817"/>
                    </a:lnTo>
                    <a:lnTo>
                      <a:pt x="1614" y="1764"/>
                    </a:lnTo>
                    <a:lnTo>
                      <a:pt x="1689" y="1699"/>
                    </a:lnTo>
                    <a:lnTo>
                      <a:pt x="1754" y="1635"/>
                    </a:lnTo>
                    <a:lnTo>
                      <a:pt x="1807" y="1559"/>
                    </a:lnTo>
                    <a:lnTo>
                      <a:pt x="1861" y="1473"/>
                    </a:lnTo>
                    <a:lnTo>
                      <a:pt x="1904" y="1387"/>
                    </a:lnTo>
                    <a:lnTo>
                      <a:pt x="1936" y="1301"/>
                    </a:lnTo>
                    <a:lnTo>
                      <a:pt x="1969" y="1204"/>
                    </a:lnTo>
                    <a:lnTo>
                      <a:pt x="1979" y="1108"/>
                    </a:lnTo>
                    <a:lnTo>
                      <a:pt x="1990" y="1011"/>
                    </a:lnTo>
                    <a:lnTo>
                      <a:pt x="1990" y="914"/>
                    </a:lnTo>
                    <a:lnTo>
                      <a:pt x="1969" y="817"/>
                    </a:lnTo>
                    <a:lnTo>
                      <a:pt x="1947" y="721"/>
                    </a:lnTo>
                    <a:lnTo>
                      <a:pt x="1915" y="624"/>
                    </a:lnTo>
                    <a:lnTo>
                      <a:pt x="1883" y="538"/>
                    </a:lnTo>
                    <a:lnTo>
                      <a:pt x="1829" y="462"/>
                    </a:lnTo>
                    <a:lnTo>
                      <a:pt x="1775" y="376"/>
                    </a:lnTo>
                    <a:lnTo>
                      <a:pt x="1711" y="312"/>
                    </a:lnTo>
                    <a:lnTo>
                      <a:pt x="1646" y="247"/>
                    </a:lnTo>
                    <a:lnTo>
                      <a:pt x="1571" y="183"/>
                    </a:lnTo>
                    <a:lnTo>
                      <a:pt x="1485" y="129"/>
                    </a:lnTo>
                    <a:lnTo>
                      <a:pt x="1399" y="86"/>
                    </a:lnTo>
                    <a:lnTo>
                      <a:pt x="1313" y="54"/>
                    </a:lnTo>
                    <a:lnTo>
                      <a:pt x="1227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694575" y="1656650"/>
                <a:ext cx="49750" cy="49750"/>
              </a:xfrm>
              <a:custGeom>
                <a:rect b="b" l="l" r="r" t="t"/>
                <a:pathLst>
                  <a:path extrusionOk="0" h="1990" w="1990">
                    <a:moveTo>
                      <a:pt x="861" y="0"/>
                    </a:moveTo>
                    <a:lnTo>
                      <a:pt x="764" y="22"/>
                    </a:lnTo>
                    <a:lnTo>
                      <a:pt x="667" y="54"/>
                    </a:lnTo>
                    <a:lnTo>
                      <a:pt x="570" y="86"/>
                    </a:lnTo>
                    <a:lnTo>
                      <a:pt x="484" y="140"/>
                    </a:lnTo>
                    <a:lnTo>
                      <a:pt x="409" y="194"/>
                    </a:lnTo>
                    <a:lnTo>
                      <a:pt x="334" y="258"/>
                    </a:lnTo>
                    <a:lnTo>
                      <a:pt x="259" y="323"/>
                    </a:lnTo>
                    <a:lnTo>
                      <a:pt x="194" y="398"/>
                    </a:lnTo>
                    <a:lnTo>
                      <a:pt x="140" y="484"/>
                    </a:lnTo>
                    <a:lnTo>
                      <a:pt x="97" y="570"/>
                    </a:lnTo>
                    <a:lnTo>
                      <a:pt x="54" y="667"/>
                    </a:lnTo>
                    <a:lnTo>
                      <a:pt x="22" y="764"/>
                    </a:lnTo>
                    <a:lnTo>
                      <a:pt x="1" y="860"/>
                    </a:lnTo>
                    <a:lnTo>
                      <a:pt x="1" y="957"/>
                    </a:lnTo>
                    <a:lnTo>
                      <a:pt x="1" y="1065"/>
                    </a:lnTo>
                    <a:lnTo>
                      <a:pt x="11" y="1161"/>
                    </a:lnTo>
                    <a:lnTo>
                      <a:pt x="33" y="1247"/>
                    </a:lnTo>
                    <a:lnTo>
                      <a:pt x="65" y="1344"/>
                    </a:lnTo>
                    <a:lnTo>
                      <a:pt x="97" y="1430"/>
                    </a:lnTo>
                    <a:lnTo>
                      <a:pt x="151" y="1516"/>
                    </a:lnTo>
                    <a:lnTo>
                      <a:pt x="205" y="1591"/>
                    </a:lnTo>
                    <a:lnTo>
                      <a:pt x="269" y="1667"/>
                    </a:lnTo>
                    <a:lnTo>
                      <a:pt x="334" y="1731"/>
                    </a:lnTo>
                    <a:lnTo>
                      <a:pt x="409" y="1796"/>
                    </a:lnTo>
                    <a:lnTo>
                      <a:pt x="484" y="1850"/>
                    </a:lnTo>
                    <a:lnTo>
                      <a:pt x="570" y="1893"/>
                    </a:lnTo>
                    <a:lnTo>
                      <a:pt x="657" y="1925"/>
                    </a:lnTo>
                    <a:lnTo>
                      <a:pt x="753" y="1957"/>
                    </a:lnTo>
                    <a:lnTo>
                      <a:pt x="850" y="1979"/>
                    </a:lnTo>
                    <a:lnTo>
                      <a:pt x="947" y="1989"/>
                    </a:lnTo>
                    <a:lnTo>
                      <a:pt x="1044" y="1989"/>
                    </a:lnTo>
                    <a:lnTo>
                      <a:pt x="1140" y="1979"/>
                    </a:lnTo>
                    <a:lnTo>
                      <a:pt x="1237" y="1957"/>
                    </a:lnTo>
                    <a:lnTo>
                      <a:pt x="1334" y="1925"/>
                    </a:lnTo>
                    <a:lnTo>
                      <a:pt x="1420" y="1893"/>
                    </a:lnTo>
                    <a:lnTo>
                      <a:pt x="1506" y="1839"/>
                    </a:lnTo>
                    <a:lnTo>
                      <a:pt x="1581" y="1785"/>
                    </a:lnTo>
                    <a:lnTo>
                      <a:pt x="1657" y="1731"/>
                    </a:lnTo>
                    <a:lnTo>
                      <a:pt x="1721" y="1656"/>
                    </a:lnTo>
                    <a:lnTo>
                      <a:pt x="1786" y="1591"/>
                    </a:lnTo>
                    <a:lnTo>
                      <a:pt x="1839" y="1505"/>
                    </a:lnTo>
                    <a:lnTo>
                      <a:pt x="1882" y="1419"/>
                    </a:lnTo>
                    <a:lnTo>
                      <a:pt x="1925" y="1333"/>
                    </a:lnTo>
                    <a:lnTo>
                      <a:pt x="1958" y="1247"/>
                    </a:lnTo>
                    <a:lnTo>
                      <a:pt x="1979" y="1151"/>
                    </a:lnTo>
                    <a:lnTo>
                      <a:pt x="1990" y="1043"/>
                    </a:lnTo>
                    <a:lnTo>
                      <a:pt x="1990" y="946"/>
                    </a:lnTo>
                    <a:lnTo>
                      <a:pt x="1979" y="850"/>
                    </a:lnTo>
                    <a:lnTo>
                      <a:pt x="1958" y="753"/>
                    </a:lnTo>
                    <a:lnTo>
                      <a:pt x="1936" y="667"/>
                    </a:lnTo>
                    <a:lnTo>
                      <a:pt x="1893" y="581"/>
                    </a:lnTo>
                    <a:lnTo>
                      <a:pt x="1850" y="495"/>
                    </a:lnTo>
                    <a:lnTo>
                      <a:pt x="1796" y="409"/>
                    </a:lnTo>
                    <a:lnTo>
                      <a:pt x="1743" y="344"/>
                    </a:lnTo>
                    <a:lnTo>
                      <a:pt x="1667" y="269"/>
                    </a:lnTo>
                    <a:lnTo>
                      <a:pt x="1603" y="204"/>
                    </a:lnTo>
                    <a:lnTo>
                      <a:pt x="1517" y="151"/>
                    </a:lnTo>
                    <a:lnTo>
                      <a:pt x="1441" y="108"/>
                    </a:lnTo>
                    <a:lnTo>
                      <a:pt x="1345" y="65"/>
                    </a:lnTo>
                    <a:lnTo>
                      <a:pt x="1259" y="32"/>
                    </a:lnTo>
                    <a:lnTo>
                      <a:pt x="1162" y="11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1953750" y="2206925"/>
                <a:ext cx="50575" cy="50300"/>
              </a:xfrm>
              <a:custGeom>
                <a:rect b="b" l="l" r="r" t="t"/>
                <a:pathLst>
                  <a:path extrusionOk="0" h="2012" w="2023">
                    <a:moveTo>
                      <a:pt x="861" y="0"/>
                    </a:moveTo>
                    <a:lnTo>
                      <a:pt x="764" y="22"/>
                    </a:lnTo>
                    <a:lnTo>
                      <a:pt x="667" y="54"/>
                    </a:lnTo>
                    <a:lnTo>
                      <a:pt x="571" y="97"/>
                    </a:lnTo>
                    <a:lnTo>
                      <a:pt x="484" y="140"/>
                    </a:lnTo>
                    <a:lnTo>
                      <a:pt x="409" y="194"/>
                    </a:lnTo>
                    <a:lnTo>
                      <a:pt x="334" y="258"/>
                    </a:lnTo>
                    <a:lnTo>
                      <a:pt x="259" y="323"/>
                    </a:lnTo>
                    <a:lnTo>
                      <a:pt x="194" y="398"/>
                    </a:lnTo>
                    <a:lnTo>
                      <a:pt x="140" y="473"/>
                    </a:lnTo>
                    <a:lnTo>
                      <a:pt x="97" y="570"/>
                    </a:lnTo>
                    <a:lnTo>
                      <a:pt x="65" y="656"/>
                    </a:lnTo>
                    <a:lnTo>
                      <a:pt x="33" y="753"/>
                    </a:lnTo>
                    <a:lnTo>
                      <a:pt x="11" y="850"/>
                    </a:lnTo>
                    <a:lnTo>
                      <a:pt x="1" y="957"/>
                    </a:lnTo>
                    <a:lnTo>
                      <a:pt x="1" y="1065"/>
                    </a:lnTo>
                    <a:lnTo>
                      <a:pt x="11" y="1172"/>
                    </a:lnTo>
                    <a:lnTo>
                      <a:pt x="33" y="1269"/>
                    </a:lnTo>
                    <a:lnTo>
                      <a:pt x="65" y="1366"/>
                    </a:lnTo>
                    <a:lnTo>
                      <a:pt x="108" y="1452"/>
                    </a:lnTo>
                    <a:lnTo>
                      <a:pt x="151" y="1538"/>
                    </a:lnTo>
                    <a:lnTo>
                      <a:pt x="205" y="1624"/>
                    </a:lnTo>
                    <a:lnTo>
                      <a:pt x="269" y="1699"/>
                    </a:lnTo>
                    <a:lnTo>
                      <a:pt x="345" y="1764"/>
                    </a:lnTo>
                    <a:lnTo>
                      <a:pt x="420" y="1828"/>
                    </a:lnTo>
                    <a:lnTo>
                      <a:pt x="495" y="1882"/>
                    </a:lnTo>
                    <a:lnTo>
                      <a:pt x="581" y="1925"/>
                    </a:lnTo>
                    <a:lnTo>
                      <a:pt x="678" y="1957"/>
                    </a:lnTo>
                    <a:lnTo>
                      <a:pt x="775" y="1990"/>
                    </a:lnTo>
                    <a:lnTo>
                      <a:pt x="872" y="2000"/>
                    </a:lnTo>
                    <a:lnTo>
                      <a:pt x="979" y="2011"/>
                    </a:lnTo>
                    <a:lnTo>
                      <a:pt x="1087" y="2011"/>
                    </a:lnTo>
                    <a:lnTo>
                      <a:pt x="1183" y="2000"/>
                    </a:lnTo>
                    <a:lnTo>
                      <a:pt x="1280" y="1979"/>
                    </a:lnTo>
                    <a:lnTo>
                      <a:pt x="1366" y="1947"/>
                    </a:lnTo>
                    <a:lnTo>
                      <a:pt x="1463" y="1914"/>
                    </a:lnTo>
                    <a:lnTo>
                      <a:pt x="1538" y="1861"/>
                    </a:lnTo>
                    <a:lnTo>
                      <a:pt x="1624" y="1818"/>
                    </a:lnTo>
                    <a:lnTo>
                      <a:pt x="1689" y="1753"/>
                    </a:lnTo>
                    <a:lnTo>
                      <a:pt x="1764" y="1689"/>
                    </a:lnTo>
                    <a:lnTo>
                      <a:pt x="1818" y="1613"/>
                    </a:lnTo>
                    <a:lnTo>
                      <a:pt x="1872" y="1538"/>
                    </a:lnTo>
                    <a:lnTo>
                      <a:pt x="1915" y="1452"/>
                    </a:lnTo>
                    <a:lnTo>
                      <a:pt x="1958" y="1366"/>
                    </a:lnTo>
                    <a:lnTo>
                      <a:pt x="1990" y="1269"/>
                    </a:lnTo>
                    <a:lnTo>
                      <a:pt x="2011" y="1172"/>
                    </a:lnTo>
                    <a:lnTo>
                      <a:pt x="2022" y="1076"/>
                    </a:lnTo>
                    <a:lnTo>
                      <a:pt x="2022" y="968"/>
                    </a:lnTo>
                    <a:lnTo>
                      <a:pt x="2011" y="861"/>
                    </a:lnTo>
                    <a:lnTo>
                      <a:pt x="1990" y="764"/>
                    </a:lnTo>
                    <a:lnTo>
                      <a:pt x="1968" y="667"/>
                    </a:lnTo>
                    <a:lnTo>
                      <a:pt x="1925" y="581"/>
                    </a:lnTo>
                    <a:lnTo>
                      <a:pt x="1882" y="484"/>
                    </a:lnTo>
                    <a:lnTo>
                      <a:pt x="1829" y="409"/>
                    </a:lnTo>
                    <a:lnTo>
                      <a:pt x="1775" y="334"/>
                    </a:lnTo>
                    <a:lnTo>
                      <a:pt x="1700" y="258"/>
                    </a:lnTo>
                    <a:lnTo>
                      <a:pt x="1624" y="194"/>
                    </a:lnTo>
                    <a:lnTo>
                      <a:pt x="1549" y="140"/>
                    </a:lnTo>
                    <a:lnTo>
                      <a:pt x="1463" y="97"/>
                    </a:lnTo>
                    <a:lnTo>
                      <a:pt x="1366" y="54"/>
                    </a:lnTo>
                    <a:lnTo>
                      <a:pt x="1269" y="22"/>
                    </a:lnTo>
                    <a:lnTo>
                      <a:pt x="1173" y="11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1089200" y="1420075"/>
                <a:ext cx="50050" cy="50025"/>
              </a:xfrm>
              <a:custGeom>
                <a:rect b="b" l="l" r="r" t="t"/>
                <a:pathLst>
                  <a:path extrusionOk="0" h="2001" w="2002">
                    <a:moveTo>
                      <a:pt x="1001" y="0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21" y="43"/>
                    </a:lnTo>
                    <a:lnTo>
                      <a:pt x="625" y="76"/>
                    </a:lnTo>
                    <a:lnTo>
                      <a:pt x="539" y="119"/>
                    </a:lnTo>
                    <a:lnTo>
                      <a:pt x="453" y="172"/>
                    </a:lnTo>
                    <a:lnTo>
                      <a:pt x="377" y="226"/>
                    </a:lnTo>
                    <a:lnTo>
                      <a:pt x="313" y="291"/>
                    </a:lnTo>
                    <a:lnTo>
                      <a:pt x="248" y="355"/>
                    </a:lnTo>
                    <a:lnTo>
                      <a:pt x="184" y="431"/>
                    </a:lnTo>
                    <a:lnTo>
                      <a:pt x="130" y="517"/>
                    </a:lnTo>
                    <a:lnTo>
                      <a:pt x="87" y="603"/>
                    </a:lnTo>
                    <a:lnTo>
                      <a:pt x="55" y="689"/>
                    </a:lnTo>
                    <a:lnTo>
                      <a:pt x="33" y="785"/>
                    </a:lnTo>
                    <a:lnTo>
                      <a:pt x="12" y="882"/>
                    </a:lnTo>
                    <a:lnTo>
                      <a:pt x="1" y="979"/>
                    </a:lnTo>
                    <a:lnTo>
                      <a:pt x="12" y="1087"/>
                    </a:lnTo>
                    <a:lnTo>
                      <a:pt x="22" y="1183"/>
                    </a:lnTo>
                    <a:lnTo>
                      <a:pt x="44" y="1280"/>
                    </a:lnTo>
                    <a:lnTo>
                      <a:pt x="76" y="1377"/>
                    </a:lnTo>
                    <a:lnTo>
                      <a:pt x="119" y="1463"/>
                    </a:lnTo>
                    <a:lnTo>
                      <a:pt x="173" y="1549"/>
                    </a:lnTo>
                    <a:lnTo>
                      <a:pt x="238" y="1624"/>
                    </a:lnTo>
                    <a:lnTo>
                      <a:pt x="302" y="1699"/>
                    </a:lnTo>
                    <a:lnTo>
                      <a:pt x="377" y="1764"/>
                    </a:lnTo>
                    <a:lnTo>
                      <a:pt x="453" y="1828"/>
                    </a:lnTo>
                    <a:lnTo>
                      <a:pt x="539" y="1882"/>
                    </a:lnTo>
                    <a:lnTo>
                      <a:pt x="625" y="1925"/>
                    </a:lnTo>
                    <a:lnTo>
                      <a:pt x="721" y="1957"/>
                    </a:lnTo>
                    <a:lnTo>
                      <a:pt x="818" y="1979"/>
                    </a:lnTo>
                    <a:lnTo>
                      <a:pt x="915" y="1990"/>
                    </a:lnTo>
                    <a:lnTo>
                      <a:pt x="1023" y="2001"/>
                    </a:lnTo>
                    <a:lnTo>
                      <a:pt x="1119" y="1990"/>
                    </a:lnTo>
                    <a:lnTo>
                      <a:pt x="1216" y="1968"/>
                    </a:lnTo>
                    <a:lnTo>
                      <a:pt x="1313" y="1947"/>
                    </a:lnTo>
                    <a:lnTo>
                      <a:pt x="1399" y="1904"/>
                    </a:lnTo>
                    <a:lnTo>
                      <a:pt x="1485" y="1861"/>
                    </a:lnTo>
                    <a:lnTo>
                      <a:pt x="1571" y="1818"/>
                    </a:lnTo>
                    <a:lnTo>
                      <a:pt x="1646" y="1753"/>
                    </a:lnTo>
                    <a:lnTo>
                      <a:pt x="1711" y="1689"/>
                    </a:lnTo>
                    <a:lnTo>
                      <a:pt x="1775" y="1613"/>
                    </a:lnTo>
                    <a:lnTo>
                      <a:pt x="1829" y="1538"/>
                    </a:lnTo>
                    <a:lnTo>
                      <a:pt x="1883" y="1463"/>
                    </a:lnTo>
                    <a:lnTo>
                      <a:pt x="1926" y="1377"/>
                    </a:lnTo>
                    <a:lnTo>
                      <a:pt x="1958" y="1280"/>
                    </a:lnTo>
                    <a:lnTo>
                      <a:pt x="1980" y="1183"/>
                    </a:lnTo>
                    <a:lnTo>
                      <a:pt x="1990" y="1087"/>
                    </a:lnTo>
                    <a:lnTo>
                      <a:pt x="2001" y="990"/>
                    </a:lnTo>
                    <a:lnTo>
                      <a:pt x="1990" y="893"/>
                    </a:lnTo>
                    <a:lnTo>
                      <a:pt x="1980" y="796"/>
                    </a:lnTo>
                    <a:lnTo>
                      <a:pt x="1947" y="699"/>
                    </a:lnTo>
                    <a:lnTo>
                      <a:pt x="1915" y="613"/>
                    </a:lnTo>
                    <a:lnTo>
                      <a:pt x="1872" y="527"/>
                    </a:lnTo>
                    <a:lnTo>
                      <a:pt x="1818" y="441"/>
                    </a:lnTo>
                    <a:lnTo>
                      <a:pt x="1764" y="366"/>
                    </a:lnTo>
                    <a:lnTo>
                      <a:pt x="1700" y="302"/>
                    </a:lnTo>
                    <a:lnTo>
                      <a:pt x="1625" y="237"/>
                    </a:lnTo>
                    <a:lnTo>
                      <a:pt x="1549" y="172"/>
                    </a:lnTo>
                    <a:lnTo>
                      <a:pt x="1474" y="129"/>
                    </a:lnTo>
                    <a:lnTo>
                      <a:pt x="1388" y="86"/>
                    </a:lnTo>
                    <a:lnTo>
                      <a:pt x="1291" y="54"/>
                    </a:lnTo>
                    <a:lnTo>
                      <a:pt x="1205" y="22"/>
                    </a:lnTo>
                    <a:lnTo>
                      <a:pt x="1109" y="1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1166900" y="1419800"/>
                <a:ext cx="50300" cy="50300"/>
              </a:xfrm>
              <a:custGeom>
                <a:rect b="b" l="l" r="r" t="t"/>
                <a:pathLst>
                  <a:path extrusionOk="0" h="2012" w="2012">
                    <a:moveTo>
                      <a:pt x="1011" y="1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87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24"/>
                    </a:lnTo>
                    <a:lnTo>
                      <a:pt x="44" y="710"/>
                    </a:lnTo>
                    <a:lnTo>
                      <a:pt x="22" y="807"/>
                    </a:lnTo>
                    <a:lnTo>
                      <a:pt x="11" y="915"/>
                    </a:lnTo>
                    <a:lnTo>
                      <a:pt x="1" y="1022"/>
                    </a:lnTo>
                    <a:lnTo>
                      <a:pt x="11" y="1119"/>
                    </a:lnTo>
                    <a:lnTo>
                      <a:pt x="22" y="1216"/>
                    </a:lnTo>
                    <a:lnTo>
                      <a:pt x="44" y="1313"/>
                    </a:lnTo>
                    <a:lnTo>
                      <a:pt x="76" y="1399"/>
                    </a:lnTo>
                    <a:lnTo>
                      <a:pt x="119" y="1485"/>
                    </a:lnTo>
                    <a:lnTo>
                      <a:pt x="173" y="1571"/>
                    </a:lnTo>
                    <a:lnTo>
                      <a:pt x="226" y="1646"/>
                    </a:lnTo>
                    <a:lnTo>
                      <a:pt x="280" y="1710"/>
                    </a:lnTo>
                    <a:lnTo>
                      <a:pt x="355" y="1775"/>
                    </a:lnTo>
                    <a:lnTo>
                      <a:pt x="431" y="1839"/>
                    </a:lnTo>
                    <a:lnTo>
                      <a:pt x="506" y="1882"/>
                    </a:lnTo>
                    <a:lnTo>
                      <a:pt x="592" y="1925"/>
                    </a:lnTo>
                    <a:lnTo>
                      <a:pt x="678" y="1968"/>
                    </a:lnTo>
                    <a:lnTo>
                      <a:pt x="775" y="1990"/>
                    </a:lnTo>
                    <a:lnTo>
                      <a:pt x="872" y="2012"/>
                    </a:lnTo>
                    <a:lnTo>
                      <a:pt x="1076" y="2012"/>
                    </a:lnTo>
                    <a:lnTo>
                      <a:pt x="1183" y="2001"/>
                    </a:lnTo>
                    <a:lnTo>
                      <a:pt x="1280" y="1979"/>
                    </a:lnTo>
                    <a:lnTo>
                      <a:pt x="1377" y="1947"/>
                    </a:lnTo>
                    <a:lnTo>
                      <a:pt x="1463" y="1915"/>
                    </a:lnTo>
                    <a:lnTo>
                      <a:pt x="1549" y="1861"/>
                    </a:lnTo>
                    <a:lnTo>
                      <a:pt x="1624" y="1807"/>
                    </a:lnTo>
                    <a:lnTo>
                      <a:pt x="1700" y="1743"/>
                    </a:lnTo>
                    <a:lnTo>
                      <a:pt x="1764" y="1667"/>
                    </a:lnTo>
                    <a:lnTo>
                      <a:pt x="1829" y="1592"/>
                    </a:lnTo>
                    <a:lnTo>
                      <a:pt x="1882" y="1517"/>
                    </a:lnTo>
                    <a:lnTo>
                      <a:pt x="1925" y="1431"/>
                    </a:lnTo>
                    <a:lnTo>
                      <a:pt x="1958" y="1334"/>
                    </a:lnTo>
                    <a:lnTo>
                      <a:pt x="1990" y="1237"/>
                    </a:lnTo>
                    <a:lnTo>
                      <a:pt x="2011" y="1141"/>
                    </a:lnTo>
                    <a:lnTo>
                      <a:pt x="2011" y="1033"/>
                    </a:lnTo>
                    <a:lnTo>
                      <a:pt x="2011" y="925"/>
                    </a:lnTo>
                    <a:lnTo>
                      <a:pt x="2001" y="829"/>
                    </a:lnTo>
                    <a:lnTo>
                      <a:pt x="1968" y="721"/>
                    </a:lnTo>
                    <a:lnTo>
                      <a:pt x="1936" y="635"/>
                    </a:lnTo>
                    <a:lnTo>
                      <a:pt x="1904" y="538"/>
                    </a:lnTo>
                    <a:lnTo>
                      <a:pt x="1850" y="463"/>
                    </a:lnTo>
                    <a:lnTo>
                      <a:pt x="1796" y="377"/>
                    </a:lnTo>
                    <a:lnTo>
                      <a:pt x="1732" y="302"/>
                    </a:lnTo>
                    <a:lnTo>
                      <a:pt x="1657" y="237"/>
                    </a:lnTo>
                    <a:lnTo>
                      <a:pt x="1581" y="183"/>
                    </a:lnTo>
                    <a:lnTo>
                      <a:pt x="1495" y="130"/>
                    </a:lnTo>
                    <a:lnTo>
                      <a:pt x="1409" y="87"/>
                    </a:lnTo>
                    <a:lnTo>
                      <a:pt x="1312" y="54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1244600" y="1419800"/>
                <a:ext cx="50550" cy="50575"/>
              </a:xfrm>
              <a:custGeom>
                <a:rect b="b" l="l" r="r" t="t"/>
                <a:pathLst>
                  <a:path extrusionOk="0" h="2023" w="2022">
                    <a:moveTo>
                      <a:pt x="979" y="1"/>
                    </a:moveTo>
                    <a:lnTo>
                      <a:pt x="871" y="11"/>
                    </a:lnTo>
                    <a:lnTo>
                      <a:pt x="774" y="22"/>
                    </a:lnTo>
                    <a:lnTo>
                      <a:pt x="688" y="54"/>
                    </a:lnTo>
                    <a:lnTo>
                      <a:pt x="592" y="87"/>
                    </a:lnTo>
                    <a:lnTo>
                      <a:pt x="506" y="130"/>
                    </a:lnTo>
                    <a:lnTo>
                      <a:pt x="430" y="18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72" y="452"/>
                    </a:lnTo>
                    <a:lnTo>
                      <a:pt x="118" y="528"/>
                    </a:lnTo>
                    <a:lnTo>
                      <a:pt x="75" y="614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11" y="904"/>
                    </a:lnTo>
                    <a:lnTo>
                      <a:pt x="0" y="1001"/>
                    </a:lnTo>
                    <a:lnTo>
                      <a:pt x="11" y="1108"/>
                    </a:lnTo>
                    <a:lnTo>
                      <a:pt x="22" y="1216"/>
                    </a:lnTo>
                    <a:lnTo>
                      <a:pt x="43" y="1313"/>
                    </a:lnTo>
                    <a:lnTo>
                      <a:pt x="86" y="1409"/>
                    </a:lnTo>
                    <a:lnTo>
                      <a:pt x="118" y="1495"/>
                    </a:lnTo>
                    <a:lnTo>
                      <a:pt x="172" y="1581"/>
                    </a:lnTo>
                    <a:lnTo>
                      <a:pt x="226" y="1657"/>
                    </a:lnTo>
                    <a:lnTo>
                      <a:pt x="301" y="1732"/>
                    </a:lnTo>
                    <a:lnTo>
                      <a:pt x="366" y="1796"/>
                    </a:lnTo>
                    <a:lnTo>
                      <a:pt x="452" y="1850"/>
                    </a:lnTo>
                    <a:lnTo>
                      <a:pt x="527" y="1904"/>
                    </a:lnTo>
                    <a:lnTo>
                      <a:pt x="624" y="1947"/>
                    </a:lnTo>
                    <a:lnTo>
                      <a:pt x="710" y="1979"/>
                    </a:lnTo>
                    <a:lnTo>
                      <a:pt x="817" y="2001"/>
                    </a:lnTo>
                    <a:lnTo>
                      <a:pt x="914" y="2012"/>
                    </a:lnTo>
                    <a:lnTo>
                      <a:pt x="1022" y="2022"/>
                    </a:lnTo>
                    <a:lnTo>
                      <a:pt x="1129" y="2012"/>
                    </a:lnTo>
                    <a:lnTo>
                      <a:pt x="1226" y="2001"/>
                    </a:lnTo>
                    <a:lnTo>
                      <a:pt x="1334" y="1968"/>
                    </a:lnTo>
                    <a:lnTo>
                      <a:pt x="1420" y="1936"/>
                    </a:lnTo>
                    <a:lnTo>
                      <a:pt x="1506" y="1893"/>
                    </a:lnTo>
                    <a:lnTo>
                      <a:pt x="1592" y="1839"/>
                    </a:lnTo>
                    <a:lnTo>
                      <a:pt x="1667" y="1786"/>
                    </a:lnTo>
                    <a:lnTo>
                      <a:pt x="1742" y="1721"/>
                    </a:lnTo>
                    <a:lnTo>
                      <a:pt x="1807" y="1646"/>
                    </a:lnTo>
                    <a:lnTo>
                      <a:pt x="1860" y="1571"/>
                    </a:lnTo>
                    <a:lnTo>
                      <a:pt x="1914" y="1485"/>
                    </a:lnTo>
                    <a:lnTo>
                      <a:pt x="1957" y="1388"/>
                    </a:lnTo>
                    <a:lnTo>
                      <a:pt x="1990" y="1302"/>
                    </a:lnTo>
                    <a:lnTo>
                      <a:pt x="2011" y="1194"/>
                    </a:lnTo>
                    <a:lnTo>
                      <a:pt x="2022" y="1098"/>
                    </a:lnTo>
                    <a:lnTo>
                      <a:pt x="2022" y="990"/>
                    </a:lnTo>
                    <a:lnTo>
                      <a:pt x="2022" y="882"/>
                    </a:lnTo>
                    <a:lnTo>
                      <a:pt x="2000" y="786"/>
                    </a:lnTo>
                    <a:lnTo>
                      <a:pt x="1968" y="678"/>
                    </a:lnTo>
                    <a:lnTo>
                      <a:pt x="1936" y="592"/>
                    </a:lnTo>
                    <a:lnTo>
                      <a:pt x="1893" y="506"/>
                    </a:lnTo>
                    <a:lnTo>
                      <a:pt x="1839" y="420"/>
                    </a:lnTo>
                    <a:lnTo>
                      <a:pt x="1774" y="345"/>
                    </a:lnTo>
                    <a:lnTo>
                      <a:pt x="1710" y="270"/>
                    </a:lnTo>
                    <a:lnTo>
                      <a:pt x="1635" y="216"/>
                    </a:lnTo>
                    <a:lnTo>
                      <a:pt x="1559" y="151"/>
                    </a:lnTo>
                    <a:lnTo>
                      <a:pt x="1473" y="108"/>
                    </a:lnTo>
                    <a:lnTo>
                      <a:pt x="1387" y="65"/>
                    </a:lnTo>
                    <a:lnTo>
                      <a:pt x="1291" y="33"/>
                    </a:lnTo>
                    <a:lnTo>
                      <a:pt x="1183" y="11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1717725" y="1578675"/>
                <a:ext cx="49750" cy="49750"/>
              </a:xfrm>
              <a:custGeom>
                <a:rect b="b" l="l" r="r" t="t"/>
                <a:pathLst>
                  <a:path extrusionOk="0" h="1990" w="1990">
                    <a:moveTo>
                      <a:pt x="904" y="1"/>
                    </a:move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62" y="452"/>
                    </a:lnTo>
                    <a:lnTo>
                      <a:pt x="119" y="538"/>
                    </a:lnTo>
                    <a:lnTo>
                      <a:pt x="76" y="635"/>
                    </a:lnTo>
                    <a:lnTo>
                      <a:pt x="43" y="721"/>
                    </a:lnTo>
                    <a:lnTo>
                      <a:pt x="22" y="829"/>
                    </a:lnTo>
                    <a:lnTo>
                      <a:pt x="0" y="925"/>
                    </a:lnTo>
                    <a:lnTo>
                      <a:pt x="0" y="1022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54" y="1313"/>
                    </a:lnTo>
                    <a:lnTo>
                      <a:pt x="97" y="1409"/>
                    </a:lnTo>
                    <a:lnTo>
                      <a:pt x="140" y="1495"/>
                    </a:lnTo>
                    <a:lnTo>
                      <a:pt x="194" y="1571"/>
                    </a:lnTo>
                    <a:lnTo>
                      <a:pt x="248" y="1646"/>
                    </a:lnTo>
                    <a:lnTo>
                      <a:pt x="312" y="1710"/>
                    </a:lnTo>
                    <a:lnTo>
                      <a:pt x="388" y="1775"/>
                    </a:lnTo>
                    <a:lnTo>
                      <a:pt x="463" y="1829"/>
                    </a:lnTo>
                    <a:lnTo>
                      <a:pt x="549" y="1882"/>
                    </a:lnTo>
                    <a:lnTo>
                      <a:pt x="635" y="1925"/>
                    </a:lnTo>
                    <a:lnTo>
                      <a:pt x="721" y="1947"/>
                    </a:lnTo>
                    <a:lnTo>
                      <a:pt x="818" y="1979"/>
                    </a:lnTo>
                    <a:lnTo>
                      <a:pt x="914" y="1990"/>
                    </a:lnTo>
                    <a:lnTo>
                      <a:pt x="1119" y="1990"/>
                    </a:lnTo>
                    <a:lnTo>
                      <a:pt x="1216" y="1968"/>
                    </a:lnTo>
                    <a:lnTo>
                      <a:pt x="1302" y="1936"/>
                    </a:lnTo>
                    <a:lnTo>
                      <a:pt x="1398" y="1904"/>
                    </a:lnTo>
                    <a:lnTo>
                      <a:pt x="1484" y="1861"/>
                    </a:lnTo>
                    <a:lnTo>
                      <a:pt x="1560" y="1807"/>
                    </a:lnTo>
                    <a:lnTo>
                      <a:pt x="1635" y="1753"/>
                    </a:lnTo>
                    <a:lnTo>
                      <a:pt x="1710" y="1689"/>
                    </a:lnTo>
                    <a:lnTo>
                      <a:pt x="1775" y="1614"/>
                    </a:lnTo>
                    <a:lnTo>
                      <a:pt x="1828" y="1538"/>
                    </a:lnTo>
                    <a:lnTo>
                      <a:pt x="1871" y="1463"/>
                    </a:lnTo>
                    <a:lnTo>
                      <a:pt x="1915" y="1377"/>
                    </a:lnTo>
                    <a:lnTo>
                      <a:pt x="1947" y="1280"/>
                    </a:lnTo>
                    <a:lnTo>
                      <a:pt x="1979" y="1184"/>
                    </a:lnTo>
                    <a:lnTo>
                      <a:pt x="1990" y="1087"/>
                    </a:lnTo>
                    <a:lnTo>
                      <a:pt x="1990" y="990"/>
                    </a:lnTo>
                    <a:lnTo>
                      <a:pt x="1990" y="893"/>
                    </a:lnTo>
                    <a:lnTo>
                      <a:pt x="1968" y="796"/>
                    </a:lnTo>
                    <a:lnTo>
                      <a:pt x="1947" y="700"/>
                    </a:lnTo>
                    <a:lnTo>
                      <a:pt x="1915" y="614"/>
                    </a:lnTo>
                    <a:lnTo>
                      <a:pt x="1871" y="528"/>
                    </a:lnTo>
                    <a:lnTo>
                      <a:pt x="1818" y="442"/>
                    </a:lnTo>
                    <a:lnTo>
                      <a:pt x="1764" y="366"/>
                    </a:lnTo>
                    <a:lnTo>
                      <a:pt x="1699" y="302"/>
                    </a:lnTo>
                    <a:lnTo>
                      <a:pt x="1635" y="237"/>
                    </a:lnTo>
                    <a:lnTo>
                      <a:pt x="1560" y="173"/>
                    </a:lnTo>
                    <a:lnTo>
                      <a:pt x="1474" y="130"/>
                    </a:lnTo>
                    <a:lnTo>
                      <a:pt x="1388" y="87"/>
                    </a:lnTo>
                    <a:lnTo>
                      <a:pt x="1302" y="44"/>
                    </a:lnTo>
                    <a:lnTo>
                      <a:pt x="1205" y="22"/>
                    </a:lnTo>
                    <a:lnTo>
                      <a:pt x="1108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774950" y="1578675"/>
                <a:ext cx="50025" cy="49750"/>
              </a:xfrm>
              <a:custGeom>
                <a:rect b="b" l="l" r="r" t="t"/>
                <a:pathLst>
                  <a:path extrusionOk="0" h="1990" w="2001">
                    <a:moveTo>
                      <a:pt x="904" y="1"/>
                    </a:moveTo>
                    <a:lnTo>
                      <a:pt x="796" y="22"/>
                    </a:lnTo>
                    <a:lnTo>
                      <a:pt x="700" y="44"/>
                    </a:lnTo>
                    <a:lnTo>
                      <a:pt x="614" y="76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80" y="30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08" y="549"/>
                    </a:lnTo>
                    <a:lnTo>
                      <a:pt x="76" y="635"/>
                    </a:lnTo>
                    <a:lnTo>
                      <a:pt x="44" y="732"/>
                    </a:lnTo>
                    <a:lnTo>
                      <a:pt x="22" y="829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65" y="1323"/>
                    </a:lnTo>
                    <a:lnTo>
                      <a:pt x="98" y="1409"/>
                    </a:lnTo>
                    <a:lnTo>
                      <a:pt x="141" y="1495"/>
                    </a:lnTo>
                    <a:lnTo>
                      <a:pt x="194" y="1581"/>
                    </a:lnTo>
                    <a:lnTo>
                      <a:pt x="259" y="1657"/>
                    </a:lnTo>
                    <a:lnTo>
                      <a:pt x="323" y="1721"/>
                    </a:lnTo>
                    <a:lnTo>
                      <a:pt x="399" y="1786"/>
                    </a:lnTo>
                    <a:lnTo>
                      <a:pt x="474" y="1839"/>
                    </a:lnTo>
                    <a:lnTo>
                      <a:pt x="560" y="1882"/>
                    </a:lnTo>
                    <a:lnTo>
                      <a:pt x="646" y="1925"/>
                    </a:lnTo>
                    <a:lnTo>
                      <a:pt x="732" y="1958"/>
                    </a:lnTo>
                    <a:lnTo>
                      <a:pt x="829" y="1979"/>
                    </a:lnTo>
                    <a:lnTo>
                      <a:pt x="925" y="1990"/>
                    </a:lnTo>
                    <a:lnTo>
                      <a:pt x="1130" y="1990"/>
                    </a:lnTo>
                    <a:lnTo>
                      <a:pt x="1227" y="1968"/>
                    </a:lnTo>
                    <a:lnTo>
                      <a:pt x="1323" y="1947"/>
                    </a:lnTo>
                    <a:lnTo>
                      <a:pt x="1409" y="1904"/>
                    </a:lnTo>
                    <a:lnTo>
                      <a:pt x="1495" y="1861"/>
                    </a:lnTo>
                    <a:lnTo>
                      <a:pt x="1571" y="1807"/>
                    </a:lnTo>
                    <a:lnTo>
                      <a:pt x="1646" y="1753"/>
                    </a:lnTo>
                    <a:lnTo>
                      <a:pt x="1721" y="1689"/>
                    </a:lnTo>
                    <a:lnTo>
                      <a:pt x="1786" y="1614"/>
                    </a:lnTo>
                    <a:lnTo>
                      <a:pt x="1839" y="1538"/>
                    </a:lnTo>
                    <a:lnTo>
                      <a:pt x="1882" y="1452"/>
                    </a:lnTo>
                    <a:lnTo>
                      <a:pt x="1926" y="1366"/>
                    </a:lnTo>
                    <a:lnTo>
                      <a:pt x="1958" y="1280"/>
                    </a:lnTo>
                    <a:lnTo>
                      <a:pt x="1979" y="1184"/>
                    </a:lnTo>
                    <a:lnTo>
                      <a:pt x="2001" y="1087"/>
                    </a:lnTo>
                    <a:lnTo>
                      <a:pt x="2001" y="979"/>
                    </a:lnTo>
                    <a:lnTo>
                      <a:pt x="1990" y="882"/>
                    </a:lnTo>
                    <a:lnTo>
                      <a:pt x="1979" y="786"/>
                    </a:lnTo>
                    <a:lnTo>
                      <a:pt x="1958" y="689"/>
                    </a:lnTo>
                    <a:lnTo>
                      <a:pt x="1915" y="603"/>
                    </a:lnTo>
                    <a:lnTo>
                      <a:pt x="1872" y="517"/>
                    </a:lnTo>
                    <a:lnTo>
                      <a:pt x="1829" y="431"/>
                    </a:lnTo>
                    <a:lnTo>
                      <a:pt x="1764" y="356"/>
                    </a:lnTo>
                    <a:lnTo>
                      <a:pt x="1700" y="291"/>
                    </a:lnTo>
                    <a:lnTo>
                      <a:pt x="1635" y="227"/>
                    </a:lnTo>
                    <a:lnTo>
                      <a:pt x="1560" y="173"/>
                    </a:lnTo>
                    <a:lnTo>
                      <a:pt x="1474" y="119"/>
                    </a:lnTo>
                    <a:lnTo>
                      <a:pt x="1388" y="76"/>
                    </a:lnTo>
                    <a:lnTo>
                      <a:pt x="1291" y="44"/>
                    </a:lnTo>
                    <a:lnTo>
                      <a:pt x="1205" y="2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1325500" y="1419800"/>
                <a:ext cx="50300" cy="50300"/>
              </a:xfrm>
              <a:custGeom>
                <a:rect b="b" l="l" r="r" t="t"/>
                <a:pathLst>
                  <a:path extrusionOk="0" h="2012" w="2012">
                    <a:moveTo>
                      <a:pt x="1044" y="1"/>
                    </a:moveTo>
                    <a:lnTo>
                      <a:pt x="936" y="11"/>
                    </a:lnTo>
                    <a:lnTo>
                      <a:pt x="840" y="22"/>
                    </a:lnTo>
                    <a:lnTo>
                      <a:pt x="732" y="44"/>
                    </a:lnTo>
                    <a:lnTo>
                      <a:pt x="646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88" y="216"/>
                    </a:lnTo>
                    <a:lnTo>
                      <a:pt x="313" y="280"/>
                    </a:lnTo>
                    <a:lnTo>
                      <a:pt x="248" y="345"/>
                    </a:lnTo>
                    <a:lnTo>
                      <a:pt x="184" y="420"/>
                    </a:lnTo>
                    <a:lnTo>
                      <a:pt x="130" y="506"/>
                    </a:lnTo>
                    <a:lnTo>
                      <a:pt x="87" y="592"/>
                    </a:lnTo>
                    <a:lnTo>
                      <a:pt x="55" y="689"/>
                    </a:lnTo>
                    <a:lnTo>
                      <a:pt x="22" y="786"/>
                    </a:lnTo>
                    <a:lnTo>
                      <a:pt x="1" y="882"/>
                    </a:lnTo>
                    <a:lnTo>
                      <a:pt x="1" y="990"/>
                    </a:lnTo>
                    <a:lnTo>
                      <a:pt x="1" y="1087"/>
                    </a:lnTo>
                    <a:lnTo>
                      <a:pt x="12" y="1194"/>
                    </a:lnTo>
                    <a:lnTo>
                      <a:pt x="33" y="1291"/>
                    </a:lnTo>
                    <a:lnTo>
                      <a:pt x="65" y="1388"/>
                    </a:lnTo>
                    <a:lnTo>
                      <a:pt x="108" y="1474"/>
                    </a:lnTo>
                    <a:lnTo>
                      <a:pt x="162" y="1560"/>
                    </a:lnTo>
                    <a:lnTo>
                      <a:pt x="216" y="1635"/>
                    </a:lnTo>
                    <a:lnTo>
                      <a:pt x="280" y="1710"/>
                    </a:lnTo>
                    <a:lnTo>
                      <a:pt x="345" y="1775"/>
                    </a:lnTo>
                    <a:lnTo>
                      <a:pt x="420" y="1839"/>
                    </a:lnTo>
                    <a:lnTo>
                      <a:pt x="506" y="1893"/>
                    </a:lnTo>
                    <a:lnTo>
                      <a:pt x="592" y="1936"/>
                    </a:lnTo>
                    <a:lnTo>
                      <a:pt x="689" y="1968"/>
                    </a:lnTo>
                    <a:lnTo>
                      <a:pt x="786" y="1990"/>
                    </a:lnTo>
                    <a:lnTo>
                      <a:pt x="883" y="2012"/>
                    </a:lnTo>
                    <a:lnTo>
                      <a:pt x="1098" y="2012"/>
                    </a:lnTo>
                    <a:lnTo>
                      <a:pt x="1194" y="2001"/>
                    </a:lnTo>
                    <a:lnTo>
                      <a:pt x="1291" y="1979"/>
                    </a:lnTo>
                    <a:lnTo>
                      <a:pt x="1377" y="1947"/>
                    </a:lnTo>
                    <a:lnTo>
                      <a:pt x="1463" y="1904"/>
                    </a:lnTo>
                    <a:lnTo>
                      <a:pt x="1549" y="1861"/>
                    </a:lnTo>
                    <a:lnTo>
                      <a:pt x="1625" y="1807"/>
                    </a:lnTo>
                    <a:lnTo>
                      <a:pt x="1700" y="1743"/>
                    </a:lnTo>
                    <a:lnTo>
                      <a:pt x="1764" y="1678"/>
                    </a:lnTo>
                    <a:lnTo>
                      <a:pt x="1818" y="1603"/>
                    </a:lnTo>
                    <a:lnTo>
                      <a:pt x="1872" y="1528"/>
                    </a:lnTo>
                    <a:lnTo>
                      <a:pt x="1915" y="1442"/>
                    </a:lnTo>
                    <a:lnTo>
                      <a:pt x="1947" y="1356"/>
                    </a:lnTo>
                    <a:lnTo>
                      <a:pt x="1979" y="1259"/>
                    </a:lnTo>
                    <a:lnTo>
                      <a:pt x="2001" y="1162"/>
                    </a:lnTo>
                    <a:lnTo>
                      <a:pt x="2012" y="1065"/>
                    </a:lnTo>
                    <a:lnTo>
                      <a:pt x="2012" y="958"/>
                    </a:lnTo>
                    <a:lnTo>
                      <a:pt x="2001" y="850"/>
                    </a:lnTo>
                    <a:lnTo>
                      <a:pt x="1979" y="753"/>
                    </a:lnTo>
                    <a:lnTo>
                      <a:pt x="1947" y="657"/>
                    </a:lnTo>
                    <a:lnTo>
                      <a:pt x="1915" y="571"/>
                    </a:lnTo>
                    <a:lnTo>
                      <a:pt x="1861" y="485"/>
                    </a:lnTo>
                    <a:lnTo>
                      <a:pt x="1807" y="399"/>
                    </a:lnTo>
                    <a:lnTo>
                      <a:pt x="1743" y="323"/>
                    </a:lnTo>
                    <a:lnTo>
                      <a:pt x="1678" y="259"/>
                    </a:lnTo>
                    <a:lnTo>
                      <a:pt x="1603" y="194"/>
                    </a:lnTo>
                    <a:lnTo>
                      <a:pt x="1517" y="140"/>
                    </a:lnTo>
                    <a:lnTo>
                      <a:pt x="1431" y="97"/>
                    </a:lnTo>
                    <a:lnTo>
                      <a:pt x="1345" y="65"/>
                    </a:lnTo>
                    <a:lnTo>
                      <a:pt x="1248" y="33"/>
                    </a:lnTo>
                    <a:lnTo>
                      <a:pt x="1151" y="11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1953750" y="2051000"/>
                <a:ext cx="50575" cy="50575"/>
              </a:xfrm>
              <a:custGeom>
                <a:rect b="b" l="l" r="r" t="t"/>
                <a:pathLst>
                  <a:path extrusionOk="0" h="2023" w="2023">
                    <a:moveTo>
                      <a:pt x="979" y="1"/>
                    </a:moveTo>
                    <a:lnTo>
                      <a:pt x="882" y="11"/>
                    </a:lnTo>
                    <a:lnTo>
                      <a:pt x="786" y="33"/>
                    </a:lnTo>
                    <a:lnTo>
                      <a:pt x="689" y="5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8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73" y="452"/>
                    </a:lnTo>
                    <a:lnTo>
                      <a:pt x="119" y="528"/>
                    </a:lnTo>
                    <a:lnTo>
                      <a:pt x="87" y="624"/>
                    </a:lnTo>
                    <a:lnTo>
                      <a:pt x="54" y="710"/>
                    </a:lnTo>
                    <a:lnTo>
                      <a:pt x="22" y="807"/>
                    </a:lnTo>
                    <a:lnTo>
                      <a:pt x="11" y="904"/>
                    </a:lnTo>
                    <a:lnTo>
                      <a:pt x="1" y="1001"/>
                    </a:lnTo>
                    <a:lnTo>
                      <a:pt x="11" y="1108"/>
                    </a:lnTo>
                    <a:lnTo>
                      <a:pt x="22" y="1205"/>
                    </a:lnTo>
                    <a:lnTo>
                      <a:pt x="44" y="1312"/>
                    </a:lnTo>
                    <a:lnTo>
                      <a:pt x="87" y="1399"/>
                    </a:lnTo>
                    <a:lnTo>
                      <a:pt x="119" y="1495"/>
                    </a:lnTo>
                    <a:lnTo>
                      <a:pt x="173" y="1571"/>
                    </a:lnTo>
                    <a:lnTo>
                      <a:pt x="226" y="1657"/>
                    </a:lnTo>
                    <a:lnTo>
                      <a:pt x="291" y="1721"/>
                    </a:lnTo>
                    <a:lnTo>
                      <a:pt x="366" y="1786"/>
                    </a:lnTo>
                    <a:lnTo>
                      <a:pt x="441" y="1850"/>
                    </a:lnTo>
                    <a:lnTo>
                      <a:pt x="527" y="1893"/>
                    </a:lnTo>
                    <a:lnTo>
                      <a:pt x="614" y="1936"/>
                    </a:lnTo>
                    <a:lnTo>
                      <a:pt x="710" y="1968"/>
                    </a:lnTo>
                    <a:lnTo>
                      <a:pt x="807" y="2001"/>
                    </a:lnTo>
                    <a:lnTo>
                      <a:pt x="915" y="2011"/>
                    </a:lnTo>
                    <a:lnTo>
                      <a:pt x="1011" y="2022"/>
                    </a:lnTo>
                    <a:lnTo>
                      <a:pt x="1119" y="2011"/>
                    </a:lnTo>
                    <a:lnTo>
                      <a:pt x="1226" y="2001"/>
                    </a:lnTo>
                    <a:lnTo>
                      <a:pt x="1323" y="1968"/>
                    </a:lnTo>
                    <a:lnTo>
                      <a:pt x="1409" y="1936"/>
                    </a:lnTo>
                    <a:lnTo>
                      <a:pt x="1506" y="1893"/>
                    </a:lnTo>
                    <a:lnTo>
                      <a:pt x="1581" y="1839"/>
                    </a:lnTo>
                    <a:lnTo>
                      <a:pt x="1657" y="1786"/>
                    </a:lnTo>
                    <a:lnTo>
                      <a:pt x="1732" y="1721"/>
                    </a:lnTo>
                    <a:lnTo>
                      <a:pt x="1796" y="1646"/>
                    </a:lnTo>
                    <a:lnTo>
                      <a:pt x="1850" y="1571"/>
                    </a:lnTo>
                    <a:lnTo>
                      <a:pt x="1904" y="1485"/>
                    </a:lnTo>
                    <a:lnTo>
                      <a:pt x="1947" y="1388"/>
                    </a:lnTo>
                    <a:lnTo>
                      <a:pt x="1979" y="1302"/>
                    </a:lnTo>
                    <a:lnTo>
                      <a:pt x="2001" y="1205"/>
                    </a:lnTo>
                    <a:lnTo>
                      <a:pt x="2011" y="1097"/>
                    </a:lnTo>
                    <a:lnTo>
                      <a:pt x="2022" y="990"/>
                    </a:lnTo>
                    <a:lnTo>
                      <a:pt x="2011" y="893"/>
                    </a:lnTo>
                    <a:lnTo>
                      <a:pt x="1990" y="786"/>
                    </a:lnTo>
                    <a:lnTo>
                      <a:pt x="1968" y="689"/>
                    </a:lnTo>
                    <a:lnTo>
                      <a:pt x="1936" y="603"/>
                    </a:lnTo>
                    <a:lnTo>
                      <a:pt x="1882" y="506"/>
                    </a:lnTo>
                    <a:lnTo>
                      <a:pt x="1839" y="431"/>
                    </a:lnTo>
                    <a:lnTo>
                      <a:pt x="1775" y="355"/>
                    </a:lnTo>
                    <a:lnTo>
                      <a:pt x="1710" y="280"/>
                    </a:lnTo>
                    <a:lnTo>
                      <a:pt x="1635" y="216"/>
                    </a:lnTo>
                    <a:lnTo>
                      <a:pt x="1560" y="162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83" y="22"/>
                    </a:lnTo>
                    <a:lnTo>
                      <a:pt x="1087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1403475" y="1420075"/>
                <a:ext cx="49750" cy="50025"/>
              </a:xfrm>
              <a:custGeom>
                <a:rect b="b" l="l" r="r" t="t"/>
                <a:pathLst>
                  <a:path extrusionOk="0" h="2001" w="1990">
                    <a:moveTo>
                      <a:pt x="946" y="0"/>
                    </a:moveTo>
                    <a:lnTo>
                      <a:pt x="839" y="11"/>
                    </a:lnTo>
                    <a:lnTo>
                      <a:pt x="742" y="33"/>
                    </a:lnTo>
                    <a:lnTo>
                      <a:pt x="645" y="65"/>
                    </a:lnTo>
                    <a:lnTo>
                      <a:pt x="559" y="108"/>
                    </a:lnTo>
                    <a:lnTo>
                      <a:pt x="473" y="162"/>
                    </a:lnTo>
                    <a:lnTo>
                      <a:pt x="387" y="216"/>
                    </a:lnTo>
                    <a:lnTo>
                      <a:pt x="323" y="280"/>
                    </a:lnTo>
                    <a:lnTo>
                      <a:pt x="248" y="355"/>
                    </a:lnTo>
                    <a:lnTo>
                      <a:pt x="183" y="431"/>
                    </a:lnTo>
                    <a:lnTo>
                      <a:pt x="140" y="517"/>
                    </a:lnTo>
                    <a:lnTo>
                      <a:pt x="86" y="603"/>
                    </a:lnTo>
                    <a:lnTo>
                      <a:pt x="54" y="699"/>
                    </a:lnTo>
                    <a:lnTo>
                      <a:pt x="22" y="796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97"/>
                    </a:lnTo>
                    <a:lnTo>
                      <a:pt x="22" y="1194"/>
                    </a:lnTo>
                    <a:lnTo>
                      <a:pt x="43" y="1280"/>
                    </a:lnTo>
                    <a:lnTo>
                      <a:pt x="75" y="1377"/>
                    </a:lnTo>
                    <a:lnTo>
                      <a:pt x="119" y="1463"/>
                    </a:lnTo>
                    <a:lnTo>
                      <a:pt x="172" y="1538"/>
                    </a:lnTo>
                    <a:lnTo>
                      <a:pt x="226" y="1624"/>
                    </a:lnTo>
                    <a:lnTo>
                      <a:pt x="291" y="1689"/>
                    </a:lnTo>
                    <a:lnTo>
                      <a:pt x="355" y="1753"/>
                    </a:lnTo>
                    <a:lnTo>
                      <a:pt x="430" y="1818"/>
                    </a:lnTo>
                    <a:lnTo>
                      <a:pt x="516" y="1871"/>
                    </a:lnTo>
                    <a:lnTo>
                      <a:pt x="602" y="1914"/>
                    </a:lnTo>
                    <a:lnTo>
                      <a:pt x="688" y="1947"/>
                    </a:lnTo>
                    <a:lnTo>
                      <a:pt x="785" y="1968"/>
                    </a:lnTo>
                    <a:lnTo>
                      <a:pt x="882" y="1990"/>
                    </a:lnTo>
                    <a:lnTo>
                      <a:pt x="979" y="2001"/>
                    </a:lnTo>
                    <a:lnTo>
                      <a:pt x="1076" y="1990"/>
                    </a:lnTo>
                    <a:lnTo>
                      <a:pt x="1172" y="1979"/>
                    </a:lnTo>
                    <a:lnTo>
                      <a:pt x="1269" y="1957"/>
                    </a:lnTo>
                    <a:lnTo>
                      <a:pt x="1366" y="1925"/>
                    </a:lnTo>
                    <a:lnTo>
                      <a:pt x="1452" y="1882"/>
                    </a:lnTo>
                    <a:lnTo>
                      <a:pt x="1527" y="1839"/>
                    </a:lnTo>
                    <a:lnTo>
                      <a:pt x="1613" y="1785"/>
                    </a:lnTo>
                    <a:lnTo>
                      <a:pt x="1678" y="1721"/>
                    </a:lnTo>
                    <a:lnTo>
                      <a:pt x="1742" y="1646"/>
                    </a:lnTo>
                    <a:lnTo>
                      <a:pt x="1807" y="1570"/>
                    </a:lnTo>
                    <a:lnTo>
                      <a:pt x="1860" y="1495"/>
                    </a:lnTo>
                    <a:lnTo>
                      <a:pt x="1904" y="1409"/>
                    </a:lnTo>
                    <a:lnTo>
                      <a:pt x="1936" y="1323"/>
                    </a:lnTo>
                    <a:lnTo>
                      <a:pt x="1968" y="1226"/>
                    </a:lnTo>
                    <a:lnTo>
                      <a:pt x="1990" y="1130"/>
                    </a:lnTo>
                    <a:lnTo>
                      <a:pt x="1990" y="1033"/>
                    </a:lnTo>
                    <a:lnTo>
                      <a:pt x="1990" y="936"/>
                    </a:lnTo>
                    <a:lnTo>
                      <a:pt x="1979" y="839"/>
                    </a:lnTo>
                    <a:lnTo>
                      <a:pt x="1957" y="742"/>
                    </a:lnTo>
                    <a:lnTo>
                      <a:pt x="1925" y="656"/>
                    </a:lnTo>
                    <a:lnTo>
                      <a:pt x="1893" y="560"/>
                    </a:lnTo>
                    <a:lnTo>
                      <a:pt x="1839" y="484"/>
                    </a:lnTo>
                    <a:lnTo>
                      <a:pt x="1785" y="398"/>
                    </a:lnTo>
                    <a:lnTo>
                      <a:pt x="1731" y="334"/>
                    </a:lnTo>
                    <a:lnTo>
                      <a:pt x="1656" y="259"/>
                    </a:lnTo>
                    <a:lnTo>
                      <a:pt x="1581" y="205"/>
                    </a:lnTo>
                    <a:lnTo>
                      <a:pt x="1506" y="151"/>
                    </a:lnTo>
                    <a:lnTo>
                      <a:pt x="1420" y="97"/>
                    </a:lnTo>
                    <a:lnTo>
                      <a:pt x="1334" y="65"/>
                    </a:lnTo>
                    <a:lnTo>
                      <a:pt x="1237" y="33"/>
                    </a:lnTo>
                    <a:lnTo>
                      <a:pt x="1140" y="11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1954025" y="19706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90" y="1"/>
                    </a:moveTo>
                    <a:lnTo>
                      <a:pt x="893" y="11"/>
                    </a:lnTo>
                    <a:lnTo>
                      <a:pt x="796" y="22"/>
                    </a:lnTo>
                    <a:lnTo>
                      <a:pt x="699" y="54"/>
                    </a:lnTo>
                    <a:lnTo>
                      <a:pt x="613" y="87"/>
                    </a:lnTo>
                    <a:lnTo>
                      <a:pt x="527" y="130"/>
                    </a:lnTo>
                    <a:lnTo>
                      <a:pt x="452" y="183"/>
                    </a:lnTo>
                    <a:lnTo>
                      <a:pt x="366" y="237"/>
                    </a:lnTo>
                    <a:lnTo>
                      <a:pt x="301" y="302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29" y="527"/>
                    </a:lnTo>
                    <a:lnTo>
                      <a:pt x="86" y="613"/>
                    </a:lnTo>
                    <a:lnTo>
                      <a:pt x="54" y="699"/>
                    </a:lnTo>
                    <a:lnTo>
                      <a:pt x="22" y="796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97"/>
                    </a:lnTo>
                    <a:lnTo>
                      <a:pt x="22" y="1194"/>
                    </a:lnTo>
                    <a:lnTo>
                      <a:pt x="54" y="1291"/>
                    </a:lnTo>
                    <a:lnTo>
                      <a:pt x="86" y="1388"/>
                    </a:lnTo>
                    <a:lnTo>
                      <a:pt x="129" y="1474"/>
                    </a:lnTo>
                    <a:lnTo>
                      <a:pt x="183" y="1560"/>
                    </a:lnTo>
                    <a:lnTo>
                      <a:pt x="237" y="1635"/>
                    </a:lnTo>
                    <a:lnTo>
                      <a:pt x="312" y="1710"/>
                    </a:lnTo>
                    <a:lnTo>
                      <a:pt x="387" y="1775"/>
                    </a:lnTo>
                    <a:lnTo>
                      <a:pt x="463" y="1839"/>
                    </a:lnTo>
                    <a:lnTo>
                      <a:pt x="549" y="1882"/>
                    </a:lnTo>
                    <a:lnTo>
                      <a:pt x="635" y="1925"/>
                    </a:lnTo>
                    <a:lnTo>
                      <a:pt x="732" y="1958"/>
                    </a:lnTo>
                    <a:lnTo>
                      <a:pt x="828" y="1979"/>
                    </a:lnTo>
                    <a:lnTo>
                      <a:pt x="936" y="1990"/>
                    </a:lnTo>
                    <a:lnTo>
                      <a:pt x="1033" y="2001"/>
                    </a:lnTo>
                    <a:lnTo>
                      <a:pt x="1129" y="1990"/>
                    </a:lnTo>
                    <a:lnTo>
                      <a:pt x="1226" y="1968"/>
                    </a:lnTo>
                    <a:lnTo>
                      <a:pt x="1323" y="1947"/>
                    </a:lnTo>
                    <a:lnTo>
                      <a:pt x="1409" y="1904"/>
                    </a:lnTo>
                    <a:lnTo>
                      <a:pt x="1495" y="1861"/>
                    </a:lnTo>
                    <a:lnTo>
                      <a:pt x="1581" y="1807"/>
                    </a:lnTo>
                    <a:lnTo>
                      <a:pt x="1656" y="1753"/>
                    </a:lnTo>
                    <a:lnTo>
                      <a:pt x="1721" y="1678"/>
                    </a:lnTo>
                    <a:lnTo>
                      <a:pt x="1785" y="1613"/>
                    </a:lnTo>
                    <a:lnTo>
                      <a:pt x="1839" y="1527"/>
                    </a:lnTo>
                    <a:lnTo>
                      <a:pt x="1882" y="1452"/>
                    </a:lnTo>
                    <a:lnTo>
                      <a:pt x="1925" y="1366"/>
                    </a:lnTo>
                    <a:lnTo>
                      <a:pt x="1957" y="1269"/>
                    </a:lnTo>
                    <a:lnTo>
                      <a:pt x="1979" y="1173"/>
                    </a:lnTo>
                    <a:lnTo>
                      <a:pt x="1990" y="1076"/>
                    </a:lnTo>
                    <a:lnTo>
                      <a:pt x="2000" y="979"/>
                    </a:lnTo>
                    <a:lnTo>
                      <a:pt x="1990" y="882"/>
                    </a:lnTo>
                    <a:lnTo>
                      <a:pt x="1968" y="785"/>
                    </a:lnTo>
                    <a:lnTo>
                      <a:pt x="1947" y="689"/>
                    </a:lnTo>
                    <a:lnTo>
                      <a:pt x="1914" y="603"/>
                    </a:lnTo>
                    <a:lnTo>
                      <a:pt x="1871" y="517"/>
                    </a:lnTo>
                    <a:lnTo>
                      <a:pt x="1818" y="441"/>
                    </a:lnTo>
                    <a:lnTo>
                      <a:pt x="1753" y="366"/>
                    </a:lnTo>
                    <a:lnTo>
                      <a:pt x="1689" y="291"/>
                    </a:lnTo>
                    <a:lnTo>
                      <a:pt x="1624" y="226"/>
                    </a:lnTo>
                    <a:lnTo>
                      <a:pt x="1538" y="173"/>
                    </a:lnTo>
                    <a:lnTo>
                      <a:pt x="1463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94" y="22"/>
                    </a:lnTo>
                    <a:lnTo>
                      <a:pt x="1097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538400" y="2048325"/>
                <a:ext cx="50550" cy="50550"/>
              </a:xfrm>
              <a:custGeom>
                <a:rect b="b" l="l" r="r" t="t"/>
                <a:pathLst>
                  <a:path extrusionOk="0" h="2022" w="2022">
                    <a:moveTo>
                      <a:pt x="903" y="0"/>
                    </a:move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5"/>
                    </a:lnTo>
                    <a:lnTo>
                      <a:pt x="527" y="118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0" y="290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8" y="527"/>
                    </a:lnTo>
                    <a:lnTo>
                      <a:pt x="75" y="613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0" y="914"/>
                    </a:lnTo>
                    <a:lnTo>
                      <a:pt x="0" y="1011"/>
                    </a:lnTo>
                    <a:lnTo>
                      <a:pt x="11" y="1118"/>
                    </a:lnTo>
                    <a:lnTo>
                      <a:pt x="22" y="1226"/>
                    </a:lnTo>
                    <a:lnTo>
                      <a:pt x="43" y="1323"/>
                    </a:lnTo>
                    <a:lnTo>
                      <a:pt x="86" y="1419"/>
                    </a:lnTo>
                    <a:lnTo>
                      <a:pt x="129" y="1506"/>
                    </a:lnTo>
                    <a:lnTo>
                      <a:pt x="172" y="1592"/>
                    </a:lnTo>
                    <a:lnTo>
                      <a:pt x="237" y="1667"/>
                    </a:lnTo>
                    <a:lnTo>
                      <a:pt x="301" y="1731"/>
                    </a:lnTo>
                    <a:lnTo>
                      <a:pt x="376" y="1796"/>
                    </a:lnTo>
                    <a:lnTo>
                      <a:pt x="452" y="1860"/>
                    </a:lnTo>
                    <a:lnTo>
                      <a:pt x="538" y="1903"/>
                    </a:lnTo>
                    <a:lnTo>
                      <a:pt x="624" y="1946"/>
                    </a:lnTo>
                    <a:lnTo>
                      <a:pt x="721" y="1979"/>
                    </a:lnTo>
                    <a:lnTo>
                      <a:pt x="828" y="2000"/>
                    </a:lnTo>
                    <a:lnTo>
                      <a:pt x="925" y="2011"/>
                    </a:lnTo>
                    <a:lnTo>
                      <a:pt x="1032" y="2022"/>
                    </a:lnTo>
                    <a:lnTo>
                      <a:pt x="1140" y="2011"/>
                    </a:lnTo>
                    <a:lnTo>
                      <a:pt x="1237" y="1989"/>
                    </a:lnTo>
                    <a:lnTo>
                      <a:pt x="1333" y="1968"/>
                    </a:lnTo>
                    <a:lnTo>
                      <a:pt x="1430" y="1936"/>
                    </a:lnTo>
                    <a:lnTo>
                      <a:pt x="1516" y="1882"/>
                    </a:lnTo>
                    <a:lnTo>
                      <a:pt x="1602" y="1828"/>
                    </a:lnTo>
                    <a:lnTo>
                      <a:pt x="1678" y="1774"/>
                    </a:lnTo>
                    <a:lnTo>
                      <a:pt x="1742" y="1710"/>
                    </a:lnTo>
                    <a:lnTo>
                      <a:pt x="1807" y="1635"/>
                    </a:lnTo>
                    <a:lnTo>
                      <a:pt x="1860" y="1549"/>
                    </a:lnTo>
                    <a:lnTo>
                      <a:pt x="1914" y="1463"/>
                    </a:lnTo>
                    <a:lnTo>
                      <a:pt x="1957" y="1376"/>
                    </a:lnTo>
                    <a:lnTo>
                      <a:pt x="1979" y="1280"/>
                    </a:lnTo>
                    <a:lnTo>
                      <a:pt x="2011" y="1183"/>
                    </a:lnTo>
                    <a:lnTo>
                      <a:pt x="2022" y="1075"/>
                    </a:lnTo>
                    <a:lnTo>
                      <a:pt x="2022" y="968"/>
                    </a:lnTo>
                    <a:lnTo>
                      <a:pt x="2011" y="871"/>
                    </a:lnTo>
                    <a:lnTo>
                      <a:pt x="1989" y="774"/>
                    </a:lnTo>
                    <a:lnTo>
                      <a:pt x="1968" y="678"/>
                    </a:lnTo>
                    <a:lnTo>
                      <a:pt x="1936" y="592"/>
                    </a:lnTo>
                    <a:lnTo>
                      <a:pt x="1893" y="505"/>
                    </a:lnTo>
                    <a:lnTo>
                      <a:pt x="1839" y="419"/>
                    </a:lnTo>
                    <a:lnTo>
                      <a:pt x="1785" y="344"/>
                    </a:lnTo>
                    <a:lnTo>
                      <a:pt x="1721" y="280"/>
                    </a:lnTo>
                    <a:lnTo>
                      <a:pt x="1645" y="215"/>
                    </a:lnTo>
                    <a:lnTo>
                      <a:pt x="1570" y="161"/>
                    </a:lnTo>
                    <a:lnTo>
                      <a:pt x="1484" y="118"/>
                    </a:lnTo>
                    <a:lnTo>
                      <a:pt x="1398" y="75"/>
                    </a:lnTo>
                    <a:lnTo>
                      <a:pt x="1312" y="43"/>
                    </a:lnTo>
                    <a:lnTo>
                      <a:pt x="1215" y="22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772275" y="26797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14" y="1"/>
                    </a:move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2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61" y="452"/>
                    </a:lnTo>
                    <a:lnTo>
                      <a:pt x="118" y="538"/>
                    </a:lnTo>
                    <a:lnTo>
                      <a:pt x="75" y="624"/>
                    </a:lnTo>
                    <a:lnTo>
                      <a:pt x="43" y="721"/>
                    </a:lnTo>
                    <a:lnTo>
                      <a:pt x="11" y="818"/>
                    </a:lnTo>
                    <a:lnTo>
                      <a:pt x="0" y="926"/>
                    </a:lnTo>
                    <a:lnTo>
                      <a:pt x="0" y="1022"/>
                    </a:lnTo>
                    <a:lnTo>
                      <a:pt x="11" y="1130"/>
                    </a:lnTo>
                    <a:lnTo>
                      <a:pt x="22" y="1227"/>
                    </a:lnTo>
                    <a:lnTo>
                      <a:pt x="54" y="1313"/>
                    </a:lnTo>
                    <a:lnTo>
                      <a:pt x="86" y="1409"/>
                    </a:lnTo>
                    <a:lnTo>
                      <a:pt x="129" y="1495"/>
                    </a:lnTo>
                    <a:lnTo>
                      <a:pt x="183" y="1571"/>
                    </a:lnTo>
                    <a:lnTo>
                      <a:pt x="237" y="1646"/>
                    </a:lnTo>
                    <a:lnTo>
                      <a:pt x="312" y="1721"/>
                    </a:lnTo>
                    <a:lnTo>
                      <a:pt x="377" y="1775"/>
                    </a:lnTo>
                    <a:lnTo>
                      <a:pt x="452" y="1840"/>
                    </a:lnTo>
                    <a:lnTo>
                      <a:pt x="538" y="1883"/>
                    </a:lnTo>
                    <a:lnTo>
                      <a:pt x="624" y="1926"/>
                    </a:lnTo>
                    <a:lnTo>
                      <a:pt x="721" y="1958"/>
                    </a:lnTo>
                    <a:lnTo>
                      <a:pt x="817" y="1979"/>
                    </a:lnTo>
                    <a:lnTo>
                      <a:pt x="914" y="1990"/>
                    </a:lnTo>
                    <a:lnTo>
                      <a:pt x="1011" y="2001"/>
                    </a:lnTo>
                    <a:lnTo>
                      <a:pt x="1108" y="1990"/>
                    </a:lnTo>
                    <a:lnTo>
                      <a:pt x="1205" y="1979"/>
                    </a:lnTo>
                    <a:lnTo>
                      <a:pt x="1301" y="1947"/>
                    </a:lnTo>
                    <a:lnTo>
                      <a:pt x="1398" y="1915"/>
                    </a:lnTo>
                    <a:lnTo>
                      <a:pt x="1484" y="1872"/>
                    </a:lnTo>
                    <a:lnTo>
                      <a:pt x="1559" y="1818"/>
                    </a:lnTo>
                    <a:lnTo>
                      <a:pt x="1635" y="1764"/>
                    </a:lnTo>
                    <a:lnTo>
                      <a:pt x="1710" y="1700"/>
                    </a:lnTo>
                    <a:lnTo>
                      <a:pt x="1774" y="1624"/>
                    </a:lnTo>
                    <a:lnTo>
                      <a:pt x="1828" y="1549"/>
                    </a:lnTo>
                    <a:lnTo>
                      <a:pt x="1882" y="1474"/>
                    </a:lnTo>
                    <a:lnTo>
                      <a:pt x="1914" y="1388"/>
                    </a:lnTo>
                    <a:lnTo>
                      <a:pt x="1957" y="1291"/>
                    </a:lnTo>
                    <a:lnTo>
                      <a:pt x="1979" y="1194"/>
                    </a:lnTo>
                    <a:lnTo>
                      <a:pt x="1989" y="1098"/>
                    </a:lnTo>
                    <a:lnTo>
                      <a:pt x="2000" y="1001"/>
                    </a:lnTo>
                    <a:lnTo>
                      <a:pt x="1989" y="904"/>
                    </a:lnTo>
                    <a:lnTo>
                      <a:pt x="1979" y="807"/>
                    </a:lnTo>
                    <a:lnTo>
                      <a:pt x="1957" y="710"/>
                    </a:lnTo>
                    <a:lnTo>
                      <a:pt x="1925" y="614"/>
                    </a:lnTo>
                    <a:lnTo>
                      <a:pt x="1882" y="528"/>
                    </a:lnTo>
                    <a:lnTo>
                      <a:pt x="1828" y="452"/>
                    </a:lnTo>
                    <a:lnTo>
                      <a:pt x="1774" y="366"/>
                    </a:lnTo>
                    <a:lnTo>
                      <a:pt x="1710" y="302"/>
                    </a:lnTo>
                    <a:lnTo>
                      <a:pt x="1635" y="237"/>
                    </a:lnTo>
                    <a:lnTo>
                      <a:pt x="1559" y="173"/>
                    </a:lnTo>
                    <a:lnTo>
                      <a:pt x="1484" y="130"/>
                    </a:lnTo>
                    <a:lnTo>
                      <a:pt x="1398" y="87"/>
                    </a:lnTo>
                    <a:lnTo>
                      <a:pt x="1301" y="44"/>
                    </a:lnTo>
                    <a:lnTo>
                      <a:pt x="1215" y="2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1717725" y="26797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882" y="1"/>
                    </a:moveTo>
                    <a:lnTo>
                      <a:pt x="785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62" y="45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0" y="904"/>
                    </a:lnTo>
                    <a:lnTo>
                      <a:pt x="0" y="1001"/>
                    </a:lnTo>
                    <a:lnTo>
                      <a:pt x="0" y="1098"/>
                    </a:lnTo>
                    <a:lnTo>
                      <a:pt x="22" y="1194"/>
                    </a:lnTo>
                    <a:lnTo>
                      <a:pt x="43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49"/>
                    </a:lnTo>
                    <a:lnTo>
                      <a:pt x="226" y="1624"/>
                    </a:lnTo>
                    <a:lnTo>
                      <a:pt x="291" y="1700"/>
                    </a:lnTo>
                    <a:lnTo>
                      <a:pt x="355" y="1764"/>
                    </a:lnTo>
                    <a:lnTo>
                      <a:pt x="431" y="1818"/>
                    </a:lnTo>
                    <a:lnTo>
                      <a:pt x="517" y="1872"/>
                    </a:lnTo>
                    <a:lnTo>
                      <a:pt x="603" y="1915"/>
                    </a:lnTo>
                    <a:lnTo>
                      <a:pt x="689" y="1947"/>
                    </a:lnTo>
                    <a:lnTo>
                      <a:pt x="785" y="1979"/>
                    </a:lnTo>
                    <a:lnTo>
                      <a:pt x="882" y="1990"/>
                    </a:lnTo>
                    <a:lnTo>
                      <a:pt x="990" y="2001"/>
                    </a:lnTo>
                    <a:lnTo>
                      <a:pt x="1087" y="1990"/>
                    </a:lnTo>
                    <a:lnTo>
                      <a:pt x="1183" y="1979"/>
                    </a:lnTo>
                    <a:lnTo>
                      <a:pt x="1280" y="1958"/>
                    </a:lnTo>
                    <a:lnTo>
                      <a:pt x="1366" y="1926"/>
                    </a:lnTo>
                    <a:lnTo>
                      <a:pt x="1452" y="1883"/>
                    </a:lnTo>
                    <a:lnTo>
                      <a:pt x="1538" y="1840"/>
                    </a:lnTo>
                    <a:lnTo>
                      <a:pt x="1613" y="1775"/>
                    </a:lnTo>
                    <a:lnTo>
                      <a:pt x="1689" y="1721"/>
                    </a:lnTo>
                    <a:lnTo>
                      <a:pt x="1753" y="1646"/>
                    </a:lnTo>
                    <a:lnTo>
                      <a:pt x="1818" y="1571"/>
                    </a:lnTo>
                    <a:lnTo>
                      <a:pt x="1861" y="1495"/>
                    </a:lnTo>
                    <a:lnTo>
                      <a:pt x="1915" y="1409"/>
                    </a:lnTo>
                    <a:lnTo>
                      <a:pt x="1947" y="1313"/>
                    </a:lnTo>
                    <a:lnTo>
                      <a:pt x="1968" y="1227"/>
                    </a:lnTo>
                    <a:lnTo>
                      <a:pt x="1990" y="1130"/>
                    </a:lnTo>
                    <a:lnTo>
                      <a:pt x="2001" y="1022"/>
                    </a:lnTo>
                    <a:lnTo>
                      <a:pt x="1990" y="926"/>
                    </a:lnTo>
                    <a:lnTo>
                      <a:pt x="1979" y="818"/>
                    </a:lnTo>
                    <a:lnTo>
                      <a:pt x="1958" y="721"/>
                    </a:lnTo>
                    <a:lnTo>
                      <a:pt x="1925" y="624"/>
                    </a:lnTo>
                    <a:lnTo>
                      <a:pt x="1882" y="538"/>
                    </a:lnTo>
                    <a:lnTo>
                      <a:pt x="1828" y="452"/>
                    </a:lnTo>
                    <a:lnTo>
                      <a:pt x="1775" y="366"/>
                    </a:lnTo>
                    <a:lnTo>
                      <a:pt x="1710" y="302"/>
                    </a:lnTo>
                    <a:lnTo>
                      <a:pt x="1635" y="227"/>
                    </a:lnTo>
                    <a:lnTo>
                      <a:pt x="1560" y="173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91" y="44"/>
                    </a:lnTo>
                    <a:lnTo>
                      <a:pt x="1183" y="2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1640300" y="2758000"/>
                <a:ext cx="48950" cy="49225"/>
              </a:xfrm>
              <a:custGeom>
                <a:rect b="b" l="l" r="r" t="t"/>
                <a:pathLst>
                  <a:path extrusionOk="0" h="1969" w="1958">
                    <a:moveTo>
                      <a:pt x="990" y="1"/>
                    </a:moveTo>
                    <a:lnTo>
                      <a:pt x="893" y="12"/>
                    </a:lnTo>
                    <a:lnTo>
                      <a:pt x="796" y="22"/>
                    </a:lnTo>
                    <a:lnTo>
                      <a:pt x="710" y="44"/>
                    </a:lnTo>
                    <a:lnTo>
                      <a:pt x="614" y="76"/>
                    </a:lnTo>
                    <a:lnTo>
                      <a:pt x="528" y="119"/>
                    </a:lnTo>
                    <a:lnTo>
                      <a:pt x="452" y="173"/>
                    </a:lnTo>
                    <a:lnTo>
                      <a:pt x="366" y="227"/>
                    </a:lnTo>
                    <a:lnTo>
                      <a:pt x="302" y="291"/>
                    </a:lnTo>
                    <a:lnTo>
                      <a:pt x="237" y="367"/>
                    </a:lnTo>
                    <a:lnTo>
                      <a:pt x="173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44" y="700"/>
                    </a:lnTo>
                    <a:lnTo>
                      <a:pt x="22" y="797"/>
                    </a:lnTo>
                    <a:lnTo>
                      <a:pt x="1" y="883"/>
                    </a:lnTo>
                    <a:lnTo>
                      <a:pt x="1" y="990"/>
                    </a:lnTo>
                    <a:lnTo>
                      <a:pt x="1" y="1076"/>
                    </a:lnTo>
                    <a:lnTo>
                      <a:pt x="22" y="1173"/>
                    </a:lnTo>
                    <a:lnTo>
                      <a:pt x="44" y="1259"/>
                    </a:lnTo>
                    <a:lnTo>
                      <a:pt x="76" y="1345"/>
                    </a:lnTo>
                    <a:lnTo>
                      <a:pt x="119" y="1431"/>
                    </a:lnTo>
                    <a:lnTo>
                      <a:pt x="162" y="1506"/>
                    </a:lnTo>
                    <a:lnTo>
                      <a:pt x="216" y="1582"/>
                    </a:lnTo>
                    <a:lnTo>
                      <a:pt x="280" y="1657"/>
                    </a:lnTo>
                    <a:lnTo>
                      <a:pt x="345" y="1721"/>
                    </a:lnTo>
                    <a:lnTo>
                      <a:pt x="420" y="1775"/>
                    </a:lnTo>
                    <a:lnTo>
                      <a:pt x="495" y="1829"/>
                    </a:lnTo>
                    <a:lnTo>
                      <a:pt x="581" y="1872"/>
                    </a:lnTo>
                    <a:lnTo>
                      <a:pt x="667" y="1904"/>
                    </a:lnTo>
                    <a:lnTo>
                      <a:pt x="753" y="1936"/>
                    </a:lnTo>
                    <a:lnTo>
                      <a:pt x="850" y="1958"/>
                    </a:lnTo>
                    <a:lnTo>
                      <a:pt x="936" y="1969"/>
                    </a:lnTo>
                    <a:lnTo>
                      <a:pt x="1033" y="1958"/>
                    </a:lnTo>
                    <a:lnTo>
                      <a:pt x="1130" y="1947"/>
                    </a:lnTo>
                    <a:lnTo>
                      <a:pt x="1226" y="1926"/>
                    </a:lnTo>
                    <a:lnTo>
                      <a:pt x="1312" y="1904"/>
                    </a:lnTo>
                    <a:lnTo>
                      <a:pt x="1409" y="1861"/>
                    </a:lnTo>
                    <a:lnTo>
                      <a:pt x="1485" y="1807"/>
                    </a:lnTo>
                    <a:lnTo>
                      <a:pt x="1571" y="1754"/>
                    </a:lnTo>
                    <a:lnTo>
                      <a:pt x="1635" y="1689"/>
                    </a:lnTo>
                    <a:lnTo>
                      <a:pt x="1710" y="1625"/>
                    </a:lnTo>
                    <a:lnTo>
                      <a:pt x="1764" y="1549"/>
                    </a:lnTo>
                    <a:lnTo>
                      <a:pt x="1818" y="1474"/>
                    </a:lnTo>
                    <a:lnTo>
                      <a:pt x="1872" y="1388"/>
                    </a:lnTo>
                    <a:lnTo>
                      <a:pt x="1904" y="1291"/>
                    </a:lnTo>
                    <a:lnTo>
                      <a:pt x="1936" y="1205"/>
                    </a:lnTo>
                    <a:lnTo>
                      <a:pt x="1947" y="1108"/>
                    </a:lnTo>
                    <a:lnTo>
                      <a:pt x="1958" y="1012"/>
                    </a:lnTo>
                    <a:lnTo>
                      <a:pt x="1958" y="915"/>
                    </a:lnTo>
                    <a:lnTo>
                      <a:pt x="1947" y="818"/>
                    </a:lnTo>
                    <a:lnTo>
                      <a:pt x="1925" y="721"/>
                    </a:lnTo>
                    <a:lnTo>
                      <a:pt x="1893" y="635"/>
                    </a:lnTo>
                    <a:lnTo>
                      <a:pt x="1850" y="549"/>
                    </a:lnTo>
                    <a:lnTo>
                      <a:pt x="1796" y="463"/>
                    </a:lnTo>
                    <a:lnTo>
                      <a:pt x="1743" y="388"/>
                    </a:lnTo>
                    <a:lnTo>
                      <a:pt x="1678" y="313"/>
                    </a:lnTo>
                    <a:lnTo>
                      <a:pt x="1614" y="248"/>
                    </a:lnTo>
                    <a:lnTo>
                      <a:pt x="1538" y="184"/>
                    </a:lnTo>
                    <a:lnTo>
                      <a:pt x="1452" y="141"/>
                    </a:lnTo>
                    <a:lnTo>
                      <a:pt x="1366" y="87"/>
                    </a:lnTo>
                    <a:lnTo>
                      <a:pt x="1280" y="55"/>
                    </a:lnTo>
                    <a:lnTo>
                      <a:pt x="1183" y="33"/>
                    </a:lnTo>
                    <a:lnTo>
                      <a:pt x="1087" y="12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853175" y="2758000"/>
                <a:ext cx="49225" cy="49225"/>
              </a:xfrm>
              <a:custGeom>
                <a:rect b="b" l="l" r="r" t="t"/>
                <a:pathLst>
                  <a:path extrusionOk="0" h="1969" w="1969">
                    <a:moveTo>
                      <a:pt x="1001" y="1"/>
                    </a:moveTo>
                    <a:lnTo>
                      <a:pt x="904" y="12"/>
                    </a:lnTo>
                    <a:lnTo>
                      <a:pt x="807" y="22"/>
                    </a:lnTo>
                    <a:lnTo>
                      <a:pt x="711" y="44"/>
                    </a:lnTo>
                    <a:lnTo>
                      <a:pt x="625" y="76"/>
                    </a:lnTo>
                    <a:lnTo>
                      <a:pt x="538" y="119"/>
                    </a:lnTo>
                    <a:lnTo>
                      <a:pt x="452" y="173"/>
                    </a:lnTo>
                    <a:lnTo>
                      <a:pt x="377" y="227"/>
                    </a:lnTo>
                    <a:lnTo>
                      <a:pt x="302" y="291"/>
                    </a:lnTo>
                    <a:lnTo>
                      <a:pt x="237" y="367"/>
                    </a:lnTo>
                    <a:lnTo>
                      <a:pt x="184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55" y="700"/>
                    </a:lnTo>
                    <a:lnTo>
                      <a:pt x="22" y="797"/>
                    </a:lnTo>
                    <a:lnTo>
                      <a:pt x="12" y="893"/>
                    </a:lnTo>
                    <a:lnTo>
                      <a:pt x="1" y="990"/>
                    </a:lnTo>
                    <a:lnTo>
                      <a:pt x="12" y="1087"/>
                    </a:lnTo>
                    <a:lnTo>
                      <a:pt x="33" y="1184"/>
                    </a:lnTo>
                    <a:lnTo>
                      <a:pt x="55" y="1270"/>
                    </a:lnTo>
                    <a:lnTo>
                      <a:pt x="87" y="1367"/>
                    </a:lnTo>
                    <a:lnTo>
                      <a:pt x="130" y="1453"/>
                    </a:lnTo>
                    <a:lnTo>
                      <a:pt x="184" y="1528"/>
                    </a:lnTo>
                    <a:lnTo>
                      <a:pt x="248" y="1603"/>
                    </a:lnTo>
                    <a:lnTo>
                      <a:pt x="313" y="1678"/>
                    </a:lnTo>
                    <a:lnTo>
                      <a:pt x="377" y="1743"/>
                    </a:lnTo>
                    <a:lnTo>
                      <a:pt x="463" y="1797"/>
                    </a:lnTo>
                    <a:lnTo>
                      <a:pt x="538" y="1850"/>
                    </a:lnTo>
                    <a:lnTo>
                      <a:pt x="625" y="1893"/>
                    </a:lnTo>
                    <a:lnTo>
                      <a:pt x="721" y="1926"/>
                    </a:lnTo>
                    <a:lnTo>
                      <a:pt x="807" y="1947"/>
                    </a:lnTo>
                    <a:lnTo>
                      <a:pt x="904" y="1958"/>
                    </a:lnTo>
                    <a:lnTo>
                      <a:pt x="1001" y="1969"/>
                    </a:lnTo>
                    <a:lnTo>
                      <a:pt x="1098" y="1958"/>
                    </a:lnTo>
                    <a:lnTo>
                      <a:pt x="1194" y="1936"/>
                    </a:lnTo>
                    <a:lnTo>
                      <a:pt x="1291" y="1915"/>
                    </a:lnTo>
                    <a:lnTo>
                      <a:pt x="1377" y="1872"/>
                    </a:lnTo>
                    <a:lnTo>
                      <a:pt x="1463" y="1829"/>
                    </a:lnTo>
                    <a:lnTo>
                      <a:pt x="1549" y="1775"/>
                    </a:lnTo>
                    <a:lnTo>
                      <a:pt x="1625" y="1721"/>
                    </a:lnTo>
                    <a:lnTo>
                      <a:pt x="1689" y="1657"/>
                    </a:lnTo>
                    <a:lnTo>
                      <a:pt x="1754" y="1582"/>
                    </a:lnTo>
                    <a:lnTo>
                      <a:pt x="1807" y="1506"/>
                    </a:lnTo>
                    <a:lnTo>
                      <a:pt x="1861" y="1420"/>
                    </a:lnTo>
                    <a:lnTo>
                      <a:pt x="1904" y="1334"/>
                    </a:lnTo>
                    <a:lnTo>
                      <a:pt x="1936" y="1238"/>
                    </a:lnTo>
                    <a:lnTo>
                      <a:pt x="1958" y="1151"/>
                    </a:lnTo>
                    <a:lnTo>
                      <a:pt x="1969" y="1055"/>
                    </a:lnTo>
                    <a:lnTo>
                      <a:pt x="1969" y="958"/>
                    </a:lnTo>
                    <a:lnTo>
                      <a:pt x="1958" y="861"/>
                    </a:lnTo>
                    <a:lnTo>
                      <a:pt x="1947" y="764"/>
                    </a:lnTo>
                    <a:lnTo>
                      <a:pt x="1915" y="678"/>
                    </a:lnTo>
                    <a:lnTo>
                      <a:pt x="1883" y="592"/>
                    </a:lnTo>
                    <a:lnTo>
                      <a:pt x="1840" y="506"/>
                    </a:lnTo>
                    <a:lnTo>
                      <a:pt x="1786" y="431"/>
                    </a:lnTo>
                    <a:lnTo>
                      <a:pt x="1732" y="356"/>
                    </a:lnTo>
                    <a:lnTo>
                      <a:pt x="1668" y="291"/>
                    </a:lnTo>
                    <a:lnTo>
                      <a:pt x="1592" y="227"/>
                    </a:lnTo>
                    <a:lnTo>
                      <a:pt x="1528" y="173"/>
                    </a:lnTo>
                    <a:lnTo>
                      <a:pt x="1442" y="119"/>
                    </a:lnTo>
                    <a:lnTo>
                      <a:pt x="1356" y="87"/>
                    </a:lnTo>
                    <a:lnTo>
                      <a:pt x="1270" y="44"/>
                    </a:lnTo>
                    <a:lnTo>
                      <a:pt x="1184" y="22"/>
                    </a:lnTo>
                    <a:lnTo>
                      <a:pt x="1098" y="1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1873900" y="252172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58" y="0"/>
                    </a:moveTo>
                    <a:lnTo>
                      <a:pt x="861" y="11"/>
                    </a:lnTo>
                    <a:lnTo>
                      <a:pt x="764" y="22"/>
                    </a:lnTo>
                    <a:lnTo>
                      <a:pt x="668" y="54"/>
                    </a:lnTo>
                    <a:lnTo>
                      <a:pt x="582" y="86"/>
                    </a:lnTo>
                    <a:lnTo>
                      <a:pt x="496" y="140"/>
                    </a:lnTo>
                    <a:lnTo>
                      <a:pt x="420" y="194"/>
                    </a:lnTo>
                    <a:lnTo>
                      <a:pt x="345" y="247"/>
                    </a:lnTo>
                    <a:lnTo>
                      <a:pt x="270" y="312"/>
                    </a:lnTo>
                    <a:lnTo>
                      <a:pt x="205" y="387"/>
                    </a:lnTo>
                    <a:lnTo>
                      <a:pt x="151" y="473"/>
                    </a:lnTo>
                    <a:lnTo>
                      <a:pt x="108" y="548"/>
                    </a:lnTo>
                    <a:lnTo>
                      <a:pt x="65" y="634"/>
                    </a:lnTo>
                    <a:lnTo>
                      <a:pt x="33" y="731"/>
                    </a:lnTo>
                    <a:lnTo>
                      <a:pt x="12" y="828"/>
                    </a:lnTo>
                    <a:lnTo>
                      <a:pt x="1" y="914"/>
                    </a:lnTo>
                    <a:lnTo>
                      <a:pt x="1" y="1011"/>
                    </a:lnTo>
                    <a:lnTo>
                      <a:pt x="12" y="1108"/>
                    </a:lnTo>
                    <a:lnTo>
                      <a:pt x="22" y="1204"/>
                    </a:lnTo>
                    <a:lnTo>
                      <a:pt x="55" y="1290"/>
                    </a:lnTo>
                    <a:lnTo>
                      <a:pt x="87" y="1376"/>
                    </a:lnTo>
                    <a:lnTo>
                      <a:pt x="130" y="1462"/>
                    </a:lnTo>
                    <a:lnTo>
                      <a:pt x="184" y="1538"/>
                    </a:lnTo>
                    <a:lnTo>
                      <a:pt x="238" y="1613"/>
                    </a:lnTo>
                    <a:lnTo>
                      <a:pt x="302" y="1678"/>
                    </a:lnTo>
                    <a:lnTo>
                      <a:pt x="377" y="1742"/>
                    </a:lnTo>
                    <a:lnTo>
                      <a:pt x="453" y="1796"/>
                    </a:lnTo>
                    <a:lnTo>
                      <a:pt x="528" y="1839"/>
                    </a:lnTo>
                    <a:lnTo>
                      <a:pt x="614" y="1882"/>
                    </a:lnTo>
                    <a:lnTo>
                      <a:pt x="700" y="1914"/>
                    </a:lnTo>
                    <a:lnTo>
                      <a:pt x="786" y="1946"/>
                    </a:lnTo>
                    <a:lnTo>
                      <a:pt x="883" y="1957"/>
                    </a:lnTo>
                    <a:lnTo>
                      <a:pt x="1076" y="1957"/>
                    </a:lnTo>
                    <a:lnTo>
                      <a:pt x="1173" y="1946"/>
                    </a:lnTo>
                    <a:lnTo>
                      <a:pt x="1259" y="1914"/>
                    </a:lnTo>
                    <a:lnTo>
                      <a:pt x="1356" y="1882"/>
                    </a:lnTo>
                    <a:lnTo>
                      <a:pt x="1442" y="1839"/>
                    </a:lnTo>
                    <a:lnTo>
                      <a:pt x="1517" y="1785"/>
                    </a:lnTo>
                    <a:lnTo>
                      <a:pt x="1592" y="1731"/>
                    </a:lnTo>
                    <a:lnTo>
                      <a:pt x="1668" y="1667"/>
                    </a:lnTo>
                    <a:lnTo>
                      <a:pt x="1732" y="1592"/>
                    </a:lnTo>
                    <a:lnTo>
                      <a:pt x="1786" y="1516"/>
                    </a:lnTo>
                    <a:lnTo>
                      <a:pt x="1840" y="1441"/>
                    </a:lnTo>
                    <a:lnTo>
                      <a:pt x="1883" y="1355"/>
                    </a:lnTo>
                    <a:lnTo>
                      <a:pt x="1915" y="1258"/>
                    </a:lnTo>
                    <a:lnTo>
                      <a:pt x="1947" y="1161"/>
                    </a:lnTo>
                    <a:lnTo>
                      <a:pt x="1958" y="1075"/>
                    </a:lnTo>
                    <a:lnTo>
                      <a:pt x="1958" y="968"/>
                    </a:lnTo>
                    <a:lnTo>
                      <a:pt x="1958" y="871"/>
                    </a:lnTo>
                    <a:lnTo>
                      <a:pt x="1936" y="774"/>
                    </a:lnTo>
                    <a:lnTo>
                      <a:pt x="1915" y="688"/>
                    </a:lnTo>
                    <a:lnTo>
                      <a:pt x="1872" y="591"/>
                    </a:lnTo>
                    <a:lnTo>
                      <a:pt x="1829" y="505"/>
                    </a:lnTo>
                    <a:lnTo>
                      <a:pt x="1775" y="430"/>
                    </a:lnTo>
                    <a:lnTo>
                      <a:pt x="1721" y="355"/>
                    </a:lnTo>
                    <a:lnTo>
                      <a:pt x="1657" y="280"/>
                    </a:lnTo>
                    <a:lnTo>
                      <a:pt x="1582" y="215"/>
                    </a:lnTo>
                    <a:lnTo>
                      <a:pt x="1506" y="161"/>
                    </a:lnTo>
                    <a:lnTo>
                      <a:pt x="1420" y="108"/>
                    </a:lnTo>
                    <a:lnTo>
                      <a:pt x="1334" y="75"/>
                    </a:lnTo>
                    <a:lnTo>
                      <a:pt x="1248" y="43"/>
                    </a:lnTo>
                    <a:lnTo>
                      <a:pt x="1152" y="1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616875" y="2521725"/>
                <a:ext cx="49225" cy="48950"/>
              </a:xfrm>
              <a:custGeom>
                <a:rect b="b" l="l" r="r" t="t"/>
                <a:pathLst>
                  <a:path extrusionOk="0" h="1958" w="1969">
                    <a:moveTo>
                      <a:pt x="936" y="0"/>
                    </a:moveTo>
                    <a:lnTo>
                      <a:pt x="840" y="11"/>
                    </a:lnTo>
                    <a:lnTo>
                      <a:pt x="743" y="32"/>
                    </a:lnTo>
                    <a:lnTo>
                      <a:pt x="657" y="65"/>
                    </a:lnTo>
                    <a:lnTo>
                      <a:pt x="571" y="97"/>
                    </a:lnTo>
                    <a:lnTo>
                      <a:pt x="485" y="151"/>
                    </a:lnTo>
                    <a:lnTo>
                      <a:pt x="399" y="204"/>
                    </a:lnTo>
                    <a:lnTo>
                      <a:pt x="334" y="269"/>
                    </a:lnTo>
                    <a:lnTo>
                      <a:pt x="259" y="333"/>
                    </a:lnTo>
                    <a:lnTo>
                      <a:pt x="205" y="409"/>
                    </a:lnTo>
                    <a:lnTo>
                      <a:pt x="152" y="484"/>
                    </a:lnTo>
                    <a:lnTo>
                      <a:pt x="98" y="570"/>
                    </a:lnTo>
                    <a:lnTo>
                      <a:pt x="65" y="656"/>
                    </a:lnTo>
                    <a:lnTo>
                      <a:pt x="33" y="753"/>
                    </a:lnTo>
                    <a:lnTo>
                      <a:pt x="12" y="850"/>
                    </a:lnTo>
                    <a:lnTo>
                      <a:pt x="1" y="946"/>
                    </a:lnTo>
                    <a:lnTo>
                      <a:pt x="1" y="1043"/>
                    </a:lnTo>
                    <a:lnTo>
                      <a:pt x="22" y="1140"/>
                    </a:lnTo>
                    <a:lnTo>
                      <a:pt x="44" y="1237"/>
                    </a:lnTo>
                    <a:lnTo>
                      <a:pt x="65" y="1323"/>
                    </a:lnTo>
                    <a:lnTo>
                      <a:pt x="108" y="1409"/>
                    </a:lnTo>
                    <a:lnTo>
                      <a:pt x="162" y="1495"/>
                    </a:lnTo>
                    <a:lnTo>
                      <a:pt x="216" y="1570"/>
                    </a:lnTo>
                    <a:lnTo>
                      <a:pt x="281" y="1645"/>
                    </a:lnTo>
                    <a:lnTo>
                      <a:pt x="345" y="1710"/>
                    </a:lnTo>
                    <a:lnTo>
                      <a:pt x="420" y="1774"/>
                    </a:lnTo>
                    <a:lnTo>
                      <a:pt x="506" y="1828"/>
                    </a:lnTo>
                    <a:lnTo>
                      <a:pt x="592" y="1871"/>
                    </a:lnTo>
                    <a:lnTo>
                      <a:pt x="678" y="1903"/>
                    </a:lnTo>
                    <a:lnTo>
                      <a:pt x="775" y="1936"/>
                    </a:lnTo>
                    <a:lnTo>
                      <a:pt x="872" y="1957"/>
                    </a:lnTo>
                    <a:lnTo>
                      <a:pt x="1066" y="1957"/>
                    </a:lnTo>
                    <a:lnTo>
                      <a:pt x="1162" y="1946"/>
                    </a:lnTo>
                    <a:lnTo>
                      <a:pt x="1248" y="1925"/>
                    </a:lnTo>
                    <a:lnTo>
                      <a:pt x="1345" y="1893"/>
                    </a:lnTo>
                    <a:lnTo>
                      <a:pt x="1431" y="1850"/>
                    </a:lnTo>
                    <a:lnTo>
                      <a:pt x="1517" y="1796"/>
                    </a:lnTo>
                    <a:lnTo>
                      <a:pt x="1592" y="1742"/>
                    </a:lnTo>
                    <a:lnTo>
                      <a:pt x="1657" y="1678"/>
                    </a:lnTo>
                    <a:lnTo>
                      <a:pt x="1732" y="1602"/>
                    </a:lnTo>
                    <a:lnTo>
                      <a:pt x="1786" y="1527"/>
                    </a:lnTo>
                    <a:lnTo>
                      <a:pt x="1840" y="1452"/>
                    </a:lnTo>
                    <a:lnTo>
                      <a:pt x="1883" y="1366"/>
                    </a:lnTo>
                    <a:lnTo>
                      <a:pt x="1915" y="1269"/>
                    </a:lnTo>
                    <a:lnTo>
                      <a:pt x="1947" y="1183"/>
                    </a:lnTo>
                    <a:lnTo>
                      <a:pt x="1958" y="1086"/>
                    </a:lnTo>
                    <a:lnTo>
                      <a:pt x="1969" y="989"/>
                    </a:lnTo>
                    <a:lnTo>
                      <a:pt x="1958" y="893"/>
                    </a:lnTo>
                    <a:lnTo>
                      <a:pt x="1947" y="796"/>
                    </a:lnTo>
                    <a:lnTo>
                      <a:pt x="1926" y="710"/>
                    </a:lnTo>
                    <a:lnTo>
                      <a:pt x="1893" y="624"/>
                    </a:lnTo>
                    <a:lnTo>
                      <a:pt x="1850" y="538"/>
                    </a:lnTo>
                    <a:lnTo>
                      <a:pt x="1807" y="462"/>
                    </a:lnTo>
                    <a:lnTo>
                      <a:pt x="1754" y="387"/>
                    </a:lnTo>
                    <a:lnTo>
                      <a:pt x="1689" y="312"/>
                    </a:lnTo>
                    <a:lnTo>
                      <a:pt x="1625" y="247"/>
                    </a:lnTo>
                    <a:lnTo>
                      <a:pt x="1549" y="194"/>
                    </a:lnTo>
                    <a:lnTo>
                      <a:pt x="1474" y="140"/>
                    </a:lnTo>
                    <a:lnTo>
                      <a:pt x="1388" y="97"/>
                    </a:lnTo>
                    <a:lnTo>
                      <a:pt x="1313" y="54"/>
                    </a:lnTo>
                    <a:lnTo>
                      <a:pt x="1216" y="32"/>
                    </a:lnTo>
                    <a:lnTo>
                      <a:pt x="1130" y="11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1876875" y="1735125"/>
                <a:ext cx="48400" cy="48425"/>
              </a:xfrm>
              <a:custGeom>
                <a:rect b="b" l="l" r="r" t="t"/>
                <a:pathLst>
                  <a:path extrusionOk="0" h="1937" w="1936">
                    <a:moveTo>
                      <a:pt x="882" y="1"/>
                    </a:moveTo>
                    <a:lnTo>
                      <a:pt x="785" y="22"/>
                    </a:lnTo>
                    <a:lnTo>
                      <a:pt x="699" y="44"/>
                    </a:lnTo>
                    <a:lnTo>
                      <a:pt x="602" y="76"/>
                    </a:lnTo>
                    <a:lnTo>
                      <a:pt x="516" y="119"/>
                    </a:lnTo>
                    <a:lnTo>
                      <a:pt x="441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6" y="367"/>
                    </a:lnTo>
                    <a:lnTo>
                      <a:pt x="172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3" y="711"/>
                    </a:lnTo>
                    <a:lnTo>
                      <a:pt x="22" y="797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87"/>
                    </a:lnTo>
                    <a:lnTo>
                      <a:pt x="32" y="1184"/>
                    </a:lnTo>
                    <a:lnTo>
                      <a:pt x="54" y="1270"/>
                    </a:lnTo>
                    <a:lnTo>
                      <a:pt x="97" y="1356"/>
                    </a:lnTo>
                    <a:lnTo>
                      <a:pt x="140" y="1442"/>
                    </a:lnTo>
                    <a:lnTo>
                      <a:pt x="194" y="1517"/>
                    </a:lnTo>
                    <a:lnTo>
                      <a:pt x="248" y="1592"/>
                    </a:lnTo>
                    <a:lnTo>
                      <a:pt x="312" y="1657"/>
                    </a:lnTo>
                    <a:lnTo>
                      <a:pt x="377" y="1721"/>
                    </a:lnTo>
                    <a:lnTo>
                      <a:pt x="452" y="1775"/>
                    </a:lnTo>
                    <a:lnTo>
                      <a:pt x="538" y="1818"/>
                    </a:lnTo>
                    <a:lnTo>
                      <a:pt x="624" y="1861"/>
                    </a:lnTo>
                    <a:lnTo>
                      <a:pt x="710" y="1893"/>
                    </a:lnTo>
                    <a:lnTo>
                      <a:pt x="796" y="1915"/>
                    </a:lnTo>
                    <a:lnTo>
                      <a:pt x="893" y="1926"/>
                    </a:lnTo>
                    <a:lnTo>
                      <a:pt x="990" y="1936"/>
                    </a:lnTo>
                    <a:lnTo>
                      <a:pt x="1086" y="1926"/>
                    </a:lnTo>
                    <a:lnTo>
                      <a:pt x="1172" y="1915"/>
                    </a:lnTo>
                    <a:lnTo>
                      <a:pt x="1269" y="1883"/>
                    </a:lnTo>
                    <a:lnTo>
                      <a:pt x="1355" y="1850"/>
                    </a:lnTo>
                    <a:lnTo>
                      <a:pt x="1430" y="1807"/>
                    </a:lnTo>
                    <a:lnTo>
                      <a:pt x="1516" y="1754"/>
                    </a:lnTo>
                    <a:lnTo>
                      <a:pt x="1581" y="1700"/>
                    </a:lnTo>
                    <a:lnTo>
                      <a:pt x="1656" y="1635"/>
                    </a:lnTo>
                    <a:lnTo>
                      <a:pt x="1721" y="1571"/>
                    </a:lnTo>
                    <a:lnTo>
                      <a:pt x="1774" y="1496"/>
                    </a:lnTo>
                    <a:lnTo>
                      <a:pt x="1817" y="1410"/>
                    </a:lnTo>
                    <a:lnTo>
                      <a:pt x="1861" y="1334"/>
                    </a:lnTo>
                    <a:lnTo>
                      <a:pt x="1893" y="1248"/>
                    </a:lnTo>
                    <a:lnTo>
                      <a:pt x="1914" y="1151"/>
                    </a:lnTo>
                    <a:lnTo>
                      <a:pt x="1936" y="1065"/>
                    </a:lnTo>
                    <a:lnTo>
                      <a:pt x="1936" y="969"/>
                    </a:lnTo>
                    <a:lnTo>
                      <a:pt x="1936" y="872"/>
                    </a:lnTo>
                    <a:lnTo>
                      <a:pt x="1914" y="775"/>
                    </a:lnTo>
                    <a:lnTo>
                      <a:pt x="1893" y="689"/>
                    </a:lnTo>
                    <a:lnTo>
                      <a:pt x="1861" y="603"/>
                    </a:lnTo>
                    <a:lnTo>
                      <a:pt x="1817" y="517"/>
                    </a:lnTo>
                    <a:lnTo>
                      <a:pt x="1774" y="442"/>
                    </a:lnTo>
                    <a:lnTo>
                      <a:pt x="1721" y="367"/>
                    </a:lnTo>
                    <a:lnTo>
                      <a:pt x="1656" y="291"/>
                    </a:lnTo>
                    <a:lnTo>
                      <a:pt x="1581" y="227"/>
                    </a:lnTo>
                    <a:lnTo>
                      <a:pt x="1516" y="173"/>
                    </a:lnTo>
                    <a:lnTo>
                      <a:pt x="1430" y="119"/>
                    </a:lnTo>
                    <a:lnTo>
                      <a:pt x="1355" y="87"/>
                    </a:lnTo>
                    <a:lnTo>
                      <a:pt x="1258" y="44"/>
                    </a:lnTo>
                    <a:lnTo>
                      <a:pt x="1172" y="22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1954825" y="1893750"/>
                <a:ext cx="48425" cy="48125"/>
              </a:xfrm>
              <a:custGeom>
                <a:rect b="b" l="l" r="r" t="t"/>
                <a:pathLst>
                  <a:path extrusionOk="0" h="1925" w="1937">
                    <a:moveTo>
                      <a:pt x="882" y="0"/>
                    </a:moveTo>
                    <a:lnTo>
                      <a:pt x="786" y="11"/>
                    </a:lnTo>
                    <a:lnTo>
                      <a:pt x="689" y="43"/>
                    </a:lnTo>
                    <a:lnTo>
                      <a:pt x="603" y="75"/>
                    </a:lnTo>
                    <a:lnTo>
                      <a:pt x="517" y="118"/>
                    </a:lnTo>
                    <a:lnTo>
                      <a:pt x="431" y="172"/>
                    </a:lnTo>
                    <a:lnTo>
                      <a:pt x="355" y="226"/>
                    </a:lnTo>
                    <a:lnTo>
                      <a:pt x="280" y="290"/>
                    </a:lnTo>
                    <a:lnTo>
                      <a:pt x="216" y="366"/>
                    </a:lnTo>
                    <a:lnTo>
                      <a:pt x="162" y="441"/>
                    </a:lnTo>
                    <a:lnTo>
                      <a:pt x="119" y="527"/>
                    </a:lnTo>
                    <a:lnTo>
                      <a:pt x="76" y="613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989"/>
                    </a:lnTo>
                    <a:lnTo>
                      <a:pt x="11" y="1086"/>
                    </a:lnTo>
                    <a:lnTo>
                      <a:pt x="33" y="1183"/>
                    </a:lnTo>
                    <a:lnTo>
                      <a:pt x="54" y="1269"/>
                    </a:lnTo>
                    <a:lnTo>
                      <a:pt x="97" y="1355"/>
                    </a:lnTo>
                    <a:lnTo>
                      <a:pt x="140" y="1441"/>
                    </a:lnTo>
                    <a:lnTo>
                      <a:pt x="183" y="1516"/>
                    </a:lnTo>
                    <a:lnTo>
                      <a:pt x="248" y="1592"/>
                    </a:lnTo>
                    <a:lnTo>
                      <a:pt x="312" y="1656"/>
                    </a:lnTo>
                    <a:lnTo>
                      <a:pt x="377" y="1721"/>
                    </a:lnTo>
                    <a:lnTo>
                      <a:pt x="452" y="1774"/>
                    </a:lnTo>
                    <a:lnTo>
                      <a:pt x="538" y="1817"/>
                    </a:lnTo>
                    <a:lnTo>
                      <a:pt x="624" y="1860"/>
                    </a:lnTo>
                    <a:lnTo>
                      <a:pt x="710" y="1893"/>
                    </a:lnTo>
                    <a:lnTo>
                      <a:pt x="796" y="1914"/>
                    </a:lnTo>
                    <a:lnTo>
                      <a:pt x="893" y="1925"/>
                    </a:lnTo>
                    <a:lnTo>
                      <a:pt x="990" y="1925"/>
                    </a:lnTo>
                    <a:lnTo>
                      <a:pt x="1076" y="1914"/>
                    </a:lnTo>
                    <a:lnTo>
                      <a:pt x="1173" y="1903"/>
                    </a:lnTo>
                    <a:lnTo>
                      <a:pt x="1259" y="1882"/>
                    </a:lnTo>
                    <a:lnTo>
                      <a:pt x="1345" y="1839"/>
                    </a:lnTo>
                    <a:lnTo>
                      <a:pt x="1431" y="1796"/>
                    </a:lnTo>
                    <a:lnTo>
                      <a:pt x="1506" y="1753"/>
                    </a:lnTo>
                    <a:lnTo>
                      <a:pt x="1581" y="1688"/>
                    </a:lnTo>
                    <a:lnTo>
                      <a:pt x="1657" y="1635"/>
                    </a:lnTo>
                    <a:lnTo>
                      <a:pt x="1710" y="1559"/>
                    </a:lnTo>
                    <a:lnTo>
                      <a:pt x="1764" y="1484"/>
                    </a:lnTo>
                    <a:lnTo>
                      <a:pt x="1818" y="1409"/>
                    </a:lnTo>
                    <a:lnTo>
                      <a:pt x="1861" y="1323"/>
                    </a:lnTo>
                    <a:lnTo>
                      <a:pt x="1893" y="1237"/>
                    </a:lnTo>
                    <a:lnTo>
                      <a:pt x="1915" y="1151"/>
                    </a:lnTo>
                    <a:lnTo>
                      <a:pt x="1925" y="1054"/>
                    </a:lnTo>
                    <a:lnTo>
                      <a:pt x="1936" y="957"/>
                    </a:lnTo>
                    <a:lnTo>
                      <a:pt x="1925" y="860"/>
                    </a:lnTo>
                    <a:lnTo>
                      <a:pt x="1915" y="774"/>
                    </a:lnTo>
                    <a:lnTo>
                      <a:pt x="1893" y="678"/>
                    </a:lnTo>
                    <a:lnTo>
                      <a:pt x="1850" y="592"/>
                    </a:lnTo>
                    <a:lnTo>
                      <a:pt x="1818" y="506"/>
                    </a:lnTo>
                    <a:lnTo>
                      <a:pt x="1764" y="430"/>
                    </a:lnTo>
                    <a:lnTo>
                      <a:pt x="1710" y="355"/>
                    </a:lnTo>
                    <a:lnTo>
                      <a:pt x="1646" y="290"/>
                    </a:lnTo>
                    <a:lnTo>
                      <a:pt x="1581" y="226"/>
                    </a:lnTo>
                    <a:lnTo>
                      <a:pt x="1506" y="172"/>
                    </a:lnTo>
                    <a:lnTo>
                      <a:pt x="1431" y="118"/>
                    </a:lnTo>
                    <a:lnTo>
                      <a:pt x="1345" y="75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539200" y="1893475"/>
                <a:ext cx="48675" cy="48675"/>
              </a:xfrm>
              <a:custGeom>
                <a:rect b="b" l="l" r="r" t="t"/>
                <a:pathLst>
                  <a:path extrusionOk="0" h="1947" w="1947">
                    <a:moveTo>
                      <a:pt x="968" y="0"/>
                    </a:moveTo>
                    <a:lnTo>
                      <a:pt x="871" y="11"/>
                    </a:lnTo>
                    <a:lnTo>
                      <a:pt x="775" y="22"/>
                    </a:lnTo>
                    <a:lnTo>
                      <a:pt x="689" y="43"/>
                    </a:lnTo>
                    <a:lnTo>
                      <a:pt x="603" y="86"/>
                    </a:lnTo>
                    <a:lnTo>
                      <a:pt x="516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301" y="291"/>
                    </a:lnTo>
                    <a:lnTo>
                      <a:pt x="237" y="366"/>
                    </a:lnTo>
                    <a:lnTo>
                      <a:pt x="183" y="431"/>
                    </a:lnTo>
                    <a:lnTo>
                      <a:pt x="129" y="517"/>
                    </a:lnTo>
                    <a:lnTo>
                      <a:pt x="86" y="592"/>
                    </a:lnTo>
                    <a:lnTo>
                      <a:pt x="54" y="689"/>
                    </a:lnTo>
                    <a:lnTo>
                      <a:pt x="33" y="775"/>
                    </a:lnTo>
                    <a:lnTo>
                      <a:pt x="11" y="861"/>
                    </a:lnTo>
                    <a:lnTo>
                      <a:pt x="0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3" y="1248"/>
                    </a:lnTo>
                    <a:lnTo>
                      <a:pt x="86" y="1334"/>
                    </a:lnTo>
                    <a:lnTo>
                      <a:pt x="129" y="1420"/>
                    </a:lnTo>
                    <a:lnTo>
                      <a:pt x="172" y="1506"/>
                    </a:lnTo>
                    <a:lnTo>
                      <a:pt x="237" y="1581"/>
                    </a:lnTo>
                    <a:lnTo>
                      <a:pt x="301" y="1656"/>
                    </a:lnTo>
                    <a:lnTo>
                      <a:pt x="366" y="1721"/>
                    </a:lnTo>
                    <a:lnTo>
                      <a:pt x="452" y="1775"/>
                    </a:lnTo>
                    <a:lnTo>
                      <a:pt x="527" y="1828"/>
                    </a:lnTo>
                    <a:lnTo>
                      <a:pt x="613" y="1871"/>
                    </a:lnTo>
                    <a:lnTo>
                      <a:pt x="710" y="1904"/>
                    </a:lnTo>
                    <a:lnTo>
                      <a:pt x="796" y="1925"/>
                    </a:lnTo>
                    <a:lnTo>
                      <a:pt x="893" y="1947"/>
                    </a:lnTo>
                    <a:lnTo>
                      <a:pt x="990" y="1947"/>
                    </a:lnTo>
                    <a:lnTo>
                      <a:pt x="1086" y="1936"/>
                    </a:lnTo>
                    <a:lnTo>
                      <a:pt x="1183" y="1925"/>
                    </a:lnTo>
                    <a:lnTo>
                      <a:pt x="1269" y="1893"/>
                    </a:lnTo>
                    <a:lnTo>
                      <a:pt x="1355" y="1861"/>
                    </a:lnTo>
                    <a:lnTo>
                      <a:pt x="1441" y="1818"/>
                    </a:lnTo>
                    <a:lnTo>
                      <a:pt x="1517" y="1775"/>
                    </a:lnTo>
                    <a:lnTo>
                      <a:pt x="1592" y="1721"/>
                    </a:lnTo>
                    <a:lnTo>
                      <a:pt x="1656" y="1656"/>
                    </a:lnTo>
                    <a:lnTo>
                      <a:pt x="1721" y="1581"/>
                    </a:lnTo>
                    <a:lnTo>
                      <a:pt x="1775" y="1506"/>
                    </a:lnTo>
                    <a:lnTo>
                      <a:pt x="1828" y="1431"/>
                    </a:lnTo>
                    <a:lnTo>
                      <a:pt x="1871" y="1345"/>
                    </a:lnTo>
                    <a:lnTo>
                      <a:pt x="1904" y="1259"/>
                    </a:lnTo>
                    <a:lnTo>
                      <a:pt x="1925" y="1172"/>
                    </a:lnTo>
                    <a:lnTo>
                      <a:pt x="1947" y="1076"/>
                    </a:lnTo>
                    <a:lnTo>
                      <a:pt x="1947" y="990"/>
                    </a:lnTo>
                    <a:lnTo>
                      <a:pt x="1947" y="893"/>
                    </a:lnTo>
                    <a:lnTo>
                      <a:pt x="1936" y="796"/>
                    </a:lnTo>
                    <a:lnTo>
                      <a:pt x="1904" y="699"/>
                    </a:lnTo>
                    <a:lnTo>
                      <a:pt x="1871" y="613"/>
                    </a:lnTo>
                    <a:lnTo>
                      <a:pt x="1828" y="527"/>
                    </a:lnTo>
                    <a:lnTo>
                      <a:pt x="1785" y="441"/>
                    </a:lnTo>
                    <a:lnTo>
                      <a:pt x="1721" y="366"/>
                    </a:lnTo>
                    <a:lnTo>
                      <a:pt x="1656" y="291"/>
                    </a:lnTo>
                    <a:lnTo>
                      <a:pt x="1581" y="226"/>
                    </a:lnTo>
                    <a:lnTo>
                      <a:pt x="1506" y="172"/>
                    </a:lnTo>
                    <a:lnTo>
                      <a:pt x="1430" y="119"/>
                    </a:lnTo>
                    <a:lnTo>
                      <a:pt x="1344" y="76"/>
                    </a:lnTo>
                    <a:lnTo>
                      <a:pt x="1248" y="43"/>
                    </a:lnTo>
                    <a:lnTo>
                      <a:pt x="1162" y="22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617150" y="1734875"/>
                <a:ext cx="48700" cy="48950"/>
              </a:xfrm>
              <a:custGeom>
                <a:rect b="b" l="l" r="r" t="t"/>
                <a:pathLst>
                  <a:path extrusionOk="0" h="1958" w="1948">
                    <a:moveTo>
                      <a:pt x="979" y="0"/>
                    </a:moveTo>
                    <a:lnTo>
                      <a:pt x="882" y="11"/>
                    </a:lnTo>
                    <a:lnTo>
                      <a:pt x="796" y="22"/>
                    </a:lnTo>
                    <a:lnTo>
                      <a:pt x="700" y="43"/>
                    </a:lnTo>
                    <a:lnTo>
                      <a:pt x="614" y="75"/>
                    </a:lnTo>
                    <a:lnTo>
                      <a:pt x="528" y="118"/>
                    </a:lnTo>
                    <a:lnTo>
                      <a:pt x="452" y="161"/>
                    </a:lnTo>
                    <a:lnTo>
                      <a:pt x="377" y="215"/>
                    </a:lnTo>
                    <a:lnTo>
                      <a:pt x="302" y="280"/>
                    </a:lnTo>
                    <a:lnTo>
                      <a:pt x="237" y="355"/>
                    </a:lnTo>
                    <a:lnTo>
                      <a:pt x="184" y="420"/>
                    </a:lnTo>
                    <a:lnTo>
                      <a:pt x="130" y="506"/>
                    </a:lnTo>
                    <a:lnTo>
                      <a:pt x="87" y="581"/>
                    </a:lnTo>
                    <a:lnTo>
                      <a:pt x="54" y="667"/>
                    </a:lnTo>
                    <a:lnTo>
                      <a:pt x="22" y="764"/>
                    </a:lnTo>
                    <a:lnTo>
                      <a:pt x="11" y="850"/>
                    </a:lnTo>
                    <a:lnTo>
                      <a:pt x="1" y="946"/>
                    </a:lnTo>
                    <a:lnTo>
                      <a:pt x="1" y="1043"/>
                    </a:lnTo>
                    <a:lnTo>
                      <a:pt x="11" y="1140"/>
                    </a:lnTo>
                    <a:lnTo>
                      <a:pt x="33" y="1237"/>
                    </a:lnTo>
                    <a:lnTo>
                      <a:pt x="65" y="1323"/>
                    </a:lnTo>
                    <a:lnTo>
                      <a:pt x="108" y="1409"/>
                    </a:lnTo>
                    <a:lnTo>
                      <a:pt x="162" y="1495"/>
                    </a:lnTo>
                    <a:lnTo>
                      <a:pt x="216" y="1570"/>
                    </a:lnTo>
                    <a:lnTo>
                      <a:pt x="280" y="1645"/>
                    </a:lnTo>
                    <a:lnTo>
                      <a:pt x="345" y="1710"/>
                    </a:lnTo>
                    <a:lnTo>
                      <a:pt x="431" y="1774"/>
                    </a:lnTo>
                    <a:lnTo>
                      <a:pt x="506" y="1828"/>
                    </a:lnTo>
                    <a:lnTo>
                      <a:pt x="592" y="1871"/>
                    </a:lnTo>
                    <a:lnTo>
                      <a:pt x="678" y="1903"/>
                    </a:lnTo>
                    <a:lnTo>
                      <a:pt x="775" y="1925"/>
                    </a:lnTo>
                    <a:lnTo>
                      <a:pt x="872" y="1946"/>
                    </a:lnTo>
                    <a:lnTo>
                      <a:pt x="968" y="1957"/>
                    </a:lnTo>
                    <a:lnTo>
                      <a:pt x="1065" y="1946"/>
                    </a:lnTo>
                    <a:lnTo>
                      <a:pt x="1162" y="1936"/>
                    </a:lnTo>
                    <a:lnTo>
                      <a:pt x="1248" y="1914"/>
                    </a:lnTo>
                    <a:lnTo>
                      <a:pt x="1334" y="1882"/>
                    </a:lnTo>
                    <a:lnTo>
                      <a:pt x="1420" y="1839"/>
                    </a:lnTo>
                    <a:lnTo>
                      <a:pt x="1495" y="1785"/>
                    </a:lnTo>
                    <a:lnTo>
                      <a:pt x="1571" y="1731"/>
                    </a:lnTo>
                    <a:lnTo>
                      <a:pt x="1646" y="1667"/>
                    </a:lnTo>
                    <a:lnTo>
                      <a:pt x="1710" y="1602"/>
                    </a:lnTo>
                    <a:lnTo>
                      <a:pt x="1764" y="1527"/>
                    </a:lnTo>
                    <a:lnTo>
                      <a:pt x="1818" y="1452"/>
                    </a:lnTo>
                    <a:lnTo>
                      <a:pt x="1861" y="1366"/>
                    </a:lnTo>
                    <a:lnTo>
                      <a:pt x="1893" y="1280"/>
                    </a:lnTo>
                    <a:lnTo>
                      <a:pt x="1926" y="1194"/>
                    </a:lnTo>
                    <a:lnTo>
                      <a:pt x="1936" y="1097"/>
                    </a:lnTo>
                    <a:lnTo>
                      <a:pt x="1947" y="1011"/>
                    </a:lnTo>
                    <a:lnTo>
                      <a:pt x="1947" y="914"/>
                    </a:lnTo>
                    <a:lnTo>
                      <a:pt x="1936" y="817"/>
                    </a:lnTo>
                    <a:lnTo>
                      <a:pt x="1915" y="721"/>
                    </a:lnTo>
                    <a:lnTo>
                      <a:pt x="1882" y="635"/>
                    </a:lnTo>
                    <a:lnTo>
                      <a:pt x="1839" y="538"/>
                    </a:lnTo>
                    <a:lnTo>
                      <a:pt x="1786" y="463"/>
                    </a:lnTo>
                    <a:lnTo>
                      <a:pt x="1732" y="377"/>
                    </a:lnTo>
                    <a:lnTo>
                      <a:pt x="1667" y="312"/>
                    </a:lnTo>
                    <a:lnTo>
                      <a:pt x="1603" y="247"/>
                    </a:lnTo>
                    <a:lnTo>
                      <a:pt x="1517" y="183"/>
                    </a:lnTo>
                    <a:lnTo>
                      <a:pt x="1442" y="129"/>
                    </a:lnTo>
                    <a:lnTo>
                      <a:pt x="1356" y="86"/>
                    </a:lnTo>
                    <a:lnTo>
                      <a:pt x="1270" y="54"/>
                    </a:lnTo>
                    <a:lnTo>
                      <a:pt x="1173" y="22"/>
                    </a:lnTo>
                    <a:lnTo>
                      <a:pt x="1076" y="11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1481975" y="2835975"/>
                <a:ext cx="48675" cy="48950"/>
              </a:xfrm>
              <a:custGeom>
                <a:rect b="b" l="l" r="r" t="t"/>
                <a:pathLst>
                  <a:path extrusionOk="0" h="1958" w="1947">
                    <a:moveTo>
                      <a:pt x="914" y="0"/>
                    </a:moveTo>
                    <a:lnTo>
                      <a:pt x="817" y="11"/>
                    </a:lnTo>
                    <a:lnTo>
                      <a:pt x="731" y="33"/>
                    </a:lnTo>
                    <a:lnTo>
                      <a:pt x="635" y="65"/>
                    </a:lnTo>
                    <a:lnTo>
                      <a:pt x="548" y="108"/>
                    </a:lnTo>
                    <a:lnTo>
                      <a:pt x="462" y="162"/>
                    </a:lnTo>
                    <a:lnTo>
                      <a:pt x="387" y="215"/>
                    </a:lnTo>
                    <a:lnTo>
                      <a:pt x="312" y="280"/>
                    </a:lnTo>
                    <a:lnTo>
                      <a:pt x="247" y="344"/>
                    </a:lnTo>
                    <a:lnTo>
                      <a:pt x="183" y="420"/>
                    </a:lnTo>
                    <a:lnTo>
                      <a:pt x="129" y="506"/>
                    </a:lnTo>
                    <a:lnTo>
                      <a:pt x="86" y="592"/>
                    </a:lnTo>
                    <a:lnTo>
                      <a:pt x="54" y="678"/>
                    </a:lnTo>
                    <a:lnTo>
                      <a:pt x="22" y="774"/>
                    </a:lnTo>
                    <a:lnTo>
                      <a:pt x="0" y="871"/>
                    </a:lnTo>
                    <a:lnTo>
                      <a:pt x="0" y="968"/>
                    </a:lnTo>
                    <a:lnTo>
                      <a:pt x="0" y="1065"/>
                    </a:lnTo>
                    <a:lnTo>
                      <a:pt x="11" y="1151"/>
                    </a:lnTo>
                    <a:lnTo>
                      <a:pt x="32" y="1237"/>
                    </a:lnTo>
                    <a:lnTo>
                      <a:pt x="65" y="1334"/>
                    </a:lnTo>
                    <a:lnTo>
                      <a:pt x="108" y="1409"/>
                    </a:lnTo>
                    <a:lnTo>
                      <a:pt x="161" y="1495"/>
                    </a:lnTo>
                    <a:lnTo>
                      <a:pt x="215" y="1570"/>
                    </a:lnTo>
                    <a:lnTo>
                      <a:pt x="269" y="1635"/>
                    </a:lnTo>
                    <a:lnTo>
                      <a:pt x="333" y="1699"/>
                    </a:lnTo>
                    <a:lnTo>
                      <a:pt x="409" y="1764"/>
                    </a:lnTo>
                    <a:lnTo>
                      <a:pt x="484" y="1818"/>
                    </a:lnTo>
                    <a:lnTo>
                      <a:pt x="570" y="1861"/>
                    </a:lnTo>
                    <a:lnTo>
                      <a:pt x="656" y="1893"/>
                    </a:lnTo>
                    <a:lnTo>
                      <a:pt x="742" y="1925"/>
                    </a:lnTo>
                    <a:lnTo>
                      <a:pt x="839" y="1947"/>
                    </a:lnTo>
                    <a:lnTo>
                      <a:pt x="936" y="1957"/>
                    </a:lnTo>
                    <a:lnTo>
                      <a:pt x="1032" y="1957"/>
                    </a:lnTo>
                    <a:lnTo>
                      <a:pt x="1129" y="1947"/>
                    </a:lnTo>
                    <a:lnTo>
                      <a:pt x="1215" y="1925"/>
                    </a:lnTo>
                    <a:lnTo>
                      <a:pt x="1312" y="1893"/>
                    </a:lnTo>
                    <a:lnTo>
                      <a:pt x="1398" y="1850"/>
                    </a:lnTo>
                    <a:lnTo>
                      <a:pt x="1484" y="1796"/>
                    </a:lnTo>
                    <a:lnTo>
                      <a:pt x="1559" y="1742"/>
                    </a:lnTo>
                    <a:lnTo>
                      <a:pt x="1635" y="1678"/>
                    </a:lnTo>
                    <a:lnTo>
                      <a:pt x="1699" y="1613"/>
                    </a:lnTo>
                    <a:lnTo>
                      <a:pt x="1764" y="1538"/>
                    </a:lnTo>
                    <a:lnTo>
                      <a:pt x="1817" y="1452"/>
                    </a:lnTo>
                    <a:lnTo>
                      <a:pt x="1860" y="1366"/>
                    </a:lnTo>
                    <a:lnTo>
                      <a:pt x="1893" y="1280"/>
                    </a:lnTo>
                    <a:lnTo>
                      <a:pt x="1925" y="1183"/>
                    </a:lnTo>
                    <a:lnTo>
                      <a:pt x="1946" y="1086"/>
                    </a:lnTo>
                    <a:lnTo>
                      <a:pt x="1946" y="990"/>
                    </a:lnTo>
                    <a:lnTo>
                      <a:pt x="1946" y="904"/>
                    </a:lnTo>
                    <a:lnTo>
                      <a:pt x="1936" y="807"/>
                    </a:lnTo>
                    <a:lnTo>
                      <a:pt x="1914" y="721"/>
                    </a:lnTo>
                    <a:lnTo>
                      <a:pt x="1882" y="635"/>
                    </a:lnTo>
                    <a:lnTo>
                      <a:pt x="1839" y="549"/>
                    </a:lnTo>
                    <a:lnTo>
                      <a:pt x="1796" y="463"/>
                    </a:lnTo>
                    <a:lnTo>
                      <a:pt x="1731" y="387"/>
                    </a:lnTo>
                    <a:lnTo>
                      <a:pt x="1678" y="323"/>
                    </a:lnTo>
                    <a:lnTo>
                      <a:pt x="1613" y="258"/>
                    </a:lnTo>
                    <a:lnTo>
                      <a:pt x="1538" y="194"/>
                    </a:lnTo>
                    <a:lnTo>
                      <a:pt x="1463" y="140"/>
                    </a:lnTo>
                    <a:lnTo>
                      <a:pt x="1376" y="97"/>
                    </a:lnTo>
                    <a:lnTo>
                      <a:pt x="1290" y="65"/>
                    </a:lnTo>
                    <a:lnTo>
                      <a:pt x="1204" y="33"/>
                    </a:lnTo>
                    <a:lnTo>
                      <a:pt x="1108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1009100" y="283597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0"/>
                    </a:moveTo>
                    <a:lnTo>
                      <a:pt x="872" y="11"/>
                    </a:lnTo>
                    <a:lnTo>
                      <a:pt x="786" y="22"/>
                    </a:lnTo>
                    <a:lnTo>
                      <a:pt x="689" y="54"/>
                    </a:lnTo>
                    <a:lnTo>
                      <a:pt x="603" y="86"/>
                    </a:lnTo>
                    <a:lnTo>
                      <a:pt x="527" y="129"/>
                    </a:lnTo>
                    <a:lnTo>
                      <a:pt x="441" y="172"/>
                    </a:lnTo>
                    <a:lnTo>
                      <a:pt x="366" y="237"/>
                    </a:lnTo>
                    <a:lnTo>
                      <a:pt x="302" y="291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30" y="516"/>
                    </a:lnTo>
                    <a:lnTo>
                      <a:pt x="87" y="602"/>
                    </a:lnTo>
                    <a:lnTo>
                      <a:pt x="54" y="688"/>
                    </a:lnTo>
                    <a:lnTo>
                      <a:pt x="33" y="774"/>
                    </a:lnTo>
                    <a:lnTo>
                      <a:pt x="11" y="871"/>
                    </a:lnTo>
                    <a:lnTo>
                      <a:pt x="1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4" y="1248"/>
                    </a:lnTo>
                    <a:lnTo>
                      <a:pt x="76" y="1344"/>
                    </a:lnTo>
                    <a:lnTo>
                      <a:pt x="119" y="1430"/>
                    </a:lnTo>
                    <a:lnTo>
                      <a:pt x="173" y="1506"/>
                    </a:lnTo>
                    <a:lnTo>
                      <a:pt x="226" y="1581"/>
                    </a:lnTo>
                    <a:lnTo>
                      <a:pt x="291" y="1656"/>
                    </a:lnTo>
                    <a:lnTo>
                      <a:pt x="366" y="1721"/>
                    </a:lnTo>
                    <a:lnTo>
                      <a:pt x="441" y="1785"/>
                    </a:lnTo>
                    <a:lnTo>
                      <a:pt x="527" y="1828"/>
                    </a:lnTo>
                    <a:lnTo>
                      <a:pt x="614" y="1871"/>
                    </a:lnTo>
                    <a:lnTo>
                      <a:pt x="700" y="1914"/>
                    </a:lnTo>
                    <a:lnTo>
                      <a:pt x="796" y="1936"/>
                    </a:lnTo>
                    <a:lnTo>
                      <a:pt x="893" y="1947"/>
                    </a:lnTo>
                    <a:lnTo>
                      <a:pt x="990" y="1957"/>
                    </a:lnTo>
                    <a:lnTo>
                      <a:pt x="1087" y="1947"/>
                    </a:lnTo>
                    <a:lnTo>
                      <a:pt x="1173" y="1936"/>
                    </a:lnTo>
                    <a:lnTo>
                      <a:pt x="1269" y="1904"/>
                    </a:lnTo>
                    <a:lnTo>
                      <a:pt x="1355" y="1871"/>
                    </a:lnTo>
                    <a:lnTo>
                      <a:pt x="1431" y="1828"/>
                    </a:lnTo>
                    <a:lnTo>
                      <a:pt x="1517" y="1785"/>
                    </a:lnTo>
                    <a:lnTo>
                      <a:pt x="1592" y="1731"/>
                    </a:lnTo>
                    <a:lnTo>
                      <a:pt x="1657" y="1667"/>
                    </a:lnTo>
                    <a:lnTo>
                      <a:pt x="1721" y="1592"/>
                    </a:lnTo>
                    <a:lnTo>
                      <a:pt x="1775" y="1516"/>
                    </a:lnTo>
                    <a:lnTo>
                      <a:pt x="1829" y="1441"/>
                    </a:lnTo>
                    <a:lnTo>
                      <a:pt x="1872" y="1355"/>
                    </a:lnTo>
                    <a:lnTo>
                      <a:pt x="1904" y="1269"/>
                    </a:lnTo>
                    <a:lnTo>
                      <a:pt x="1936" y="1183"/>
                    </a:lnTo>
                    <a:lnTo>
                      <a:pt x="1947" y="1086"/>
                    </a:lnTo>
                    <a:lnTo>
                      <a:pt x="1958" y="1000"/>
                    </a:lnTo>
                    <a:lnTo>
                      <a:pt x="1947" y="904"/>
                    </a:lnTo>
                    <a:lnTo>
                      <a:pt x="1936" y="807"/>
                    </a:lnTo>
                    <a:lnTo>
                      <a:pt x="1915" y="710"/>
                    </a:lnTo>
                    <a:lnTo>
                      <a:pt x="1882" y="624"/>
                    </a:lnTo>
                    <a:lnTo>
                      <a:pt x="1839" y="538"/>
                    </a:lnTo>
                    <a:lnTo>
                      <a:pt x="1786" y="452"/>
                    </a:lnTo>
                    <a:lnTo>
                      <a:pt x="1732" y="377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1" y="129"/>
                    </a:lnTo>
                    <a:lnTo>
                      <a:pt x="1345" y="86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1009375" y="1420875"/>
                <a:ext cx="48400" cy="48425"/>
              </a:xfrm>
              <a:custGeom>
                <a:rect b="b" l="l" r="r" t="t"/>
                <a:pathLst>
                  <a:path extrusionOk="0" h="1937" w="1936">
                    <a:moveTo>
                      <a:pt x="957" y="1"/>
                    </a:moveTo>
                    <a:lnTo>
                      <a:pt x="871" y="11"/>
                    </a:lnTo>
                    <a:lnTo>
                      <a:pt x="775" y="22"/>
                    </a:lnTo>
                    <a:lnTo>
                      <a:pt x="689" y="54"/>
                    </a:lnTo>
                    <a:lnTo>
                      <a:pt x="592" y="87"/>
                    </a:lnTo>
                    <a:lnTo>
                      <a:pt x="516" y="130"/>
                    </a:lnTo>
                    <a:lnTo>
                      <a:pt x="430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6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86" y="592"/>
                    </a:lnTo>
                    <a:lnTo>
                      <a:pt x="54" y="689"/>
                    </a:lnTo>
                    <a:lnTo>
                      <a:pt x="22" y="775"/>
                    </a:lnTo>
                    <a:lnTo>
                      <a:pt x="11" y="872"/>
                    </a:lnTo>
                    <a:lnTo>
                      <a:pt x="0" y="958"/>
                    </a:lnTo>
                    <a:lnTo>
                      <a:pt x="11" y="1055"/>
                    </a:lnTo>
                    <a:lnTo>
                      <a:pt x="22" y="1151"/>
                    </a:lnTo>
                    <a:lnTo>
                      <a:pt x="54" y="1248"/>
                    </a:lnTo>
                    <a:lnTo>
                      <a:pt x="86" y="1345"/>
                    </a:lnTo>
                    <a:lnTo>
                      <a:pt x="129" y="1431"/>
                    </a:lnTo>
                    <a:lnTo>
                      <a:pt x="183" y="1506"/>
                    </a:lnTo>
                    <a:lnTo>
                      <a:pt x="237" y="1581"/>
                    </a:lnTo>
                    <a:lnTo>
                      <a:pt x="301" y="1657"/>
                    </a:lnTo>
                    <a:lnTo>
                      <a:pt x="377" y="1721"/>
                    </a:lnTo>
                    <a:lnTo>
                      <a:pt x="452" y="1775"/>
                    </a:lnTo>
                    <a:lnTo>
                      <a:pt x="538" y="1829"/>
                    </a:lnTo>
                    <a:lnTo>
                      <a:pt x="624" y="1861"/>
                    </a:lnTo>
                    <a:lnTo>
                      <a:pt x="710" y="1893"/>
                    </a:lnTo>
                    <a:lnTo>
                      <a:pt x="807" y="1915"/>
                    </a:lnTo>
                    <a:lnTo>
                      <a:pt x="904" y="1936"/>
                    </a:lnTo>
                    <a:lnTo>
                      <a:pt x="1000" y="1936"/>
                    </a:lnTo>
                    <a:lnTo>
                      <a:pt x="1097" y="1925"/>
                    </a:lnTo>
                    <a:lnTo>
                      <a:pt x="1194" y="1904"/>
                    </a:lnTo>
                    <a:lnTo>
                      <a:pt x="1280" y="1882"/>
                    </a:lnTo>
                    <a:lnTo>
                      <a:pt x="1366" y="1839"/>
                    </a:lnTo>
                    <a:lnTo>
                      <a:pt x="1452" y="1796"/>
                    </a:lnTo>
                    <a:lnTo>
                      <a:pt x="1527" y="1743"/>
                    </a:lnTo>
                    <a:lnTo>
                      <a:pt x="1603" y="1689"/>
                    </a:lnTo>
                    <a:lnTo>
                      <a:pt x="1667" y="1624"/>
                    </a:lnTo>
                    <a:lnTo>
                      <a:pt x="1721" y="1549"/>
                    </a:lnTo>
                    <a:lnTo>
                      <a:pt x="1775" y="1474"/>
                    </a:lnTo>
                    <a:lnTo>
                      <a:pt x="1828" y="1399"/>
                    </a:lnTo>
                    <a:lnTo>
                      <a:pt x="1861" y="1313"/>
                    </a:lnTo>
                    <a:lnTo>
                      <a:pt x="1893" y="1227"/>
                    </a:lnTo>
                    <a:lnTo>
                      <a:pt x="1914" y="1130"/>
                    </a:lnTo>
                    <a:lnTo>
                      <a:pt x="1925" y="1044"/>
                    </a:lnTo>
                    <a:lnTo>
                      <a:pt x="1936" y="947"/>
                    </a:lnTo>
                    <a:lnTo>
                      <a:pt x="1925" y="850"/>
                    </a:lnTo>
                    <a:lnTo>
                      <a:pt x="1904" y="764"/>
                    </a:lnTo>
                    <a:lnTo>
                      <a:pt x="1882" y="667"/>
                    </a:lnTo>
                    <a:lnTo>
                      <a:pt x="1850" y="581"/>
                    </a:lnTo>
                    <a:lnTo>
                      <a:pt x="1807" y="495"/>
                    </a:lnTo>
                    <a:lnTo>
                      <a:pt x="1753" y="420"/>
                    </a:lnTo>
                    <a:lnTo>
                      <a:pt x="1699" y="345"/>
                    </a:lnTo>
                    <a:lnTo>
                      <a:pt x="1635" y="280"/>
                    </a:lnTo>
                    <a:lnTo>
                      <a:pt x="1560" y="216"/>
                    </a:lnTo>
                    <a:lnTo>
                      <a:pt x="1484" y="162"/>
                    </a:lnTo>
                    <a:lnTo>
                      <a:pt x="1409" y="119"/>
                    </a:lnTo>
                    <a:lnTo>
                      <a:pt x="1323" y="76"/>
                    </a:lnTo>
                    <a:lnTo>
                      <a:pt x="1237" y="44"/>
                    </a:lnTo>
                    <a:lnTo>
                      <a:pt x="1151" y="22"/>
                    </a:lnTo>
                    <a:lnTo>
                      <a:pt x="1054" y="11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1482225" y="1420875"/>
                <a:ext cx="48150" cy="48425"/>
              </a:xfrm>
              <a:custGeom>
                <a:rect b="b" l="l" r="r" t="t"/>
                <a:pathLst>
                  <a:path extrusionOk="0" h="1937" w="1926">
                    <a:moveTo>
                      <a:pt x="979" y="1"/>
                    </a:moveTo>
                    <a:lnTo>
                      <a:pt x="883" y="11"/>
                    </a:lnTo>
                    <a:lnTo>
                      <a:pt x="797" y="22"/>
                    </a:lnTo>
                    <a:lnTo>
                      <a:pt x="700" y="44"/>
                    </a:lnTo>
                    <a:lnTo>
                      <a:pt x="614" y="76"/>
                    </a:lnTo>
                    <a:lnTo>
                      <a:pt x="528" y="108"/>
                    </a:lnTo>
                    <a:lnTo>
                      <a:pt x="452" y="162"/>
                    </a:lnTo>
                    <a:lnTo>
                      <a:pt x="377" y="216"/>
                    </a:lnTo>
                    <a:lnTo>
                      <a:pt x="302" y="270"/>
                    </a:lnTo>
                    <a:lnTo>
                      <a:pt x="237" y="345"/>
                    </a:lnTo>
                    <a:lnTo>
                      <a:pt x="184" y="409"/>
                    </a:lnTo>
                    <a:lnTo>
                      <a:pt x="130" y="495"/>
                    </a:lnTo>
                    <a:lnTo>
                      <a:pt x="87" y="571"/>
                    </a:lnTo>
                    <a:lnTo>
                      <a:pt x="55" y="657"/>
                    </a:lnTo>
                    <a:lnTo>
                      <a:pt x="22" y="753"/>
                    </a:lnTo>
                    <a:lnTo>
                      <a:pt x="12" y="839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2" y="1130"/>
                    </a:lnTo>
                    <a:lnTo>
                      <a:pt x="33" y="1227"/>
                    </a:lnTo>
                    <a:lnTo>
                      <a:pt x="65" y="1313"/>
                    </a:lnTo>
                    <a:lnTo>
                      <a:pt x="108" y="1399"/>
                    </a:lnTo>
                    <a:lnTo>
                      <a:pt x="162" y="1485"/>
                    </a:lnTo>
                    <a:lnTo>
                      <a:pt x="216" y="1560"/>
                    </a:lnTo>
                    <a:lnTo>
                      <a:pt x="280" y="1635"/>
                    </a:lnTo>
                    <a:lnTo>
                      <a:pt x="356" y="1700"/>
                    </a:lnTo>
                    <a:lnTo>
                      <a:pt x="431" y="1764"/>
                    </a:lnTo>
                    <a:lnTo>
                      <a:pt x="506" y="1807"/>
                    </a:lnTo>
                    <a:lnTo>
                      <a:pt x="592" y="1850"/>
                    </a:lnTo>
                    <a:lnTo>
                      <a:pt x="689" y="1893"/>
                    </a:lnTo>
                    <a:lnTo>
                      <a:pt x="775" y="1915"/>
                    </a:lnTo>
                    <a:lnTo>
                      <a:pt x="872" y="1925"/>
                    </a:lnTo>
                    <a:lnTo>
                      <a:pt x="969" y="1936"/>
                    </a:lnTo>
                    <a:lnTo>
                      <a:pt x="1065" y="1925"/>
                    </a:lnTo>
                    <a:lnTo>
                      <a:pt x="1162" y="1915"/>
                    </a:lnTo>
                    <a:lnTo>
                      <a:pt x="1248" y="1882"/>
                    </a:lnTo>
                    <a:lnTo>
                      <a:pt x="1334" y="1850"/>
                    </a:lnTo>
                    <a:lnTo>
                      <a:pt x="1420" y="1807"/>
                    </a:lnTo>
                    <a:lnTo>
                      <a:pt x="1496" y="1764"/>
                    </a:lnTo>
                    <a:lnTo>
                      <a:pt x="1571" y="1700"/>
                    </a:lnTo>
                    <a:lnTo>
                      <a:pt x="1646" y="1646"/>
                    </a:lnTo>
                    <a:lnTo>
                      <a:pt x="1700" y="1571"/>
                    </a:lnTo>
                    <a:lnTo>
                      <a:pt x="1764" y="1495"/>
                    </a:lnTo>
                    <a:lnTo>
                      <a:pt x="1807" y="1420"/>
                    </a:lnTo>
                    <a:lnTo>
                      <a:pt x="1850" y="1334"/>
                    </a:lnTo>
                    <a:lnTo>
                      <a:pt x="1883" y="1248"/>
                    </a:lnTo>
                    <a:lnTo>
                      <a:pt x="1904" y="1162"/>
                    </a:lnTo>
                    <a:lnTo>
                      <a:pt x="1926" y="1065"/>
                    </a:lnTo>
                    <a:lnTo>
                      <a:pt x="1926" y="968"/>
                    </a:lnTo>
                    <a:lnTo>
                      <a:pt x="1926" y="872"/>
                    </a:lnTo>
                    <a:lnTo>
                      <a:pt x="1904" y="786"/>
                    </a:lnTo>
                    <a:lnTo>
                      <a:pt x="1883" y="689"/>
                    </a:lnTo>
                    <a:lnTo>
                      <a:pt x="1850" y="603"/>
                    </a:lnTo>
                    <a:lnTo>
                      <a:pt x="1807" y="528"/>
                    </a:lnTo>
                    <a:lnTo>
                      <a:pt x="1764" y="442"/>
                    </a:lnTo>
                    <a:lnTo>
                      <a:pt x="1711" y="366"/>
                    </a:lnTo>
                    <a:lnTo>
                      <a:pt x="1646" y="302"/>
                    </a:lnTo>
                    <a:lnTo>
                      <a:pt x="1582" y="237"/>
                    </a:lnTo>
                    <a:lnTo>
                      <a:pt x="1506" y="184"/>
                    </a:lnTo>
                    <a:lnTo>
                      <a:pt x="1431" y="130"/>
                    </a:lnTo>
                    <a:lnTo>
                      <a:pt x="1345" y="87"/>
                    </a:lnTo>
                    <a:lnTo>
                      <a:pt x="1259" y="54"/>
                    </a:lnTo>
                    <a:lnTo>
                      <a:pt x="1173" y="22"/>
                    </a:lnTo>
                    <a:lnTo>
                      <a:pt x="1076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539200" y="236607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0"/>
                    </a:moveTo>
                    <a:lnTo>
                      <a:pt x="871" y="11"/>
                    </a:lnTo>
                    <a:lnTo>
                      <a:pt x="785" y="22"/>
                    </a:lnTo>
                    <a:lnTo>
                      <a:pt x="689" y="54"/>
                    </a:lnTo>
                    <a:lnTo>
                      <a:pt x="603" y="86"/>
                    </a:lnTo>
                    <a:lnTo>
                      <a:pt x="516" y="12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301" y="290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29" y="516"/>
                    </a:lnTo>
                    <a:lnTo>
                      <a:pt x="86" y="602"/>
                    </a:lnTo>
                    <a:lnTo>
                      <a:pt x="54" y="688"/>
                    </a:lnTo>
                    <a:lnTo>
                      <a:pt x="22" y="774"/>
                    </a:lnTo>
                    <a:lnTo>
                      <a:pt x="11" y="860"/>
                    </a:lnTo>
                    <a:lnTo>
                      <a:pt x="0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3" y="1247"/>
                    </a:lnTo>
                    <a:lnTo>
                      <a:pt x="76" y="1333"/>
                    </a:lnTo>
                    <a:lnTo>
                      <a:pt x="119" y="1419"/>
                    </a:lnTo>
                    <a:lnTo>
                      <a:pt x="172" y="1506"/>
                    </a:lnTo>
                    <a:lnTo>
                      <a:pt x="226" y="1581"/>
                    </a:lnTo>
                    <a:lnTo>
                      <a:pt x="291" y="1656"/>
                    </a:lnTo>
                    <a:lnTo>
                      <a:pt x="366" y="1721"/>
                    </a:lnTo>
                    <a:lnTo>
                      <a:pt x="441" y="1785"/>
                    </a:lnTo>
                    <a:lnTo>
                      <a:pt x="527" y="1828"/>
                    </a:lnTo>
                    <a:lnTo>
                      <a:pt x="613" y="1871"/>
                    </a:lnTo>
                    <a:lnTo>
                      <a:pt x="699" y="1903"/>
                    </a:lnTo>
                    <a:lnTo>
                      <a:pt x="796" y="1936"/>
                    </a:lnTo>
                    <a:lnTo>
                      <a:pt x="893" y="1946"/>
                    </a:lnTo>
                    <a:lnTo>
                      <a:pt x="990" y="1957"/>
                    </a:lnTo>
                    <a:lnTo>
                      <a:pt x="1086" y="1946"/>
                    </a:lnTo>
                    <a:lnTo>
                      <a:pt x="1172" y="1936"/>
                    </a:lnTo>
                    <a:lnTo>
                      <a:pt x="1258" y="1903"/>
                    </a:lnTo>
                    <a:lnTo>
                      <a:pt x="1355" y="1871"/>
                    </a:lnTo>
                    <a:lnTo>
                      <a:pt x="1430" y="1828"/>
                    </a:lnTo>
                    <a:lnTo>
                      <a:pt x="1517" y="1785"/>
                    </a:lnTo>
                    <a:lnTo>
                      <a:pt x="1592" y="1721"/>
                    </a:lnTo>
                    <a:lnTo>
                      <a:pt x="1656" y="1667"/>
                    </a:lnTo>
                    <a:lnTo>
                      <a:pt x="1721" y="1592"/>
                    </a:lnTo>
                    <a:lnTo>
                      <a:pt x="1775" y="1516"/>
                    </a:lnTo>
                    <a:lnTo>
                      <a:pt x="1828" y="1441"/>
                    </a:lnTo>
                    <a:lnTo>
                      <a:pt x="1871" y="1355"/>
                    </a:lnTo>
                    <a:lnTo>
                      <a:pt x="1904" y="1269"/>
                    </a:lnTo>
                    <a:lnTo>
                      <a:pt x="1925" y="1183"/>
                    </a:lnTo>
                    <a:lnTo>
                      <a:pt x="1947" y="1086"/>
                    </a:lnTo>
                    <a:lnTo>
                      <a:pt x="1957" y="1000"/>
                    </a:lnTo>
                    <a:lnTo>
                      <a:pt x="1947" y="893"/>
                    </a:lnTo>
                    <a:lnTo>
                      <a:pt x="1936" y="807"/>
                    </a:lnTo>
                    <a:lnTo>
                      <a:pt x="1914" y="710"/>
                    </a:lnTo>
                    <a:lnTo>
                      <a:pt x="1882" y="613"/>
                    </a:lnTo>
                    <a:lnTo>
                      <a:pt x="1839" y="527"/>
                    </a:lnTo>
                    <a:lnTo>
                      <a:pt x="1785" y="452"/>
                    </a:lnTo>
                    <a:lnTo>
                      <a:pt x="1732" y="376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0" y="129"/>
                    </a:lnTo>
                    <a:lnTo>
                      <a:pt x="1344" y="86"/>
                    </a:lnTo>
                    <a:lnTo>
                      <a:pt x="1258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1954825" y="2366325"/>
                <a:ext cx="48425" cy="48425"/>
              </a:xfrm>
              <a:custGeom>
                <a:rect b="b" l="l" r="r" t="t"/>
                <a:pathLst>
                  <a:path extrusionOk="0" h="1937" w="1937">
                    <a:moveTo>
                      <a:pt x="893" y="1"/>
                    </a:moveTo>
                    <a:lnTo>
                      <a:pt x="796" y="12"/>
                    </a:lnTo>
                    <a:lnTo>
                      <a:pt x="710" y="33"/>
                    </a:lnTo>
                    <a:lnTo>
                      <a:pt x="624" y="65"/>
                    </a:lnTo>
                    <a:lnTo>
                      <a:pt x="538" y="108"/>
                    </a:lnTo>
                    <a:lnTo>
                      <a:pt x="463" y="151"/>
                    </a:lnTo>
                    <a:lnTo>
                      <a:pt x="388" y="205"/>
                    </a:lnTo>
                    <a:lnTo>
                      <a:pt x="312" y="270"/>
                    </a:lnTo>
                    <a:lnTo>
                      <a:pt x="248" y="334"/>
                    </a:lnTo>
                    <a:lnTo>
                      <a:pt x="183" y="409"/>
                    </a:lnTo>
                    <a:lnTo>
                      <a:pt x="140" y="485"/>
                    </a:lnTo>
                    <a:lnTo>
                      <a:pt x="97" y="571"/>
                    </a:lnTo>
                    <a:lnTo>
                      <a:pt x="54" y="657"/>
                    </a:lnTo>
                    <a:lnTo>
                      <a:pt x="33" y="743"/>
                    </a:lnTo>
                    <a:lnTo>
                      <a:pt x="11" y="840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65" y="1313"/>
                    </a:lnTo>
                    <a:lnTo>
                      <a:pt x="108" y="1399"/>
                    </a:lnTo>
                    <a:lnTo>
                      <a:pt x="162" y="1485"/>
                    </a:lnTo>
                    <a:lnTo>
                      <a:pt x="216" y="1560"/>
                    </a:lnTo>
                    <a:lnTo>
                      <a:pt x="280" y="1635"/>
                    </a:lnTo>
                    <a:lnTo>
                      <a:pt x="355" y="1700"/>
                    </a:lnTo>
                    <a:lnTo>
                      <a:pt x="431" y="1764"/>
                    </a:lnTo>
                    <a:lnTo>
                      <a:pt x="506" y="1807"/>
                    </a:lnTo>
                    <a:lnTo>
                      <a:pt x="592" y="1850"/>
                    </a:lnTo>
                    <a:lnTo>
                      <a:pt x="689" y="1893"/>
                    </a:lnTo>
                    <a:lnTo>
                      <a:pt x="786" y="1915"/>
                    </a:lnTo>
                    <a:lnTo>
                      <a:pt x="882" y="1926"/>
                    </a:lnTo>
                    <a:lnTo>
                      <a:pt x="979" y="1936"/>
                    </a:lnTo>
                    <a:lnTo>
                      <a:pt x="1076" y="1926"/>
                    </a:lnTo>
                    <a:lnTo>
                      <a:pt x="1162" y="1915"/>
                    </a:lnTo>
                    <a:lnTo>
                      <a:pt x="1259" y="1893"/>
                    </a:lnTo>
                    <a:lnTo>
                      <a:pt x="1345" y="1850"/>
                    </a:lnTo>
                    <a:lnTo>
                      <a:pt x="1420" y="1818"/>
                    </a:lnTo>
                    <a:lnTo>
                      <a:pt x="1506" y="1764"/>
                    </a:lnTo>
                    <a:lnTo>
                      <a:pt x="1581" y="1711"/>
                    </a:lnTo>
                    <a:lnTo>
                      <a:pt x="1646" y="1646"/>
                    </a:lnTo>
                    <a:lnTo>
                      <a:pt x="1710" y="1571"/>
                    </a:lnTo>
                    <a:lnTo>
                      <a:pt x="1764" y="1506"/>
                    </a:lnTo>
                    <a:lnTo>
                      <a:pt x="1818" y="1420"/>
                    </a:lnTo>
                    <a:lnTo>
                      <a:pt x="1861" y="1334"/>
                    </a:lnTo>
                    <a:lnTo>
                      <a:pt x="1893" y="1248"/>
                    </a:lnTo>
                    <a:lnTo>
                      <a:pt x="1915" y="1162"/>
                    </a:lnTo>
                    <a:lnTo>
                      <a:pt x="1925" y="1065"/>
                    </a:lnTo>
                    <a:lnTo>
                      <a:pt x="1936" y="969"/>
                    </a:lnTo>
                    <a:lnTo>
                      <a:pt x="1936" y="883"/>
                    </a:lnTo>
                    <a:lnTo>
                      <a:pt x="1915" y="786"/>
                    </a:lnTo>
                    <a:lnTo>
                      <a:pt x="1893" y="700"/>
                    </a:lnTo>
                    <a:lnTo>
                      <a:pt x="1861" y="614"/>
                    </a:lnTo>
                    <a:lnTo>
                      <a:pt x="1818" y="528"/>
                    </a:lnTo>
                    <a:lnTo>
                      <a:pt x="1775" y="442"/>
                    </a:lnTo>
                    <a:lnTo>
                      <a:pt x="1721" y="366"/>
                    </a:lnTo>
                    <a:lnTo>
                      <a:pt x="1657" y="302"/>
                    </a:lnTo>
                    <a:lnTo>
                      <a:pt x="1592" y="237"/>
                    </a:lnTo>
                    <a:lnTo>
                      <a:pt x="1517" y="184"/>
                    </a:lnTo>
                    <a:lnTo>
                      <a:pt x="1431" y="130"/>
                    </a:lnTo>
                    <a:lnTo>
                      <a:pt x="1355" y="87"/>
                    </a:lnTo>
                    <a:lnTo>
                      <a:pt x="1269" y="55"/>
                    </a:lnTo>
                    <a:lnTo>
                      <a:pt x="1173" y="22"/>
                    </a:lnTo>
                    <a:lnTo>
                      <a:pt x="1087" y="12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1640300" y="1501250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1"/>
                    </a:moveTo>
                    <a:lnTo>
                      <a:pt x="872" y="12"/>
                    </a:lnTo>
                    <a:lnTo>
                      <a:pt x="775" y="22"/>
                    </a:lnTo>
                    <a:lnTo>
                      <a:pt x="689" y="55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41" y="184"/>
                    </a:lnTo>
                    <a:lnTo>
                      <a:pt x="366" y="237"/>
                    </a:lnTo>
                    <a:lnTo>
                      <a:pt x="302" y="302"/>
                    </a:lnTo>
                    <a:lnTo>
                      <a:pt x="237" y="366"/>
                    </a:lnTo>
                    <a:lnTo>
                      <a:pt x="183" y="442"/>
                    </a:lnTo>
                    <a:lnTo>
                      <a:pt x="130" y="517"/>
                    </a:lnTo>
                    <a:lnTo>
                      <a:pt x="87" y="603"/>
                    </a:lnTo>
                    <a:lnTo>
                      <a:pt x="54" y="689"/>
                    </a:lnTo>
                    <a:lnTo>
                      <a:pt x="33" y="775"/>
                    </a:lnTo>
                    <a:lnTo>
                      <a:pt x="11" y="872"/>
                    </a:lnTo>
                    <a:lnTo>
                      <a:pt x="1" y="969"/>
                    </a:lnTo>
                    <a:lnTo>
                      <a:pt x="11" y="1065"/>
                    </a:lnTo>
                    <a:lnTo>
                      <a:pt x="22" y="1162"/>
                    </a:lnTo>
                    <a:lnTo>
                      <a:pt x="44" y="1248"/>
                    </a:lnTo>
                    <a:lnTo>
                      <a:pt x="87" y="1345"/>
                    </a:lnTo>
                    <a:lnTo>
                      <a:pt x="130" y="1431"/>
                    </a:lnTo>
                    <a:lnTo>
                      <a:pt x="173" y="1517"/>
                    </a:lnTo>
                    <a:lnTo>
                      <a:pt x="237" y="1592"/>
                    </a:lnTo>
                    <a:lnTo>
                      <a:pt x="302" y="1657"/>
                    </a:lnTo>
                    <a:lnTo>
                      <a:pt x="377" y="1721"/>
                    </a:lnTo>
                    <a:lnTo>
                      <a:pt x="452" y="1786"/>
                    </a:lnTo>
                    <a:lnTo>
                      <a:pt x="528" y="1840"/>
                    </a:lnTo>
                    <a:lnTo>
                      <a:pt x="614" y="1883"/>
                    </a:lnTo>
                    <a:lnTo>
                      <a:pt x="710" y="1915"/>
                    </a:lnTo>
                    <a:lnTo>
                      <a:pt x="807" y="1936"/>
                    </a:lnTo>
                    <a:lnTo>
                      <a:pt x="893" y="1947"/>
                    </a:lnTo>
                    <a:lnTo>
                      <a:pt x="1001" y="1958"/>
                    </a:lnTo>
                    <a:lnTo>
                      <a:pt x="1087" y="1947"/>
                    </a:lnTo>
                    <a:lnTo>
                      <a:pt x="1183" y="1926"/>
                    </a:lnTo>
                    <a:lnTo>
                      <a:pt x="1269" y="1904"/>
                    </a:lnTo>
                    <a:lnTo>
                      <a:pt x="1355" y="1872"/>
                    </a:lnTo>
                    <a:lnTo>
                      <a:pt x="1442" y="1829"/>
                    </a:lnTo>
                    <a:lnTo>
                      <a:pt x="1517" y="1775"/>
                    </a:lnTo>
                    <a:lnTo>
                      <a:pt x="1592" y="1721"/>
                    </a:lnTo>
                    <a:lnTo>
                      <a:pt x="1667" y="1657"/>
                    </a:lnTo>
                    <a:lnTo>
                      <a:pt x="1721" y="1592"/>
                    </a:lnTo>
                    <a:lnTo>
                      <a:pt x="1786" y="1517"/>
                    </a:lnTo>
                    <a:lnTo>
                      <a:pt x="1829" y="1442"/>
                    </a:lnTo>
                    <a:lnTo>
                      <a:pt x="1872" y="1356"/>
                    </a:lnTo>
                    <a:lnTo>
                      <a:pt x="1904" y="1270"/>
                    </a:lnTo>
                    <a:lnTo>
                      <a:pt x="1936" y="1173"/>
                    </a:lnTo>
                    <a:lnTo>
                      <a:pt x="1947" y="1087"/>
                    </a:lnTo>
                    <a:lnTo>
                      <a:pt x="1958" y="990"/>
                    </a:lnTo>
                    <a:lnTo>
                      <a:pt x="1947" y="893"/>
                    </a:lnTo>
                    <a:lnTo>
                      <a:pt x="1936" y="797"/>
                    </a:lnTo>
                    <a:lnTo>
                      <a:pt x="1915" y="700"/>
                    </a:lnTo>
                    <a:lnTo>
                      <a:pt x="1882" y="614"/>
                    </a:lnTo>
                    <a:lnTo>
                      <a:pt x="1839" y="528"/>
                    </a:lnTo>
                    <a:lnTo>
                      <a:pt x="1786" y="442"/>
                    </a:lnTo>
                    <a:lnTo>
                      <a:pt x="1721" y="366"/>
                    </a:lnTo>
                    <a:lnTo>
                      <a:pt x="1657" y="291"/>
                    </a:lnTo>
                    <a:lnTo>
                      <a:pt x="1592" y="227"/>
                    </a:lnTo>
                    <a:lnTo>
                      <a:pt x="1506" y="173"/>
                    </a:lnTo>
                    <a:lnTo>
                      <a:pt x="1431" y="119"/>
                    </a:lnTo>
                    <a:lnTo>
                      <a:pt x="1345" y="76"/>
                    </a:lnTo>
                    <a:lnTo>
                      <a:pt x="1248" y="44"/>
                    </a:lnTo>
                    <a:lnTo>
                      <a:pt x="1162" y="22"/>
                    </a:lnTo>
                    <a:lnTo>
                      <a:pt x="1065" y="12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853450" y="1498575"/>
                <a:ext cx="48675" cy="48675"/>
              </a:xfrm>
              <a:custGeom>
                <a:rect b="b" l="l" r="r" t="t"/>
                <a:pathLst>
                  <a:path extrusionOk="0" h="1947" w="1947">
                    <a:moveTo>
                      <a:pt x="968" y="0"/>
                    </a:moveTo>
                    <a:lnTo>
                      <a:pt x="882" y="11"/>
                    </a:lnTo>
                    <a:lnTo>
                      <a:pt x="786" y="22"/>
                    </a:lnTo>
                    <a:lnTo>
                      <a:pt x="700" y="43"/>
                    </a:lnTo>
                    <a:lnTo>
                      <a:pt x="614" y="76"/>
                    </a:lnTo>
                    <a:lnTo>
                      <a:pt x="527" y="119"/>
                    </a:lnTo>
                    <a:lnTo>
                      <a:pt x="452" y="172"/>
                    </a:lnTo>
                    <a:lnTo>
                      <a:pt x="377" y="226"/>
                    </a:lnTo>
                    <a:lnTo>
                      <a:pt x="302" y="291"/>
                    </a:lnTo>
                    <a:lnTo>
                      <a:pt x="237" y="355"/>
                    </a:lnTo>
                    <a:lnTo>
                      <a:pt x="183" y="430"/>
                    </a:lnTo>
                    <a:lnTo>
                      <a:pt x="130" y="506"/>
                    </a:lnTo>
                    <a:lnTo>
                      <a:pt x="87" y="592"/>
                    </a:lnTo>
                    <a:lnTo>
                      <a:pt x="54" y="678"/>
                    </a:lnTo>
                    <a:lnTo>
                      <a:pt x="33" y="764"/>
                    </a:lnTo>
                    <a:lnTo>
                      <a:pt x="11" y="861"/>
                    </a:lnTo>
                    <a:lnTo>
                      <a:pt x="1" y="947"/>
                    </a:lnTo>
                    <a:lnTo>
                      <a:pt x="11" y="1054"/>
                    </a:lnTo>
                    <a:lnTo>
                      <a:pt x="22" y="1140"/>
                    </a:lnTo>
                    <a:lnTo>
                      <a:pt x="44" y="1237"/>
                    </a:lnTo>
                    <a:lnTo>
                      <a:pt x="76" y="1334"/>
                    </a:lnTo>
                    <a:lnTo>
                      <a:pt x="119" y="1420"/>
                    </a:lnTo>
                    <a:lnTo>
                      <a:pt x="173" y="1495"/>
                    </a:lnTo>
                    <a:lnTo>
                      <a:pt x="226" y="1570"/>
                    </a:lnTo>
                    <a:lnTo>
                      <a:pt x="291" y="1646"/>
                    </a:lnTo>
                    <a:lnTo>
                      <a:pt x="355" y="1710"/>
                    </a:lnTo>
                    <a:lnTo>
                      <a:pt x="441" y="1775"/>
                    </a:lnTo>
                    <a:lnTo>
                      <a:pt x="517" y="1828"/>
                    </a:lnTo>
                    <a:lnTo>
                      <a:pt x="603" y="1871"/>
                    </a:lnTo>
                    <a:lnTo>
                      <a:pt x="700" y="1904"/>
                    </a:lnTo>
                    <a:lnTo>
                      <a:pt x="786" y="1925"/>
                    </a:lnTo>
                    <a:lnTo>
                      <a:pt x="882" y="1947"/>
                    </a:lnTo>
                    <a:lnTo>
                      <a:pt x="1076" y="1947"/>
                    </a:lnTo>
                    <a:lnTo>
                      <a:pt x="1173" y="1925"/>
                    </a:lnTo>
                    <a:lnTo>
                      <a:pt x="1259" y="1904"/>
                    </a:lnTo>
                    <a:lnTo>
                      <a:pt x="1345" y="1871"/>
                    </a:lnTo>
                    <a:lnTo>
                      <a:pt x="1431" y="1828"/>
                    </a:lnTo>
                    <a:lnTo>
                      <a:pt x="1506" y="1775"/>
                    </a:lnTo>
                    <a:lnTo>
                      <a:pt x="1581" y="1721"/>
                    </a:lnTo>
                    <a:lnTo>
                      <a:pt x="1646" y="1656"/>
                    </a:lnTo>
                    <a:lnTo>
                      <a:pt x="1710" y="1592"/>
                    </a:lnTo>
                    <a:lnTo>
                      <a:pt x="1775" y="1516"/>
                    </a:lnTo>
                    <a:lnTo>
                      <a:pt x="1818" y="1441"/>
                    </a:lnTo>
                    <a:lnTo>
                      <a:pt x="1861" y="1355"/>
                    </a:lnTo>
                    <a:lnTo>
                      <a:pt x="1893" y="1269"/>
                    </a:lnTo>
                    <a:lnTo>
                      <a:pt x="1925" y="1183"/>
                    </a:lnTo>
                    <a:lnTo>
                      <a:pt x="1947" y="1086"/>
                    </a:lnTo>
                    <a:lnTo>
                      <a:pt x="1947" y="1000"/>
                    </a:lnTo>
                    <a:lnTo>
                      <a:pt x="1947" y="904"/>
                    </a:lnTo>
                    <a:lnTo>
                      <a:pt x="1936" y="807"/>
                    </a:lnTo>
                    <a:lnTo>
                      <a:pt x="1915" y="710"/>
                    </a:lnTo>
                    <a:lnTo>
                      <a:pt x="1882" y="624"/>
                    </a:lnTo>
                    <a:lnTo>
                      <a:pt x="1839" y="538"/>
                    </a:lnTo>
                    <a:lnTo>
                      <a:pt x="1786" y="452"/>
                    </a:lnTo>
                    <a:lnTo>
                      <a:pt x="1732" y="377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1" y="129"/>
                    </a:lnTo>
                    <a:lnTo>
                      <a:pt x="1345" y="86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540800" y="1817125"/>
                <a:ext cx="45475" cy="45450"/>
              </a:xfrm>
              <a:custGeom>
                <a:rect b="b" l="l" r="r" t="t"/>
                <a:pathLst>
                  <a:path extrusionOk="0" h="1818" w="1819">
                    <a:moveTo>
                      <a:pt x="840" y="1"/>
                    </a:moveTo>
                    <a:lnTo>
                      <a:pt x="743" y="22"/>
                    </a:lnTo>
                    <a:lnTo>
                      <a:pt x="657" y="33"/>
                    </a:lnTo>
                    <a:lnTo>
                      <a:pt x="571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94"/>
                    </a:lnTo>
                    <a:lnTo>
                      <a:pt x="280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22" y="710"/>
                    </a:lnTo>
                    <a:lnTo>
                      <a:pt x="12" y="796"/>
                    </a:lnTo>
                    <a:lnTo>
                      <a:pt x="1" y="893"/>
                    </a:lnTo>
                    <a:lnTo>
                      <a:pt x="12" y="990"/>
                    </a:lnTo>
                    <a:lnTo>
                      <a:pt x="22" y="1087"/>
                    </a:lnTo>
                    <a:lnTo>
                      <a:pt x="44" y="1173"/>
                    </a:lnTo>
                    <a:lnTo>
                      <a:pt x="65" y="1259"/>
                    </a:lnTo>
                    <a:lnTo>
                      <a:pt x="98" y="1345"/>
                    </a:lnTo>
                    <a:lnTo>
                      <a:pt x="141" y="1420"/>
                    </a:lnTo>
                    <a:lnTo>
                      <a:pt x="194" y="1484"/>
                    </a:lnTo>
                    <a:lnTo>
                      <a:pt x="248" y="1549"/>
                    </a:lnTo>
                    <a:lnTo>
                      <a:pt x="313" y="1614"/>
                    </a:lnTo>
                    <a:lnTo>
                      <a:pt x="388" y="1667"/>
                    </a:lnTo>
                    <a:lnTo>
                      <a:pt x="452" y="1710"/>
                    </a:lnTo>
                    <a:lnTo>
                      <a:pt x="539" y="1743"/>
                    </a:lnTo>
                    <a:lnTo>
                      <a:pt x="625" y="1775"/>
                    </a:lnTo>
                    <a:lnTo>
                      <a:pt x="711" y="1796"/>
                    </a:lnTo>
                    <a:lnTo>
                      <a:pt x="797" y="1818"/>
                    </a:lnTo>
                    <a:lnTo>
                      <a:pt x="990" y="1818"/>
                    </a:lnTo>
                    <a:lnTo>
                      <a:pt x="1087" y="1807"/>
                    </a:lnTo>
                    <a:lnTo>
                      <a:pt x="1173" y="1786"/>
                    </a:lnTo>
                    <a:lnTo>
                      <a:pt x="1259" y="1764"/>
                    </a:lnTo>
                    <a:lnTo>
                      <a:pt x="1345" y="1721"/>
                    </a:lnTo>
                    <a:lnTo>
                      <a:pt x="1420" y="1678"/>
                    </a:lnTo>
                    <a:lnTo>
                      <a:pt x="1485" y="1635"/>
                    </a:lnTo>
                    <a:lnTo>
                      <a:pt x="1549" y="1570"/>
                    </a:lnTo>
                    <a:lnTo>
                      <a:pt x="1614" y="1506"/>
                    </a:lnTo>
                    <a:lnTo>
                      <a:pt x="1668" y="1441"/>
                    </a:lnTo>
                    <a:lnTo>
                      <a:pt x="1711" y="1366"/>
                    </a:lnTo>
                    <a:lnTo>
                      <a:pt x="1743" y="1291"/>
                    </a:lnTo>
                    <a:lnTo>
                      <a:pt x="1775" y="1205"/>
                    </a:lnTo>
                    <a:lnTo>
                      <a:pt x="1807" y="1119"/>
                    </a:lnTo>
                    <a:lnTo>
                      <a:pt x="1818" y="1022"/>
                    </a:lnTo>
                    <a:lnTo>
                      <a:pt x="1818" y="925"/>
                    </a:lnTo>
                    <a:lnTo>
                      <a:pt x="1818" y="829"/>
                    </a:lnTo>
                    <a:lnTo>
                      <a:pt x="1807" y="743"/>
                    </a:lnTo>
                    <a:lnTo>
                      <a:pt x="1786" y="646"/>
                    </a:lnTo>
                    <a:lnTo>
                      <a:pt x="1764" y="570"/>
                    </a:lnTo>
                    <a:lnTo>
                      <a:pt x="1721" y="484"/>
                    </a:lnTo>
                    <a:lnTo>
                      <a:pt x="1678" y="409"/>
                    </a:lnTo>
                    <a:lnTo>
                      <a:pt x="1635" y="334"/>
                    </a:lnTo>
                    <a:lnTo>
                      <a:pt x="1571" y="269"/>
                    </a:lnTo>
                    <a:lnTo>
                      <a:pt x="1517" y="216"/>
                    </a:lnTo>
                    <a:lnTo>
                      <a:pt x="1442" y="162"/>
                    </a:lnTo>
                    <a:lnTo>
                      <a:pt x="1366" y="119"/>
                    </a:lnTo>
                    <a:lnTo>
                      <a:pt x="1291" y="76"/>
                    </a:lnTo>
                    <a:lnTo>
                      <a:pt x="1205" y="44"/>
                    </a:lnTo>
                    <a:lnTo>
                      <a:pt x="1119" y="22"/>
                    </a:lnTo>
                    <a:lnTo>
                      <a:pt x="1022" y="11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540800" y="2445625"/>
                <a:ext cx="45725" cy="45475"/>
              </a:xfrm>
              <a:custGeom>
                <a:rect b="b" l="l" r="r" t="t"/>
                <a:pathLst>
                  <a:path extrusionOk="0" h="1819" w="1829">
                    <a:moveTo>
                      <a:pt x="840" y="1"/>
                    </a:moveTo>
                    <a:lnTo>
                      <a:pt x="743" y="12"/>
                    </a:lnTo>
                    <a:lnTo>
                      <a:pt x="657" y="33"/>
                    </a:lnTo>
                    <a:lnTo>
                      <a:pt x="571" y="55"/>
                    </a:lnTo>
                    <a:lnTo>
                      <a:pt x="496" y="98"/>
                    </a:lnTo>
                    <a:lnTo>
                      <a:pt x="420" y="141"/>
                    </a:lnTo>
                    <a:lnTo>
                      <a:pt x="345" y="184"/>
                    </a:lnTo>
                    <a:lnTo>
                      <a:pt x="280" y="248"/>
                    </a:lnTo>
                    <a:lnTo>
                      <a:pt x="216" y="302"/>
                    </a:lnTo>
                    <a:lnTo>
                      <a:pt x="162" y="377"/>
                    </a:lnTo>
                    <a:lnTo>
                      <a:pt x="119" y="453"/>
                    </a:lnTo>
                    <a:lnTo>
                      <a:pt x="76" y="528"/>
                    </a:lnTo>
                    <a:lnTo>
                      <a:pt x="44" y="614"/>
                    </a:lnTo>
                    <a:lnTo>
                      <a:pt x="22" y="700"/>
                    </a:lnTo>
                    <a:lnTo>
                      <a:pt x="12" y="786"/>
                    </a:lnTo>
                    <a:lnTo>
                      <a:pt x="1" y="883"/>
                    </a:lnTo>
                    <a:lnTo>
                      <a:pt x="1" y="979"/>
                    </a:lnTo>
                    <a:lnTo>
                      <a:pt x="12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98" y="1334"/>
                    </a:lnTo>
                    <a:lnTo>
                      <a:pt x="141" y="1410"/>
                    </a:lnTo>
                    <a:lnTo>
                      <a:pt x="194" y="1485"/>
                    </a:lnTo>
                    <a:lnTo>
                      <a:pt x="248" y="1549"/>
                    </a:lnTo>
                    <a:lnTo>
                      <a:pt x="313" y="1603"/>
                    </a:lnTo>
                    <a:lnTo>
                      <a:pt x="377" y="1657"/>
                    </a:lnTo>
                    <a:lnTo>
                      <a:pt x="452" y="1700"/>
                    </a:lnTo>
                    <a:lnTo>
                      <a:pt x="528" y="1743"/>
                    </a:lnTo>
                    <a:lnTo>
                      <a:pt x="614" y="1775"/>
                    </a:lnTo>
                    <a:lnTo>
                      <a:pt x="700" y="1797"/>
                    </a:lnTo>
                    <a:lnTo>
                      <a:pt x="797" y="1818"/>
                    </a:lnTo>
                    <a:lnTo>
                      <a:pt x="990" y="1818"/>
                    </a:lnTo>
                    <a:lnTo>
                      <a:pt x="1076" y="1807"/>
                    </a:lnTo>
                    <a:lnTo>
                      <a:pt x="1173" y="1786"/>
                    </a:lnTo>
                    <a:lnTo>
                      <a:pt x="1259" y="1764"/>
                    </a:lnTo>
                    <a:lnTo>
                      <a:pt x="1334" y="1721"/>
                    </a:lnTo>
                    <a:lnTo>
                      <a:pt x="1410" y="1678"/>
                    </a:lnTo>
                    <a:lnTo>
                      <a:pt x="1485" y="1635"/>
                    </a:lnTo>
                    <a:lnTo>
                      <a:pt x="1549" y="1582"/>
                    </a:lnTo>
                    <a:lnTo>
                      <a:pt x="1614" y="1517"/>
                    </a:lnTo>
                    <a:lnTo>
                      <a:pt x="1657" y="1442"/>
                    </a:lnTo>
                    <a:lnTo>
                      <a:pt x="1711" y="1377"/>
                    </a:lnTo>
                    <a:lnTo>
                      <a:pt x="1743" y="1291"/>
                    </a:lnTo>
                    <a:lnTo>
                      <a:pt x="1775" y="1205"/>
                    </a:lnTo>
                    <a:lnTo>
                      <a:pt x="1807" y="1119"/>
                    </a:lnTo>
                    <a:lnTo>
                      <a:pt x="1818" y="1033"/>
                    </a:lnTo>
                    <a:lnTo>
                      <a:pt x="1829" y="936"/>
                    </a:lnTo>
                    <a:lnTo>
                      <a:pt x="1818" y="840"/>
                    </a:lnTo>
                    <a:lnTo>
                      <a:pt x="1807" y="743"/>
                    </a:lnTo>
                    <a:lnTo>
                      <a:pt x="1797" y="657"/>
                    </a:lnTo>
                    <a:lnTo>
                      <a:pt x="1764" y="571"/>
                    </a:lnTo>
                    <a:lnTo>
                      <a:pt x="1732" y="485"/>
                    </a:lnTo>
                    <a:lnTo>
                      <a:pt x="1689" y="410"/>
                    </a:lnTo>
                    <a:lnTo>
                      <a:pt x="1635" y="345"/>
                    </a:lnTo>
                    <a:lnTo>
                      <a:pt x="1582" y="270"/>
                    </a:lnTo>
                    <a:lnTo>
                      <a:pt x="1517" y="216"/>
                    </a:lnTo>
                    <a:lnTo>
                      <a:pt x="1453" y="162"/>
                    </a:lnTo>
                    <a:lnTo>
                      <a:pt x="1377" y="119"/>
                    </a:lnTo>
                    <a:lnTo>
                      <a:pt x="1302" y="76"/>
                    </a:lnTo>
                    <a:lnTo>
                      <a:pt x="1216" y="44"/>
                    </a:lnTo>
                    <a:lnTo>
                      <a:pt x="1130" y="2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1561275" y="2837575"/>
                <a:ext cx="45725" cy="45725"/>
              </a:xfrm>
              <a:custGeom>
                <a:rect b="b" l="l" r="r" t="t"/>
                <a:pathLst>
                  <a:path extrusionOk="0" h="1829" w="1829">
                    <a:moveTo>
                      <a:pt x="903" y="1"/>
                    </a:moveTo>
                    <a:lnTo>
                      <a:pt x="807" y="12"/>
                    </a:lnTo>
                    <a:lnTo>
                      <a:pt x="710" y="22"/>
                    </a:lnTo>
                    <a:lnTo>
                      <a:pt x="624" y="44"/>
                    </a:lnTo>
                    <a:lnTo>
                      <a:pt x="538" y="76"/>
                    </a:lnTo>
                    <a:lnTo>
                      <a:pt x="463" y="119"/>
                    </a:lnTo>
                    <a:lnTo>
                      <a:pt x="387" y="162"/>
                    </a:lnTo>
                    <a:lnTo>
                      <a:pt x="312" y="216"/>
                    </a:lnTo>
                    <a:lnTo>
                      <a:pt x="258" y="280"/>
                    </a:lnTo>
                    <a:lnTo>
                      <a:pt x="194" y="345"/>
                    </a:lnTo>
                    <a:lnTo>
                      <a:pt x="151" y="409"/>
                    </a:lnTo>
                    <a:lnTo>
                      <a:pt x="108" y="485"/>
                    </a:lnTo>
                    <a:lnTo>
                      <a:pt x="65" y="571"/>
                    </a:lnTo>
                    <a:lnTo>
                      <a:pt x="43" y="657"/>
                    </a:lnTo>
                    <a:lnTo>
                      <a:pt x="22" y="743"/>
                    </a:lnTo>
                    <a:lnTo>
                      <a:pt x="11" y="840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5" y="1291"/>
                    </a:lnTo>
                    <a:lnTo>
                      <a:pt x="119" y="1377"/>
                    </a:lnTo>
                    <a:lnTo>
                      <a:pt x="162" y="1442"/>
                    </a:lnTo>
                    <a:lnTo>
                      <a:pt x="215" y="1517"/>
                    </a:lnTo>
                    <a:lnTo>
                      <a:pt x="280" y="1581"/>
                    </a:lnTo>
                    <a:lnTo>
                      <a:pt x="344" y="1635"/>
                    </a:lnTo>
                    <a:lnTo>
                      <a:pt x="409" y="1689"/>
                    </a:lnTo>
                    <a:lnTo>
                      <a:pt x="484" y="1732"/>
                    </a:lnTo>
                    <a:lnTo>
                      <a:pt x="570" y="1764"/>
                    </a:lnTo>
                    <a:lnTo>
                      <a:pt x="656" y="1797"/>
                    </a:lnTo>
                    <a:lnTo>
                      <a:pt x="742" y="1807"/>
                    </a:lnTo>
                    <a:lnTo>
                      <a:pt x="839" y="1829"/>
                    </a:lnTo>
                    <a:lnTo>
                      <a:pt x="936" y="1829"/>
                    </a:lnTo>
                    <a:lnTo>
                      <a:pt x="1033" y="1818"/>
                    </a:lnTo>
                    <a:lnTo>
                      <a:pt x="1119" y="1807"/>
                    </a:lnTo>
                    <a:lnTo>
                      <a:pt x="1205" y="1786"/>
                    </a:lnTo>
                    <a:lnTo>
                      <a:pt x="1291" y="1754"/>
                    </a:lnTo>
                    <a:lnTo>
                      <a:pt x="1377" y="1711"/>
                    </a:lnTo>
                    <a:lnTo>
                      <a:pt x="1452" y="1667"/>
                    </a:lnTo>
                    <a:lnTo>
                      <a:pt x="1516" y="1614"/>
                    </a:lnTo>
                    <a:lnTo>
                      <a:pt x="1581" y="1560"/>
                    </a:lnTo>
                    <a:lnTo>
                      <a:pt x="1635" y="1495"/>
                    </a:lnTo>
                    <a:lnTo>
                      <a:pt x="1688" y="1420"/>
                    </a:lnTo>
                    <a:lnTo>
                      <a:pt x="1731" y="1345"/>
                    </a:lnTo>
                    <a:lnTo>
                      <a:pt x="1764" y="1259"/>
                    </a:lnTo>
                    <a:lnTo>
                      <a:pt x="1796" y="1173"/>
                    </a:lnTo>
                    <a:lnTo>
                      <a:pt x="1817" y="1087"/>
                    </a:lnTo>
                    <a:lnTo>
                      <a:pt x="1828" y="990"/>
                    </a:lnTo>
                    <a:lnTo>
                      <a:pt x="1828" y="893"/>
                    </a:lnTo>
                    <a:lnTo>
                      <a:pt x="1817" y="807"/>
                    </a:lnTo>
                    <a:lnTo>
                      <a:pt x="1807" y="710"/>
                    </a:lnTo>
                    <a:lnTo>
                      <a:pt x="1785" y="624"/>
                    </a:lnTo>
                    <a:lnTo>
                      <a:pt x="1753" y="538"/>
                    </a:lnTo>
                    <a:lnTo>
                      <a:pt x="1710" y="463"/>
                    </a:lnTo>
                    <a:lnTo>
                      <a:pt x="1667" y="388"/>
                    </a:lnTo>
                    <a:lnTo>
                      <a:pt x="1613" y="313"/>
                    </a:lnTo>
                    <a:lnTo>
                      <a:pt x="1559" y="248"/>
                    </a:lnTo>
                    <a:lnTo>
                      <a:pt x="1495" y="194"/>
                    </a:lnTo>
                    <a:lnTo>
                      <a:pt x="1420" y="151"/>
                    </a:lnTo>
                    <a:lnTo>
                      <a:pt x="1344" y="98"/>
                    </a:lnTo>
                    <a:lnTo>
                      <a:pt x="1258" y="65"/>
                    </a:lnTo>
                    <a:lnTo>
                      <a:pt x="1183" y="44"/>
                    </a:lnTo>
                    <a:lnTo>
                      <a:pt x="1086" y="22"/>
                    </a:lnTo>
                    <a:lnTo>
                      <a:pt x="1000" y="12"/>
                    </a:lnTo>
                    <a:lnTo>
                      <a:pt x="9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933025" y="2837575"/>
                <a:ext cx="45450" cy="45725"/>
              </a:xfrm>
              <a:custGeom>
                <a:rect b="b" l="l" r="r" t="t"/>
                <a:pathLst>
                  <a:path extrusionOk="0" h="1829" w="1818">
                    <a:moveTo>
                      <a:pt x="893" y="1"/>
                    </a:moveTo>
                    <a:lnTo>
                      <a:pt x="796" y="12"/>
                    </a:lnTo>
                    <a:lnTo>
                      <a:pt x="699" y="22"/>
                    </a:lnTo>
                    <a:lnTo>
                      <a:pt x="613" y="44"/>
                    </a:lnTo>
                    <a:lnTo>
                      <a:pt x="527" y="76"/>
                    </a:lnTo>
                    <a:lnTo>
                      <a:pt x="452" y="119"/>
                    </a:lnTo>
                    <a:lnTo>
                      <a:pt x="377" y="162"/>
                    </a:lnTo>
                    <a:lnTo>
                      <a:pt x="312" y="216"/>
                    </a:lnTo>
                    <a:lnTo>
                      <a:pt x="248" y="280"/>
                    </a:lnTo>
                    <a:lnTo>
                      <a:pt x="183" y="345"/>
                    </a:lnTo>
                    <a:lnTo>
                      <a:pt x="140" y="409"/>
                    </a:lnTo>
                    <a:lnTo>
                      <a:pt x="97" y="485"/>
                    </a:lnTo>
                    <a:lnTo>
                      <a:pt x="54" y="571"/>
                    </a:lnTo>
                    <a:lnTo>
                      <a:pt x="33" y="657"/>
                    </a:lnTo>
                    <a:lnTo>
                      <a:pt x="11" y="743"/>
                    </a:lnTo>
                    <a:lnTo>
                      <a:pt x="0" y="840"/>
                    </a:lnTo>
                    <a:lnTo>
                      <a:pt x="0" y="936"/>
                    </a:lnTo>
                    <a:lnTo>
                      <a:pt x="0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6" y="1291"/>
                    </a:lnTo>
                    <a:lnTo>
                      <a:pt x="108" y="1377"/>
                    </a:lnTo>
                    <a:lnTo>
                      <a:pt x="162" y="1442"/>
                    </a:lnTo>
                    <a:lnTo>
                      <a:pt x="205" y="1517"/>
                    </a:lnTo>
                    <a:lnTo>
                      <a:pt x="269" y="1581"/>
                    </a:lnTo>
                    <a:lnTo>
                      <a:pt x="334" y="1635"/>
                    </a:lnTo>
                    <a:lnTo>
                      <a:pt x="409" y="1689"/>
                    </a:lnTo>
                    <a:lnTo>
                      <a:pt x="484" y="1732"/>
                    </a:lnTo>
                    <a:lnTo>
                      <a:pt x="560" y="1764"/>
                    </a:lnTo>
                    <a:lnTo>
                      <a:pt x="646" y="1797"/>
                    </a:lnTo>
                    <a:lnTo>
                      <a:pt x="732" y="1807"/>
                    </a:lnTo>
                    <a:lnTo>
                      <a:pt x="828" y="1829"/>
                    </a:lnTo>
                    <a:lnTo>
                      <a:pt x="925" y="1829"/>
                    </a:lnTo>
                    <a:lnTo>
                      <a:pt x="1022" y="1818"/>
                    </a:lnTo>
                    <a:lnTo>
                      <a:pt x="1119" y="1807"/>
                    </a:lnTo>
                    <a:lnTo>
                      <a:pt x="1205" y="1786"/>
                    </a:lnTo>
                    <a:lnTo>
                      <a:pt x="1291" y="1754"/>
                    </a:lnTo>
                    <a:lnTo>
                      <a:pt x="1366" y="1711"/>
                    </a:lnTo>
                    <a:lnTo>
                      <a:pt x="1441" y="1667"/>
                    </a:lnTo>
                    <a:lnTo>
                      <a:pt x="1506" y="1614"/>
                    </a:lnTo>
                    <a:lnTo>
                      <a:pt x="1570" y="1560"/>
                    </a:lnTo>
                    <a:lnTo>
                      <a:pt x="1624" y="1485"/>
                    </a:lnTo>
                    <a:lnTo>
                      <a:pt x="1678" y="1420"/>
                    </a:lnTo>
                    <a:lnTo>
                      <a:pt x="1721" y="1345"/>
                    </a:lnTo>
                    <a:lnTo>
                      <a:pt x="1753" y="1259"/>
                    </a:lnTo>
                    <a:lnTo>
                      <a:pt x="1785" y="1173"/>
                    </a:lnTo>
                    <a:lnTo>
                      <a:pt x="1807" y="1087"/>
                    </a:lnTo>
                    <a:lnTo>
                      <a:pt x="1818" y="990"/>
                    </a:lnTo>
                    <a:lnTo>
                      <a:pt x="1818" y="893"/>
                    </a:lnTo>
                    <a:lnTo>
                      <a:pt x="1818" y="807"/>
                    </a:lnTo>
                    <a:lnTo>
                      <a:pt x="1796" y="710"/>
                    </a:lnTo>
                    <a:lnTo>
                      <a:pt x="1775" y="624"/>
                    </a:lnTo>
                    <a:lnTo>
                      <a:pt x="1742" y="538"/>
                    </a:lnTo>
                    <a:lnTo>
                      <a:pt x="1710" y="463"/>
                    </a:lnTo>
                    <a:lnTo>
                      <a:pt x="1656" y="388"/>
                    </a:lnTo>
                    <a:lnTo>
                      <a:pt x="1603" y="313"/>
                    </a:lnTo>
                    <a:lnTo>
                      <a:pt x="1549" y="248"/>
                    </a:lnTo>
                    <a:lnTo>
                      <a:pt x="1484" y="194"/>
                    </a:lnTo>
                    <a:lnTo>
                      <a:pt x="1409" y="141"/>
                    </a:lnTo>
                    <a:lnTo>
                      <a:pt x="1334" y="98"/>
                    </a:lnTo>
                    <a:lnTo>
                      <a:pt x="1259" y="65"/>
                    </a:lnTo>
                    <a:lnTo>
                      <a:pt x="1173" y="44"/>
                    </a:lnTo>
                    <a:lnTo>
                      <a:pt x="1076" y="22"/>
                    </a:lnTo>
                    <a:lnTo>
                      <a:pt x="990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619025" y="2601825"/>
                <a:ext cx="44925" cy="44650"/>
              </a:xfrm>
              <a:custGeom>
                <a:rect b="b" l="l" r="r" t="t"/>
                <a:pathLst>
                  <a:path extrusionOk="0" h="1786" w="1797">
                    <a:moveTo>
                      <a:pt x="786" y="0"/>
                    </a:moveTo>
                    <a:lnTo>
                      <a:pt x="700" y="22"/>
                    </a:lnTo>
                    <a:lnTo>
                      <a:pt x="603" y="43"/>
                    </a:lnTo>
                    <a:lnTo>
                      <a:pt x="528" y="76"/>
                    </a:lnTo>
                    <a:lnTo>
                      <a:pt x="442" y="119"/>
                    </a:lnTo>
                    <a:lnTo>
                      <a:pt x="367" y="162"/>
                    </a:lnTo>
                    <a:lnTo>
                      <a:pt x="302" y="216"/>
                    </a:lnTo>
                    <a:lnTo>
                      <a:pt x="238" y="280"/>
                    </a:lnTo>
                    <a:lnTo>
                      <a:pt x="184" y="345"/>
                    </a:lnTo>
                    <a:lnTo>
                      <a:pt x="130" y="409"/>
                    </a:lnTo>
                    <a:lnTo>
                      <a:pt x="98" y="495"/>
                    </a:lnTo>
                    <a:lnTo>
                      <a:pt x="55" y="570"/>
                    </a:lnTo>
                    <a:lnTo>
                      <a:pt x="33" y="656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" y="936"/>
                    </a:lnTo>
                    <a:lnTo>
                      <a:pt x="12" y="1022"/>
                    </a:lnTo>
                    <a:lnTo>
                      <a:pt x="33" y="1119"/>
                    </a:lnTo>
                    <a:lnTo>
                      <a:pt x="55" y="1194"/>
                    </a:lnTo>
                    <a:lnTo>
                      <a:pt x="87" y="1280"/>
                    </a:lnTo>
                    <a:lnTo>
                      <a:pt x="130" y="1355"/>
                    </a:lnTo>
                    <a:lnTo>
                      <a:pt x="173" y="1420"/>
                    </a:lnTo>
                    <a:lnTo>
                      <a:pt x="227" y="1484"/>
                    </a:lnTo>
                    <a:lnTo>
                      <a:pt x="281" y="1549"/>
                    </a:lnTo>
                    <a:lnTo>
                      <a:pt x="345" y="1603"/>
                    </a:lnTo>
                    <a:lnTo>
                      <a:pt x="420" y="1646"/>
                    </a:lnTo>
                    <a:lnTo>
                      <a:pt x="485" y="1689"/>
                    </a:lnTo>
                    <a:lnTo>
                      <a:pt x="571" y="1732"/>
                    </a:lnTo>
                    <a:lnTo>
                      <a:pt x="646" y="1753"/>
                    </a:lnTo>
                    <a:lnTo>
                      <a:pt x="732" y="1775"/>
                    </a:lnTo>
                    <a:lnTo>
                      <a:pt x="829" y="1785"/>
                    </a:lnTo>
                    <a:lnTo>
                      <a:pt x="1012" y="1785"/>
                    </a:lnTo>
                    <a:lnTo>
                      <a:pt x="1098" y="1764"/>
                    </a:lnTo>
                    <a:lnTo>
                      <a:pt x="1184" y="1742"/>
                    </a:lnTo>
                    <a:lnTo>
                      <a:pt x="1259" y="1710"/>
                    </a:lnTo>
                    <a:lnTo>
                      <a:pt x="1334" y="1678"/>
                    </a:lnTo>
                    <a:lnTo>
                      <a:pt x="1410" y="1635"/>
                    </a:lnTo>
                    <a:lnTo>
                      <a:pt x="1474" y="1581"/>
                    </a:lnTo>
                    <a:lnTo>
                      <a:pt x="1539" y="1527"/>
                    </a:lnTo>
                    <a:lnTo>
                      <a:pt x="1592" y="1463"/>
                    </a:lnTo>
                    <a:lnTo>
                      <a:pt x="1646" y="1398"/>
                    </a:lnTo>
                    <a:lnTo>
                      <a:pt x="1689" y="1323"/>
                    </a:lnTo>
                    <a:lnTo>
                      <a:pt x="1721" y="1248"/>
                    </a:lnTo>
                    <a:lnTo>
                      <a:pt x="1754" y="1162"/>
                    </a:lnTo>
                    <a:lnTo>
                      <a:pt x="1775" y="1076"/>
                    </a:lnTo>
                    <a:lnTo>
                      <a:pt x="1786" y="990"/>
                    </a:lnTo>
                    <a:lnTo>
                      <a:pt x="1797" y="904"/>
                    </a:lnTo>
                    <a:lnTo>
                      <a:pt x="1786" y="807"/>
                    </a:lnTo>
                    <a:lnTo>
                      <a:pt x="1775" y="710"/>
                    </a:lnTo>
                    <a:lnTo>
                      <a:pt x="1754" y="624"/>
                    </a:lnTo>
                    <a:lnTo>
                      <a:pt x="1732" y="538"/>
                    </a:lnTo>
                    <a:lnTo>
                      <a:pt x="1689" y="463"/>
                    </a:lnTo>
                    <a:lnTo>
                      <a:pt x="1646" y="388"/>
                    </a:lnTo>
                    <a:lnTo>
                      <a:pt x="1592" y="312"/>
                    </a:lnTo>
                    <a:lnTo>
                      <a:pt x="1539" y="248"/>
                    </a:lnTo>
                    <a:lnTo>
                      <a:pt x="1474" y="194"/>
                    </a:lnTo>
                    <a:lnTo>
                      <a:pt x="1399" y="140"/>
                    </a:lnTo>
                    <a:lnTo>
                      <a:pt x="1324" y="97"/>
                    </a:lnTo>
                    <a:lnTo>
                      <a:pt x="1248" y="65"/>
                    </a:lnTo>
                    <a:lnTo>
                      <a:pt x="1162" y="33"/>
                    </a:lnTo>
                    <a:lnTo>
                      <a:pt x="1066" y="11"/>
                    </a:lnTo>
                    <a:lnTo>
                      <a:pt x="98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1169850" y="1345075"/>
                <a:ext cx="44400" cy="44375"/>
              </a:xfrm>
              <a:custGeom>
                <a:rect b="b" l="l" r="r" t="t"/>
                <a:pathLst>
                  <a:path extrusionOk="0" h="1775" w="1776">
                    <a:moveTo>
                      <a:pt x="807" y="0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49" y="65"/>
                    </a:lnTo>
                    <a:lnTo>
                      <a:pt x="474" y="97"/>
                    </a:lnTo>
                    <a:lnTo>
                      <a:pt x="399" y="151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7"/>
                    </a:lnTo>
                    <a:lnTo>
                      <a:pt x="44" y="613"/>
                    </a:lnTo>
                    <a:lnTo>
                      <a:pt x="22" y="689"/>
                    </a:lnTo>
                    <a:lnTo>
                      <a:pt x="12" y="775"/>
                    </a:lnTo>
                    <a:lnTo>
                      <a:pt x="1" y="871"/>
                    </a:lnTo>
                    <a:lnTo>
                      <a:pt x="1" y="957"/>
                    </a:lnTo>
                    <a:lnTo>
                      <a:pt x="22" y="1054"/>
                    </a:lnTo>
                    <a:lnTo>
                      <a:pt x="44" y="1140"/>
                    </a:lnTo>
                    <a:lnTo>
                      <a:pt x="65" y="1226"/>
                    </a:lnTo>
                    <a:lnTo>
                      <a:pt x="108" y="1301"/>
                    </a:lnTo>
                    <a:lnTo>
                      <a:pt x="151" y="1377"/>
                    </a:lnTo>
                    <a:lnTo>
                      <a:pt x="205" y="1452"/>
                    </a:lnTo>
                    <a:lnTo>
                      <a:pt x="270" y="1517"/>
                    </a:lnTo>
                    <a:lnTo>
                      <a:pt x="334" y="1570"/>
                    </a:lnTo>
                    <a:lnTo>
                      <a:pt x="399" y="1624"/>
                    </a:lnTo>
                    <a:lnTo>
                      <a:pt x="474" y="1667"/>
                    </a:lnTo>
                    <a:lnTo>
                      <a:pt x="560" y="1710"/>
                    </a:lnTo>
                    <a:lnTo>
                      <a:pt x="646" y="1732"/>
                    </a:lnTo>
                    <a:lnTo>
                      <a:pt x="732" y="1753"/>
                    </a:lnTo>
                    <a:lnTo>
                      <a:pt x="818" y="1775"/>
                    </a:lnTo>
                    <a:lnTo>
                      <a:pt x="915" y="1775"/>
                    </a:lnTo>
                    <a:lnTo>
                      <a:pt x="1001" y="1764"/>
                    </a:lnTo>
                    <a:lnTo>
                      <a:pt x="1087" y="1753"/>
                    </a:lnTo>
                    <a:lnTo>
                      <a:pt x="1173" y="1721"/>
                    </a:lnTo>
                    <a:lnTo>
                      <a:pt x="1248" y="1699"/>
                    </a:lnTo>
                    <a:lnTo>
                      <a:pt x="1323" y="1656"/>
                    </a:lnTo>
                    <a:lnTo>
                      <a:pt x="1399" y="1613"/>
                    </a:lnTo>
                    <a:lnTo>
                      <a:pt x="1463" y="1560"/>
                    </a:lnTo>
                    <a:lnTo>
                      <a:pt x="1528" y="1495"/>
                    </a:lnTo>
                    <a:lnTo>
                      <a:pt x="1582" y="1431"/>
                    </a:lnTo>
                    <a:lnTo>
                      <a:pt x="1635" y="1366"/>
                    </a:lnTo>
                    <a:lnTo>
                      <a:pt x="1678" y="1291"/>
                    </a:lnTo>
                    <a:lnTo>
                      <a:pt x="1711" y="1215"/>
                    </a:lnTo>
                    <a:lnTo>
                      <a:pt x="1743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75" y="871"/>
                    </a:lnTo>
                    <a:lnTo>
                      <a:pt x="1775" y="785"/>
                    </a:lnTo>
                    <a:lnTo>
                      <a:pt x="1754" y="699"/>
                    </a:lnTo>
                    <a:lnTo>
                      <a:pt x="1732" y="613"/>
                    </a:lnTo>
                    <a:lnTo>
                      <a:pt x="1700" y="538"/>
                    </a:lnTo>
                    <a:lnTo>
                      <a:pt x="1668" y="463"/>
                    </a:lnTo>
                    <a:lnTo>
                      <a:pt x="1625" y="387"/>
                    </a:lnTo>
                    <a:lnTo>
                      <a:pt x="1571" y="323"/>
                    </a:lnTo>
                    <a:lnTo>
                      <a:pt x="1517" y="258"/>
                    </a:lnTo>
                    <a:lnTo>
                      <a:pt x="1453" y="205"/>
                    </a:lnTo>
                    <a:lnTo>
                      <a:pt x="1377" y="151"/>
                    </a:lnTo>
                    <a:lnTo>
                      <a:pt x="1313" y="108"/>
                    </a:lnTo>
                    <a:lnTo>
                      <a:pt x="1237" y="65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1247550" y="13448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914" y="1"/>
                    </a:moveTo>
                    <a:lnTo>
                      <a:pt x="818" y="11"/>
                    </a:lnTo>
                    <a:lnTo>
                      <a:pt x="732" y="22"/>
                    </a:lnTo>
                    <a:lnTo>
                      <a:pt x="646" y="44"/>
                    </a:lnTo>
                    <a:lnTo>
                      <a:pt x="570" y="65"/>
                    </a:lnTo>
                    <a:lnTo>
                      <a:pt x="484" y="97"/>
                    </a:lnTo>
                    <a:lnTo>
                      <a:pt x="420" y="140"/>
                    </a:lnTo>
                    <a:lnTo>
                      <a:pt x="345" y="194"/>
                    </a:lnTo>
                    <a:lnTo>
                      <a:pt x="280" y="248"/>
                    </a:lnTo>
                    <a:lnTo>
                      <a:pt x="226" y="312"/>
                    </a:lnTo>
                    <a:lnTo>
                      <a:pt x="173" y="377"/>
                    </a:lnTo>
                    <a:lnTo>
                      <a:pt x="130" y="452"/>
                    </a:lnTo>
                    <a:lnTo>
                      <a:pt x="87" y="528"/>
                    </a:lnTo>
                    <a:lnTo>
                      <a:pt x="54" y="603"/>
                    </a:lnTo>
                    <a:lnTo>
                      <a:pt x="33" y="689"/>
                    </a:lnTo>
                    <a:lnTo>
                      <a:pt x="11" y="775"/>
                    </a:lnTo>
                    <a:lnTo>
                      <a:pt x="0" y="861"/>
                    </a:lnTo>
                    <a:lnTo>
                      <a:pt x="11" y="958"/>
                    </a:lnTo>
                    <a:lnTo>
                      <a:pt x="22" y="1054"/>
                    </a:lnTo>
                    <a:lnTo>
                      <a:pt x="33" y="1140"/>
                    </a:lnTo>
                    <a:lnTo>
                      <a:pt x="65" y="1226"/>
                    </a:lnTo>
                    <a:lnTo>
                      <a:pt x="108" y="1302"/>
                    </a:lnTo>
                    <a:lnTo>
                      <a:pt x="151" y="1388"/>
                    </a:lnTo>
                    <a:lnTo>
                      <a:pt x="194" y="1452"/>
                    </a:lnTo>
                    <a:lnTo>
                      <a:pt x="259" y="1517"/>
                    </a:lnTo>
                    <a:lnTo>
                      <a:pt x="323" y="1581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49" y="1721"/>
                    </a:lnTo>
                    <a:lnTo>
                      <a:pt x="635" y="1743"/>
                    </a:lnTo>
                    <a:lnTo>
                      <a:pt x="721" y="1775"/>
                    </a:lnTo>
                    <a:lnTo>
                      <a:pt x="807" y="1786"/>
                    </a:lnTo>
                    <a:lnTo>
                      <a:pt x="1001" y="1786"/>
                    </a:lnTo>
                    <a:lnTo>
                      <a:pt x="1087" y="1764"/>
                    </a:lnTo>
                    <a:lnTo>
                      <a:pt x="1173" y="1743"/>
                    </a:lnTo>
                    <a:lnTo>
                      <a:pt x="1248" y="1710"/>
                    </a:lnTo>
                    <a:lnTo>
                      <a:pt x="1323" y="1678"/>
                    </a:lnTo>
                    <a:lnTo>
                      <a:pt x="1398" y="1635"/>
                    </a:lnTo>
                    <a:lnTo>
                      <a:pt x="1463" y="1581"/>
                    </a:lnTo>
                    <a:lnTo>
                      <a:pt x="1527" y="1528"/>
                    </a:lnTo>
                    <a:lnTo>
                      <a:pt x="1581" y="1463"/>
                    </a:lnTo>
                    <a:lnTo>
                      <a:pt x="1635" y="1399"/>
                    </a:lnTo>
                    <a:lnTo>
                      <a:pt x="1678" y="1323"/>
                    </a:lnTo>
                    <a:lnTo>
                      <a:pt x="1721" y="1248"/>
                    </a:lnTo>
                    <a:lnTo>
                      <a:pt x="1742" y="1162"/>
                    </a:lnTo>
                    <a:lnTo>
                      <a:pt x="1764" y="1076"/>
                    </a:lnTo>
                    <a:lnTo>
                      <a:pt x="1785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75" y="721"/>
                    </a:lnTo>
                    <a:lnTo>
                      <a:pt x="1753" y="635"/>
                    </a:lnTo>
                    <a:lnTo>
                      <a:pt x="1721" y="560"/>
                    </a:lnTo>
                    <a:lnTo>
                      <a:pt x="1689" y="474"/>
                    </a:lnTo>
                    <a:lnTo>
                      <a:pt x="1635" y="409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74" y="216"/>
                    </a:lnTo>
                    <a:lnTo>
                      <a:pt x="1409" y="162"/>
                    </a:lnTo>
                    <a:lnTo>
                      <a:pt x="1334" y="119"/>
                    </a:lnTo>
                    <a:lnTo>
                      <a:pt x="1259" y="76"/>
                    </a:lnTo>
                    <a:lnTo>
                      <a:pt x="1173" y="54"/>
                    </a:lnTo>
                    <a:lnTo>
                      <a:pt x="1087" y="22"/>
                    </a:lnTo>
                    <a:lnTo>
                      <a:pt x="1001" y="11"/>
                    </a:lnTo>
                    <a:lnTo>
                      <a:pt x="9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460700" y="213192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39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09" y="129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1"/>
                    </a:lnTo>
                    <a:lnTo>
                      <a:pt x="162" y="377"/>
                    </a:lnTo>
                    <a:lnTo>
                      <a:pt x="119" y="441"/>
                    </a:lnTo>
                    <a:lnTo>
                      <a:pt x="76" y="527"/>
                    </a:lnTo>
                    <a:lnTo>
                      <a:pt x="43" y="602"/>
                    </a:lnTo>
                    <a:lnTo>
                      <a:pt x="22" y="699"/>
                    </a:lnTo>
                    <a:lnTo>
                      <a:pt x="11" y="785"/>
                    </a:lnTo>
                    <a:lnTo>
                      <a:pt x="0" y="882"/>
                    </a:lnTo>
                    <a:lnTo>
                      <a:pt x="0" y="968"/>
                    </a:lnTo>
                    <a:lnTo>
                      <a:pt x="11" y="1054"/>
                    </a:lnTo>
                    <a:lnTo>
                      <a:pt x="33" y="1140"/>
                    </a:lnTo>
                    <a:lnTo>
                      <a:pt x="65" y="1226"/>
                    </a:lnTo>
                    <a:lnTo>
                      <a:pt x="97" y="1301"/>
                    </a:lnTo>
                    <a:lnTo>
                      <a:pt x="140" y="1377"/>
                    </a:lnTo>
                    <a:lnTo>
                      <a:pt x="183" y="1441"/>
                    </a:lnTo>
                    <a:lnTo>
                      <a:pt x="248" y="1506"/>
                    </a:lnTo>
                    <a:lnTo>
                      <a:pt x="302" y="1559"/>
                    </a:lnTo>
                    <a:lnTo>
                      <a:pt x="366" y="1613"/>
                    </a:lnTo>
                    <a:lnTo>
                      <a:pt x="441" y="1656"/>
                    </a:lnTo>
                    <a:lnTo>
                      <a:pt x="517" y="1699"/>
                    </a:lnTo>
                    <a:lnTo>
                      <a:pt x="592" y="1732"/>
                    </a:lnTo>
                    <a:lnTo>
                      <a:pt x="678" y="1753"/>
                    </a:lnTo>
                    <a:lnTo>
                      <a:pt x="764" y="1775"/>
                    </a:lnTo>
                    <a:lnTo>
                      <a:pt x="850" y="1785"/>
                    </a:lnTo>
                    <a:lnTo>
                      <a:pt x="947" y="1785"/>
                    </a:lnTo>
                    <a:lnTo>
                      <a:pt x="1044" y="1775"/>
                    </a:lnTo>
                    <a:lnTo>
                      <a:pt x="1130" y="1753"/>
                    </a:lnTo>
                    <a:lnTo>
                      <a:pt x="1216" y="1721"/>
                    </a:lnTo>
                    <a:lnTo>
                      <a:pt x="1291" y="1688"/>
                    </a:lnTo>
                    <a:lnTo>
                      <a:pt x="1366" y="1645"/>
                    </a:lnTo>
                    <a:lnTo>
                      <a:pt x="1441" y="1592"/>
                    </a:lnTo>
                    <a:lnTo>
                      <a:pt x="1506" y="1538"/>
                    </a:lnTo>
                    <a:lnTo>
                      <a:pt x="1570" y="1473"/>
                    </a:lnTo>
                    <a:lnTo>
                      <a:pt x="1624" y="1409"/>
                    </a:lnTo>
                    <a:lnTo>
                      <a:pt x="1667" y="1334"/>
                    </a:lnTo>
                    <a:lnTo>
                      <a:pt x="1710" y="1258"/>
                    </a:lnTo>
                    <a:lnTo>
                      <a:pt x="1742" y="1172"/>
                    </a:lnTo>
                    <a:lnTo>
                      <a:pt x="1764" y="1086"/>
                    </a:lnTo>
                    <a:lnTo>
                      <a:pt x="1775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64" y="721"/>
                    </a:lnTo>
                    <a:lnTo>
                      <a:pt x="1753" y="635"/>
                    </a:lnTo>
                    <a:lnTo>
                      <a:pt x="1721" y="559"/>
                    </a:lnTo>
                    <a:lnTo>
                      <a:pt x="1689" y="473"/>
                    </a:lnTo>
                    <a:lnTo>
                      <a:pt x="1646" y="409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84" y="215"/>
                    </a:lnTo>
                    <a:lnTo>
                      <a:pt x="1420" y="162"/>
                    </a:lnTo>
                    <a:lnTo>
                      <a:pt x="1345" y="119"/>
                    </a:lnTo>
                    <a:lnTo>
                      <a:pt x="1269" y="76"/>
                    </a:lnTo>
                    <a:lnTo>
                      <a:pt x="1194" y="43"/>
                    </a:lnTo>
                    <a:lnTo>
                      <a:pt x="1108" y="22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1328475" y="1345075"/>
                <a:ext cx="44100" cy="44375"/>
              </a:xfrm>
              <a:custGeom>
                <a:rect b="b" l="l" r="r" t="t"/>
                <a:pathLst>
                  <a:path extrusionOk="0" h="1775" w="1764">
                    <a:moveTo>
                      <a:pt x="807" y="0"/>
                    </a:moveTo>
                    <a:lnTo>
                      <a:pt x="721" y="22"/>
                    </a:lnTo>
                    <a:lnTo>
                      <a:pt x="635" y="43"/>
                    </a:lnTo>
                    <a:lnTo>
                      <a:pt x="549" y="65"/>
                    </a:lnTo>
                    <a:lnTo>
                      <a:pt x="473" y="108"/>
                    </a:lnTo>
                    <a:lnTo>
                      <a:pt x="398" y="151"/>
                    </a:lnTo>
                    <a:lnTo>
                      <a:pt x="333" y="205"/>
                    </a:lnTo>
                    <a:lnTo>
                      <a:pt x="269" y="258"/>
                    </a:lnTo>
                    <a:lnTo>
                      <a:pt x="204" y="323"/>
                    </a:lnTo>
                    <a:lnTo>
                      <a:pt x="161" y="387"/>
                    </a:lnTo>
                    <a:lnTo>
                      <a:pt x="108" y="463"/>
                    </a:lnTo>
                    <a:lnTo>
                      <a:pt x="75" y="538"/>
                    </a:lnTo>
                    <a:lnTo>
                      <a:pt x="43" y="624"/>
                    </a:lnTo>
                    <a:lnTo>
                      <a:pt x="22" y="699"/>
                    </a:lnTo>
                    <a:lnTo>
                      <a:pt x="11" y="785"/>
                    </a:lnTo>
                    <a:lnTo>
                      <a:pt x="0" y="882"/>
                    </a:lnTo>
                    <a:lnTo>
                      <a:pt x="0" y="96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65" y="1215"/>
                    </a:lnTo>
                    <a:lnTo>
                      <a:pt x="108" y="1301"/>
                    </a:lnTo>
                    <a:lnTo>
                      <a:pt x="151" y="1366"/>
                    </a:lnTo>
                    <a:lnTo>
                      <a:pt x="204" y="1441"/>
                    </a:lnTo>
                    <a:lnTo>
                      <a:pt x="258" y="1506"/>
                    </a:lnTo>
                    <a:lnTo>
                      <a:pt x="323" y="1560"/>
                    </a:lnTo>
                    <a:lnTo>
                      <a:pt x="387" y="1613"/>
                    </a:lnTo>
                    <a:lnTo>
                      <a:pt x="463" y="1656"/>
                    </a:lnTo>
                    <a:lnTo>
                      <a:pt x="538" y="1699"/>
                    </a:lnTo>
                    <a:lnTo>
                      <a:pt x="624" y="1732"/>
                    </a:lnTo>
                    <a:lnTo>
                      <a:pt x="699" y="1753"/>
                    </a:lnTo>
                    <a:lnTo>
                      <a:pt x="785" y="1764"/>
                    </a:lnTo>
                    <a:lnTo>
                      <a:pt x="882" y="1775"/>
                    </a:lnTo>
                    <a:lnTo>
                      <a:pt x="968" y="1764"/>
                    </a:lnTo>
                    <a:lnTo>
                      <a:pt x="1054" y="1753"/>
                    </a:lnTo>
                    <a:lnTo>
                      <a:pt x="1140" y="1732"/>
                    </a:lnTo>
                    <a:lnTo>
                      <a:pt x="1215" y="1699"/>
                    </a:lnTo>
                    <a:lnTo>
                      <a:pt x="1301" y="1667"/>
                    </a:lnTo>
                    <a:lnTo>
                      <a:pt x="1366" y="1624"/>
                    </a:lnTo>
                    <a:lnTo>
                      <a:pt x="1441" y="1570"/>
                    </a:lnTo>
                    <a:lnTo>
                      <a:pt x="1506" y="1517"/>
                    </a:lnTo>
                    <a:lnTo>
                      <a:pt x="1559" y="1452"/>
                    </a:lnTo>
                    <a:lnTo>
                      <a:pt x="1613" y="1377"/>
                    </a:lnTo>
                    <a:lnTo>
                      <a:pt x="1656" y="1312"/>
                    </a:lnTo>
                    <a:lnTo>
                      <a:pt x="1699" y="1226"/>
                    </a:lnTo>
                    <a:lnTo>
                      <a:pt x="1721" y="1151"/>
                    </a:lnTo>
                    <a:lnTo>
                      <a:pt x="1753" y="1065"/>
                    </a:lnTo>
                    <a:lnTo>
                      <a:pt x="1764" y="979"/>
                    </a:lnTo>
                    <a:lnTo>
                      <a:pt x="1764" y="893"/>
                    </a:lnTo>
                    <a:lnTo>
                      <a:pt x="1764" y="807"/>
                    </a:lnTo>
                    <a:lnTo>
                      <a:pt x="1753" y="721"/>
                    </a:lnTo>
                    <a:lnTo>
                      <a:pt x="1731" y="635"/>
                    </a:lnTo>
                    <a:lnTo>
                      <a:pt x="1699" y="549"/>
                    </a:lnTo>
                    <a:lnTo>
                      <a:pt x="1667" y="474"/>
                    </a:lnTo>
                    <a:lnTo>
                      <a:pt x="1624" y="398"/>
                    </a:lnTo>
                    <a:lnTo>
                      <a:pt x="1570" y="334"/>
                    </a:lnTo>
                    <a:lnTo>
                      <a:pt x="1506" y="269"/>
                    </a:lnTo>
                    <a:lnTo>
                      <a:pt x="1452" y="215"/>
                    </a:lnTo>
                    <a:lnTo>
                      <a:pt x="1377" y="162"/>
                    </a:lnTo>
                    <a:lnTo>
                      <a:pt x="1312" y="119"/>
                    </a:lnTo>
                    <a:lnTo>
                      <a:pt x="1226" y="76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9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1561525" y="1422500"/>
                <a:ext cx="45200" cy="45175"/>
              </a:xfrm>
              <a:custGeom>
                <a:rect b="b" l="l" r="r" t="t"/>
                <a:pathLst>
                  <a:path extrusionOk="0" h="1807" w="1808">
                    <a:moveTo>
                      <a:pt x="840" y="0"/>
                    </a:moveTo>
                    <a:lnTo>
                      <a:pt x="743" y="11"/>
                    </a:lnTo>
                    <a:lnTo>
                      <a:pt x="657" y="32"/>
                    </a:lnTo>
                    <a:lnTo>
                      <a:pt x="571" y="65"/>
                    </a:lnTo>
                    <a:lnTo>
                      <a:pt x="496" y="97"/>
                    </a:lnTo>
                    <a:lnTo>
                      <a:pt x="420" y="140"/>
                    </a:lnTo>
                    <a:lnTo>
                      <a:pt x="345" y="194"/>
                    </a:lnTo>
                    <a:lnTo>
                      <a:pt x="281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87" y="527"/>
                    </a:lnTo>
                    <a:lnTo>
                      <a:pt x="55" y="613"/>
                    </a:lnTo>
                    <a:lnTo>
                      <a:pt x="22" y="699"/>
                    </a:lnTo>
                    <a:lnTo>
                      <a:pt x="12" y="796"/>
                    </a:lnTo>
                    <a:lnTo>
                      <a:pt x="1" y="882"/>
                    </a:lnTo>
                    <a:lnTo>
                      <a:pt x="12" y="979"/>
                    </a:lnTo>
                    <a:lnTo>
                      <a:pt x="22" y="1065"/>
                    </a:lnTo>
                    <a:lnTo>
                      <a:pt x="33" y="1151"/>
                    </a:lnTo>
                    <a:lnTo>
                      <a:pt x="65" y="1237"/>
                    </a:lnTo>
                    <a:lnTo>
                      <a:pt x="98" y="1312"/>
                    </a:lnTo>
                    <a:lnTo>
                      <a:pt x="141" y="1387"/>
                    </a:lnTo>
                    <a:lnTo>
                      <a:pt x="184" y="1452"/>
                    </a:lnTo>
                    <a:lnTo>
                      <a:pt x="238" y="1516"/>
                    </a:lnTo>
                    <a:lnTo>
                      <a:pt x="302" y="1581"/>
                    </a:lnTo>
                    <a:lnTo>
                      <a:pt x="367" y="1635"/>
                    </a:lnTo>
                    <a:lnTo>
                      <a:pt x="431" y="1678"/>
                    </a:lnTo>
                    <a:lnTo>
                      <a:pt x="506" y="1721"/>
                    </a:lnTo>
                    <a:lnTo>
                      <a:pt x="592" y="1753"/>
                    </a:lnTo>
                    <a:lnTo>
                      <a:pt x="668" y="1774"/>
                    </a:lnTo>
                    <a:lnTo>
                      <a:pt x="754" y="1796"/>
                    </a:lnTo>
                    <a:lnTo>
                      <a:pt x="850" y="1807"/>
                    </a:lnTo>
                    <a:lnTo>
                      <a:pt x="947" y="1807"/>
                    </a:lnTo>
                    <a:lnTo>
                      <a:pt x="1033" y="1796"/>
                    </a:lnTo>
                    <a:lnTo>
                      <a:pt x="1130" y="1774"/>
                    </a:lnTo>
                    <a:lnTo>
                      <a:pt x="1216" y="1753"/>
                    </a:lnTo>
                    <a:lnTo>
                      <a:pt x="1291" y="1721"/>
                    </a:lnTo>
                    <a:lnTo>
                      <a:pt x="1377" y="1678"/>
                    </a:lnTo>
                    <a:lnTo>
                      <a:pt x="1442" y="1635"/>
                    </a:lnTo>
                    <a:lnTo>
                      <a:pt x="1517" y="1581"/>
                    </a:lnTo>
                    <a:lnTo>
                      <a:pt x="1571" y="1516"/>
                    </a:lnTo>
                    <a:lnTo>
                      <a:pt x="1635" y="1452"/>
                    </a:lnTo>
                    <a:lnTo>
                      <a:pt x="1678" y="1377"/>
                    </a:lnTo>
                    <a:lnTo>
                      <a:pt x="1721" y="1301"/>
                    </a:lnTo>
                    <a:lnTo>
                      <a:pt x="1754" y="1215"/>
                    </a:lnTo>
                    <a:lnTo>
                      <a:pt x="1775" y="1129"/>
                    </a:lnTo>
                    <a:lnTo>
                      <a:pt x="1797" y="1043"/>
                    </a:lnTo>
                    <a:lnTo>
                      <a:pt x="1807" y="946"/>
                    </a:lnTo>
                    <a:lnTo>
                      <a:pt x="1807" y="850"/>
                    </a:lnTo>
                    <a:lnTo>
                      <a:pt x="1797" y="764"/>
                    </a:lnTo>
                    <a:lnTo>
                      <a:pt x="1775" y="667"/>
                    </a:lnTo>
                    <a:lnTo>
                      <a:pt x="1754" y="581"/>
                    </a:lnTo>
                    <a:lnTo>
                      <a:pt x="1721" y="506"/>
                    </a:lnTo>
                    <a:lnTo>
                      <a:pt x="1678" y="420"/>
                    </a:lnTo>
                    <a:lnTo>
                      <a:pt x="1625" y="355"/>
                    </a:lnTo>
                    <a:lnTo>
                      <a:pt x="1571" y="291"/>
                    </a:lnTo>
                    <a:lnTo>
                      <a:pt x="1506" y="226"/>
                    </a:lnTo>
                    <a:lnTo>
                      <a:pt x="1442" y="172"/>
                    </a:lnTo>
                    <a:lnTo>
                      <a:pt x="1367" y="129"/>
                    </a:lnTo>
                    <a:lnTo>
                      <a:pt x="1291" y="86"/>
                    </a:lnTo>
                    <a:lnTo>
                      <a:pt x="1205" y="54"/>
                    </a:lnTo>
                    <a:lnTo>
                      <a:pt x="1119" y="22"/>
                    </a:lnTo>
                    <a:lnTo>
                      <a:pt x="1033" y="11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933025" y="1422500"/>
                <a:ext cx="45175" cy="45175"/>
              </a:xfrm>
              <a:custGeom>
                <a:rect b="b" l="l" r="r" t="t"/>
                <a:pathLst>
                  <a:path extrusionOk="0" h="1807" w="1807">
                    <a:moveTo>
                      <a:pt x="871" y="0"/>
                    </a:moveTo>
                    <a:lnTo>
                      <a:pt x="775" y="11"/>
                    </a:lnTo>
                    <a:lnTo>
                      <a:pt x="689" y="22"/>
                    </a:lnTo>
                    <a:lnTo>
                      <a:pt x="603" y="54"/>
                    </a:lnTo>
                    <a:lnTo>
                      <a:pt x="517" y="86"/>
                    </a:lnTo>
                    <a:lnTo>
                      <a:pt x="441" y="119"/>
                    </a:lnTo>
                    <a:lnTo>
                      <a:pt x="366" y="172"/>
                    </a:lnTo>
                    <a:lnTo>
                      <a:pt x="302" y="226"/>
                    </a:lnTo>
                    <a:lnTo>
                      <a:pt x="237" y="291"/>
                    </a:lnTo>
                    <a:lnTo>
                      <a:pt x="183" y="355"/>
                    </a:lnTo>
                    <a:lnTo>
                      <a:pt x="130" y="420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33" y="667"/>
                    </a:lnTo>
                    <a:lnTo>
                      <a:pt x="11" y="764"/>
                    </a:lnTo>
                    <a:lnTo>
                      <a:pt x="0" y="860"/>
                    </a:lnTo>
                    <a:lnTo>
                      <a:pt x="0" y="957"/>
                    </a:lnTo>
                    <a:lnTo>
                      <a:pt x="11" y="1043"/>
                    </a:lnTo>
                    <a:lnTo>
                      <a:pt x="33" y="1140"/>
                    </a:lnTo>
                    <a:lnTo>
                      <a:pt x="54" y="1226"/>
                    </a:lnTo>
                    <a:lnTo>
                      <a:pt x="97" y="1312"/>
                    </a:lnTo>
                    <a:lnTo>
                      <a:pt x="130" y="1387"/>
                    </a:lnTo>
                    <a:lnTo>
                      <a:pt x="183" y="1452"/>
                    </a:lnTo>
                    <a:lnTo>
                      <a:pt x="237" y="1527"/>
                    </a:lnTo>
                    <a:lnTo>
                      <a:pt x="302" y="1581"/>
                    </a:lnTo>
                    <a:lnTo>
                      <a:pt x="366" y="1635"/>
                    </a:lnTo>
                    <a:lnTo>
                      <a:pt x="441" y="1688"/>
                    </a:lnTo>
                    <a:lnTo>
                      <a:pt x="517" y="1721"/>
                    </a:lnTo>
                    <a:lnTo>
                      <a:pt x="603" y="1753"/>
                    </a:lnTo>
                    <a:lnTo>
                      <a:pt x="689" y="1785"/>
                    </a:lnTo>
                    <a:lnTo>
                      <a:pt x="785" y="1796"/>
                    </a:lnTo>
                    <a:lnTo>
                      <a:pt x="882" y="1807"/>
                    </a:lnTo>
                    <a:lnTo>
                      <a:pt x="979" y="1807"/>
                    </a:lnTo>
                    <a:lnTo>
                      <a:pt x="1065" y="1796"/>
                    </a:lnTo>
                    <a:lnTo>
                      <a:pt x="1162" y="1774"/>
                    </a:lnTo>
                    <a:lnTo>
                      <a:pt x="1248" y="1742"/>
                    </a:lnTo>
                    <a:lnTo>
                      <a:pt x="1323" y="1710"/>
                    </a:lnTo>
                    <a:lnTo>
                      <a:pt x="1398" y="1667"/>
                    </a:lnTo>
                    <a:lnTo>
                      <a:pt x="1474" y="1624"/>
                    </a:lnTo>
                    <a:lnTo>
                      <a:pt x="1538" y="1559"/>
                    </a:lnTo>
                    <a:lnTo>
                      <a:pt x="1592" y="1506"/>
                    </a:lnTo>
                    <a:lnTo>
                      <a:pt x="1646" y="1430"/>
                    </a:lnTo>
                    <a:lnTo>
                      <a:pt x="1699" y="1355"/>
                    </a:lnTo>
                    <a:lnTo>
                      <a:pt x="1732" y="1280"/>
                    </a:lnTo>
                    <a:lnTo>
                      <a:pt x="1764" y="1194"/>
                    </a:lnTo>
                    <a:lnTo>
                      <a:pt x="1785" y="1108"/>
                    </a:lnTo>
                    <a:lnTo>
                      <a:pt x="1807" y="1011"/>
                    </a:lnTo>
                    <a:lnTo>
                      <a:pt x="1807" y="914"/>
                    </a:lnTo>
                    <a:lnTo>
                      <a:pt x="1807" y="828"/>
                    </a:lnTo>
                    <a:lnTo>
                      <a:pt x="1796" y="742"/>
                    </a:lnTo>
                    <a:lnTo>
                      <a:pt x="1775" y="656"/>
                    </a:lnTo>
                    <a:lnTo>
                      <a:pt x="1753" y="570"/>
                    </a:lnTo>
                    <a:lnTo>
                      <a:pt x="1721" y="495"/>
                    </a:lnTo>
                    <a:lnTo>
                      <a:pt x="1678" y="420"/>
                    </a:lnTo>
                    <a:lnTo>
                      <a:pt x="1635" y="344"/>
                    </a:lnTo>
                    <a:lnTo>
                      <a:pt x="1581" y="280"/>
                    </a:lnTo>
                    <a:lnTo>
                      <a:pt x="1517" y="226"/>
                    </a:lnTo>
                    <a:lnTo>
                      <a:pt x="1452" y="172"/>
                    </a:lnTo>
                    <a:lnTo>
                      <a:pt x="1388" y="129"/>
                    </a:lnTo>
                    <a:lnTo>
                      <a:pt x="1312" y="86"/>
                    </a:lnTo>
                    <a:lnTo>
                      <a:pt x="1226" y="54"/>
                    </a:lnTo>
                    <a:lnTo>
                      <a:pt x="1140" y="22"/>
                    </a:lnTo>
                    <a:lnTo>
                      <a:pt x="1054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1879025" y="16593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85" y="1"/>
                    </a:moveTo>
                    <a:lnTo>
                      <a:pt x="699" y="11"/>
                    </a:lnTo>
                    <a:lnTo>
                      <a:pt x="624" y="33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59"/>
                    </a:lnTo>
                    <a:lnTo>
                      <a:pt x="205" y="323"/>
                    </a:lnTo>
                    <a:lnTo>
                      <a:pt x="151" y="388"/>
                    </a:lnTo>
                    <a:lnTo>
                      <a:pt x="108" y="463"/>
                    </a:lnTo>
                    <a:lnTo>
                      <a:pt x="65" y="538"/>
                    </a:lnTo>
                    <a:lnTo>
                      <a:pt x="43" y="614"/>
                    </a:lnTo>
                    <a:lnTo>
                      <a:pt x="22" y="700"/>
                    </a:lnTo>
                    <a:lnTo>
                      <a:pt x="0" y="786"/>
                    </a:lnTo>
                    <a:lnTo>
                      <a:pt x="0" y="872"/>
                    </a:lnTo>
                    <a:lnTo>
                      <a:pt x="0" y="968"/>
                    </a:lnTo>
                    <a:lnTo>
                      <a:pt x="11" y="1065"/>
                    </a:lnTo>
                    <a:lnTo>
                      <a:pt x="43" y="1151"/>
                    </a:lnTo>
                    <a:lnTo>
                      <a:pt x="65" y="1237"/>
                    </a:lnTo>
                    <a:lnTo>
                      <a:pt x="108" y="1312"/>
                    </a:lnTo>
                    <a:lnTo>
                      <a:pt x="151" y="1388"/>
                    </a:lnTo>
                    <a:lnTo>
                      <a:pt x="205" y="1452"/>
                    </a:lnTo>
                    <a:lnTo>
                      <a:pt x="269" y="1517"/>
                    </a:lnTo>
                    <a:lnTo>
                      <a:pt x="334" y="1581"/>
                    </a:lnTo>
                    <a:lnTo>
                      <a:pt x="409" y="1635"/>
                    </a:lnTo>
                    <a:lnTo>
                      <a:pt x="484" y="1678"/>
                    </a:lnTo>
                    <a:lnTo>
                      <a:pt x="559" y="1710"/>
                    </a:lnTo>
                    <a:lnTo>
                      <a:pt x="645" y="1743"/>
                    </a:lnTo>
                    <a:lnTo>
                      <a:pt x="731" y="1764"/>
                    </a:lnTo>
                    <a:lnTo>
                      <a:pt x="828" y="1775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43"/>
                    </a:lnTo>
                    <a:lnTo>
                      <a:pt x="1183" y="1721"/>
                    </a:lnTo>
                    <a:lnTo>
                      <a:pt x="1258" y="1689"/>
                    </a:lnTo>
                    <a:lnTo>
                      <a:pt x="133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27" y="1495"/>
                    </a:lnTo>
                    <a:lnTo>
                      <a:pt x="1592" y="1431"/>
                    </a:lnTo>
                    <a:lnTo>
                      <a:pt x="1635" y="1355"/>
                    </a:lnTo>
                    <a:lnTo>
                      <a:pt x="1678" y="1280"/>
                    </a:lnTo>
                    <a:lnTo>
                      <a:pt x="1710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5" y="958"/>
                    </a:lnTo>
                    <a:lnTo>
                      <a:pt x="1775" y="861"/>
                    </a:lnTo>
                    <a:lnTo>
                      <a:pt x="176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7"/>
                    </a:lnTo>
                    <a:lnTo>
                      <a:pt x="1656" y="452"/>
                    </a:lnTo>
                    <a:lnTo>
                      <a:pt x="1613" y="377"/>
                    </a:lnTo>
                    <a:lnTo>
                      <a:pt x="1559" y="312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619300" y="1659050"/>
                <a:ext cx="44375" cy="44650"/>
              </a:xfrm>
              <a:custGeom>
                <a:rect b="b" l="l" r="r" t="t"/>
                <a:pathLst>
                  <a:path extrusionOk="0" h="1786" w="1775">
                    <a:moveTo>
                      <a:pt x="893" y="1"/>
                    </a:moveTo>
                    <a:lnTo>
                      <a:pt x="796" y="12"/>
                    </a:lnTo>
                    <a:lnTo>
                      <a:pt x="710" y="22"/>
                    </a:lnTo>
                    <a:lnTo>
                      <a:pt x="624" y="44"/>
                    </a:lnTo>
                    <a:lnTo>
                      <a:pt x="538" y="76"/>
                    </a:lnTo>
                    <a:lnTo>
                      <a:pt x="452" y="108"/>
                    </a:lnTo>
                    <a:lnTo>
                      <a:pt x="388" y="162"/>
                    </a:lnTo>
                    <a:lnTo>
                      <a:pt x="313" y="205"/>
                    </a:lnTo>
                    <a:lnTo>
                      <a:pt x="248" y="270"/>
                    </a:lnTo>
                    <a:lnTo>
                      <a:pt x="194" y="334"/>
                    </a:lnTo>
                    <a:lnTo>
                      <a:pt x="141" y="409"/>
                    </a:lnTo>
                    <a:lnTo>
                      <a:pt x="98" y="485"/>
                    </a:lnTo>
                    <a:lnTo>
                      <a:pt x="55" y="560"/>
                    </a:lnTo>
                    <a:lnTo>
                      <a:pt x="33" y="646"/>
                    </a:lnTo>
                    <a:lnTo>
                      <a:pt x="11" y="732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" y="1012"/>
                    </a:lnTo>
                    <a:lnTo>
                      <a:pt x="22" y="1098"/>
                    </a:lnTo>
                    <a:lnTo>
                      <a:pt x="44" y="1184"/>
                    </a:lnTo>
                    <a:lnTo>
                      <a:pt x="76" y="1259"/>
                    </a:lnTo>
                    <a:lnTo>
                      <a:pt x="108" y="1334"/>
                    </a:lnTo>
                    <a:lnTo>
                      <a:pt x="151" y="1409"/>
                    </a:lnTo>
                    <a:lnTo>
                      <a:pt x="205" y="1474"/>
                    </a:lnTo>
                    <a:lnTo>
                      <a:pt x="259" y="1539"/>
                    </a:lnTo>
                    <a:lnTo>
                      <a:pt x="323" y="1592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38" y="1721"/>
                    </a:lnTo>
                    <a:lnTo>
                      <a:pt x="624" y="1743"/>
                    </a:lnTo>
                    <a:lnTo>
                      <a:pt x="710" y="1764"/>
                    </a:lnTo>
                    <a:lnTo>
                      <a:pt x="796" y="1786"/>
                    </a:lnTo>
                    <a:lnTo>
                      <a:pt x="979" y="1786"/>
                    </a:lnTo>
                    <a:lnTo>
                      <a:pt x="1065" y="1764"/>
                    </a:lnTo>
                    <a:lnTo>
                      <a:pt x="1151" y="1743"/>
                    </a:lnTo>
                    <a:lnTo>
                      <a:pt x="1237" y="1721"/>
                    </a:lnTo>
                    <a:lnTo>
                      <a:pt x="1323" y="1678"/>
                    </a:lnTo>
                    <a:lnTo>
                      <a:pt x="1399" y="1635"/>
                    </a:lnTo>
                    <a:lnTo>
                      <a:pt x="1463" y="1582"/>
                    </a:lnTo>
                    <a:lnTo>
                      <a:pt x="1528" y="1517"/>
                    </a:lnTo>
                    <a:lnTo>
                      <a:pt x="1581" y="1452"/>
                    </a:lnTo>
                    <a:lnTo>
                      <a:pt x="1635" y="1388"/>
                    </a:lnTo>
                    <a:lnTo>
                      <a:pt x="1678" y="1313"/>
                    </a:lnTo>
                    <a:lnTo>
                      <a:pt x="1721" y="1227"/>
                    </a:lnTo>
                    <a:lnTo>
                      <a:pt x="1743" y="1141"/>
                    </a:lnTo>
                    <a:lnTo>
                      <a:pt x="1764" y="1055"/>
                    </a:lnTo>
                    <a:lnTo>
                      <a:pt x="1775" y="969"/>
                    </a:lnTo>
                    <a:lnTo>
                      <a:pt x="1775" y="872"/>
                    </a:lnTo>
                    <a:lnTo>
                      <a:pt x="1775" y="786"/>
                    </a:lnTo>
                    <a:lnTo>
                      <a:pt x="1753" y="700"/>
                    </a:lnTo>
                    <a:lnTo>
                      <a:pt x="1732" y="614"/>
                    </a:lnTo>
                    <a:lnTo>
                      <a:pt x="1700" y="528"/>
                    </a:lnTo>
                    <a:lnTo>
                      <a:pt x="1667" y="452"/>
                    </a:lnTo>
                    <a:lnTo>
                      <a:pt x="1624" y="388"/>
                    </a:lnTo>
                    <a:lnTo>
                      <a:pt x="1571" y="323"/>
                    </a:lnTo>
                    <a:lnTo>
                      <a:pt x="1517" y="259"/>
                    </a:lnTo>
                    <a:lnTo>
                      <a:pt x="1452" y="205"/>
                    </a:lnTo>
                    <a:lnTo>
                      <a:pt x="1388" y="151"/>
                    </a:lnTo>
                    <a:lnTo>
                      <a:pt x="1313" y="108"/>
                    </a:lnTo>
                    <a:lnTo>
                      <a:pt x="1237" y="76"/>
                    </a:lnTo>
                    <a:lnTo>
                      <a:pt x="1151" y="44"/>
                    </a:lnTo>
                    <a:lnTo>
                      <a:pt x="1065" y="22"/>
                    </a:lnTo>
                    <a:lnTo>
                      <a:pt x="979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1325500" y="291877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83" y="0"/>
                    </a:moveTo>
                    <a:lnTo>
                      <a:pt x="797" y="11"/>
                    </a:lnTo>
                    <a:lnTo>
                      <a:pt x="711" y="22"/>
                    </a:lnTo>
                    <a:lnTo>
                      <a:pt x="625" y="43"/>
                    </a:lnTo>
                    <a:lnTo>
                      <a:pt x="539" y="75"/>
                    </a:lnTo>
                    <a:lnTo>
                      <a:pt x="463" y="108"/>
                    </a:lnTo>
                    <a:lnTo>
                      <a:pt x="388" y="151"/>
                    </a:lnTo>
                    <a:lnTo>
                      <a:pt x="323" y="204"/>
                    </a:lnTo>
                    <a:lnTo>
                      <a:pt x="259" y="258"/>
                    </a:lnTo>
                    <a:lnTo>
                      <a:pt x="205" y="323"/>
                    </a:lnTo>
                    <a:lnTo>
                      <a:pt x="151" y="387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22" y="710"/>
                    </a:lnTo>
                    <a:lnTo>
                      <a:pt x="12" y="79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22" y="1075"/>
                    </a:lnTo>
                    <a:lnTo>
                      <a:pt x="44" y="1161"/>
                    </a:lnTo>
                    <a:lnTo>
                      <a:pt x="76" y="1248"/>
                    </a:lnTo>
                    <a:lnTo>
                      <a:pt x="108" y="1323"/>
                    </a:lnTo>
                    <a:lnTo>
                      <a:pt x="162" y="1398"/>
                    </a:lnTo>
                    <a:lnTo>
                      <a:pt x="216" y="1473"/>
                    </a:lnTo>
                    <a:lnTo>
                      <a:pt x="270" y="1538"/>
                    </a:lnTo>
                    <a:lnTo>
                      <a:pt x="334" y="1592"/>
                    </a:lnTo>
                    <a:lnTo>
                      <a:pt x="409" y="1645"/>
                    </a:lnTo>
                    <a:lnTo>
                      <a:pt x="485" y="1688"/>
                    </a:lnTo>
                    <a:lnTo>
                      <a:pt x="571" y="1721"/>
                    </a:lnTo>
                    <a:lnTo>
                      <a:pt x="646" y="1753"/>
                    </a:lnTo>
                    <a:lnTo>
                      <a:pt x="743" y="1774"/>
                    </a:lnTo>
                    <a:lnTo>
                      <a:pt x="829" y="1785"/>
                    </a:lnTo>
                    <a:lnTo>
                      <a:pt x="926" y="1785"/>
                    </a:lnTo>
                    <a:lnTo>
                      <a:pt x="1012" y="1774"/>
                    </a:lnTo>
                    <a:lnTo>
                      <a:pt x="1108" y="1764"/>
                    </a:lnTo>
                    <a:lnTo>
                      <a:pt x="1184" y="1731"/>
                    </a:lnTo>
                    <a:lnTo>
                      <a:pt x="1270" y="1699"/>
                    </a:lnTo>
                    <a:lnTo>
                      <a:pt x="1345" y="1667"/>
                    </a:lnTo>
                    <a:lnTo>
                      <a:pt x="1409" y="1613"/>
                    </a:lnTo>
                    <a:lnTo>
                      <a:pt x="1485" y="1559"/>
                    </a:lnTo>
                    <a:lnTo>
                      <a:pt x="1539" y="1506"/>
                    </a:lnTo>
                    <a:lnTo>
                      <a:pt x="1592" y="1441"/>
                    </a:lnTo>
                    <a:lnTo>
                      <a:pt x="1646" y="1377"/>
                    </a:lnTo>
                    <a:lnTo>
                      <a:pt x="1689" y="1301"/>
                    </a:lnTo>
                    <a:lnTo>
                      <a:pt x="1721" y="1215"/>
                    </a:lnTo>
                    <a:lnTo>
                      <a:pt x="1754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86" y="871"/>
                    </a:lnTo>
                    <a:lnTo>
                      <a:pt x="1775" y="785"/>
                    </a:lnTo>
                    <a:lnTo>
                      <a:pt x="1764" y="699"/>
                    </a:lnTo>
                    <a:lnTo>
                      <a:pt x="1743" y="613"/>
                    </a:lnTo>
                    <a:lnTo>
                      <a:pt x="1711" y="527"/>
                    </a:lnTo>
                    <a:lnTo>
                      <a:pt x="1668" y="452"/>
                    </a:lnTo>
                    <a:lnTo>
                      <a:pt x="1625" y="377"/>
                    </a:lnTo>
                    <a:lnTo>
                      <a:pt x="1571" y="312"/>
                    </a:lnTo>
                    <a:lnTo>
                      <a:pt x="1517" y="258"/>
                    </a:lnTo>
                    <a:lnTo>
                      <a:pt x="1453" y="194"/>
                    </a:lnTo>
                    <a:lnTo>
                      <a:pt x="1377" y="151"/>
                    </a:lnTo>
                    <a:lnTo>
                      <a:pt x="1313" y="108"/>
                    </a:lnTo>
                    <a:lnTo>
                      <a:pt x="1227" y="65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460700" y="20512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28" y="0"/>
                    </a:moveTo>
                    <a:lnTo>
                      <a:pt x="732" y="11"/>
                    </a:lnTo>
                    <a:lnTo>
                      <a:pt x="656" y="33"/>
                    </a:lnTo>
                    <a:lnTo>
                      <a:pt x="570" y="65"/>
                    </a:lnTo>
                    <a:lnTo>
                      <a:pt x="495" y="97"/>
                    </a:lnTo>
                    <a:lnTo>
                      <a:pt x="420" y="140"/>
                    </a:lnTo>
                    <a:lnTo>
                      <a:pt x="345" y="183"/>
                    </a:lnTo>
                    <a:lnTo>
                      <a:pt x="280" y="248"/>
                    </a:lnTo>
                    <a:lnTo>
                      <a:pt x="226" y="301"/>
                    </a:lnTo>
                    <a:lnTo>
                      <a:pt x="173" y="366"/>
                    </a:lnTo>
                    <a:lnTo>
                      <a:pt x="130" y="441"/>
                    </a:lnTo>
                    <a:lnTo>
                      <a:pt x="87" y="517"/>
                    </a:lnTo>
                    <a:lnTo>
                      <a:pt x="54" y="592"/>
                    </a:lnTo>
                    <a:lnTo>
                      <a:pt x="33" y="678"/>
                    </a:lnTo>
                    <a:lnTo>
                      <a:pt x="11" y="764"/>
                    </a:lnTo>
                    <a:lnTo>
                      <a:pt x="0" y="850"/>
                    </a:lnTo>
                    <a:lnTo>
                      <a:pt x="0" y="947"/>
                    </a:lnTo>
                    <a:lnTo>
                      <a:pt x="11" y="1033"/>
                    </a:lnTo>
                    <a:lnTo>
                      <a:pt x="33" y="1119"/>
                    </a:lnTo>
                    <a:lnTo>
                      <a:pt x="54" y="1194"/>
                    </a:lnTo>
                    <a:lnTo>
                      <a:pt x="97" y="1280"/>
                    </a:lnTo>
                    <a:lnTo>
                      <a:pt x="130" y="1355"/>
                    </a:lnTo>
                    <a:lnTo>
                      <a:pt x="183" y="1420"/>
                    </a:lnTo>
                    <a:lnTo>
                      <a:pt x="237" y="1484"/>
                    </a:lnTo>
                    <a:lnTo>
                      <a:pt x="291" y="1549"/>
                    </a:lnTo>
                    <a:lnTo>
                      <a:pt x="366" y="1603"/>
                    </a:lnTo>
                    <a:lnTo>
                      <a:pt x="431" y="1646"/>
                    </a:lnTo>
                    <a:lnTo>
                      <a:pt x="506" y="1689"/>
                    </a:lnTo>
                    <a:lnTo>
                      <a:pt x="581" y="1721"/>
                    </a:lnTo>
                    <a:lnTo>
                      <a:pt x="667" y="1753"/>
                    </a:lnTo>
                    <a:lnTo>
                      <a:pt x="753" y="1764"/>
                    </a:lnTo>
                    <a:lnTo>
                      <a:pt x="839" y="1775"/>
                    </a:lnTo>
                    <a:lnTo>
                      <a:pt x="936" y="1775"/>
                    </a:lnTo>
                    <a:lnTo>
                      <a:pt x="1033" y="1764"/>
                    </a:lnTo>
                    <a:lnTo>
                      <a:pt x="1119" y="1753"/>
                    </a:lnTo>
                    <a:lnTo>
                      <a:pt x="1205" y="1721"/>
                    </a:lnTo>
                    <a:lnTo>
                      <a:pt x="1280" y="1689"/>
                    </a:lnTo>
                    <a:lnTo>
                      <a:pt x="1355" y="1646"/>
                    </a:lnTo>
                    <a:lnTo>
                      <a:pt x="1431" y="1592"/>
                    </a:lnTo>
                    <a:lnTo>
                      <a:pt x="1495" y="1538"/>
                    </a:lnTo>
                    <a:lnTo>
                      <a:pt x="1560" y="1474"/>
                    </a:lnTo>
                    <a:lnTo>
                      <a:pt x="1613" y="1409"/>
                    </a:lnTo>
                    <a:lnTo>
                      <a:pt x="1667" y="1334"/>
                    </a:lnTo>
                    <a:lnTo>
                      <a:pt x="1699" y="1248"/>
                    </a:lnTo>
                    <a:lnTo>
                      <a:pt x="1732" y="1172"/>
                    </a:lnTo>
                    <a:lnTo>
                      <a:pt x="1764" y="1076"/>
                    </a:lnTo>
                    <a:lnTo>
                      <a:pt x="1775" y="990"/>
                    </a:lnTo>
                    <a:lnTo>
                      <a:pt x="1775" y="893"/>
                    </a:lnTo>
                    <a:lnTo>
                      <a:pt x="1775" y="807"/>
                    </a:lnTo>
                    <a:lnTo>
                      <a:pt x="1764" y="721"/>
                    </a:lnTo>
                    <a:lnTo>
                      <a:pt x="1742" y="635"/>
                    </a:lnTo>
                    <a:lnTo>
                      <a:pt x="1710" y="560"/>
                    </a:lnTo>
                    <a:lnTo>
                      <a:pt x="1678" y="474"/>
                    </a:lnTo>
                    <a:lnTo>
                      <a:pt x="1635" y="409"/>
                    </a:lnTo>
                    <a:lnTo>
                      <a:pt x="1581" y="334"/>
                    </a:lnTo>
                    <a:lnTo>
                      <a:pt x="1527" y="269"/>
                    </a:lnTo>
                    <a:lnTo>
                      <a:pt x="1463" y="215"/>
                    </a:lnTo>
                    <a:lnTo>
                      <a:pt x="1398" y="162"/>
                    </a:lnTo>
                    <a:lnTo>
                      <a:pt x="1334" y="119"/>
                    </a:lnTo>
                    <a:lnTo>
                      <a:pt x="1248" y="76"/>
                    </a:lnTo>
                    <a:lnTo>
                      <a:pt x="1173" y="43"/>
                    </a:lnTo>
                    <a:lnTo>
                      <a:pt x="1087" y="22"/>
                    </a:lnTo>
                    <a:lnTo>
                      <a:pt x="1001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1798100" y="1581100"/>
                <a:ext cx="44925" cy="44925"/>
              </a:xfrm>
              <a:custGeom>
                <a:rect b="b" l="l" r="r" t="t"/>
                <a:pathLst>
                  <a:path extrusionOk="0" h="1797" w="1797">
                    <a:moveTo>
                      <a:pt x="818" y="0"/>
                    </a:moveTo>
                    <a:lnTo>
                      <a:pt x="732" y="11"/>
                    </a:lnTo>
                    <a:lnTo>
                      <a:pt x="646" y="33"/>
                    </a:lnTo>
                    <a:lnTo>
                      <a:pt x="571" y="54"/>
                    </a:lnTo>
                    <a:lnTo>
                      <a:pt x="484" y="97"/>
                    </a:lnTo>
                    <a:lnTo>
                      <a:pt x="420" y="13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26" y="291"/>
                    </a:lnTo>
                    <a:lnTo>
                      <a:pt x="173" y="355"/>
                    </a:lnTo>
                    <a:lnTo>
                      <a:pt x="130" y="431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53"/>
                    </a:lnTo>
                    <a:lnTo>
                      <a:pt x="1" y="839"/>
                    </a:lnTo>
                    <a:lnTo>
                      <a:pt x="1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4" y="1205"/>
                    </a:lnTo>
                    <a:lnTo>
                      <a:pt x="87" y="1291"/>
                    </a:lnTo>
                    <a:lnTo>
                      <a:pt x="119" y="1366"/>
                    </a:lnTo>
                    <a:lnTo>
                      <a:pt x="173" y="1441"/>
                    </a:lnTo>
                    <a:lnTo>
                      <a:pt x="226" y="1506"/>
                    </a:lnTo>
                    <a:lnTo>
                      <a:pt x="280" y="1570"/>
                    </a:lnTo>
                    <a:lnTo>
                      <a:pt x="355" y="1624"/>
                    </a:lnTo>
                    <a:lnTo>
                      <a:pt x="420" y="1667"/>
                    </a:lnTo>
                    <a:lnTo>
                      <a:pt x="495" y="1710"/>
                    </a:lnTo>
                    <a:lnTo>
                      <a:pt x="581" y="1742"/>
                    </a:lnTo>
                    <a:lnTo>
                      <a:pt x="667" y="1775"/>
                    </a:lnTo>
                    <a:lnTo>
                      <a:pt x="764" y="1785"/>
                    </a:lnTo>
                    <a:lnTo>
                      <a:pt x="850" y="1796"/>
                    </a:lnTo>
                    <a:lnTo>
                      <a:pt x="947" y="1796"/>
                    </a:lnTo>
                    <a:lnTo>
                      <a:pt x="1044" y="1785"/>
                    </a:lnTo>
                    <a:lnTo>
                      <a:pt x="1130" y="1775"/>
                    </a:lnTo>
                    <a:lnTo>
                      <a:pt x="1216" y="1742"/>
                    </a:lnTo>
                    <a:lnTo>
                      <a:pt x="1302" y="1710"/>
                    </a:lnTo>
                    <a:lnTo>
                      <a:pt x="1377" y="1667"/>
                    </a:lnTo>
                    <a:lnTo>
                      <a:pt x="1442" y="1624"/>
                    </a:lnTo>
                    <a:lnTo>
                      <a:pt x="1517" y="1560"/>
                    </a:lnTo>
                    <a:lnTo>
                      <a:pt x="1571" y="1506"/>
                    </a:lnTo>
                    <a:lnTo>
                      <a:pt x="1624" y="1431"/>
                    </a:lnTo>
                    <a:lnTo>
                      <a:pt x="1678" y="1366"/>
                    </a:lnTo>
                    <a:lnTo>
                      <a:pt x="1710" y="1280"/>
                    </a:lnTo>
                    <a:lnTo>
                      <a:pt x="1743" y="1205"/>
                    </a:lnTo>
                    <a:lnTo>
                      <a:pt x="1775" y="1119"/>
                    </a:lnTo>
                    <a:lnTo>
                      <a:pt x="1786" y="1022"/>
                    </a:lnTo>
                    <a:lnTo>
                      <a:pt x="1796" y="925"/>
                    </a:lnTo>
                    <a:lnTo>
                      <a:pt x="1796" y="839"/>
                    </a:lnTo>
                    <a:lnTo>
                      <a:pt x="1786" y="742"/>
                    </a:lnTo>
                    <a:lnTo>
                      <a:pt x="1764" y="656"/>
                    </a:lnTo>
                    <a:lnTo>
                      <a:pt x="1732" y="570"/>
                    </a:lnTo>
                    <a:lnTo>
                      <a:pt x="1700" y="484"/>
                    </a:lnTo>
                    <a:lnTo>
                      <a:pt x="1657" y="409"/>
                    </a:lnTo>
                    <a:lnTo>
                      <a:pt x="1614" y="345"/>
                    </a:lnTo>
                    <a:lnTo>
                      <a:pt x="1549" y="269"/>
                    </a:lnTo>
                    <a:lnTo>
                      <a:pt x="1495" y="216"/>
                    </a:lnTo>
                    <a:lnTo>
                      <a:pt x="1420" y="162"/>
                    </a:lnTo>
                    <a:lnTo>
                      <a:pt x="1345" y="119"/>
                    </a:lnTo>
                    <a:lnTo>
                      <a:pt x="1269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697000" y="1581100"/>
                <a:ext cx="44925" cy="44925"/>
              </a:xfrm>
              <a:custGeom>
                <a:rect b="b" l="l" r="r" t="t"/>
                <a:pathLst>
                  <a:path extrusionOk="0" h="1797" w="1797">
                    <a:moveTo>
                      <a:pt x="818" y="0"/>
                    </a:moveTo>
                    <a:lnTo>
                      <a:pt x="732" y="11"/>
                    </a:lnTo>
                    <a:lnTo>
                      <a:pt x="646" y="33"/>
                    </a:lnTo>
                    <a:lnTo>
                      <a:pt x="560" y="65"/>
                    </a:lnTo>
                    <a:lnTo>
                      <a:pt x="473" y="97"/>
                    </a:lnTo>
                    <a:lnTo>
                      <a:pt x="398" y="140"/>
                    </a:lnTo>
                    <a:lnTo>
                      <a:pt x="334" y="194"/>
                    </a:lnTo>
                    <a:lnTo>
                      <a:pt x="269" y="248"/>
                    </a:lnTo>
                    <a:lnTo>
                      <a:pt x="205" y="312"/>
                    </a:lnTo>
                    <a:lnTo>
                      <a:pt x="151" y="377"/>
                    </a:lnTo>
                    <a:lnTo>
                      <a:pt x="108" y="452"/>
                    </a:lnTo>
                    <a:lnTo>
                      <a:pt x="65" y="527"/>
                    </a:lnTo>
                    <a:lnTo>
                      <a:pt x="43" y="613"/>
                    </a:lnTo>
                    <a:lnTo>
                      <a:pt x="11" y="699"/>
                    </a:lnTo>
                    <a:lnTo>
                      <a:pt x="0" y="796"/>
                    </a:lnTo>
                    <a:lnTo>
                      <a:pt x="0" y="893"/>
                    </a:lnTo>
                    <a:lnTo>
                      <a:pt x="0" y="990"/>
                    </a:lnTo>
                    <a:lnTo>
                      <a:pt x="11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97" y="1334"/>
                    </a:lnTo>
                    <a:lnTo>
                      <a:pt x="140" y="1409"/>
                    </a:lnTo>
                    <a:lnTo>
                      <a:pt x="194" y="1474"/>
                    </a:lnTo>
                    <a:lnTo>
                      <a:pt x="248" y="1538"/>
                    </a:lnTo>
                    <a:lnTo>
                      <a:pt x="312" y="1592"/>
                    </a:lnTo>
                    <a:lnTo>
                      <a:pt x="387" y="1646"/>
                    </a:lnTo>
                    <a:lnTo>
                      <a:pt x="463" y="1689"/>
                    </a:lnTo>
                    <a:lnTo>
                      <a:pt x="538" y="1732"/>
                    </a:lnTo>
                    <a:lnTo>
                      <a:pt x="624" y="1764"/>
                    </a:lnTo>
                    <a:lnTo>
                      <a:pt x="710" y="1785"/>
                    </a:lnTo>
                    <a:lnTo>
                      <a:pt x="807" y="1796"/>
                    </a:lnTo>
                    <a:lnTo>
                      <a:pt x="990" y="1796"/>
                    </a:lnTo>
                    <a:lnTo>
                      <a:pt x="1086" y="1775"/>
                    </a:lnTo>
                    <a:lnTo>
                      <a:pt x="1172" y="1753"/>
                    </a:lnTo>
                    <a:lnTo>
                      <a:pt x="1258" y="1721"/>
                    </a:lnTo>
                    <a:lnTo>
                      <a:pt x="1334" y="1689"/>
                    </a:lnTo>
                    <a:lnTo>
                      <a:pt x="1409" y="1646"/>
                    </a:lnTo>
                    <a:lnTo>
                      <a:pt x="1484" y="1592"/>
                    </a:lnTo>
                    <a:lnTo>
                      <a:pt x="1538" y="1527"/>
                    </a:lnTo>
                    <a:lnTo>
                      <a:pt x="1603" y="1463"/>
                    </a:lnTo>
                    <a:lnTo>
                      <a:pt x="1646" y="1398"/>
                    </a:lnTo>
                    <a:lnTo>
                      <a:pt x="1689" y="1323"/>
                    </a:lnTo>
                    <a:lnTo>
                      <a:pt x="1732" y="1237"/>
                    </a:lnTo>
                    <a:lnTo>
                      <a:pt x="1753" y="1162"/>
                    </a:lnTo>
                    <a:lnTo>
                      <a:pt x="1775" y="1065"/>
                    </a:lnTo>
                    <a:lnTo>
                      <a:pt x="1785" y="979"/>
                    </a:lnTo>
                    <a:lnTo>
                      <a:pt x="1796" y="882"/>
                    </a:lnTo>
                    <a:lnTo>
                      <a:pt x="1785" y="785"/>
                    </a:lnTo>
                    <a:lnTo>
                      <a:pt x="1775" y="699"/>
                    </a:lnTo>
                    <a:lnTo>
                      <a:pt x="1753" y="613"/>
                    </a:lnTo>
                    <a:lnTo>
                      <a:pt x="1721" y="538"/>
                    </a:lnTo>
                    <a:lnTo>
                      <a:pt x="1689" y="463"/>
                    </a:lnTo>
                    <a:lnTo>
                      <a:pt x="1646" y="388"/>
                    </a:lnTo>
                    <a:lnTo>
                      <a:pt x="1592" y="323"/>
                    </a:lnTo>
                    <a:lnTo>
                      <a:pt x="1538" y="259"/>
                    </a:lnTo>
                    <a:lnTo>
                      <a:pt x="1474" y="205"/>
                    </a:lnTo>
                    <a:lnTo>
                      <a:pt x="1409" y="151"/>
                    </a:lnTo>
                    <a:lnTo>
                      <a:pt x="1334" y="108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1169850" y="2918775"/>
                <a:ext cx="44400" cy="44650"/>
              </a:xfrm>
              <a:custGeom>
                <a:rect b="b" l="l" r="r" t="t"/>
                <a:pathLst>
                  <a:path extrusionOk="0" h="1786" w="1776">
                    <a:moveTo>
                      <a:pt x="829" y="0"/>
                    </a:moveTo>
                    <a:lnTo>
                      <a:pt x="743" y="11"/>
                    </a:lnTo>
                    <a:lnTo>
                      <a:pt x="646" y="32"/>
                    </a:lnTo>
                    <a:lnTo>
                      <a:pt x="571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70" y="247"/>
                    </a:lnTo>
                    <a:lnTo>
                      <a:pt x="205" y="312"/>
                    </a:lnTo>
                    <a:lnTo>
                      <a:pt x="151" y="387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12" y="710"/>
                    </a:lnTo>
                    <a:lnTo>
                      <a:pt x="1" y="807"/>
                    </a:lnTo>
                    <a:lnTo>
                      <a:pt x="1" y="893"/>
                    </a:lnTo>
                    <a:lnTo>
                      <a:pt x="1" y="989"/>
                    </a:lnTo>
                    <a:lnTo>
                      <a:pt x="22" y="1075"/>
                    </a:lnTo>
                    <a:lnTo>
                      <a:pt x="44" y="1161"/>
                    </a:lnTo>
                    <a:lnTo>
                      <a:pt x="65" y="1237"/>
                    </a:lnTo>
                    <a:lnTo>
                      <a:pt x="108" y="1323"/>
                    </a:lnTo>
                    <a:lnTo>
                      <a:pt x="151" y="1387"/>
                    </a:lnTo>
                    <a:lnTo>
                      <a:pt x="205" y="1463"/>
                    </a:lnTo>
                    <a:lnTo>
                      <a:pt x="259" y="1527"/>
                    </a:lnTo>
                    <a:lnTo>
                      <a:pt x="323" y="1581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39" y="1710"/>
                    </a:lnTo>
                    <a:lnTo>
                      <a:pt x="614" y="1742"/>
                    </a:lnTo>
                    <a:lnTo>
                      <a:pt x="700" y="1764"/>
                    </a:lnTo>
                    <a:lnTo>
                      <a:pt x="786" y="1774"/>
                    </a:lnTo>
                    <a:lnTo>
                      <a:pt x="883" y="1785"/>
                    </a:lnTo>
                    <a:lnTo>
                      <a:pt x="969" y="1785"/>
                    </a:lnTo>
                    <a:lnTo>
                      <a:pt x="1055" y="1764"/>
                    </a:lnTo>
                    <a:lnTo>
                      <a:pt x="1141" y="1742"/>
                    </a:lnTo>
                    <a:lnTo>
                      <a:pt x="1227" y="1721"/>
                    </a:lnTo>
                    <a:lnTo>
                      <a:pt x="1302" y="1688"/>
                    </a:lnTo>
                    <a:lnTo>
                      <a:pt x="1377" y="1645"/>
                    </a:lnTo>
                    <a:lnTo>
                      <a:pt x="1442" y="1592"/>
                    </a:lnTo>
                    <a:lnTo>
                      <a:pt x="1506" y="1538"/>
                    </a:lnTo>
                    <a:lnTo>
                      <a:pt x="1571" y="1473"/>
                    </a:lnTo>
                    <a:lnTo>
                      <a:pt x="1614" y="1409"/>
                    </a:lnTo>
                    <a:lnTo>
                      <a:pt x="1668" y="1334"/>
                    </a:lnTo>
                    <a:lnTo>
                      <a:pt x="1700" y="1258"/>
                    </a:lnTo>
                    <a:lnTo>
                      <a:pt x="1732" y="1183"/>
                    </a:lnTo>
                    <a:lnTo>
                      <a:pt x="1754" y="1097"/>
                    </a:lnTo>
                    <a:lnTo>
                      <a:pt x="1775" y="1011"/>
                    </a:lnTo>
                    <a:lnTo>
                      <a:pt x="1775" y="914"/>
                    </a:lnTo>
                    <a:lnTo>
                      <a:pt x="1775" y="828"/>
                    </a:lnTo>
                    <a:lnTo>
                      <a:pt x="1764" y="742"/>
                    </a:lnTo>
                    <a:lnTo>
                      <a:pt x="1743" y="656"/>
                    </a:lnTo>
                    <a:lnTo>
                      <a:pt x="1721" y="570"/>
                    </a:lnTo>
                    <a:lnTo>
                      <a:pt x="1689" y="495"/>
                    </a:lnTo>
                    <a:lnTo>
                      <a:pt x="1646" y="420"/>
                    </a:lnTo>
                    <a:lnTo>
                      <a:pt x="1592" y="344"/>
                    </a:lnTo>
                    <a:lnTo>
                      <a:pt x="1539" y="280"/>
                    </a:lnTo>
                    <a:lnTo>
                      <a:pt x="1485" y="226"/>
                    </a:lnTo>
                    <a:lnTo>
                      <a:pt x="1410" y="172"/>
                    </a:lnTo>
                    <a:lnTo>
                      <a:pt x="1345" y="129"/>
                    </a:lnTo>
                    <a:lnTo>
                      <a:pt x="1270" y="86"/>
                    </a:lnTo>
                    <a:lnTo>
                      <a:pt x="1184" y="54"/>
                    </a:lnTo>
                    <a:lnTo>
                      <a:pt x="1108" y="32"/>
                    </a:lnTo>
                    <a:lnTo>
                      <a:pt x="1012" y="11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2034675" y="20542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96" y="1"/>
                    </a:moveTo>
                    <a:lnTo>
                      <a:pt x="710" y="11"/>
                    </a:lnTo>
                    <a:lnTo>
                      <a:pt x="624" y="33"/>
                    </a:lnTo>
                    <a:lnTo>
                      <a:pt x="549" y="65"/>
                    </a:lnTo>
                    <a:lnTo>
                      <a:pt x="473" y="108"/>
                    </a:lnTo>
                    <a:lnTo>
                      <a:pt x="398" y="151"/>
                    </a:lnTo>
                    <a:lnTo>
                      <a:pt x="334" y="194"/>
                    </a:lnTo>
                    <a:lnTo>
                      <a:pt x="269" y="259"/>
                    </a:lnTo>
                    <a:lnTo>
                      <a:pt x="205" y="313"/>
                    </a:lnTo>
                    <a:lnTo>
                      <a:pt x="162" y="388"/>
                    </a:lnTo>
                    <a:lnTo>
                      <a:pt x="108" y="452"/>
                    </a:lnTo>
                    <a:lnTo>
                      <a:pt x="76" y="538"/>
                    </a:lnTo>
                    <a:lnTo>
                      <a:pt x="43" y="614"/>
                    </a:lnTo>
                    <a:lnTo>
                      <a:pt x="22" y="700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0" y="96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76" y="1227"/>
                    </a:lnTo>
                    <a:lnTo>
                      <a:pt x="108" y="1302"/>
                    </a:lnTo>
                    <a:lnTo>
                      <a:pt x="162" y="1377"/>
                    </a:lnTo>
                    <a:lnTo>
                      <a:pt x="215" y="1452"/>
                    </a:lnTo>
                    <a:lnTo>
                      <a:pt x="269" y="1517"/>
                    </a:lnTo>
                    <a:lnTo>
                      <a:pt x="334" y="1571"/>
                    </a:lnTo>
                    <a:lnTo>
                      <a:pt x="409" y="1624"/>
                    </a:lnTo>
                    <a:lnTo>
                      <a:pt x="484" y="1667"/>
                    </a:lnTo>
                    <a:lnTo>
                      <a:pt x="559" y="1710"/>
                    </a:lnTo>
                    <a:lnTo>
                      <a:pt x="645" y="1732"/>
                    </a:lnTo>
                    <a:lnTo>
                      <a:pt x="731" y="1753"/>
                    </a:lnTo>
                    <a:lnTo>
                      <a:pt x="828" y="1764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43"/>
                    </a:lnTo>
                    <a:lnTo>
                      <a:pt x="1172" y="1721"/>
                    </a:lnTo>
                    <a:lnTo>
                      <a:pt x="1258" y="1689"/>
                    </a:lnTo>
                    <a:lnTo>
                      <a:pt x="133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27" y="1495"/>
                    </a:lnTo>
                    <a:lnTo>
                      <a:pt x="1592" y="1431"/>
                    </a:lnTo>
                    <a:lnTo>
                      <a:pt x="1635" y="1356"/>
                    </a:lnTo>
                    <a:lnTo>
                      <a:pt x="1678" y="1280"/>
                    </a:lnTo>
                    <a:lnTo>
                      <a:pt x="1710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4" y="958"/>
                    </a:lnTo>
                    <a:lnTo>
                      <a:pt x="1774" y="861"/>
                    </a:lnTo>
                    <a:lnTo>
                      <a:pt x="177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8"/>
                    </a:lnTo>
                    <a:lnTo>
                      <a:pt x="1667" y="452"/>
                    </a:lnTo>
                    <a:lnTo>
                      <a:pt x="1613" y="377"/>
                    </a:lnTo>
                    <a:lnTo>
                      <a:pt x="1559" y="313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65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1247550" y="291877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50" y="0"/>
                    </a:moveTo>
                    <a:lnTo>
                      <a:pt x="764" y="11"/>
                    </a:lnTo>
                    <a:lnTo>
                      <a:pt x="667" y="22"/>
                    </a:lnTo>
                    <a:lnTo>
                      <a:pt x="581" y="54"/>
                    </a:lnTo>
                    <a:lnTo>
                      <a:pt x="506" y="86"/>
                    </a:lnTo>
                    <a:lnTo>
                      <a:pt x="431" y="129"/>
                    </a:lnTo>
                    <a:lnTo>
                      <a:pt x="355" y="172"/>
                    </a:lnTo>
                    <a:lnTo>
                      <a:pt x="291" y="226"/>
                    </a:lnTo>
                    <a:lnTo>
                      <a:pt x="226" y="291"/>
                    </a:lnTo>
                    <a:lnTo>
                      <a:pt x="173" y="366"/>
                    </a:lnTo>
                    <a:lnTo>
                      <a:pt x="119" y="430"/>
                    </a:lnTo>
                    <a:lnTo>
                      <a:pt x="87" y="516"/>
                    </a:lnTo>
                    <a:lnTo>
                      <a:pt x="54" y="592"/>
                    </a:lnTo>
                    <a:lnTo>
                      <a:pt x="22" y="678"/>
                    </a:lnTo>
                    <a:lnTo>
                      <a:pt x="11" y="774"/>
                    </a:lnTo>
                    <a:lnTo>
                      <a:pt x="0" y="871"/>
                    </a:lnTo>
                    <a:lnTo>
                      <a:pt x="0" y="957"/>
                    </a:lnTo>
                    <a:lnTo>
                      <a:pt x="11" y="1043"/>
                    </a:lnTo>
                    <a:lnTo>
                      <a:pt x="33" y="1129"/>
                    </a:lnTo>
                    <a:lnTo>
                      <a:pt x="54" y="1215"/>
                    </a:lnTo>
                    <a:lnTo>
                      <a:pt x="97" y="1291"/>
                    </a:lnTo>
                    <a:lnTo>
                      <a:pt x="130" y="1366"/>
                    </a:lnTo>
                    <a:lnTo>
                      <a:pt x="183" y="1441"/>
                    </a:lnTo>
                    <a:lnTo>
                      <a:pt x="237" y="1506"/>
                    </a:lnTo>
                    <a:lnTo>
                      <a:pt x="291" y="1559"/>
                    </a:lnTo>
                    <a:lnTo>
                      <a:pt x="355" y="1613"/>
                    </a:lnTo>
                    <a:lnTo>
                      <a:pt x="431" y="1656"/>
                    </a:lnTo>
                    <a:lnTo>
                      <a:pt x="506" y="1699"/>
                    </a:lnTo>
                    <a:lnTo>
                      <a:pt x="581" y="1731"/>
                    </a:lnTo>
                    <a:lnTo>
                      <a:pt x="667" y="1764"/>
                    </a:lnTo>
                    <a:lnTo>
                      <a:pt x="753" y="1774"/>
                    </a:lnTo>
                    <a:lnTo>
                      <a:pt x="839" y="1785"/>
                    </a:lnTo>
                    <a:lnTo>
                      <a:pt x="936" y="1785"/>
                    </a:lnTo>
                    <a:lnTo>
                      <a:pt x="1033" y="1774"/>
                    </a:lnTo>
                    <a:lnTo>
                      <a:pt x="1119" y="1764"/>
                    </a:lnTo>
                    <a:lnTo>
                      <a:pt x="1205" y="1731"/>
                    </a:lnTo>
                    <a:lnTo>
                      <a:pt x="1291" y="1699"/>
                    </a:lnTo>
                    <a:lnTo>
                      <a:pt x="1366" y="1656"/>
                    </a:lnTo>
                    <a:lnTo>
                      <a:pt x="1441" y="1613"/>
                    </a:lnTo>
                    <a:lnTo>
                      <a:pt x="1506" y="1559"/>
                    </a:lnTo>
                    <a:lnTo>
                      <a:pt x="1570" y="1495"/>
                    </a:lnTo>
                    <a:lnTo>
                      <a:pt x="1624" y="1430"/>
                    </a:lnTo>
                    <a:lnTo>
                      <a:pt x="1667" y="1355"/>
                    </a:lnTo>
                    <a:lnTo>
                      <a:pt x="1710" y="1269"/>
                    </a:lnTo>
                    <a:lnTo>
                      <a:pt x="1742" y="1194"/>
                    </a:lnTo>
                    <a:lnTo>
                      <a:pt x="1764" y="1108"/>
                    </a:lnTo>
                    <a:lnTo>
                      <a:pt x="1785" y="1011"/>
                    </a:lnTo>
                    <a:lnTo>
                      <a:pt x="1785" y="914"/>
                    </a:lnTo>
                    <a:lnTo>
                      <a:pt x="1785" y="828"/>
                    </a:lnTo>
                    <a:lnTo>
                      <a:pt x="1775" y="742"/>
                    </a:lnTo>
                    <a:lnTo>
                      <a:pt x="1764" y="656"/>
                    </a:lnTo>
                    <a:lnTo>
                      <a:pt x="1732" y="570"/>
                    </a:lnTo>
                    <a:lnTo>
                      <a:pt x="1699" y="495"/>
                    </a:lnTo>
                    <a:lnTo>
                      <a:pt x="1656" y="420"/>
                    </a:lnTo>
                    <a:lnTo>
                      <a:pt x="1613" y="344"/>
                    </a:lnTo>
                    <a:lnTo>
                      <a:pt x="1560" y="280"/>
                    </a:lnTo>
                    <a:lnTo>
                      <a:pt x="1495" y="226"/>
                    </a:lnTo>
                    <a:lnTo>
                      <a:pt x="1431" y="172"/>
                    </a:lnTo>
                    <a:lnTo>
                      <a:pt x="1366" y="129"/>
                    </a:lnTo>
                    <a:lnTo>
                      <a:pt x="1291" y="86"/>
                    </a:lnTo>
                    <a:lnTo>
                      <a:pt x="1205" y="54"/>
                    </a:lnTo>
                    <a:lnTo>
                      <a:pt x="1130" y="22"/>
                    </a:lnTo>
                    <a:lnTo>
                      <a:pt x="1044" y="11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777650" y="1500725"/>
                <a:ext cx="44650" cy="44375"/>
              </a:xfrm>
              <a:custGeom>
                <a:rect b="b" l="l" r="r" t="t"/>
                <a:pathLst>
                  <a:path extrusionOk="0" h="1775" w="1786">
                    <a:moveTo>
                      <a:pt x="828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20" y="129"/>
                    </a:lnTo>
                    <a:lnTo>
                      <a:pt x="355" y="183"/>
                    </a:lnTo>
                    <a:lnTo>
                      <a:pt x="291" y="237"/>
                    </a:lnTo>
                    <a:lnTo>
                      <a:pt x="226" y="291"/>
                    </a:lnTo>
                    <a:lnTo>
                      <a:pt x="172" y="366"/>
                    </a:lnTo>
                    <a:lnTo>
                      <a:pt x="129" y="430"/>
                    </a:lnTo>
                    <a:lnTo>
                      <a:pt x="86" y="506"/>
                    </a:lnTo>
                    <a:lnTo>
                      <a:pt x="54" y="592"/>
                    </a:lnTo>
                    <a:lnTo>
                      <a:pt x="33" y="667"/>
                    </a:lnTo>
                    <a:lnTo>
                      <a:pt x="11" y="753"/>
                    </a:lnTo>
                    <a:lnTo>
                      <a:pt x="0" y="850"/>
                    </a:lnTo>
                    <a:lnTo>
                      <a:pt x="0" y="947"/>
                    </a:lnTo>
                    <a:lnTo>
                      <a:pt x="11" y="1033"/>
                    </a:lnTo>
                    <a:lnTo>
                      <a:pt x="33" y="1119"/>
                    </a:lnTo>
                    <a:lnTo>
                      <a:pt x="65" y="1205"/>
                    </a:lnTo>
                    <a:lnTo>
                      <a:pt x="97" y="1291"/>
                    </a:lnTo>
                    <a:lnTo>
                      <a:pt x="140" y="1366"/>
                    </a:lnTo>
                    <a:lnTo>
                      <a:pt x="194" y="1441"/>
                    </a:lnTo>
                    <a:lnTo>
                      <a:pt x="248" y="1506"/>
                    </a:lnTo>
                    <a:lnTo>
                      <a:pt x="312" y="1570"/>
                    </a:lnTo>
                    <a:lnTo>
                      <a:pt x="387" y="1624"/>
                    </a:lnTo>
                    <a:lnTo>
                      <a:pt x="463" y="1667"/>
                    </a:lnTo>
                    <a:lnTo>
                      <a:pt x="538" y="1710"/>
                    </a:lnTo>
                    <a:lnTo>
                      <a:pt x="624" y="1742"/>
                    </a:lnTo>
                    <a:lnTo>
                      <a:pt x="710" y="1764"/>
                    </a:lnTo>
                    <a:lnTo>
                      <a:pt x="807" y="1775"/>
                    </a:lnTo>
                    <a:lnTo>
                      <a:pt x="990" y="1775"/>
                    </a:lnTo>
                    <a:lnTo>
                      <a:pt x="1076" y="1764"/>
                    </a:lnTo>
                    <a:lnTo>
                      <a:pt x="1162" y="1742"/>
                    </a:lnTo>
                    <a:lnTo>
                      <a:pt x="1237" y="1710"/>
                    </a:lnTo>
                    <a:lnTo>
                      <a:pt x="1323" y="1678"/>
                    </a:lnTo>
                    <a:lnTo>
                      <a:pt x="1387" y="1635"/>
                    </a:lnTo>
                    <a:lnTo>
                      <a:pt x="1463" y="1581"/>
                    </a:lnTo>
                    <a:lnTo>
                      <a:pt x="1516" y="1527"/>
                    </a:lnTo>
                    <a:lnTo>
                      <a:pt x="1581" y="1463"/>
                    </a:lnTo>
                    <a:lnTo>
                      <a:pt x="1635" y="1398"/>
                    </a:lnTo>
                    <a:lnTo>
                      <a:pt x="1678" y="1323"/>
                    </a:lnTo>
                    <a:lnTo>
                      <a:pt x="1710" y="1248"/>
                    </a:lnTo>
                    <a:lnTo>
                      <a:pt x="1742" y="1162"/>
                    </a:lnTo>
                    <a:lnTo>
                      <a:pt x="1764" y="1076"/>
                    </a:lnTo>
                    <a:lnTo>
                      <a:pt x="1774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74" y="721"/>
                    </a:lnTo>
                    <a:lnTo>
                      <a:pt x="1753" y="635"/>
                    </a:lnTo>
                    <a:lnTo>
                      <a:pt x="1721" y="559"/>
                    </a:lnTo>
                    <a:lnTo>
                      <a:pt x="1688" y="473"/>
                    </a:lnTo>
                    <a:lnTo>
                      <a:pt x="1645" y="398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73" y="215"/>
                    </a:lnTo>
                    <a:lnTo>
                      <a:pt x="1409" y="162"/>
                    </a:lnTo>
                    <a:lnTo>
                      <a:pt x="1334" y="119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1797825" y="2682200"/>
                <a:ext cx="45200" cy="45200"/>
              </a:xfrm>
              <a:custGeom>
                <a:rect b="b" l="l" r="r" t="t"/>
                <a:pathLst>
                  <a:path extrusionOk="0" h="1808" w="1808">
                    <a:moveTo>
                      <a:pt x="850" y="1"/>
                    </a:moveTo>
                    <a:lnTo>
                      <a:pt x="754" y="11"/>
                    </a:lnTo>
                    <a:lnTo>
                      <a:pt x="668" y="33"/>
                    </a:lnTo>
                    <a:lnTo>
                      <a:pt x="582" y="54"/>
                    </a:lnTo>
                    <a:lnTo>
                      <a:pt x="495" y="87"/>
                    </a:lnTo>
                    <a:lnTo>
                      <a:pt x="420" y="13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2"/>
                    </a:lnTo>
                    <a:lnTo>
                      <a:pt x="173" y="366"/>
                    </a:lnTo>
                    <a:lnTo>
                      <a:pt x="119" y="441"/>
                    </a:lnTo>
                    <a:lnTo>
                      <a:pt x="87" y="527"/>
                    </a:lnTo>
                    <a:lnTo>
                      <a:pt x="55" y="603"/>
                    </a:lnTo>
                    <a:lnTo>
                      <a:pt x="22" y="689"/>
                    </a:lnTo>
                    <a:lnTo>
                      <a:pt x="12" y="786"/>
                    </a:lnTo>
                    <a:lnTo>
                      <a:pt x="1" y="882"/>
                    </a:lnTo>
                    <a:lnTo>
                      <a:pt x="12" y="979"/>
                    </a:lnTo>
                    <a:lnTo>
                      <a:pt x="22" y="1076"/>
                    </a:lnTo>
                    <a:lnTo>
                      <a:pt x="44" y="1162"/>
                    </a:lnTo>
                    <a:lnTo>
                      <a:pt x="65" y="1248"/>
                    </a:lnTo>
                    <a:lnTo>
                      <a:pt x="108" y="1323"/>
                    </a:lnTo>
                    <a:lnTo>
                      <a:pt x="151" y="1398"/>
                    </a:lnTo>
                    <a:lnTo>
                      <a:pt x="194" y="1474"/>
                    </a:lnTo>
                    <a:lnTo>
                      <a:pt x="259" y="1538"/>
                    </a:lnTo>
                    <a:lnTo>
                      <a:pt x="313" y="1592"/>
                    </a:lnTo>
                    <a:lnTo>
                      <a:pt x="388" y="1646"/>
                    </a:lnTo>
                    <a:lnTo>
                      <a:pt x="463" y="1700"/>
                    </a:lnTo>
                    <a:lnTo>
                      <a:pt x="539" y="1732"/>
                    </a:lnTo>
                    <a:lnTo>
                      <a:pt x="625" y="1764"/>
                    </a:lnTo>
                    <a:lnTo>
                      <a:pt x="711" y="1786"/>
                    </a:lnTo>
                    <a:lnTo>
                      <a:pt x="807" y="1796"/>
                    </a:lnTo>
                    <a:lnTo>
                      <a:pt x="904" y="1807"/>
                    </a:lnTo>
                    <a:lnTo>
                      <a:pt x="1001" y="1796"/>
                    </a:lnTo>
                    <a:lnTo>
                      <a:pt x="1087" y="1786"/>
                    </a:lnTo>
                    <a:lnTo>
                      <a:pt x="1184" y="1764"/>
                    </a:lnTo>
                    <a:lnTo>
                      <a:pt x="1270" y="1743"/>
                    </a:lnTo>
                    <a:lnTo>
                      <a:pt x="1345" y="1700"/>
                    </a:lnTo>
                    <a:lnTo>
                      <a:pt x="1420" y="1657"/>
                    </a:lnTo>
                    <a:lnTo>
                      <a:pt x="1496" y="1603"/>
                    </a:lnTo>
                    <a:lnTo>
                      <a:pt x="1549" y="1549"/>
                    </a:lnTo>
                    <a:lnTo>
                      <a:pt x="1614" y="1484"/>
                    </a:lnTo>
                    <a:lnTo>
                      <a:pt x="1668" y="1409"/>
                    </a:lnTo>
                    <a:lnTo>
                      <a:pt x="1711" y="1334"/>
                    </a:lnTo>
                    <a:lnTo>
                      <a:pt x="1743" y="1259"/>
                    </a:lnTo>
                    <a:lnTo>
                      <a:pt x="1775" y="1173"/>
                    </a:lnTo>
                    <a:lnTo>
                      <a:pt x="1797" y="1087"/>
                    </a:lnTo>
                    <a:lnTo>
                      <a:pt x="1807" y="990"/>
                    </a:lnTo>
                    <a:lnTo>
                      <a:pt x="1807" y="893"/>
                    </a:lnTo>
                    <a:lnTo>
                      <a:pt x="1807" y="796"/>
                    </a:lnTo>
                    <a:lnTo>
                      <a:pt x="1797" y="710"/>
                    </a:lnTo>
                    <a:lnTo>
                      <a:pt x="1775" y="624"/>
                    </a:lnTo>
                    <a:lnTo>
                      <a:pt x="1743" y="549"/>
                    </a:lnTo>
                    <a:lnTo>
                      <a:pt x="1711" y="463"/>
                    </a:lnTo>
                    <a:lnTo>
                      <a:pt x="1668" y="398"/>
                    </a:lnTo>
                    <a:lnTo>
                      <a:pt x="1614" y="323"/>
                    </a:lnTo>
                    <a:lnTo>
                      <a:pt x="1560" y="269"/>
                    </a:lnTo>
                    <a:lnTo>
                      <a:pt x="1496" y="205"/>
                    </a:lnTo>
                    <a:lnTo>
                      <a:pt x="1431" y="162"/>
                    </a:lnTo>
                    <a:lnTo>
                      <a:pt x="1366" y="108"/>
                    </a:lnTo>
                    <a:lnTo>
                      <a:pt x="1291" y="76"/>
                    </a:lnTo>
                    <a:lnTo>
                      <a:pt x="1205" y="44"/>
                    </a:lnTo>
                    <a:lnTo>
                      <a:pt x="1119" y="2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696725" y="2682200"/>
                <a:ext cx="45200" cy="45200"/>
              </a:xfrm>
              <a:custGeom>
                <a:rect b="b" l="l" r="r" t="t"/>
                <a:pathLst>
                  <a:path extrusionOk="0" h="1808" w="1808">
                    <a:moveTo>
                      <a:pt x="839" y="1"/>
                    </a:moveTo>
                    <a:lnTo>
                      <a:pt x="743" y="11"/>
                    </a:lnTo>
                    <a:lnTo>
                      <a:pt x="657" y="33"/>
                    </a:lnTo>
                    <a:lnTo>
                      <a:pt x="571" y="54"/>
                    </a:lnTo>
                    <a:lnTo>
                      <a:pt x="484" y="97"/>
                    </a:lnTo>
                    <a:lnTo>
                      <a:pt x="409" y="140"/>
                    </a:lnTo>
                    <a:lnTo>
                      <a:pt x="334" y="183"/>
                    </a:lnTo>
                    <a:lnTo>
                      <a:pt x="269" y="248"/>
                    </a:lnTo>
                    <a:lnTo>
                      <a:pt x="216" y="30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7"/>
                    </a:lnTo>
                    <a:lnTo>
                      <a:pt x="44" y="613"/>
                    </a:lnTo>
                    <a:lnTo>
                      <a:pt x="22" y="700"/>
                    </a:lnTo>
                    <a:lnTo>
                      <a:pt x="11" y="796"/>
                    </a:lnTo>
                    <a:lnTo>
                      <a:pt x="1" y="893"/>
                    </a:lnTo>
                    <a:lnTo>
                      <a:pt x="1" y="990"/>
                    </a:lnTo>
                    <a:lnTo>
                      <a:pt x="22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108" y="1334"/>
                    </a:lnTo>
                    <a:lnTo>
                      <a:pt x="151" y="1409"/>
                    </a:lnTo>
                    <a:lnTo>
                      <a:pt x="194" y="1474"/>
                    </a:lnTo>
                    <a:lnTo>
                      <a:pt x="259" y="1538"/>
                    </a:lnTo>
                    <a:lnTo>
                      <a:pt x="323" y="1603"/>
                    </a:lnTo>
                    <a:lnTo>
                      <a:pt x="388" y="1657"/>
                    </a:lnTo>
                    <a:lnTo>
                      <a:pt x="463" y="1700"/>
                    </a:lnTo>
                    <a:lnTo>
                      <a:pt x="549" y="1732"/>
                    </a:lnTo>
                    <a:lnTo>
                      <a:pt x="624" y="1764"/>
                    </a:lnTo>
                    <a:lnTo>
                      <a:pt x="721" y="1786"/>
                    </a:lnTo>
                    <a:lnTo>
                      <a:pt x="807" y="1796"/>
                    </a:lnTo>
                    <a:lnTo>
                      <a:pt x="904" y="1807"/>
                    </a:lnTo>
                    <a:lnTo>
                      <a:pt x="1001" y="1796"/>
                    </a:lnTo>
                    <a:lnTo>
                      <a:pt x="1097" y="1786"/>
                    </a:lnTo>
                    <a:lnTo>
                      <a:pt x="1183" y="1764"/>
                    </a:lnTo>
                    <a:lnTo>
                      <a:pt x="1269" y="1732"/>
                    </a:lnTo>
                    <a:lnTo>
                      <a:pt x="1345" y="1700"/>
                    </a:lnTo>
                    <a:lnTo>
                      <a:pt x="1420" y="1657"/>
                    </a:lnTo>
                    <a:lnTo>
                      <a:pt x="1495" y="1603"/>
                    </a:lnTo>
                    <a:lnTo>
                      <a:pt x="1560" y="1538"/>
                    </a:lnTo>
                    <a:lnTo>
                      <a:pt x="1614" y="1474"/>
                    </a:lnTo>
                    <a:lnTo>
                      <a:pt x="1667" y="1409"/>
                    </a:lnTo>
                    <a:lnTo>
                      <a:pt x="1710" y="1334"/>
                    </a:lnTo>
                    <a:lnTo>
                      <a:pt x="1743" y="1248"/>
                    </a:lnTo>
                    <a:lnTo>
                      <a:pt x="1775" y="1162"/>
                    </a:lnTo>
                    <a:lnTo>
                      <a:pt x="1796" y="1076"/>
                    </a:lnTo>
                    <a:lnTo>
                      <a:pt x="1807" y="979"/>
                    </a:lnTo>
                    <a:lnTo>
                      <a:pt x="1807" y="882"/>
                    </a:lnTo>
                    <a:lnTo>
                      <a:pt x="1807" y="796"/>
                    </a:lnTo>
                    <a:lnTo>
                      <a:pt x="1786" y="710"/>
                    </a:lnTo>
                    <a:lnTo>
                      <a:pt x="1764" y="624"/>
                    </a:lnTo>
                    <a:lnTo>
                      <a:pt x="1743" y="538"/>
                    </a:lnTo>
                    <a:lnTo>
                      <a:pt x="1700" y="463"/>
                    </a:lnTo>
                    <a:lnTo>
                      <a:pt x="1657" y="388"/>
                    </a:lnTo>
                    <a:lnTo>
                      <a:pt x="1614" y="323"/>
                    </a:lnTo>
                    <a:lnTo>
                      <a:pt x="1560" y="259"/>
                    </a:lnTo>
                    <a:lnTo>
                      <a:pt x="1495" y="205"/>
                    </a:lnTo>
                    <a:lnTo>
                      <a:pt x="1431" y="151"/>
                    </a:lnTo>
                    <a:lnTo>
                      <a:pt x="1355" y="108"/>
                    </a:lnTo>
                    <a:lnTo>
                      <a:pt x="1280" y="76"/>
                    </a:lnTo>
                    <a:lnTo>
                      <a:pt x="1194" y="44"/>
                    </a:lnTo>
                    <a:lnTo>
                      <a:pt x="1108" y="22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1956450" y="1817400"/>
                <a:ext cx="45175" cy="45175"/>
              </a:xfrm>
              <a:custGeom>
                <a:rect b="b" l="l" r="r" t="t"/>
                <a:pathLst>
                  <a:path extrusionOk="0" h="1807" w="1807">
                    <a:moveTo>
                      <a:pt x="785" y="0"/>
                    </a:moveTo>
                    <a:lnTo>
                      <a:pt x="688" y="22"/>
                    </a:lnTo>
                    <a:lnTo>
                      <a:pt x="602" y="43"/>
                    </a:lnTo>
                    <a:lnTo>
                      <a:pt x="516" y="76"/>
                    </a:lnTo>
                    <a:lnTo>
                      <a:pt x="441" y="119"/>
                    </a:lnTo>
                    <a:lnTo>
                      <a:pt x="366" y="162"/>
                    </a:lnTo>
                    <a:lnTo>
                      <a:pt x="301" y="215"/>
                    </a:lnTo>
                    <a:lnTo>
                      <a:pt x="237" y="280"/>
                    </a:lnTo>
                    <a:lnTo>
                      <a:pt x="183" y="344"/>
                    </a:lnTo>
                    <a:lnTo>
                      <a:pt x="129" y="420"/>
                    </a:lnTo>
                    <a:lnTo>
                      <a:pt x="86" y="495"/>
                    </a:lnTo>
                    <a:lnTo>
                      <a:pt x="54" y="570"/>
                    </a:lnTo>
                    <a:lnTo>
                      <a:pt x="32" y="656"/>
                    </a:lnTo>
                    <a:lnTo>
                      <a:pt x="11" y="753"/>
                    </a:lnTo>
                    <a:lnTo>
                      <a:pt x="0" y="850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5" y="1280"/>
                    </a:lnTo>
                    <a:lnTo>
                      <a:pt x="118" y="1366"/>
                    </a:lnTo>
                    <a:lnTo>
                      <a:pt x="161" y="1430"/>
                    </a:lnTo>
                    <a:lnTo>
                      <a:pt x="215" y="1495"/>
                    </a:lnTo>
                    <a:lnTo>
                      <a:pt x="269" y="1559"/>
                    </a:lnTo>
                    <a:lnTo>
                      <a:pt x="333" y="1613"/>
                    </a:lnTo>
                    <a:lnTo>
                      <a:pt x="398" y="1667"/>
                    </a:lnTo>
                    <a:lnTo>
                      <a:pt x="473" y="1699"/>
                    </a:lnTo>
                    <a:lnTo>
                      <a:pt x="549" y="1742"/>
                    </a:lnTo>
                    <a:lnTo>
                      <a:pt x="635" y="1764"/>
                    </a:lnTo>
                    <a:lnTo>
                      <a:pt x="721" y="1785"/>
                    </a:lnTo>
                    <a:lnTo>
                      <a:pt x="807" y="1796"/>
                    </a:lnTo>
                    <a:lnTo>
                      <a:pt x="903" y="1807"/>
                    </a:lnTo>
                    <a:lnTo>
                      <a:pt x="1000" y="1796"/>
                    </a:lnTo>
                    <a:lnTo>
                      <a:pt x="1086" y="1785"/>
                    </a:lnTo>
                    <a:lnTo>
                      <a:pt x="1183" y="1764"/>
                    </a:lnTo>
                    <a:lnTo>
                      <a:pt x="1269" y="1732"/>
                    </a:lnTo>
                    <a:lnTo>
                      <a:pt x="1344" y="1699"/>
                    </a:lnTo>
                    <a:lnTo>
                      <a:pt x="1420" y="1656"/>
                    </a:lnTo>
                    <a:lnTo>
                      <a:pt x="1484" y="1603"/>
                    </a:lnTo>
                    <a:lnTo>
                      <a:pt x="1549" y="1538"/>
                    </a:lnTo>
                    <a:lnTo>
                      <a:pt x="1613" y="1484"/>
                    </a:lnTo>
                    <a:lnTo>
                      <a:pt x="1656" y="1409"/>
                    </a:lnTo>
                    <a:lnTo>
                      <a:pt x="1710" y="1334"/>
                    </a:lnTo>
                    <a:lnTo>
                      <a:pt x="1742" y="1248"/>
                    </a:lnTo>
                    <a:lnTo>
                      <a:pt x="1774" y="1172"/>
                    </a:lnTo>
                    <a:lnTo>
                      <a:pt x="1796" y="1076"/>
                    </a:lnTo>
                    <a:lnTo>
                      <a:pt x="1807" y="990"/>
                    </a:lnTo>
                    <a:lnTo>
                      <a:pt x="1807" y="893"/>
                    </a:lnTo>
                    <a:lnTo>
                      <a:pt x="1807" y="796"/>
                    </a:lnTo>
                    <a:lnTo>
                      <a:pt x="1785" y="699"/>
                    </a:lnTo>
                    <a:lnTo>
                      <a:pt x="1764" y="613"/>
                    </a:lnTo>
                    <a:lnTo>
                      <a:pt x="1731" y="527"/>
                    </a:lnTo>
                    <a:lnTo>
                      <a:pt x="1699" y="452"/>
                    </a:lnTo>
                    <a:lnTo>
                      <a:pt x="1645" y="377"/>
                    </a:lnTo>
                    <a:lnTo>
                      <a:pt x="1592" y="301"/>
                    </a:lnTo>
                    <a:lnTo>
                      <a:pt x="1538" y="248"/>
                    </a:lnTo>
                    <a:lnTo>
                      <a:pt x="1473" y="183"/>
                    </a:lnTo>
                    <a:lnTo>
                      <a:pt x="1398" y="140"/>
                    </a:lnTo>
                    <a:lnTo>
                      <a:pt x="1323" y="97"/>
                    </a:lnTo>
                    <a:lnTo>
                      <a:pt x="1247" y="54"/>
                    </a:lnTo>
                    <a:lnTo>
                      <a:pt x="1161" y="33"/>
                    </a:lnTo>
                    <a:lnTo>
                      <a:pt x="1065" y="11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1720400" y="15034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93" y="1"/>
                    </a:moveTo>
                    <a:lnTo>
                      <a:pt x="797" y="12"/>
                    </a:lnTo>
                    <a:lnTo>
                      <a:pt x="711" y="22"/>
                    </a:lnTo>
                    <a:lnTo>
                      <a:pt x="625" y="44"/>
                    </a:lnTo>
                    <a:lnTo>
                      <a:pt x="549" y="65"/>
                    </a:lnTo>
                    <a:lnTo>
                      <a:pt x="474" y="108"/>
                    </a:lnTo>
                    <a:lnTo>
                      <a:pt x="399" y="151"/>
                    </a:lnTo>
                    <a:lnTo>
                      <a:pt x="324" y="205"/>
                    </a:lnTo>
                    <a:lnTo>
                      <a:pt x="270" y="259"/>
                    </a:lnTo>
                    <a:lnTo>
                      <a:pt x="205" y="323"/>
                    </a:lnTo>
                    <a:lnTo>
                      <a:pt x="152" y="388"/>
                    </a:lnTo>
                    <a:lnTo>
                      <a:pt x="109" y="463"/>
                    </a:lnTo>
                    <a:lnTo>
                      <a:pt x="76" y="539"/>
                    </a:lnTo>
                    <a:lnTo>
                      <a:pt x="44" y="614"/>
                    </a:lnTo>
                    <a:lnTo>
                      <a:pt x="23" y="700"/>
                    </a:lnTo>
                    <a:lnTo>
                      <a:pt x="1" y="786"/>
                    </a:lnTo>
                    <a:lnTo>
                      <a:pt x="1" y="883"/>
                    </a:lnTo>
                    <a:lnTo>
                      <a:pt x="1" y="969"/>
                    </a:lnTo>
                    <a:lnTo>
                      <a:pt x="12" y="1065"/>
                    </a:lnTo>
                    <a:lnTo>
                      <a:pt x="33" y="1151"/>
                    </a:lnTo>
                    <a:lnTo>
                      <a:pt x="66" y="1237"/>
                    </a:lnTo>
                    <a:lnTo>
                      <a:pt x="109" y="1313"/>
                    </a:lnTo>
                    <a:lnTo>
                      <a:pt x="152" y="1388"/>
                    </a:lnTo>
                    <a:lnTo>
                      <a:pt x="205" y="1463"/>
                    </a:lnTo>
                    <a:lnTo>
                      <a:pt x="259" y="1528"/>
                    </a:lnTo>
                    <a:lnTo>
                      <a:pt x="334" y="1582"/>
                    </a:lnTo>
                    <a:lnTo>
                      <a:pt x="399" y="1635"/>
                    </a:lnTo>
                    <a:lnTo>
                      <a:pt x="474" y="1678"/>
                    </a:lnTo>
                    <a:lnTo>
                      <a:pt x="560" y="1721"/>
                    </a:lnTo>
                    <a:lnTo>
                      <a:pt x="646" y="1754"/>
                    </a:lnTo>
                    <a:lnTo>
                      <a:pt x="732" y="1764"/>
                    </a:lnTo>
                    <a:lnTo>
                      <a:pt x="818" y="1786"/>
                    </a:lnTo>
                    <a:lnTo>
                      <a:pt x="915" y="1786"/>
                    </a:lnTo>
                    <a:lnTo>
                      <a:pt x="1012" y="1775"/>
                    </a:lnTo>
                    <a:lnTo>
                      <a:pt x="1098" y="1764"/>
                    </a:lnTo>
                    <a:lnTo>
                      <a:pt x="1184" y="1732"/>
                    </a:lnTo>
                    <a:lnTo>
                      <a:pt x="1259" y="1700"/>
                    </a:lnTo>
                    <a:lnTo>
                      <a:pt x="1334" y="1668"/>
                    </a:lnTo>
                    <a:lnTo>
                      <a:pt x="1410" y="1625"/>
                    </a:lnTo>
                    <a:lnTo>
                      <a:pt x="1474" y="1571"/>
                    </a:lnTo>
                    <a:lnTo>
                      <a:pt x="1539" y="1506"/>
                    </a:lnTo>
                    <a:lnTo>
                      <a:pt x="1592" y="1442"/>
                    </a:lnTo>
                    <a:lnTo>
                      <a:pt x="1635" y="1377"/>
                    </a:lnTo>
                    <a:lnTo>
                      <a:pt x="1678" y="1302"/>
                    </a:lnTo>
                    <a:lnTo>
                      <a:pt x="1721" y="1227"/>
                    </a:lnTo>
                    <a:lnTo>
                      <a:pt x="1743" y="1141"/>
                    </a:lnTo>
                    <a:lnTo>
                      <a:pt x="1764" y="1055"/>
                    </a:lnTo>
                    <a:lnTo>
                      <a:pt x="1775" y="969"/>
                    </a:lnTo>
                    <a:lnTo>
                      <a:pt x="1786" y="883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3" y="614"/>
                    </a:lnTo>
                    <a:lnTo>
                      <a:pt x="1711" y="539"/>
                    </a:lnTo>
                    <a:lnTo>
                      <a:pt x="1668" y="463"/>
                    </a:lnTo>
                    <a:lnTo>
                      <a:pt x="1625" y="388"/>
                    </a:lnTo>
                    <a:lnTo>
                      <a:pt x="1571" y="323"/>
                    </a:lnTo>
                    <a:lnTo>
                      <a:pt x="1517" y="259"/>
                    </a:lnTo>
                    <a:lnTo>
                      <a:pt x="1453" y="205"/>
                    </a:lnTo>
                    <a:lnTo>
                      <a:pt x="1388" y="151"/>
                    </a:lnTo>
                    <a:lnTo>
                      <a:pt x="1313" y="108"/>
                    </a:lnTo>
                    <a:lnTo>
                      <a:pt x="1238" y="65"/>
                    </a:lnTo>
                    <a:lnTo>
                      <a:pt x="1152" y="44"/>
                    </a:lnTo>
                    <a:lnTo>
                      <a:pt x="1066" y="22"/>
                    </a:lnTo>
                    <a:lnTo>
                      <a:pt x="980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774950" y="2760150"/>
                <a:ext cx="44650" cy="44925"/>
              </a:xfrm>
              <a:custGeom>
                <a:rect b="b" l="l" r="r" t="t"/>
                <a:pathLst>
                  <a:path extrusionOk="0" h="1797" w="1786">
                    <a:moveTo>
                      <a:pt x="839" y="1"/>
                    </a:moveTo>
                    <a:lnTo>
                      <a:pt x="753" y="12"/>
                    </a:lnTo>
                    <a:lnTo>
                      <a:pt x="667" y="33"/>
                    </a:lnTo>
                    <a:lnTo>
                      <a:pt x="581" y="55"/>
                    </a:lnTo>
                    <a:lnTo>
                      <a:pt x="506" y="87"/>
                    </a:lnTo>
                    <a:lnTo>
                      <a:pt x="431" y="130"/>
                    </a:lnTo>
                    <a:lnTo>
                      <a:pt x="366" y="173"/>
                    </a:lnTo>
                    <a:lnTo>
                      <a:pt x="291" y="227"/>
                    </a:lnTo>
                    <a:lnTo>
                      <a:pt x="237" y="281"/>
                    </a:lnTo>
                    <a:lnTo>
                      <a:pt x="184" y="345"/>
                    </a:lnTo>
                    <a:lnTo>
                      <a:pt x="130" y="420"/>
                    </a:lnTo>
                    <a:lnTo>
                      <a:pt x="87" y="485"/>
                    </a:lnTo>
                    <a:lnTo>
                      <a:pt x="54" y="571"/>
                    </a:lnTo>
                    <a:lnTo>
                      <a:pt x="33" y="646"/>
                    </a:lnTo>
                    <a:lnTo>
                      <a:pt x="11" y="732"/>
                    </a:lnTo>
                    <a:lnTo>
                      <a:pt x="1" y="829"/>
                    </a:lnTo>
                    <a:lnTo>
                      <a:pt x="1" y="926"/>
                    </a:lnTo>
                    <a:lnTo>
                      <a:pt x="1" y="1012"/>
                    </a:lnTo>
                    <a:lnTo>
                      <a:pt x="22" y="1108"/>
                    </a:lnTo>
                    <a:lnTo>
                      <a:pt x="44" y="1195"/>
                    </a:lnTo>
                    <a:lnTo>
                      <a:pt x="76" y="1270"/>
                    </a:lnTo>
                    <a:lnTo>
                      <a:pt x="119" y="1356"/>
                    </a:lnTo>
                    <a:lnTo>
                      <a:pt x="162" y="1420"/>
                    </a:lnTo>
                    <a:lnTo>
                      <a:pt x="216" y="1496"/>
                    </a:lnTo>
                    <a:lnTo>
                      <a:pt x="280" y="1560"/>
                    </a:lnTo>
                    <a:lnTo>
                      <a:pt x="345" y="1614"/>
                    </a:lnTo>
                    <a:lnTo>
                      <a:pt x="420" y="1657"/>
                    </a:lnTo>
                    <a:lnTo>
                      <a:pt x="495" y="1700"/>
                    </a:lnTo>
                    <a:lnTo>
                      <a:pt x="581" y="1743"/>
                    </a:lnTo>
                    <a:lnTo>
                      <a:pt x="667" y="1764"/>
                    </a:lnTo>
                    <a:lnTo>
                      <a:pt x="753" y="1786"/>
                    </a:lnTo>
                    <a:lnTo>
                      <a:pt x="850" y="1797"/>
                    </a:lnTo>
                    <a:lnTo>
                      <a:pt x="947" y="1797"/>
                    </a:lnTo>
                    <a:lnTo>
                      <a:pt x="1033" y="1786"/>
                    </a:lnTo>
                    <a:lnTo>
                      <a:pt x="1119" y="1764"/>
                    </a:lnTo>
                    <a:lnTo>
                      <a:pt x="1205" y="1732"/>
                    </a:lnTo>
                    <a:lnTo>
                      <a:pt x="1291" y="1700"/>
                    </a:lnTo>
                    <a:lnTo>
                      <a:pt x="1366" y="1657"/>
                    </a:lnTo>
                    <a:lnTo>
                      <a:pt x="1442" y="1614"/>
                    </a:lnTo>
                    <a:lnTo>
                      <a:pt x="1506" y="1549"/>
                    </a:lnTo>
                    <a:lnTo>
                      <a:pt x="1571" y="1496"/>
                    </a:lnTo>
                    <a:lnTo>
                      <a:pt x="1624" y="1420"/>
                    </a:lnTo>
                    <a:lnTo>
                      <a:pt x="1667" y="1345"/>
                    </a:lnTo>
                    <a:lnTo>
                      <a:pt x="1710" y="1270"/>
                    </a:lnTo>
                    <a:lnTo>
                      <a:pt x="1743" y="1184"/>
                    </a:lnTo>
                    <a:lnTo>
                      <a:pt x="1764" y="1098"/>
                    </a:lnTo>
                    <a:lnTo>
                      <a:pt x="1775" y="1012"/>
                    </a:lnTo>
                    <a:lnTo>
                      <a:pt x="1786" y="915"/>
                    </a:lnTo>
                    <a:lnTo>
                      <a:pt x="1786" y="818"/>
                    </a:lnTo>
                    <a:lnTo>
                      <a:pt x="1775" y="732"/>
                    </a:lnTo>
                    <a:lnTo>
                      <a:pt x="1753" y="646"/>
                    </a:lnTo>
                    <a:lnTo>
                      <a:pt x="1721" y="571"/>
                    </a:lnTo>
                    <a:lnTo>
                      <a:pt x="1689" y="485"/>
                    </a:lnTo>
                    <a:lnTo>
                      <a:pt x="1646" y="420"/>
                    </a:lnTo>
                    <a:lnTo>
                      <a:pt x="1603" y="345"/>
                    </a:lnTo>
                    <a:lnTo>
                      <a:pt x="1549" y="281"/>
                    </a:lnTo>
                    <a:lnTo>
                      <a:pt x="1485" y="227"/>
                    </a:lnTo>
                    <a:lnTo>
                      <a:pt x="1420" y="173"/>
                    </a:lnTo>
                    <a:lnTo>
                      <a:pt x="1356" y="130"/>
                    </a:lnTo>
                    <a:lnTo>
                      <a:pt x="1280" y="87"/>
                    </a:lnTo>
                    <a:lnTo>
                      <a:pt x="1194" y="55"/>
                    </a:lnTo>
                    <a:lnTo>
                      <a:pt x="1108" y="33"/>
                    </a:lnTo>
                    <a:lnTo>
                      <a:pt x="1022" y="12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1720400" y="2760150"/>
                <a:ext cx="44650" cy="44925"/>
              </a:xfrm>
              <a:custGeom>
                <a:rect b="b" l="l" r="r" t="t"/>
                <a:pathLst>
                  <a:path extrusionOk="0" h="1797" w="1786">
                    <a:moveTo>
                      <a:pt x="829" y="1"/>
                    </a:moveTo>
                    <a:lnTo>
                      <a:pt x="732" y="12"/>
                    </a:lnTo>
                    <a:lnTo>
                      <a:pt x="646" y="33"/>
                    </a:lnTo>
                    <a:lnTo>
                      <a:pt x="571" y="65"/>
                    </a:lnTo>
                    <a:lnTo>
                      <a:pt x="485" y="98"/>
                    </a:lnTo>
                    <a:lnTo>
                      <a:pt x="420" y="130"/>
                    </a:lnTo>
                    <a:lnTo>
                      <a:pt x="345" y="184"/>
                    </a:lnTo>
                    <a:lnTo>
                      <a:pt x="281" y="237"/>
                    </a:lnTo>
                    <a:lnTo>
                      <a:pt x="227" y="291"/>
                    </a:lnTo>
                    <a:lnTo>
                      <a:pt x="173" y="356"/>
                    </a:lnTo>
                    <a:lnTo>
                      <a:pt x="119" y="431"/>
                    </a:lnTo>
                    <a:lnTo>
                      <a:pt x="87" y="506"/>
                    </a:lnTo>
                    <a:lnTo>
                      <a:pt x="55" y="582"/>
                    </a:lnTo>
                    <a:lnTo>
                      <a:pt x="23" y="668"/>
                    </a:lnTo>
                    <a:lnTo>
                      <a:pt x="1" y="754"/>
                    </a:lnTo>
                    <a:lnTo>
                      <a:pt x="1" y="850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23" y="1119"/>
                    </a:lnTo>
                    <a:lnTo>
                      <a:pt x="44" y="1205"/>
                    </a:lnTo>
                    <a:lnTo>
                      <a:pt x="87" y="1291"/>
                    </a:lnTo>
                    <a:lnTo>
                      <a:pt x="119" y="1367"/>
                    </a:lnTo>
                    <a:lnTo>
                      <a:pt x="173" y="1442"/>
                    </a:lnTo>
                    <a:lnTo>
                      <a:pt x="227" y="1506"/>
                    </a:lnTo>
                    <a:lnTo>
                      <a:pt x="291" y="1571"/>
                    </a:lnTo>
                    <a:lnTo>
                      <a:pt x="356" y="1625"/>
                    </a:lnTo>
                    <a:lnTo>
                      <a:pt x="431" y="1668"/>
                    </a:lnTo>
                    <a:lnTo>
                      <a:pt x="506" y="1711"/>
                    </a:lnTo>
                    <a:lnTo>
                      <a:pt x="592" y="1743"/>
                    </a:lnTo>
                    <a:lnTo>
                      <a:pt x="678" y="1764"/>
                    </a:lnTo>
                    <a:lnTo>
                      <a:pt x="775" y="1786"/>
                    </a:lnTo>
                    <a:lnTo>
                      <a:pt x="861" y="1797"/>
                    </a:lnTo>
                    <a:lnTo>
                      <a:pt x="958" y="1786"/>
                    </a:lnTo>
                    <a:lnTo>
                      <a:pt x="1044" y="1775"/>
                    </a:lnTo>
                    <a:lnTo>
                      <a:pt x="1130" y="1764"/>
                    </a:lnTo>
                    <a:lnTo>
                      <a:pt x="1216" y="1732"/>
                    </a:lnTo>
                    <a:lnTo>
                      <a:pt x="1291" y="1700"/>
                    </a:lnTo>
                    <a:lnTo>
                      <a:pt x="1367" y="1657"/>
                    </a:lnTo>
                    <a:lnTo>
                      <a:pt x="1431" y="1614"/>
                    </a:lnTo>
                    <a:lnTo>
                      <a:pt x="1496" y="1560"/>
                    </a:lnTo>
                    <a:lnTo>
                      <a:pt x="1560" y="1496"/>
                    </a:lnTo>
                    <a:lnTo>
                      <a:pt x="1614" y="1431"/>
                    </a:lnTo>
                    <a:lnTo>
                      <a:pt x="1657" y="1367"/>
                    </a:lnTo>
                    <a:lnTo>
                      <a:pt x="1700" y="1291"/>
                    </a:lnTo>
                    <a:lnTo>
                      <a:pt x="1732" y="1216"/>
                    </a:lnTo>
                    <a:lnTo>
                      <a:pt x="1754" y="1130"/>
                    </a:lnTo>
                    <a:lnTo>
                      <a:pt x="1775" y="1044"/>
                    </a:lnTo>
                    <a:lnTo>
                      <a:pt x="1786" y="947"/>
                    </a:lnTo>
                    <a:lnTo>
                      <a:pt x="1786" y="850"/>
                    </a:lnTo>
                    <a:lnTo>
                      <a:pt x="1775" y="764"/>
                    </a:lnTo>
                    <a:lnTo>
                      <a:pt x="1754" y="678"/>
                    </a:lnTo>
                    <a:lnTo>
                      <a:pt x="1732" y="592"/>
                    </a:lnTo>
                    <a:lnTo>
                      <a:pt x="1700" y="506"/>
                    </a:lnTo>
                    <a:lnTo>
                      <a:pt x="1657" y="431"/>
                    </a:lnTo>
                    <a:lnTo>
                      <a:pt x="1614" y="356"/>
                    </a:lnTo>
                    <a:lnTo>
                      <a:pt x="1549" y="291"/>
                    </a:lnTo>
                    <a:lnTo>
                      <a:pt x="1496" y="227"/>
                    </a:lnTo>
                    <a:lnTo>
                      <a:pt x="1420" y="173"/>
                    </a:lnTo>
                    <a:lnTo>
                      <a:pt x="1345" y="130"/>
                    </a:lnTo>
                    <a:lnTo>
                      <a:pt x="1270" y="87"/>
                    </a:lnTo>
                    <a:lnTo>
                      <a:pt x="1184" y="55"/>
                    </a:lnTo>
                    <a:lnTo>
                      <a:pt x="1098" y="22"/>
                    </a:lnTo>
                    <a:lnTo>
                      <a:pt x="1012" y="12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1956450" y="2445625"/>
                <a:ext cx="45175" cy="45475"/>
              </a:xfrm>
              <a:custGeom>
                <a:rect b="b" l="l" r="r" t="t"/>
                <a:pathLst>
                  <a:path extrusionOk="0" h="1819" w="1807">
                    <a:moveTo>
                      <a:pt x="925" y="1"/>
                    </a:moveTo>
                    <a:lnTo>
                      <a:pt x="828" y="12"/>
                    </a:lnTo>
                    <a:lnTo>
                      <a:pt x="731" y="22"/>
                    </a:lnTo>
                    <a:lnTo>
                      <a:pt x="645" y="44"/>
                    </a:lnTo>
                    <a:lnTo>
                      <a:pt x="559" y="65"/>
                    </a:lnTo>
                    <a:lnTo>
                      <a:pt x="473" y="109"/>
                    </a:lnTo>
                    <a:lnTo>
                      <a:pt x="398" y="152"/>
                    </a:lnTo>
                    <a:lnTo>
                      <a:pt x="333" y="195"/>
                    </a:lnTo>
                    <a:lnTo>
                      <a:pt x="269" y="248"/>
                    </a:lnTo>
                    <a:lnTo>
                      <a:pt x="204" y="313"/>
                    </a:lnTo>
                    <a:lnTo>
                      <a:pt x="161" y="388"/>
                    </a:lnTo>
                    <a:lnTo>
                      <a:pt x="108" y="453"/>
                    </a:lnTo>
                    <a:lnTo>
                      <a:pt x="75" y="539"/>
                    </a:lnTo>
                    <a:lnTo>
                      <a:pt x="43" y="614"/>
                    </a:lnTo>
                    <a:lnTo>
                      <a:pt x="22" y="711"/>
                    </a:lnTo>
                    <a:lnTo>
                      <a:pt x="0" y="797"/>
                    </a:lnTo>
                    <a:lnTo>
                      <a:pt x="0" y="893"/>
                    </a:lnTo>
                    <a:lnTo>
                      <a:pt x="0" y="990"/>
                    </a:lnTo>
                    <a:lnTo>
                      <a:pt x="11" y="1076"/>
                    </a:lnTo>
                    <a:lnTo>
                      <a:pt x="32" y="1173"/>
                    </a:lnTo>
                    <a:lnTo>
                      <a:pt x="65" y="1259"/>
                    </a:lnTo>
                    <a:lnTo>
                      <a:pt x="97" y="1334"/>
                    </a:lnTo>
                    <a:lnTo>
                      <a:pt x="140" y="1410"/>
                    </a:lnTo>
                    <a:lnTo>
                      <a:pt x="194" y="1485"/>
                    </a:lnTo>
                    <a:lnTo>
                      <a:pt x="247" y="1549"/>
                    </a:lnTo>
                    <a:lnTo>
                      <a:pt x="312" y="1603"/>
                    </a:lnTo>
                    <a:lnTo>
                      <a:pt x="376" y="1657"/>
                    </a:lnTo>
                    <a:lnTo>
                      <a:pt x="452" y="1700"/>
                    </a:lnTo>
                    <a:lnTo>
                      <a:pt x="527" y="1743"/>
                    </a:lnTo>
                    <a:lnTo>
                      <a:pt x="613" y="1775"/>
                    </a:lnTo>
                    <a:lnTo>
                      <a:pt x="699" y="1797"/>
                    </a:lnTo>
                    <a:lnTo>
                      <a:pt x="796" y="1807"/>
                    </a:lnTo>
                    <a:lnTo>
                      <a:pt x="882" y="1818"/>
                    </a:lnTo>
                    <a:lnTo>
                      <a:pt x="979" y="1807"/>
                    </a:lnTo>
                    <a:lnTo>
                      <a:pt x="1075" y="1797"/>
                    </a:lnTo>
                    <a:lnTo>
                      <a:pt x="1161" y="1786"/>
                    </a:lnTo>
                    <a:lnTo>
                      <a:pt x="1247" y="1754"/>
                    </a:lnTo>
                    <a:lnTo>
                      <a:pt x="1333" y="1721"/>
                    </a:lnTo>
                    <a:lnTo>
                      <a:pt x="1409" y="1678"/>
                    </a:lnTo>
                    <a:lnTo>
                      <a:pt x="1473" y="1625"/>
                    </a:lnTo>
                    <a:lnTo>
                      <a:pt x="1538" y="1571"/>
                    </a:lnTo>
                    <a:lnTo>
                      <a:pt x="1602" y="1506"/>
                    </a:lnTo>
                    <a:lnTo>
                      <a:pt x="1645" y="1442"/>
                    </a:lnTo>
                    <a:lnTo>
                      <a:pt x="1699" y="1367"/>
                    </a:lnTo>
                    <a:lnTo>
                      <a:pt x="1731" y="1281"/>
                    </a:lnTo>
                    <a:lnTo>
                      <a:pt x="1764" y="1205"/>
                    </a:lnTo>
                    <a:lnTo>
                      <a:pt x="1785" y="1109"/>
                    </a:lnTo>
                    <a:lnTo>
                      <a:pt x="1807" y="1023"/>
                    </a:lnTo>
                    <a:lnTo>
                      <a:pt x="1807" y="926"/>
                    </a:lnTo>
                    <a:lnTo>
                      <a:pt x="1807" y="829"/>
                    </a:lnTo>
                    <a:lnTo>
                      <a:pt x="1796" y="743"/>
                    </a:lnTo>
                    <a:lnTo>
                      <a:pt x="1774" y="646"/>
                    </a:lnTo>
                    <a:lnTo>
                      <a:pt x="1742" y="560"/>
                    </a:lnTo>
                    <a:lnTo>
                      <a:pt x="1710" y="485"/>
                    </a:lnTo>
                    <a:lnTo>
                      <a:pt x="1667" y="410"/>
                    </a:lnTo>
                    <a:lnTo>
                      <a:pt x="1613" y="334"/>
                    </a:lnTo>
                    <a:lnTo>
                      <a:pt x="1559" y="270"/>
                    </a:lnTo>
                    <a:lnTo>
                      <a:pt x="1495" y="216"/>
                    </a:lnTo>
                    <a:lnTo>
                      <a:pt x="1430" y="162"/>
                    </a:lnTo>
                    <a:lnTo>
                      <a:pt x="1355" y="119"/>
                    </a:lnTo>
                    <a:lnTo>
                      <a:pt x="1280" y="76"/>
                    </a:lnTo>
                    <a:lnTo>
                      <a:pt x="1194" y="44"/>
                    </a:lnTo>
                    <a:lnTo>
                      <a:pt x="1108" y="22"/>
                    </a:lnTo>
                    <a:lnTo>
                      <a:pt x="1011" y="12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1876050" y="26045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904" y="1"/>
                    </a:moveTo>
                    <a:lnTo>
                      <a:pt x="807" y="12"/>
                    </a:lnTo>
                    <a:lnTo>
                      <a:pt x="721" y="22"/>
                    </a:lnTo>
                    <a:lnTo>
                      <a:pt x="635" y="44"/>
                    </a:lnTo>
                    <a:lnTo>
                      <a:pt x="549" y="76"/>
                    </a:lnTo>
                    <a:lnTo>
                      <a:pt x="463" y="109"/>
                    </a:lnTo>
                    <a:lnTo>
                      <a:pt x="388" y="152"/>
                    </a:lnTo>
                    <a:lnTo>
                      <a:pt x="324" y="205"/>
                    </a:lnTo>
                    <a:lnTo>
                      <a:pt x="259" y="270"/>
                    </a:lnTo>
                    <a:lnTo>
                      <a:pt x="205" y="334"/>
                    </a:lnTo>
                    <a:lnTo>
                      <a:pt x="152" y="399"/>
                    </a:lnTo>
                    <a:lnTo>
                      <a:pt x="109" y="474"/>
                    </a:lnTo>
                    <a:lnTo>
                      <a:pt x="65" y="560"/>
                    </a:lnTo>
                    <a:lnTo>
                      <a:pt x="33" y="635"/>
                    </a:lnTo>
                    <a:lnTo>
                      <a:pt x="22" y="732"/>
                    </a:lnTo>
                    <a:lnTo>
                      <a:pt x="1" y="818"/>
                    </a:lnTo>
                    <a:lnTo>
                      <a:pt x="1" y="915"/>
                    </a:lnTo>
                    <a:lnTo>
                      <a:pt x="12" y="1001"/>
                    </a:lnTo>
                    <a:lnTo>
                      <a:pt x="22" y="1098"/>
                    </a:lnTo>
                    <a:lnTo>
                      <a:pt x="44" y="1184"/>
                    </a:lnTo>
                    <a:lnTo>
                      <a:pt x="76" y="1270"/>
                    </a:lnTo>
                    <a:lnTo>
                      <a:pt x="119" y="1345"/>
                    </a:lnTo>
                    <a:lnTo>
                      <a:pt x="173" y="1420"/>
                    </a:lnTo>
                    <a:lnTo>
                      <a:pt x="227" y="1485"/>
                    </a:lnTo>
                    <a:lnTo>
                      <a:pt x="281" y="1549"/>
                    </a:lnTo>
                    <a:lnTo>
                      <a:pt x="345" y="1603"/>
                    </a:lnTo>
                    <a:lnTo>
                      <a:pt x="420" y="1657"/>
                    </a:lnTo>
                    <a:lnTo>
                      <a:pt x="496" y="1700"/>
                    </a:lnTo>
                    <a:lnTo>
                      <a:pt x="582" y="1732"/>
                    </a:lnTo>
                    <a:lnTo>
                      <a:pt x="668" y="1754"/>
                    </a:lnTo>
                    <a:lnTo>
                      <a:pt x="754" y="1775"/>
                    </a:lnTo>
                    <a:lnTo>
                      <a:pt x="840" y="1786"/>
                    </a:lnTo>
                    <a:lnTo>
                      <a:pt x="936" y="1786"/>
                    </a:lnTo>
                    <a:lnTo>
                      <a:pt x="1033" y="1775"/>
                    </a:lnTo>
                    <a:lnTo>
                      <a:pt x="1119" y="1764"/>
                    </a:lnTo>
                    <a:lnTo>
                      <a:pt x="1195" y="1732"/>
                    </a:lnTo>
                    <a:lnTo>
                      <a:pt x="1281" y="1700"/>
                    </a:lnTo>
                    <a:lnTo>
                      <a:pt x="1356" y="1668"/>
                    </a:lnTo>
                    <a:lnTo>
                      <a:pt x="1420" y="1614"/>
                    </a:lnTo>
                    <a:lnTo>
                      <a:pt x="1485" y="1560"/>
                    </a:lnTo>
                    <a:lnTo>
                      <a:pt x="1549" y="1506"/>
                    </a:lnTo>
                    <a:lnTo>
                      <a:pt x="1603" y="1442"/>
                    </a:lnTo>
                    <a:lnTo>
                      <a:pt x="1646" y="1377"/>
                    </a:lnTo>
                    <a:lnTo>
                      <a:pt x="1689" y="1302"/>
                    </a:lnTo>
                    <a:lnTo>
                      <a:pt x="1721" y="1227"/>
                    </a:lnTo>
                    <a:lnTo>
                      <a:pt x="1754" y="1141"/>
                    </a:lnTo>
                    <a:lnTo>
                      <a:pt x="1775" y="1055"/>
                    </a:lnTo>
                    <a:lnTo>
                      <a:pt x="1786" y="969"/>
                    </a:lnTo>
                    <a:lnTo>
                      <a:pt x="1786" y="883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3" y="614"/>
                    </a:lnTo>
                    <a:lnTo>
                      <a:pt x="1711" y="539"/>
                    </a:lnTo>
                    <a:lnTo>
                      <a:pt x="1678" y="463"/>
                    </a:lnTo>
                    <a:lnTo>
                      <a:pt x="1635" y="388"/>
                    </a:lnTo>
                    <a:lnTo>
                      <a:pt x="1582" y="324"/>
                    </a:lnTo>
                    <a:lnTo>
                      <a:pt x="1528" y="259"/>
                    </a:lnTo>
                    <a:lnTo>
                      <a:pt x="1463" y="205"/>
                    </a:lnTo>
                    <a:lnTo>
                      <a:pt x="1399" y="152"/>
                    </a:lnTo>
                    <a:lnTo>
                      <a:pt x="1324" y="109"/>
                    </a:lnTo>
                    <a:lnTo>
                      <a:pt x="1248" y="76"/>
                    </a:lnTo>
                    <a:lnTo>
                      <a:pt x="1162" y="44"/>
                    </a:lnTo>
                    <a:lnTo>
                      <a:pt x="1076" y="22"/>
                    </a:lnTo>
                    <a:lnTo>
                      <a:pt x="990" y="12"/>
                    </a:lnTo>
                    <a:lnTo>
                      <a:pt x="9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034675" y="21319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28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20" y="129"/>
                    </a:lnTo>
                    <a:lnTo>
                      <a:pt x="355" y="172"/>
                    </a:lnTo>
                    <a:lnTo>
                      <a:pt x="291" y="237"/>
                    </a:lnTo>
                    <a:lnTo>
                      <a:pt x="226" y="291"/>
                    </a:lnTo>
                    <a:lnTo>
                      <a:pt x="172" y="355"/>
                    </a:lnTo>
                    <a:lnTo>
                      <a:pt x="129" y="430"/>
                    </a:lnTo>
                    <a:lnTo>
                      <a:pt x="86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53"/>
                    </a:lnTo>
                    <a:lnTo>
                      <a:pt x="0" y="839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54" y="1205"/>
                    </a:lnTo>
                    <a:lnTo>
                      <a:pt x="86" y="1291"/>
                    </a:lnTo>
                    <a:lnTo>
                      <a:pt x="129" y="1366"/>
                    </a:lnTo>
                    <a:lnTo>
                      <a:pt x="183" y="1430"/>
                    </a:lnTo>
                    <a:lnTo>
                      <a:pt x="237" y="1506"/>
                    </a:lnTo>
                    <a:lnTo>
                      <a:pt x="301" y="1559"/>
                    </a:lnTo>
                    <a:lnTo>
                      <a:pt x="377" y="1613"/>
                    </a:lnTo>
                    <a:lnTo>
                      <a:pt x="452" y="1667"/>
                    </a:lnTo>
                    <a:lnTo>
                      <a:pt x="527" y="1699"/>
                    </a:lnTo>
                    <a:lnTo>
                      <a:pt x="613" y="1732"/>
                    </a:lnTo>
                    <a:lnTo>
                      <a:pt x="699" y="1764"/>
                    </a:lnTo>
                    <a:lnTo>
                      <a:pt x="785" y="1775"/>
                    </a:lnTo>
                    <a:lnTo>
                      <a:pt x="979" y="1775"/>
                    </a:lnTo>
                    <a:lnTo>
                      <a:pt x="1065" y="1764"/>
                    </a:lnTo>
                    <a:lnTo>
                      <a:pt x="1151" y="1742"/>
                    </a:lnTo>
                    <a:lnTo>
                      <a:pt x="1226" y="1710"/>
                    </a:lnTo>
                    <a:lnTo>
                      <a:pt x="1301" y="1678"/>
                    </a:lnTo>
                    <a:lnTo>
                      <a:pt x="1377" y="1635"/>
                    </a:lnTo>
                    <a:lnTo>
                      <a:pt x="1452" y="1581"/>
                    </a:lnTo>
                    <a:lnTo>
                      <a:pt x="1516" y="1527"/>
                    </a:lnTo>
                    <a:lnTo>
                      <a:pt x="1570" y="1463"/>
                    </a:lnTo>
                    <a:lnTo>
                      <a:pt x="1624" y="1398"/>
                    </a:lnTo>
                    <a:lnTo>
                      <a:pt x="1667" y="1323"/>
                    </a:lnTo>
                    <a:lnTo>
                      <a:pt x="1699" y="1248"/>
                    </a:lnTo>
                    <a:lnTo>
                      <a:pt x="1731" y="1172"/>
                    </a:lnTo>
                    <a:lnTo>
                      <a:pt x="1753" y="1086"/>
                    </a:lnTo>
                    <a:lnTo>
                      <a:pt x="1774" y="1000"/>
                    </a:lnTo>
                    <a:lnTo>
                      <a:pt x="1774" y="904"/>
                    </a:lnTo>
                    <a:lnTo>
                      <a:pt x="1774" y="818"/>
                    </a:lnTo>
                    <a:lnTo>
                      <a:pt x="1764" y="731"/>
                    </a:lnTo>
                    <a:lnTo>
                      <a:pt x="1742" y="645"/>
                    </a:lnTo>
                    <a:lnTo>
                      <a:pt x="1721" y="559"/>
                    </a:lnTo>
                    <a:lnTo>
                      <a:pt x="1688" y="484"/>
                    </a:lnTo>
                    <a:lnTo>
                      <a:pt x="1645" y="409"/>
                    </a:lnTo>
                    <a:lnTo>
                      <a:pt x="1592" y="344"/>
                    </a:lnTo>
                    <a:lnTo>
                      <a:pt x="1538" y="280"/>
                    </a:lnTo>
                    <a:lnTo>
                      <a:pt x="1473" y="215"/>
                    </a:lnTo>
                    <a:lnTo>
                      <a:pt x="1409" y="162"/>
                    </a:lnTo>
                    <a:lnTo>
                      <a:pt x="1344" y="119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2034675" y="22098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85" y="1"/>
                    </a:moveTo>
                    <a:lnTo>
                      <a:pt x="699" y="22"/>
                    </a:lnTo>
                    <a:lnTo>
                      <a:pt x="624" y="44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59"/>
                    </a:lnTo>
                    <a:lnTo>
                      <a:pt x="205" y="323"/>
                    </a:lnTo>
                    <a:lnTo>
                      <a:pt x="151" y="388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3" y="624"/>
                    </a:lnTo>
                    <a:lnTo>
                      <a:pt x="22" y="700"/>
                    </a:lnTo>
                    <a:lnTo>
                      <a:pt x="11" y="796"/>
                    </a:lnTo>
                    <a:lnTo>
                      <a:pt x="0" y="882"/>
                    </a:lnTo>
                    <a:lnTo>
                      <a:pt x="0" y="979"/>
                    </a:lnTo>
                    <a:lnTo>
                      <a:pt x="22" y="1065"/>
                    </a:lnTo>
                    <a:lnTo>
                      <a:pt x="43" y="1151"/>
                    </a:lnTo>
                    <a:lnTo>
                      <a:pt x="76" y="1237"/>
                    </a:lnTo>
                    <a:lnTo>
                      <a:pt x="108" y="1312"/>
                    </a:lnTo>
                    <a:lnTo>
                      <a:pt x="162" y="1388"/>
                    </a:lnTo>
                    <a:lnTo>
                      <a:pt x="215" y="1463"/>
                    </a:lnTo>
                    <a:lnTo>
                      <a:pt x="269" y="1528"/>
                    </a:lnTo>
                    <a:lnTo>
                      <a:pt x="344" y="1581"/>
                    </a:lnTo>
                    <a:lnTo>
                      <a:pt x="409" y="1635"/>
                    </a:lnTo>
                    <a:lnTo>
                      <a:pt x="484" y="1678"/>
                    </a:lnTo>
                    <a:lnTo>
                      <a:pt x="570" y="1710"/>
                    </a:lnTo>
                    <a:lnTo>
                      <a:pt x="656" y="1743"/>
                    </a:lnTo>
                    <a:lnTo>
                      <a:pt x="742" y="1764"/>
                    </a:lnTo>
                    <a:lnTo>
                      <a:pt x="828" y="1775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53"/>
                    </a:lnTo>
                    <a:lnTo>
                      <a:pt x="1183" y="1721"/>
                    </a:lnTo>
                    <a:lnTo>
                      <a:pt x="1258" y="1689"/>
                    </a:lnTo>
                    <a:lnTo>
                      <a:pt x="134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38" y="1495"/>
                    </a:lnTo>
                    <a:lnTo>
                      <a:pt x="1592" y="1431"/>
                    </a:lnTo>
                    <a:lnTo>
                      <a:pt x="1635" y="1356"/>
                    </a:lnTo>
                    <a:lnTo>
                      <a:pt x="1678" y="1280"/>
                    </a:lnTo>
                    <a:lnTo>
                      <a:pt x="1721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4" y="958"/>
                    </a:lnTo>
                    <a:lnTo>
                      <a:pt x="1774" y="861"/>
                    </a:lnTo>
                    <a:lnTo>
                      <a:pt x="177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8"/>
                    </a:lnTo>
                    <a:lnTo>
                      <a:pt x="1656" y="452"/>
                    </a:lnTo>
                    <a:lnTo>
                      <a:pt x="1613" y="377"/>
                    </a:lnTo>
                    <a:lnTo>
                      <a:pt x="1559" y="312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460700" y="22098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4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69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8"/>
                    </a:lnTo>
                    <a:lnTo>
                      <a:pt x="54" y="603"/>
                    </a:lnTo>
                    <a:lnTo>
                      <a:pt x="22" y="689"/>
                    </a:lnTo>
                    <a:lnTo>
                      <a:pt x="11" y="775"/>
                    </a:lnTo>
                    <a:lnTo>
                      <a:pt x="0" y="861"/>
                    </a:lnTo>
                    <a:lnTo>
                      <a:pt x="11" y="95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65" y="1226"/>
                    </a:lnTo>
                    <a:lnTo>
                      <a:pt x="108" y="1302"/>
                    </a:lnTo>
                    <a:lnTo>
                      <a:pt x="151" y="1377"/>
                    </a:lnTo>
                    <a:lnTo>
                      <a:pt x="205" y="1452"/>
                    </a:lnTo>
                    <a:lnTo>
                      <a:pt x="269" y="1517"/>
                    </a:lnTo>
                    <a:lnTo>
                      <a:pt x="334" y="1571"/>
                    </a:lnTo>
                    <a:lnTo>
                      <a:pt x="398" y="1624"/>
                    </a:lnTo>
                    <a:lnTo>
                      <a:pt x="474" y="1667"/>
                    </a:lnTo>
                    <a:lnTo>
                      <a:pt x="560" y="1710"/>
                    </a:lnTo>
                    <a:lnTo>
                      <a:pt x="646" y="1743"/>
                    </a:lnTo>
                    <a:lnTo>
                      <a:pt x="732" y="1764"/>
                    </a:lnTo>
                    <a:lnTo>
                      <a:pt x="818" y="1775"/>
                    </a:lnTo>
                    <a:lnTo>
                      <a:pt x="914" y="1775"/>
                    </a:lnTo>
                    <a:lnTo>
                      <a:pt x="1001" y="1764"/>
                    </a:lnTo>
                    <a:lnTo>
                      <a:pt x="1087" y="1753"/>
                    </a:lnTo>
                    <a:lnTo>
                      <a:pt x="1173" y="1732"/>
                    </a:lnTo>
                    <a:lnTo>
                      <a:pt x="1248" y="1700"/>
                    </a:lnTo>
                    <a:lnTo>
                      <a:pt x="1334" y="1657"/>
                    </a:lnTo>
                    <a:lnTo>
                      <a:pt x="1398" y="1614"/>
                    </a:lnTo>
                    <a:lnTo>
                      <a:pt x="1463" y="1560"/>
                    </a:lnTo>
                    <a:lnTo>
                      <a:pt x="1527" y="1506"/>
                    </a:lnTo>
                    <a:lnTo>
                      <a:pt x="1581" y="1442"/>
                    </a:lnTo>
                    <a:lnTo>
                      <a:pt x="1635" y="1366"/>
                    </a:lnTo>
                    <a:lnTo>
                      <a:pt x="1678" y="1302"/>
                    </a:lnTo>
                    <a:lnTo>
                      <a:pt x="1710" y="1216"/>
                    </a:lnTo>
                    <a:lnTo>
                      <a:pt x="1742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75" y="882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2" y="614"/>
                    </a:lnTo>
                    <a:lnTo>
                      <a:pt x="1710" y="538"/>
                    </a:lnTo>
                    <a:lnTo>
                      <a:pt x="1667" y="463"/>
                    </a:lnTo>
                    <a:lnTo>
                      <a:pt x="1624" y="388"/>
                    </a:lnTo>
                    <a:lnTo>
                      <a:pt x="1570" y="323"/>
                    </a:lnTo>
                    <a:lnTo>
                      <a:pt x="1517" y="259"/>
                    </a:lnTo>
                    <a:lnTo>
                      <a:pt x="1452" y="205"/>
                    </a:lnTo>
                    <a:lnTo>
                      <a:pt x="1388" y="151"/>
                    </a:lnTo>
                    <a:lnTo>
                      <a:pt x="1312" y="108"/>
                    </a:lnTo>
                    <a:lnTo>
                      <a:pt x="1237" y="65"/>
                    </a:lnTo>
                    <a:lnTo>
                      <a:pt x="1162" y="44"/>
                    </a:lnTo>
                    <a:lnTo>
                      <a:pt x="1076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1406425" y="2919025"/>
                <a:ext cx="44100" cy="44125"/>
              </a:xfrm>
              <a:custGeom>
                <a:rect b="b" l="l" r="r" t="t"/>
                <a:pathLst>
                  <a:path extrusionOk="0" h="1765" w="1764">
                    <a:moveTo>
                      <a:pt x="850" y="1"/>
                    </a:moveTo>
                    <a:lnTo>
                      <a:pt x="764" y="12"/>
                    </a:lnTo>
                    <a:lnTo>
                      <a:pt x="689" y="33"/>
                    </a:lnTo>
                    <a:lnTo>
                      <a:pt x="603" y="55"/>
                    </a:lnTo>
                    <a:lnTo>
                      <a:pt x="527" y="87"/>
                    </a:lnTo>
                    <a:lnTo>
                      <a:pt x="452" y="119"/>
                    </a:lnTo>
                    <a:lnTo>
                      <a:pt x="388" y="173"/>
                    </a:lnTo>
                    <a:lnTo>
                      <a:pt x="323" y="216"/>
                    </a:lnTo>
                    <a:lnTo>
                      <a:pt x="259" y="281"/>
                    </a:lnTo>
                    <a:lnTo>
                      <a:pt x="205" y="334"/>
                    </a:lnTo>
                    <a:lnTo>
                      <a:pt x="151" y="410"/>
                    </a:lnTo>
                    <a:lnTo>
                      <a:pt x="108" y="474"/>
                    </a:lnTo>
                    <a:lnTo>
                      <a:pt x="76" y="549"/>
                    </a:lnTo>
                    <a:lnTo>
                      <a:pt x="44" y="625"/>
                    </a:lnTo>
                    <a:lnTo>
                      <a:pt x="22" y="711"/>
                    </a:lnTo>
                    <a:lnTo>
                      <a:pt x="11" y="786"/>
                    </a:lnTo>
                    <a:lnTo>
                      <a:pt x="1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4" y="1130"/>
                    </a:lnTo>
                    <a:lnTo>
                      <a:pt x="76" y="1205"/>
                    </a:lnTo>
                    <a:lnTo>
                      <a:pt x="108" y="1291"/>
                    </a:lnTo>
                    <a:lnTo>
                      <a:pt x="151" y="1356"/>
                    </a:lnTo>
                    <a:lnTo>
                      <a:pt x="205" y="1431"/>
                    </a:lnTo>
                    <a:lnTo>
                      <a:pt x="269" y="1496"/>
                    </a:lnTo>
                    <a:lnTo>
                      <a:pt x="323" y="1549"/>
                    </a:lnTo>
                    <a:lnTo>
                      <a:pt x="398" y="1603"/>
                    </a:lnTo>
                    <a:lnTo>
                      <a:pt x="474" y="1646"/>
                    </a:lnTo>
                    <a:lnTo>
                      <a:pt x="549" y="1689"/>
                    </a:lnTo>
                    <a:lnTo>
                      <a:pt x="624" y="1721"/>
                    </a:lnTo>
                    <a:lnTo>
                      <a:pt x="710" y="1743"/>
                    </a:lnTo>
                    <a:lnTo>
                      <a:pt x="796" y="1754"/>
                    </a:lnTo>
                    <a:lnTo>
                      <a:pt x="882" y="1764"/>
                    </a:lnTo>
                    <a:lnTo>
                      <a:pt x="968" y="1754"/>
                    </a:lnTo>
                    <a:lnTo>
                      <a:pt x="1054" y="1743"/>
                    </a:lnTo>
                    <a:lnTo>
                      <a:pt x="1140" y="1721"/>
                    </a:lnTo>
                    <a:lnTo>
                      <a:pt x="1226" y="1689"/>
                    </a:lnTo>
                    <a:lnTo>
                      <a:pt x="1302" y="1646"/>
                    </a:lnTo>
                    <a:lnTo>
                      <a:pt x="1366" y="1603"/>
                    </a:lnTo>
                    <a:lnTo>
                      <a:pt x="1441" y="1549"/>
                    </a:lnTo>
                    <a:lnTo>
                      <a:pt x="1506" y="1485"/>
                    </a:lnTo>
                    <a:lnTo>
                      <a:pt x="1560" y="1420"/>
                    </a:lnTo>
                    <a:lnTo>
                      <a:pt x="1613" y="1356"/>
                    </a:lnTo>
                    <a:lnTo>
                      <a:pt x="1656" y="1281"/>
                    </a:lnTo>
                    <a:lnTo>
                      <a:pt x="1689" y="1205"/>
                    </a:lnTo>
                    <a:lnTo>
                      <a:pt x="1721" y="1119"/>
                    </a:lnTo>
                    <a:lnTo>
                      <a:pt x="1742" y="1044"/>
                    </a:lnTo>
                    <a:lnTo>
                      <a:pt x="1753" y="958"/>
                    </a:lnTo>
                    <a:lnTo>
                      <a:pt x="1764" y="861"/>
                    </a:lnTo>
                    <a:lnTo>
                      <a:pt x="1753" y="775"/>
                    </a:lnTo>
                    <a:lnTo>
                      <a:pt x="1732" y="689"/>
                    </a:lnTo>
                    <a:lnTo>
                      <a:pt x="1710" y="614"/>
                    </a:lnTo>
                    <a:lnTo>
                      <a:pt x="1678" y="528"/>
                    </a:lnTo>
                    <a:lnTo>
                      <a:pt x="1635" y="453"/>
                    </a:lnTo>
                    <a:lnTo>
                      <a:pt x="1592" y="377"/>
                    </a:lnTo>
                    <a:lnTo>
                      <a:pt x="1538" y="313"/>
                    </a:lnTo>
                    <a:lnTo>
                      <a:pt x="1474" y="248"/>
                    </a:lnTo>
                    <a:lnTo>
                      <a:pt x="1409" y="194"/>
                    </a:lnTo>
                    <a:lnTo>
                      <a:pt x="1345" y="141"/>
                    </a:lnTo>
                    <a:lnTo>
                      <a:pt x="1269" y="98"/>
                    </a:lnTo>
                    <a:lnTo>
                      <a:pt x="1183" y="65"/>
                    </a:lnTo>
                    <a:lnTo>
                      <a:pt x="1108" y="33"/>
                    </a:lnTo>
                    <a:lnTo>
                      <a:pt x="1022" y="22"/>
                    </a:lnTo>
                    <a:lnTo>
                      <a:pt x="936" y="12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1092450" y="1345350"/>
                <a:ext cx="43550" cy="43575"/>
              </a:xfrm>
              <a:custGeom>
                <a:rect b="b" l="l" r="r" t="t"/>
                <a:pathLst>
                  <a:path extrusionOk="0" h="1743" w="1742">
                    <a:moveTo>
                      <a:pt x="828" y="0"/>
                    </a:moveTo>
                    <a:lnTo>
                      <a:pt x="753" y="11"/>
                    </a:lnTo>
                    <a:lnTo>
                      <a:pt x="667" y="32"/>
                    </a:lnTo>
                    <a:lnTo>
                      <a:pt x="591" y="54"/>
                    </a:lnTo>
                    <a:lnTo>
                      <a:pt x="516" y="86"/>
                    </a:lnTo>
                    <a:lnTo>
                      <a:pt x="441" y="129"/>
                    </a:lnTo>
                    <a:lnTo>
                      <a:pt x="376" y="172"/>
                    </a:lnTo>
                    <a:lnTo>
                      <a:pt x="312" y="226"/>
                    </a:lnTo>
                    <a:lnTo>
                      <a:pt x="247" y="280"/>
                    </a:lnTo>
                    <a:lnTo>
                      <a:pt x="194" y="344"/>
                    </a:lnTo>
                    <a:lnTo>
                      <a:pt x="140" y="409"/>
                    </a:lnTo>
                    <a:lnTo>
                      <a:pt x="97" y="484"/>
                    </a:lnTo>
                    <a:lnTo>
                      <a:pt x="65" y="559"/>
                    </a:lnTo>
                    <a:lnTo>
                      <a:pt x="32" y="635"/>
                    </a:lnTo>
                    <a:lnTo>
                      <a:pt x="11" y="721"/>
                    </a:lnTo>
                    <a:lnTo>
                      <a:pt x="0" y="807"/>
                    </a:lnTo>
                    <a:lnTo>
                      <a:pt x="0" y="893"/>
                    </a:lnTo>
                    <a:lnTo>
                      <a:pt x="11" y="979"/>
                    </a:lnTo>
                    <a:lnTo>
                      <a:pt x="22" y="1065"/>
                    </a:lnTo>
                    <a:lnTo>
                      <a:pt x="43" y="1140"/>
                    </a:lnTo>
                    <a:lnTo>
                      <a:pt x="75" y="1226"/>
                    </a:lnTo>
                    <a:lnTo>
                      <a:pt x="118" y="1301"/>
                    </a:lnTo>
                    <a:lnTo>
                      <a:pt x="172" y="1377"/>
                    </a:lnTo>
                    <a:lnTo>
                      <a:pt x="226" y="1441"/>
                    </a:lnTo>
                    <a:lnTo>
                      <a:pt x="280" y="1506"/>
                    </a:lnTo>
                    <a:lnTo>
                      <a:pt x="344" y="1559"/>
                    </a:lnTo>
                    <a:lnTo>
                      <a:pt x="419" y="1613"/>
                    </a:lnTo>
                    <a:lnTo>
                      <a:pt x="495" y="1656"/>
                    </a:lnTo>
                    <a:lnTo>
                      <a:pt x="570" y="1688"/>
                    </a:lnTo>
                    <a:lnTo>
                      <a:pt x="656" y="1721"/>
                    </a:lnTo>
                    <a:lnTo>
                      <a:pt x="742" y="1731"/>
                    </a:lnTo>
                    <a:lnTo>
                      <a:pt x="828" y="1742"/>
                    </a:lnTo>
                    <a:lnTo>
                      <a:pt x="989" y="1742"/>
                    </a:lnTo>
                    <a:lnTo>
                      <a:pt x="1075" y="1721"/>
                    </a:lnTo>
                    <a:lnTo>
                      <a:pt x="1151" y="1699"/>
                    </a:lnTo>
                    <a:lnTo>
                      <a:pt x="1226" y="1667"/>
                    </a:lnTo>
                    <a:lnTo>
                      <a:pt x="1301" y="1624"/>
                    </a:lnTo>
                    <a:lnTo>
                      <a:pt x="1366" y="1581"/>
                    </a:lnTo>
                    <a:lnTo>
                      <a:pt x="1430" y="1527"/>
                    </a:lnTo>
                    <a:lnTo>
                      <a:pt x="1495" y="1463"/>
                    </a:lnTo>
                    <a:lnTo>
                      <a:pt x="1548" y="1398"/>
                    </a:lnTo>
                    <a:lnTo>
                      <a:pt x="1602" y="1333"/>
                    </a:lnTo>
                    <a:lnTo>
                      <a:pt x="1645" y="1269"/>
                    </a:lnTo>
                    <a:lnTo>
                      <a:pt x="1677" y="1183"/>
                    </a:lnTo>
                    <a:lnTo>
                      <a:pt x="1710" y="1108"/>
                    </a:lnTo>
                    <a:lnTo>
                      <a:pt x="1731" y="1032"/>
                    </a:lnTo>
                    <a:lnTo>
                      <a:pt x="1742" y="946"/>
                    </a:lnTo>
                    <a:lnTo>
                      <a:pt x="1742" y="860"/>
                    </a:lnTo>
                    <a:lnTo>
                      <a:pt x="1731" y="774"/>
                    </a:lnTo>
                    <a:lnTo>
                      <a:pt x="1720" y="688"/>
                    </a:lnTo>
                    <a:lnTo>
                      <a:pt x="1699" y="602"/>
                    </a:lnTo>
                    <a:lnTo>
                      <a:pt x="1667" y="527"/>
                    </a:lnTo>
                    <a:lnTo>
                      <a:pt x="1624" y="452"/>
                    </a:lnTo>
                    <a:lnTo>
                      <a:pt x="1570" y="376"/>
                    </a:lnTo>
                    <a:lnTo>
                      <a:pt x="1516" y="312"/>
                    </a:lnTo>
                    <a:lnTo>
                      <a:pt x="1462" y="247"/>
                    </a:lnTo>
                    <a:lnTo>
                      <a:pt x="1398" y="194"/>
                    </a:lnTo>
                    <a:lnTo>
                      <a:pt x="1323" y="140"/>
                    </a:lnTo>
                    <a:lnTo>
                      <a:pt x="1247" y="97"/>
                    </a:lnTo>
                    <a:lnTo>
                      <a:pt x="1172" y="65"/>
                    </a:lnTo>
                    <a:lnTo>
                      <a:pt x="1086" y="32"/>
                    </a:lnTo>
                    <a:lnTo>
                      <a:pt x="1000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461225" y="197385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786" y="1"/>
                    </a:moveTo>
                    <a:lnTo>
                      <a:pt x="700" y="11"/>
                    </a:lnTo>
                    <a:lnTo>
                      <a:pt x="625" y="44"/>
                    </a:lnTo>
                    <a:lnTo>
                      <a:pt x="539" y="65"/>
                    </a:lnTo>
                    <a:lnTo>
                      <a:pt x="463" y="108"/>
                    </a:lnTo>
                    <a:lnTo>
                      <a:pt x="388" y="151"/>
                    </a:lnTo>
                    <a:lnTo>
                      <a:pt x="324" y="205"/>
                    </a:lnTo>
                    <a:lnTo>
                      <a:pt x="259" y="259"/>
                    </a:lnTo>
                    <a:lnTo>
                      <a:pt x="205" y="323"/>
                    </a:lnTo>
                    <a:lnTo>
                      <a:pt x="152" y="398"/>
                    </a:lnTo>
                    <a:lnTo>
                      <a:pt x="109" y="474"/>
                    </a:lnTo>
                    <a:lnTo>
                      <a:pt x="66" y="549"/>
                    </a:lnTo>
                    <a:lnTo>
                      <a:pt x="33" y="624"/>
                    </a:lnTo>
                    <a:lnTo>
                      <a:pt x="12" y="71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1" y="968"/>
                    </a:lnTo>
                    <a:lnTo>
                      <a:pt x="12" y="1044"/>
                    </a:lnTo>
                    <a:lnTo>
                      <a:pt x="33" y="1119"/>
                    </a:lnTo>
                    <a:lnTo>
                      <a:pt x="66" y="1205"/>
                    </a:lnTo>
                    <a:lnTo>
                      <a:pt x="109" y="1269"/>
                    </a:lnTo>
                    <a:lnTo>
                      <a:pt x="152" y="1345"/>
                    </a:lnTo>
                    <a:lnTo>
                      <a:pt x="195" y="1409"/>
                    </a:lnTo>
                    <a:lnTo>
                      <a:pt x="248" y="1474"/>
                    </a:lnTo>
                    <a:lnTo>
                      <a:pt x="313" y="1527"/>
                    </a:lnTo>
                    <a:lnTo>
                      <a:pt x="377" y="1581"/>
                    </a:lnTo>
                    <a:lnTo>
                      <a:pt x="442" y="1624"/>
                    </a:lnTo>
                    <a:lnTo>
                      <a:pt x="517" y="1667"/>
                    </a:lnTo>
                    <a:lnTo>
                      <a:pt x="592" y="1700"/>
                    </a:lnTo>
                    <a:lnTo>
                      <a:pt x="678" y="1721"/>
                    </a:lnTo>
                    <a:lnTo>
                      <a:pt x="754" y="1743"/>
                    </a:lnTo>
                    <a:lnTo>
                      <a:pt x="926" y="1743"/>
                    </a:lnTo>
                    <a:lnTo>
                      <a:pt x="1012" y="1732"/>
                    </a:lnTo>
                    <a:lnTo>
                      <a:pt x="1098" y="1710"/>
                    </a:lnTo>
                    <a:lnTo>
                      <a:pt x="1173" y="1689"/>
                    </a:lnTo>
                    <a:lnTo>
                      <a:pt x="1248" y="1646"/>
                    </a:lnTo>
                    <a:lnTo>
                      <a:pt x="1324" y="1603"/>
                    </a:lnTo>
                    <a:lnTo>
                      <a:pt x="1399" y="1560"/>
                    </a:lnTo>
                    <a:lnTo>
                      <a:pt x="1463" y="1506"/>
                    </a:lnTo>
                    <a:lnTo>
                      <a:pt x="1517" y="1441"/>
                    </a:lnTo>
                    <a:lnTo>
                      <a:pt x="1571" y="1377"/>
                    </a:lnTo>
                    <a:lnTo>
                      <a:pt x="1625" y="1302"/>
                    </a:lnTo>
                    <a:lnTo>
                      <a:pt x="1668" y="1226"/>
                    </a:lnTo>
                    <a:lnTo>
                      <a:pt x="1700" y="1151"/>
                    </a:lnTo>
                    <a:lnTo>
                      <a:pt x="1721" y="1065"/>
                    </a:lnTo>
                    <a:lnTo>
                      <a:pt x="1732" y="979"/>
                    </a:lnTo>
                    <a:lnTo>
                      <a:pt x="1743" y="893"/>
                    </a:lnTo>
                    <a:lnTo>
                      <a:pt x="1743" y="807"/>
                    </a:lnTo>
                    <a:lnTo>
                      <a:pt x="1732" y="721"/>
                    </a:lnTo>
                    <a:lnTo>
                      <a:pt x="1711" y="635"/>
                    </a:lnTo>
                    <a:lnTo>
                      <a:pt x="1678" y="560"/>
                    </a:lnTo>
                    <a:lnTo>
                      <a:pt x="1646" y="484"/>
                    </a:lnTo>
                    <a:lnTo>
                      <a:pt x="1603" y="409"/>
                    </a:lnTo>
                    <a:lnTo>
                      <a:pt x="1549" y="334"/>
                    </a:lnTo>
                    <a:lnTo>
                      <a:pt x="1496" y="269"/>
                    </a:lnTo>
                    <a:lnTo>
                      <a:pt x="1431" y="216"/>
                    </a:lnTo>
                    <a:lnTo>
                      <a:pt x="1356" y="162"/>
                    </a:lnTo>
                    <a:lnTo>
                      <a:pt x="1291" y="119"/>
                    </a:lnTo>
                    <a:lnTo>
                      <a:pt x="1216" y="76"/>
                    </a:lnTo>
                    <a:lnTo>
                      <a:pt x="1130" y="44"/>
                    </a:lnTo>
                    <a:lnTo>
                      <a:pt x="1044" y="22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1092175" y="2919025"/>
                <a:ext cx="44100" cy="44125"/>
              </a:xfrm>
              <a:custGeom>
                <a:rect b="b" l="l" r="r" t="t"/>
                <a:pathLst>
                  <a:path extrusionOk="0" h="1765" w="1764">
                    <a:moveTo>
                      <a:pt x="850" y="1"/>
                    </a:moveTo>
                    <a:lnTo>
                      <a:pt x="764" y="12"/>
                    </a:lnTo>
                    <a:lnTo>
                      <a:pt x="688" y="33"/>
                    </a:lnTo>
                    <a:lnTo>
                      <a:pt x="602" y="55"/>
                    </a:lnTo>
                    <a:lnTo>
                      <a:pt x="527" y="87"/>
                    </a:lnTo>
                    <a:lnTo>
                      <a:pt x="452" y="119"/>
                    </a:lnTo>
                    <a:lnTo>
                      <a:pt x="387" y="173"/>
                    </a:lnTo>
                    <a:lnTo>
                      <a:pt x="323" y="216"/>
                    </a:lnTo>
                    <a:lnTo>
                      <a:pt x="258" y="281"/>
                    </a:lnTo>
                    <a:lnTo>
                      <a:pt x="205" y="334"/>
                    </a:lnTo>
                    <a:lnTo>
                      <a:pt x="151" y="410"/>
                    </a:lnTo>
                    <a:lnTo>
                      <a:pt x="108" y="474"/>
                    </a:lnTo>
                    <a:lnTo>
                      <a:pt x="76" y="549"/>
                    </a:lnTo>
                    <a:lnTo>
                      <a:pt x="43" y="625"/>
                    </a:lnTo>
                    <a:lnTo>
                      <a:pt x="22" y="711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3" y="1130"/>
                    </a:lnTo>
                    <a:lnTo>
                      <a:pt x="76" y="1205"/>
                    </a:lnTo>
                    <a:lnTo>
                      <a:pt x="108" y="1291"/>
                    </a:lnTo>
                    <a:lnTo>
                      <a:pt x="151" y="1356"/>
                    </a:lnTo>
                    <a:lnTo>
                      <a:pt x="205" y="1431"/>
                    </a:lnTo>
                    <a:lnTo>
                      <a:pt x="269" y="1496"/>
                    </a:lnTo>
                    <a:lnTo>
                      <a:pt x="334" y="1549"/>
                    </a:lnTo>
                    <a:lnTo>
                      <a:pt x="398" y="1603"/>
                    </a:lnTo>
                    <a:lnTo>
                      <a:pt x="473" y="1646"/>
                    </a:lnTo>
                    <a:lnTo>
                      <a:pt x="549" y="1689"/>
                    </a:lnTo>
                    <a:lnTo>
                      <a:pt x="624" y="1721"/>
                    </a:lnTo>
                    <a:lnTo>
                      <a:pt x="710" y="1743"/>
                    </a:lnTo>
                    <a:lnTo>
                      <a:pt x="796" y="1754"/>
                    </a:lnTo>
                    <a:lnTo>
                      <a:pt x="882" y="1764"/>
                    </a:lnTo>
                    <a:lnTo>
                      <a:pt x="968" y="1754"/>
                    </a:lnTo>
                    <a:lnTo>
                      <a:pt x="1054" y="1743"/>
                    </a:lnTo>
                    <a:lnTo>
                      <a:pt x="1140" y="1721"/>
                    </a:lnTo>
                    <a:lnTo>
                      <a:pt x="1226" y="1689"/>
                    </a:lnTo>
                    <a:lnTo>
                      <a:pt x="1301" y="1646"/>
                    </a:lnTo>
                    <a:lnTo>
                      <a:pt x="1377" y="1603"/>
                    </a:lnTo>
                    <a:lnTo>
                      <a:pt x="1441" y="1549"/>
                    </a:lnTo>
                    <a:lnTo>
                      <a:pt x="1506" y="1485"/>
                    </a:lnTo>
                    <a:lnTo>
                      <a:pt x="1559" y="1420"/>
                    </a:lnTo>
                    <a:lnTo>
                      <a:pt x="1613" y="1356"/>
                    </a:lnTo>
                    <a:lnTo>
                      <a:pt x="1656" y="1281"/>
                    </a:lnTo>
                    <a:lnTo>
                      <a:pt x="1699" y="1205"/>
                    </a:lnTo>
                    <a:lnTo>
                      <a:pt x="1721" y="1119"/>
                    </a:lnTo>
                    <a:lnTo>
                      <a:pt x="1742" y="1044"/>
                    </a:lnTo>
                    <a:lnTo>
                      <a:pt x="1753" y="958"/>
                    </a:lnTo>
                    <a:lnTo>
                      <a:pt x="1764" y="861"/>
                    </a:lnTo>
                    <a:lnTo>
                      <a:pt x="1753" y="775"/>
                    </a:lnTo>
                    <a:lnTo>
                      <a:pt x="1742" y="689"/>
                    </a:lnTo>
                    <a:lnTo>
                      <a:pt x="1710" y="614"/>
                    </a:lnTo>
                    <a:lnTo>
                      <a:pt x="1678" y="528"/>
                    </a:lnTo>
                    <a:lnTo>
                      <a:pt x="1635" y="453"/>
                    </a:lnTo>
                    <a:lnTo>
                      <a:pt x="1592" y="377"/>
                    </a:lnTo>
                    <a:lnTo>
                      <a:pt x="1538" y="313"/>
                    </a:lnTo>
                    <a:lnTo>
                      <a:pt x="1473" y="248"/>
                    </a:lnTo>
                    <a:lnTo>
                      <a:pt x="1409" y="194"/>
                    </a:lnTo>
                    <a:lnTo>
                      <a:pt x="1344" y="141"/>
                    </a:lnTo>
                    <a:lnTo>
                      <a:pt x="1269" y="98"/>
                    </a:lnTo>
                    <a:lnTo>
                      <a:pt x="1194" y="65"/>
                    </a:lnTo>
                    <a:lnTo>
                      <a:pt x="1108" y="33"/>
                    </a:lnTo>
                    <a:lnTo>
                      <a:pt x="1022" y="22"/>
                    </a:lnTo>
                    <a:lnTo>
                      <a:pt x="936" y="12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2035200" y="197385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16" y="312"/>
                    </a:lnTo>
                    <a:lnTo>
                      <a:pt x="162" y="388"/>
                    </a:lnTo>
                    <a:lnTo>
                      <a:pt x="108" y="452"/>
                    </a:lnTo>
                    <a:lnTo>
                      <a:pt x="76" y="538"/>
                    </a:lnTo>
                    <a:lnTo>
                      <a:pt x="44" y="613"/>
                    </a:lnTo>
                    <a:lnTo>
                      <a:pt x="12" y="699"/>
                    </a:lnTo>
                    <a:lnTo>
                      <a:pt x="1" y="786"/>
                    </a:lnTo>
                    <a:lnTo>
                      <a:pt x="1" y="872"/>
                    </a:lnTo>
                    <a:lnTo>
                      <a:pt x="1" y="958"/>
                    </a:lnTo>
                    <a:lnTo>
                      <a:pt x="12" y="1033"/>
                    </a:lnTo>
                    <a:lnTo>
                      <a:pt x="33" y="1119"/>
                    </a:lnTo>
                    <a:lnTo>
                      <a:pt x="65" y="1194"/>
                    </a:lnTo>
                    <a:lnTo>
                      <a:pt x="98" y="1269"/>
                    </a:lnTo>
                    <a:lnTo>
                      <a:pt x="141" y="1345"/>
                    </a:lnTo>
                    <a:lnTo>
                      <a:pt x="194" y="1409"/>
                    </a:lnTo>
                    <a:lnTo>
                      <a:pt x="248" y="1474"/>
                    </a:lnTo>
                    <a:lnTo>
                      <a:pt x="313" y="1527"/>
                    </a:lnTo>
                    <a:lnTo>
                      <a:pt x="377" y="1581"/>
                    </a:lnTo>
                    <a:lnTo>
                      <a:pt x="442" y="1624"/>
                    </a:lnTo>
                    <a:lnTo>
                      <a:pt x="517" y="1667"/>
                    </a:lnTo>
                    <a:lnTo>
                      <a:pt x="592" y="1700"/>
                    </a:lnTo>
                    <a:lnTo>
                      <a:pt x="678" y="1721"/>
                    </a:lnTo>
                    <a:lnTo>
                      <a:pt x="753" y="1732"/>
                    </a:lnTo>
                    <a:lnTo>
                      <a:pt x="839" y="1743"/>
                    </a:lnTo>
                    <a:lnTo>
                      <a:pt x="926" y="1743"/>
                    </a:lnTo>
                    <a:lnTo>
                      <a:pt x="1012" y="1732"/>
                    </a:lnTo>
                    <a:lnTo>
                      <a:pt x="1098" y="1710"/>
                    </a:lnTo>
                    <a:lnTo>
                      <a:pt x="1173" y="1678"/>
                    </a:lnTo>
                    <a:lnTo>
                      <a:pt x="1259" y="1646"/>
                    </a:lnTo>
                    <a:lnTo>
                      <a:pt x="1334" y="1603"/>
                    </a:lnTo>
                    <a:lnTo>
                      <a:pt x="1399" y="1549"/>
                    </a:lnTo>
                    <a:lnTo>
                      <a:pt x="1463" y="1495"/>
                    </a:lnTo>
                    <a:lnTo>
                      <a:pt x="1528" y="1431"/>
                    </a:lnTo>
                    <a:lnTo>
                      <a:pt x="1581" y="1355"/>
                    </a:lnTo>
                    <a:lnTo>
                      <a:pt x="1624" y="1291"/>
                    </a:lnTo>
                    <a:lnTo>
                      <a:pt x="1667" y="1216"/>
                    </a:lnTo>
                    <a:lnTo>
                      <a:pt x="1700" y="1130"/>
                    </a:lnTo>
                    <a:lnTo>
                      <a:pt x="1721" y="1044"/>
                    </a:lnTo>
                    <a:lnTo>
                      <a:pt x="1732" y="958"/>
                    </a:lnTo>
                    <a:lnTo>
                      <a:pt x="1743" y="872"/>
                    </a:lnTo>
                    <a:lnTo>
                      <a:pt x="1732" y="786"/>
                    </a:lnTo>
                    <a:lnTo>
                      <a:pt x="1721" y="710"/>
                    </a:lnTo>
                    <a:lnTo>
                      <a:pt x="1700" y="624"/>
                    </a:lnTo>
                    <a:lnTo>
                      <a:pt x="1667" y="549"/>
                    </a:lnTo>
                    <a:lnTo>
                      <a:pt x="1635" y="474"/>
                    </a:lnTo>
                    <a:lnTo>
                      <a:pt x="1592" y="409"/>
                    </a:lnTo>
                    <a:lnTo>
                      <a:pt x="1538" y="334"/>
                    </a:lnTo>
                    <a:lnTo>
                      <a:pt x="1485" y="280"/>
                    </a:lnTo>
                    <a:lnTo>
                      <a:pt x="1431" y="216"/>
                    </a:lnTo>
                    <a:lnTo>
                      <a:pt x="1366" y="162"/>
                    </a:lnTo>
                    <a:lnTo>
                      <a:pt x="1291" y="119"/>
                    </a:lnTo>
                    <a:lnTo>
                      <a:pt x="1216" y="87"/>
                    </a:lnTo>
                    <a:lnTo>
                      <a:pt x="1141" y="54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461225" y="228810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764" y="1"/>
                    </a:moveTo>
                    <a:lnTo>
                      <a:pt x="678" y="22"/>
                    </a:lnTo>
                    <a:lnTo>
                      <a:pt x="603" y="44"/>
                    </a:lnTo>
                    <a:lnTo>
                      <a:pt x="528" y="76"/>
                    </a:lnTo>
                    <a:lnTo>
                      <a:pt x="453" y="108"/>
                    </a:lnTo>
                    <a:lnTo>
                      <a:pt x="388" y="162"/>
                    </a:lnTo>
                    <a:lnTo>
                      <a:pt x="324" y="205"/>
                    </a:lnTo>
                    <a:lnTo>
                      <a:pt x="259" y="259"/>
                    </a:lnTo>
                    <a:lnTo>
                      <a:pt x="205" y="323"/>
                    </a:lnTo>
                    <a:lnTo>
                      <a:pt x="152" y="388"/>
                    </a:lnTo>
                    <a:lnTo>
                      <a:pt x="109" y="463"/>
                    </a:lnTo>
                    <a:lnTo>
                      <a:pt x="76" y="538"/>
                    </a:lnTo>
                    <a:lnTo>
                      <a:pt x="44" y="614"/>
                    </a:lnTo>
                    <a:lnTo>
                      <a:pt x="22" y="689"/>
                    </a:lnTo>
                    <a:lnTo>
                      <a:pt x="1" y="775"/>
                    </a:lnTo>
                    <a:lnTo>
                      <a:pt x="1" y="850"/>
                    </a:lnTo>
                    <a:lnTo>
                      <a:pt x="1" y="936"/>
                    </a:lnTo>
                    <a:lnTo>
                      <a:pt x="12" y="1022"/>
                    </a:lnTo>
                    <a:lnTo>
                      <a:pt x="33" y="1108"/>
                    </a:lnTo>
                    <a:lnTo>
                      <a:pt x="66" y="1194"/>
                    </a:lnTo>
                    <a:lnTo>
                      <a:pt x="98" y="1270"/>
                    </a:lnTo>
                    <a:lnTo>
                      <a:pt x="141" y="1345"/>
                    </a:lnTo>
                    <a:lnTo>
                      <a:pt x="195" y="1409"/>
                    </a:lnTo>
                    <a:lnTo>
                      <a:pt x="248" y="1474"/>
                    </a:lnTo>
                    <a:lnTo>
                      <a:pt x="313" y="1528"/>
                    </a:lnTo>
                    <a:lnTo>
                      <a:pt x="388" y="1581"/>
                    </a:lnTo>
                    <a:lnTo>
                      <a:pt x="453" y="1635"/>
                    </a:lnTo>
                    <a:lnTo>
                      <a:pt x="528" y="1667"/>
                    </a:lnTo>
                    <a:lnTo>
                      <a:pt x="614" y="1700"/>
                    </a:lnTo>
                    <a:lnTo>
                      <a:pt x="700" y="1721"/>
                    </a:lnTo>
                    <a:lnTo>
                      <a:pt x="775" y="1743"/>
                    </a:lnTo>
                    <a:lnTo>
                      <a:pt x="958" y="1743"/>
                    </a:lnTo>
                    <a:lnTo>
                      <a:pt x="1044" y="1721"/>
                    </a:lnTo>
                    <a:lnTo>
                      <a:pt x="1119" y="1700"/>
                    </a:lnTo>
                    <a:lnTo>
                      <a:pt x="1205" y="1678"/>
                    </a:lnTo>
                    <a:lnTo>
                      <a:pt x="1281" y="1635"/>
                    </a:lnTo>
                    <a:lnTo>
                      <a:pt x="1356" y="1592"/>
                    </a:lnTo>
                    <a:lnTo>
                      <a:pt x="1420" y="1538"/>
                    </a:lnTo>
                    <a:lnTo>
                      <a:pt x="1485" y="1474"/>
                    </a:lnTo>
                    <a:lnTo>
                      <a:pt x="1539" y="1409"/>
                    </a:lnTo>
                    <a:lnTo>
                      <a:pt x="1592" y="1345"/>
                    </a:lnTo>
                    <a:lnTo>
                      <a:pt x="1635" y="1270"/>
                    </a:lnTo>
                    <a:lnTo>
                      <a:pt x="1678" y="1194"/>
                    </a:lnTo>
                    <a:lnTo>
                      <a:pt x="1711" y="1119"/>
                    </a:lnTo>
                    <a:lnTo>
                      <a:pt x="1732" y="1033"/>
                    </a:lnTo>
                    <a:lnTo>
                      <a:pt x="1743" y="947"/>
                    </a:lnTo>
                    <a:lnTo>
                      <a:pt x="1743" y="861"/>
                    </a:lnTo>
                    <a:lnTo>
                      <a:pt x="1743" y="775"/>
                    </a:lnTo>
                    <a:lnTo>
                      <a:pt x="1721" y="689"/>
                    </a:lnTo>
                    <a:lnTo>
                      <a:pt x="1700" y="603"/>
                    </a:lnTo>
                    <a:lnTo>
                      <a:pt x="1668" y="528"/>
                    </a:lnTo>
                    <a:lnTo>
                      <a:pt x="1625" y="452"/>
                    </a:lnTo>
                    <a:lnTo>
                      <a:pt x="1582" y="377"/>
                    </a:lnTo>
                    <a:lnTo>
                      <a:pt x="1528" y="313"/>
                    </a:lnTo>
                    <a:lnTo>
                      <a:pt x="1463" y="248"/>
                    </a:lnTo>
                    <a:lnTo>
                      <a:pt x="1399" y="194"/>
                    </a:lnTo>
                    <a:lnTo>
                      <a:pt x="1334" y="141"/>
                    </a:lnTo>
                    <a:lnTo>
                      <a:pt x="1259" y="98"/>
                    </a:lnTo>
                    <a:lnTo>
                      <a:pt x="1184" y="65"/>
                    </a:lnTo>
                    <a:lnTo>
                      <a:pt x="1098" y="33"/>
                    </a:lnTo>
                    <a:lnTo>
                      <a:pt x="1023" y="11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2034950" y="2288100"/>
                <a:ext cx="43825" cy="43575"/>
              </a:xfrm>
              <a:custGeom>
                <a:rect b="b" l="l" r="r" t="t"/>
                <a:pathLst>
                  <a:path extrusionOk="0" h="1743" w="1753">
                    <a:moveTo>
                      <a:pt x="796" y="1"/>
                    </a:moveTo>
                    <a:lnTo>
                      <a:pt x="710" y="11"/>
                    </a:lnTo>
                    <a:lnTo>
                      <a:pt x="624" y="44"/>
                    </a:lnTo>
                    <a:lnTo>
                      <a:pt x="548" y="65"/>
                    </a:lnTo>
                    <a:lnTo>
                      <a:pt x="462" y="108"/>
                    </a:lnTo>
                    <a:lnTo>
                      <a:pt x="398" y="151"/>
                    </a:lnTo>
                    <a:lnTo>
                      <a:pt x="323" y="205"/>
                    </a:lnTo>
                    <a:lnTo>
                      <a:pt x="258" y="270"/>
                    </a:lnTo>
                    <a:lnTo>
                      <a:pt x="204" y="334"/>
                    </a:lnTo>
                    <a:lnTo>
                      <a:pt x="151" y="399"/>
                    </a:lnTo>
                    <a:lnTo>
                      <a:pt x="108" y="474"/>
                    </a:lnTo>
                    <a:lnTo>
                      <a:pt x="75" y="549"/>
                    </a:lnTo>
                    <a:lnTo>
                      <a:pt x="43" y="624"/>
                    </a:lnTo>
                    <a:lnTo>
                      <a:pt x="22" y="710"/>
                    </a:lnTo>
                    <a:lnTo>
                      <a:pt x="11" y="796"/>
                    </a:lnTo>
                    <a:lnTo>
                      <a:pt x="0" y="882"/>
                    </a:lnTo>
                    <a:lnTo>
                      <a:pt x="11" y="969"/>
                    </a:lnTo>
                    <a:lnTo>
                      <a:pt x="22" y="1044"/>
                    </a:lnTo>
                    <a:lnTo>
                      <a:pt x="43" y="1130"/>
                    </a:lnTo>
                    <a:lnTo>
                      <a:pt x="75" y="1205"/>
                    </a:lnTo>
                    <a:lnTo>
                      <a:pt x="118" y="1280"/>
                    </a:lnTo>
                    <a:lnTo>
                      <a:pt x="161" y="1345"/>
                    </a:lnTo>
                    <a:lnTo>
                      <a:pt x="204" y="1409"/>
                    </a:lnTo>
                    <a:lnTo>
                      <a:pt x="258" y="1474"/>
                    </a:lnTo>
                    <a:lnTo>
                      <a:pt x="323" y="1528"/>
                    </a:lnTo>
                    <a:lnTo>
                      <a:pt x="387" y="1581"/>
                    </a:lnTo>
                    <a:lnTo>
                      <a:pt x="462" y="1624"/>
                    </a:lnTo>
                    <a:lnTo>
                      <a:pt x="527" y="1667"/>
                    </a:lnTo>
                    <a:lnTo>
                      <a:pt x="602" y="1700"/>
                    </a:lnTo>
                    <a:lnTo>
                      <a:pt x="688" y="1721"/>
                    </a:lnTo>
                    <a:lnTo>
                      <a:pt x="763" y="1732"/>
                    </a:lnTo>
                    <a:lnTo>
                      <a:pt x="849" y="1743"/>
                    </a:lnTo>
                    <a:lnTo>
                      <a:pt x="936" y="1743"/>
                    </a:lnTo>
                    <a:lnTo>
                      <a:pt x="1022" y="1732"/>
                    </a:lnTo>
                    <a:lnTo>
                      <a:pt x="1108" y="1710"/>
                    </a:lnTo>
                    <a:lnTo>
                      <a:pt x="1183" y="1678"/>
                    </a:lnTo>
                    <a:lnTo>
                      <a:pt x="1258" y="1646"/>
                    </a:lnTo>
                    <a:lnTo>
                      <a:pt x="1333" y="1603"/>
                    </a:lnTo>
                    <a:lnTo>
                      <a:pt x="1409" y="1549"/>
                    </a:lnTo>
                    <a:lnTo>
                      <a:pt x="1473" y="1495"/>
                    </a:lnTo>
                    <a:lnTo>
                      <a:pt x="1527" y="1431"/>
                    </a:lnTo>
                    <a:lnTo>
                      <a:pt x="1581" y="1366"/>
                    </a:lnTo>
                    <a:lnTo>
                      <a:pt x="1634" y="1291"/>
                    </a:lnTo>
                    <a:lnTo>
                      <a:pt x="1667" y="1216"/>
                    </a:lnTo>
                    <a:lnTo>
                      <a:pt x="1710" y="1141"/>
                    </a:lnTo>
                    <a:lnTo>
                      <a:pt x="1731" y="1055"/>
                    </a:lnTo>
                    <a:lnTo>
                      <a:pt x="1742" y="969"/>
                    </a:lnTo>
                    <a:lnTo>
                      <a:pt x="1753" y="882"/>
                    </a:lnTo>
                    <a:lnTo>
                      <a:pt x="1753" y="796"/>
                    </a:lnTo>
                    <a:lnTo>
                      <a:pt x="1731" y="710"/>
                    </a:lnTo>
                    <a:lnTo>
                      <a:pt x="1710" y="635"/>
                    </a:lnTo>
                    <a:lnTo>
                      <a:pt x="1688" y="549"/>
                    </a:lnTo>
                    <a:lnTo>
                      <a:pt x="1645" y="474"/>
                    </a:lnTo>
                    <a:lnTo>
                      <a:pt x="1602" y="399"/>
                    </a:lnTo>
                    <a:lnTo>
                      <a:pt x="1548" y="334"/>
                    </a:lnTo>
                    <a:lnTo>
                      <a:pt x="1495" y="270"/>
                    </a:lnTo>
                    <a:lnTo>
                      <a:pt x="1430" y="205"/>
                    </a:lnTo>
                    <a:lnTo>
                      <a:pt x="1366" y="151"/>
                    </a:lnTo>
                    <a:lnTo>
                      <a:pt x="1290" y="108"/>
                    </a:lnTo>
                    <a:lnTo>
                      <a:pt x="1215" y="76"/>
                    </a:lnTo>
                    <a:lnTo>
                      <a:pt x="1129" y="44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1643250" y="2838925"/>
                <a:ext cx="43325" cy="43050"/>
              </a:xfrm>
              <a:custGeom>
                <a:rect b="b" l="l" r="r" t="t"/>
                <a:pathLst>
                  <a:path extrusionOk="0" h="1722" w="1733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54"/>
                    </a:lnTo>
                    <a:lnTo>
                      <a:pt x="474" y="97"/>
                    </a:lnTo>
                    <a:lnTo>
                      <a:pt x="399" y="140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05" y="312"/>
                    </a:lnTo>
                    <a:lnTo>
                      <a:pt x="151" y="377"/>
                    </a:lnTo>
                    <a:lnTo>
                      <a:pt x="108" y="452"/>
                    </a:lnTo>
                    <a:lnTo>
                      <a:pt x="65" y="527"/>
                    </a:lnTo>
                    <a:lnTo>
                      <a:pt x="33" y="613"/>
                    </a:lnTo>
                    <a:lnTo>
                      <a:pt x="12" y="699"/>
                    </a:lnTo>
                    <a:lnTo>
                      <a:pt x="1" y="786"/>
                    </a:lnTo>
                    <a:lnTo>
                      <a:pt x="1" y="872"/>
                    </a:lnTo>
                    <a:lnTo>
                      <a:pt x="1" y="958"/>
                    </a:lnTo>
                    <a:lnTo>
                      <a:pt x="22" y="1033"/>
                    </a:lnTo>
                    <a:lnTo>
                      <a:pt x="44" y="1119"/>
                    </a:lnTo>
                    <a:lnTo>
                      <a:pt x="76" y="1194"/>
                    </a:lnTo>
                    <a:lnTo>
                      <a:pt x="108" y="1269"/>
                    </a:lnTo>
                    <a:lnTo>
                      <a:pt x="151" y="1334"/>
                    </a:lnTo>
                    <a:lnTo>
                      <a:pt x="205" y="1409"/>
                    </a:lnTo>
                    <a:lnTo>
                      <a:pt x="259" y="1463"/>
                    </a:lnTo>
                    <a:lnTo>
                      <a:pt x="323" y="1527"/>
                    </a:lnTo>
                    <a:lnTo>
                      <a:pt x="388" y="1570"/>
                    </a:lnTo>
                    <a:lnTo>
                      <a:pt x="463" y="1613"/>
                    </a:lnTo>
                    <a:lnTo>
                      <a:pt x="539" y="1657"/>
                    </a:lnTo>
                    <a:lnTo>
                      <a:pt x="614" y="1689"/>
                    </a:lnTo>
                    <a:lnTo>
                      <a:pt x="689" y="1710"/>
                    </a:lnTo>
                    <a:lnTo>
                      <a:pt x="775" y="1721"/>
                    </a:lnTo>
                    <a:lnTo>
                      <a:pt x="936" y="1721"/>
                    </a:lnTo>
                    <a:lnTo>
                      <a:pt x="1022" y="1710"/>
                    </a:lnTo>
                    <a:lnTo>
                      <a:pt x="1108" y="1689"/>
                    </a:lnTo>
                    <a:lnTo>
                      <a:pt x="1184" y="1657"/>
                    </a:lnTo>
                    <a:lnTo>
                      <a:pt x="1259" y="1624"/>
                    </a:lnTo>
                    <a:lnTo>
                      <a:pt x="1324" y="1581"/>
                    </a:lnTo>
                    <a:lnTo>
                      <a:pt x="1399" y="1527"/>
                    </a:lnTo>
                    <a:lnTo>
                      <a:pt x="1453" y="1474"/>
                    </a:lnTo>
                    <a:lnTo>
                      <a:pt x="1517" y="1409"/>
                    </a:lnTo>
                    <a:lnTo>
                      <a:pt x="1571" y="1345"/>
                    </a:lnTo>
                    <a:lnTo>
                      <a:pt x="1614" y="1280"/>
                    </a:lnTo>
                    <a:lnTo>
                      <a:pt x="1646" y="1205"/>
                    </a:lnTo>
                    <a:lnTo>
                      <a:pt x="1678" y="1130"/>
                    </a:lnTo>
                    <a:lnTo>
                      <a:pt x="1700" y="1044"/>
                    </a:lnTo>
                    <a:lnTo>
                      <a:pt x="1721" y="968"/>
                    </a:lnTo>
                    <a:lnTo>
                      <a:pt x="1732" y="882"/>
                    </a:lnTo>
                    <a:lnTo>
                      <a:pt x="1721" y="796"/>
                    </a:lnTo>
                    <a:lnTo>
                      <a:pt x="1711" y="710"/>
                    </a:lnTo>
                    <a:lnTo>
                      <a:pt x="1689" y="635"/>
                    </a:lnTo>
                    <a:lnTo>
                      <a:pt x="1668" y="560"/>
                    </a:lnTo>
                    <a:lnTo>
                      <a:pt x="1625" y="484"/>
                    </a:lnTo>
                    <a:lnTo>
                      <a:pt x="1592" y="409"/>
                    </a:lnTo>
                    <a:lnTo>
                      <a:pt x="1539" y="345"/>
                    </a:lnTo>
                    <a:lnTo>
                      <a:pt x="1485" y="280"/>
                    </a:lnTo>
                    <a:lnTo>
                      <a:pt x="1420" y="216"/>
                    </a:lnTo>
                    <a:lnTo>
                      <a:pt x="1356" y="162"/>
                    </a:lnTo>
                    <a:lnTo>
                      <a:pt x="1291" y="119"/>
                    </a:lnTo>
                    <a:lnTo>
                      <a:pt x="1216" y="76"/>
                    </a:lnTo>
                    <a:lnTo>
                      <a:pt x="1141" y="44"/>
                    </a:lnTo>
                    <a:lnTo>
                      <a:pt x="1065" y="22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541875" y="252467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764" y="0"/>
                    </a:moveTo>
                    <a:lnTo>
                      <a:pt x="678" y="22"/>
                    </a:lnTo>
                    <a:lnTo>
                      <a:pt x="603" y="43"/>
                    </a:lnTo>
                    <a:lnTo>
                      <a:pt x="528" y="76"/>
                    </a:lnTo>
                    <a:lnTo>
                      <a:pt x="453" y="119"/>
                    </a:lnTo>
                    <a:lnTo>
                      <a:pt x="377" y="162"/>
                    </a:lnTo>
                    <a:lnTo>
                      <a:pt x="313" y="215"/>
                    </a:lnTo>
                    <a:lnTo>
                      <a:pt x="259" y="269"/>
                    </a:lnTo>
                    <a:lnTo>
                      <a:pt x="205" y="334"/>
                    </a:lnTo>
                    <a:lnTo>
                      <a:pt x="151" y="398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13"/>
                    </a:lnTo>
                    <a:lnTo>
                      <a:pt x="22" y="699"/>
                    </a:lnTo>
                    <a:lnTo>
                      <a:pt x="12" y="775"/>
                    </a:lnTo>
                    <a:lnTo>
                      <a:pt x="1" y="861"/>
                    </a:lnTo>
                    <a:lnTo>
                      <a:pt x="12" y="947"/>
                    </a:lnTo>
                    <a:lnTo>
                      <a:pt x="22" y="1033"/>
                    </a:lnTo>
                    <a:lnTo>
                      <a:pt x="44" y="1119"/>
                    </a:lnTo>
                    <a:lnTo>
                      <a:pt x="76" y="1194"/>
                    </a:lnTo>
                    <a:lnTo>
                      <a:pt x="119" y="1269"/>
                    </a:lnTo>
                    <a:lnTo>
                      <a:pt x="162" y="1344"/>
                    </a:lnTo>
                    <a:lnTo>
                      <a:pt x="216" y="1409"/>
                    </a:lnTo>
                    <a:lnTo>
                      <a:pt x="280" y="1474"/>
                    </a:lnTo>
                    <a:lnTo>
                      <a:pt x="345" y="1538"/>
                    </a:lnTo>
                    <a:lnTo>
                      <a:pt x="409" y="1581"/>
                    </a:lnTo>
                    <a:lnTo>
                      <a:pt x="485" y="1635"/>
                    </a:lnTo>
                    <a:lnTo>
                      <a:pt x="560" y="1667"/>
                    </a:lnTo>
                    <a:lnTo>
                      <a:pt x="646" y="1699"/>
                    </a:lnTo>
                    <a:lnTo>
                      <a:pt x="721" y="1721"/>
                    </a:lnTo>
                    <a:lnTo>
                      <a:pt x="807" y="1732"/>
                    </a:lnTo>
                    <a:lnTo>
                      <a:pt x="893" y="1732"/>
                    </a:lnTo>
                    <a:lnTo>
                      <a:pt x="979" y="1721"/>
                    </a:lnTo>
                    <a:lnTo>
                      <a:pt x="1065" y="1710"/>
                    </a:lnTo>
                    <a:lnTo>
                      <a:pt x="1141" y="1678"/>
                    </a:lnTo>
                    <a:lnTo>
                      <a:pt x="1216" y="1646"/>
                    </a:lnTo>
                    <a:lnTo>
                      <a:pt x="1291" y="1613"/>
                    </a:lnTo>
                    <a:lnTo>
                      <a:pt x="1356" y="1570"/>
                    </a:lnTo>
                    <a:lnTo>
                      <a:pt x="1420" y="1517"/>
                    </a:lnTo>
                    <a:lnTo>
                      <a:pt x="1485" y="1452"/>
                    </a:lnTo>
                    <a:lnTo>
                      <a:pt x="1539" y="1398"/>
                    </a:lnTo>
                    <a:lnTo>
                      <a:pt x="1592" y="1334"/>
                    </a:lnTo>
                    <a:lnTo>
                      <a:pt x="1635" y="1258"/>
                    </a:lnTo>
                    <a:lnTo>
                      <a:pt x="1668" y="1183"/>
                    </a:lnTo>
                    <a:lnTo>
                      <a:pt x="1700" y="1108"/>
                    </a:lnTo>
                    <a:lnTo>
                      <a:pt x="1721" y="1033"/>
                    </a:lnTo>
                    <a:lnTo>
                      <a:pt x="1732" y="947"/>
                    </a:lnTo>
                    <a:lnTo>
                      <a:pt x="1732" y="861"/>
                    </a:lnTo>
                    <a:lnTo>
                      <a:pt x="1732" y="775"/>
                    </a:lnTo>
                    <a:lnTo>
                      <a:pt x="1721" y="689"/>
                    </a:lnTo>
                    <a:lnTo>
                      <a:pt x="1700" y="613"/>
                    </a:lnTo>
                    <a:lnTo>
                      <a:pt x="1668" y="527"/>
                    </a:lnTo>
                    <a:lnTo>
                      <a:pt x="1625" y="452"/>
                    </a:lnTo>
                    <a:lnTo>
                      <a:pt x="1582" y="377"/>
                    </a:lnTo>
                    <a:lnTo>
                      <a:pt x="1528" y="312"/>
                    </a:lnTo>
                    <a:lnTo>
                      <a:pt x="1463" y="248"/>
                    </a:lnTo>
                    <a:lnTo>
                      <a:pt x="1399" y="194"/>
                    </a:lnTo>
                    <a:lnTo>
                      <a:pt x="1334" y="140"/>
                    </a:lnTo>
                    <a:lnTo>
                      <a:pt x="1259" y="97"/>
                    </a:lnTo>
                    <a:lnTo>
                      <a:pt x="1184" y="54"/>
                    </a:lnTo>
                    <a:lnTo>
                      <a:pt x="1098" y="33"/>
                    </a:lnTo>
                    <a:lnTo>
                      <a:pt x="1012" y="11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1406700" y="1345600"/>
                <a:ext cx="43300" cy="43325"/>
              </a:xfrm>
              <a:custGeom>
                <a:rect b="b" l="l" r="r" t="t"/>
                <a:pathLst>
                  <a:path extrusionOk="0" h="1733" w="1732">
                    <a:moveTo>
                      <a:pt x="785" y="1"/>
                    </a:moveTo>
                    <a:lnTo>
                      <a:pt x="699" y="12"/>
                    </a:lnTo>
                    <a:lnTo>
                      <a:pt x="624" y="33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70"/>
                    </a:lnTo>
                    <a:lnTo>
                      <a:pt x="205" y="334"/>
                    </a:lnTo>
                    <a:lnTo>
                      <a:pt x="151" y="399"/>
                    </a:lnTo>
                    <a:lnTo>
                      <a:pt x="108" y="474"/>
                    </a:lnTo>
                    <a:lnTo>
                      <a:pt x="65" y="549"/>
                    </a:lnTo>
                    <a:lnTo>
                      <a:pt x="43" y="635"/>
                    </a:lnTo>
                    <a:lnTo>
                      <a:pt x="22" y="711"/>
                    </a:lnTo>
                    <a:lnTo>
                      <a:pt x="11" y="797"/>
                    </a:lnTo>
                    <a:lnTo>
                      <a:pt x="0" y="883"/>
                    </a:lnTo>
                    <a:lnTo>
                      <a:pt x="11" y="969"/>
                    </a:lnTo>
                    <a:lnTo>
                      <a:pt x="22" y="1055"/>
                    </a:lnTo>
                    <a:lnTo>
                      <a:pt x="54" y="1130"/>
                    </a:lnTo>
                    <a:lnTo>
                      <a:pt x="76" y="1205"/>
                    </a:lnTo>
                    <a:lnTo>
                      <a:pt x="119" y="1280"/>
                    </a:lnTo>
                    <a:lnTo>
                      <a:pt x="162" y="1345"/>
                    </a:lnTo>
                    <a:lnTo>
                      <a:pt x="215" y="1410"/>
                    </a:lnTo>
                    <a:lnTo>
                      <a:pt x="269" y="1474"/>
                    </a:lnTo>
                    <a:lnTo>
                      <a:pt x="334" y="1528"/>
                    </a:lnTo>
                    <a:lnTo>
                      <a:pt x="398" y="1582"/>
                    </a:lnTo>
                    <a:lnTo>
                      <a:pt x="473" y="1625"/>
                    </a:lnTo>
                    <a:lnTo>
                      <a:pt x="538" y="1657"/>
                    </a:lnTo>
                    <a:lnTo>
                      <a:pt x="624" y="1689"/>
                    </a:lnTo>
                    <a:lnTo>
                      <a:pt x="699" y="1711"/>
                    </a:lnTo>
                    <a:lnTo>
                      <a:pt x="785" y="1721"/>
                    </a:lnTo>
                    <a:lnTo>
                      <a:pt x="860" y="1732"/>
                    </a:lnTo>
                    <a:lnTo>
                      <a:pt x="947" y="1732"/>
                    </a:lnTo>
                    <a:lnTo>
                      <a:pt x="1033" y="1711"/>
                    </a:lnTo>
                    <a:lnTo>
                      <a:pt x="1119" y="1689"/>
                    </a:lnTo>
                    <a:lnTo>
                      <a:pt x="1194" y="1657"/>
                    </a:lnTo>
                    <a:lnTo>
                      <a:pt x="1280" y="1625"/>
                    </a:lnTo>
                    <a:lnTo>
                      <a:pt x="1344" y="1571"/>
                    </a:lnTo>
                    <a:lnTo>
                      <a:pt x="1420" y="1517"/>
                    </a:lnTo>
                    <a:lnTo>
                      <a:pt x="1484" y="1463"/>
                    </a:lnTo>
                    <a:lnTo>
                      <a:pt x="1538" y="1399"/>
                    </a:lnTo>
                    <a:lnTo>
                      <a:pt x="1592" y="1334"/>
                    </a:lnTo>
                    <a:lnTo>
                      <a:pt x="1635" y="1259"/>
                    </a:lnTo>
                    <a:lnTo>
                      <a:pt x="1667" y="1184"/>
                    </a:lnTo>
                    <a:lnTo>
                      <a:pt x="1699" y="1098"/>
                    </a:lnTo>
                    <a:lnTo>
                      <a:pt x="1721" y="1012"/>
                    </a:lnTo>
                    <a:lnTo>
                      <a:pt x="1731" y="926"/>
                    </a:lnTo>
                    <a:lnTo>
                      <a:pt x="1731" y="840"/>
                    </a:lnTo>
                    <a:lnTo>
                      <a:pt x="1731" y="764"/>
                    </a:lnTo>
                    <a:lnTo>
                      <a:pt x="1710" y="678"/>
                    </a:lnTo>
                    <a:lnTo>
                      <a:pt x="1688" y="603"/>
                    </a:lnTo>
                    <a:lnTo>
                      <a:pt x="1656" y="528"/>
                    </a:lnTo>
                    <a:lnTo>
                      <a:pt x="1624" y="453"/>
                    </a:lnTo>
                    <a:lnTo>
                      <a:pt x="1581" y="377"/>
                    </a:lnTo>
                    <a:lnTo>
                      <a:pt x="1527" y="313"/>
                    </a:lnTo>
                    <a:lnTo>
                      <a:pt x="1473" y="259"/>
                    </a:lnTo>
                    <a:lnTo>
                      <a:pt x="1409" y="194"/>
                    </a:lnTo>
                    <a:lnTo>
                      <a:pt x="1344" y="151"/>
                    </a:lnTo>
                    <a:lnTo>
                      <a:pt x="1269" y="108"/>
                    </a:lnTo>
                    <a:lnTo>
                      <a:pt x="1194" y="65"/>
                    </a:lnTo>
                    <a:lnTo>
                      <a:pt x="1119" y="44"/>
                    </a:lnTo>
                    <a:lnTo>
                      <a:pt x="1043" y="12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856400" y="1423575"/>
                <a:ext cx="42775" cy="43025"/>
              </a:xfrm>
              <a:custGeom>
                <a:rect b="b" l="l" r="r" t="t"/>
                <a:pathLst>
                  <a:path extrusionOk="0" h="1721" w="1711">
                    <a:moveTo>
                      <a:pt x="797" y="0"/>
                    </a:moveTo>
                    <a:lnTo>
                      <a:pt x="711" y="11"/>
                    </a:lnTo>
                    <a:lnTo>
                      <a:pt x="635" y="32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27" y="301"/>
                    </a:lnTo>
                    <a:lnTo>
                      <a:pt x="173" y="366"/>
                    </a:lnTo>
                    <a:lnTo>
                      <a:pt x="130" y="430"/>
                    </a:lnTo>
                    <a:lnTo>
                      <a:pt x="87" y="506"/>
                    </a:lnTo>
                    <a:lnTo>
                      <a:pt x="55" y="581"/>
                    </a:lnTo>
                    <a:lnTo>
                      <a:pt x="22" y="656"/>
                    </a:lnTo>
                    <a:lnTo>
                      <a:pt x="12" y="742"/>
                    </a:lnTo>
                    <a:lnTo>
                      <a:pt x="1" y="828"/>
                    </a:lnTo>
                    <a:lnTo>
                      <a:pt x="1" y="903"/>
                    </a:lnTo>
                    <a:lnTo>
                      <a:pt x="12" y="990"/>
                    </a:lnTo>
                    <a:lnTo>
                      <a:pt x="33" y="1065"/>
                    </a:lnTo>
                    <a:lnTo>
                      <a:pt x="55" y="1151"/>
                    </a:lnTo>
                    <a:lnTo>
                      <a:pt x="87" y="1226"/>
                    </a:lnTo>
                    <a:lnTo>
                      <a:pt x="130" y="1291"/>
                    </a:lnTo>
                    <a:lnTo>
                      <a:pt x="173" y="1366"/>
                    </a:lnTo>
                    <a:lnTo>
                      <a:pt x="227" y="1430"/>
                    </a:lnTo>
                    <a:lnTo>
                      <a:pt x="291" y="1484"/>
                    </a:lnTo>
                    <a:lnTo>
                      <a:pt x="356" y="1538"/>
                    </a:lnTo>
                    <a:lnTo>
                      <a:pt x="420" y="1581"/>
                    </a:lnTo>
                    <a:lnTo>
                      <a:pt x="496" y="1624"/>
                    </a:lnTo>
                    <a:lnTo>
                      <a:pt x="571" y="1656"/>
                    </a:lnTo>
                    <a:lnTo>
                      <a:pt x="646" y="1688"/>
                    </a:lnTo>
                    <a:lnTo>
                      <a:pt x="721" y="1710"/>
                    </a:lnTo>
                    <a:lnTo>
                      <a:pt x="807" y="1721"/>
                    </a:lnTo>
                    <a:lnTo>
                      <a:pt x="893" y="1721"/>
                    </a:lnTo>
                    <a:lnTo>
                      <a:pt x="979" y="1710"/>
                    </a:lnTo>
                    <a:lnTo>
                      <a:pt x="1065" y="1688"/>
                    </a:lnTo>
                    <a:lnTo>
                      <a:pt x="1151" y="1667"/>
                    </a:lnTo>
                    <a:lnTo>
                      <a:pt x="1227" y="1624"/>
                    </a:lnTo>
                    <a:lnTo>
                      <a:pt x="1302" y="1581"/>
                    </a:lnTo>
                    <a:lnTo>
                      <a:pt x="1367" y="1538"/>
                    </a:lnTo>
                    <a:lnTo>
                      <a:pt x="1431" y="1484"/>
                    </a:lnTo>
                    <a:lnTo>
                      <a:pt x="1496" y="1420"/>
                    </a:lnTo>
                    <a:lnTo>
                      <a:pt x="1549" y="1355"/>
                    </a:lnTo>
                    <a:lnTo>
                      <a:pt x="1592" y="1280"/>
                    </a:lnTo>
                    <a:lnTo>
                      <a:pt x="1635" y="1205"/>
                    </a:lnTo>
                    <a:lnTo>
                      <a:pt x="1668" y="1119"/>
                    </a:lnTo>
                    <a:lnTo>
                      <a:pt x="1689" y="1043"/>
                    </a:lnTo>
                    <a:lnTo>
                      <a:pt x="1711" y="957"/>
                    </a:lnTo>
                    <a:lnTo>
                      <a:pt x="1711" y="871"/>
                    </a:lnTo>
                    <a:lnTo>
                      <a:pt x="1711" y="785"/>
                    </a:lnTo>
                    <a:lnTo>
                      <a:pt x="1700" y="699"/>
                    </a:lnTo>
                    <a:lnTo>
                      <a:pt x="1678" y="624"/>
                    </a:lnTo>
                    <a:lnTo>
                      <a:pt x="1646" y="549"/>
                    </a:lnTo>
                    <a:lnTo>
                      <a:pt x="1614" y="473"/>
                    </a:lnTo>
                    <a:lnTo>
                      <a:pt x="1571" y="398"/>
                    </a:lnTo>
                    <a:lnTo>
                      <a:pt x="1528" y="334"/>
                    </a:lnTo>
                    <a:lnTo>
                      <a:pt x="1463" y="269"/>
                    </a:lnTo>
                    <a:lnTo>
                      <a:pt x="1410" y="215"/>
                    </a:lnTo>
                    <a:lnTo>
                      <a:pt x="1345" y="162"/>
                    </a:lnTo>
                    <a:lnTo>
                      <a:pt x="1270" y="119"/>
                    </a:lnTo>
                    <a:lnTo>
                      <a:pt x="1205" y="76"/>
                    </a:lnTo>
                    <a:lnTo>
                      <a:pt x="1119" y="54"/>
                    </a:lnTo>
                    <a:lnTo>
                      <a:pt x="1044" y="22"/>
                    </a:lnTo>
                    <a:lnTo>
                      <a:pt x="958" y="11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542150" y="1737825"/>
                <a:ext cx="43050" cy="43025"/>
              </a:xfrm>
              <a:custGeom>
                <a:rect b="b" l="l" r="r" t="t"/>
                <a:pathLst>
                  <a:path extrusionOk="0" h="1721" w="1722">
                    <a:moveTo>
                      <a:pt x="796" y="0"/>
                    </a:moveTo>
                    <a:lnTo>
                      <a:pt x="710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2"/>
                    </a:lnTo>
                    <a:lnTo>
                      <a:pt x="173" y="366"/>
                    </a:lnTo>
                    <a:lnTo>
                      <a:pt x="119" y="431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42"/>
                    </a:lnTo>
                    <a:lnTo>
                      <a:pt x="1" y="828"/>
                    </a:lnTo>
                    <a:lnTo>
                      <a:pt x="1" y="914"/>
                    </a:lnTo>
                    <a:lnTo>
                      <a:pt x="11" y="990"/>
                    </a:lnTo>
                    <a:lnTo>
                      <a:pt x="33" y="1076"/>
                    </a:lnTo>
                    <a:lnTo>
                      <a:pt x="54" y="1151"/>
                    </a:lnTo>
                    <a:lnTo>
                      <a:pt x="87" y="1226"/>
                    </a:lnTo>
                    <a:lnTo>
                      <a:pt x="130" y="1302"/>
                    </a:lnTo>
                    <a:lnTo>
                      <a:pt x="183" y="1366"/>
                    </a:lnTo>
                    <a:lnTo>
                      <a:pt x="226" y="1431"/>
                    </a:lnTo>
                    <a:lnTo>
                      <a:pt x="291" y="1484"/>
                    </a:lnTo>
                    <a:lnTo>
                      <a:pt x="355" y="1538"/>
                    </a:lnTo>
                    <a:lnTo>
                      <a:pt x="420" y="1592"/>
                    </a:lnTo>
                    <a:lnTo>
                      <a:pt x="495" y="1624"/>
                    </a:lnTo>
                    <a:lnTo>
                      <a:pt x="571" y="1667"/>
                    </a:lnTo>
                    <a:lnTo>
                      <a:pt x="646" y="1689"/>
                    </a:lnTo>
                    <a:lnTo>
                      <a:pt x="732" y="1710"/>
                    </a:lnTo>
                    <a:lnTo>
                      <a:pt x="818" y="1721"/>
                    </a:lnTo>
                    <a:lnTo>
                      <a:pt x="904" y="1721"/>
                    </a:lnTo>
                    <a:lnTo>
                      <a:pt x="990" y="1710"/>
                    </a:lnTo>
                    <a:lnTo>
                      <a:pt x="1065" y="1689"/>
                    </a:lnTo>
                    <a:lnTo>
                      <a:pt x="1151" y="1667"/>
                    </a:lnTo>
                    <a:lnTo>
                      <a:pt x="1226" y="1624"/>
                    </a:lnTo>
                    <a:lnTo>
                      <a:pt x="1302" y="1581"/>
                    </a:lnTo>
                    <a:lnTo>
                      <a:pt x="1377" y="1538"/>
                    </a:lnTo>
                    <a:lnTo>
                      <a:pt x="1442" y="1474"/>
                    </a:lnTo>
                    <a:lnTo>
                      <a:pt x="1495" y="1420"/>
                    </a:lnTo>
                    <a:lnTo>
                      <a:pt x="1549" y="1345"/>
                    </a:lnTo>
                    <a:lnTo>
                      <a:pt x="1603" y="1280"/>
                    </a:lnTo>
                    <a:lnTo>
                      <a:pt x="1646" y="1194"/>
                    </a:lnTo>
                    <a:lnTo>
                      <a:pt x="1678" y="1119"/>
                    </a:lnTo>
                    <a:lnTo>
                      <a:pt x="1700" y="1033"/>
                    </a:lnTo>
                    <a:lnTo>
                      <a:pt x="1710" y="947"/>
                    </a:lnTo>
                    <a:lnTo>
                      <a:pt x="1721" y="861"/>
                    </a:lnTo>
                    <a:lnTo>
                      <a:pt x="1710" y="775"/>
                    </a:lnTo>
                    <a:lnTo>
                      <a:pt x="1700" y="699"/>
                    </a:lnTo>
                    <a:lnTo>
                      <a:pt x="1678" y="613"/>
                    </a:lnTo>
                    <a:lnTo>
                      <a:pt x="1657" y="538"/>
                    </a:lnTo>
                    <a:lnTo>
                      <a:pt x="1614" y="463"/>
                    </a:lnTo>
                    <a:lnTo>
                      <a:pt x="1571" y="398"/>
                    </a:lnTo>
                    <a:lnTo>
                      <a:pt x="1528" y="334"/>
                    </a:lnTo>
                    <a:lnTo>
                      <a:pt x="1463" y="269"/>
                    </a:lnTo>
                    <a:lnTo>
                      <a:pt x="1409" y="216"/>
                    </a:lnTo>
                    <a:lnTo>
                      <a:pt x="1345" y="162"/>
                    </a:lnTo>
                    <a:lnTo>
                      <a:pt x="1269" y="119"/>
                    </a:lnTo>
                    <a:lnTo>
                      <a:pt x="1194" y="76"/>
                    </a:lnTo>
                    <a:lnTo>
                      <a:pt x="1119" y="43"/>
                    </a:lnTo>
                    <a:lnTo>
                      <a:pt x="1044" y="22"/>
                    </a:lnTo>
                    <a:lnTo>
                      <a:pt x="958" y="11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856150" y="2838650"/>
                <a:ext cx="43300" cy="43575"/>
              </a:xfrm>
              <a:custGeom>
                <a:rect b="b" l="l" r="r" t="t"/>
                <a:pathLst>
                  <a:path extrusionOk="0" h="1743" w="1732">
                    <a:moveTo>
                      <a:pt x="893" y="1"/>
                    </a:moveTo>
                    <a:lnTo>
                      <a:pt x="807" y="12"/>
                    </a:lnTo>
                    <a:lnTo>
                      <a:pt x="721" y="22"/>
                    </a:lnTo>
                    <a:lnTo>
                      <a:pt x="635" y="44"/>
                    </a:lnTo>
                    <a:lnTo>
                      <a:pt x="559" y="65"/>
                    </a:lnTo>
                    <a:lnTo>
                      <a:pt x="484" y="108"/>
                    </a:lnTo>
                    <a:lnTo>
                      <a:pt x="409" y="151"/>
                    </a:lnTo>
                    <a:lnTo>
                      <a:pt x="333" y="205"/>
                    </a:lnTo>
                    <a:lnTo>
                      <a:pt x="269" y="259"/>
                    </a:lnTo>
                    <a:lnTo>
                      <a:pt x="215" y="323"/>
                    </a:lnTo>
                    <a:lnTo>
                      <a:pt x="161" y="388"/>
                    </a:lnTo>
                    <a:lnTo>
                      <a:pt x="118" y="463"/>
                    </a:lnTo>
                    <a:lnTo>
                      <a:pt x="75" y="538"/>
                    </a:lnTo>
                    <a:lnTo>
                      <a:pt x="43" y="624"/>
                    </a:lnTo>
                    <a:lnTo>
                      <a:pt x="22" y="700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3" y="1119"/>
                    </a:lnTo>
                    <a:lnTo>
                      <a:pt x="75" y="1194"/>
                    </a:lnTo>
                    <a:lnTo>
                      <a:pt x="108" y="1270"/>
                    </a:lnTo>
                    <a:lnTo>
                      <a:pt x="151" y="1345"/>
                    </a:lnTo>
                    <a:lnTo>
                      <a:pt x="204" y="1409"/>
                    </a:lnTo>
                    <a:lnTo>
                      <a:pt x="258" y="1463"/>
                    </a:lnTo>
                    <a:lnTo>
                      <a:pt x="312" y="1528"/>
                    </a:lnTo>
                    <a:lnTo>
                      <a:pt x="376" y="1581"/>
                    </a:lnTo>
                    <a:lnTo>
                      <a:pt x="452" y="1624"/>
                    </a:lnTo>
                    <a:lnTo>
                      <a:pt x="527" y="1657"/>
                    </a:lnTo>
                    <a:lnTo>
                      <a:pt x="602" y="1689"/>
                    </a:lnTo>
                    <a:lnTo>
                      <a:pt x="678" y="1711"/>
                    </a:lnTo>
                    <a:lnTo>
                      <a:pt x="764" y="1732"/>
                    </a:lnTo>
                    <a:lnTo>
                      <a:pt x="839" y="1743"/>
                    </a:lnTo>
                    <a:lnTo>
                      <a:pt x="925" y="1732"/>
                    </a:lnTo>
                    <a:lnTo>
                      <a:pt x="1011" y="1721"/>
                    </a:lnTo>
                    <a:lnTo>
                      <a:pt x="1097" y="1700"/>
                    </a:lnTo>
                    <a:lnTo>
                      <a:pt x="1183" y="1678"/>
                    </a:lnTo>
                    <a:lnTo>
                      <a:pt x="1258" y="1635"/>
                    </a:lnTo>
                    <a:lnTo>
                      <a:pt x="1334" y="1592"/>
                    </a:lnTo>
                    <a:lnTo>
                      <a:pt x="1398" y="1538"/>
                    </a:lnTo>
                    <a:lnTo>
                      <a:pt x="1463" y="1485"/>
                    </a:lnTo>
                    <a:lnTo>
                      <a:pt x="1527" y="1420"/>
                    </a:lnTo>
                    <a:lnTo>
                      <a:pt x="1581" y="1356"/>
                    </a:lnTo>
                    <a:lnTo>
                      <a:pt x="1624" y="1280"/>
                    </a:lnTo>
                    <a:lnTo>
                      <a:pt x="1667" y="1205"/>
                    </a:lnTo>
                    <a:lnTo>
                      <a:pt x="1688" y="1130"/>
                    </a:lnTo>
                    <a:lnTo>
                      <a:pt x="1721" y="1044"/>
                    </a:lnTo>
                    <a:lnTo>
                      <a:pt x="1731" y="958"/>
                    </a:lnTo>
                    <a:lnTo>
                      <a:pt x="1731" y="872"/>
                    </a:lnTo>
                    <a:lnTo>
                      <a:pt x="1731" y="786"/>
                    </a:lnTo>
                    <a:lnTo>
                      <a:pt x="1721" y="710"/>
                    </a:lnTo>
                    <a:lnTo>
                      <a:pt x="1699" y="624"/>
                    </a:lnTo>
                    <a:lnTo>
                      <a:pt x="1667" y="549"/>
                    </a:lnTo>
                    <a:lnTo>
                      <a:pt x="1635" y="474"/>
                    </a:lnTo>
                    <a:lnTo>
                      <a:pt x="1581" y="409"/>
                    </a:lnTo>
                    <a:lnTo>
                      <a:pt x="1538" y="334"/>
                    </a:lnTo>
                    <a:lnTo>
                      <a:pt x="1484" y="280"/>
                    </a:lnTo>
                    <a:lnTo>
                      <a:pt x="1420" y="216"/>
                    </a:lnTo>
                    <a:lnTo>
                      <a:pt x="1355" y="173"/>
                    </a:lnTo>
                    <a:lnTo>
                      <a:pt x="1290" y="119"/>
                    </a:lnTo>
                    <a:lnTo>
                      <a:pt x="1215" y="87"/>
                    </a:lnTo>
                    <a:lnTo>
                      <a:pt x="1140" y="55"/>
                    </a:lnTo>
                    <a:lnTo>
                      <a:pt x="1054" y="33"/>
                    </a:lnTo>
                    <a:lnTo>
                      <a:pt x="979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1957525" y="2524675"/>
                <a:ext cx="43025" cy="43025"/>
              </a:xfrm>
              <a:custGeom>
                <a:rect b="b" l="l" r="r" t="t"/>
                <a:pathLst>
                  <a:path extrusionOk="0" h="1721" w="1721">
                    <a:moveTo>
                      <a:pt x="860" y="0"/>
                    </a:moveTo>
                    <a:lnTo>
                      <a:pt x="774" y="11"/>
                    </a:lnTo>
                    <a:lnTo>
                      <a:pt x="699" y="22"/>
                    </a:lnTo>
                    <a:lnTo>
                      <a:pt x="613" y="43"/>
                    </a:lnTo>
                    <a:lnTo>
                      <a:pt x="538" y="76"/>
                    </a:lnTo>
                    <a:lnTo>
                      <a:pt x="463" y="108"/>
                    </a:lnTo>
                    <a:lnTo>
                      <a:pt x="398" y="151"/>
                    </a:lnTo>
                    <a:lnTo>
                      <a:pt x="323" y="205"/>
                    </a:lnTo>
                    <a:lnTo>
                      <a:pt x="269" y="258"/>
                    </a:lnTo>
                    <a:lnTo>
                      <a:pt x="204" y="323"/>
                    </a:lnTo>
                    <a:lnTo>
                      <a:pt x="161" y="387"/>
                    </a:lnTo>
                    <a:lnTo>
                      <a:pt x="118" y="452"/>
                    </a:lnTo>
                    <a:lnTo>
                      <a:pt x="75" y="527"/>
                    </a:lnTo>
                    <a:lnTo>
                      <a:pt x="43" y="603"/>
                    </a:lnTo>
                    <a:lnTo>
                      <a:pt x="22" y="689"/>
                    </a:lnTo>
                    <a:lnTo>
                      <a:pt x="11" y="764"/>
                    </a:lnTo>
                    <a:lnTo>
                      <a:pt x="0" y="850"/>
                    </a:lnTo>
                    <a:lnTo>
                      <a:pt x="0" y="936"/>
                    </a:lnTo>
                    <a:lnTo>
                      <a:pt x="11" y="1011"/>
                    </a:lnTo>
                    <a:lnTo>
                      <a:pt x="32" y="1097"/>
                    </a:lnTo>
                    <a:lnTo>
                      <a:pt x="65" y="1172"/>
                    </a:lnTo>
                    <a:lnTo>
                      <a:pt x="97" y="1248"/>
                    </a:lnTo>
                    <a:lnTo>
                      <a:pt x="140" y="1312"/>
                    </a:lnTo>
                    <a:lnTo>
                      <a:pt x="194" y="1387"/>
                    </a:lnTo>
                    <a:lnTo>
                      <a:pt x="247" y="1441"/>
                    </a:lnTo>
                    <a:lnTo>
                      <a:pt x="301" y="1506"/>
                    </a:lnTo>
                    <a:lnTo>
                      <a:pt x="366" y="1560"/>
                    </a:lnTo>
                    <a:lnTo>
                      <a:pt x="441" y="1603"/>
                    </a:lnTo>
                    <a:lnTo>
                      <a:pt x="516" y="1646"/>
                    </a:lnTo>
                    <a:lnTo>
                      <a:pt x="592" y="1678"/>
                    </a:lnTo>
                    <a:lnTo>
                      <a:pt x="667" y="1699"/>
                    </a:lnTo>
                    <a:lnTo>
                      <a:pt x="753" y="1710"/>
                    </a:lnTo>
                    <a:lnTo>
                      <a:pt x="828" y="1721"/>
                    </a:lnTo>
                    <a:lnTo>
                      <a:pt x="925" y="1721"/>
                    </a:lnTo>
                    <a:lnTo>
                      <a:pt x="1011" y="1710"/>
                    </a:lnTo>
                    <a:lnTo>
                      <a:pt x="1086" y="1689"/>
                    </a:lnTo>
                    <a:lnTo>
                      <a:pt x="1172" y="1656"/>
                    </a:lnTo>
                    <a:lnTo>
                      <a:pt x="1247" y="1624"/>
                    </a:lnTo>
                    <a:lnTo>
                      <a:pt x="1323" y="1581"/>
                    </a:lnTo>
                    <a:lnTo>
                      <a:pt x="1387" y="1527"/>
                    </a:lnTo>
                    <a:lnTo>
                      <a:pt x="1452" y="1463"/>
                    </a:lnTo>
                    <a:lnTo>
                      <a:pt x="1516" y="1409"/>
                    </a:lnTo>
                    <a:lnTo>
                      <a:pt x="1570" y="1334"/>
                    </a:lnTo>
                    <a:lnTo>
                      <a:pt x="1613" y="1258"/>
                    </a:lnTo>
                    <a:lnTo>
                      <a:pt x="1645" y="1183"/>
                    </a:lnTo>
                    <a:lnTo>
                      <a:pt x="1678" y="1108"/>
                    </a:lnTo>
                    <a:lnTo>
                      <a:pt x="1699" y="1022"/>
                    </a:lnTo>
                    <a:lnTo>
                      <a:pt x="1721" y="936"/>
                    </a:lnTo>
                    <a:lnTo>
                      <a:pt x="1721" y="850"/>
                    </a:lnTo>
                    <a:lnTo>
                      <a:pt x="1710" y="764"/>
                    </a:lnTo>
                    <a:lnTo>
                      <a:pt x="1699" y="689"/>
                    </a:lnTo>
                    <a:lnTo>
                      <a:pt x="1678" y="603"/>
                    </a:lnTo>
                    <a:lnTo>
                      <a:pt x="1645" y="527"/>
                    </a:lnTo>
                    <a:lnTo>
                      <a:pt x="1602" y="452"/>
                    </a:lnTo>
                    <a:lnTo>
                      <a:pt x="1559" y="387"/>
                    </a:lnTo>
                    <a:lnTo>
                      <a:pt x="1516" y="323"/>
                    </a:lnTo>
                    <a:lnTo>
                      <a:pt x="1452" y="258"/>
                    </a:lnTo>
                    <a:lnTo>
                      <a:pt x="1398" y="205"/>
                    </a:lnTo>
                    <a:lnTo>
                      <a:pt x="1323" y="151"/>
                    </a:lnTo>
                    <a:lnTo>
                      <a:pt x="1258" y="108"/>
                    </a:lnTo>
                    <a:lnTo>
                      <a:pt x="1183" y="76"/>
                    </a:lnTo>
                    <a:lnTo>
                      <a:pt x="1108" y="43"/>
                    </a:lnTo>
                    <a:lnTo>
                      <a:pt x="1022" y="22"/>
                    </a:lnTo>
                    <a:lnTo>
                      <a:pt x="946" y="11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1012875" y="2920375"/>
                <a:ext cx="41675" cy="41700"/>
              </a:xfrm>
              <a:custGeom>
                <a:rect b="b" l="l" r="r" t="t"/>
                <a:pathLst>
                  <a:path extrusionOk="0" h="1668" w="1667">
                    <a:moveTo>
                      <a:pt x="764" y="1"/>
                    </a:moveTo>
                    <a:lnTo>
                      <a:pt x="678" y="11"/>
                    </a:lnTo>
                    <a:lnTo>
                      <a:pt x="592" y="33"/>
                    </a:lnTo>
                    <a:lnTo>
                      <a:pt x="516" y="54"/>
                    </a:lnTo>
                    <a:lnTo>
                      <a:pt x="441" y="87"/>
                    </a:lnTo>
                    <a:lnTo>
                      <a:pt x="376" y="130"/>
                    </a:lnTo>
                    <a:lnTo>
                      <a:pt x="312" y="183"/>
                    </a:lnTo>
                    <a:lnTo>
                      <a:pt x="247" y="237"/>
                    </a:lnTo>
                    <a:lnTo>
                      <a:pt x="194" y="291"/>
                    </a:lnTo>
                    <a:lnTo>
                      <a:pt x="140" y="356"/>
                    </a:lnTo>
                    <a:lnTo>
                      <a:pt x="97" y="420"/>
                    </a:lnTo>
                    <a:lnTo>
                      <a:pt x="65" y="495"/>
                    </a:lnTo>
                    <a:lnTo>
                      <a:pt x="32" y="571"/>
                    </a:lnTo>
                    <a:lnTo>
                      <a:pt x="11" y="657"/>
                    </a:lnTo>
                    <a:lnTo>
                      <a:pt x="0" y="743"/>
                    </a:lnTo>
                    <a:lnTo>
                      <a:pt x="0" y="829"/>
                    </a:lnTo>
                    <a:lnTo>
                      <a:pt x="0" y="915"/>
                    </a:lnTo>
                    <a:lnTo>
                      <a:pt x="11" y="1001"/>
                    </a:lnTo>
                    <a:lnTo>
                      <a:pt x="32" y="1076"/>
                    </a:lnTo>
                    <a:lnTo>
                      <a:pt x="65" y="1151"/>
                    </a:lnTo>
                    <a:lnTo>
                      <a:pt x="97" y="1227"/>
                    </a:lnTo>
                    <a:lnTo>
                      <a:pt x="140" y="1302"/>
                    </a:lnTo>
                    <a:lnTo>
                      <a:pt x="183" y="1366"/>
                    </a:lnTo>
                    <a:lnTo>
                      <a:pt x="237" y="1420"/>
                    </a:lnTo>
                    <a:lnTo>
                      <a:pt x="301" y="1474"/>
                    </a:lnTo>
                    <a:lnTo>
                      <a:pt x="366" y="1528"/>
                    </a:lnTo>
                    <a:lnTo>
                      <a:pt x="441" y="1560"/>
                    </a:lnTo>
                    <a:lnTo>
                      <a:pt x="506" y="1603"/>
                    </a:lnTo>
                    <a:lnTo>
                      <a:pt x="592" y="1624"/>
                    </a:lnTo>
                    <a:lnTo>
                      <a:pt x="667" y="1646"/>
                    </a:lnTo>
                    <a:lnTo>
                      <a:pt x="753" y="1657"/>
                    </a:lnTo>
                    <a:lnTo>
                      <a:pt x="839" y="1667"/>
                    </a:lnTo>
                    <a:lnTo>
                      <a:pt x="925" y="1657"/>
                    </a:lnTo>
                    <a:lnTo>
                      <a:pt x="1011" y="1646"/>
                    </a:lnTo>
                    <a:lnTo>
                      <a:pt x="1086" y="1624"/>
                    </a:lnTo>
                    <a:lnTo>
                      <a:pt x="1161" y="1592"/>
                    </a:lnTo>
                    <a:lnTo>
                      <a:pt x="1237" y="1560"/>
                    </a:lnTo>
                    <a:lnTo>
                      <a:pt x="1312" y="1506"/>
                    </a:lnTo>
                    <a:lnTo>
                      <a:pt x="1377" y="1463"/>
                    </a:lnTo>
                    <a:lnTo>
                      <a:pt x="1430" y="1409"/>
                    </a:lnTo>
                    <a:lnTo>
                      <a:pt x="1484" y="1345"/>
                    </a:lnTo>
                    <a:lnTo>
                      <a:pt x="1527" y="1280"/>
                    </a:lnTo>
                    <a:lnTo>
                      <a:pt x="1570" y="1205"/>
                    </a:lnTo>
                    <a:lnTo>
                      <a:pt x="1602" y="1130"/>
                    </a:lnTo>
                    <a:lnTo>
                      <a:pt x="1635" y="1054"/>
                    </a:lnTo>
                    <a:lnTo>
                      <a:pt x="1645" y="979"/>
                    </a:lnTo>
                    <a:lnTo>
                      <a:pt x="1656" y="893"/>
                    </a:lnTo>
                    <a:lnTo>
                      <a:pt x="1667" y="807"/>
                    </a:lnTo>
                    <a:lnTo>
                      <a:pt x="1656" y="721"/>
                    </a:lnTo>
                    <a:lnTo>
                      <a:pt x="1645" y="646"/>
                    </a:lnTo>
                    <a:lnTo>
                      <a:pt x="1624" y="571"/>
                    </a:lnTo>
                    <a:lnTo>
                      <a:pt x="1592" y="495"/>
                    </a:lnTo>
                    <a:lnTo>
                      <a:pt x="1559" y="420"/>
                    </a:lnTo>
                    <a:lnTo>
                      <a:pt x="1516" y="356"/>
                    </a:lnTo>
                    <a:lnTo>
                      <a:pt x="1463" y="291"/>
                    </a:lnTo>
                    <a:lnTo>
                      <a:pt x="1420" y="237"/>
                    </a:lnTo>
                    <a:lnTo>
                      <a:pt x="1355" y="183"/>
                    </a:lnTo>
                    <a:lnTo>
                      <a:pt x="1290" y="140"/>
                    </a:lnTo>
                    <a:lnTo>
                      <a:pt x="1226" y="97"/>
                    </a:lnTo>
                    <a:lnTo>
                      <a:pt x="1161" y="65"/>
                    </a:lnTo>
                    <a:lnTo>
                      <a:pt x="1086" y="33"/>
                    </a:lnTo>
                    <a:lnTo>
                      <a:pt x="1011" y="11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1957775" y="1738100"/>
                <a:ext cx="42500" cy="42500"/>
              </a:xfrm>
              <a:custGeom>
                <a:rect b="b" l="l" r="r" t="t"/>
                <a:pathLst>
                  <a:path extrusionOk="0" h="1700" w="1700">
                    <a:moveTo>
                      <a:pt x="775" y="0"/>
                    </a:moveTo>
                    <a:lnTo>
                      <a:pt x="700" y="11"/>
                    </a:lnTo>
                    <a:lnTo>
                      <a:pt x="614" y="32"/>
                    </a:lnTo>
                    <a:lnTo>
                      <a:pt x="539" y="65"/>
                    </a:lnTo>
                    <a:lnTo>
                      <a:pt x="463" y="97"/>
                    </a:lnTo>
                    <a:lnTo>
                      <a:pt x="399" y="140"/>
                    </a:lnTo>
                    <a:lnTo>
                      <a:pt x="323" y="183"/>
                    </a:lnTo>
                    <a:lnTo>
                      <a:pt x="270" y="248"/>
                    </a:lnTo>
                    <a:lnTo>
                      <a:pt x="205" y="301"/>
                    </a:lnTo>
                    <a:lnTo>
                      <a:pt x="162" y="366"/>
                    </a:lnTo>
                    <a:lnTo>
                      <a:pt x="108" y="441"/>
                    </a:lnTo>
                    <a:lnTo>
                      <a:pt x="76" y="506"/>
                    </a:lnTo>
                    <a:lnTo>
                      <a:pt x="44" y="592"/>
                    </a:lnTo>
                    <a:lnTo>
                      <a:pt x="22" y="667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" y="914"/>
                    </a:lnTo>
                    <a:lnTo>
                      <a:pt x="12" y="1000"/>
                    </a:lnTo>
                    <a:lnTo>
                      <a:pt x="33" y="1086"/>
                    </a:lnTo>
                    <a:lnTo>
                      <a:pt x="65" y="1162"/>
                    </a:lnTo>
                    <a:lnTo>
                      <a:pt x="98" y="1237"/>
                    </a:lnTo>
                    <a:lnTo>
                      <a:pt x="141" y="1301"/>
                    </a:lnTo>
                    <a:lnTo>
                      <a:pt x="194" y="1366"/>
                    </a:lnTo>
                    <a:lnTo>
                      <a:pt x="248" y="1430"/>
                    </a:lnTo>
                    <a:lnTo>
                      <a:pt x="302" y="1484"/>
                    </a:lnTo>
                    <a:lnTo>
                      <a:pt x="366" y="1538"/>
                    </a:lnTo>
                    <a:lnTo>
                      <a:pt x="442" y="1581"/>
                    </a:lnTo>
                    <a:lnTo>
                      <a:pt x="517" y="1624"/>
                    </a:lnTo>
                    <a:lnTo>
                      <a:pt x="592" y="1656"/>
                    </a:lnTo>
                    <a:lnTo>
                      <a:pt x="668" y="1678"/>
                    </a:lnTo>
                    <a:lnTo>
                      <a:pt x="754" y="1688"/>
                    </a:lnTo>
                    <a:lnTo>
                      <a:pt x="840" y="1699"/>
                    </a:lnTo>
                    <a:lnTo>
                      <a:pt x="926" y="1699"/>
                    </a:lnTo>
                    <a:lnTo>
                      <a:pt x="1001" y="1678"/>
                    </a:lnTo>
                    <a:lnTo>
                      <a:pt x="1087" y="1667"/>
                    </a:lnTo>
                    <a:lnTo>
                      <a:pt x="1162" y="1635"/>
                    </a:lnTo>
                    <a:lnTo>
                      <a:pt x="1237" y="1602"/>
                    </a:lnTo>
                    <a:lnTo>
                      <a:pt x="1302" y="1559"/>
                    </a:lnTo>
                    <a:lnTo>
                      <a:pt x="1377" y="1506"/>
                    </a:lnTo>
                    <a:lnTo>
                      <a:pt x="1431" y="1452"/>
                    </a:lnTo>
                    <a:lnTo>
                      <a:pt x="1496" y="1387"/>
                    </a:lnTo>
                    <a:lnTo>
                      <a:pt x="1539" y="1323"/>
                    </a:lnTo>
                    <a:lnTo>
                      <a:pt x="1592" y="1258"/>
                    </a:lnTo>
                    <a:lnTo>
                      <a:pt x="1625" y="1183"/>
                    </a:lnTo>
                    <a:lnTo>
                      <a:pt x="1657" y="1108"/>
                    </a:lnTo>
                    <a:lnTo>
                      <a:pt x="1678" y="1032"/>
                    </a:lnTo>
                    <a:lnTo>
                      <a:pt x="1689" y="946"/>
                    </a:lnTo>
                    <a:lnTo>
                      <a:pt x="1700" y="860"/>
                    </a:lnTo>
                    <a:lnTo>
                      <a:pt x="1700" y="774"/>
                    </a:lnTo>
                    <a:lnTo>
                      <a:pt x="1689" y="699"/>
                    </a:lnTo>
                    <a:lnTo>
                      <a:pt x="1668" y="613"/>
                    </a:lnTo>
                    <a:lnTo>
                      <a:pt x="1635" y="538"/>
                    </a:lnTo>
                    <a:lnTo>
                      <a:pt x="1603" y="463"/>
                    </a:lnTo>
                    <a:lnTo>
                      <a:pt x="1560" y="387"/>
                    </a:lnTo>
                    <a:lnTo>
                      <a:pt x="1506" y="323"/>
                    </a:lnTo>
                    <a:lnTo>
                      <a:pt x="1453" y="258"/>
                    </a:lnTo>
                    <a:lnTo>
                      <a:pt x="1399" y="205"/>
                    </a:lnTo>
                    <a:lnTo>
                      <a:pt x="1334" y="151"/>
                    </a:lnTo>
                    <a:lnTo>
                      <a:pt x="1259" y="108"/>
                    </a:lnTo>
                    <a:lnTo>
                      <a:pt x="1184" y="75"/>
                    </a:lnTo>
                    <a:lnTo>
                      <a:pt x="1108" y="43"/>
                    </a:lnTo>
                    <a:lnTo>
                      <a:pt x="1033" y="22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1485450" y="2920375"/>
                <a:ext cx="41700" cy="41700"/>
              </a:xfrm>
              <a:custGeom>
                <a:rect b="b" l="l" r="r" t="t"/>
                <a:pathLst>
                  <a:path extrusionOk="0" h="1668" w="1668">
                    <a:moveTo>
                      <a:pt x="754" y="1"/>
                    </a:moveTo>
                    <a:lnTo>
                      <a:pt x="668" y="11"/>
                    </a:lnTo>
                    <a:lnTo>
                      <a:pt x="592" y="33"/>
                    </a:lnTo>
                    <a:lnTo>
                      <a:pt x="517" y="65"/>
                    </a:lnTo>
                    <a:lnTo>
                      <a:pt x="442" y="97"/>
                    </a:lnTo>
                    <a:lnTo>
                      <a:pt x="366" y="140"/>
                    </a:lnTo>
                    <a:lnTo>
                      <a:pt x="302" y="183"/>
                    </a:lnTo>
                    <a:lnTo>
                      <a:pt x="248" y="237"/>
                    </a:lnTo>
                    <a:lnTo>
                      <a:pt x="194" y="302"/>
                    </a:lnTo>
                    <a:lnTo>
                      <a:pt x="141" y="366"/>
                    </a:lnTo>
                    <a:lnTo>
                      <a:pt x="98" y="431"/>
                    </a:lnTo>
                    <a:lnTo>
                      <a:pt x="65" y="506"/>
                    </a:lnTo>
                    <a:lnTo>
                      <a:pt x="33" y="581"/>
                    </a:lnTo>
                    <a:lnTo>
                      <a:pt x="12" y="667"/>
                    </a:lnTo>
                    <a:lnTo>
                      <a:pt x="1" y="753"/>
                    </a:lnTo>
                    <a:lnTo>
                      <a:pt x="1" y="839"/>
                    </a:lnTo>
                    <a:lnTo>
                      <a:pt x="1" y="915"/>
                    </a:lnTo>
                    <a:lnTo>
                      <a:pt x="22" y="1001"/>
                    </a:lnTo>
                    <a:lnTo>
                      <a:pt x="33" y="1076"/>
                    </a:lnTo>
                    <a:lnTo>
                      <a:pt x="65" y="1151"/>
                    </a:lnTo>
                    <a:lnTo>
                      <a:pt x="98" y="1227"/>
                    </a:lnTo>
                    <a:lnTo>
                      <a:pt x="141" y="1291"/>
                    </a:lnTo>
                    <a:lnTo>
                      <a:pt x="184" y="1356"/>
                    </a:lnTo>
                    <a:lnTo>
                      <a:pt x="237" y="1409"/>
                    </a:lnTo>
                    <a:lnTo>
                      <a:pt x="291" y="1463"/>
                    </a:lnTo>
                    <a:lnTo>
                      <a:pt x="356" y="1506"/>
                    </a:lnTo>
                    <a:lnTo>
                      <a:pt x="420" y="1549"/>
                    </a:lnTo>
                    <a:lnTo>
                      <a:pt x="485" y="1592"/>
                    </a:lnTo>
                    <a:lnTo>
                      <a:pt x="560" y="1614"/>
                    </a:lnTo>
                    <a:lnTo>
                      <a:pt x="635" y="1635"/>
                    </a:lnTo>
                    <a:lnTo>
                      <a:pt x="721" y="1657"/>
                    </a:lnTo>
                    <a:lnTo>
                      <a:pt x="797" y="1667"/>
                    </a:lnTo>
                    <a:lnTo>
                      <a:pt x="883" y="1657"/>
                    </a:lnTo>
                    <a:lnTo>
                      <a:pt x="969" y="1657"/>
                    </a:lnTo>
                    <a:lnTo>
                      <a:pt x="1055" y="1635"/>
                    </a:lnTo>
                    <a:lnTo>
                      <a:pt x="1130" y="1614"/>
                    </a:lnTo>
                    <a:lnTo>
                      <a:pt x="1205" y="1571"/>
                    </a:lnTo>
                    <a:lnTo>
                      <a:pt x="1280" y="1538"/>
                    </a:lnTo>
                    <a:lnTo>
                      <a:pt x="1345" y="1485"/>
                    </a:lnTo>
                    <a:lnTo>
                      <a:pt x="1410" y="1442"/>
                    </a:lnTo>
                    <a:lnTo>
                      <a:pt x="1463" y="1377"/>
                    </a:lnTo>
                    <a:lnTo>
                      <a:pt x="1506" y="1313"/>
                    </a:lnTo>
                    <a:lnTo>
                      <a:pt x="1560" y="1248"/>
                    </a:lnTo>
                    <a:lnTo>
                      <a:pt x="1592" y="1173"/>
                    </a:lnTo>
                    <a:lnTo>
                      <a:pt x="1625" y="1097"/>
                    </a:lnTo>
                    <a:lnTo>
                      <a:pt x="1646" y="1022"/>
                    </a:lnTo>
                    <a:lnTo>
                      <a:pt x="1657" y="936"/>
                    </a:lnTo>
                    <a:lnTo>
                      <a:pt x="1668" y="850"/>
                    </a:lnTo>
                    <a:lnTo>
                      <a:pt x="1668" y="764"/>
                    </a:lnTo>
                    <a:lnTo>
                      <a:pt x="1657" y="678"/>
                    </a:lnTo>
                    <a:lnTo>
                      <a:pt x="1635" y="592"/>
                    </a:lnTo>
                    <a:lnTo>
                      <a:pt x="1614" y="517"/>
                    </a:lnTo>
                    <a:lnTo>
                      <a:pt x="1571" y="442"/>
                    </a:lnTo>
                    <a:lnTo>
                      <a:pt x="1539" y="377"/>
                    </a:lnTo>
                    <a:lnTo>
                      <a:pt x="1485" y="313"/>
                    </a:lnTo>
                    <a:lnTo>
                      <a:pt x="1431" y="248"/>
                    </a:lnTo>
                    <a:lnTo>
                      <a:pt x="1377" y="194"/>
                    </a:lnTo>
                    <a:lnTo>
                      <a:pt x="1313" y="140"/>
                    </a:lnTo>
                    <a:lnTo>
                      <a:pt x="1237" y="97"/>
                    </a:lnTo>
                    <a:lnTo>
                      <a:pt x="1162" y="65"/>
                    </a:lnTo>
                    <a:lnTo>
                      <a:pt x="1087" y="33"/>
                    </a:lnTo>
                    <a:lnTo>
                      <a:pt x="1012" y="11"/>
                    </a:lnTo>
                    <a:lnTo>
                      <a:pt x="9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1643525" y="1423825"/>
                <a:ext cx="42500" cy="42500"/>
              </a:xfrm>
              <a:custGeom>
                <a:rect b="b" l="l" r="r" t="t"/>
                <a:pathLst>
                  <a:path extrusionOk="0" h="1700" w="1700">
                    <a:moveTo>
                      <a:pt x="839" y="1"/>
                    </a:moveTo>
                    <a:lnTo>
                      <a:pt x="753" y="12"/>
                    </a:lnTo>
                    <a:lnTo>
                      <a:pt x="667" y="22"/>
                    </a:lnTo>
                    <a:lnTo>
                      <a:pt x="592" y="44"/>
                    </a:lnTo>
                    <a:lnTo>
                      <a:pt x="517" y="76"/>
                    </a:lnTo>
                    <a:lnTo>
                      <a:pt x="442" y="109"/>
                    </a:lnTo>
                    <a:lnTo>
                      <a:pt x="366" y="162"/>
                    </a:lnTo>
                    <a:lnTo>
                      <a:pt x="302" y="205"/>
                    </a:lnTo>
                    <a:lnTo>
                      <a:pt x="248" y="270"/>
                    </a:lnTo>
                    <a:lnTo>
                      <a:pt x="194" y="324"/>
                    </a:lnTo>
                    <a:lnTo>
                      <a:pt x="140" y="388"/>
                    </a:lnTo>
                    <a:lnTo>
                      <a:pt x="97" y="463"/>
                    </a:lnTo>
                    <a:lnTo>
                      <a:pt x="65" y="539"/>
                    </a:lnTo>
                    <a:lnTo>
                      <a:pt x="33" y="614"/>
                    </a:lnTo>
                    <a:lnTo>
                      <a:pt x="22" y="700"/>
                    </a:lnTo>
                    <a:lnTo>
                      <a:pt x="1" y="775"/>
                    </a:lnTo>
                    <a:lnTo>
                      <a:pt x="1" y="861"/>
                    </a:lnTo>
                    <a:lnTo>
                      <a:pt x="11" y="947"/>
                    </a:lnTo>
                    <a:lnTo>
                      <a:pt x="22" y="1033"/>
                    </a:lnTo>
                    <a:lnTo>
                      <a:pt x="44" y="1109"/>
                    </a:lnTo>
                    <a:lnTo>
                      <a:pt x="76" y="1184"/>
                    </a:lnTo>
                    <a:lnTo>
                      <a:pt x="119" y="1259"/>
                    </a:lnTo>
                    <a:lnTo>
                      <a:pt x="162" y="1334"/>
                    </a:lnTo>
                    <a:lnTo>
                      <a:pt x="205" y="1399"/>
                    </a:lnTo>
                    <a:lnTo>
                      <a:pt x="269" y="1453"/>
                    </a:lnTo>
                    <a:lnTo>
                      <a:pt x="323" y="1506"/>
                    </a:lnTo>
                    <a:lnTo>
                      <a:pt x="399" y="1560"/>
                    </a:lnTo>
                    <a:lnTo>
                      <a:pt x="463" y="1603"/>
                    </a:lnTo>
                    <a:lnTo>
                      <a:pt x="538" y="1635"/>
                    </a:lnTo>
                    <a:lnTo>
                      <a:pt x="614" y="1668"/>
                    </a:lnTo>
                    <a:lnTo>
                      <a:pt x="700" y="1689"/>
                    </a:lnTo>
                    <a:lnTo>
                      <a:pt x="786" y="1700"/>
                    </a:lnTo>
                    <a:lnTo>
                      <a:pt x="861" y="1700"/>
                    </a:lnTo>
                    <a:lnTo>
                      <a:pt x="947" y="1689"/>
                    </a:lnTo>
                    <a:lnTo>
                      <a:pt x="1033" y="1678"/>
                    </a:lnTo>
                    <a:lnTo>
                      <a:pt x="1108" y="1657"/>
                    </a:lnTo>
                    <a:lnTo>
                      <a:pt x="1183" y="1625"/>
                    </a:lnTo>
                    <a:lnTo>
                      <a:pt x="1259" y="1582"/>
                    </a:lnTo>
                    <a:lnTo>
                      <a:pt x="1334" y="1539"/>
                    </a:lnTo>
                    <a:lnTo>
                      <a:pt x="1399" y="1496"/>
                    </a:lnTo>
                    <a:lnTo>
                      <a:pt x="1452" y="1431"/>
                    </a:lnTo>
                    <a:lnTo>
                      <a:pt x="1506" y="1377"/>
                    </a:lnTo>
                    <a:lnTo>
                      <a:pt x="1560" y="1302"/>
                    </a:lnTo>
                    <a:lnTo>
                      <a:pt x="1603" y="1238"/>
                    </a:lnTo>
                    <a:lnTo>
                      <a:pt x="1635" y="1162"/>
                    </a:lnTo>
                    <a:lnTo>
                      <a:pt x="1667" y="1087"/>
                    </a:lnTo>
                    <a:lnTo>
                      <a:pt x="1689" y="1001"/>
                    </a:lnTo>
                    <a:lnTo>
                      <a:pt x="1700" y="926"/>
                    </a:lnTo>
                    <a:lnTo>
                      <a:pt x="1700" y="840"/>
                    </a:lnTo>
                    <a:lnTo>
                      <a:pt x="1700" y="754"/>
                    </a:lnTo>
                    <a:lnTo>
                      <a:pt x="1678" y="668"/>
                    </a:lnTo>
                    <a:lnTo>
                      <a:pt x="1657" y="592"/>
                    </a:lnTo>
                    <a:lnTo>
                      <a:pt x="1624" y="517"/>
                    </a:lnTo>
                    <a:lnTo>
                      <a:pt x="1592" y="442"/>
                    </a:lnTo>
                    <a:lnTo>
                      <a:pt x="1538" y="367"/>
                    </a:lnTo>
                    <a:lnTo>
                      <a:pt x="1495" y="302"/>
                    </a:lnTo>
                    <a:lnTo>
                      <a:pt x="1442" y="248"/>
                    </a:lnTo>
                    <a:lnTo>
                      <a:pt x="1377" y="195"/>
                    </a:lnTo>
                    <a:lnTo>
                      <a:pt x="1313" y="141"/>
                    </a:lnTo>
                    <a:lnTo>
                      <a:pt x="1237" y="98"/>
                    </a:lnTo>
                    <a:lnTo>
                      <a:pt x="1162" y="66"/>
                    </a:lnTo>
                    <a:lnTo>
                      <a:pt x="1087" y="33"/>
                    </a:lnTo>
                    <a:lnTo>
                      <a:pt x="1001" y="12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2036275" y="2369825"/>
                <a:ext cx="41150" cy="41150"/>
              </a:xfrm>
              <a:custGeom>
                <a:rect b="b" l="l" r="r" t="t"/>
                <a:pathLst>
                  <a:path extrusionOk="0" h="1646" w="1646">
                    <a:moveTo>
                      <a:pt x="764" y="1"/>
                    </a:moveTo>
                    <a:lnTo>
                      <a:pt x="678" y="11"/>
                    </a:lnTo>
                    <a:lnTo>
                      <a:pt x="603" y="33"/>
                    </a:lnTo>
                    <a:lnTo>
                      <a:pt x="517" y="54"/>
                    </a:lnTo>
                    <a:lnTo>
                      <a:pt x="442" y="97"/>
                    </a:lnTo>
                    <a:lnTo>
                      <a:pt x="377" y="130"/>
                    </a:lnTo>
                    <a:lnTo>
                      <a:pt x="313" y="183"/>
                    </a:lnTo>
                    <a:lnTo>
                      <a:pt x="248" y="226"/>
                    </a:lnTo>
                    <a:lnTo>
                      <a:pt x="194" y="291"/>
                    </a:lnTo>
                    <a:lnTo>
                      <a:pt x="151" y="355"/>
                    </a:lnTo>
                    <a:lnTo>
                      <a:pt x="108" y="420"/>
                    </a:lnTo>
                    <a:lnTo>
                      <a:pt x="65" y="495"/>
                    </a:lnTo>
                    <a:lnTo>
                      <a:pt x="44" y="571"/>
                    </a:lnTo>
                    <a:lnTo>
                      <a:pt x="22" y="657"/>
                    </a:lnTo>
                    <a:lnTo>
                      <a:pt x="12" y="743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2" y="990"/>
                    </a:lnTo>
                    <a:lnTo>
                      <a:pt x="33" y="1065"/>
                    </a:lnTo>
                    <a:lnTo>
                      <a:pt x="65" y="1140"/>
                    </a:lnTo>
                    <a:lnTo>
                      <a:pt x="98" y="1216"/>
                    </a:lnTo>
                    <a:lnTo>
                      <a:pt x="130" y="1280"/>
                    </a:lnTo>
                    <a:lnTo>
                      <a:pt x="173" y="1345"/>
                    </a:lnTo>
                    <a:lnTo>
                      <a:pt x="227" y="1399"/>
                    </a:lnTo>
                    <a:lnTo>
                      <a:pt x="280" y="1452"/>
                    </a:lnTo>
                    <a:lnTo>
                      <a:pt x="345" y="1506"/>
                    </a:lnTo>
                    <a:lnTo>
                      <a:pt x="409" y="1549"/>
                    </a:lnTo>
                    <a:lnTo>
                      <a:pt x="485" y="1581"/>
                    </a:lnTo>
                    <a:lnTo>
                      <a:pt x="549" y="1603"/>
                    </a:lnTo>
                    <a:lnTo>
                      <a:pt x="635" y="1624"/>
                    </a:lnTo>
                    <a:lnTo>
                      <a:pt x="710" y="1646"/>
                    </a:lnTo>
                    <a:lnTo>
                      <a:pt x="883" y="1646"/>
                    </a:lnTo>
                    <a:lnTo>
                      <a:pt x="969" y="1635"/>
                    </a:lnTo>
                    <a:lnTo>
                      <a:pt x="1055" y="1624"/>
                    </a:lnTo>
                    <a:lnTo>
                      <a:pt x="1130" y="1592"/>
                    </a:lnTo>
                    <a:lnTo>
                      <a:pt x="1205" y="1560"/>
                    </a:lnTo>
                    <a:lnTo>
                      <a:pt x="1270" y="1528"/>
                    </a:lnTo>
                    <a:lnTo>
                      <a:pt x="1334" y="1474"/>
                    </a:lnTo>
                    <a:lnTo>
                      <a:pt x="1399" y="1420"/>
                    </a:lnTo>
                    <a:lnTo>
                      <a:pt x="1452" y="1366"/>
                    </a:lnTo>
                    <a:lnTo>
                      <a:pt x="1506" y="1302"/>
                    </a:lnTo>
                    <a:lnTo>
                      <a:pt x="1549" y="1237"/>
                    </a:lnTo>
                    <a:lnTo>
                      <a:pt x="1581" y="1162"/>
                    </a:lnTo>
                    <a:lnTo>
                      <a:pt x="1614" y="1087"/>
                    </a:lnTo>
                    <a:lnTo>
                      <a:pt x="1635" y="1001"/>
                    </a:lnTo>
                    <a:lnTo>
                      <a:pt x="1646" y="915"/>
                    </a:lnTo>
                    <a:lnTo>
                      <a:pt x="1646" y="829"/>
                    </a:lnTo>
                    <a:lnTo>
                      <a:pt x="1646" y="743"/>
                    </a:lnTo>
                    <a:lnTo>
                      <a:pt x="1635" y="667"/>
                    </a:lnTo>
                    <a:lnTo>
                      <a:pt x="1614" y="581"/>
                    </a:lnTo>
                    <a:lnTo>
                      <a:pt x="1592" y="517"/>
                    </a:lnTo>
                    <a:lnTo>
                      <a:pt x="1560" y="442"/>
                    </a:lnTo>
                    <a:lnTo>
                      <a:pt x="1517" y="377"/>
                    </a:lnTo>
                    <a:lnTo>
                      <a:pt x="1474" y="312"/>
                    </a:lnTo>
                    <a:lnTo>
                      <a:pt x="1420" y="248"/>
                    </a:lnTo>
                    <a:lnTo>
                      <a:pt x="1366" y="205"/>
                    </a:lnTo>
                    <a:lnTo>
                      <a:pt x="1302" y="151"/>
                    </a:lnTo>
                    <a:lnTo>
                      <a:pt x="1237" y="108"/>
                    </a:lnTo>
                    <a:lnTo>
                      <a:pt x="1173" y="76"/>
                    </a:lnTo>
                    <a:lnTo>
                      <a:pt x="1098" y="44"/>
                    </a:lnTo>
                    <a:lnTo>
                      <a:pt x="1022" y="22"/>
                    </a:lnTo>
                    <a:lnTo>
                      <a:pt x="936" y="1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462300" y="2369825"/>
                <a:ext cx="41175" cy="41150"/>
              </a:xfrm>
              <a:custGeom>
                <a:rect b="b" l="l" r="r" t="t"/>
                <a:pathLst>
                  <a:path extrusionOk="0" h="1646" w="1647">
                    <a:moveTo>
                      <a:pt x="840" y="1"/>
                    </a:moveTo>
                    <a:lnTo>
                      <a:pt x="754" y="11"/>
                    </a:lnTo>
                    <a:lnTo>
                      <a:pt x="668" y="22"/>
                    </a:lnTo>
                    <a:lnTo>
                      <a:pt x="592" y="33"/>
                    </a:lnTo>
                    <a:lnTo>
                      <a:pt x="506" y="65"/>
                    </a:lnTo>
                    <a:lnTo>
                      <a:pt x="442" y="97"/>
                    </a:lnTo>
                    <a:lnTo>
                      <a:pt x="367" y="140"/>
                    </a:lnTo>
                    <a:lnTo>
                      <a:pt x="302" y="183"/>
                    </a:lnTo>
                    <a:lnTo>
                      <a:pt x="248" y="237"/>
                    </a:lnTo>
                    <a:lnTo>
                      <a:pt x="195" y="302"/>
                    </a:lnTo>
                    <a:lnTo>
                      <a:pt x="141" y="366"/>
                    </a:lnTo>
                    <a:lnTo>
                      <a:pt x="98" y="431"/>
                    </a:lnTo>
                    <a:lnTo>
                      <a:pt x="66" y="506"/>
                    </a:lnTo>
                    <a:lnTo>
                      <a:pt x="44" y="581"/>
                    </a:lnTo>
                    <a:lnTo>
                      <a:pt x="23" y="667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2" y="925"/>
                    </a:lnTo>
                    <a:lnTo>
                      <a:pt x="23" y="1011"/>
                    </a:lnTo>
                    <a:lnTo>
                      <a:pt x="44" y="1097"/>
                    </a:lnTo>
                    <a:lnTo>
                      <a:pt x="76" y="1173"/>
                    </a:lnTo>
                    <a:lnTo>
                      <a:pt x="109" y="1248"/>
                    </a:lnTo>
                    <a:lnTo>
                      <a:pt x="152" y="1313"/>
                    </a:lnTo>
                    <a:lnTo>
                      <a:pt x="205" y="1377"/>
                    </a:lnTo>
                    <a:lnTo>
                      <a:pt x="259" y="1431"/>
                    </a:lnTo>
                    <a:lnTo>
                      <a:pt x="324" y="1485"/>
                    </a:lnTo>
                    <a:lnTo>
                      <a:pt x="388" y="1528"/>
                    </a:lnTo>
                    <a:lnTo>
                      <a:pt x="463" y="1571"/>
                    </a:lnTo>
                    <a:lnTo>
                      <a:pt x="539" y="1603"/>
                    </a:lnTo>
                    <a:lnTo>
                      <a:pt x="614" y="1624"/>
                    </a:lnTo>
                    <a:lnTo>
                      <a:pt x="700" y="1646"/>
                    </a:lnTo>
                    <a:lnTo>
                      <a:pt x="947" y="1646"/>
                    </a:lnTo>
                    <a:lnTo>
                      <a:pt x="1033" y="1624"/>
                    </a:lnTo>
                    <a:lnTo>
                      <a:pt x="1109" y="1603"/>
                    </a:lnTo>
                    <a:lnTo>
                      <a:pt x="1184" y="1571"/>
                    </a:lnTo>
                    <a:lnTo>
                      <a:pt x="1248" y="1538"/>
                    </a:lnTo>
                    <a:lnTo>
                      <a:pt x="1313" y="1495"/>
                    </a:lnTo>
                    <a:lnTo>
                      <a:pt x="1377" y="1452"/>
                    </a:lnTo>
                    <a:lnTo>
                      <a:pt x="1431" y="1399"/>
                    </a:lnTo>
                    <a:lnTo>
                      <a:pt x="1485" y="1334"/>
                    </a:lnTo>
                    <a:lnTo>
                      <a:pt x="1528" y="1269"/>
                    </a:lnTo>
                    <a:lnTo>
                      <a:pt x="1560" y="1205"/>
                    </a:lnTo>
                    <a:lnTo>
                      <a:pt x="1592" y="1130"/>
                    </a:lnTo>
                    <a:lnTo>
                      <a:pt x="1625" y="1054"/>
                    </a:lnTo>
                    <a:lnTo>
                      <a:pt x="1635" y="979"/>
                    </a:lnTo>
                    <a:lnTo>
                      <a:pt x="1646" y="904"/>
                    </a:lnTo>
                    <a:lnTo>
                      <a:pt x="1646" y="818"/>
                    </a:lnTo>
                    <a:lnTo>
                      <a:pt x="1646" y="732"/>
                    </a:lnTo>
                    <a:lnTo>
                      <a:pt x="1635" y="646"/>
                    </a:lnTo>
                    <a:lnTo>
                      <a:pt x="1614" y="571"/>
                    </a:lnTo>
                    <a:lnTo>
                      <a:pt x="1582" y="495"/>
                    </a:lnTo>
                    <a:lnTo>
                      <a:pt x="1549" y="431"/>
                    </a:lnTo>
                    <a:lnTo>
                      <a:pt x="1517" y="366"/>
                    </a:lnTo>
                    <a:lnTo>
                      <a:pt x="1463" y="302"/>
                    </a:lnTo>
                    <a:lnTo>
                      <a:pt x="1410" y="237"/>
                    </a:lnTo>
                    <a:lnTo>
                      <a:pt x="1356" y="194"/>
                    </a:lnTo>
                    <a:lnTo>
                      <a:pt x="1291" y="140"/>
                    </a:lnTo>
                    <a:lnTo>
                      <a:pt x="1227" y="108"/>
                    </a:lnTo>
                    <a:lnTo>
                      <a:pt x="1162" y="76"/>
                    </a:lnTo>
                    <a:lnTo>
                      <a:pt x="1087" y="44"/>
                    </a:lnTo>
                    <a:lnTo>
                      <a:pt x="1012" y="22"/>
                    </a:lnTo>
                    <a:lnTo>
                      <a:pt x="926" y="11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3"/>
              <p:cNvSpPr/>
              <p:nvPr/>
            </p:nvSpPr>
            <p:spPr>
              <a:xfrm>
                <a:off x="462300" y="1897225"/>
                <a:ext cx="41175" cy="41175"/>
              </a:xfrm>
              <a:custGeom>
                <a:rect b="b" l="l" r="r" t="t"/>
                <a:pathLst>
                  <a:path extrusionOk="0" h="1647" w="1647">
                    <a:moveTo>
                      <a:pt x="743" y="1"/>
                    </a:moveTo>
                    <a:lnTo>
                      <a:pt x="657" y="12"/>
                    </a:lnTo>
                    <a:lnTo>
                      <a:pt x="582" y="33"/>
                    </a:lnTo>
                    <a:lnTo>
                      <a:pt x="506" y="65"/>
                    </a:lnTo>
                    <a:lnTo>
                      <a:pt x="431" y="98"/>
                    </a:lnTo>
                    <a:lnTo>
                      <a:pt x="367" y="130"/>
                    </a:lnTo>
                    <a:lnTo>
                      <a:pt x="302" y="184"/>
                    </a:lnTo>
                    <a:lnTo>
                      <a:pt x="248" y="227"/>
                    </a:lnTo>
                    <a:lnTo>
                      <a:pt x="195" y="291"/>
                    </a:lnTo>
                    <a:lnTo>
                      <a:pt x="152" y="345"/>
                    </a:lnTo>
                    <a:lnTo>
                      <a:pt x="109" y="410"/>
                    </a:lnTo>
                    <a:lnTo>
                      <a:pt x="76" y="485"/>
                    </a:lnTo>
                    <a:lnTo>
                      <a:pt x="44" y="560"/>
                    </a:lnTo>
                    <a:lnTo>
                      <a:pt x="23" y="635"/>
                    </a:lnTo>
                    <a:lnTo>
                      <a:pt x="12" y="721"/>
                    </a:lnTo>
                    <a:lnTo>
                      <a:pt x="1" y="797"/>
                    </a:lnTo>
                    <a:lnTo>
                      <a:pt x="12" y="893"/>
                    </a:lnTo>
                    <a:lnTo>
                      <a:pt x="23" y="969"/>
                    </a:lnTo>
                    <a:lnTo>
                      <a:pt x="33" y="1055"/>
                    </a:lnTo>
                    <a:lnTo>
                      <a:pt x="66" y="1130"/>
                    </a:lnTo>
                    <a:lnTo>
                      <a:pt x="98" y="1205"/>
                    </a:lnTo>
                    <a:lnTo>
                      <a:pt x="141" y="1281"/>
                    </a:lnTo>
                    <a:lnTo>
                      <a:pt x="184" y="1345"/>
                    </a:lnTo>
                    <a:lnTo>
                      <a:pt x="238" y="1399"/>
                    </a:lnTo>
                    <a:lnTo>
                      <a:pt x="291" y="1453"/>
                    </a:lnTo>
                    <a:lnTo>
                      <a:pt x="356" y="1506"/>
                    </a:lnTo>
                    <a:lnTo>
                      <a:pt x="431" y="1549"/>
                    </a:lnTo>
                    <a:lnTo>
                      <a:pt x="506" y="1582"/>
                    </a:lnTo>
                    <a:lnTo>
                      <a:pt x="582" y="1614"/>
                    </a:lnTo>
                    <a:lnTo>
                      <a:pt x="657" y="1635"/>
                    </a:lnTo>
                    <a:lnTo>
                      <a:pt x="743" y="1646"/>
                    </a:lnTo>
                    <a:lnTo>
                      <a:pt x="926" y="1646"/>
                    </a:lnTo>
                    <a:lnTo>
                      <a:pt x="1001" y="1625"/>
                    </a:lnTo>
                    <a:lnTo>
                      <a:pt x="1087" y="1603"/>
                    </a:lnTo>
                    <a:lnTo>
                      <a:pt x="1162" y="1582"/>
                    </a:lnTo>
                    <a:lnTo>
                      <a:pt x="1238" y="1539"/>
                    </a:lnTo>
                    <a:lnTo>
                      <a:pt x="1302" y="1496"/>
                    </a:lnTo>
                    <a:lnTo>
                      <a:pt x="1367" y="1453"/>
                    </a:lnTo>
                    <a:lnTo>
                      <a:pt x="1431" y="1399"/>
                    </a:lnTo>
                    <a:lnTo>
                      <a:pt x="1474" y="1334"/>
                    </a:lnTo>
                    <a:lnTo>
                      <a:pt x="1528" y="1270"/>
                    </a:lnTo>
                    <a:lnTo>
                      <a:pt x="1560" y="1195"/>
                    </a:lnTo>
                    <a:lnTo>
                      <a:pt x="1592" y="1119"/>
                    </a:lnTo>
                    <a:lnTo>
                      <a:pt x="1625" y="1044"/>
                    </a:lnTo>
                    <a:lnTo>
                      <a:pt x="1635" y="958"/>
                    </a:lnTo>
                    <a:lnTo>
                      <a:pt x="1646" y="883"/>
                    </a:lnTo>
                    <a:lnTo>
                      <a:pt x="1646" y="786"/>
                    </a:lnTo>
                    <a:lnTo>
                      <a:pt x="1646" y="711"/>
                    </a:lnTo>
                    <a:lnTo>
                      <a:pt x="1625" y="625"/>
                    </a:lnTo>
                    <a:lnTo>
                      <a:pt x="1603" y="549"/>
                    </a:lnTo>
                    <a:lnTo>
                      <a:pt x="1582" y="474"/>
                    </a:lnTo>
                    <a:lnTo>
                      <a:pt x="1539" y="410"/>
                    </a:lnTo>
                    <a:lnTo>
                      <a:pt x="1506" y="345"/>
                    </a:lnTo>
                    <a:lnTo>
                      <a:pt x="1453" y="281"/>
                    </a:lnTo>
                    <a:lnTo>
                      <a:pt x="1399" y="227"/>
                    </a:lnTo>
                    <a:lnTo>
                      <a:pt x="1345" y="173"/>
                    </a:lnTo>
                    <a:lnTo>
                      <a:pt x="1281" y="130"/>
                    </a:lnTo>
                    <a:lnTo>
                      <a:pt x="1216" y="87"/>
                    </a:lnTo>
                    <a:lnTo>
                      <a:pt x="1141" y="55"/>
                    </a:lnTo>
                    <a:lnTo>
                      <a:pt x="1066" y="33"/>
                    </a:lnTo>
                    <a:lnTo>
                      <a:pt x="990" y="12"/>
                    </a:lnTo>
                    <a:lnTo>
                      <a:pt x="9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1485725" y="1346675"/>
                <a:ext cx="41150" cy="41175"/>
              </a:xfrm>
              <a:custGeom>
                <a:rect b="b" l="l" r="r" t="t"/>
                <a:pathLst>
                  <a:path extrusionOk="0" h="1647" w="1646">
                    <a:moveTo>
                      <a:pt x="743" y="1"/>
                    </a:moveTo>
                    <a:lnTo>
                      <a:pt x="657" y="22"/>
                    </a:lnTo>
                    <a:lnTo>
                      <a:pt x="571" y="33"/>
                    </a:lnTo>
                    <a:lnTo>
                      <a:pt x="495" y="65"/>
                    </a:lnTo>
                    <a:lnTo>
                      <a:pt x="420" y="98"/>
                    </a:lnTo>
                    <a:lnTo>
                      <a:pt x="355" y="141"/>
                    </a:lnTo>
                    <a:lnTo>
                      <a:pt x="291" y="184"/>
                    </a:lnTo>
                    <a:lnTo>
                      <a:pt x="237" y="248"/>
                    </a:lnTo>
                    <a:lnTo>
                      <a:pt x="183" y="302"/>
                    </a:lnTo>
                    <a:lnTo>
                      <a:pt x="130" y="366"/>
                    </a:lnTo>
                    <a:lnTo>
                      <a:pt x="97" y="442"/>
                    </a:lnTo>
                    <a:lnTo>
                      <a:pt x="65" y="506"/>
                    </a:lnTo>
                    <a:lnTo>
                      <a:pt x="33" y="592"/>
                    </a:lnTo>
                    <a:lnTo>
                      <a:pt x="11" y="668"/>
                    </a:lnTo>
                    <a:lnTo>
                      <a:pt x="1" y="754"/>
                    </a:lnTo>
                    <a:lnTo>
                      <a:pt x="1" y="840"/>
                    </a:lnTo>
                    <a:lnTo>
                      <a:pt x="11" y="936"/>
                    </a:lnTo>
                    <a:lnTo>
                      <a:pt x="22" y="1012"/>
                    </a:lnTo>
                    <a:lnTo>
                      <a:pt x="44" y="1098"/>
                    </a:lnTo>
                    <a:lnTo>
                      <a:pt x="76" y="1173"/>
                    </a:lnTo>
                    <a:lnTo>
                      <a:pt x="119" y="1248"/>
                    </a:lnTo>
                    <a:lnTo>
                      <a:pt x="162" y="1313"/>
                    </a:lnTo>
                    <a:lnTo>
                      <a:pt x="205" y="1377"/>
                    </a:lnTo>
                    <a:lnTo>
                      <a:pt x="269" y="1431"/>
                    </a:lnTo>
                    <a:lnTo>
                      <a:pt x="323" y="1485"/>
                    </a:lnTo>
                    <a:lnTo>
                      <a:pt x="388" y="1528"/>
                    </a:lnTo>
                    <a:lnTo>
                      <a:pt x="463" y="1560"/>
                    </a:lnTo>
                    <a:lnTo>
                      <a:pt x="538" y="1592"/>
                    </a:lnTo>
                    <a:lnTo>
                      <a:pt x="614" y="1614"/>
                    </a:lnTo>
                    <a:lnTo>
                      <a:pt x="700" y="1635"/>
                    </a:lnTo>
                    <a:lnTo>
                      <a:pt x="786" y="1646"/>
                    </a:lnTo>
                    <a:lnTo>
                      <a:pt x="872" y="1635"/>
                    </a:lnTo>
                    <a:lnTo>
                      <a:pt x="958" y="1635"/>
                    </a:lnTo>
                    <a:lnTo>
                      <a:pt x="1033" y="1614"/>
                    </a:lnTo>
                    <a:lnTo>
                      <a:pt x="1108" y="1592"/>
                    </a:lnTo>
                    <a:lnTo>
                      <a:pt x="1183" y="1560"/>
                    </a:lnTo>
                    <a:lnTo>
                      <a:pt x="1259" y="1528"/>
                    </a:lnTo>
                    <a:lnTo>
                      <a:pt x="1323" y="1485"/>
                    </a:lnTo>
                    <a:lnTo>
                      <a:pt x="1377" y="1431"/>
                    </a:lnTo>
                    <a:lnTo>
                      <a:pt x="1431" y="1377"/>
                    </a:lnTo>
                    <a:lnTo>
                      <a:pt x="1485" y="1324"/>
                    </a:lnTo>
                    <a:lnTo>
                      <a:pt x="1528" y="1259"/>
                    </a:lnTo>
                    <a:lnTo>
                      <a:pt x="1560" y="1194"/>
                    </a:lnTo>
                    <a:lnTo>
                      <a:pt x="1592" y="1119"/>
                    </a:lnTo>
                    <a:lnTo>
                      <a:pt x="1614" y="1044"/>
                    </a:lnTo>
                    <a:lnTo>
                      <a:pt x="1635" y="969"/>
                    </a:lnTo>
                    <a:lnTo>
                      <a:pt x="1646" y="883"/>
                    </a:lnTo>
                    <a:lnTo>
                      <a:pt x="1646" y="797"/>
                    </a:lnTo>
                    <a:lnTo>
                      <a:pt x="1635" y="711"/>
                    </a:lnTo>
                    <a:lnTo>
                      <a:pt x="1624" y="635"/>
                    </a:lnTo>
                    <a:lnTo>
                      <a:pt x="1603" y="560"/>
                    </a:lnTo>
                    <a:lnTo>
                      <a:pt x="1571" y="485"/>
                    </a:lnTo>
                    <a:lnTo>
                      <a:pt x="1538" y="410"/>
                    </a:lnTo>
                    <a:lnTo>
                      <a:pt x="1495" y="345"/>
                    </a:lnTo>
                    <a:lnTo>
                      <a:pt x="1452" y="291"/>
                    </a:lnTo>
                    <a:lnTo>
                      <a:pt x="1399" y="227"/>
                    </a:lnTo>
                    <a:lnTo>
                      <a:pt x="1345" y="184"/>
                    </a:lnTo>
                    <a:lnTo>
                      <a:pt x="1280" y="141"/>
                    </a:lnTo>
                    <a:lnTo>
                      <a:pt x="1216" y="98"/>
                    </a:lnTo>
                    <a:lnTo>
                      <a:pt x="1151" y="65"/>
                    </a:lnTo>
                    <a:lnTo>
                      <a:pt x="1076" y="33"/>
                    </a:lnTo>
                    <a:lnTo>
                      <a:pt x="990" y="22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1013125" y="1346675"/>
                <a:ext cx="40900" cy="41175"/>
              </a:xfrm>
              <a:custGeom>
                <a:rect b="b" l="l" r="r" t="t"/>
                <a:pathLst>
                  <a:path extrusionOk="0" h="1647" w="1636">
                    <a:moveTo>
                      <a:pt x="754" y="1"/>
                    </a:moveTo>
                    <a:lnTo>
                      <a:pt x="668" y="12"/>
                    </a:lnTo>
                    <a:lnTo>
                      <a:pt x="582" y="33"/>
                    </a:lnTo>
                    <a:lnTo>
                      <a:pt x="506" y="55"/>
                    </a:lnTo>
                    <a:lnTo>
                      <a:pt x="431" y="87"/>
                    </a:lnTo>
                    <a:lnTo>
                      <a:pt x="366" y="130"/>
                    </a:lnTo>
                    <a:lnTo>
                      <a:pt x="302" y="184"/>
                    </a:lnTo>
                    <a:lnTo>
                      <a:pt x="237" y="227"/>
                    </a:lnTo>
                    <a:lnTo>
                      <a:pt x="184" y="291"/>
                    </a:lnTo>
                    <a:lnTo>
                      <a:pt x="141" y="356"/>
                    </a:lnTo>
                    <a:lnTo>
                      <a:pt x="98" y="420"/>
                    </a:lnTo>
                    <a:lnTo>
                      <a:pt x="65" y="496"/>
                    </a:lnTo>
                    <a:lnTo>
                      <a:pt x="33" y="571"/>
                    </a:lnTo>
                    <a:lnTo>
                      <a:pt x="12" y="657"/>
                    </a:lnTo>
                    <a:lnTo>
                      <a:pt x="1" y="743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2" y="1001"/>
                    </a:lnTo>
                    <a:lnTo>
                      <a:pt x="33" y="1076"/>
                    </a:lnTo>
                    <a:lnTo>
                      <a:pt x="65" y="1162"/>
                    </a:lnTo>
                    <a:lnTo>
                      <a:pt x="98" y="1227"/>
                    </a:lnTo>
                    <a:lnTo>
                      <a:pt x="141" y="1302"/>
                    </a:lnTo>
                    <a:lnTo>
                      <a:pt x="194" y="1367"/>
                    </a:lnTo>
                    <a:lnTo>
                      <a:pt x="248" y="1420"/>
                    </a:lnTo>
                    <a:lnTo>
                      <a:pt x="302" y="1474"/>
                    </a:lnTo>
                    <a:lnTo>
                      <a:pt x="377" y="1517"/>
                    </a:lnTo>
                    <a:lnTo>
                      <a:pt x="442" y="1560"/>
                    </a:lnTo>
                    <a:lnTo>
                      <a:pt x="517" y="1592"/>
                    </a:lnTo>
                    <a:lnTo>
                      <a:pt x="592" y="1614"/>
                    </a:lnTo>
                    <a:lnTo>
                      <a:pt x="678" y="1635"/>
                    </a:lnTo>
                    <a:lnTo>
                      <a:pt x="764" y="1635"/>
                    </a:lnTo>
                    <a:lnTo>
                      <a:pt x="850" y="1646"/>
                    </a:lnTo>
                    <a:lnTo>
                      <a:pt x="936" y="1635"/>
                    </a:lnTo>
                    <a:lnTo>
                      <a:pt x="1012" y="1625"/>
                    </a:lnTo>
                    <a:lnTo>
                      <a:pt x="1087" y="1603"/>
                    </a:lnTo>
                    <a:lnTo>
                      <a:pt x="1162" y="1571"/>
                    </a:lnTo>
                    <a:lnTo>
                      <a:pt x="1237" y="1539"/>
                    </a:lnTo>
                    <a:lnTo>
                      <a:pt x="1302" y="1496"/>
                    </a:lnTo>
                    <a:lnTo>
                      <a:pt x="1356" y="1442"/>
                    </a:lnTo>
                    <a:lnTo>
                      <a:pt x="1420" y="1388"/>
                    </a:lnTo>
                    <a:lnTo>
                      <a:pt x="1463" y="1334"/>
                    </a:lnTo>
                    <a:lnTo>
                      <a:pt x="1506" y="1270"/>
                    </a:lnTo>
                    <a:lnTo>
                      <a:pt x="1549" y="1205"/>
                    </a:lnTo>
                    <a:lnTo>
                      <a:pt x="1582" y="1130"/>
                    </a:lnTo>
                    <a:lnTo>
                      <a:pt x="1603" y="1055"/>
                    </a:lnTo>
                    <a:lnTo>
                      <a:pt x="1625" y="979"/>
                    </a:lnTo>
                    <a:lnTo>
                      <a:pt x="1635" y="904"/>
                    </a:lnTo>
                    <a:lnTo>
                      <a:pt x="1635" y="818"/>
                    </a:lnTo>
                    <a:lnTo>
                      <a:pt x="1635" y="732"/>
                    </a:lnTo>
                    <a:lnTo>
                      <a:pt x="1625" y="646"/>
                    </a:lnTo>
                    <a:lnTo>
                      <a:pt x="1603" y="571"/>
                    </a:lnTo>
                    <a:lnTo>
                      <a:pt x="1582" y="496"/>
                    </a:lnTo>
                    <a:lnTo>
                      <a:pt x="1539" y="431"/>
                    </a:lnTo>
                    <a:lnTo>
                      <a:pt x="1506" y="366"/>
                    </a:lnTo>
                    <a:lnTo>
                      <a:pt x="1463" y="302"/>
                    </a:lnTo>
                    <a:lnTo>
                      <a:pt x="1410" y="237"/>
                    </a:lnTo>
                    <a:lnTo>
                      <a:pt x="1356" y="194"/>
                    </a:lnTo>
                    <a:lnTo>
                      <a:pt x="1291" y="141"/>
                    </a:lnTo>
                    <a:lnTo>
                      <a:pt x="1227" y="108"/>
                    </a:lnTo>
                    <a:lnTo>
                      <a:pt x="1151" y="65"/>
                    </a:lnTo>
                    <a:lnTo>
                      <a:pt x="1087" y="44"/>
                    </a:lnTo>
                    <a:lnTo>
                      <a:pt x="1001" y="22"/>
                    </a:lnTo>
                    <a:lnTo>
                      <a:pt x="926" y="12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>
                <a:off x="2036275" y="1897225"/>
                <a:ext cx="41150" cy="41175"/>
              </a:xfrm>
              <a:custGeom>
                <a:rect b="b" l="l" r="r" t="t"/>
                <a:pathLst>
                  <a:path extrusionOk="0" h="1647" w="1646">
                    <a:moveTo>
                      <a:pt x="829" y="1"/>
                    </a:moveTo>
                    <a:lnTo>
                      <a:pt x="743" y="12"/>
                    </a:lnTo>
                    <a:lnTo>
                      <a:pt x="667" y="22"/>
                    </a:lnTo>
                    <a:lnTo>
                      <a:pt x="581" y="33"/>
                    </a:lnTo>
                    <a:lnTo>
                      <a:pt x="517" y="65"/>
                    </a:lnTo>
                    <a:lnTo>
                      <a:pt x="442" y="98"/>
                    </a:lnTo>
                    <a:lnTo>
                      <a:pt x="377" y="130"/>
                    </a:lnTo>
                    <a:lnTo>
                      <a:pt x="313" y="173"/>
                    </a:lnTo>
                    <a:lnTo>
                      <a:pt x="248" y="227"/>
                    </a:lnTo>
                    <a:lnTo>
                      <a:pt x="205" y="281"/>
                    </a:lnTo>
                    <a:lnTo>
                      <a:pt x="151" y="345"/>
                    </a:lnTo>
                    <a:lnTo>
                      <a:pt x="108" y="410"/>
                    </a:lnTo>
                    <a:lnTo>
                      <a:pt x="76" y="474"/>
                    </a:lnTo>
                    <a:lnTo>
                      <a:pt x="44" y="549"/>
                    </a:lnTo>
                    <a:lnTo>
                      <a:pt x="22" y="625"/>
                    </a:lnTo>
                    <a:lnTo>
                      <a:pt x="12" y="711"/>
                    </a:lnTo>
                    <a:lnTo>
                      <a:pt x="1" y="786"/>
                    </a:lnTo>
                    <a:lnTo>
                      <a:pt x="1" y="883"/>
                    </a:lnTo>
                    <a:lnTo>
                      <a:pt x="12" y="969"/>
                    </a:lnTo>
                    <a:lnTo>
                      <a:pt x="33" y="1044"/>
                    </a:lnTo>
                    <a:lnTo>
                      <a:pt x="55" y="1119"/>
                    </a:lnTo>
                    <a:lnTo>
                      <a:pt x="87" y="1195"/>
                    </a:lnTo>
                    <a:lnTo>
                      <a:pt x="130" y="1270"/>
                    </a:lnTo>
                    <a:lnTo>
                      <a:pt x="173" y="1334"/>
                    </a:lnTo>
                    <a:lnTo>
                      <a:pt x="227" y="1399"/>
                    </a:lnTo>
                    <a:lnTo>
                      <a:pt x="280" y="1453"/>
                    </a:lnTo>
                    <a:lnTo>
                      <a:pt x="345" y="1496"/>
                    </a:lnTo>
                    <a:lnTo>
                      <a:pt x="420" y="1539"/>
                    </a:lnTo>
                    <a:lnTo>
                      <a:pt x="485" y="1571"/>
                    </a:lnTo>
                    <a:lnTo>
                      <a:pt x="571" y="1603"/>
                    </a:lnTo>
                    <a:lnTo>
                      <a:pt x="646" y="1625"/>
                    </a:lnTo>
                    <a:lnTo>
                      <a:pt x="732" y="1635"/>
                    </a:lnTo>
                    <a:lnTo>
                      <a:pt x="818" y="1646"/>
                    </a:lnTo>
                    <a:lnTo>
                      <a:pt x="904" y="1635"/>
                    </a:lnTo>
                    <a:lnTo>
                      <a:pt x="990" y="1625"/>
                    </a:lnTo>
                    <a:lnTo>
                      <a:pt x="1065" y="1614"/>
                    </a:lnTo>
                    <a:lnTo>
                      <a:pt x="1141" y="1582"/>
                    </a:lnTo>
                    <a:lnTo>
                      <a:pt x="1205" y="1549"/>
                    </a:lnTo>
                    <a:lnTo>
                      <a:pt x="1280" y="1517"/>
                    </a:lnTo>
                    <a:lnTo>
                      <a:pt x="1334" y="1474"/>
                    </a:lnTo>
                    <a:lnTo>
                      <a:pt x="1399" y="1420"/>
                    </a:lnTo>
                    <a:lnTo>
                      <a:pt x="1452" y="1367"/>
                    </a:lnTo>
                    <a:lnTo>
                      <a:pt x="1495" y="1302"/>
                    </a:lnTo>
                    <a:lnTo>
                      <a:pt x="1538" y="1238"/>
                    </a:lnTo>
                    <a:lnTo>
                      <a:pt x="1571" y="1173"/>
                    </a:lnTo>
                    <a:lnTo>
                      <a:pt x="1603" y="1098"/>
                    </a:lnTo>
                    <a:lnTo>
                      <a:pt x="1624" y="1022"/>
                    </a:lnTo>
                    <a:lnTo>
                      <a:pt x="1635" y="936"/>
                    </a:lnTo>
                    <a:lnTo>
                      <a:pt x="1646" y="850"/>
                    </a:lnTo>
                    <a:lnTo>
                      <a:pt x="1646" y="764"/>
                    </a:lnTo>
                    <a:lnTo>
                      <a:pt x="1635" y="678"/>
                    </a:lnTo>
                    <a:lnTo>
                      <a:pt x="1614" y="603"/>
                    </a:lnTo>
                    <a:lnTo>
                      <a:pt x="1592" y="517"/>
                    </a:lnTo>
                    <a:lnTo>
                      <a:pt x="1560" y="442"/>
                    </a:lnTo>
                    <a:lnTo>
                      <a:pt x="1517" y="377"/>
                    </a:lnTo>
                    <a:lnTo>
                      <a:pt x="1474" y="313"/>
                    </a:lnTo>
                    <a:lnTo>
                      <a:pt x="1420" y="248"/>
                    </a:lnTo>
                    <a:lnTo>
                      <a:pt x="1366" y="195"/>
                    </a:lnTo>
                    <a:lnTo>
                      <a:pt x="1302" y="151"/>
                    </a:lnTo>
                    <a:lnTo>
                      <a:pt x="1237" y="108"/>
                    </a:lnTo>
                    <a:lnTo>
                      <a:pt x="1162" y="65"/>
                    </a:lnTo>
                    <a:lnTo>
                      <a:pt x="1087" y="44"/>
                    </a:lnTo>
                    <a:lnTo>
                      <a:pt x="1001" y="22"/>
                    </a:lnTo>
                    <a:lnTo>
                      <a:pt x="915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699675" y="1503150"/>
                <a:ext cx="39550" cy="39525"/>
              </a:xfrm>
              <a:custGeom>
                <a:rect b="b" l="l" r="r" t="t"/>
                <a:pathLst>
                  <a:path extrusionOk="0" h="1581" w="1582">
                    <a:moveTo>
                      <a:pt x="732" y="0"/>
                    </a:moveTo>
                    <a:lnTo>
                      <a:pt x="646" y="11"/>
                    </a:lnTo>
                    <a:lnTo>
                      <a:pt x="571" y="32"/>
                    </a:lnTo>
                    <a:lnTo>
                      <a:pt x="496" y="54"/>
                    </a:lnTo>
                    <a:lnTo>
                      <a:pt x="420" y="86"/>
                    </a:lnTo>
                    <a:lnTo>
                      <a:pt x="356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4" y="280"/>
                    </a:lnTo>
                    <a:lnTo>
                      <a:pt x="141" y="333"/>
                    </a:lnTo>
                    <a:lnTo>
                      <a:pt x="98" y="398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12" y="624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71"/>
                    </a:lnTo>
                    <a:lnTo>
                      <a:pt x="12" y="946"/>
                    </a:lnTo>
                    <a:lnTo>
                      <a:pt x="33" y="1022"/>
                    </a:lnTo>
                    <a:lnTo>
                      <a:pt x="55" y="1097"/>
                    </a:lnTo>
                    <a:lnTo>
                      <a:pt x="87" y="1161"/>
                    </a:lnTo>
                    <a:lnTo>
                      <a:pt x="119" y="1226"/>
                    </a:lnTo>
                    <a:lnTo>
                      <a:pt x="162" y="1290"/>
                    </a:lnTo>
                    <a:lnTo>
                      <a:pt x="216" y="1344"/>
                    </a:lnTo>
                    <a:lnTo>
                      <a:pt x="270" y="1398"/>
                    </a:lnTo>
                    <a:lnTo>
                      <a:pt x="323" y="1441"/>
                    </a:lnTo>
                    <a:lnTo>
                      <a:pt x="388" y="1484"/>
                    </a:lnTo>
                    <a:lnTo>
                      <a:pt x="453" y="1516"/>
                    </a:lnTo>
                    <a:lnTo>
                      <a:pt x="528" y="1538"/>
                    </a:lnTo>
                    <a:lnTo>
                      <a:pt x="603" y="1559"/>
                    </a:lnTo>
                    <a:lnTo>
                      <a:pt x="678" y="1570"/>
                    </a:lnTo>
                    <a:lnTo>
                      <a:pt x="764" y="1581"/>
                    </a:lnTo>
                    <a:lnTo>
                      <a:pt x="840" y="1581"/>
                    </a:lnTo>
                    <a:lnTo>
                      <a:pt x="926" y="1570"/>
                    </a:lnTo>
                    <a:lnTo>
                      <a:pt x="1001" y="1549"/>
                    </a:lnTo>
                    <a:lnTo>
                      <a:pt x="1076" y="1527"/>
                    </a:lnTo>
                    <a:lnTo>
                      <a:pt x="1151" y="1495"/>
                    </a:lnTo>
                    <a:lnTo>
                      <a:pt x="1216" y="1463"/>
                    </a:lnTo>
                    <a:lnTo>
                      <a:pt x="1280" y="1420"/>
                    </a:lnTo>
                    <a:lnTo>
                      <a:pt x="1345" y="1366"/>
                    </a:lnTo>
                    <a:lnTo>
                      <a:pt x="1388" y="1312"/>
                    </a:lnTo>
                    <a:lnTo>
                      <a:pt x="1442" y="1247"/>
                    </a:lnTo>
                    <a:lnTo>
                      <a:pt x="1485" y="1183"/>
                    </a:lnTo>
                    <a:lnTo>
                      <a:pt x="1517" y="1108"/>
                    </a:lnTo>
                    <a:lnTo>
                      <a:pt x="1539" y="1032"/>
                    </a:lnTo>
                    <a:lnTo>
                      <a:pt x="1560" y="957"/>
                    </a:lnTo>
                    <a:lnTo>
                      <a:pt x="1571" y="871"/>
                    </a:lnTo>
                    <a:lnTo>
                      <a:pt x="1582" y="796"/>
                    </a:lnTo>
                    <a:lnTo>
                      <a:pt x="1571" y="710"/>
                    </a:lnTo>
                    <a:lnTo>
                      <a:pt x="1560" y="635"/>
                    </a:lnTo>
                    <a:lnTo>
                      <a:pt x="1549" y="559"/>
                    </a:lnTo>
                    <a:lnTo>
                      <a:pt x="1517" y="484"/>
                    </a:lnTo>
                    <a:lnTo>
                      <a:pt x="1485" y="419"/>
                    </a:lnTo>
                    <a:lnTo>
                      <a:pt x="1453" y="355"/>
                    </a:lnTo>
                    <a:lnTo>
                      <a:pt x="1410" y="290"/>
                    </a:lnTo>
                    <a:lnTo>
                      <a:pt x="1356" y="237"/>
                    </a:lnTo>
                    <a:lnTo>
                      <a:pt x="1302" y="183"/>
                    </a:lnTo>
                    <a:lnTo>
                      <a:pt x="1248" y="140"/>
                    </a:lnTo>
                    <a:lnTo>
                      <a:pt x="1184" y="108"/>
                    </a:lnTo>
                    <a:lnTo>
                      <a:pt x="1119" y="65"/>
                    </a:lnTo>
                    <a:lnTo>
                      <a:pt x="1044" y="43"/>
                    </a:lnTo>
                    <a:lnTo>
                      <a:pt x="969" y="22"/>
                    </a:lnTo>
                    <a:lnTo>
                      <a:pt x="893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>
                <a:off x="1800800" y="1505825"/>
                <a:ext cx="39525" cy="39550"/>
              </a:xfrm>
              <a:custGeom>
                <a:rect b="b" l="l" r="r" t="t"/>
                <a:pathLst>
                  <a:path extrusionOk="0" h="1582" w="1581">
                    <a:moveTo>
                      <a:pt x="785" y="1"/>
                    </a:moveTo>
                    <a:lnTo>
                      <a:pt x="699" y="11"/>
                    </a:lnTo>
                    <a:lnTo>
                      <a:pt x="624" y="22"/>
                    </a:lnTo>
                    <a:lnTo>
                      <a:pt x="549" y="44"/>
                    </a:lnTo>
                    <a:lnTo>
                      <a:pt x="473" y="65"/>
                    </a:lnTo>
                    <a:lnTo>
                      <a:pt x="409" y="97"/>
                    </a:lnTo>
                    <a:lnTo>
                      <a:pt x="344" y="130"/>
                    </a:lnTo>
                    <a:lnTo>
                      <a:pt x="290" y="183"/>
                    </a:lnTo>
                    <a:lnTo>
                      <a:pt x="237" y="226"/>
                    </a:lnTo>
                    <a:lnTo>
                      <a:pt x="183" y="280"/>
                    </a:lnTo>
                    <a:lnTo>
                      <a:pt x="140" y="345"/>
                    </a:lnTo>
                    <a:lnTo>
                      <a:pt x="97" y="399"/>
                    </a:lnTo>
                    <a:lnTo>
                      <a:pt x="65" y="474"/>
                    </a:lnTo>
                    <a:lnTo>
                      <a:pt x="43" y="538"/>
                    </a:lnTo>
                    <a:lnTo>
                      <a:pt x="22" y="614"/>
                    </a:lnTo>
                    <a:lnTo>
                      <a:pt x="11" y="689"/>
                    </a:lnTo>
                    <a:lnTo>
                      <a:pt x="0" y="775"/>
                    </a:lnTo>
                    <a:lnTo>
                      <a:pt x="0" y="861"/>
                    </a:lnTo>
                    <a:lnTo>
                      <a:pt x="11" y="936"/>
                    </a:lnTo>
                    <a:lnTo>
                      <a:pt x="32" y="1022"/>
                    </a:lnTo>
                    <a:lnTo>
                      <a:pt x="54" y="1097"/>
                    </a:lnTo>
                    <a:lnTo>
                      <a:pt x="86" y="1162"/>
                    </a:lnTo>
                    <a:lnTo>
                      <a:pt x="129" y="1237"/>
                    </a:lnTo>
                    <a:lnTo>
                      <a:pt x="172" y="1291"/>
                    </a:lnTo>
                    <a:lnTo>
                      <a:pt x="226" y="1356"/>
                    </a:lnTo>
                    <a:lnTo>
                      <a:pt x="280" y="1409"/>
                    </a:lnTo>
                    <a:lnTo>
                      <a:pt x="333" y="1452"/>
                    </a:lnTo>
                    <a:lnTo>
                      <a:pt x="409" y="1495"/>
                    </a:lnTo>
                    <a:lnTo>
                      <a:pt x="473" y="1528"/>
                    </a:lnTo>
                    <a:lnTo>
                      <a:pt x="549" y="1549"/>
                    </a:lnTo>
                    <a:lnTo>
                      <a:pt x="624" y="1571"/>
                    </a:lnTo>
                    <a:lnTo>
                      <a:pt x="710" y="1581"/>
                    </a:lnTo>
                    <a:lnTo>
                      <a:pt x="871" y="1581"/>
                    </a:lnTo>
                    <a:lnTo>
                      <a:pt x="957" y="1571"/>
                    </a:lnTo>
                    <a:lnTo>
                      <a:pt x="1032" y="1549"/>
                    </a:lnTo>
                    <a:lnTo>
                      <a:pt x="1097" y="1528"/>
                    </a:lnTo>
                    <a:lnTo>
                      <a:pt x="1172" y="1495"/>
                    </a:lnTo>
                    <a:lnTo>
                      <a:pt x="1237" y="1452"/>
                    </a:lnTo>
                    <a:lnTo>
                      <a:pt x="1291" y="1409"/>
                    </a:lnTo>
                    <a:lnTo>
                      <a:pt x="1344" y="1366"/>
                    </a:lnTo>
                    <a:lnTo>
                      <a:pt x="1398" y="1313"/>
                    </a:lnTo>
                    <a:lnTo>
                      <a:pt x="1441" y="1248"/>
                    </a:lnTo>
                    <a:lnTo>
                      <a:pt x="1484" y="1183"/>
                    </a:lnTo>
                    <a:lnTo>
                      <a:pt x="1516" y="1119"/>
                    </a:lnTo>
                    <a:lnTo>
                      <a:pt x="1538" y="1054"/>
                    </a:lnTo>
                    <a:lnTo>
                      <a:pt x="1559" y="979"/>
                    </a:lnTo>
                    <a:lnTo>
                      <a:pt x="1570" y="893"/>
                    </a:lnTo>
                    <a:lnTo>
                      <a:pt x="1581" y="818"/>
                    </a:lnTo>
                    <a:lnTo>
                      <a:pt x="1581" y="732"/>
                    </a:lnTo>
                    <a:lnTo>
                      <a:pt x="1570" y="646"/>
                    </a:lnTo>
                    <a:lnTo>
                      <a:pt x="1549" y="571"/>
                    </a:lnTo>
                    <a:lnTo>
                      <a:pt x="1527" y="495"/>
                    </a:lnTo>
                    <a:lnTo>
                      <a:pt x="1495" y="420"/>
                    </a:lnTo>
                    <a:lnTo>
                      <a:pt x="1452" y="355"/>
                    </a:lnTo>
                    <a:lnTo>
                      <a:pt x="1409" y="291"/>
                    </a:lnTo>
                    <a:lnTo>
                      <a:pt x="1355" y="237"/>
                    </a:lnTo>
                    <a:lnTo>
                      <a:pt x="1301" y="183"/>
                    </a:lnTo>
                    <a:lnTo>
                      <a:pt x="1237" y="140"/>
                    </a:lnTo>
                    <a:lnTo>
                      <a:pt x="1172" y="97"/>
                    </a:lnTo>
                    <a:lnTo>
                      <a:pt x="1108" y="65"/>
                    </a:lnTo>
                    <a:lnTo>
                      <a:pt x="1032" y="44"/>
                    </a:lnTo>
                    <a:lnTo>
                      <a:pt x="946" y="22"/>
                    </a:lnTo>
                    <a:lnTo>
                      <a:pt x="871" y="11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>
                <a:off x="621725" y="1583800"/>
                <a:ext cx="39550" cy="39525"/>
              </a:xfrm>
              <a:custGeom>
                <a:rect b="b" l="l" r="r" t="t"/>
                <a:pathLst>
                  <a:path extrusionOk="0" h="1581" w="1582">
                    <a:moveTo>
                      <a:pt x="710" y="0"/>
                    </a:moveTo>
                    <a:lnTo>
                      <a:pt x="624" y="11"/>
                    </a:lnTo>
                    <a:lnTo>
                      <a:pt x="549" y="32"/>
                    </a:lnTo>
                    <a:lnTo>
                      <a:pt x="474" y="65"/>
                    </a:lnTo>
                    <a:lnTo>
                      <a:pt x="409" y="97"/>
                    </a:lnTo>
                    <a:lnTo>
                      <a:pt x="345" y="129"/>
                    </a:lnTo>
                    <a:lnTo>
                      <a:pt x="280" y="172"/>
                    </a:lnTo>
                    <a:lnTo>
                      <a:pt x="226" y="226"/>
                    </a:lnTo>
                    <a:lnTo>
                      <a:pt x="173" y="280"/>
                    </a:lnTo>
                    <a:lnTo>
                      <a:pt x="130" y="344"/>
                    </a:lnTo>
                    <a:lnTo>
                      <a:pt x="87" y="409"/>
                    </a:lnTo>
                    <a:lnTo>
                      <a:pt x="54" y="484"/>
                    </a:lnTo>
                    <a:lnTo>
                      <a:pt x="33" y="559"/>
                    </a:lnTo>
                    <a:lnTo>
                      <a:pt x="11" y="634"/>
                    </a:lnTo>
                    <a:lnTo>
                      <a:pt x="1" y="72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22" y="968"/>
                    </a:lnTo>
                    <a:lnTo>
                      <a:pt x="33" y="1043"/>
                    </a:lnTo>
                    <a:lnTo>
                      <a:pt x="65" y="1118"/>
                    </a:lnTo>
                    <a:lnTo>
                      <a:pt x="97" y="1183"/>
                    </a:lnTo>
                    <a:lnTo>
                      <a:pt x="140" y="1247"/>
                    </a:lnTo>
                    <a:lnTo>
                      <a:pt x="183" y="1312"/>
                    </a:lnTo>
                    <a:lnTo>
                      <a:pt x="237" y="1366"/>
                    </a:lnTo>
                    <a:lnTo>
                      <a:pt x="291" y="1419"/>
                    </a:lnTo>
                    <a:lnTo>
                      <a:pt x="355" y="1462"/>
                    </a:lnTo>
                    <a:lnTo>
                      <a:pt x="420" y="1495"/>
                    </a:lnTo>
                    <a:lnTo>
                      <a:pt x="495" y="1527"/>
                    </a:lnTo>
                    <a:lnTo>
                      <a:pt x="570" y="1548"/>
                    </a:lnTo>
                    <a:lnTo>
                      <a:pt x="646" y="1570"/>
                    </a:lnTo>
                    <a:lnTo>
                      <a:pt x="732" y="1581"/>
                    </a:lnTo>
                    <a:lnTo>
                      <a:pt x="893" y="1581"/>
                    </a:lnTo>
                    <a:lnTo>
                      <a:pt x="979" y="1559"/>
                    </a:lnTo>
                    <a:lnTo>
                      <a:pt x="1054" y="1538"/>
                    </a:lnTo>
                    <a:lnTo>
                      <a:pt x="1130" y="1516"/>
                    </a:lnTo>
                    <a:lnTo>
                      <a:pt x="1194" y="1473"/>
                    </a:lnTo>
                    <a:lnTo>
                      <a:pt x="1259" y="1430"/>
                    </a:lnTo>
                    <a:lnTo>
                      <a:pt x="1323" y="1387"/>
                    </a:lnTo>
                    <a:lnTo>
                      <a:pt x="1377" y="1333"/>
                    </a:lnTo>
                    <a:lnTo>
                      <a:pt x="1420" y="1280"/>
                    </a:lnTo>
                    <a:lnTo>
                      <a:pt x="1463" y="1215"/>
                    </a:lnTo>
                    <a:lnTo>
                      <a:pt x="1506" y="1151"/>
                    </a:lnTo>
                    <a:lnTo>
                      <a:pt x="1538" y="1075"/>
                    </a:lnTo>
                    <a:lnTo>
                      <a:pt x="1560" y="1000"/>
                    </a:lnTo>
                    <a:lnTo>
                      <a:pt x="1570" y="925"/>
                    </a:lnTo>
                    <a:lnTo>
                      <a:pt x="1581" y="839"/>
                    </a:lnTo>
                    <a:lnTo>
                      <a:pt x="1581" y="753"/>
                    </a:lnTo>
                    <a:lnTo>
                      <a:pt x="1570" y="677"/>
                    </a:lnTo>
                    <a:lnTo>
                      <a:pt x="1560" y="602"/>
                    </a:lnTo>
                    <a:lnTo>
                      <a:pt x="1538" y="527"/>
                    </a:lnTo>
                    <a:lnTo>
                      <a:pt x="1517" y="452"/>
                    </a:lnTo>
                    <a:lnTo>
                      <a:pt x="1484" y="387"/>
                    </a:lnTo>
                    <a:lnTo>
                      <a:pt x="1441" y="323"/>
                    </a:lnTo>
                    <a:lnTo>
                      <a:pt x="1398" y="269"/>
                    </a:lnTo>
                    <a:lnTo>
                      <a:pt x="1345" y="215"/>
                    </a:lnTo>
                    <a:lnTo>
                      <a:pt x="1291" y="172"/>
                    </a:lnTo>
                    <a:lnTo>
                      <a:pt x="1226" y="129"/>
                    </a:lnTo>
                    <a:lnTo>
                      <a:pt x="1162" y="86"/>
                    </a:lnTo>
                    <a:lnTo>
                      <a:pt x="1097" y="54"/>
                    </a:lnTo>
                    <a:lnTo>
                      <a:pt x="1033" y="32"/>
                    </a:lnTo>
                    <a:lnTo>
                      <a:pt x="958" y="11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1881450" y="1583800"/>
                <a:ext cx="39525" cy="39525"/>
              </a:xfrm>
              <a:custGeom>
                <a:rect b="b" l="l" r="r" t="t"/>
                <a:pathLst>
                  <a:path extrusionOk="0" h="1581" w="1581">
                    <a:moveTo>
                      <a:pt x="720" y="0"/>
                    </a:moveTo>
                    <a:lnTo>
                      <a:pt x="645" y="11"/>
                    </a:lnTo>
                    <a:lnTo>
                      <a:pt x="570" y="32"/>
                    </a:lnTo>
                    <a:lnTo>
                      <a:pt x="495" y="54"/>
                    </a:lnTo>
                    <a:lnTo>
                      <a:pt x="430" y="86"/>
                    </a:lnTo>
                    <a:lnTo>
                      <a:pt x="366" y="118"/>
                    </a:lnTo>
                    <a:lnTo>
                      <a:pt x="301" y="161"/>
                    </a:lnTo>
                    <a:lnTo>
                      <a:pt x="247" y="215"/>
                    </a:lnTo>
                    <a:lnTo>
                      <a:pt x="194" y="269"/>
                    </a:lnTo>
                    <a:lnTo>
                      <a:pt x="151" y="323"/>
                    </a:lnTo>
                    <a:lnTo>
                      <a:pt x="108" y="387"/>
                    </a:lnTo>
                    <a:lnTo>
                      <a:pt x="75" y="452"/>
                    </a:lnTo>
                    <a:lnTo>
                      <a:pt x="43" y="516"/>
                    </a:lnTo>
                    <a:lnTo>
                      <a:pt x="22" y="591"/>
                    </a:lnTo>
                    <a:lnTo>
                      <a:pt x="11" y="667"/>
                    </a:lnTo>
                    <a:lnTo>
                      <a:pt x="0" y="753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22" y="1000"/>
                    </a:lnTo>
                    <a:lnTo>
                      <a:pt x="43" y="1075"/>
                    </a:lnTo>
                    <a:lnTo>
                      <a:pt x="75" y="1151"/>
                    </a:lnTo>
                    <a:lnTo>
                      <a:pt x="118" y="1215"/>
                    </a:lnTo>
                    <a:lnTo>
                      <a:pt x="161" y="1280"/>
                    </a:lnTo>
                    <a:lnTo>
                      <a:pt x="204" y="1333"/>
                    </a:lnTo>
                    <a:lnTo>
                      <a:pt x="258" y="1387"/>
                    </a:lnTo>
                    <a:lnTo>
                      <a:pt x="323" y="1441"/>
                    </a:lnTo>
                    <a:lnTo>
                      <a:pt x="387" y="1473"/>
                    </a:lnTo>
                    <a:lnTo>
                      <a:pt x="462" y="1516"/>
                    </a:lnTo>
                    <a:lnTo>
                      <a:pt x="538" y="1538"/>
                    </a:lnTo>
                    <a:lnTo>
                      <a:pt x="613" y="1559"/>
                    </a:lnTo>
                    <a:lnTo>
                      <a:pt x="688" y="1570"/>
                    </a:lnTo>
                    <a:lnTo>
                      <a:pt x="774" y="1581"/>
                    </a:lnTo>
                    <a:lnTo>
                      <a:pt x="860" y="1581"/>
                    </a:lnTo>
                    <a:lnTo>
                      <a:pt x="936" y="1570"/>
                    </a:lnTo>
                    <a:lnTo>
                      <a:pt x="1011" y="1548"/>
                    </a:lnTo>
                    <a:lnTo>
                      <a:pt x="1086" y="1527"/>
                    </a:lnTo>
                    <a:lnTo>
                      <a:pt x="1151" y="1495"/>
                    </a:lnTo>
                    <a:lnTo>
                      <a:pt x="1215" y="1462"/>
                    </a:lnTo>
                    <a:lnTo>
                      <a:pt x="1280" y="1419"/>
                    </a:lnTo>
                    <a:lnTo>
                      <a:pt x="1333" y="1366"/>
                    </a:lnTo>
                    <a:lnTo>
                      <a:pt x="1387" y="1323"/>
                    </a:lnTo>
                    <a:lnTo>
                      <a:pt x="1430" y="1258"/>
                    </a:lnTo>
                    <a:lnTo>
                      <a:pt x="1473" y="1194"/>
                    </a:lnTo>
                    <a:lnTo>
                      <a:pt x="1505" y="1129"/>
                    </a:lnTo>
                    <a:lnTo>
                      <a:pt x="1538" y="1065"/>
                    </a:lnTo>
                    <a:lnTo>
                      <a:pt x="1559" y="989"/>
                    </a:lnTo>
                    <a:lnTo>
                      <a:pt x="1570" y="914"/>
                    </a:lnTo>
                    <a:lnTo>
                      <a:pt x="1581" y="828"/>
                    </a:lnTo>
                    <a:lnTo>
                      <a:pt x="1581" y="742"/>
                    </a:lnTo>
                    <a:lnTo>
                      <a:pt x="1570" y="667"/>
                    </a:lnTo>
                    <a:lnTo>
                      <a:pt x="1559" y="581"/>
                    </a:lnTo>
                    <a:lnTo>
                      <a:pt x="1527" y="505"/>
                    </a:lnTo>
                    <a:lnTo>
                      <a:pt x="1505" y="441"/>
                    </a:lnTo>
                    <a:lnTo>
                      <a:pt x="1462" y="366"/>
                    </a:lnTo>
                    <a:lnTo>
                      <a:pt x="1419" y="301"/>
                    </a:lnTo>
                    <a:lnTo>
                      <a:pt x="1366" y="247"/>
                    </a:lnTo>
                    <a:lnTo>
                      <a:pt x="1312" y="194"/>
                    </a:lnTo>
                    <a:lnTo>
                      <a:pt x="1258" y="151"/>
                    </a:lnTo>
                    <a:lnTo>
                      <a:pt x="1194" y="108"/>
                    </a:lnTo>
                    <a:lnTo>
                      <a:pt x="1118" y="65"/>
                    </a:lnTo>
                    <a:lnTo>
                      <a:pt x="1043" y="43"/>
                    </a:lnTo>
                    <a:lnTo>
                      <a:pt x="968" y="2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621725" y="2684900"/>
                <a:ext cx="39550" cy="39800"/>
              </a:xfrm>
              <a:custGeom>
                <a:rect b="b" l="l" r="r" t="t"/>
                <a:pathLst>
                  <a:path extrusionOk="0" h="1592" w="1582">
                    <a:moveTo>
                      <a:pt x="678" y="0"/>
                    </a:moveTo>
                    <a:lnTo>
                      <a:pt x="603" y="22"/>
                    </a:lnTo>
                    <a:lnTo>
                      <a:pt x="527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6" y="237"/>
                    </a:lnTo>
                    <a:lnTo>
                      <a:pt x="162" y="290"/>
                    </a:lnTo>
                    <a:lnTo>
                      <a:pt x="119" y="344"/>
                    </a:lnTo>
                    <a:lnTo>
                      <a:pt x="87" y="409"/>
                    </a:lnTo>
                    <a:lnTo>
                      <a:pt x="54" y="473"/>
                    </a:lnTo>
                    <a:lnTo>
                      <a:pt x="33" y="549"/>
                    </a:lnTo>
                    <a:lnTo>
                      <a:pt x="11" y="624"/>
                    </a:lnTo>
                    <a:lnTo>
                      <a:pt x="1" y="699"/>
                    </a:lnTo>
                    <a:lnTo>
                      <a:pt x="1" y="785"/>
                    </a:lnTo>
                    <a:lnTo>
                      <a:pt x="1" y="871"/>
                    </a:lnTo>
                    <a:lnTo>
                      <a:pt x="11" y="946"/>
                    </a:lnTo>
                    <a:lnTo>
                      <a:pt x="33" y="1032"/>
                    </a:lnTo>
                    <a:lnTo>
                      <a:pt x="54" y="1108"/>
                    </a:lnTo>
                    <a:lnTo>
                      <a:pt x="87" y="1172"/>
                    </a:lnTo>
                    <a:lnTo>
                      <a:pt x="130" y="1247"/>
                    </a:lnTo>
                    <a:lnTo>
                      <a:pt x="173" y="1301"/>
                    </a:lnTo>
                    <a:lnTo>
                      <a:pt x="216" y="1366"/>
                    </a:lnTo>
                    <a:lnTo>
                      <a:pt x="280" y="1409"/>
                    </a:lnTo>
                    <a:lnTo>
                      <a:pt x="334" y="1463"/>
                    </a:lnTo>
                    <a:lnTo>
                      <a:pt x="398" y="1495"/>
                    </a:lnTo>
                    <a:lnTo>
                      <a:pt x="474" y="1527"/>
                    </a:lnTo>
                    <a:lnTo>
                      <a:pt x="549" y="1559"/>
                    </a:lnTo>
                    <a:lnTo>
                      <a:pt x="624" y="1570"/>
                    </a:lnTo>
                    <a:lnTo>
                      <a:pt x="710" y="1581"/>
                    </a:lnTo>
                    <a:lnTo>
                      <a:pt x="796" y="1592"/>
                    </a:lnTo>
                    <a:lnTo>
                      <a:pt x="882" y="1581"/>
                    </a:lnTo>
                    <a:lnTo>
                      <a:pt x="958" y="1570"/>
                    </a:lnTo>
                    <a:lnTo>
                      <a:pt x="1044" y="1549"/>
                    </a:lnTo>
                    <a:lnTo>
                      <a:pt x="1119" y="1527"/>
                    </a:lnTo>
                    <a:lnTo>
                      <a:pt x="1183" y="1495"/>
                    </a:lnTo>
                    <a:lnTo>
                      <a:pt x="1248" y="1452"/>
                    </a:lnTo>
                    <a:lnTo>
                      <a:pt x="1312" y="1409"/>
                    </a:lnTo>
                    <a:lnTo>
                      <a:pt x="1366" y="1355"/>
                    </a:lnTo>
                    <a:lnTo>
                      <a:pt x="1420" y="1301"/>
                    </a:lnTo>
                    <a:lnTo>
                      <a:pt x="1463" y="1237"/>
                    </a:lnTo>
                    <a:lnTo>
                      <a:pt x="1495" y="1172"/>
                    </a:lnTo>
                    <a:lnTo>
                      <a:pt x="1527" y="1097"/>
                    </a:lnTo>
                    <a:lnTo>
                      <a:pt x="1560" y="1022"/>
                    </a:lnTo>
                    <a:lnTo>
                      <a:pt x="1570" y="946"/>
                    </a:lnTo>
                    <a:lnTo>
                      <a:pt x="1581" y="860"/>
                    </a:lnTo>
                    <a:lnTo>
                      <a:pt x="1581" y="774"/>
                    </a:lnTo>
                    <a:lnTo>
                      <a:pt x="1581" y="688"/>
                    </a:lnTo>
                    <a:lnTo>
                      <a:pt x="1570" y="613"/>
                    </a:lnTo>
                    <a:lnTo>
                      <a:pt x="1549" y="527"/>
                    </a:lnTo>
                    <a:lnTo>
                      <a:pt x="1517" y="462"/>
                    </a:lnTo>
                    <a:lnTo>
                      <a:pt x="1484" y="387"/>
                    </a:lnTo>
                    <a:lnTo>
                      <a:pt x="1441" y="323"/>
                    </a:lnTo>
                    <a:lnTo>
                      <a:pt x="1398" y="258"/>
                    </a:lnTo>
                    <a:lnTo>
                      <a:pt x="1345" y="204"/>
                    </a:lnTo>
                    <a:lnTo>
                      <a:pt x="1280" y="161"/>
                    </a:lnTo>
                    <a:lnTo>
                      <a:pt x="1226" y="118"/>
                    </a:lnTo>
                    <a:lnTo>
                      <a:pt x="1151" y="75"/>
                    </a:lnTo>
                    <a:lnTo>
                      <a:pt x="1087" y="43"/>
                    </a:lnTo>
                    <a:lnTo>
                      <a:pt x="1011" y="22"/>
                    </a:lnTo>
                    <a:lnTo>
                      <a:pt x="925" y="11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1878475" y="2684900"/>
                <a:ext cx="39825" cy="39800"/>
              </a:xfrm>
              <a:custGeom>
                <a:rect b="b" l="l" r="r" t="t"/>
                <a:pathLst>
                  <a:path extrusionOk="0" h="1592" w="1593">
                    <a:moveTo>
                      <a:pt x="721" y="0"/>
                    </a:moveTo>
                    <a:lnTo>
                      <a:pt x="635" y="11"/>
                    </a:lnTo>
                    <a:lnTo>
                      <a:pt x="560" y="32"/>
                    </a:lnTo>
                    <a:lnTo>
                      <a:pt x="485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27" y="226"/>
                    </a:lnTo>
                    <a:lnTo>
                      <a:pt x="184" y="280"/>
                    </a:lnTo>
                    <a:lnTo>
                      <a:pt x="130" y="344"/>
                    </a:lnTo>
                    <a:lnTo>
                      <a:pt x="98" y="409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12" y="635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22" y="968"/>
                    </a:lnTo>
                    <a:lnTo>
                      <a:pt x="33" y="1043"/>
                    </a:lnTo>
                    <a:lnTo>
                      <a:pt x="65" y="1118"/>
                    </a:lnTo>
                    <a:lnTo>
                      <a:pt x="98" y="1183"/>
                    </a:lnTo>
                    <a:lnTo>
                      <a:pt x="141" y="1258"/>
                    </a:lnTo>
                    <a:lnTo>
                      <a:pt x="184" y="1312"/>
                    </a:lnTo>
                    <a:lnTo>
                      <a:pt x="237" y="1366"/>
                    </a:lnTo>
                    <a:lnTo>
                      <a:pt x="291" y="1419"/>
                    </a:lnTo>
                    <a:lnTo>
                      <a:pt x="356" y="1463"/>
                    </a:lnTo>
                    <a:lnTo>
                      <a:pt x="420" y="1506"/>
                    </a:lnTo>
                    <a:lnTo>
                      <a:pt x="495" y="1538"/>
                    </a:lnTo>
                    <a:lnTo>
                      <a:pt x="571" y="1559"/>
                    </a:lnTo>
                    <a:lnTo>
                      <a:pt x="646" y="1581"/>
                    </a:lnTo>
                    <a:lnTo>
                      <a:pt x="732" y="1592"/>
                    </a:lnTo>
                    <a:lnTo>
                      <a:pt x="818" y="1592"/>
                    </a:lnTo>
                    <a:lnTo>
                      <a:pt x="904" y="1581"/>
                    </a:lnTo>
                    <a:lnTo>
                      <a:pt x="979" y="1570"/>
                    </a:lnTo>
                    <a:lnTo>
                      <a:pt x="1055" y="1549"/>
                    </a:lnTo>
                    <a:lnTo>
                      <a:pt x="1130" y="1516"/>
                    </a:lnTo>
                    <a:lnTo>
                      <a:pt x="1205" y="1484"/>
                    </a:lnTo>
                    <a:lnTo>
                      <a:pt x="1270" y="1441"/>
                    </a:lnTo>
                    <a:lnTo>
                      <a:pt x="1323" y="1398"/>
                    </a:lnTo>
                    <a:lnTo>
                      <a:pt x="1377" y="1344"/>
                    </a:lnTo>
                    <a:lnTo>
                      <a:pt x="1431" y="1290"/>
                    </a:lnTo>
                    <a:lnTo>
                      <a:pt x="1474" y="1226"/>
                    </a:lnTo>
                    <a:lnTo>
                      <a:pt x="1517" y="1161"/>
                    </a:lnTo>
                    <a:lnTo>
                      <a:pt x="1538" y="1086"/>
                    </a:lnTo>
                    <a:lnTo>
                      <a:pt x="1571" y="1011"/>
                    </a:lnTo>
                    <a:lnTo>
                      <a:pt x="1581" y="925"/>
                    </a:lnTo>
                    <a:lnTo>
                      <a:pt x="1592" y="850"/>
                    </a:lnTo>
                    <a:lnTo>
                      <a:pt x="1592" y="764"/>
                    </a:lnTo>
                    <a:lnTo>
                      <a:pt x="1581" y="678"/>
                    </a:lnTo>
                    <a:lnTo>
                      <a:pt x="1571" y="602"/>
                    </a:lnTo>
                    <a:lnTo>
                      <a:pt x="1549" y="527"/>
                    </a:lnTo>
                    <a:lnTo>
                      <a:pt x="1528" y="462"/>
                    </a:lnTo>
                    <a:lnTo>
                      <a:pt x="1495" y="387"/>
                    </a:lnTo>
                    <a:lnTo>
                      <a:pt x="1452" y="333"/>
                    </a:lnTo>
                    <a:lnTo>
                      <a:pt x="1409" y="269"/>
                    </a:lnTo>
                    <a:lnTo>
                      <a:pt x="1356" y="215"/>
                    </a:lnTo>
                    <a:lnTo>
                      <a:pt x="1302" y="172"/>
                    </a:lnTo>
                    <a:lnTo>
                      <a:pt x="1248" y="129"/>
                    </a:lnTo>
                    <a:lnTo>
                      <a:pt x="1184" y="86"/>
                    </a:lnTo>
                    <a:lnTo>
                      <a:pt x="1108" y="54"/>
                    </a:lnTo>
                    <a:lnTo>
                      <a:pt x="1044" y="32"/>
                    </a:lnTo>
                    <a:lnTo>
                      <a:pt x="969" y="11"/>
                    </a:lnTo>
                    <a:lnTo>
                      <a:pt x="89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1800525" y="2762575"/>
                <a:ext cx="39800" cy="39825"/>
              </a:xfrm>
              <a:custGeom>
                <a:rect b="b" l="l" r="r" t="t"/>
                <a:pathLst>
                  <a:path extrusionOk="0" h="1593" w="1592">
                    <a:moveTo>
                      <a:pt x="807" y="1"/>
                    </a:moveTo>
                    <a:lnTo>
                      <a:pt x="721" y="11"/>
                    </a:lnTo>
                    <a:lnTo>
                      <a:pt x="646" y="22"/>
                    </a:lnTo>
                    <a:lnTo>
                      <a:pt x="570" y="33"/>
                    </a:lnTo>
                    <a:lnTo>
                      <a:pt x="495" y="65"/>
                    </a:lnTo>
                    <a:lnTo>
                      <a:pt x="431" y="87"/>
                    </a:lnTo>
                    <a:lnTo>
                      <a:pt x="366" y="130"/>
                    </a:lnTo>
                    <a:lnTo>
                      <a:pt x="301" y="173"/>
                    </a:lnTo>
                    <a:lnTo>
                      <a:pt x="248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76" y="452"/>
                    </a:lnTo>
                    <a:lnTo>
                      <a:pt x="54" y="528"/>
                    </a:lnTo>
                    <a:lnTo>
                      <a:pt x="33" y="603"/>
                    </a:lnTo>
                    <a:lnTo>
                      <a:pt x="11" y="678"/>
                    </a:lnTo>
                    <a:lnTo>
                      <a:pt x="0" y="753"/>
                    </a:lnTo>
                    <a:lnTo>
                      <a:pt x="0" y="839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76"/>
                    </a:lnTo>
                    <a:lnTo>
                      <a:pt x="76" y="1151"/>
                    </a:lnTo>
                    <a:lnTo>
                      <a:pt x="119" y="1216"/>
                    </a:lnTo>
                    <a:lnTo>
                      <a:pt x="162" y="1280"/>
                    </a:lnTo>
                    <a:lnTo>
                      <a:pt x="205" y="1345"/>
                    </a:lnTo>
                    <a:lnTo>
                      <a:pt x="258" y="1399"/>
                    </a:lnTo>
                    <a:lnTo>
                      <a:pt x="323" y="1442"/>
                    </a:lnTo>
                    <a:lnTo>
                      <a:pt x="387" y="1485"/>
                    </a:lnTo>
                    <a:lnTo>
                      <a:pt x="452" y="1528"/>
                    </a:lnTo>
                    <a:lnTo>
                      <a:pt x="527" y="1549"/>
                    </a:lnTo>
                    <a:lnTo>
                      <a:pt x="603" y="1571"/>
                    </a:lnTo>
                    <a:lnTo>
                      <a:pt x="689" y="1592"/>
                    </a:lnTo>
                    <a:lnTo>
                      <a:pt x="850" y="1592"/>
                    </a:lnTo>
                    <a:lnTo>
                      <a:pt x="936" y="1581"/>
                    </a:lnTo>
                    <a:lnTo>
                      <a:pt x="1011" y="1571"/>
                    </a:lnTo>
                    <a:lnTo>
                      <a:pt x="1097" y="1549"/>
                    </a:lnTo>
                    <a:lnTo>
                      <a:pt x="1162" y="1517"/>
                    </a:lnTo>
                    <a:lnTo>
                      <a:pt x="1237" y="1474"/>
                    </a:lnTo>
                    <a:lnTo>
                      <a:pt x="1291" y="1431"/>
                    </a:lnTo>
                    <a:lnTo>
                      <a:pt x="1355" y="1388"/>
                    </a:lnTo>
                    <a:lnTo>
                      <a:pt x="1409" y="1334"/>
                    </a:lnTo>
                    <a:lnTo>
                      <a:pt x="1452" y="1270"/>
                    </a:lnTo>
                    <a:lnTo>
                      <a:pt x="1495" y="1205"/>
                    </a:lnTo>
                    <a:lnTo>
                      <a:pt x="1527" y="1141"/>
                    </a:lnTo>
                    <a:lnTo>
                      <a:pt x="1560" y="1065"/>
                    </a:lnTo>
                    <a:lnTo>
                      <a:pt x="1581" y="990"/>
                    </a:lnTo>
                    <a:lnTo>
                      <a:pt x="1592" y="904"/>
                    </a:lnTo>
                    <a:lnTo>
                      <a:pt x="1592" y="818"/>
                    </a:lnTo>
                    <a:lnTo>
                      <a:pt x="1592" y="732"/>
                    </a:lnTo>
                    <a:lnTo>
                      <a:pt x="1581" y="646"/>
                    </a:lnTo>
                    <a:lnTo>
                      <a:pt x="1570" y="571"/>
                    </a:lnTo>
                    <a:lnTo>
                      <a:pt x="1538" y="495"/>
                    </a:lnTo>
                    <a:lnTo>
                      <a:pt x="1506" y="420"/>
                    </a:lnTo>
                    <a:lnTo>
                      <a:pt x="1474" y="356"/>
                    </a:lnTo>
                    <a:lnTo>
                      <a:pt x="1431" y="291"/>
                    </a:lnTo>
                    <a:lnTo>
                      <a:pt x="1377" y="237"/>
                    </a:lnTo>
                    <a:lnTo>
                      <a:pt x="1323" y="184"/>
                    </a:lnTo>
                    <a:lnTo>
                      <a:pt x="1258" y="140"/>
                    </a:lnTo>
                    <a:lnTo>
                      <a:pt x="1194" y="97"/>
                    </a:lnTo>
                    <a:lnTo>
                      <a:pt x="1129" y="65"/>
                    </a:lnTo>
                    <a:lnTo>
                      <a:pt x="1054" y="44"/>
                    </a:lnTo>
                    <a:lnTo>
                      <a:pt x="968" y="22"/>
                    </a:lnTo>
                    <a:lnTo>
                      <a:pt x="893" y="11"/>
                    </a:lnTo>
                    <a:lnTo>
                      <a:pt x="80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699425" y="2762575"/>
                <a:ext cx="39800" cy="39825"/>
              </a:xfrm>
              <a:custGeom>
                <a:rect b="b" l="l" r="r" t="t"/>
                <a:pathLst>
                  <a:path extrusionOk="0" h="1593" w="1592">
                    <a:moveTo>
                      <a:pt x="785" y="1"/>
                    </a:moveTo>
                    <a:lnTo>
                      <a:pt x="699" y="11"/>
                    </a:lnTo>
                    <a:lnTo>
                      <a:pt x="613" y="22"/>
                    </a:lnTo>
                    <a:lnTo>
                      <a:pt x="538" y="44"/>
                    </a:lnTo>
                    <a:lnTo>
                      <a:pt x="463" y="76"/>
                    </a:lnTo>
                    <a:lnTo>
                      <a:pt x="387" y="108"/>
                    </a:lnTo>
                    <a:lnTo>
                      <a:pt x="323" y="151"/>
                    </a:lnTo>
                    <a:lnTo>
                      <a:pt x="269" y="194"/>
                    </a:lnTo>
                    <a:lnTo>
                      <a:pt x="215" y="248"/>
                    </a:lnTo>
                    <a:lnTo>
                      <a:pt x="161" y="302"/>
                    </a:lnTo>
                    <a:lnTo>
                      <a:pt x="118" y="366"/>
                    </a:lnTo>
                    <a:lnTo>
                      <a:pt x="86" y="442"/>
                    </a:lnTo>
                    <a:lnTo>
                      <a:pt x="54" y="506"/>
                    </a:lnTo>
                    <a:lnTo>
                      <a:pt x="32" y="581"/>
                    </a:lnTo>
                    <a:lnTo>
                      <a:pt x="11" y="667"/>
                    </a:lnTo>
                    <a:lnTo>
                      <a:pt x="0" y="743"/>
                    </a:lnTo>
                    <a:lnTo>
                      <a:pt x="0" y="829"/>
                    </a:lnTo>
                    <a:lnTo>
                      <a:pt x="11" y="915"/>
                    </a:lnTo>
                    <a:lnTo>
                      <a:pt x="22" y="1001"/>
                    </a:lnTo>
                    <a:lnTo>
                      <a:pt x="43" y="1076"/>
                    </a:lnTo>
                    <a:lnTo>
                      <a:pt x="75" y="1151"/>
                    </a:lnTo>
                    <a:lnTo>
                      <a:pt x="108" y="1216"/>
                    </a:lnTo>
                    <a:lnTo>
                      <a:pt x="151" y="1280"/>
                    </a:lnTo>
                    <a:lnTo>
                      <a:pt x="204" y="1345"/>
                    </a:lnTo>
                    <a:lnTo>
                      <a:pt x="258" y="1399"/>
                    </a:lnTo>
                    <a:lnTo>
                      <a:pt x="312" y="1442"/>
                    </a:lnTo>
                    <a:lnTo>
                      <a:pt x="376" y="1485"/>
                    </a:lnTo>
                    <a:lnTo>
                      <a:pt x="441" y="1517"/>
                    </a:lnTo>
                    <a:lnTo>
                      <a:pt x="516" y="1549"/>
                    </a:lnTo>
                    <a:lnTo>
                      <a:pt x="592" y="1571"/>
                    </a:lnTo>
                    <a:lnTo>
                      <a:pt x="678" y="1592"/>
                    </a:lnTo>
                    <a:lnTo>
                      <a:pt x="925" y="1592"/>
                    </a:lnTo>
                    <a:lnTo>
                      <a:pt x="1000" y="1571"/>
                    </a:lnTo>
                    <a:lnTo>
                      <a:pt x="1075" y="1549"/>
                    </a:lnTo>
                    <a:lnTo>
                      <a:pt x="1140" y="1528"/>
                    </a:lnTo>
                    <a:lnTo>
                      <a:pt x="1215" y="1495"/>
                    </a:lnTo>
                    <a:lnTo>
                      <a:pt x="1269" y="1452"/>
                    </a:lnTo>
                    <a:lnTo>
                      <a:pt x="1334" y="1409"/>
                    </a:lnTo>
                    <a:lnTo>
                      <a:pt x="1387" y="1356"/>
                    </a:lnTo>
                    <a:lnTo>
                      <a:pt x="1430" y="1302"/>
                    </a:lnTo>
                    <a:lnTo>
                      <a:pt x="1473" y="1237"/>
                    </a:lnTo>
                    <a:lnTo>
                      <a:pt x="1506" y="1173"/>
                    </a:lnTo>
                    <a:lnTo>
                      <a:pt x="1538" y="1108"/>
                    </a:lnTo>
                    <a:lnTo>
                      <a:pt x="1559" y="1033"/>
                    </a:lnTo>
                    <a:lnTo>
                      <a:pt x="1581" y="958"/>
                    </a:lnTo>
                    <a:lnTo>
                      <a:pt x="1592" y="882"/>
                    </a:lnTo>
                    <a:lnTo>
                      <a:pt x="1592" y="796"/>
                    </a:lnTo>
                    <a:lnTo>
                      <a:pt x="1592" y="710"/>
                    </a:lnTo>
                    <a:lnTo>
                      <a:pt x="1581" y="635"/>
                    </a:lnTo>
                    <a:lnTo>
                      <a:pt x="1559" y="549"/>
                    </a:lnTo>
                    <a:lnTo>
                      <a:pt x="1527" y="474"/>
                    </a:lnTo>
                    <a:lnTo>
                      <a:pt x="1495" y="409"/>
                    </a:lnTo>
                    <a:lnTo>
                      <a:pt x="1463" y="345"/>
                    </a:lnTo>
                    <a:lnTo>
                      <a:pt x="1409" y="280"/>
                    </a:lnTo>
                    <a:lnTo>
                      <a:pt x="1355" y="227"/>
                    </a:lnTo>
                    <a:lnTo>
                      <a:pt x="1301" y="173"/>
                    </a:lnTo>
                    <a:lnTo>
                      <a:pt x="1237" y="130"/>
                    </a:lnTo>
                    <a:lnTo>
                      <a:pt x="1172" y="97"/>
                    </a:lnTo>
                    <a:lnTo>
                      <a:pt x="1108" y="65"/>
                    </a:lnTo>
                    <a:lnTo>
                      <a:pt x="1032" y="33"/>
                    </a:lnTo>
                    <a:lnTo>
                      <a:pt x="946" y="22"/>
                    </a:lnTo>
                    <a:lnTo>
                      <a:pt x="871" y="11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564775" y="292172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688" y="0"/>
                    </a:moveTo>
                    <a:lnTo>
                      <a:pt x="613" y="11"/>
                    </a:lnTo>
                    <a:lnTo>
                      <a:pt x="538" y="33"/>
                    </a:lnTo>
                    <a:lnTo>
                      <a:pt x="473" y="54"/>
                    </a:lnTo>
                    <a:lnTo>
                      <a:pt x="398" y="86"/>
                    </a:lnTo>
                    <a:lnTo>
                      <a:pt x="333" y="129"/>
                    </a:lnTo>
                    <a:lnTo>
                      <a:pt x="280" y="173"/>
                    </a:lnTo>
                    <a:lnTo>
                      <a:pt x="226" y="226"/>
                    </a:lnTo>
                    <a:lnTo>
                      <a:pt x="172" y="280"/>
                    </a:lnTo>
                    <a:lnTo>
                      <a:pt x="129" y="334"/>
                    </a:lnTo>
                    <a:lnTo>
                      <a:pt x="97" y="398"/>
                    </a:lnTo>
                    <a:lnTo>
                      <a:pt x="54" y="474"/>
                    </a:lnTo>
                    <a:lnTo>
                      <a:pt x="32" y="538"/>
                    </a:lnTo>
                    <a:lnTo>
                      <a:pt x="11" y="613"/>
                    </a:lnTo>
                    <a:lnTo>
                      <a:pt x="0" y="689"/>
                    </a:lnTo>
                    <a:lnTo>
                      <a:pt x="0" y="764"/>
                    </a:lnTo>
                    <a:lnTo>
                      <a:pt x="0" y="850"/>
                    </a:lnTo>
                    <a:lnTo>
                      <a:pt x="11" y="925"/>
                    </a:lnTo>
                    <a:lnTo>
                      <a:pt x="32" y="1000"/>
                    </a:lnTo>
                    <a:lnTo>
                      <a:pt x="54" y="1065"/>
                    </a:lnTo>
                    <a:lnTo>
                      <a:pt x="86" y="1140"/>
                    </a:lnTo>
                    <a:lnTo>
                      <a:pt x="118" y="1205"/>
                    </a:lnTo>
                    <a:lnTo>
                      <a:pt x="172" y="1259"/>
                    </a:lnTo>
                    <a:lnTo>
                      <a:pt x="215" y="1312"/>
                    </a:lnTo>
                    <a:lnTo>
                      <a:pt x="269" y="1366"/>
                    </a:lnTo>
                    <a:lnTo>
                      <a:pt x="333" y="1409"/>
                    </a:lnTo>
                    <a:lnTo>
                      <a:pt x="387" y="1452"/>
                    </a:lnTo>
                    <a:lnTo>
                      <a:pt x="462" y="1484"/>
                    </a:lnTo>
                    <a:lnTo>
                      <a:pt x="527" y="1517"/>
                    </a:lnTo>
                    <a:lnTo>
                      <a:pt x="602" y="1538"/>
                    </a:lnTo>
                    <a:lnTo>
                      <a:pt x="677" y="1549"/>
                    </a:lnTo>
                    <a:lnTo>
                      <a:pt x="753" y="1560"/>
                    </a:lnTo>
                    <a:lnTo>
                      <a:pt x="839" y="1549"/>
                    </a:lnTo>
                    <a:lnTo>
                      <a:pt x="914" y="1538"/>
                    </a:lnTo>
                    <a:lnTo>
                      <a:pt x="1000" y="1527"/>
                    </a:lnTo>
                    <a:lnTo>
                      <a:pt x="1075" y="1495"/>
                    </a:lnTo>
                    <a:lnTo>
                      <a:pt x="1140" y="1463"/>
                    </a:lnTo>
                    <a:lnTo>
                      <a:pt x="1204" y="1420"/>
                    </a:lnTo>
                    <a:lnTo>
                      <a:pt x="1269" y="1377"/>
                    </a:lnTo>
                    <a:lnTo>
                      <a:pt x="1323" y="1323"/>
                    </a:lnTo>
                    <a:lnTo>
                      <a:pt x="1376" y="1269"/>
                    </a:lnTo>
                    <a:lnTo>
                      <a:pt x="1430" y="1205"/>
                    </a:lnTo>
                    <a:lnTo>
                      <a:pt x="1462" y="1140"/>
                    </a:lnTo>
                    <a:lnTo>
                      <a:pt x="1495" y="1065"/>
                    </a:lnTo>
                    <a:lnTo>
                      <a:pt x="1527" y="990"/>
                    </a:lnTo>
                    <a:lnTo>
                      <a:pt x="1538" y="914"/>
                    </a:lnTo>
                    <a:lnTo>
                      <a:pt x="1548" y="839"/>
                    </a:lnTo>
                    <a:lnTo>
                      <a:pt x="1559" y="753"/>
                    </a:lnTo>
                    <a:lnTo>
                      <a:pt x="1548" y="678"/>
                    </a:lnTo>
                    <a:lnTo>
                      <a:pt x="1538" y="603"/>
                    </a:lnTo>
                    <a:lnTo>
                      <a:pt x="1516" y="527"/>
                    </a:lnTo>
                    <a:lnTo>
                      <a:pt x="1484" y="452"/>
                    </a:lnTo>
                    <a:lnTo>
                      <a:pt x="1452" y="388"/>
                    </a:lnTo>
                    <a:lnTo>
                      <a:pt x="1409" y="323"/>
                    </a:lnTo>
                    <a:lnTo>
                      <a:pt x="1366" y="269"/>
                    </a:lnTo>
                    <a:lnTo>
                      <a:pt x="1312" y="216"/>
                    </a:lnTo>
                    <a:lnTo>
                      <a:pt x="1258" y="162"/>
                    </a:lnTo>
                    <a:lnTo>
                      <a:pt x="1204" y="119"/>
                    </a:lnTo>
                    <a:lnTo>
                      <a:pt x="1140" y="86"/>
                    </a:lnTo>
                    <a:lnTo>
                      <a:pt x="1065" y="54"/>
                    </a:lnTo>
                    <a:lnTo>
                      <a:pt x="1000" y="33"/>
                    </a:lnTo>
                    <a:lnTo>
                      <a:pt x="925" y="11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936250" y="2921450"/>
                <a:ext cx="39000" cy="39275"/>
              </a:xfrm>
              <a:custGeom>
                <a:rect b="b" l="l" r="r" t="t"/>
                <a:pathLst>
                  <a:path extrusionOk="0" h="1571" w="1560">
                    <a:moveTo>
                      <a:pt x="753" y="1"/>
                    </a:moveTo>
                    <a:lnTo>
                      <a:pt x="667" y="11"/>
                    </a:lnTo>
                    <a:lnTo>
                      <a:pt x="592" y="33"/>
                    </a:lnTo>
                    <a:lnTo>
                      <a:pt x="517" y="54"/>
                    </a:lnTo>
                    <a:lnTo>
                      <a:pt x="441" y="87"/>
                    </a:lnTo>
                    <a:lnTo>
                      <a:pt x="377" y="119"/>
                    </a:lnTo>
                    <a:lnTo>
                      <a:pt x="312" y="162"/>
                    </a:lnTo>
                    <a:lnTo>
                      <a:pt x="248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65" y="463"/>
                    </a:lnTo>
                    <a:lnTo>
                      <a:pt x="44" y="538"/>
                    </a:lnTo>
                    <a:lnTo>
                      <a:pt x="22" y="614"/>
                    </a:lnTo>
                    <a:lnTo>
                      <a:pt x="1" y="689"/>
                    </a:lnTo>
                    <a:lnTo>
                      <a:pt x="1" y="775"/>
                    </a:lnTo>
                    <a:lnTo>
                      <a:pt x="1" y="850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76"/>
                    </a:lnTo>
                    <a:lnTo>
                      <a:pt x="87" y="1141"/>
                    </a:lnTo>
                    <a:lnTo>
                      <a:pt x="119" y="1205"/>
                    </a:lnTo>
                    <a:lnTo>
                      <a:pt x="162" y="1270"/>
                    </a:lnTo>
                    <a:lnTo>
                      <a:pt x="216" y="1323"/>
                    </a:lnTo>
                    <a:lnTo>
                      <a:pt x="269" y="1377"/>
                    </a:lnTo>
                    <a:lnTo>
                      <a:pt x="323" y="1420"/>
                    </a:lnTo>
                    <a:lnTo>
                      <a:pt x="388" y="1463"/>
                    </a:lnTo>
                    <a:lnTo>
                      <a:pt x="452" y="1495"/>
                    </a:lnTo>
                    <a:lnTo>
                      <a:pt x="527" y="1528"/>
                    </a:lnTo>
                    <a:lnTo>
                      <a:pt x="603" y="1549"/>
                    </a:lnTo>
                    <a:lnTo>
                      <a:pt x="678" y="1560"/>
                    </a:lnTo>
                    <a:lnTo>
                      <a:pt x="753" y="1571"/>
                    </a:lnTo>
                    <a:lnTo>
                      <a:pt x="829" y="1560"/>
                    </a:lnTo>
                    <a:lnTo>
                      <a:pt x="904" y="1560"/>
                    </a:lnTo>
                    <a:lnTo>
                      <a:pt x="979" y="1538"/>
                    </a:lnTo>
                    <a:lnTo>
                      <a:pt x="1054" y="1517"/>
                    </a:lnTo>
                    <a:lnTo>
                      <a:pt x="1119" y="1485"/>
                    </a:lnTo>
                    <a:lnTo>
                      <a:pt x="1183" y="1452"/>
                    </a:lnTo>
                    <a:lnTo>
                      <a:pt x="1248" y="1409"/>
                    </a:lnTo>
                    <a:lnTo>
                      <a:pt x="1302" y="1356"/>
                    </a:lnTo>
                    <a:lnTo>
                      <a:pt x="1355" y="1302"/>
                    </a:lnTo>
                    <a:lnTo>
                      <a:pt x="1409" y="1248"/>
                    </a:lnTo>
                    <a:lnTo>
                      <a:pt x="1452" y="1184"/>
                    </a:lnTo>
                    <a:lnTo>
                      <a:pt x="1484" y="1119"/>
                    </a:lnTo>
                    <a:lnTo>
                      <a:pt x="1517" y="1054"/>
                    </a:lnTo>
                    <a:lnTo>
                      <a:pt x="1538" y="979"/>
                    </a:lnTo>
                    <a:lnTo>
                      <a:pt x="1549" y="904"/>
                    </a:lnTo>
                    <a:lnTo>
                      <a:pt x="1560" y="829"/>
                    </a:lnTo>
                    <a:lnTo>
                      <a:pt x="1560" y="753"/>
                    </a:lnTo>
                    <a:lnTo>
                      <a:pt x="1549" y="667"/>
                    </a:lnTo>
                    <a:lnTo>
                      <a:pt x="1538" y="592"/>
                    </a:lnTo>
                    <a:lnTo>
                      <a:pt x="1517" y="528"/>
                    </a:lnTo>
                    <a:lnTo>
                      <a:pt x="1484" y="452"/>
                    </a:lnTo>
                    <a:lnTo>
                      <a:pt x="1452" y="388"/>
                    </a:lnTo>
                    <a:lnTo>
                      <a:pt x="1409" y="323"/>
                    </a:lnTo>
                    <a:lnTo>
                      <a:pt x="1366" y="270"/>
                    </a:lnTo>
                    <a:lnTo>
                      <a:pt x="1312" y="216"/>
                    </a:lnTo>
                    <a:lnTo>
                      <a:pt x="1248" y="173"/>
                    </a:lnTo>
                    <a:lnTo>
                      <a:pt x="1194" y="130"/>
                    </a:lnTo>
                    <a:lnTo>
                      <a:pt x="1130" y="87"/>
                    </a:lnTo>
                    <a:lnTo>
                      <a:pt x="1054" y="54"/>
                    </a:lnTo>
                    <a:lnTo>
                      <a:pt x="990" y="33"/>
                    </a:lnTo>
                    <a:lnTo>
                      <a:pt x="915" y="11"/>
                    </a:lnTo>
                    <a:lnTo>
                      <a:pt x="829" y="11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037625" y="18206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678" y="0"/>
                    </a:moveTo>
                    <a:lnTo>
                      <a:pt x="603" y="22"/>
                    </a:lnTo>
                    <a:lnTo>
                      <a:pt x="527" y="43"/>
                    </a:lnTo>
                    <a:lnTo>
                      <a:pt x="452" y="65"/>
                    </a:lnTo>
                    <a:lnTo>
                      <a:pt x="388" y="108"/>
                    </a:lnTo>
                    <a:lnTo>
                      <a:pt x="323" y="140"/>
                    </a:lnTo>
                    <a:lnTo>
                      <a:pt x="269" y="194"/>
                    </a:lnTo>
                    <a:lnTo>
                      <a:pt x="216" y="248"/>
                    </a:lnTo>
                    <a:lnTo>
                      <a:pt x="162" y="301"/>
                    </a:lnTo>
                    <a:lnTo>
                      <a:pt x="119" y="355"/>
                    </a:lnTo>
                    <a:lnTo>
                      <a:pt x="87" y="430"/>
                    </a:lnTo>
                    <a:lnTo>
                      <a:pt x="54" y="495"/>
                    </a:lnTo>
                    <a:lnTo>
                      <a:pt x="22" y="570"/>
                    </a:lnTo>
                    <a:lnTo>
                      <a:pt x="11" y="635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71"/>
                    </a:lnTo>
                    <a:lnTo>
                      <a:pt x="11" y="947"/>
                    </a:lnTo>
                    <a:lnTo>
                      <a:pt x="33" y="1022"/>
                    </a:lnTo>
                    <a:lnTo>
                      <a:pt x="65" y="1086"/>
                    </a:lnTo>
                    <a:lnTo>
                      <a:pt x="97" y="1151"/>
                    </a:lnTo>
                    <a:lnTo>
                      <a:pt x="140" y="1215"/>
                    </a:lnTo>
                    <a:lnTo>
                      <a:pt x="194" y="1280"/>
                    </a:lnTo>
                    <a:lnTo>
                      <a:pt x="237" y="1334"/>
                    </a:lnTo>
                    <a:lnTo>
                      <a:pt x="302" y="1377"/>
                    </a:lnTo>
                    <a:lnTo>
                      <a:pt x="355" y="1420"/>
                    </a:lnTo>
                    <a:lnTo>
                      <a:pt x="420" y="1463"/>
                    </a:lnTo>
                    <a:lnTo>
                      <a:pt x="495" y="1495"/>
                    </a:lnTo>
                    <a:lnTo>
                      <a:pt x="560" y="1517"/>
                    </a:lnTo>
                    <a:lnTo>
                      <a:pt x="635" y="1538"/>
                    </a:lnTo>
                    <a:lnTo>
                      <a:pt x="710" y="1549"/>
                    </a:lnTo>
                    <a:lnTo>
                      <a:pt x="796" y="1549"/>
                    </a:lnTo>
                    <a:lnTo>
                      <a:pt x="872" y="1538"/>
                    </a:lnTo>
                    <a:lnTo>
                      <a:pt x="947" y="1527"/>
                    </a:lnTo>
                    <a:lnTo>
                      <a:pt x="1022" y="1506"/>
                    </a:lnTo>
                    <a:lnTo>
                      <a:pt x="1087" y="1474"/>
                    </a:lnTo>
                    <a:lnTo>
                      <a:pt x="1151" y="1441"/>
                    </a:lnTo>
                    <a:lnTo>
                      <a:pt x="1216" y="1398"/>
                    </a:lnTo>
                    <a:lnTo>
                      <a:pt x="1280" y="1355"/>
                    </a:lnTo>
                    <a:lnTo>
                      <a:pt x="1334" y="1301"/>
                    </a:lnTo>
                    <a:lnTo>
                      <a:pt x="1377" y="1248"/>
                    </a:lnTo>
                    <a:lnTo>
                      <a:pt x="1420" y="1183"/>
                    </a:lnTo>
                    <a:lnTo>
                      <a:pt x="1463" y="1119"/>
                    </a:lnTo>
                    <a:lnTo>
                      <a:pt x="1495" y="1054"/>
                    </a:lnTo>
                    <a:lnTo>
                      <a:pt x="1517" y="979"/>
                    </a:lnTo>
                    <a:lnTo>
                      <a:pt x="1538" y="904"/>
                    </a:lnTo>
                    <a:lnTo>
                      <a:pt x="1549" y="828"/>
                    </a:lnTo>
                    <a:lnTo>
                      <a:pt x="1549" y="753"/>
                    </a:lnTo>
                    <a:lnTo>
                      <a:pt x="1538" y="678"/>
                    </a:lnTo>
                    <a:lnTo>
                      <a:pt x="1527" y="603"/>
                    </a:lnTo>
                    <a:lnTo>
                      <a:pt x="1506" y="527"/>
                    </a:lnTo>
                    <a:lnTo>
                      <a:pt x="1474" y="452"/>
                    </a:lnTo>
                    <a:lnTo>
                      <a:pt x="1441" y="387"/>
                    </a:lnTo>
                    <a:lnTo>
                      <a:pt x="1398" y="323"/>
                    </a:lnTo>
                    <a:lnTo>
                      <a:pt x="1355" y="269"/>
                    </a:lnTo>
                    <a:lnTo>
                      <a:pt x="1302" y="215"/>
                    </a:lnTo>
                    <a:lnTo>
                      <a:pt x="1248" y="162"/>
                    </a:lnTo>
                    <a:lnTo>
                      <a:pt x="1183" y="119"/>
                    </a:lnTo>
                    <a:lnTo>
                      <a:pt x="1119" y="86"/>
                    </a:lnTo>
                    <a:lnTo>
                      <a:pt x="1054" y="54"/>
                    </a:lnTo>
                    <a:lnTo>
                      <a:pt x="979" y="22"/>
                    </a:lnTo>
                    <a:lnTo>
                      <a:pt x="904" y="1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63650" y="1820625"/>
                <a:ext cx="38750" cy="38725"/>
              </a:xfrm>
              <a:custGeom>
                <a:rect b="b" l="l" r="r" t="t"/>
                <a:pathLst>
                  <a:path extrusionOk="0" h="1549" w="1550">
                    <a:moveTo>
                      <a:pt x="700" y="0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27" y="226"/>
                    </a:lnTo>
                    <a:lnTo>
                      <a:pt x="184" y="280"/>
                    </a:lnTo>
                    <a:lnTo>
                      <a:pt x="130" y="334"/>
                    </a:lnTo>
                    <a:lnTo>
                      <a:pt x="98" y="398"/>
                    </a:lnTo>
                    <a:lnTo>
                      <a:pt x="65" y="473"/>
                    </a:lnTo>
                    <a:lnTo>
                      <a:pt x="33" y="538"/>
                    </a:lnTo>
                    <a:lnTo>
                      <a:pt x="12" y="613"/>
                    </a:lnTo>
                    <a:lnTo>
                      <a:pt x="1" y="689"/>
                    </a:lnTo>
                    <a:lnTo>
                      <a:pt x="1" y="764"/>
                    </a:lnTo>
                    <a:lnTo>
                      <a:pt x="1" y="850"/>
                    </a:lnTo>
                    <a:lnTo>
                      <a:pt x="12" y="925"/>
                    </a:lnTo>
                    <a:lnTo>
                      <a:pt x="33" y="1000"/>
                    </a:lnTo>
                    <a:lnTo>
                      <a:pt x="55" y="1065"/>
                    </a:lnTo>
                    <a:lnTo>
                      <a:pt x="87" y="1140"/>
                    </a:lnTo>
                    <a:lnTo>
                      <a:pt x="130" y="1205"/>
                    </a:lnTo>
                    <a:lnTo>
                      <a:pt x="173" y="1258"/>
                    </a:lnTo>
                    <a:lnTo>
                      <a:pt x="227" y="1312"/>
                    </a:lnTo>
                    <a:lnTo>
                      <a:pt x="280" y="1366"/>
                    </a:lnTo>
                    <a:lnTo>
                      <a:pt x="345" y="1409"/>
                    </a:lnTo>
                    <a:lnTo>
                      <a:pt x="399" y="1452"/>
                    </a:lnTo>
                    <a:lnTo>
                      <a:pt x="474" y="1484"/>
                    </a:lnTo>
                    <a:lnTo>
                      <a:pt x="538" y="1517"/>
                    </a:lnTo>
                    <a:lnTo>
                      <a:pt x="614" y="1527"/>
                    </a:lnTo>
                    <a:lnTo>
                      <a:pt x="689" y="1549"/>
                    </a:lnTo>
                    <a:lnTo>
                      <a:pt x="850" y="1549"/>
                    </a:lnTo>
                    <a:lnTo>
                      <a:pt x="926" y="1538"/>
                    </a:lnTo>
                    <a:lnTo>
                      <a:pt x="1001" y="1517"/>
                    </a:lnTo>
                    <a:lnTo>
                      <a:pt x="1065" y="1484"/>
                    </a:lnTo>
                    <a:lnTo>
                      <a:pt x="1141" y="1452"/>
                    </a:lnTo>
                    <a:lnTo>
                      <a:pt x="1205" y="1420"/>
                    </a:lnTo>
                    <a:lnTo>
                      <a:pt x="1259" y="1377"/>
                    </a:lnTo>
                    <a:lnTo>
                      <a:pt x="1313" y="1323"/>
                    </a:lnTo>
                    <a:lnTo>
                      <a:pt x="1366" y="1269"/>
                    </a:lnTo>
                    <a:lnTo>
                      <a:pt x="1409" y="1205"/>
                    </a:lnTo>
                    <a:lnTo>
                      <a:pt x="1452" y="1140"/>
                    </a:lnTo>
                    <a:lnTo>
                      <a:pt x="1485" y="1076"/>
                    </a:lnTo>
                    <a:lnTo>
                      <a:pt x="1517" y="1000"/>
                    </a:lnTo>
                    <a:lnTo>
                      <a:pt x="1538" y="936"/>
                    </a:lnTo>
                    <a:lnTo>
                      <a:pt x="1549" y="850"/>
                    </a:lnTo>
                    <a:lnTo>
                      <a:pt x="1549" y="775"/>
                    </a:lnTo>
                    <a:lnTo>
                      <a:pt x="1549" y="699"/>
                    </a:lnTo>
                    <a:lnTo>
                      <a:pt x="1538" y="624"/>
                    </a:lnTo>
                    <a:lnTo>
                      <a:pt x="1517" y="549"/>
                    </a:lnTo>
                    <a:lnTo>
                      <a:pt x="1485" y="473"/>
                    </a:lnTo>
                    <a:lnTo>
                      <a:pt x="1452" y="409"/>
                    </a:lnTo>
                    <a:lnTo>
                      <a:pt x="1420" y="344"/>
                    </a:lnTo>
                    <a:lnTo>
                      <a:pt x="1377" y="280"/>
                    </a:lnTo>
                    <a:lnTo>
                      <a:pt x="1323" y="226"/>
                    </a:lnTo>
                    <a:lnTo>
                      <a:pt x="1270" y="183"/>
                    </a:lnTo>
                    <a:lnTo>
                      <a:pt x="1205" y="129"/>
                    </a:lnTo>
                    <a:lnTo>
                      <a:pt x="1141" y="97"/>
                    </a:lnTo>
                    <a:lnTo>
                      <a:pt x="1076" y="65"/>
                    </a:lnTo>
                    <a:lnTo>
                      <a:pt x="1001" y="33"/>
                    </a:lnTo>
                    <a:lnTo>
                      <a:pt x="936" y="11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463400" y="244887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731" y="0"/>
                    </a:moveTo>
                    <a:lnTo>
                      <a:pt x="656" y="11"/>
                    </a:lnTo>
                    <a:lnTo>
                      <a:pt x="581" y="32"/>
                    </a:lnTo>
                    <a:lnTo>
                      <a:pt x="505" y="54"/>
                    </a:lnTo>
                    <a:lnTo>
                      <a:pt x="430" y="86"/>
                    </a:lnTo>
                    <a:lnTo>
                      <a:pt x="366" y="129"/>
                    </a:lnTo>
                    <a:lnTo>
                      <a:pt x="301" y="172"/>
                    </a:lnTo>
                    <a:lnTo>
                      <a:pt x="247" y="215"/>
                    </a:lnTo>
                    <a:lnTo>
                      <a:pt x="194" y="280"/>
                    </a:lnTo>
                    <a:lnTo>
                      <a:pt x="140" y="333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43" y="548"/>
                    </a:lnTo>
                    <a:lnTo>
                      <a:pt x="22" y="624"/>
                    </a:lnTo>
                    <a:lnTo>
                      <a:pt x="11" y="710"/>
                    </a:lnTo>
                    <a:lnTo>
                      <a:pt x="0" y="785"/>
                    </a:lnTo>
                    <a:lnTo>
                      <a:pt x="11" y="871"/>
                    </a:lnTo>
                    <a:lnTo>
                      <a:pt x="22" y="946"/>
                    </a:lnTo>
                    <a:lnTo>
                      <a:pt x="43" y="1011"/>
                    </a:lnTo>
                    <a:lnTo>
                      <a:pt x="65" y="1086"/>
                    </a:lnTo>
                    <a:lnTo>
                      <a:pt x="97" y="1151"/>
                    </a:lnTo>
                    <a:lnTo>
                      <a:pt x="140" y="1215"/>
                    </a:lnTo>
                    <a:lnTo>
                      <a:pt x="183" y="1280"/>
                    </a:lnTo>
                    <a:lnTo>
                      <a:pt x="237" y="1333"/>
                    </a:lnTo>
                    <a:lnTo>
                      <a:pt x="290" y="1376"/>
                    </a:lnTo>
                    <a:lnTo>
                      <a:pt x="344" y="1430"/>
                    </a:lnTo>
                    <a:lnTo>
                      <a:pt x="409" y="1462"/>
                    </a:lnTo>
                    <a:lnTo>
                      <a:pt x="473" y="1495"/>
                    </a:lnTo>
                    <a:lnTo>
                      <a:pt x="548" y="1527"/>
                    </a:lnTo>
                    <a:lnTo>
                      <a:pt x="624" y="1538"/>
                    </a:lnTo>
                    <a:lnTo>
                      <a:pt x="699" y="1559"/>
                    </a:lnTo>
                    <a:lnTo>
                      <a:pt x="860" y="1559"/>
                    </a:lnTo>
                    <a:lnTo>
                      <a:pt x="936" y="1548"/>
                    </a:lnTo>
                    <a:lnTo>
                      <a:pt x="1011" y="1527"/>
                    </a:lnTo>
                    <a:lnTo>
                      <a:pt x="1075" y="1505"/>
                    </a:lnTo>
                    <a:lnTo>
                      <a:pt x="1151" y="1473"/>
                    </a:lnTo>
                    <a:lnTo>
                      <a:pt x="1204" y="1430"/>
                    </a:lnTo>
                    <a:lnTo>
                      <a:pt x="1269" y="1387"/>
                    </a:lnTo>
                    <a:lnTo>
                      <a:pt x="1323" y="1344"/>
                    </a:lnTo>
                    <a:lnTo>
                      <a:pt x="1376" y="1290"/>
                    </a:lnTo>
                    <a:lnTo>
                      <a:pt x="1419" y="1226"/>
                    </a:lnTo>
                    <a:lnTo>
                      <a:pt x="1462" y="1161"/>
                    </a:lnTo>
                    <a:lnTo>
                      <a:pt x="1495" y="1097"/>
                    </a:lnTo>
                    <a:lnTo>
                      <a:pt x="1527" y="1032"/>
                    </a:lnTo>
                    <a:lnTo>
                      <a:pt x="1548" y="957"/>
                    </a:lnTo>
                    <a:lnTo>
                      <a:pt x="1559" y="882"/>
                    </a:lnTo>
                    <a:lnTo>
                      <a:pt x="1559" y="796"/>
                    </a:lnTo>
                    <a:lnTo>
                      <a:pt x="1559" y="720"/>
                    </a:lnTo>
                    <a:lnTo>
                      <a:pt x="1548" y="645"/>
                    </a:lnTo>
                    <a:lnTo>
                      <a:pt x="1538" y="570"/>
                    </a:lnTo>
                    <a:lnTo>
                      <a:pt x="1516" y="495"/>
                    </a:lnTo>
                    <a:lnTo>
                      <a:pt x="1484" y="430"/>
                    </a:lnTo>
                    <a:lnTo>
                      <a:pt x="1441" y="366"/>
                    </a:lnTo>
                    <a:lnTo>
                      <a:pt x="1398" y="301"/>
                    </a:lnTo>
                    <a:lnTo>
                      <a:pt x="1355" y="247"/>
                    </a:lnTo>
                    <a:lnTo>
                      <a:pt x="1301" y="194"/>
                    </a:lnTo>
                    <a:lnTo>
                      <a:pt x="1247" y="151"/>
                    </a:lnTo>
                    <a:lnTo>
                      <a:pt x="1183" y="108"/>
                    </a:lnTo>
                    <a:lnTo>
                      <a:pt x="1118" y="75"/>
                    </a:lnTo>
                    <a:lnTo>
                      <a:pt x="1043" y="43"/>
                    </a:lnTo>
                    <a:lnTo>
                      <a:pt x="968" y="22"/>
                    </a:lnTo>
                    <a:lnTo>
                      <a:pt x="893" y="1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2037350" y="244887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732" y="0"/>
                    </a:moveTo>
                    <a:lnTo>
                      <a:pt x="657" y="11"/>
                    </a:lnTo>
                    <a:lnTo>
                      <a:pt x="581" y="22"/>
                    </a:lnTo>
                    <a:lnTo>
                      <a:pt x="506" y="54"/>
                    </a:lnTo>
                    <a:lnTo>
                      <a:pt x="442" y="75"/>
                    </a:lnTo>
                    <a:lnTo>
                      <a:pt x="377" y="118"/>
                    </a:lnTo>
                    <a:lnTo>
                      <a:pt x="313" y="161"/>
                    </a:lnTo>
                    <a:lnTo>
                      <a:pt x="259" y="204"/>
                    </a:lnTo>
                    <a:lnTo>
                      <a:pt x="205" y="258"/>
                    </a:lnTo>
                    <a:lnTo>
                      <a:pt x="162" y="312"/>
                    </a:lnTo>
                    <a:lnTo>
                      <a:pt x="119" y="376"/>
                    </a:lnTo>
                    <a:lnTo>
                      <a:pt x="76" y="441"/>
                    </a:lnTo>
                    <a:lnTo>
                      <a:pt x="55" y="516"/>
                    </a:lnTo>
                    <a:lnTo>
                      <a:pt x="22" y="581"/>
                    </a:lnTo>
                    <a:lnTo>
                      <a:pt x="12" y="656"/>
                    </a:lnTo>
                    <a:lnTo>
                      <a:pt x="1" y="731"/>
                    </a:lnTo>
                    <a:lnTo>
                      <a:pt x="1" y="817"/>
                    </a:lnTo>
                    <a:lnTo>
                      <a:pt x="12" y="893"/>
                    </a:lnTo>
                    <a:lnTo>
                      <a:pt x="22" y="968"/>
                    </a:lnTo>
                    <a:lnTo>
                      <a:pt x="44" y="1043"/>
                    </a:lnTo>
                    <a:lnTo>
                      <a:pt x="76" y="1108"/>
                    </a:lnTo>
                    <a:lnTo>
                      <a:pt x="108" y="1172"/>
                    </a:lnTo>
                    <a:lnTo>
                      <a:pt x="151" y="1237"/>
                    </a:lnTo>
                    <a:lnTo>
                      <a:pt x="194" y="1290"/>
                    </a:lnTo>
                    <a:lnTo>
                      <a:pt x="248" y="1344"/>
                    </a:lnTo>
                    <a:lnTo>
                      <a:pt x="302" y="1398"/>
                    </a:lnTo>
                    <a:lnTo>
                      <a:pt x="366" y="1441"/>
                    </a:lnTo>
                    <a:lnTo>
                      <a:pt x="431" y="1473"/>
                    </a:lnTo>
                    <a:lnTo>
                      <a:pt x="495" y="1505"/>
                    </a:lnTo>
                    <a:lnTo>
                      <a:pt x="571" y="1527"/>
                    </a:lnTo>
                    <a:lnTo>
                      <a:pt x="646" y="1548"/>
                    </a:lnTo>
                    <a:lnTo>
                      <a:pt x="721" y="1559"/>
                    </a:lnTo>
                    <a:lnTo>
                      <a:pt x="883" y="1559"/>
                    </a:lnTo>
                    <a:lnTo>
                      <a:pt x="958" y="1538"/>
                    </a:lnTo>
                    <a:lnTo>
                      <a:pt x="1022" y="1516"/>
                    </a:lnTo>
                    <a:lnTo>
                      <a:pt x="1098" y="1495"/>
                    </a:lnTo>
                    <a:lnTo>
                      <a:pt x="1162" y="1462"/>
                    </a:lnTo>
                    <a:lnTo>
                      <a:pt x="1227" y="1419"/>
                    </a:lnTo>
                    <a:lnTo>
                      <a:pt x="1291" y="1376"/>
                    </a:lnTo>
                    <a:lnTo>
                      <a:pt x="1345" y="1323"/>
                    </a:lnTo>
                    <a:lnTo>
                      <a:pt x="1388" y="1269"/>
                    </a:lnTo>
                    <a:lnTo>
                      <a:pt x="1431" y="1204"/>
                    </a:lnTo>
                    <a:lnTo>
                      <a:pt x="1474" y="1140"/>
                    </a:lnTo>
                    <a:lnTo>
                      <a:pt x="1506" y="1075"/>
                    </a:lnTo>
                    <a:lnTo>
                      <a:pt x="1528" y="1000"/>
                    </a:lnTo>
                    <a:lnTo>
                      <a:pt x="1549" y="925"/>
                    </a:lnTo>
                    <a:lnTo>
                      <a:pt x="1560" y="849"/>
                    </a:lnTo>
                    <a:lnTo>
                      <a:pt x="1560" y="774"/>
                    </a:lnTo>
                    <a:lnTo>
                      <a:pt x="1560" y="688"/>
                    </a:lnTo>
                    <a:lnTo>
                      <a:pt x="1538" y="613"/>
                    </a:lnTo>
                    <a:lnTo>
                      <a:pt x="1517" y="538"/>
                    </a:lnTo>
                    <a:lnTo>
                      <a:pt x="1495" y="462"/>
                    </a:lnTo>
                    <a:lnTo>
                      <a:pt x="1452" y="387"/>
                    </a:lnTo>
                    <a:lnTo>
                      <a:pt x="1420" y="323"/>
                    </a:lnTo>
                    <a:lnTo>
                      <a:pt x="1366" y="269"/>
                    </a:lnTo>
                    <a:lnTo>
                      <a:pt x="1313" y="215"/>
                    </a:lnTo>
                    <a:lnTo>
                      <a:pt x="1259" y="161"/>
                    </a:lnTo>
                    <a:lnTo>
                      <a:pt x="1194" y="118"/>
                    </a:lnTo>
                    <a:lnTo>
                      <a:pt x="1119" y="75"/>
                    </a:lnTo>
                    <a:lnTo>
                      <a:pt x="1044" y="43"/>
                    </a:lnTo>
                    <a:lnTo>
                      <a:pt x="969" y="22"/>
                    </a:lnTo>
                    <a:lnTo>
                      <a:pt x="893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544025" y="26045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43" y="1"/>
                    </a:moveTo>
                    <a:lnTo>
                      <a:pt x="668" y="12"/>
                    </a:lnTo>
                    <a:lnTo>
                      <a:pt x="592" y="22"/>
                    </a:lnTo>
                    <a:lnTo>
                      <a:pt x="528" y="55"/>
                    </a:lnTo>
                    <a:lnTo>
                      <a:pt x="453" y="76"/>
                    </a:lnTo>
                    <a:lnTo>
                      <a:pt x="388" y="109"/>
                    </a:lnTo>
                    <a:lnTo>
                      <a:pt x="323" y="152"/>
                    </a:lnTo>
                    <a:lnTo>
                      <a:pt x="270" y="205"/>
                    </a:lnTo>
                    <a:lnTo>
                      <a:pt x="216" y="248"/>
                    </a:lnTo>
                    <a:lnTo>
                      <a:pt x="162" y="313"/>
                    </a:lnTo>
                    <a:lnTo>
                      <a:pt x="119" y="367"/>
                    </a:lnTo>
                    <a:lnTo>
                      <a:pt x="87" y="431"/>
                    </a:lnTo>
                    <a:lnTo>
                      <a:pt x="55" y="506"/>
                    </a:lnTo>
                    <a:lnTo>
                      <a:pt x="33" y="582"/>
                    </a:lnTo>
                    <a:lnTo>
                      <a:pt x="12" y="65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2" y="893"/>
                    </a:lnTo>
                    <a:lnTo>
                      <a:pt x="22" y="969"/>
                    </a:lnTo>
                    <a:lnTo>
                      <a:pt x="55" y="1044"/>
                    </a:lnTo>
                    <a:lnTo>
                      <a:pt x="76" y="1119"/>
                    </a:lnTo>
                    <a:lnTo>
                      <a:pt x="119" y="1184"/>
                    </a:lnTo>
                    <a:lnTo>
                      <a:pt x="162" y="1248"/>
                    </a:lnTo>
                    <a:lnTo>
                      <a:pt x="205" y="1313"/>
                    </a:lnTo>
                    <a:lnTo>
                      <a:pt x="270" y="1367"/>
                    </a:lnTo>
                    <a:lnTo>
                      <a:pt x="323" y="1410"/>
                    </a:lnTo>
                    <a:lnTo>
                      <a:pt x="388" y="1453"/>
                    </a:lnTo>
                    <a:lnTo>
                      <a:pt x="463" y="1496"/>
                    </a:lnTo>
                    <a:lnTo>
                      <a:pt x="528" y="1517"/>
                    </a:lnTo>
                    <a:lnTo>
                      <a:pt x="614" y="1539"/>
                    </a:lnTo>
                    <a:lnTo>
                      <a:pt x="689" y="1560"/>
                    </a:lnTo>
                    <a:lnTo>
                      <a:pt x="850" y="1560"/>
                    </a:lnTo>
                    <a:lnTo>
                      <a:pt x="926" y="1549"/>
                    </a:lnTo>
                    <a:lnTo>
                      <a:pt x="1001" y="1528"/>
                    </a:lnTo>
                    <a:lnTo>
                      <a:pt x="1076" y="1506"/>
                    </a:lnTo>
                    <a:lnTo>
                      <a:pt x="1141" y="1474"/>
                    </a:lnTo>
                    <a:lnTo>
                      <a:pt x="1205" y="1442"/>
                    </a:lnTo>
                    <a:lnTo>
                      <a:pt x="1270" y="1399"/>
                    </a:lnTo>
                    <a:lnTo>
                      <a:pt x="1324" y="1345"/>
                    </a:lnTo>
                    <a:lnTo>
                      <a:pt x="1377" y="1291"/>
                    </a:lnTo>
                    <a:lnTo>
                      <a:pt x="1420" y="1238"/>
                    </a:lnTo>
                    <a:lnTo>
                      <a:pt x="1463" y="1173"/>
                    </a:lnTo>
                    <a:lnTo>
                      <a:pt x="1496" y="1109"/>
                    </a:lnTo>
                    <a:lnTo>
                      <a:pt x="1517" y="1033"/>
                    </a:lnTo>
                    <a:lnTo>
                      <a:pt x="1539" y="969"/>
                    </a:lnTo>
                    <a:lnTo>
                      <a:pt x="1560" y="893"/>
                    </a:lnTo>
                    <a:lnTo>
                      <a:pt x="1560" y="807"/>
                    </a:lnTo>
                    <a:lnTo>
                      <a:pt x="1560" y="732"/>
                    </a:lnTo>
                    <a:lnTo>
                      <a:pt x="1549" y="657"/>
                    </a:lnTo>
                    <a:lnTo>
                      <a:pt x="1539" y="582"/>
                    </a:lnTo>
                    <a:lnTo>
                      <a:pt x="1517" y="506"/>
                    </a:lnTo>
                    <a:lnTo>
                      <a:pt x="1485" y="442"/>
                    </a:lnTo>
                    <a:lnTo>
                      <a:pt x="1453" y="377"/>
                    </a:lnTo>
                    <a:lnTo>
                      <a:pt x="1410" y="313"/>
                    </a:lnTo>
                    <a:lnTo>
                      <a:pt x="1356" y="259"/>
                    </a:lnTo>
                    <a:lnTo>
                      <a:pt x="1302" y="205"/>
                    </a:lnTo>
                    <a:lnTo>
                      <a:pt x="1248" y="162"/>
                    </a:lnTo>
                    <a:lnTo>
                      <a:pt x="1184" y="119"/>
                    </a:lnTo>
                    <a:lnTo>
                      <a:pt x="1119" y="76"/>
                    </a:lnTo>
                    <a:lnTo>
                      <a:pt x="1055" y="55"/>
                    </a:lnTo>
                    <a:lnTo>
                      <a:pt x="979" y="33"/>
                    </a:lnTo>
                    <a:lnTo>
                      <a:pt x="904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936250" y="1347750"/>
                <a:ext cx="38725" cy="38750"/>
              </a:xfrm>
              <a:custGeom>
                <a:rect b="b" l="l" r="r" t="t"/>
                <a:pathLst>
                  <a:path extrusionOk="0" h="1550" w="1549">
                    <a:moveTo>
                      <a:pt x="753" y="1"/>
                    </a:moveTo>
                    <a:lnTo>
                      <a:pt x="678" y="12"/>
                    </a:lnTo>
                    <a:lnTo>
                      <a:pt x="603" y="22"/>
                    </a:lnTo>
                    <a:lnTo>
                      <a:pt x="527" y="44"/>
                    </a:lnTo>
                    <a:lnTo>
                      <a:pt x="452" y="76"/>
                    </a:lnTo>
                    <a:lnTo>
                      <a:pt x="388" y="108"/>
                    </a:lnTo>
                    <a:lnTo>
                      <a:pt x="323" y="151"/>
                    </a:lnTo>
                    <a:lnTo>
                      <a:pt x="269" y="205"/>
                    </a:lnTo>
                    <a:lnTo>
                      <a:pt x="216" y="259"/>
                    </a:lnTo>
                    <a:lnTo>
                      <a:pt x="162" y="313"/>
                    </a:lnTo>
                    <a:lnTo>
                      <a:pt x="119" y="377"/>
                    </a:lnTo>
                    <a:lnTo>
                      <a:pt x="87" y="442"/>
                    </a:lnTo>
                    <a:lnTo>
                      <a:pt x="54" y="506"/>
                    </a:lnTo>
                    <a:lnTo>
                      <a:pt x="33" y="582"/>
                    </a:lnTo>
                    <a:lnTo>
                      <a:pt x="11" y="65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1" y="883"/>
                    </a:lnTo>
                    <a:lnTo>
                      <a:pt x="22" y="958"/>
                    </a:lnTo>
                    <a:lnTo>
                      <a:pt x="44" y="1033"/>
                    </a:lnTo>
                    <a:lnTo>
                      <a:pt x="76" y="1098"/>
                    </a:lnTo>
                    <a:lnTo>
                      <a:pt x="108" y="1162"/>
                    </a:lnTo>
                    <a:lnTo>
                      <a:pt x="151" y="1227"/>
                    </a:lnTo>
                    <a:lnTo>
                      <a:pt x="205" y="1291"/>
                    </a:lnTo>
                    <a:lnTo>
                      <a:pt x="259" y="1345"/>
                    </a:lnTo>
                    <a:lnTo>
                      <a:pt x="312" y="1388"/>
                    </a:lnTo>
                    <a:lnTo>
                      <a:pt x="377" y="1431"/>
                    </a:lnTo>
                    <a:lnTo>
                      <a:pt x="441" y="1474"/>
                    </a:lnTo>
                    <a:lnTo>
                      <a:pt x="506" y="1506"/>
                    </a:lnTo>
                    <a:lnTo>
                      <a:pt x="581" y="1528"/>
                    </a:lnTo>
                    <a:lnTo>
                      <a:pt x="656" y="1539"/>
                    </a:lnTo>
                    <a:lnTo>
                      <a:pt x="732" y="1549"/>
                    </a:lnTo>
                    <a:lnTo>
                      <a:pt x="882" y="1549"/>
                    </a:lnTo>
                    <a:lnTo>
                      <a:pt x="958" y="1528"/>
                    </a:lnTo>
                    <a:lnTo>
                      <a:pt x="1033" y="1506"/>
                    </a:lnTo>
                    <a:lnTo>
                      <a:pt x="1097" y="1485"/>
                    </a:lnTo>
                    <a:lnTo>
                      <a:pt x="1173" y="1442"/>
                    </a:lnTo>
                    <a:lnTo>
                      <a:pt x="1226" y="1399"/>
                    </a:lnTo>
                    <a:lnTo>
                      <a:pt x="1291" y="1356"/>
                    </a:lnTo>
                    <a:lnTo>
                      <a:pt x="1345" y="1302"/>
                    </a:lnTo>
                    <a:lnTo>
                      <a:pt x="1388" y="1248"/>
                    </a:lnTo>
                    <a:lnTo>
                      <a:pt x="1431" y="1184"/>
                    </a:lnTo>
                    <a:lnTo>
                      <a:pt x="1474" y="1119"/>
                    </a:lnTo>
                    <a:lnTo>
                      <a:pt x="1506" y="1055"/>
                    </a:lnTo>
                    <a:lnTo>
                      <a:pt x="1527" y="979"/>
                    </a:lnTo>
                    <a:lnTo>
                      <a:pt x="1538" y="904"/>
                    </a:lnTo>
                    <a:lnTo>
                      <a:pt x="1549" y="829"/>
                    </a:lnTo>
                    <a:lnTo>
                      <a:pt x="1549" y="754"/>
                    </a:lnTo>
                    <a:lnTo>
                      <a:pt x="1549" y="678"/>
                    </a:lnTo>
                    <a:lnTo>
                      <a:pt x="1527" y="603"/>
                    </a:lnTo>
                    <a:lnTo>
                      <a:pt x="1506" y="528"/>
                    </a:lnTo>
                    <a:lnTo>
                      <a:pt x="1484" y="453"/>
                    </a:lnTo>
                    <a:lnTo>
                      <a:pt x="1441" y="388"/>
                    </a:lnTo>
                    <a:lnTo>
                      <a:pt x="1398" y="323"/>
                    </a:lnTo>
                    <a:lnTo>
                      <a:pt x="1355" y="270"/>
                    </a:lnTo>
                    <a:lnTo>
                      <a:pt x="1302" y="216"/>
                    </a:lnTo>
                    <a:lnTo>
                      <a:pt x="1248" y="162"/>
                    </a:lnTo>
                    <a:lnTo>
                      <a:pt x="1183" y="119"/>
                    </a:lnTo>
                    <a:lnTo>
                      <a:pt x="1119" y="87"/>
                    </a:lnTo>
                    <a:lnTo>
                      <a:pt x="1054" y="55"/>
                    </a:lnTo>
                    <a:lnTo>
                      <a:pt x="979" y="33"/>
                    </a:lnTo>
                    <a:lnTo>
                      <a:pt x="904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1564775" y="1347750"/>
                <a:ext cx="38725" cy="38750"/>
              </a:xfrm>
              <a:custGeom>
                <a:rect b="b" l="l" r="r" t="t"/>
                <a:pathLst>
                  <a:path extrusionOk="0" h="1550" w="1549">
                    <a:moveTo>
                      <a:pt x="720" y="1"/>
                    </a:moveTo>
                    <a:lnTo>
                      <a:pt x="645" y="12"/>
                    </a:lnTo>
                    <a:lnTo>
                      <a:pt x="581" y="33"/>
                    </a:lnTo>
                    <a:lnTo>
                      <a:pt x="505" y="55"/>
                    </a:lnTo>
                    <a:lnTo>
                      <a:pt x="430" y="87"/>
                    </a:lnTo>
                    <a:lnTo>
                      <a:pt x="366" y="119"/>
                    </a:lnTo>
                    <a:lnTo>
                      <a:pt x="312" y="162"/>
                    </a:lnTo>
                    <a:lnTo>
                      <a:pt x="247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75" y="453"/>
                    </a:lnTo>
                    <a:lnTo>
                      <a:pt x="43" y="528"/>
                    </a:lnTo>
                    <a:lnTo>
                      <a:pt x="22" y="603"/>
                    </a:lnTo>
                    <a:lnTo>
                      <a:pt x="11" y="678"/>
                    </a:lnTo>
                    <a:lnTo>
                      <a:pt x="0" y="754"/>
                    </a:lnTo>
                    <a:lnTo>
                      <a:pt x="0" y="829"/>
                    </a:lnTo>
                    <a:lnTo>
                      <a:pt x="11" y="904"/>
                    </a:lnTo>
                    <a:lnTo>
                      <a:pt x="32" y="979"/>
                    </a:lnTo>
                    <a:lnTo>
                      <a:pt x="54" y="1055"/>
                    </a:lnTo>
                    <a:lnTo>
                      <a:pt x="86" y="1119"/>
                    </a:lnTo>
                    <a:lnTo>
                      <a:pt x="118" y="1184"/>
                    </a:lnTo>
                    <a:lnTo>
                      <a:pt x="161" y="1248"/>
                    </a:lnTo>
                    <a:lnTo>
                      <a:pt x="215" y="1302"/>
                    </a:lnTo>
                    <a:lnTo>
                      <a:pt x="269" y="1356"/>
                    </a:lnTo>
                    <a:lnTo>
                      <a:pt x="323" y="1399"/>
                    </a:lnTo>
                    <a:lnTo>
                      <a:pt x="387" y="1442"/>
                    </a:lnTo>
                    <a:lnTo>
                      <a:pt x="452" y="1485"/>
                    </a:lnTo>
                    <a:lnTo>
                      <a:pt x="527" y="1506"/>
                    </a:lnTo>
                    <a:lnTo>
                      <a:pt x="591" y="1528"/>
                    </a:lnTo>
                    <a:lnTo>
                      <a:pt x="667" y="1549"/>
                    </a:lnTo>
                    <a:lnTo>
                      <a:pt x="828" y="1549"/>
                    </a:lnTo>
                    <a:lnTo>
                      <a:pt x="903" y="1539"/>
                    </a:lnTo>
                    <a:lnTo>
                      <a:pt x="979" y="1528"/>
                    </a:lnTo>
                    <a:lnTo>
                      <a:pt x="1043" y="1506"/>
                    </a:lnTo>
                    <a:lnTo>
                      <a:pt x="1118" y="1474"/>
                    </a:lnTo>
                    <a:lnTo>
                      <a:pt x="1183" y="1431"/>
                    </a:lnTo>
                    <a:lnTo>
                      <a:pt x="1247" y="1388"/>
                    </a:lnTo>
                    <a:lnTo>
                      <a:pt x="1301" y="1345"/>
                    </a:lnTo>
                    <a:lnTo>
                      <a:pt x="1355" y="1291"/>
                    </a:lnTo>
                    <a:lnTo>
                      <a:pt x="1398" y="1227"/>
                    </a:lnTo>
                    <a:lnTo>
                      <a:pt x="1441" y="1162"/>
                    </a:lnTo>
                    <a:lnTo>
                      <a:pt x="1473" y="1098"/>
                    </a:lnTo>
                    <a:lnTo>
                      <a:pt x="1505" y="1033"/>
                    </a:lnTo>
                    <a:lnTo>
                      <a:pt x="1527" y="958"/>
                    </a:lnTo>
                    <a:lnTo>
                      <a:pt x="1548" y="883"/>
                    </a:lnTo>
                    <a:lnTo>
                      <a:pt x="1548" y="807"/>
                    </a:lnTo>
                    <a:lnTo>
                      <a:pt x="1548" y="732"/>
                    </a:lnTo>
                    <a:lnTo>
                      <a:pt x="1538" y="657"/>
                    </a:lnTo>
                    <a:lnTo>
                      <a:pt x="1527" y="582"/>
                    </a:lnTo>
                    <a:lnTo>
                      <a:pt x="1495" y="506"/>
                    </a:lnTo>
                    <a:lnTo>
                      <a:pt x="1473" y="442"/>
                    </a:lnTo>
                    <a:lnTo>
                      <a:pt x="1430" y="377"/>
                    </a:lnTo>
                    <a:lnTo>
                      <a:pt x="1387" y="313"/>
                    </a:lnTo>
                    <a:lnTo>
                      <a:pt x="1344" y="259"/>
                    </a:lnTo>
                    <a:lnTo>
                      <a:pt x="1290" y="205"/>
                    </a:lnTo>
                    <a:lnTo>
                      <a:pt x="1226" y="151"/>
                    </a:lnTo>
                    <a:lnTo>
                      <a:pt x="1161" y="108"/>
                    </a:lnTo>
                    <a:lnTo>
                      <a:pt x="1097" y="76"/>
                    </a:lnTo>
                    <a:lnTo>
                      <a:pt x="1032" y="44"/>
                    </a:lnTo>
                    <a:lnTo>
                      <a:pt x="957" y="22"/>
                    </a:lnTo>
                    <a:lnTo>
                      <a:pt x="882" y="12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544300" y="1662025"/>
                <a:ext cx="38750" cy="38725"/>
              </a:xfrm>
              <a:custGeom>
                <a:rect b="b" l="l" r="r" t="t"/>
                <a:pathLst>
                  <a:path extrusionOk="0" h="1549" w="1550">
                    <a:moveTo>
                      <a:pt x="710" y="0"/>
                    </a:moveTo>
                    <a:lnTo>
                      <a:pt x="635" y="11"/>
                    </a:lnTo>
                    <a:lnTo>
                      <a:pt x="560" y="32"/>
                    </a:lnTo>
                    <a:lnTo>
                      <a:pt x="485" y="54"/>
                    </a:lnTo>
                    <a:lnTo>
                      <a:pt x="420" y="86"/>
                    </a:lnTo>
                    <a:lnTo>
                      <a:pt x="356" y="129"/>
                    </a:lnTo>
                    <a:lnTo>
                      <a:pt x="291" y="172"/>
                    </a:lnTo>
                    <a:lnTo>
                      <a:pt x="237" y="226"/>
                    </a:lnTo>
                    <a:lnTo>
                      <a:pt x="183" y="280"/>
                    </a:lnTo>
                    <a:lnTo>
                      <a:pt x="140" y="333"/>
                    </a:lnTo>
                    <a:lnTo>
                      <a:pt x="97" y="398"/>
                    </a:lnTo>
                    <a:lnTo>
                      <a:pt x="65" y="462"/>
                    </a:lnTo>
                    <a:lnTo>
                      <a:pt x="33" y="538"/>
                    </a:lnTo>
                    <a:lnTo>
                      <a:pt x="22" y="613"/>
                    </a:lnTo>
                    <a:lnTo>
                      <a:pt x="1" y="688"/>
                    </a:lnTo>
                    <a:lnTo>
                      <a:pt x="1" y="764"/>
                    </a:lnTo>
                    <a:lnTo>
                      <a:pt x="1" y="839"/>
                    </a:lnTo>
                    <a:lnTo>
                      <a:pt x="11" y="914"/>
                    </a:lnTo>
                    <a:lnTo>
                      <a:pt x="33" y="989"/>
                    </a:lnTo>
                    <a:lnTo>
                      <a:pt x="54" y="1065"/>
                    </a:lnTo>
                    <a:lnTo>
                      <a:pt x="87" y="1129"/>
                    </a:lnTo>
                    <a:lnTo>
                      <a:pt x="130" y="1194"/>
                    </a:lnTo>
                    <a:lnTo>
                      <a:pt x="173" y="1258"/>
                    </a:lnTo>
                    <a:lnTo>
                      <a:pt x="216" y="1312"/>
                    </a:lnTo>
                    <a:lnTo>
                      <a:pt x="280" y="1366"/>
                    </a:lnTo>
                    <a:lnTo>
                      <a:pt x="334" y="1409"/>
                    </a:lnTo>
                    <a:lnTo>
                      <a:pt x="399" y="1452"/>
                    </a:lnTo>
                    <a:lnTo>
                      <a:pt x="463" y="1484"/>
                    </a:lnTo>
                    <a:lnTo>
                      <a:pt x="538" y="1516"/>
                    </a:lnTo>
                    <a:lnTo>
                      <a:pt x="614" y="1538"/>
                    </a:lnTo>
                    <a:lnTo>
                      <a:pt x="689" y="1549"/>
                    </a:lnTo>
                    <a:lnTo>
                      <a:pt x="839" y="1549"/>
                    </a:lnTo>
                    <a:lnTo>
                      <a:pt x="915" y="1538"/>
                    </a:lnTo>
                    <a:lnTo>
                      <a:pt x="990" y="1516"/>
                    </a:lnTo>
                    <a:lnTo>
                      <a:pt x="1065" y="1495"/>
                    </a:lnTo>
                    <a:lnTo>
                      <a:pt x="1130" y="1463"/>
                    </a:lnTo>
                    <a:lnTo>
                      <a:pt x="1194" y="1420"/>
                    </a:lnTo>
                    <a:lnTo>
                      <a:pt x="1248" y="1376"/>
                    </a:lnTo>
                    <a:lnTo>
                      <a:pt x="1313" y="1333"/>
                    </a:lnTo>
                    <a:lnTo>
                      <a:pt x="1356" y="1280"/>
                    </a:lnTo>
                    <a:lnTo>
                      <a:pt x="1409" y="1215"/>
                    </a:lnTo>
                    <a:lnTo>
                      <a:pt x="1452" y="1151"/>
                    </a:lnTo>
                    <a:lnTo>
                      <a:pt x="1485" y="1086"/>
                    </a:lnTo>
                    <a:lnTo>
                      <a:pt x="1506" y="1011"/>
                    </a:lnTo>
                    <a:lnTo>
                      <a:pt x="1528" y="946"/>
                    </a:lnTo>
                    <a:lnTo>
                      <a:pt x="1538" y="871"/>
                    </a:lnTo>
                    <a:lnTo>
                      <a:pt x="1549" y="785"/>
                    </a:lnTo>
                    <a:lnTo>
                      <a:pt x="1549" y="710"/>
                    </a:lnTo>
                    <a:lnTo>
                      <a:pt x="1538" y="635"/>
                    </a:lnTo>
                    <a:lnTo>
                      <a:pt x="1517" y="559"/>
                    </a:lnTo>
                    <a:lnTo>
                      <a:pt x="1495" y="495"/>
                    </a:lnTo>
                    <a:lnTo>
                      <a:pt x="1463" y="419"/>
                    </a:lnTo>
                    <a:lnTo>
                      <a:pt x="1420" y="355"/>
                    </a:lnTo>
                    <a:lnTo>
                      <a:pt x="1377" y="301"/>
                    </a:lnTo>
                    <a:lnTo>
                      <a:pt x="1323" y="237"/>
                    </a:lnTo>
                    <a:lnTo>
                      <a:pt x="1270" y="194"/>
                    </a:lnTo>
                    <a:lnTo>
                      <a:pt x="1216" y="140"/>
                    </a:lnTo>
                    <a:lnTo>
                      <a:pt x="1151" y="108"/>
                    </a:lnTo>
                    <a:lnTo>
                      <a:pt x="1087" y="65"/>
                    </a:lnTo>
                    <a:lnTo>
                      <a:pt x="1011" y="43"/>
                    </a:lnTo>
                    <a:lnTo>
                      <a:pt x="936" y="22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777925" y="28410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10" y="1"/>
                    </a:moveTo>
                    <a:lnTo>
                      <a:pt x="634" y="11"/>
                    </a:lnTo>
                    <a:lnTo>
                      <a:pt x="559" y="33"/>
                    </a:lnTo>
                    <a:lnTo>
                      <a:pt x="495" y="54"/>
                    </a:lnTo>
                    <a:lnTo>
                      <a:pt x="419" y="87"/>
                    </a:lnTo>
                    <a:lnTo>
                      <a:pt x="355" y="119"/>
                    </a:lnTo>
                    <a:lnTo>
                      <a:pt x="301" y="162"/>
                    </a:lnTo>
                    <a:lnTo>
                      <a:pt x="237" y="216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8"/>
                    </a:lnTo>
                    <a:lnTo>
                      <a:pt x="65" y="463"/>
                    </a:lnTo>
                    <a:lnTo>
                      <a:pt x="32" y="527"/>
                    </a:lnTo>
                    <a:lnTo>
                      <a:pt x="11" y="603"/>
                    </a:lnTo>
                    <a:lnTo>
                      <a:pt x="0" y="678"/>
                    </a:lnTo>
                    <a:lnTo>
                      <a:pt x="0" y="753"/>
                    </a:lnTo>
                    <a:lnTo>
                      <a:pt x="0" y="829"/>
                    </a:lnTo>
                    <a:lnTo>
                      <a:pt x="11" y="915"/>
                    </a:lnTo>
                    <a:lnTo>
                      <a:pt x="22" y="979"/>
                    </a:lnTo>
                    <a:lnTo>
                      <a:pt x="54" y="1054"/>
                    </a:lnTo>
                    <a:lnTo>
                      <a:pt x="86" y="1130"/>
                    </a:lnTo>
                    <a:lnTo>
                      <a:pt x="118" y="1194"/>
                    </a:lnTo>
                    <a:lnTo>
                      <a:pt x="161" y="1248"/>
                    </a:lnTo>
                    <a:lnTo>
                      <a:pt x="215" y="1312"/>
                    </a:lnTo>
                    <a:lnTo>
                      <a:pt x="269" y="1355"/>
                    </a:lnTo>
                    <a:lnTo>
                      <a:pt x="323" y="1409"/>
                    </a:lnTo>
                    <a:lnTo>
                      <a:pt x="387" y="1452"/>
                    </a:lnTo>
                    <a:lnTo>
                      <a:pt x="452" y="1484"/>
                    </a:lnTo>
                    <a:lnTo>
                      <a:pt x="527" y="1506"/>
                    </a:lnTo>
                    <a:lnTo>
                      <a:pt x="602" y="1527"/>
                    </a:lnTo>
                    <a:lnTo>
                      <a:pt x="677" y="1549"/>
                    </a:lnTo>
                    <a:lnTo>
                      <a:pt x="828" y="1549"/>
                    </a:lnTo>
                    <a:lnTo>
                      <a:pt x="903" y="1538"/>
                    </a:lnTo>
                    <a:lnTo>
                      <a:pt x="979" y="1517"/>
                    </a:lnTo>
                    <a:lnTo>
                      <a:pt x="1054" y="1495"/>
                    </a:lnTo>
                    <a:lnTo>
                      <a:pt x="1118" y="1463"/>
                    </a:lnTo>
                    <a:lnTo>
                      <a:pt x="1183" y="1431"/>
                    </a:lnTo>
                    <a:lnTo>
                      <a:pt x="1247" y="1388"/>
                    </a:lnTo>
                    <a:lnTo>
                      <a:pt x="1301" y="1334"/>
                    </a:lnTo>
                    <a:lnTo>
                      <a:pt x="1355" y="1280"/>
                    </a:lnTo>
                    <a:lnTo>
                      <a:pt x="1398" y="1226"/>
                    </a:lnTo>
                    <a:lnTo>
                      <a:pt x="1441" y="1162"/>
                    </a:lnTo>
                    <a:lnTo>
                      <a:pt x="1473" y="1097"/>
                    </a:lnTo>
                    <a:lnTo>
                      <a:pt x="1505" y="1022"/>
                    </a:lnTo>
                    <a:lnTo>
                      <a:pt x="1527" y="947"/>
                    </a:lnTo>
                    <a:lnTo>
                      <a:pt x="1538" y="872"/>
                    </a:lnTo>
                    <a:lnTo>
                      <a:pt x="1548" y="796"/>
                    </a:lnTo>
                    <a:lnTo>
                      <a:pt x="1548" y="721"/>
                    </a:lnTo>
                    <a:lnTo>
                      <a:pt x="1538" y="646"/>
                    </a:lnTo>
                    <a:lnTo>
                      <a:pt x="1516" y="570"/>
                    </a:lnTo>
                    <a:lnTo>
                      <a:pt x="1495" y="495"/>
                    </a:lnTo>
                    <a:lnTo>
                      <a:pt x="1462" y="431"/>
                    </a:lnTo>
                    <a:lnTo>
                      <a:pt x="1430" y="366"/>
                    </a:lnTo>
                    <a:lnTo>
                      <a:pt x="1376" y="302"/>
                    </a:lnTo>
                    <a:lnTo>
                      <a:pt x="1333" y="248"/>
                    </a:lnTo>
                    <a:lnTo>
                      <a:pt x="1280" y="194"/>
                    </a:lnTo>
                    <a:lnTo>
                      <a:pt x="1215" y="140"/>
                    </a:lnTo>
                    <a:lnTo>
                      <a:pt x="1161" y="108"/>
                    </a:lnTo>
                    <a:lnTo>
                      <a:pt x="1086" y="65"/>
                    </a:lnTo>
                    <a:lnTo>
                      <a:pt x="1022" y="44"/>
                    </a:lnTo>
                    <a:lnTo>
                      <a:pt x="946" y="22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1723375" y="28410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699" y="1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73" y="54"/>
                    </a:lnTo>
                    <a:lnTo>
                      <a:pt x="409" y="87"/>
                    </a:lnTo>
                    <a:lnTo>
                      <a:pt x="344" y="130"/>
                    </a:lnTo>
                    <a:lnTo>
                      <a:pt x="291" y="173"/>
                    </a:lnTo>
                    <a:lnTo>
                      <a:pt x="226" y="226"/>
                    </a:lnTo>
                    <a:lnTo>
                      <a:pt x="183" y="280"/>
                    </a:lnTo>
                    <a:lnTo>
                      <a:pt x="129" y="345"/>
                    </a:lnTo>
                    <a:lnTo>
                      <a:pt x="97" y="398"/>
                    </a:lnTo>
                    <a:lnTo>
                      <a:pt x="65" y="474"/>
                    </a:lnTo>
                    <a:lnTo>
                      <a:pt x="33" y="538"/>
                    </a:lnTo>
                    <a:lnTo>
                      <a:pt x="11" y="613"/>
                    </a:lnTo>
                    <a:lnTo>
                      <a:pt x="0" y="689"/>
                    </a:lnTo>
                    <a:lnTo>
                      <a:pt x="0" y="775"/>
                    </a:lnTo>
                    <a:lnTo>
                      <a:pt x="0" y="850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65"/>
                    </a:lnTo>
                    <a:lnTo>
                      <a:pt x="86" y="1140"/>
                    </a:lnTo>
                    <a:lnTo>
                      <a:pt x="129" y="1205"/>
                    </a:lnTo>
                    <a:lnTo>
                      <a:pt x="172" y="1259"/>
                    </a:lnTo>
                    <a:lnTo>
                      <a:pt x="226" y="1312"/>
                    </a:lnTo>
                    <a:lnTo>
                      <a:pt x="280" y="1366"/>
                    </a:lnTo>
                    <a:lnTo>
                      <a:pt x="334" y="1409"/>
                    </a:lnTo>
                    <a:lnTo>
                      <a:pt x="398" y="1452"/>
                    </a:lnTo>
                    <a:lnTo>
                      <a:pt x="463" y="1484"/>
                    </a:lnTo>
                    <a:lnTo>
                      <a:pt x="538" y="1517"/>
                    </a:lnTo>
                    <a:lnTo>
                      <a:pt x="613" y="1538"/>
                    </a:lnTo>
                    <a:lnTo>
                      <a:pt x="688" y="1549"/>
                    </a:lnTo>
                    <a:lnTo>
                      <a:pt x="850" y="1549"/>
                    </a:lnTo>
                    <a:lnTo>
                      <a:pt x="925" y="1538"/>
                    </a:lnTo>
                    <a:lnTo>
                      <a:pt x="990" y="1517"/>
                    </a:lnTo>
                    <a:lnTo>
                      <a:pt x="1065" y="1495"/>
                    </a:lnTo>
                    <a:lnTo>
                      <a:pt x="1129" y="1463"/>
                    </a:lnTo>
                    <a:lnTo>
                      <a:pt x="1194" y="1420"/>
                    </a:lnTo>
                    <a:lnTo>
                      <a:pt x="1258" y="1377"/>
                    </a:lnTo>
                    <a:lnTo>
                      <a:pt x="1312" y="1323"/>
                    </a:lnTo>
                    <a:lnTo>
                      <a:pt x="1366" y="1269"/>
                    </a:lnTo>
                    <a:lnTo>
                      <a:pt x="1409" y="1216"/>
                    </a:lnTo>
                    <a:lnTo>
                      <a:pt x="1452" y="1151"/>
                    </a:lnTo>
                    <a:lnTo>
                      <a:pt x="1484" y="1076"/>
                    </a:lnTo>
                    <a:lnTo>
                      <a:pt x="1506" y="1011"/>
                    </a:lnTo>
                    <a:lnTo>
                      <a:pt x="1527" y="936"/>
                    </a:lnTo>
                    <a:lnTo>
                      <a:pt x="1549" y="861"/>
                    </a:lnTo>
                    <a:lnTo>
                      <a:pt x="1549" y="786"/>
                    </a:lnTo>
                    <a:lnTo>
                      <a:pt x="1549" y="700"/>
                    </a:lnTo>
                    <a:lnTo>
                      <a:pt x="1538" y="624"/>
                    </a:lnTo>
                    <a:lnTo>
                      <a:pt x="1516" y="549"/>
                    </a:lnTo>
                    <a:lnTo>
                      <a:pt x="1484" y="484"/>
                    </a:lnTo>
                    <a:lnTo>
                      <a:pt x="1452" y="409"/>
                    </a:lnTo>
                    <a:lnTo>
                      <a:pt x="1420" y="345"/>
                    </a:lnTo>
                    <a:lnTo>
                      <a:pt x="1377" y="291"/>
                    </a:lnTo>
                    <a:lnTo>
                      <a:pt x="1323" y="237"/>
                    </a:lnTo>
                    <a:lnTo>
                      <a:pt x="1269" y="183"/>
                    </a:lnTo>
                    <a:lnTo>
                      <a:pt x="1205" y="140"/>
                    </a:lnTo>
                    <a:lnTo>
                      <a:pt x="1140" y="97"/>
                    </a:lnTo>
                    <a:lnTo>
                      <a:pt x="1076" y="65"/>
                    </a:lnTo>
                    <a:lnTo>
                      <a:pt x="1000" y="33"/>
                    </a:lnTo>
                    <a:lnTo>
                      <a:pt x="936" y="11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116125" y="21354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732" y="0"/>
                    </a:moveTo>
                    <a:lnTo>
                      <a:pt x="656" y="11"/>
                    </a:lnTo>
                    <a:lnTo>
                      <a:pt x="581" y="22"/>
                    </a:lnTo>
                    <a:lnTo>
                      <a:pt x="517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5" y="237"/>
                    </a:lnTo>
                    <a:lnTo>
                      <a:pt x="162" y="290"/>
                    </a:lnTo>
                    <a:lnTo>
                      <a:pt x="119" y="355"/>
                    </a:lnTo>
                    <a:lnTo>
                      <a:pt x="86" y="409"/>
                    </a:lnTo>
                    <a:lnTo>
                      <a:pt x="54" y="473"/>
                    </a:lnTo>
                    <a:lnTo>
                      <a:pt x="33" y="548"/>
                    </a:lnTo>
                    <a:lnTo>
                      <a:pt x="11" y="613"/>
                    </a:lnTo>
                    <a:lnTo>
                      <a:pt x="0" y="688"/>
                    </a:lnTo>
                    <a:lnTo>
                      <a:pt x="0" y="764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33" y="979"/>
                    </a:lnTo>
                    <a:lnTo>
                      <a:pt x="65" y="1043"/>
                    </a:lnTo>
                    <a:lnTo>
                      <a:pt x="97" y="1108"/>
                    </a:lnTo>
                    <a:lnTo>
                      <a:pt x="140" y="1172"/>
                    </a:lnTo>
                    <a:lnTo>
                      <a:pt x="183" y="1226"/>
                    </a:lnTo>
                    <a:lnTo>
                      <a:pt x="237" y="1280"/>
                    </a:lnTo>
                    <a:lnTo>
                      <a:pt x="291" y="1333"/>
                    </a:lnTo>
                    <a:lnTo>
                      <a:pt x="344" y="1376"/>
                    </a:lnTo>
                    <a:lnTo>
                      <a:pt x="409" y="1409"/>
                    </a:lnTo>
                    <a:lnTo>
                      <a:pt x="474" y="1441"/>
                    </a:lnTo>
                    <a:lnTo>
                      <a:pt x="538" y="1462"/>
                    </a:lnTo>
                    <a:lnTo>
                      <a:pt x="613" y="1484"/>
                    </a:lnTo>
                    <a:lnTo>
                      <a:pt x="689" y="1495"/>
                    </a:lnTo>
                    <a:lnTo>
                      <a:pt x="828" y="1495"/>
                    </a:lnTo>
                    <a:lnTo>
                      <a:pt x="904" y="1473"/>
                    </a:lnTo>
                    <a:lnTo>
                      <a:pt x="979" y="1462"/>
                    </a:lnTo>
                    <a:lnTo>
                      <a:pt x="1043" y="1430"/>
                    </a:lnTo>
                    <a:lnTo>
                      <a:pt x="1108" y="1398"/>
                    </a:lnTo>
                    <a:lnTo>
                      <a:pt x="1172" y="1355"/>
                    </a:lnTo>
                    <a:lnTo>
                      <a:pt x="1226" y="1312"/>
                    </a:lnTo>
                    <a:lnTo>
                      <a:pt x="1280" y="1258"/>
                    </a:lnTo>
                    <a:lnTo>
                      <a:pt x="1323" y="1204"/>
                    </a:lnTo>
                    <a:lnTo>
                      <a:pt x="1366" y="1151"/>
                    </a:lnTo>
                    <a:lnTo>
                      <a:pt x="1409" y="1086"/>
                    </a:lnTo>
                    <a:lnTo>
                      <a:pt x="1441" y="1022"/>
                    </a:lnTo>
                    <a:lnTo>
                      <a:pt x="1463" y="957"/>
                    </a:lnTo>
                    <a:lnTo>
                      <a:pt x="1484" y="882"/>
                    </a:lnTo>
                    <a:lnTo>
                      <a:pt x="1495" y="807"/>
                    </a:lnTo>
                    <a:lnTo>
                      <a:pt x="1495" y="731"/>
                    </a:lnTo>
                    <a:lnTo>
                      <a:pt x="1484" y="656"/>
                    </a:lnTo>
                    <a:lnTo>
                      <a:pt x="1474" y="591"/>
                    </a:lnTo>
                    <a:lnTo>
                      <a:pt x="1452" y="516"/>
                    </a:lnTo>
                    <a:lnTo>
                      <a:pt x="1431" y="452"/>
                    </a:lnTo>
                    <a:lnTo>
                      <a:pt x="1388" y="387"/>
                    </a:lnTo>
                    <a:lnTo>
                      <a:pt x="1355" y="323"/>
                    </a:lnTo>
                    <a:lnTo>
                      <a:pt x="1312" y="269"/>
                    </a:lnTo>
                    <a:lnTo>
                      <a:pt x="1259" y="215"/>
                    </a:lnTo>
                    <a:lnTo>
                      <a:pt x="1205" y="172"/>
                    </a:lnTo>
                    <a:lnTo>
                      <a:pt x="1140" y="129"/>
                    </a:lnTo>
                    <a:lnTo>
                      <a:pt x="1086" y="86"/>
                    </a:lnTo>
                    <a:lnTo>
                      <a:pt x="1011" y="54"/>
                    </a:lnTo>
                    <a:lnTo>
                      <a:pt x="947" y="3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1959675" y="1662275"/>
                <a:ext cx="38725" cy="38475"/>
              </a:xfrm>
              <a:custGeom>
                <a:rect b="b" l="l" r="r" t="t"/>
                <a:pathLst>
                  <a:path extrusionOk="0" h="1539" w="1549">
                    <a:moveTo>
                      <a:pt x="785" y="1"/>
                    </a:moveTo>
                    <a:lnTo>
                      <a:pt x="624" y="12"/>
                    </a:lnTo>
                    <a:lnTo>
                      <a:pt x="484" y="55"/>
                    </a:lnTo>
                    <a:lnTo>
                      <a:pt x="420" y="87"/>
                    </a:lnTo>
                    <a:lnTo>
                      <a:pt x="355" y="119"/>
                    </a:lnTo>
                    <a:lnTo>
                      <a:pt x="301" y="151"/>
                    </a:lnTo>
                    <a:lnTo>
                      <a:pt x="247" y="194"/>
                    </a:lnTo>
                    <a:lnTo>
                      <a:pt x="204" y="248"/>
                    </a:lnTo>
                    <a:lnTo>
                      <a:pt x="161" y="302"/>
                    </a:lnTo>
                    <a:lnTo>
                      <a:pt x="118" y="356"/>
                    </a:lnTo>
                    <a:lnTo>
                      <a:pt x="86" y="420"/>
                    </a:lnTo>
                    <a:lnTo>
                      <a:pt x="43" y="560"/>
                    </a:lnTo>
                    <a:lnTo>
                      <a:pt x="11" y="711"/>
                    </a:lnTo>
                    <a:lnTo>
                      <a:pt x="0" y="786"/>
                    </a:lnTo>
                    <a:lnTo>
                      <a:pt x="11" y="861"/>
                    </a:lnTo>
                    <a:lnTo>
                      <a:pt x="22" y="936"/>
                    </a:lnTo>
                    <a:lnTo>
                      <a:pt x="43" y="1012"/>
                    </a:lnTo>
                    <a:lnTo>
                      <a:pt x="75" y="1076"/>
                    </a:lnTo>
                    <a:lnTo>
                      <a:pt x="108" y="1151"/>
                    </a:lnTo>
                    <a:lnTo>
                      <a:pt x="151" y="1216"/>
                    </a:lnTo>
                    <a:lnTo>
                      <a:pt x="194" y="1270"/>
                    </a:lnTo>
                    <a:lnTo>
                      <a:pt x="247" y="1323"/>
                    </a:lnTo>
                    <a:lnTo>
                      <a:pt x="312" y="1377"/>
                    </a:lnTo>
                    <a:lnTo>
                      <a:pt x="377" y="1420"/>
                    </a:lnTo>
                    <a:lnTo>
                      <a:pt x="441" y="1453"/>
                    </a:lnTo>
                    <a:lnTo>
                      <a:pt x="506" y="1485"/>
                    </a:lnTo>
                    <a:lnTo>
                      <a:pt x="581" y="1506"/>
                    </a:lnTo>
                    <a:lnTo>
                      <a:pt x="656" y="1528"/>
                    </a:lnTo>
                    <a:lnTo>
                      <a:pt x="731" y="1539"/>
                    </a:lnTo>
                    <a:lnTo>
                      <a:pt x="807" y="1539"/>
                    </a:lnTo>
                    <a:lnTo>
                      <a:pt x="893" y="1528"/>
                    </a:lnTo>
                    <a:lnTo>
                      <a:pt x="957" y="1517"/>
                    </a:lnTo>
                    <a:lnTo>
                      <a:pt x="1032" y="1485"/>
                    </a:lnTo>
                    <a:lnTo>
                      <a:pt x="1108" y="1453"/>
                    </a:lnTo>
                    <a:lnTo>
                      <a:pt x="1172" y="1420"/>
                    </a:lnTo>
                    <a:lnTo>
                      <a:pt x="1226" y="1377"/>
                    </a:lnTo>
                    <a:lnTo>
                      <a:pt x="1291" y="1323"/>
                    </a:lnTo>
                    <a:lnTo>
                      <a:pt x="1344" y="1270"/>
                    </a:lnTo>
                    <a:lnTo>
                      <a:pt x="1387" y="1216"/>
                    </a:lnTo>
                    <a:lnTo>
                      <a:pt x="1430" y="1151"/>
                    </a:lnTo>
                    <a:lnTo>
                      <a:pt x="1473" y="1087"/>
                    </a:lnTo>
                    <a:lnTo>
                      <a:pt x="1495" y="1012"/>
                    </a:lnTo>
                    <a:lnTo>
                      <a:pt x="1527" y="947"/>
                    </a:lnTo>
                    <a:lnTo>
                      <a:pt x="1538" y="872"/>
                    </a:lnTo>
                    <a:lnTo>
                      <a:pt x="1549" y="797"/>
                    </a:lnTo>
                    <a:lnTo>
                      <a:pt x="1538" y="711"/>
                    </a:lnTo>
                    <a:lnTo>
                      <a:pt x="1538" y="635"/>
                    </a:lnTo>
                    <a:lnTo>
                      <a:pt x="1516" y="560"/>
                    </a:lnTo>
                    <a:lnTo>
                      <a:pt x="1495" y="496"/>
                    </a:lnTo>
                    <a:lnTo>
                      <a:pt x="1463" y="420"/>
                    </a:lnTo>
                    <a:lnTo>
                      <a:pt x="1420" y="356"/>
                    </a:lnTo>
                    <a:lnTo>
                      <a:pt x="1377" y="291"/>
                    </a:lnTo>
                    <a:lnTo>
                      <a:pt x="1323" y="237"/>
                    </a:lnTo>
                    <a:lnTo>
                      <a:pt x="1269" y="184"/>
                    </a:lnTo>
                    <a:lnTo>
                      <a:pt x="1215" y="141"/>
                    </a:lnTo>
                    <a:lnTo>
                      <a:pt x="1151" y="98"/>
                    </a:lnTo>
                    <a:lnTo>
                      <a:pt x="1086" y="65"/>
                    </a:lnTo>
                    <a:lnTo>
                      <a:pt x="1011" y="33"/>
                    </a:lnTo>
                    <a:lnTo>
                      <a:pt x="936" y="12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386500" y="21354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689" y="0"/>
                    </a:moveTo>
                    <a:lnTo>
                      <a:pt x="614" y="11"/>
                    </a:lnTo>
                    <a:lnTo>
                      <a:pt x="538" y="32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7"/>
                    </a:lnTo>
                    <a:lnTo>
                      <a:pt x="65" y="452"/>
                    </a:lnTo>
                    <a:lnTo>
                      <a:pt x="33" y="516"/>
                    </a:lnTo>
                    <a:lnTo>
                      <a:pt x="11" y="591"/>
                    </a:lnTo>
                    <a:lnTo>
                      <a:pt x="1" y="667"/>
                    </a:lnTo>
                    <a:lnTo>
                      <a:pt x="1" y="731"/>
                    </a:lnTo>
                    <a:lnTo>
                      <a:pt x="1" y="807"/>
                    </a:lnTo>
                    <a:lnTo>
                      <a:pt x="11" y="882"/>
                    </a:lnTo>
                    <a:lnTo>
                      <a:pt x="33" y="957"/>
                    </a:lnTo>
                    <a:lnTo>
                      <a:pt x="54" y="1022"/>
                    </a:lnTo>
                    <a:lnTo>
                      <a:pt x="87" y="1086"/>
                    </a:lnTo>
                    <a:lnTo>
                      <a:pt x="119" y="1151"/>
                    </a:lnTo>
                    <a:lnTo>
                      <a:pt x="162" y="1204"/>
                    </a:lnTo>
                    <a:lnTo>
                      <a:pt x="216" y="1258"/>
                    </a:lnTo>
                    <a:lnTo>
                      <a:pt x="269" y="1312"/>
                    </a:lnTo>
                    <a:lnTo>
                      <a:pt x="323" y="1355"/>
                    </a:lnTo>
                    <a:lnTo>
                      <a:pt x="388" y="1398"/>
                    </a:lnTo>
                    <a:lnTo>
                      <a:pt x="452" y="1430"/>
                    </a:lnTo>
                    <a:lnTo>
                      <a:pt x="517" y="1462"/>
                    </a:lnTo>
                    <a:lnTo>
                      <a:pt x="581" y="1473"/>
                    </a:lnTo>
                    <a:lnTo>
                      <a:pt x="657" y="1495"/>
                    </a:lnTo>
                    <a:lnTo>
                      <a:pt x="807" y="1495"/>
                    </a:lnTo>
                    <a:lnTo>
                      <a:pt x="882" y="1484"/>
                    </a:lnTo>
                    <a:lnTo>
                      <a:pt x="947" y="1462"/>
                    </a:lnTo>
                    <a:lnTo>
                      <a:pt x="1022" y="1441"/>
                    </a:lnTo>
                    <a:lnTo>
                      <a:pt x="1087" y="1409"/>
                    </a:lnTo>
                    <a:lnTo>
                      <a:pt x="1140" y="1376"/>
                    </a:lnTo>
                    <a:lnTo>
                      <a:pt x="1205" y="1333"/>
                    </a:lnTo>
                    <a:lnTo>
                      <a:pt x="1259" y="1280"/>
                    </a:lnTo>
                    <a:lnTo>
                      <a:pt x="1313" y="1226"/>
                    </a:lnTo>
                    <a:lnTo>
                      <a:pt x="1356" y="1172"/>
                    </a:lnTo>
                    <a:lnTo>
                      <a:pt x="1388" y="1108"/>
                    </a:lnTo>
                    <a:lnTo>
                      <a:pt x="1431" y="1043"/>
                    </a:lnTo>
                    <a:lnTo>
                      <a:pt x="1452" y="979"/>
                    </a:lnTo>
                    <a:lnTo>
                      <a:pt x="1474" y="914"/>
                    </a:lnTo>
                    <a:lnTo>
                      <a:pt x="1485" y="839"/>
                    </a:lnTo>
                    <a:lnTo>
                      <a:pt x="1495" y="764"/>
                    </a:lnTo>
                    <a:lnTo>
                      <a:pt x="1495" y="688"/>
                    </a:lnTo>
                    <a:lnTo>
                      <a:pt x="1485" y="613"/>
                    </a:lnTo>
                    <a:lnTo>
                      <a:pt x="1463" y="548"/>
                    </a:lnTo>
                    <a:lnTo>
                      <a:pt x="1442" y="473"/>
                    </a:lnTo>
                    <a:lnTo>
                      <a:pt x="1409" y="409"/>
                    </a:lnTo>
                    <a:lnTo>
                      <a:pt x="1366" y="344"/>
                    </a:lnTo>
                    <a:lnTo>
                      <a:pt x="1323" y="290"/>
                    </a:lnTo>
                    <a:lnTo>
                      <a:pt x="1280" y="237"/>
                    </a:lnTo>
                    <a:lnTo>
                      <a:pt x="1226" y="183"/>
                    </a:lnTo>
                    <a:lnTo>
                      <a:pt x="1173" y="140"/>
                    </a:lnTo>
                    <a:lnTo>
                      <a:pt x="1108" y="97"/>
                    </a:lnTo>
                    <a:lnTo>
                      <a:pt x="1044" y="65"/>
                    </a:lnTo>
                    <a:lnTo>
                      <a:pt x="979" y="43"/>
                    </a:lnTo>
                    <a:lnTo>
                      <a:pt x="904" y="22"/>
                    </a:lnTo>
                    <a:lnTo>
                      <a:pt x="829" y="11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1173350" y="30002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689" y="0"/>
                    </a:moveTo>
                    <a:lnTo>
                      <a:pt x="614" y="11"/>
                    </a:lnTo>
                    <a:lnTo>
                      <a:pt x="549" y="33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7"/>
                    </a:lnTo>
                    <a:lnTo>
                      <a:pt x="65" y="452"/>
                    </a:lnTo>
                    <a:lnTo>
                      <a:pt x="44" y="516"/>
                    </a:lnTo>
                    <a:lnTo>
                      <a:pt x="22" y="592"/>
                    </a:lnTo>
                    <a:lnTo>
                      <a:pt x="11" y="66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1" y="882"/>
                    </a:lnTo>
                    <a:lnTo>
                      <a:pt x="33" y="957"/>
                    </a:lnTo>
                    <a:lnTo>
                      <a:pt x="54" y="1022"/>
                    </a:lnTo>
                    <a:lnTo>
                      <a:pt x="87" y="1086"/>
                    </a:lnTo>
                    <a:lnTo>
                      <a:pt x="130" y="1151"/>
                    </a:lnTo>
                    <a:lnTo>
                      <a:pt x="173" y="1205"/>
                    </a:lnTo>
                    <a:lnTo>
                      <a:pt x="216" y="1258"/>
                    </a:lnTo>
                    <a:lnTo>
                      <a:pt x="269" y="1312"/>
                    </a:lnTo>
                    <a:lnTo>
                      <a:pt x="323" y="1355"/>
                    </a:lnTo>
                    <a:lnTo>
                      <a:pt x="388" y="1398"/>
                    </a:lnTo>
                    <a:lnTo>
                      <a:pt x="452" y="1430"/>
                    </a:lnTo>
                    <a:lnTo>
                      <a:pt x="517" y="1463"/>
                    </a:lnTo>
                    <a:lnTo>
                      <a:pt x="592" y="1473"/>
                    </a:lnTo>
                    <a:lnTo>
                      <a:pt x="667" y="1495"/>
                    </a:lnTo>
                    <a:lnTo>
                      <a:pt x="807" y="1495"/>
                    </a:lnTo>
                    <a:lnTo>
                      <a:pt x="882" y="1484"/>
                    </a:lnTo>
                    <a:lnTo>
                      <a:pt x="958" y="1463"/>
                    </a:lnTo>
                    <a:lnTo>
                      <a:pt x="1022" y="1441"/>
                    </a:lnTo>
                    <a:lnTo>
                      <a:pt x="1087" y="1409"/>
                    </a:lnTo>
                    <a:lnTo>
                      <a:pt x="1151" y="1377"/>
                    </a:lnTo>
                    <a:lnTo>
                      <a:pt x="1205" y="1334"/>
                    </a:lnTo>
                    <a:lnTo>
                      <a:pt x="1259" y="1280"/>
                    </a:lnTo>
                    <a:lnTo>
                      <a:pt x="1313" y="1226"/>
                    </a:lnTo>
                    <a:lnTo>
                      <a:pt x="1356" y="1172"/>
                    </a:lnTo>
                    <a:lnTo>
                      <a:pt x="1399" y="1108"/>
                    </a:lnTo>
                    <a:lnTo>
                      <a:pt x="1431" y="1043"/>
                    </a:lnTo>
                    <a:lnTo>
                      <a:pt x="1463" y="979"/>
                    </a:lnTo>
                    <a:lnTo>
                      <a:pt x="1474" y="914"/>
                    </a:lnTo>
                    <a:lnTo>
                      <a:pt x="1495" y="839"/>
                    </a:lnTo>
                    <a:lnTo>
                      <a:pt x="1495" y="764"/>
                    </a:lnTo>
                    <a:lnTo>
                      <a:pt x="1495" y="689"/>
                    </a:lnTo>
                    <a:lnTo>
                      <a:pt x="1485" y="613"/>
                    </a:lnTo>
                    <a:lnTo>
                      <a:pt x="1463" y="549"/>
                    </a:lnTo>
                    <a:lnTo>
                      <a:pt x="1442" y="473"/>
                    </a:lnTo>
                    <a:lnTo>
                      <a:pt x="1409" y="409"/>
                    </a:lnTo>
                    <a:lnTo>
                      <a:pt x="1377" y="344"/>
                    </a:lnTo>
                    <a:lnTo>
                      <a:pt x="1334" y="291"/>
                    </a:lnTo>
                    <a:lnTo>
                      <a:pt x="1280" y="237"/>
                    </a:lnTo>
                    <a:lnTo>
                      <a:pt x="1227" y="183"/>
                    </a:lnTo>
                    <a:lnTo>
                      <a:pt x="1173" y="140"/>
                    </a:lnTo>
                    <a:lnTo>
                      <a:pt x="1108" y="97"/>
                    </a:lnTo>
                    <a:lnTo>
                      <a:pt x="1044" y="65"/>
                    </a:lnTo>
                    <a:lnTo>
                      <a:pt x="979" y="43"/>
                    </a:lnTo>
                    <a:lnTo>
                      <a:pt x="904" y="22"/>
                    </a:lnTo>
                    <a:lnTo>
                      <a:pt x="839" y="11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780600" y="14257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10" y="0"/>
                    </a:moveTo>
                    <a:lnTo>
                      <a:pt x="635" y="22"/>
                    </a:lnTo>
                    <a:lnTo>
                      <a:pt x="560" y="33"/>
                    </a:lnTo>
                    <a:lnTo>
                      <a:pt x="484" y="65"/>
                    </a:lnTo>
                    <a:lnTo>
                      <a:pt x="420" y="97"/>
                    </a:lnTo>
                    <a:lnTo>
                      <a:pt x="355" y="129"/>
                    </a:lnTo>
                    <a:lnTo>
                      <a:pt x="291" y="183"/>
                    </a:lnTo>
                    <a:lnTo>
                      <a:pt x="237" y="226"/>
                    </a:lnTo>
                    <a:lnTo>
                      <a:pt x="183" y="291"/>
                    </a:lnTo>
                    <a:lnTo>
                      <a:pt x="140" y="344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44" y="549"/>
                    </a:lnTo>
                    <a:lnTo>
                      <a:pt x="22" y="624"/>
                    </a:lnTo>
                    <a:lnTo>
                      <a:pt x="11" y="699"/>
                    </a:lnTo>
                    <a:lnTo>
                      <a:pt x="1" y="774"/>
                    </a:lnTo>
                    <a:lnTo>
                      <a:pt x="11" y="850"/>
                    </a:lnTo>
                    <a:lnTo>
                      <a:pt x="22" y="936"/>
                    </a:lnTo>
                    <a:lnTo>
                      <a:pt x="44" y="1000"/>
                    </a:lnTo>
                    <a:lnTo>
                      <a:pt x="65" y="1076"/>
                    </a:lnTo>
                    <a:lnTo>
                      <a:pt x="108" y="1140"/>
                    </a:lnTo>
                    <a:lnTo>
                      <a:pt x="140" y="1205"/>
                    </a:lnTo>
                    <a:lnTo>
                      <a:pt x="194" y="1269"/>
                    </a:lnTo>
                    <a:lnTo>
                      <a:pt x="248" y="1323"/>
                    </a:lnTo>
                    <a:lnTo>
                      <a:pt x="302" y="1377"/>
                    </a:lnTo>
                    <a:lnTo>
                      <a:pt x="355" y="1420"/>
                    </a:lnTo>
                    <a:lnTo>
                      <a:pt x="431" y="1452"/>
                    </a:lnTo>
                    <a:lnTo>
                      <a:pt x="495" y="1484"/>
                    </a:lnTo>
                    <a:lnTo>
                      <a:pt x="570" y="1516"/>
                    </a:lnTo>
                    <a:lnTo>
                      <a:pt x="635" y="1527"/>
                    </a:lnTo>
                    <a:lnTo>
                      <a:pt x="710" y="1538"/>
                    </a:lnTo>
                    <a:lnTo>
                      <a:pt x="796" y="1549"/>
                    </a:lnTo>
                    <a:lnTo>
                      <a:pt x="872" y="1538"/>
                    </a:lnTo>
                    <a:lnTo>
                      <a:pt x="947" y="1527"/>
                    </a:lnTo>
                    <a:lnTo>
                      <a:pt x="1022" y="1506"/>
                    </a:lnTo>
                    <a:lnTo>
                      <a:pt x="1087" y="1473"/>
                    </a:lnTo>
                    <a:lnTo>
                      <a:pt x="1162" y="1441"/>
                    </a:lnTo>
                    <a:lnTo>
                      <a:pt x="1216" y="1398"/>
                    </a:lnTo>
                    <a:lnTo>
                      <a:pt x="1280" y="1344"/>
                    </a:lnTo>
                    <a:lnTo>
                      <a:pt x="1334" y="1301"/>
                    </a:lnTo>
                    <a:lnTo>
                      <a:pt x="1388" y="1237"/>
                    </a:lnTo>
                    <a:lnTo>
                      <a:pt x="1431" y="1172"/>
                    </a:lnTo>
                    <a:lnTo>
                      <a:pt x="1463" y="1108"/>
                    </a:lnTo>
                    <a:lnTo>
                      <a:pt x="1495" y="1043"/>
                    </a:lnTo>
                    <a:lnTo>
                      <a:pt x="1517" y="968"/>
                    </a:lnTo>
                    <a:lnTo>
                      <a:pt x="1538" y="893"/>
                    </a:lnTo>
                    <a:lnTo>
                      <a:pt x="1549" y="817"/>
                    </a:lnTo>
                    <a:lnTo>
                      <a:pt x="1549" y="742"/>
                    </a:lnTo>
                    <a:lnTo>
                      <a:pt x="1538" y="667"/>
                    </a:lnTo>
                    <a:lnTo>
                      <a:pt x="1527" y="602"/>
                    </a:lnTo>
                    <a:lnTo>
                      <a:pt x="1506" y="527"/>
                    </a:lnTo>
                    <a:lnTo>
                      <a:pt x="1474" y="463"/>
                    </a:lnTo>
                    <a:lnTo>
                      <a:pt x="1441" y="398"/>
                    </a:lnTo>
                    <a:lnTo>
                      <a:pt x="1409" y="334"/>
                    </a:lnTo>
                    <a:lnTo>
                      <a:pt x="1312" y="226"/>
                    </a:lnTo>
                    <a:lnTo>
                      <a:pt x="1194" y="129"/>
                    </a:lnTo>
                    <a:lnTo>
                      <a:pt x="1140" y="97"/>
                    </a:lnTo>
                    <a:lnTo>
                      <a:pt x="1076" y="65"/>
                    </a:lnTo>
                    <a:lnTo>
                      <a:pt x="1001" y="43"/>
                    </a:lnTo>
                    <a:lnTo>
                      <a:pt x="936" y="22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1251050" y="3000225"/>
                <a:ext cx="37650" cy="37375"/>
              </a:xfrm>
              <a:custGeom>
                <a:rect b="b" l="l" r="r" t="t"/>
                <a:pathLst>
                  <a:path extrusionOk="0" h="1495" w="1506">
                    <a:moveTo>
                      <a:pt x="688" y="0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84" y="54"/>
                    </a:lnTo>
                    <a:lnTo>
                      <a:pt x="420" y="86"/>
                    </a:lnTo>
                    <a:lnTo>
                      <a:pt x="355" y="119"/>
                    </a:lnTo>
                    <a:lnTo>
                      <a:pt x="301" y="162"/>
                    </a:lnTo>
                    <a:lnTo>
                      <a:pt x="248" y="215"/>
                    </a:lnTo>
                    <a:lnTo>
                      <a:pt x="194" y="269"/>
                    </a:lnTo>
                    <a:lnTo>
                      <a:pt x="151" y="323"/>
                    </a:lnTo>
                    <a:lnTo>
                      <a:pt x="108" y="377"/>
                    </a:lnTo>
                    <a:lnTo>
                      <a:pt x="76" y="441"/>
                    </a:lnTo>
                    <a:lnTo>
                      <a:pt x="43" y="516"/>
                    </a:lnTo>
                    <a:lnTo>
                      <a:pt x="22" y="581"/>
                    </a:lnTo>
                    <a:lnTo>
                      <a:pt x="11" y="656"/>
                    </a:lnTo>
                    <a:lnTo>
                      <a:pt x="0" y="721"/>
                    </a:lnTo>
                    <a:lnTo>
                      <a:pt x="11" y="807"/>
                    </a:lnTo>
                    <a:lnTo>
                      <a:pt x="22" y="882"/>
                    </a:lnTo>
                    <a:lnTo>
                      <a:pt x="33" y="947"/>
                    </a:lnTo>
                    <a:lnTo>
                      <a:pt x="65" y="1022"/>
                    </a:lnTo>
                    <a:lnTo>
                      <a:pt x="97" y="1086"/>
                    </a:lnTo>
                    <a:lnTo>
                      <a:pt x="129" y="1151"/>
                    </a:lnTo>
                    <a:lnTo>
                      <a:pt x="183" y="1215"/>
                    </a:lnTo>
                    <a:lnTo>
                      <a:pt x="226" y="1269"/>
                    </a:lnTo>
                    <a:lnTo>
                      <a:pt x="291" y="1323"/>
                    </a:lnTo>
                    <a:lnTo>
                      <a:pt x="344" y="1366"/>
                    </a:lnTo>
                    <a:lnTo>
                      <a:pt x="409" y="1409"/>
                    </a:lnTo>
                    <a:lnTo>
                      <a:pt x="473" y="1441"/>
                    </a:lnTo>
                    <a:lnTo>
                      <a:pt x="549" y="1463"/>
                    </a:lnTo>
                    <a:lnTo>
                      <a:pt x="624" y="1484"/>
                    </a:lnTo>
                    <a:lnTo>
                      <a:pt x="699" y="1495"/>
                    </a:lnTo>
                    <a:lnTo>
                      <a:pt x="850" y="1495"/>
                    </a:lnTo>
                    <a:lnTo>
                      <a:pt x="914" y="1484"/>
                    </a:lnTo>
                    <a:lnTo>
                      <a:pt x="990" y="1463"/>
                    </a:lnTo>
                    <a:lnTo>
                      <a:pt x="1054" y="1430"/>
                    </a:lnTo>
                    <a:lnTo>
                      <a:pt x="1119" y="1398"/>
                    </a:lnTo>
                    <a:lnTo>
                      <a:pt x="1183" y="1355"/>
                    </a:lnTo>
                    <a:lnTo>
                      <a:pt x="1237" y="1312"/>
                    </a:lnTo>
                    <a:lnTo>
                      <a:pt x="1291" y="1269"/>
                    </a:lnTo>
                    <a:lnTo>
                      <a:pt x="1334" y="1215"/>
                    </a:lnTo>
                    <a:lnTo>
                      <a:pt x="1377" y="1151"/>
                    </a:lnTo>
                    <a:lnTo>
                      <a:pt x="1420" y="1097"/>
                    </a:lnTo>
                    <a:lnTo>
                      <a:pt x="1452" y="1033"/>
                    </a:lnTo>
                    <a:lnTo>
                      <a:pt x="1473" y="957"/>
                    </a:lnTo>
                    <a:lnTo>
                      <a:pt x="1495" y="893"/>
                    </a:lnTo>
                    <a:lnTo>
                      <a:pt x="1506" y="818"/>
                    </a:lnTo>
                    <a:lnTo>
                      <a:pt x="1506" y="742"/>
                    </a:lnTo>
                    <a:lnTo>
                      <a:pt x="1506" y="678"/>
                    </a:lnTo>
                    <a:lnTo>
                      <a:pt x="1495" y="602"/>
                    </a:lnTo>
                    <a:lnTo>
                      <a:pt x="1473" y="527"/>
                    </a:lnTo>
                    <a:lnTo>
                      <a:pt x="1441" y="463"/>
                    </a:lnTo>
                    <a:lnTo>
                      <a:pt x="1409" y="398"/>
                    </a:lnTo>
                    <a:lnTo>
                      <a:pt x="1377" y="334"/>
                    </a:lnTo>
                    <a:lnTo>
                      <a:pt x="1334" y="280"/>
                    </a:lnTo>
                    <a:lnTo>
                      <a:pt x="1280" y="226"/>
                    </a:lnTo>
                    <a:lnTo>
                      <a:pt x="1226" y="183"/>
                    </a:lnTo>
                    <a:lnTo>
                      <a:pt x="1172" y="129"/>
                    </a:lnTo>
                    <a:lnTo>
                      <a:pt x="1108" y="97"/>
                    </a:lnTo>
                    <a:lnTo>
                      <a:pt x="1043" y="65"/>
                    </a:lnTo>
                    <a:lnTo>
                      <a:pt x="979" y="33"/>
                    </a:lnTo>
                    <a:lnTo>
                      <a:pt x="914" y="22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1329000" y="30002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743" y="0"/>
                    </a:moveTo>
                    <a:lnTo>
                      <a:pt x="667" y="11"/>
                    </a:lnTo>
                    <a:lnTo>
                      <a:pt x="592" y="22"/>
                    </a:lnTo>
                    <a:lnTo>
                      <a:pt x="528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34" y="140"/>
                    </a:lnTo>
                    <a:lnTo>
                      <a:pt x="269" y="183"/>
                    </a:lnTo>
                    <a:lnTo>
                      <a:pt x="216" y="237"/>
                    </a:lnTo>
                    <a:lnTo>
                      <a:pt x="173" y="291"/>
                    </a:lnTo>
                    <a:lnTo>
                      <a:pt x="130" y="355"/>
                    </a:lnTo>
                    <a:lnTo>
                      <a:pt x="87" y="409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22" y="613"/>
                    </a:lnTo>
                    <a:lnTo>
                      <a:pt x="11" y="689"/>
                    </a:lnTo>
                    <a:lnTo>
                      <a:pt x="1" y="764"/>
                    </a:lnTo>
                    <a:lnTo>
                      <a:pt x="11" y="839"/>
                    </a:lnTo>
                    <a:lnTo>
                      <a:pt x="22" y="914"/>
                    </a:lnTo>
                    <a:lnTo>
                      <a:pt x="44" y="979"/>
                    </a:lnTo>
                    <a:lnTo>
                      <a:pt x="76" y="1043"/>
                    </a:lnTo>
                    <a:lnTo>
                      <a:pt x="108" y="1108"/>
                    </a:lnTo>
                    <a:lnTo>
                      <a:pt x="140" y="1172"/>
                    </a:lnTo>
                    <a:lnTo>
                      <a:pt x="194" y="1226"/>
                    </a:lnTo>
                    <a:lnTo>
                      <a:pt x="237" y="1280"/>
                    </a:lnTo>
                    <a:lnTo>
                      <a:pt x="291" y="1334"/>
                    </a:lnTo>
                    <a:lnTo>
                      <a:pt x="355" y="1377"/>
                    </a:lnTo>
                    <a:lnTo>
                      <a:pt x="420" y="1409"/>
                    </a:lnTo>
                    <a:lnTo>
                      <a:pt x="485" y="1441"/>
                    </a:lnTo>
                    <a:lnTo>
                      <a:pt x="549" y="1463"/>
                    </a:lnTo>
                    <a:lnTo>
                      <a:pt x="624" y="1484"/>
                    </a:lnTo>
                    <a:lnTo>
                      <a:pt x="689" y="1495"/>
                    </a:lnTo>
                    <a:lnTo>
                      <a:pt x="839" y="1495"/>
                    </a:lnTo>
                    <a:lnTo>
                      <a:pt x="915" y="1473"/>
                    </a:lnTo>
                    <a:lnTo>
                      <a:pt x="979" y="1463"/>
                    </a:lnTo>
                    <a:lnTo>
                      <a:pt x="1054" y="1430"/>
                    </a:lnTo>
                    <a:lnTo>
                      <a:pt x="1119" y="1398"/>
                    </a:lnTo>
                    <a:lnTo>
                      <a:pt x="1173" y="1355"/>
                    </a:lnTo>
                    <a:lnTo>
                      <a:pt x="1237" y="1312"/>
                    </a:lnTo>
                    <a:lnTo>
                      <a:pt x="1280" y="1258"/>
                    </a:lnTo>
                    <a:lnTo>
                      <a:pt x="1334" y="1205"/>
                    </a:lnTo>
                    <a:lnTo>
                      <a:pt x="1377" y="1151"/>
                    </a:lnTo>
                    <a:lnTo>
                      <a:pt x="1409" y="1086"/>
                    </a:lnTo>
                    <a:lnTo>
                      <a:pt x="1442" y="1022"/>
                    </a:lnTo>
                    <a:lnTo>
                      <a:pt x="1474" y="957"/>
                    </a:lnTo>
                    <a:lnTo>
                      <a:pt x="1485" y="882"/>
                    </a:lnTo>
                    <a:lnTo>
                      <a:pt x="1495" y="807"/>
                    </a:lnTo>
                    <a:lnTo>
                      <a:pt x="1495" y="732"/>
                    </a:lnTo>
                    <a:lnTo>
                      <a:pt x="1495" y="667"/>
                    </a:lnTo>
                    <a:lnTo>
                      <a:pt x="1485" y="592"/>
                    </a:lnTo>
                    <a:lnTo>
                      <a:pt x="1463" y="516"/>
                    </a:lnTo>
                    <a:lnTo>
                      <a:pt x="1431" y="452"/>
                    </a:lnTo>
                    <a:lnTo>
                      <a:pt x="1399" y="387"/>
                    </a:lnTo>
                    <a:lnTo>
                      <a:pt x="1356" y="323"/>
                    </a:lnTo>
                    <a:lnTo>
                      <a:pt x="1313" y="269"/>
                    </a:lnTo>
                    <a:lnTo>
                      <a:pt x="1269" y="215"/>
                    </a:lnTo>
                    <a:lnTo>
                      <a:pt x="1216" y="172"/>
                    </a:lnTo>
                    <a:lnTo>
                      <a:pt x="1151" y="129"/>
                    </a:lnTo>
                    <a:lnTo>
                      <a:pt x="1087" y="86"/>
                    </a:lnTo>
                    <a:lnTo>
                      <a:pt x="1022" y="54"/>
                    </a:lnTo>
                    <a:lnTo>
                      <a:pt x="958" y="33"/>
                    </a:lnTo>
                    <a:lnTo>
                      <a:pt x="882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1723375" y="1426000"/>
                <a:ext cx="38450" cy="38450"/>
              </a:xfrm>
              <a:custGeom>
                <a:rect b="b" l="l" r="r" t="t"/>
                <a:pathLst>
                  <a:path extrusionOk="0" h="1538" w="1538">
                    <a:moveTo>
                      <a:pt x="699" y="0"/>
                    </a:moveTo>
                    <a:lnTo>
                      <a:pt x="624" y="11"/>
                    </a:lnTo>
                    <a:lnTo>
                      <a:pt x="549" y="22"/>
                    </a:lnTo>
                    <a:lnTo>
                      <a:pt x="473" y="54"/>
                    </a:lnTo>
                    <a:lnTo>
                      <a:pt x="409" y="86"/>
                    </a:lnTo>
                    <a:lnTo>
                      <a:pt x="344" y="118"/>
                    </a:lnTo>
                    <a:lnTo>
                      <a:pt x="291" y="172"/>
                    </a:lnTo>
                    <a:lnTo>
                      <a:pt x="226" y="226"/>
                    </a:lnTo>
                    <a:lnTo>
                      <a:pt x="183" y="280"/>
                    </a:lnTo>
                    <a:lnTo>
                      <a:pt x="129" y="333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33" y="548"/>
                    </a:lnTo>
                    <a:lnTo>
                      <a:pt x="11" y="624"/>
                    </a:lnTo>
                    <a:lnTo>
                      <a:pt x="0" y="699"/>
                    </a:lnTo>
                    <a:lnTo>
                      <a:pt x="0" y="774"/>
                    </a:lnTo>
                    <a:lnTo>
                      <a:pt x="11" y="850"/>
                    </a:lnTo>
                    <a:lnTo>
                      <a:pt x="22" y="925"/>
                    </a:lnTo>
                    <a:lnTo>
                      <a:pt x="43" y="1000"/>
                    </a:lnTo>
                    <a:lnTo>
                      <a:pt x="65" y="1065"/>
                    </a:lnTo>
                    <a:lnTo>
                      <a:pt x="108" y="1140"/>
                    </a:lnTo>
                    <a:lnTo>
                      <a:pt x="151" y="1204"/>
                    </a:lnTo>
                    <a:lnTo>
                      <a:pt x="194" y="1258"/>
                    </a:lnTo>
                    <a:lnTo>
                      <a:pt x="248" y="1312"/>
                    </a:lnTo>
                    <a:lnTo>
                      <a:pt x="301" y="1366"/>
                    </a:lnTo>
                    <a:lnTo>
                      <a:pt x="366" y="1409"/>
                    </a:lnTo>
                    <a:lnTo>
                      <a:pt x="430" y="1452"/>
                    </a:lnTo>
                    <a:lnTo>
                      <a:pt x="495" y="1484"/>
                    </a:lnTo>
                    <a:lnTo>
                      <a:pt x="570" y="1505"/>
                    </a:lnTo>
                    <a:lnTo>
                      <a:pt x="645" y="1516"/>
                    </a:lnTo>
                    <a:lnTo>
                      <a:pt x="721" y="1527"/>
                    </a:lnTo>
                    <a:lnTo>
                      <a:pt x="796" y="1538"/>
                    </a:lnTo>
                    <a:lnTo>
                      <a:pt x="871" y="1527"/>
                    </a:lnTo>
                    <a:lnTo>
                      <a:pt x="947" y="1516"/>
                    </a:lnTo>
                    <a:lnTo>
                      <a:pt x="1022" y="1484"/>
                    </a:lnTo>
                    <a:lnTo>
                      <a:pt x="1097" y="1462"/>
                    </a:lnTo>
                    <a:lnTo>
                      <a:pt x="1162" y="1419"/>
                    </a:lnTo>
                    <a:lnTo>
                      <a:pt x="1226" y="1376"/>
                    </a:lnTo>
                    <a:lnTo>
                      <a:pt x="1280" y="1333"/>
                    </a:lnTo>
                    <a:lnTo>
                      <a:pt x="1334" y="1280"/>
                    </a:lnTo>
                    <a:lnTo>
                      <a:pt x="1387" y="1215"/>
                    </a:lnTo>
                    <a:lnTo>
                      <a:pt x="1430" y="1161"/>
                    </a:lnTo>
                    <a:lnTo>
                      <a:pt x="1473" y="1097"/>
                    </a:lnTo>
                    <a:lnTo>
                      <a:pt x="1495" y="1022"/>
                    </a:lnTo>
                    <a:lnTo>
                      <a:pt x="1516" y="946"/>
                    </a:lnTo>
                    <a:lnTo>
                      <a:pt x="1538" y="882"/>
                    </a:lnTo>
                    <a:lnTo>
                      <a:pt x="1538" y="806"/>
                    </a:lnTo>
                    <a:lnTo>
                      <a:pt x="1538" y="720"/>
                    </a:lnTo>
                    <a:lnTo>
                      <a:pt x="1506" y="570"/>
                    </a:lnTo>
                    <a:lnTo>
                      <a:pt x="1463" y="430"/>
                    </a:lnTo>
                    <a:lnTo>
                      <a:pt x="1430" y="366"/>
                    </a:lnTo>
                    <a:lnTo>
                      <a:pt x="1398" y="301"/>
                    </a:lnTo>
                    <a:lnTo>
                      <a:pt x="1355" y="247"/>
                    </a:lnTo>
                    <a:lnTo>
                      <a:pt x="1312" y="204"/>
                    </a:lnTo>
                    <a:lnTo>
                      <a:pt x="1258" y="161"/>
                    </a:lnTo>
                    <a:lnTo>
                      <a:pt x="1205" y="118"/>
                    </a:lnTo>
                    <a:lnTo>
                      <a:pt x="1140" y="86"/>
                    </a:lnTo>
                    <a:lnTo>
                      <a:pt x="1076" y="54"/>
                    </a:lnTo>
                    <a:lnTo>
                      <a:pt x="936" y="2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1959675" y="26074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85" y="0"/>
                    </a:moveTo>
                    <a:lnTo>
                      <a:pt x="710" y="11"/>
                    </a:lnTo>
                    <a:lnTo>
                      <a:pt x="624" y="22"/>
                    </a:lnTo>
                    <a:lnTo>
                      <a:pt x="559" y="43"/>
                    </a:lnTo>
                    <a:lnTo>
                      <a:pt x="484" y="65"/>
                    </a:lnTo>
                    <a:lnTo>
                      <a:pt x="420" y="97"/>
                    </a:lnTo>
                    <a:lnTo>
                      <a:pt x="355" y="140"/>
                    </a:lnTo>
                    <a:lnTo>
                      <a:pt x="290" y="183"/>
                    </a:lnTo>
                    <a:lnTo>
                      <a:pt x="237" y="237"/>
                    </a:lnTo>
                    <a:lnTo>
                      <a:pt x="183" y="291"/>
                    </a:lnTo>
                    <a:lnTo>
                      <a:pt x="140" y="355"/>
                    </a:lnTo>
                    <a:lnTo>
                      <a:pt x="97" y="420"/>
                    </a:lnTo>
                    <a:lnTo>
                      <a:pt x="65" y="484"/>
                    </a:lnTo>
                    <a:lnTo>
                      <a:pt x="32" y="559"/>
                    </a:lnTo>
                    <a:lnTo>
                      <a:pt x="22" y="624"/>
                    </a:lnTo>
                    <a:lnTo>
                      <a:pt x="11" y="699"/>
                    </a:lnTo>
                    <a:lnTo>
                      <a:pt x="0" y="785"/>
                    </a:lnTo>
                    <a:lnTo>
                      <a:pt x="11" y="860"/>
                    </a:lnTo>
                    <a:lnTo>
                      <a:pt x="22" y="925"/>
                    </a:lnTo>
                    <a:lnTo>
                      <a:pt x="43" y="1000"/>
                    </a:lnTo>
                    <a:lnTo>
                      <a:pt x="65" y="1065"/>
                    </a:lnTo>
                    <a:lnTo>
                      <a:pt x="97" y="1129"/>
                    </a:lnTo>
                    <a:lnTo>
                      <a:pt x="129" y="1194"/>
                    </a:lnTo>
                    <a:lnTo>
                      <a:pt x="226" y="1301"/>
                    </a:lnTo>
                    <a:lnTo>
                      <a:pt x="334" y="1398"/>
                    </a:lnTo>
                    <a:lnTo>
                      <a:pt x="387" y="1441"/>
                    </a:lnTo>
                    <a:lnTo>
                      <a:pt x="452" y="1473"/>
                    </a:lnTo>
                    <a:lnTo>
                      <a:pt x="527" y="1506"/>
                    </a:lnTo>
                    <a:lnTo>
                      <a:pt x="592" y="1527"/>
                    </a:lnTo>
                    <a:lnTo>
                      <a:pt x="667" y="1538"/>
                    </a:lnTo>
                    <a:lnTo>
                      <a:pt x="742" y="1549"/>
                    </a:lnTo>
                    <a:lnTo>
                      <a:pt x="817" y="1549"/>
                    </a:lnTo>
                    <a:lnTo>
                      <a:pt x="893" y="1538"/>
                    </a:lnTo>
                    <a:lnTo>
                      <a:pt x="968" y="1527"/>
                    </a:lnTo>
                    <a:lnTo>
                      <a:pt x="1043" y="1495"/>
                    </a:lnTo>
                    <a:lnTo>
                      <a:pt x="1108" y="1463"/>
                    </a:lnTo>
                    <a:lnTo>
                      <a:pt x="1172" y="1430"/>
                    </a:lnTo>
                    <a:lnTo>
                      <a:pt x="1237" y="1387"/>
                    </a:lnTo>
                    <a:lnTo>
                      <a:pt x="1291" y="1334"/>
                    </a:lnTo>
                    <a:lnTo>
                      <a:pt x="1344" y="1280"/>
                    </a:lnTo>
                    <a:lnTo>
                      <a:pt x="1398" y="1226"/>
                    </a:lnTo>
                    <a:lnTo>
                      <a:pt x="1441" y="1162"/>
                    </a:lnTo>
                    <a:lnTo>
                      <a:pt x="1473" y="1097"/>
                    </a:lnTo>
                    <a:lnTo>
                      <a:pt x="1506" y="1022"/>
                    </a:lnTo>
                    <a:lnTo>
                      <a:pt x="1527" y="947"/>
                    </a:lnTo>
                    <a:lnTo>
                      <a:pt x="1538" y="871"/>
                    </a:lnTo>
                    <a:lnTo>
                      <a:pt x="1549" y="796"/>
                    </a:lnTo>
                    <a:lnTo>
                      <a:pt x="1549" y="721"/>
                    </a:lnTo>
                    <a:lnTo>
                      <a:pt x="1538" y="645"/>
                    </a:lnTo>
                    <a:lnTo>
                      <a:pt x="1516" y="570"/>
                    </a:lnTo>
                    <a:lnTo>
                      <a:pt x="1495" y="495"/>
                    </a:lnTo>
                    <a:lnTo>
                      <a:pt x="1463" y="430"/>
                    </a:lnTo>
                    <a:lnTo>
                      <a:pt x="1420" y="366"/>
                    </a:lnTo>
                    <a:lnTo>
                      <a:pt x="1377" y="301"/>
                    </a:lnTo>
                    <a:lnTo>
                      <a:pt x="1323" y="248"/>
                    </a:lnTo>
                    <a:lnTo>
                      <a:pt x="1269" y="194"/>
                    </a:lnTo>
                    <a:lnTo>
                      <a:pt x="1215" y="151"/>
                    </a:lnTo>
                    <a:lnTo>
                      <a:pt x="1151" y="108"/>
                    </a:lnTo>
                    <a:lnTo>
                      <a:pt x="1075" y="76"/>
                    </a:lnTo>
                    <a:lnTo>
                      <a:pt x="1011" y="43"/>
                    </a:lnTo>
                    <a:lnTo>
                      <a:pt x="936" y="22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2116400" y="2213650"/>
                <a:ext cx="36850" cy="36575"/>
              </a:xfrm>
              <a:custGeom>
                <a:rect b="b" l="l" r="r" t="t"/>
                <a:pathLst>
                  <a:path extrusionOk="0" h="1463" w="1474">
                    <a:moveTo>
                      <a:pt x="635" y="0"/>
                    </a:moveTo>
                    <a:lnTo>
                      <a:pt x="559" y="22"/>
                    </a:lnTo>
                    <a:lnTo>
                      <a:pt x="495" y="43"/>
                    </a:lnTo>
                    <a:lnTo>
                      <a:pt x="430" y="65"/>
                    </a:lnTo>
                    <a:lnTo>
                      <a:pt x="366" y="108"/>
                    </a:lnTo>
                    <a:lnTo>
                      <a:pt x="301" y="140"/>
                    </a:lnTo>
                    <a:lnTo>
                      <a:pt x="247" y="194"/>
                    </a:lnTo>
                    <a:lnTo>
                      <a:pt x="194" y="237"/>
                    </a:lnTo>
                    <a:lnTo>
                      <a:pt x="140" y="301"/>
                    </a:lnTo>
                    <a:lnTo>
                      <a:pt x="97" y="355"/>
                    </a:lnTo>
                    <a:lnTo>
                      <a:pt x="65" y="420"/>
                    </a:lnTo>
                    <a:lnTo>
                      <a:pt x="43" y="484"/>
                    </a:lnTo>
                    <a:lnTo>
                      <a:pt x="22" y="549"/>
                    </a:lnTo>
                    <a:lnTo>
                      <a:pt x="0" y="624"/>
                    </a:lnTo>
                    <a:lnTo>
                      <a:pt x="0" y="699"/>
                    </a:lnTo>
                    <a:lnTo>
                      <a:pt x="0" y="774"/>
                    </a:lnTo>
                    <a:lnTo>
                      <a:pt x="32" y="925"/>
                    </a:lnTo>
                    <a:lnTo>
                      <a:pt x="75" y="1054"/>
                    </a:lnTo>
                    <a:lnTo>
                      <a:pt x="140" y="1172"/>
                    </a:lnTo>
                    <a:lnTo>
                      <a:pt x="172" y="1226"/>
                    </a:lnTo>
                    <a:lnTo>
                      <a:pt x="226" y="1269"/>
                    </a:lnTo>
                    <a:lnTo>
                      <a:pt x="269" y="1312"/>
                    </a:lnTo>
                    <a:lnTo>
                      <a:pt x="323" y="1344"/>
                    </a:lnTo>
                    <a:lnTo>
                      <a:pt x="441" y="1409"/>
                    </a:lnTo>
                    <a:lnTo>
                      <a:pt x="581" y="1452"/>
                    </a:lnTo>
                    <a:lnTo>
                      <a:pt x="731" y="1463"/>
                    </a:lnTo>
                    <a:lnTo>
                      <a:pt x="871" y="1463"/>
                    </a:lnTo>
                    <a:lnTo>
                      <a:pt x="946" y="1441"/>
                    </a:lnTo>
                    <a:lnTo>
                      <a:pt x="1011" y="1420"/>
                    </a:lnTo>
                    <a:lnTo>
                      <a:pt x="1075" y="1387"/>
                    </a:lnTo>
                    <a:lnTo>
                      <a:pt x="1140" y="1344"/>
                    </a:lnTo>
                    <a:lnTo>
                      <a:pt x="1194" y="1301"/>
                    </a:lnTo>
                    <a:lnTo>
                      <a:pt x="1248" y="1258"/>
                    </a:lnTo>
                    <a:lnTo>
                      <a:pt x="1301" y="1205"/>
                    </a:lnTo>
                    <a:lnTo>
                      <a:pt x="1344" y="1140"/>
                    </a:lnTo>
                    <a:lnTo>
                      <a:pt x="1387" y="1075"/>
                    </a:lnTo>
                    <a:lnTo>
                      <a:pt x="1409" y="1011"/>
                    </a:lnTo>
                    <a:lnTo>
                      <a:pt x="1441" y="946"/>
                    </a:lnTo>
                    <a:lnTo>
                      <a:pt x="1463" y="871"/>
                    </a:lnTo>
                    <a:lnTo>
                      <a:pt x="1473" y="796"/>
                    </a:lnTo>
                    <a:lnTo>
                      <a:pt x="1473" y="731"/>
                    </a:lnTo>
                    <a:lnTo>
                      <a:pt x="1463" y="656"/>
                    </a:lnTo>
                    <a:lnTo>
                      <a:pt x="1452" y="581"/>
                    </a:lnTo>
                    <a:lnTo>
                      <a:pt x="1430" y="506"/>
                    </a:lnTo>
                    <a:lnTo>
                      <a:pt x="1409" y="441"/>
                    </a:lnTo>
                    <a:lnTo>
                      <a:pt x="1377" y="377"/>
                    </a:lnTo>
                    <a:lnTo>
                      <a:pt x="1334" y="312"/>
                    </a:lnTo>
                    <a:lnTo>
                      <a:pt x="1291" y="258"/>
                    </a:lnTo>
                    <a:lnTo>
                      <a:pt x="1237" y="204"/>
                    </a:lnTo>
                    <a:lnTo>
                      <a:pt x="1183" y="161"/>
                    </a:lnTo>
                    <a:lnTo>
                      <a:pt x="1129" y="118"/>
                    </a:lnTo>
                    <a:lnTo>
                      <a:pt x="1065" y="75"/>
                    </a:lnTo>
                    <a:lnTo>
                      <a:pt x="1000" y="54"/>
                    </a:lnTo>
                    <a:lnTo>
                      <a:pt x="925" y="22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3"/>
              <p:cNvSpPr/>
              <p:nvPr/>
            </p:nvSpPr>
            <p:spPr>
              <a:xfrm>
                <a:off x="386500" y="2213375"/>
                <a:ext cx="37125" cy="37125"/>
              </a:xfrm>
              <a:custGeom>
                <a:rect b="b" l="l" r="r" t="t"/>
                <a:pathLst>
                  <a:path extrusionOk="0" h="1485" w="1485">
                    <a:moveTo>
                      <a:pt x="710" y="0"/>
                    </a:moveTo>
                    <a:lnTo>
                      <a:pt x="646" y="11"/>
                    </a:lnTo>
                    <a:lnTo>
                      <a:pt x="571" y="22"/>
                    </a:lnTo>
                    <a:lnTo>
                      <a:pt x="506" y="43"/>
                    </a:lnTo>
                    <a:lnTo>
                      <a:pt x="442" y="76"/>
                    </a:lnTo>
                    <a:lnTo>
                      <a:pt x="377" y="108"/>
                    </a:lnTo>
                    <a:lnTo>
                      <a:pt x="312" y="151"/>
                    </a:lnTo>
                    <a:lnTo>
                      <a:pt x="259" y="194"/>
                    </a:lnTo>
                    <a:lnTo>
                      <a:pt x="205" y="248"/>
                    </a:lnTo>
                    <a:lnTo>
                      <a:pt x="162" y="302"/>
                    </a:lnTo>
                    <a:lnTo>
                      <a:pt x="119" y="366"/>
                    </a:lnTo>
                    <a:lnTo>
                      <a:pt x="87" y="420"/>
                    </a:lnTo>
                    <a:lnTo>
                      <a:pt x="54" y="495"/>
                    </a:lnTo>
                    <a:lnTo>
                      <a:pt x="33" y="560"/>
                    </a:lnTo>
                    <a:lnTo>
                      <a:pt x="11" y="635"/>
                    </a:lnTo>
                    <a:lnTo>
                      <a:pt x="1" y="699"/>
                    </a:lnTo>
                    <a:lnTo>
                      <a:pt x="1" y="775"/>
                    </a:lnTo>
                    <a:lnTo>
                      <a:pt x="11" y="850"/>
                    </a:lnTo>
                    <a:lnTo>
                      <a:pt x="22" y="914"/>
                    </a:lnTo>
                    <a:lnTo>
                      <a:pt x="44" y="990"/>
                    </a:lnTo>
                    <a:lnTo>
                      <a:pt x="76" y="1054"/>
                    </a:lnTo>
                    <a:lnTo>
                      <a:pt x="108" y="1119"/>
                    </a:lnTo>
                    <a:lnTo>
                      <a:pt x="151" y="1172"/>
                    </a:lnTo>
                    <a:lnTo>
                      <a:pt x="194" y="1237"/>
                    </a:lnTo>
                    <a:lnTo>
                      <a:pt x="248" y="1280"/>
                    </a:lnTo>
                    <a:lnTo>
                      <a:pt x="302" y="1334"/>
                    </a:lnTo>
                    <a:lnTo>
                      <a:pt x="366" y="1377"/>
                    </a:lnTo>
                    <a:lnTo>
                      <a:pt x="420" y="1409"/>
                    </a:lnTo>
                    <a:lnTo>
                      <a:pt x="495" y="1441"/>
                    </a:lnTo>
                    <a:lnTo>
                      <a:pt x="560" y="1463"/>
                    </a:lnTo>
                    <a:lnTo>
                      <a:pt x="635" y="1474"/>
                    </a:lnTo>
                    <a:lnTo>
                      <a:pt x="700" y="1484"/>
                    </a:lnTo>
                    <a:lnTo>
                      <a:pt x="850" y="1484"/>
                    </a:lnTo>
                    <a:lnTo>
                      <a:pt x="915" y="1463"/>
                    </a:lnTo>
                    <a:lnTo>
                      <a:pt x="990" y="1441"/>
                    </a:lnTo>
                    <a:lnTo>
                      <a:pt x="1054" y="1420"/>
                    </a:lnTo>
                    <a:lnTo>
                      <a:pt x="1119" y="1377"/>
                    </a:lnTo>
                    <a:lnTo>
                      <a:pt x="1173" y="1345"/>
                    </a:lnTo>
                    <a:lnTo>
                      <a:pt x="1237" y="1291"/>
                    </a:lnTo>
                    <a:lnTo>
                      <a:pt x="1280" y="1248"/>
                    </a:lnTo>
                    <a:lnTo>
                      <a:pt x="1334" y="1194"/>
                    </a:lnTo>
                    <a:lnTo>
                      <a:pt x="1377" y="1129"/>
                    </a:lnTo>
                    <a:lnTo>
                      <a:pt x="1409" y="1065"/>
                    </a:lnTo>
                    <a:lnTo>
                      <a:pt x="1442" y="1000"/>
                    </a:lnTo>
                    <a:lnTo>
                      <a:pt x="1463" y="936"/>
                    </a:lnTo>
                    <a:lnTo>
                      <a:pt x="1474" y="861"/>
                    </a:lnTo>
                    <a:lnTo>
                      <a:pt x="1485" y="785"/>
                    </a:lnTo>
                    <a:lnTo>
                      <a:pt x="1485" y="710"/>
                    </a:lnTo>
                    <a:lnTo>
                      <a:pt x="1485" y="646"/>
                    </a:lnTo>
                    <a:lnTo>
                      <a:pt x="1463" y="570"/>
                    </a:lnTo>
                    <a:lnTo>
                      <a:pt x="1442" y="506"/>
                    </a:lnTo>
                    <a:lnTo>
                      <a:pt x="1409" y="441"/>
                    </a:lnTo>
                    <a:lnTo>
                      <a:pt x="1377" y="377"/>
                    </a:lnTo>
                    <a:lnTo>
                      <a:pt x="1345" y="312"/>
                    </a:lnTo>
                    <a:lnTo>
                      <a:pt x="1291" y="258"/>
                    </a:lnTo>
                    <a:lnTo>
                      <a:pt x="1248" y="205"/>
                    </a:lnTo>
                    <a:lnTo>
                      <a:pt x="1183" y="162"/>
                    </a:lnTo>
                    <a:lnTo>
                      <a:pt x="1130" y="119"/>
                    </a:lnTo>
                    <a:lnTo>
                      <a:pt x="1065" y="86"/>
                    </a:lnTo>
                    <a:lnTo>
                      <a:pt x="1001" y="54"/>
                    </a:lnTo>
                    <a:lnTo>
                      <a:pt x="936" y="33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3"/>
              <p:cNvSpPr/>
              <p:nvPr/>
            </p:nvSpPr>
            <p:spPr>
              <a:xfrm>
                <a:off x="386775" y="2055025"/>
                <a:ext cx="36850" cy="36875"/>
              </a:xfrm>
              <a:custGeom>
                <a:rect b="b" l="l" r="r" t="t"/>
                <a:pathLst>
                  <a:path extrusionOk="0" h="1475" w="1474">
                    <a:moveTo>
                      <a:pt x="678" y="1"/>
                    </a:moveTo>
                    <a:lnTo>
                      <a:pt x="603" y="12"/>
                    </a:lnTo>
                    <a:lnTo>
                      <a:pt x="538" y="33"/>
                    </a:lnTo>
                    <a:lnTo>
                      <a:pt x="463" y="55"/>
                    </a:lnTo>
                    <a:lnTo>
                      <a:pt x="398" y="87"/>
                    </a:lnTo>
                    <a:lnTo>
                      <a:pt x="334" y="119"/>
                    </a:lnTo>
                    <a:lnTo>
                      <a:pt x="280" y="162"/>
                    </a:lnTo>
                    <a:lnTo>
                      <a:pt x="226" y="205"/>
                    </a:lnTo>
                    <a:lnTo>
                      <a:pt x="172" y="259"/>
                    </a:lnTo>
                    <a:lnTo>
                      <a:pt x="129" y="324"/>
                    </a:lnTo>
                    <a:lnTo>
                      <a:pt x="97" y="388"/>
                    </a:lnTo>
                    <a:lnTo>
                      <a:pt x="65" y="453"/>
                    </a:lnTo>
                    <a:lnTo>
                      <a:pt x="33" y="517"/>
                    </a:lnTo>
                    <a:lnTo>
                      <a:pt x="11" y="592"/>
                    </a:lnTo>
                    <a:lnTo>
                      <a:pt x="0" y="657"/>
                    </a:lnTo>
                    <a:lnTo>
                      <a:pt x="0" y="732"/>
                    </a:lnTo>
                    <a:lnTo>
                      <a:pt x="0" y="807"/>
                    </a:lnTo>
                    <a:lnTo>
                      <a:pt x="11" y="883"/>
                    </a:lnTo>
                    <a:lnTo>
                      <a:pt x="33" y="958"/>
                    </a:lnTo>
                    <a:lnTo>
                      <a:pt x="54" y="1022"/>
                    </a:lnTo>
                    <a:lnTo>
                      <a:pt x="86" y="1087"/>
                    </a:lnTo>
                    <a:lnTo>
                      <a:pt x="129" y="1151"/>
                    </a:lnTo>
                    <a:lnTo>
                      <a:pt x="172" y="1205"/>
                    </a:lnTo>
                    <a:lnTo>
                      <a:pt x="215" y="1259"/>
                    </a:lnTo>
                    <a:lnTo>
                      <a:pt x="269" y="1313"/>
                    </a:lnTo>
                    <a:lnTo>
                      <a:pt x="334" y="1356"/>
                    </a:lnTo>
                    <a:lnTo>
                      <a:pt x="398" y="1388"/>
                    </a:lnTo>
                    <a:lnTo>
                      <a:pt x="463" y="1420"/>
                    </a:lnTo>
                    <a:lnTo>
                      <a:pt x="527" y="1442"/>
                    </a:lnTo>
                    <a:lnTo>
                      <a:pt x="603" y="1463"/>
                    </a:lnTo>
                    <a:lnTo>
                      <a:pt x="667" y="1474"/>
                    </a:lnTo>
                    <a:lnTo>
                      <a:pt x="818" y="1474"/>
                    </a:lnTo>
                    <a:lnTo>
                      <a:pt x="893" y="1463"/>
                    </a:lnTo>
                    <a:lnTo>
                      <a:pt x="968" y="1442"/>
                    </a:lnTo>
                    <a:lnTo>
                      <a:pt x="1033" y="1410"/>
                    </a:lnTo>
                    <a:lnTo>
                      <a:pt x="1097" y="1377"/>
                    </a:lnTo>
                    <a:lnTo>
                      <a:pt x="1162" y="1334"/>
                    </a:lnTo>
                    <a:lnTo>
                      <a:pt x="1215" y="1291"/>
                    </a:lnTo>
                    <a:lnTo>
                      <a:pt x="1269" y="1248"/>
                    </a:lnTo>
                    <a:lnTo>
                      <a:pt x="1312" y="1184"/>
                    </a:lnTo>
                    <a:lnTo>
                      <a:pt x="1355" y="1130"/>
                    </a:lnTo>
                    <a:lnTo>
                      <a:pt x="1398" y="1065"/>
                    </a:lnTo>
                    <a:lnTo>
                      <a:pt x="1431" y="1001"/>
                    </a:lnTo>
                    <a:lnTo>
                      <a:pt x="1452" y="936"/>
                    </a:lnTo>
                    <a:lnTo>
                      <a:pt x="1463" y="861"/>
                    </a:lnTo>
                    <a:lnTo>
                      <a:pt x="1474" y="786"/>
                    </a:lnTo>
                    <a:lnTo>
                      <a:pt x="1463" y="711"/>
                    </a:lnTo>
                    <a:lnTo>
                      <a:pt x="1441" y="560"/>
                    </a:lnTo>
                    <a:lnTo>
                      <a:pt x="1398" y="431"/>
                    </a:lnTo>
                    <a:lnTo>
                      <a:pt x="1334" y="313"/>
                    </a:lnTo>
                    <a:lnTo>
                      <a:pt x="1302" y="259"/>
                    </a:lnTo>
                    <a:lnTo>
                      <a:pt x="1259" y="216"/>
                    </a:lnTo>
                    <a:lnTo>
                      <a:pt x="1205" y="173"/>
                    </a:lnTo>
                    <a:lnTo>
                      <a:pt x="1151" y="130"/>
                    </a:lnTo>
                    <a:lnTo>
                      <a:pt x="1043" y="76"/>
                    </a:lnTo>
                    <a:lnTo>
                      <a:pt x="904" y="33"/>
                    </a:lnTo>
                    <a:lnTo>
                      <a:pt x="753" y="1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1332500" y="1271150"/>
                <a:ext cx="36325" cy="36300"/>
              </a:xfrm>
              <a:custGeom>
                <a:rect b="b" l="l" r="r" t="t"/>
                <a:pathLst>
                  <a:path extrusionOk="0" h="1452" w="1453">
                    <a:moveTo>
                      <a:pt x="699" y="0"/>
                    </a:moveTo>
                    <a:lnTo>
                      <a:pt x="624" y="11"/>
                    </a:lnTo>
                    <a:lnTo>
                      <a:pt x="549" y="22"/>
                    </a:lnTo>
                    <a:lnTo>
                      <a:pt x="484" y="43"/>
                    </a:lnTo>
                    <a:lnTo>
                      <a:pt x="420" y="65"/>
                    </a:lnTo>
                    <a:lnTo>
                      <a:pt x="355" y="97"/>
                    </a:lnTo>
                    <a:lnTo>
                      <a:pt x="291" y="140"/>
                    </a:lnTo>
                    <a:lnTo>
                      <a:pt x="237" y="183"/>
                    </a:lnTo>
                    <a:lnTo>
                      <a:pt x="194" y="237"/>
                    </a:lnTo>
                    <a:lnTo>
                      <a:pt x="140" y="291"/>
                    </a:lnTo>
                    <a:lnTo>
                      <a:pt x="108" y="344"/>
                    </a:lnTo>
                    <a:lnTo>
                      <a:pt x="65" y="409"/>
                    </a:lnTo>
                    <a:lnTo>
                      <a:pt x="43" y="473"/>
                    </a:lnTo>
                    <a:lnTo>
                      <a:pt x="22" y="549"/>
                    </a:lnTo>
                    <a:lnTo>
                      <a:pt x="0" y="624"/>
                    </a:lnTo>
                    <a:lnTo>
                      <a:pt x="0" y="699"/>
                    </a:lnTo>
                    <a:lnTo>
                      <a:pt x="0" y="775"/>
                    </a:lnTo>
                    <a:lnTo>
                      <a:pt x="0" y="839"/>
                    </a:lnTo>
                    <a:lnTo>
                      <a:pt x="22" y="914"/>
                    </a:lnTo>
                    <a:lnTo>
                      <a:pt x="43" y="979"/>
                    </a:lnTo>
                    <a:lnTo>
                      <a:pt x="76" y="1043"/>
                    </a:lnTo>
                    <a:lnTo>
                      <a:pt x="108" y="1108"/>
                    </a:lnTo>
                    <a:lnTo>
                      <a:pt x="151" y="1172"/>
                    </a:lnTo>
                    <a:lnTo>
                      <a:pt x="194" y="1226"/>
                    </a:lnTo>
                    <a:lnTo>
                      <a:pt x="248" y="1269"/>
                    </a:lnTo>
                    <a:lnTo>
                      <a:pt x="302" y="1312"/>
                    </a:lnTo>
                    <a:lnTo>
                      <a:pt x="355" y="1355"/>
                    </a:lnTo>
                    <a:lnTo>
                      <a:pt x="420" y="1387"/>
                    </a:lnTo>
                    <a:lnTo>
                      <a:pt x="484" y="1420"/>
                    </a:lnTo>
                    <a:lnTo>
                      <a:pt x="560" y="1430"/>
                    </a:lnTo>
                    <a:lnTo>
                      <a:pt x="635" y="1452"/>
                    </a:lnTo>
                    <a:lnTo>
                      <a:pt x="775" y="1452"/>
                    </a:lnTo>
                    <a:lnTo>
                      <a:pt x="850" y="1441"/>
                    </a:lnTo>
                    <a:lnTo>
                      <a:pt x="925" y="1430"/>
                    </a:lnTo>
                    <a:lnTo>
                      <a:pt x="990" y="1409"/>
                    </a:lnTo>
                    <a:lnTo>
                      <a:pt x="1054" y="1377"/>
                    </a:lnTo>
                    <a:lnTo>
                      <a:pt x="1119" y="1334"/>
                    </a:lnTo>
                    <a:lnTo>
                      <a:pt x="1183" y="1301"/>
                    </a:lnTo>
                    <a:lnTo>
                      <a:pt x="1237" y="1248"/>
                    </a:lnTo>
                    <a:lnTo>
                      <a:pt x="1280" y="1194"/>
                    </a:lnTo>
                    <a:lnTo>
                      <a:pt x="1323" y="1140"/>
                    </a:lnTo>
                    <a:lnTo>
                      <a:pt x="1366" y="1086"/>
                    </a:lnTo>
                    <a:lnTo>
                      <a:pt x="1398" y="1022"/>
                    </a:lnTo>
                    <a:lnTo>
                      <a:pt x="1420" y="947"/>
                    </a:lnTo>
                    <a:lnTo>
                      <a:pt x="1431" y="882"/>
                    </a:lnTo>
                    <a:lnTo>
                      <a:pt x="1441" y="807"/>
                    </a:lnTo>
                    <a:lnTo>
                      <a:pt x="1452" y="732"/>
                    </a:lnTo>
                    <a:lnTo>
                      <a:pt x="1431" y="581"/>
                    </a:lnTo>
                    <a:lnTo>
                      <a:pt x="1398" y="441"/>
                    </a:lnTo>
                    <a:lnTo>
                      <a:pt x="1334" y="323"/>
                    </a:lnTo>
                    <a:lnTo>
                      <a:pt x="1302" y="280"/>
                    </a:lnTo>
                    <a:lnTo>
                      <a:pt x="1259" y="226"/>
                    </a:lnTo>
                    <a:lnTo>
                      <a:pt x="1216" y="183"/>
                    </a:lnTo>
                    <a:lnTo>
                      <a:pt x="1162" y="140"/>
                    </a:lnTo>
                    <a:lnTo>
                      <a:pt x="1054" y="76"/>
                    </a:lnTo>
                    <a:lnTo>
                      <a:pt x="925" y="33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2116400" y="2058000"/>
                <a:ext cx="36850" cy="36850"/>
              </a:xfrm>
              <a:custGeom>
                <a:rect b="b" l="l" r="r" t="t"/>
                <a:pathLst>
                  <a:path extrusionOk="0" h="1474" w="1474">
                    <a:moveTo>
                      <a:pt x="731" y="0"/>
                    </a:moveTo>
                    <a:lnTo>
                      <a:pt x="581" y="22"/>
                    </a:lnTo>
                    <a:lnTo>
                      <a:pt x="441" y="54"/>
                    </a:lnTo>
                    <a:lnTo>
                      <a:pt x="323" y="118"/>
                    </a:lnTo>
                    <a:lnTo>
                      <a:pt x="269" y="151"/>
                    </a:lnTo>
                    <a:lnTo>
                      <a:pt x="226" y="194"/>
                    </a:lnTo>
                    <a:lnTo>
                      <a:pt x="183" y="237"/>
                    </a:lnTo>
                    <a:lnTo>
                      <a:pt x="140" y="291"/>
                    </a:lnTo>
                    <a:lnTo>
                      <a:pt x="75" y="409"/>
                    </a:lnTo>
                    <a:lnTo>
                      <a:pt x="32" y="538"/>
                    </a:lnTo>
                    <a:lnTo>
                      <a:pt x="0" y="688"/>
                    </a:lnTo>
                    <a:lnTo>
                      <a:pt x="0" y="764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32" y="979"/>
                    </a:lnTo>
                    <a:lnTo>
                      <a:pt x="65" y="1043"/>
                    </a:lnTo>
                    <a:lnTo>
                      <a:pt x="97" y="1108"/>
                    </a:lnTo>
                    <a:lnTo>
                      <a:pt x="140" y="1172"/>
                    </a:lnTo>
                    <a:lnTo>
                      <a:pt x="183" y="1226"/>
                    </a:lnTo>
                    <a:lnTo>
                      <a:pt x="237" y="1269"/>
                    </a:lnTo>
                    <a:lnTo>
                      <a:pt x="301" y="1323"/>
                    </a:lnTo>
                    <a:lnTo>
                      <a:pt x="355" y="1366"/>
                    </a:lnTo>
                    <a:lnTo>
                      <a:pt x="420" y="1398"/>
                    </a:lnTo>
                    <a:lnTo>
                      <a:pt x="495" y="1430"/>
                    </a:lnTo>
                    <a:lnTo>
                      <a:pt x="559" y="1452"/>
                    </a:lnTo>
                    <a:lnTo>
                      <a:pt x="635" y="1463"/>
                    </a:lnTo>
                    <a:lnTo>
                      <a:pt x="710" y="1473"/>
                    </a:lnTo>
                    <a:lnTo>
                      <a:pt x="785" y="1463"/>
                    </a:lnTo>
                    <a:lnTo>
                      <a:pt x="860" y="1463"/>
                    </a:lnTo>
                    <a:lnTo>
                      <a:pt x="925" y="1441"/>
                    </a:lnTo>
                    <a:lnTo>
                      <a:pt x="989" y="1420"/>
                    </a:lnTo>
                    <a:lnTo>
                      <a:pt x="1065" y="1387"/>
                    </a:lnTo>
                    <a:lnTo>
                      <a:pt x="1118" y="1355"/>
                    </a:lnTo>
                    <a:lnTo>
                      <a:pt x="1183" y="1312"/>
                    </a:lnTo>
                    <a:lnTo>
                      <a:pt x="1237" y="1258"/>
                    </a:lnTo>
                    <a:lnTo>
                      <a:pt x="1291" y="1215"/>
                    </a:lnTo>
                    <a:lnTo>
                      <a:pt x="1334" y="1151"/>
                    </a:lnTo>
                    <a:lnTo>
                      <a:pt x="1377" y="1097"/>
                    </a:lnTo>
                    <a:lnTo>
                      <a:pt x="1409" y="1032"/>
                    </a:lnTo>
                    <a:lnTo>
                      <a:pt x="1430" y="957"/>
                    </a:lnTo>
                    <a:lnTo>
                      <a:pt x="1452" y="893"/>
                    </a:lnTo>
                    <a:lnTo>
                      <a:pt x="1463" y="817"/>
                    </a:lnTo>
                    <a:lnTo>
                      <a:pt x="1473" y="742"/>
                    </a:lnTo>
                    <a:lnTo>
                      <a:pt x="1473" y="667"/>
                    </a:lnTo>
                    <a:lnTo>
                      <a:pt x="1463" y="592"/>
                    </a:lnTo>
                    <a:lnTo>
                      <a:pt x="1441" y="527"/>
                    </a:lnTo>
                    <a:lnTo>
                      <a:pt x="1420" y="452"/>
                    </a:lnTo>
                    <a:lnTo>
                      <a:pt x="1387" y="387"/>
                    </a:lnTo>
                    <a:lnTo>
                      <a:pt x="1344" y="323"/>
                    </a:lnTo>
                    <a:lnTo>
                      <a:pt x="1301" y="269"/>
                    </a:lnTo>
                    <a:lnTo>
                      <a:pt x="1258" y="215"/>
                    </a:lnTo>
                    <a:lnTo>
                      <a:pt x="1204" y="162"/>
                    </a:lnTo>
                    <a:lnTo>
                      <a:pt x="1140" y="118"/>
                    </a:lnTo>
                    <a:lnTo>
                      <a:pt x="1086" y="86"/>
                    </a:lnTo>
                    <a:lnTo>
                      <a:pt x="1022" y="54"/>
                    </a:lnTo>
                    <a:lnTo>
                      <a:pt x="946" y="2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1251325" y="1270875"/>
                <a:ext cx="37100" cy="37125"/>
              </a:xfrm>
              <a:custGeom>
                <a:rect b="b" l="l" r="r" t="t"/>
                <a:pathLst>
                  <a:path extrusionOk="0" h="1485" w="1484">
                    <a:moveTo>
                      <a:pt x="656" y="1"/>
                    </a:moveTo>
                    <a:lnTo>
                      <a:pt x="581" y="22"/>
                    </a:lnTo>
                    <a:lnTo>
                      <a:pt x="516" y="33"/>
                    </a:lnTo>
                    <a:lnTo>
                      <a:pt x="452" y="65"/>
                    </a:lnTo>
                    <a:lnTo>
                      <a:pt x="387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5" y="226"/>
                    </a:lnTo>
                    <a:lnTo>
                      <a:pt x="172" y="280"/>
                    </a:lnTo>
                    <a:lnTo>
                      <a:pt x="129" y="345"/>
                    </a:lnTo>
                    <a:lnTo>
                      <a:pt x="86" y="409"/>
                    </a:lnTo>
                    <a:lnTo>
                      <a:pt x="54" y="474"/>
                    </a:lnTo>
                    <a:lnTo>
                      <a:pt x="32" y="538"/>
                    </a:lnTo>
                    <a:lnTo>
                      <a:pt x="22" y="603"/>
                    </a:lnTo>
                    <a:lnTo>
                      <a:pt x="11" y="678"/>
                    </a:lnTo>
                    <a:lnTo>
                      <a:pt x="0" y="753"/>
                    </a:lnTo>
                    <a:lnTo>
                      <a:pt x="11" y="82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75" y="1033"/>
                    </a:lnTo>
                    <a:lnTo>
                      <a:pt x="108" y="1097"/>
                    </a:lnTo>
                    <a:lnTo>
                      <a:pt x="140" y="1162"/>
                    </a:lnTo>
                    <a:lnTo>
                      <a:pt x="183" y="1216"/>
                    </a:lnTo>
                    <a:lnTo>
                      <a:pt x="237" y="1269"/>
                    </a:lnTo>
                    <a:lnTo>
                      <a:pt x="290" y="1312"/>
                    </a:lnTo>
                    <a:lnTo>
                      <a:pt x="344" y="1355"/>
                    </a:lnTo>
                    <a:lnTo>
                      <a:pt x="409" y="1398"/>
                    </a:lnTo>
                    <a:lnTo>
                      <a:pt x="473" y="1420"/>
                    </a:lnTo>
                    <a:lnTo>
                      <a:pt x="548" y="1452"/>
                    </a:lnTo>
                    <a:lnTo>
                      <a:pt x="613" y="1463"/>
                    </a:lnTo>
                    <a:lnTo>
                      <a:pt x="688" y="1474"/>
                    </a:lnTo>
                    <a:lnTo>
                      <a:pt x="763" y="1484"/>
                    </a:lnTo>
                    <a:lnTo>
                      <a:pt x="828" y="1474"/>
                    </a:lnTo>
                    <a:lnTo>
                      <a:pt x="903" y="1463"/>
                    </a:lnTo>
                    <a:lnTo>
                      <a:pt x="979" y="1441"/>
                    </a:lnTo>
                    <a:lnTo>
                      <a:pt x="1043" y="1409"/>
                    </a:lnTo>
                    <a:lnTo>
                      <a:pt x="1108" y="1377"/>
                    </a:lnTo>
                    <a:lnTo>
                      <a:pt x="1161" y="1345"/>
                    </a:lnTo>
                    <a:lnTo>
                      <a:pt x="1226" y="1302"/>
                    </a:lnTo>
                    <a:lnTo>
                      <a:pt x="1269" y="1248"/>
                    </a:lnTo>
                    <a:lnTo>
                      <a:pt x="1323" y="1194"/>
                    </a:lnTo>
                    <a:lnTo>
                      <a:pt x="1366" y="1140"/>
                    </a:lnTo>
                    <a:lnTo>
                      <a:pt x="1398" y="1076"/>
                    </a:lnTo>
                    <a:lnTo>
                      <a:pt x="1430" y="1011"/>
                    </a:lnTo>
                    <a:lnTo>
                      <a:pt x="1452" y="936"/>
                    </a:lnTo>
                    <a:lnTo>
                      <a:pt x="1473" y="872"/>
                    </a:lnTo>
                    <a:lnTo>
                      <a:pt x="1484" y="796"/>
                    </a:lnTo>
                    <a:lnTo>
                      <a:pt x="1484" y="721"/>
                    </a:lnTo>
                    <a:lnTo>
                      <a:pt x="1484" y="656"/>
                    </a:lnTo>
                    <a:lnTo>
                      <a:pt x="1462" y="581"/>
                    </a:lnTo>
                    <a:lnTo>
                      <a:pt x="1452" y="506"/>
                    </a:lnTo>
                    <a:lnTo>
                      <a:pt x="1419" y="441"/>
                    </a:lnTo>
                    <a:lnTo>
                      <a:pt x="1387" y="377"/>
                    </a:lnTo>
                    <a:lnTo>
                      <a:pt x="1344" y="323"/>
                    </a:lnTo>
                    <a:lnTo>
                      <a:pt x="1301" y="259"/>
                    </a:lnTo>
                    <a:lnTo>
                      <a:pt x="1258" y="205"/>
                    </a:lnTo>
                    <a:lnTo>
                      <a:pt x="1204" y="162"/>
                    </a:lnTo>
                    <a:lnTo>
                      <a:pt x="1140" y="119"/>
                    </a:lnTo>
                    <a:lnTo>
                      <a:pt x="1075" y="87"/>
                    </a:lnTo>
                    <a:lnTo>
                      <a:pt x="1011" y="54"/>
                    </a:lnTo>
                    <a:lnTo>
                      <a:pt x="946" y="33"/>
                    </a:lnTo>
                    <a:lnTo>
                      <a:pt x="871" y="11"/>
                    </a:lnTo>
                    <a:lnTo>
                      <a:pt x="80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1173900" y="1271150"/>
                <a:ext cx="36300" cy="36300"/>
              </a:xfrm>
              <a:custGeom>
                <a:rect b="b" l="l" r="r" t="t"/>
                <a:pathLst>
                  <a:path extrusionOk="0" h="1452" w="1452">
                    <a:moveTo>
                      <a:pt x="656" y="0"/>
                    </a:moveTo>
                    <a:lnTo>
                      <a:pt x="592" y="11"/>
                    </a:lnTo>
                    <a:lnTo>
                      <a:pt x="516" y="33"/>
                    </a:lnTo>
                    <a:lnTo>
                      <a:pt x="452" y="54"/>
                    </a:lnTo>
                    <a:lnTo>
                      <a:pt x="387" y="86"/>
                    </a:lnTo>
                    <a:lnTo>
                      <a:pt x="323" y="129"/>
                    </a:lnTo>
                    <a:lnTo>
                      <a:pt x="258" y="172"/>
                    </a:lnTo>
                    <a:lnTo>
                      <a:pt x="215" y="215"/>
                    </a:lnTo>
                    <a:lnTo>
                      <a:pt x="161" y="269"/>
                    </a:lnTo>
                    <a:lnTo>
                      <a:pt x="118" y="323"/>
                    </a:lnTo>
                    <a:lnTo>
                      <a:pt x="86" y="387"/>
                    </a:lnTo>
                    <a:lnTo>
                      <a:pt x="54" y="452"/>
                    </a:lnTo>
                    <a:lnTo>
                      <a:pt x="32" y="516"/>
                    </a:lnTo>
                    <a:lnTo>
                      <a:pt x="11" y="592"/>
                    </a:lnTo>
                    <a:lnTo>
                      <a:pt x="0" y="656"/>
                    </a:lnTo>
                    <a:lnTo>
                      <a:pt x="0" y="732"/>
                    </a:lnTo>
                    <a:lnTo>
                      <a:pt x="22" y="882"/>
                    </a:lnTo>
                    <a:lnTo>
                      <a:pt x="65" y="1022"/>
                    </a:lnTo>
                    <a:lnTo>
                      <a:pt x="118" y="1140"/>
                    </a:lnTo>
                    <a:lnTo>
                      <a:pt x="161" y="1194"/>
                    </a:lnTo>
                    <a:lnTo>
                      <a:pt x="194" y="1237"/>
                    </a:lnTo>
                    <a:lnTo>
                      <a:pt x="247" y="1280"/>
                    </a:lnTo>
                    <a:lnTo>
                      <a:pt x="290" y="1323"/>
                    </a:lnTo>
                    <a:lnTo>
                      <a:pt x="409" y="1387"/>
                    </a:lnTo>
                    <a:lnTo>
                      <a:pt x="538" y="1430"/>
                    </a:lnTo>
                    <a:lnTo>
                      <a:pt x="688" y="1452"/>
                    </a:lnTo>
                    <a:lnTo>
                      <a:pt x="839" y="1452"/>
                    </a:lnTo>
                    <a:lnTo>
                      <a:pt x="914" y="1430"/>
                    </a:lnTo>
                    <a:lnTo>
                      <a:pt x="979" y="1409"/>
                    </a:lnTo>
                    <a:lnTo>
                      <a:pt x="1043" y="1387"/>
                    </a:lnTo>
                    <a:lnTo>
                      <a:pt x="1108" y="1355"/>
                    </a:lnTo>
                    <a:lnTo>
                      <a:pt x="1161" y="1312"/>
                    </a:lnTo>
                    <a:lnTo>
                      <a:pt x="1215" y="1269"/>
                    </a:lnTo>
                    <a:lnTo>
                      <a:pt x="1269" y="1215"/>
                    </a:lnTo>
                    <a:lnTo>
                      <a:pt x="1312" y="1162"/>
                    </a:lnTo>
                    <a:lnTo>
                      <a:pt x="1355" y="1097"/>
                    </a:lnTo>
                    <a:lnTo>
                      <a:pt x="1387" y="1033"/>
                    </a:lnTo>
                    <a:lnTo>
                      <a:pt x="1409" y="968"/>
                    </a:lnTo>
                    <a:lnTo>
                      <a:pt x="1430" y="893"/>
                    </a:lnTo>
                    <a:lnTo>
                      <a:pt x="1452" y="828"/>
                    </a:lnTo>
                    <a:lnTo>
                      <a:pt x="1452" y="753"/>
                    </a:lnTo>
                    <a:lnTo>
                      <a:pt x="1452" y="678"/>
                    </a:lnTo>
                    <a:lnTo>
                      <a:pt x="1441" y="602"/>
                    </a:lnTo>
                    <a:lnTo>
                      <a:pt x="1430" y="527"/>
                    </a:lnTo>
                    <a:lnTo>
                      <a:pt x="1409" y="463"/>
                    </a:lnTo>
                    <a:lnTo>
                      <a:pt x="1377" y="398"/>
                    </a:lnTo>
                    <a:lnTo>
                      <a:pt x="1334" y="334"/>
                    </a:lnTo>
                    <a:lnTo>
                      <a:pt x="1301" y="280"/>
                    </a:lnTo>
                    <a:lnTo>
                      <a:pt x="1248" y="226"/>
                    </a:lnTo>
                    <a:lnTo>
                      <a:pt x="1205" y="172"/>
                    </a:lnTo>
                    <a:lnTo>
                      <a:pt x="1140" y="129"/>
                    </a:lnTo>
                    <a:lnTo>
                      <a:pt x="1086" y="97"/>
                    </a:lnTo>
                    <a:lnTo>
                      <a:pt x="1022" y="65"/>
                    </a:lnTo>
                    <a:lnTo>
                      <a:pt x="957" y="33"/>
                    </a:lnTo>
                    <a:lnTo>
                      <a:pt x="882" y="22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860700" y="1349900"/>
                <a:ext cx="34725" cy="34725"/>
              </a:xfrm>
              <a:custGeom>
                <a:rect b="b" l="l" r="r" t="t"/>
                <a:pathLst>
                  <a:path extrusionOk="0" h="1389" w="1389">
                    <a:moveTo>
                      <a:pt x="700" y="1"/>
                    </a:moveTo>
                    <a:lnTo>
                      <a:pt x="539" y="12"/>
                    </a:lnTo>
                    <a:lnTo>
                      <a:pt x="474" y="22"/>
                    </a:lnTo>
                    <a:lnTo>
                      <a:pt x="399" y="44"/>
                    </a:lnTo>
                    <a:lnTo>
                      <a:pt x="345" y="65"/>
                    </a:lnTo>
                    <a:lnTo>
                      <a:pt x="281" y="98"/>
                    </a:lnTo>
                    <a:lnTo>
                      <a:pt x="227" y="141"/>
                    </a:lnTo>
                    <a:lnTo>
                      <a:pt x="184" y="173"/>
                    </a:lnTo>
                    <a:lnTo>
                      <a:pt x="141" y="227"/>
                    </a:lnTo>
                    <a:lnTo>
                      <a:pt x="108" y="270"/>
                    </a:lnTo>
                    <a:lnTo>
                      <a:pt x="76" y="334"/>
                    </a:lnTo>
                    <a:lnTo>
                      <a:pt x="44" y="388"/>
                    </a:lnTo>
                    <a:lnTo>
                      <a:pt x="22" y="453"/>
                    </a:lnTo>
                    <a:lnTo>
                      <a:pt x="12" y="528"/>
                    </a:lnTo>
                    <a:lnTo>
                      <a:pt x="1" y="678"/>
                    </a:lnTo>
                    <a:lnTo>
                      <a:pt x="1" y="840"/>
                    </a:lnTo>
                    <a:lnTo>
                      <a:pt x="22" y="904"/>
                    </a:lnTo>
                    <a:lnTo>
                      <a:pt x="33" y="979"/>
                    </a:lnTo>
                    <a:lnTo>
                      <a:pt x="65" y="1033"/>
                    </a:lnTo>
                    <a:lnTo>
                      <a:pt x="98" y="1098"/>
                    </a:lnTo>
                    <a:lnTo>
                      <a:pt x="130" y="1151"/>
                    </a:lnTo>
                    <a:lnTo>
                      <a:pt x="173" y="1195"/>
                    </a:lnTo>
                    <a:lnTo>
                      <a:pt x="216" y="1238"/>
                    </a:lnTo>
                    <a:lnTo>
                      <a:pt x="270" y="1270"/>
                    </a:lnTo>
                    <a:lnTo>
                      <a:pt x="324" y="1302"/>
                    </a:lnTo>
                    <a:lnTo>
                      <a:pt x="388" y="1334"/>
                    </a:lnTo>
                    <a:lnTo>
                      <a:pt x="453" y="1356"/>
                    </a:lnTo>
                    <a:lnTo>
                      <a:pt x="517" y="1367"/>
                    </a:lnTo>
                    <a:lnTo>
                      <a:pt x="678" y="1388"/>
                    </a:lnTo>
                    <a:lnTo>
                      <a:pt x="829" y="1377"/>
                    </a:lnTo>
                    <a:lnTo>
                      <a:pt x="904" y="1356"/>
                    </a:lnTo>
                    <a:lnTo>
                      <a:pt x="969" y="1345"/>
                    </a:lnTo>
                    <a:lnTo>
                      <a:pt x="1033" y="1313"/>
                    </a:lnTo>
                    <a:lnTo>
                      <a:pt x="1087" y="1281"/>
                    </a:lnTo>
                    <a:lnTo>
                      <a:pt x="1130" y="1248"/>
                    </a:lnTo>
                    <a:lnTo>
                      <a:pt x="1184" y="1205"/>
                    </a:lnTo>
                    <a:lnTo>
                      <a:pt x="1227" y="1162"/>
                    </a:lnTo>
                    <a:lnTo>
                      <a:pt x="1259" y="1108"/>
                    </a:lnTo>
                    <a:lnTo>
                      <a:pt x="1324" y="990"/>
                    </a:lnTo>
                    <a:lnTo>
                      <a:pt x="1367" y="850"/>
                    </a:lnTo>
                    <a:lnTo>
                      <a:pt x="1388" y="700"/>
                    </a:lnTo>
                    <a:lnTo>
                      <a:pt x="1367" y="549"/>
                    </a:lnTo>
                    <a:lnTo>
                      <a:pt x="1324" y="410"/>
                    </a:lnTo>
                    <a:lnTo>
                      <a:pt x="1270" y="291"/>
                    </a:lnTo>
                    <a:lnTo>
                      <a:pt x="1238" y="237"/>
                    </a:lnTo>
                    <a:lnTo>
                      <a:pt x="1195" y="194"/>
                    </a:lnTo>
                    <a:lnTo>
                      <a:pt x="1152" y="151"/>
                    </a:lnTo>
                    <a:lnTo>
                      <a:pt x="1098" y="108"/>
                    </a:lnTo>
                    <a:lnTo>
                      <a:pt x="1044" y="76"/>
                    </a:lnTo>
                    <a:lnTo>
                      <a:pt x="990" y="55"/>
                    </a:lnTo>
                    <a:lnTo>
                      <a:pt x="926" y="33"/>
                    </a:lnTo>
                    <a:lnTo>
                      <a:pt x="850" y="1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465800" y="1742125"/>
                <a:ext cx="34700" cy="34425"/>
              </a:xfrm>
              <a:custGeom>
                <a:rect b="b" l="l" r="r" t="t"/>
                <a:pathLst>
                  <a:path extrusionOk="0" h="1377" w="1388">
                    <a:moveTo>
                      <a:pt x="657" y="0"/>
                    </a:moveTo>
                    <a:lnTo>
                      <a:pt x="506" y="11"/>
                    </a:lnTo>
                    <a:lnTo>
                      <a:pt x="431" y="33"/>
                    </a:lnTo>
                    <a:lnTo>
                      <a:pt x="366" y="54"/>
                    </a:lnTo>
                    <a:lnTo>
                      <a:pt x="313" y="87"/>
                    </a:lnTo>
                    <a:lnTo>
                      <a:pt x="259" y="119"/>
                    </a:lnTo>
                    <a:lnTo>
                      <a:pt x="205" y="151"/>
                    </a:lnTo>
                    <a:lnTo>
                      <a:pt x="162" y="194"/>
                    </a:lnTo>
                    <a:lnTo>
                      <a:pt x="119" y="248"/>
                    </a:lnTo>
                    <a:lnTo>
                      <a:pt x="87" y="302"/>
                    </a:lnTo>
                    <a:lnTo>
                      <a:pt x="55" y="355"/>
                    </a:lnTo>
                    <a:lnTo>
                      <a:pt x="33" y="420"/>
                    </a:lnTo>
                    <a:lnTo>
                      <a:pt x="12" y="484"/>
                    </a:lnTo>
                    <a:lnTo>
                      <a:pt x="1" y="560"/>
                    </a:lnTo>
                    <a:lnTo>
                      <a:pt x="1" y="710"/>
                    </a:lnTo>
                    <a:lnTo>
                      <a:pt x="12" y="871"/>
                    </a:lnTo>
                    <a:lnTo>
                      <a:pt x="33" y="936"/>
                    </a:lnTo>
                    <a:lnTo>
                      <a:pt x="55" y="1001"/>
                    </a:lnTo>
                    <a:lnTo>
                      <a:pt x="87" y="1065"/>
                    </a:lnTo>
                    <a:lnTo>
                      <a:pt x="119" y="1119"/>
                    </a:lnTo>
                    <a:lnTo>
                      <a:pt x="151" y="1173"/>
                    </a:lnTo>
                    <a:lnTo>
                      <a:pt x="194" y="1216"/>
                    </a:lnTo>
                    <a:lnTo>
                      <a:pt x="248" y="1259"/>
                    </a:lnTo>
                    <a:lnTo>
                      <a:pt x="302" y="1291"/>
                    </a:lnTo>
                    <a:lnTo>
                      <a:pt x="356" y="1323"/>
                    </a:lnTo>
                    <a:lnTo>
                      <a:pt x="420" y="1345"/>
                    </a:lnTo>
                    <a:lnTo>
                      <a:pt x="485" y="1355"/>
                    </a:lnTo>
                    <a:lnTo>
                      <a:pt x="560" y="1366"/>
                    </a:lnTo>
                    <a:lnTo>
                      <a:pt x="710" y="1377"/>
                    </a:lnTo>
                    <a:lnTo>
                      <a:pt x="797" y="1377"/>
                    </a:lnTo>
                    <a:lnTo>
                      <a:pt x="872" y="1355"/>
                    </a:lnTo>
                    <a:lnTo>
                      <a:pt x="936" y="1345"/>
                    </a:lnTo>
                    <a:lnTo>
                      <a:pt x="1001" y="1323"/>
                    </a:lnTo>
                    <a:lnTo>
                      <a:pt x="1065" y="1291"/>
                    </a:lnTo>
                    <a:lnTo>
                      <a:pt x="1119" y="1259"/>
                    </a:lnTo>
                    <a:lnTo>
                      <a:pt x="1162" y="1216"/>
                    </a:lnTo>
                    <a:lnTo>
                      <a:pt x="1205" y="1173"/>
                    </a:lnTo>
                    <a:lnTo>
                      <a:pt x="1248" y="1130"/>
                    </a:lnTo>
                    <a:lnTo>
                      <a:pt x="1280" y="1076"/>
                    </a:lnTo>
                    <a:lnTo>
                      <a:pt x="1334" y="947"/>
                    </a:lnTo>
                    <a:lnTo>
                      <a:pt x="1366" y="807"/>
                    </a:lnTo>
                    <a:lnTo>
                      <a:pt x="1388" y="656"/>
                    </a:lnTo>
                    <a:lnTo>
                      <a:pt x="1356" y="506"/>
                    </a:lnTo>
                    <a:lnTo>
                      <a:pt x="1313" y="366"/>
                    </a:lnTo>
                    <a:lnTo>
                      <a:pt x="1248" y="259"/>
                    </a:lnTo>
                    <a:lnTo>
                      <a:pt x="1216" y="205"/>
                    </a:lnTo>
                    <a:lnTo>
                      <a:pt x="1173" y="162"/>
                    </a:lnTo>
                    <a:lnTo>
                      <a:pt x="1119" y="119"/>
                    </a:lnTo>
                    <a:lnTo>
                      <a:pt x="1065" y="87"/>
                    </a:lnTo>
                    <a:lnTo>
                      <a:pt x="1012" y="54"/>
                    </a:lnTo>
                    <a:lnTo>
                      <a:pt x="947" y="33"/>
                    </a:lnTo>
                    <a:lnTo>
                      <a:pt x="883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2039500" y="2528700"/>
                <a:ext cx="34700" cy="34975"/>
              </a:xfrm>
              <a:custGeom>
                <a:rect b="b" l="l" r="r" t="t"/>
                <a:pathLst>
                  <a:path extrusionOk="0" h="1399" w="1388">
                    <a:moveTo>
                      <a:pt x="667" y="1"/>
                    </a:moveTo>
                    <a:lnTo>
                      <a:pt x="517" y="22"/>
                    </a:lnTo>
                    <a:lnTo>
                      <a:pt x="377" y="76"/>
                    </a:lnTo>
                    <a:lnTo>
                      <a:pt x="259" y="140"/>
                    </a:lnTo>
                    <a:lnTo>
                      <a:pt x="216" y="173"/>
                    </a:lnTo>
                    <a:lnTo>
                      <a:pt x="162" y="216"/>
                    </a:lnTo>
                    <a:lnTo>
                      <a:pt x="130" y="269"/>
                    </a:lnTo>
                    <a:lnTo>
                      <a:pt x="87" y="323"/>
                    </a:lnTo>
                    <a:lnTo>
                      <a:pt x="65" y="377"/>
                    </a:lnTo>
                    <a:lnTo>
                      <a:pt x="44" y="442"/>
                    </a:lnTo>
                    <a:lnTo>
                      <a:pt x="22" y="506"/>
                    </a:lnTo>
                    <a:lnTo>
                      <a:pt x="12" y="571"/>
                    </a:lnTo>
                    <a:lnTo>
                      <a:pt x="1" y="732"/>
                    </a:lnTo>
                    <a:lnTo>
                      <a:pt x="22" y="882"/>
                    </a:lnTo>
                    <a:lnTo>
                      <a:pt x="33" y="958"/>
                    </a:lnTo>
                    <a:lnTo>
                      <a:pt x="65" y="1022"/>
                    </a:lnTo>
                    <a:lnTo>
                      <a:pt x="87" y="1076"/>
                    </a:lnTo>
                    <a:lnTo>
                      <a:pt x="119" y="1140"/>
                    </a:lnTo>
                    <a:lnTo>
                      <a:pt x="162" y="1183"/>
                    </a:lnTo>
                    <a:lnTo>
                      <a:pt x="205" y="1237"/>
                    </a:lnTo>
                    <a:lnTo>
                      <a:pt x="259" y="1269"/>
                    </a:lnTo>
                    <a:lnTo>
                      <a:pt x="313" y="1302"/>
                    </a:lnTo>
                    <a:lnTo>
                      <a:pt x="366" y="1334"/>
                    </a:lnTo>
                    <a:lnTo>
                      <a:pt x="431" y="1356"/>
                    </a:lnTo>
                    <a:lnTo>
                      <a:pt x="495" y="1377"/>
                    </a:lnTo>
                    <a:lnTo>
                      <a:pt x="571" y="1388"/>
                    </a:lnTo>
                    <a:lnTo>
                      <a:pt x="721" y="1399"/>
                    </a:lnTo>
                    <a:lnTo>
                      <a:pt x="883" y="1377"/>
                    </a:lnTo>
                    <a:lnTo>
                      <a:pt x="947" y="1356"/>
                    </a:lnTo>
                    <a:lnTo>
                      <a:pt x="1012" y="1334"/>
                    </a:lnTo>
                    <a:lnTo>
                      <a:pt x="1076" y="1313"/>
                    </a:lnTo>
                    <a:lnTo>
                      <a:pt x="1130" y="1280"/>
                    </a:lnTo>
                    <a:lnTo>
                      <a:pt x="1184" y="1237"/>
                    </a:lnTo>
                    <a:lnTo>
                      <a:pt x="1227" y="1194"/>
                    </a:lnTo>
                    <a:lnTo>
                      <a:pt x="1270" y="1140"/>
                    </a:lnTo>
                    <a:lnTo>
                      <a:pt x="1302" y="1087"/>
                    </a:lnTo>
                    <a:lnTo>
                      <a:pt x="1334" y="1033"/>
                    </a:lnTo>
                    <a:lnTo>
                      <a:pt x="1356" y="968"/>
                    </a:lnTo>
                    <a:lnTo>
                      <a:pt x="1366" y="904"/>
                    </a:lnTo>
                    <a:lnTo>
                      <a:pt x="1388" y="829"/>
                    </a:lnTo>
                    <a:lnTo>
                      <a:pt x="1388" y="678"/>
                    </a:lnTo>
                    <a:lnTo>
                      <a:pt x="1388" y="592"/>
                    </a:lnTo>
                    <a:lnTo>
                      <a:pt x="1377" y="517"/>
                    </a:lnTo>
                    <a:lnTo>
                      <a:pt x="1356" y="452"/>
                    </a:lnTo>
                    <a:lnTo>
                      <a:pt x="1334" y="388"/>
                    </a:lnTo>
                    <a:lnTo>
                      <a:pt x="1302" y="323"/>
                    </a:lnTo>
                    <a:lnTo>
                      <a:pt x="1270" y="269"/>
                    </a:lnTo>
                    <a:lnTo>
                      <a:pt x="1227" y="226"/>
                    </a:lnTo>
                    <a:lnTo>
                      <a:pt x="1184" y="183"/>
                    </a:lnTo>
                    <a:lnTo>
                      <a:pt x="1141" y="140"/>
                    </a:lnTo>
                    <a:lnTo>
                      <a:pt x="1087" y="108"/>
                    </a:lnTo>
                    <a:lnTo>
                      <a:pt x="958" y="54"/>
                    </a:lnTo>
                    <a:lnTo>
                      <a:pt x="818" y="11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465550" y="2528975"/>
                <a:ext cx="34950" cy="34700"/>
              </a:xfrm>
              <a:custGeom>
                <a:rect b="b" l="l" r="r" t="t"/>
                <a:pathLst>
                  <a:path extrusionOk="0" h="1388" w="1398">
                    <a:moveTo>
                      <a:pt x="667" y="0"/>
                    </a:moveTo>
                    <a:lnTo>
                      <a:pt x="516" y="11"/>
                    </a:lnTo>
                    <a:lnTo>
                      <a:pt x="441" y="33"/>
                    </a:lnTo>
                    <a:lnTo>
                      <a:pt x="376" y="54"/>
                    </a:lnTo>
                    <a:lnTo>
                      <a:pt x="323" y="86"/>
                    </a:lnTo>
                    <a:lnTo>
                      <a:pt x="258" y="119"/>
                    </a:lnTo>
                    <a:lnTo>
                      <a:pt x="215" y="162"/>
                    </a:lnTo>
                    <a:lnTo>
                      <a:pt x="172" y="205"/>
                    </a:lnTo>
                    <a:lnTo>
                      <a:pt x="129" y="248"/>
                    </a:lnTo>
                    <a:lnTo>
                      <a:pt x="97" y="301"/>
                    </a:lnTo>
                    <a:lnTo>
                      <a:pt x="65" y="355"/>
                    </a:lnTo>
                    <a:lnTo>
                      <a:pt x="43" y="420"/>
                    </a:lnTo>
                    <a:lnTo>
                      <a:pt x="22" y="495"/>
                    </a:lnTo>
                    <a:lnTo>
                      <a:pt x="11" y="560"/>
                    </a:lnTo>
                    <a:lnTo>
                      <a:pt x="0" y="721"/>
                    </a:lnTo>
                    <a:lnTo>
                      <a:pt x="22" y="871"/>
                    </a:lnTo>
                    <a:lnTo>
                      <a:pt x="43" y="947"/>
                    </a:lnTo>
                    <a:lnTo>
                      <a:pt x="65" y="1011"/>
                    </a:lnTo>
                    <a:lnTo>
                      <a:pt x="86" y="1065"/>
                    </a:lnTo>
                    <a:lnTo>
                      <a:pt x="129" y="1129"/>
                    </a:lnTo>
                    <a:lnTo>
                      <a:pt x="161" y="1172"/>
                    </a:lnTo>
                    <a:lnTo>
                      <a:pt x="204" y="1215"/>
                    </a:lnTo>
                    <a:lnTo>
                      <a:pt x="258" y="1258"/>
                    </a:lnTo>
                    <a:lnTo>
                      <a:pt x="312" y="1291"/>
                    </a:lnTo>
                    <a:lnTo>
                      <a:pt x="366" y="1323"/>
                    </a:lnTo>
                    <a:lnTo>
                      <a:pt x="430" y="1345"/>
                    </a:lnTo>
                    <a:lnTo>
                      <a:pt x="495" y="1366"/>
                    </a:lnTo>
                    <a:lnTo>
                      <a:pt x="570" y="1377"/>
                    </a:lnTo>
                    <a:lnTo>
                      <a:pt x="720" y="1388"/>
                    </a:lnTo>
                    <a:lnTo>
                      <a:pt x="807" y="1377"/>
                    </a:lnTo>
                    <a:lnTo>
                      <a:pt x="882" y="1366"/>
                    </a:lnTo>
                    <a:lnTo>
                      <a:pt x="946" y="1345"/>
                    </a:lnTo>
                    <a:lnTo>
                      <a:pt x="1011" y="1323"/>
                    </a:lnTo>
                    <a:lnTo>
                      <a:pt x="1075" y="1302"/>
                    </a:lnTo>
                    <a:lnTo>
                      <a:pt x="1129" y="1258"/>
                    </a:lnTo>
                    <a:lnTo>
                      <a:pt x="1172" y="1226"/>
                    </a:lnTo>
                    <a:lnTo>
                      <a:pt x="1215" y="1172"/>
                    </a:lnTo>
                    <a:lnTo>
                      <a:pt x="1258" y="1129"/>
                    </a:lnTo>
                    <a:lnTo>
                      <a:pt x="1290" y="1076"/>
                    </a:lnTo>
                    <a:lnTo>
                      <a:pt x="1344" y="947"/>
                    </a:lnTo>
                    <a:lnTo>
                      <a:pt x="1387" y="796"/>
                    </a:lnTo>
                    <a:lnTo>
                      <a:pt x="1398" y="635"/>
                    </a:lnTo>
                    <a:lnTo>
                      <a:pt x="1376" y="495"/>
                    </a:lnTo>
                    <a:lnTo>
                      <a:pt x="1323" y="366"/>
                    </a:lnTo>
                    <a:lnTo>
                      <a:pt x="1258" y="258"/>
                    </a:lnTo>
                    <a:lnTo>
                      <a:pt x="1183" y="162"/>
                    </a:lnTo>
                    <a:lnTo>
                      <a:pt x="1129" y="119"/>
                    </a:lnTo>
                    <a:lnTo>
                      <a:pt x="1086" y="86"/>
                    </a:lnTo>
                    <a:lnTo>
                      <a:pt x="1022" y="54"/>
                    </a:lnTo>
                    <a:lnTo>
                      <a:pt x="968" y="33"/>
                    </a:lnTo>
                    <a:lnTo>
                      <a:pt x="903" y="11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1411275" y="1271950"/>
                <a:ext cx="34700" cy="34700"/>
              </a:xfrm>
              <a:custGeom>
                <a:rect b="b" l="l" r="r" t="t"/>
                <a:pathLst>
                  <a:path extrusionOk="0" h="1388" w="1388">
                    <a:moveTo>
                      <a:pt x="677" y="1"/>
                    </a:moveTo>
                    <a:lnTo>
                      <a:pt x="527" y="22"/>
                    </a:lnTo>
                    <a:lnTo>
                      <a:pt x="452" y="33"/>
                    </a:lnTo>
                    <a:lnTo>
                      <a:pt x="387" y="54"/>
                    </a:lnTo>
                    <a:lnTo>
                      <a:pt x="323" y="87"/>
                    </a:lnTo>
                    <a:lnTo>
                      <a:pt x="269" y="119"/>
                    </a:lnTo>
                    <a:lnTo>
                      <a:pt x="215" y="151"/>
                    </a:lnTo>
                    <a:lnTo>
                      <a:pt x="172" y="194"/>
                    </a:lnTo>
                    <a:lnTo>
                      <a:pt x="129" y="237"/>
                    </a:lnTo>
                    <a:lnTo>
                      <a:pt x="97" y="291"/>
                    </a:lnTo>
                    <a:lnTo>
                      <a:pt x="65" y="345"/>
                    </a:lnTo>
                    <a:lnTo>
                      <a:pt x="43" y="409"/>
                    </a:lnTo>
                    <a:lnTo>
                      <a:pt x="22" y="474"/>
                    </a:lnTo>
                    <a:lnTo>
                      <a:pt x="11" y="549"/>
                    </a:lnTo>
                    <a:lnTo>
                      <a:pt x="0" y="700"/>
                    </a:lnTo>
                    <a:lnTo>
                      <a:pt x="11" y="861"/>
                    </a:lnTo>
                    <a:lnTo>
                      <a:pt x="22" y="925"/>
                    </a:lnTo>
                    <a:lnTo>
                      <a:pt x="43" y="1001"/>
                    </a:lnTo>
                    <a:lnTo>
                      <a:pt x="75" y="1054"/>
                    </a:lnTo>
                    <a:lnTo>
                      <a:pt x="108" y="1119"/>
                    </a:lnTo>
                    <a:lnTo>
                      <a:pt x="140" y="1162"/>
                    </a:lnTo>
                    <a:lnTo>
                      <a:pt x="183" y="1216"/>
                    </a:lnTo>
                    <a:lnTo>
                      <a:pt x="226" y="1248"/>
                    </a:lnTo>
                    <a:lnTo>
                      <a:pt x="280" y="1291"/>
                    </a:lnTo>
                    <a:lnTo>
                      <a:pt x="344" y="1323"/>
                    </a:lnTo>
                    <a:lnTo>
                      <a:pt x="398" y="1345"/>
                    </a:lnTo>
                    <a:lnTo>
                      <a:pt x="473" y="1366"/>
                    </a:lnTo>
                    <a:lnTo>
                      <a:pt x="538" y="1377"/>
                    </a:lnTo>
                    <a:lnTo>
                      <a:pt x="699" y="1388"/>
                    </a:lnTo>
                    <a:lnTo>
                      <a:pt x="774" y="1388"/>
                    </a:lnTo>
                    <a:lnTo>
                      <a:pt x="850" y="1377"/>
                    </a:lnTo>
                    <a:lnTo>
                      <a:pt x="925" y="1355"/>
                    </a:lnTo>
                    <a:lnTo>
                      <a:pt x="989" y="1334"/>
                    </a:lnTo>
                    <a:lnTo>
                      <a:pt x="1043" y="1312"/>
                    </a:lnTo>
                    <a:lnTo>
                      <a:pt x="1097" y="1280"/>
                    </a:lnTo>
                    <a:lnTo>
                      <a:pt x="1151" y="1237"/>
                    </a:lnTo>
                    <a:lnTo>
                      <a:pt x="1194" y="1194"/>
                    </a:lnTo>
                    <a:lnTo>
                      <a:pt x="1237" y="1151"/>
                    </a:lnTo>
                    <a:lnTo>
                      <a:pt x="1269" y="1097"/>
                    </a:lnTo>
                    <a:lnTo>
                      <a:pt x="1323" y="979"/>
                    </a:lnTo>
                    <a:lnTo>
                      <a:pt x="1366" y="839"/>
                    </a:lnTo>
                    <a:lnTo>
                      <a:pt x="1387" y="689"/>
                    </a:lnTo>
                    <a:lnTo>
                      <a:pt x="1366" y="538"/>
                    </a:lnTo>
                    <a:lnTo>
                      <a:pt x="1323" y="398"/>
                    </a:lnTo>
                    <a:lnTo>
                      <a:pt x="1258" y="280"/>
                    </a:lnTo>
                    <a:lnTo>
                      <a:pt x="1226" y="226"/>
                    </a:lnTo>
                    <a:lnTo>
                      <a:pt x="1183" y="183"/>
                    </a:lnTo>
                    <a:lnTo>
                      <a:pt x="1140" y="140"/>
                    </a:lnTo>
                    <a:lnTo>
                      <a:pt x="1086" y="108"/>
                    </a:lnTo>
                    <a:lnTo>
                      <a:pt x="1032" y="76"/>
                    </a:lnTo>
                    <a:lnTo>
                      <a:pt x="968" y="44"/>
                    </a:lnTo>
                    <a:lnTo>
                      <a:pt x="903" y="33"/>
                    </a:lnTo>
                    <a:lnTo>
                      <a:pt x="839" y="11"/>
                    </a:lnTo>
                    <a:lnTo>
                      <a:pt x="6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1097000" y="1271950"/>
                <a:ext cx="34450" cy="34975"/>
              </a:xfrm>
              <a:custGeom>
                <a:rect b="b" l="l" r="r" t="t"/>
                <a:pathLst>
                  <a:path extrusionOk="0" h="1399" w="1378">
                    <a:moveTo>
                      <a:pt x="667" y="1"/>
                    </a:moveTo>
                    <a:lnTo>
                      <a:pt x="506" y="22"/>
                    </a:lnTo>
                    <a:lnTo>
                      <a:pt x="442" y="44"/>
                    </a:lnTo>
                    <a:lnTo>
                      <a:pt x="366" y="65"/>
                    </a:lnTo>
                    <a:lnTo>
                      <a:pt x="313" y="87"/>
                    </a:lnTo>
                    <a:lnTo>
                      <a:pt x="259" y="130"/>
                    </a:lnTo>
                    <a:lnTo>
                      <a:pt x="205" y="162"/>
                    </a:lnTo>
                    <a:lnTo>
                      <a:pt x="162" y="205"/>
                    </a:lnTo>
                    <a:lnTo>
                      <a:pt x="119" y="259"/>
                    </a:lnTo>
                    <a:lnTo>
                      <a:pt x="87" y="312"/>
                    </a:lnTo>
                    <a:lnTo>
                      <a:pt x="55" y="366"/>
                    </a:lnTo>
                    <a:lnTo>
                      <a:pt x="33" y="431"/>
                    </a:lnTo>
                    <a:lnTo>
                      <a:pt x="22" y="495"/>
                    </a:lnTo>
                    <a:lnTo>
                      <a:pt x="1" y="570"/>
                    </a:lnTo>
                    <a:lnTo>
                      <a:pt x="1" y="721"/>
                    </a:lnTo>
                    <a:lnTo>
                      <a:pt x="1" y="807"/>
                    </a:lnTo>
                    <a:lnTo>
                      <a:pt x="12" y="882"/>
                    </a:lnTo>
                    <a:lnTo>
                      <a:pt x="33" y="947"/>
                    </a:lnTo>
                    <a:lnTo>
                      <a:pt x="55" y="1011"/>
                    </a:lnTo>
                    <a:lnTo>
                      <a:pt x="87" y="1065"/>
                    </a:lnTo>
                    <a:lnTo>
                      <a:pt x="119" y="1119"/>
                    </a:lnTo>
                    <a:lnTo>
                      <a:pt x="162" y="1173"/>
                    </a:lnTo>
                    <a:lnTo>
                      <a:pt x="205" y="1216"/>
                    </a:lnTo>
                    <a:lnTo>
                      <a:pt x="248" y="1259"/>
                    </a:lnTo>
                    <a:lnTo>
                      <a:pt x="302" y="1291"/>
                    </a:lnTo>
                    <a:lnTo>
                      <a:pt x="420" y="1345"/>
                    </a:lnTo>
                    <a:lnTo>
                      <a:pt x="560" y="1377"/>
                    </a:lnTo>
                    <a:lnTo>
                      <a:pt x="721" y="1398"/>
                    </a:lnTo>
                    <a:lnTo>
                      <a:pt x="872" y="1366"/>
                    </a:lnTo>
                    <a:lnTo>
                      <a:pt x="1001" y="1323"/>
                    </a:lnTo>
                    <a:lnTo>
                      <a:pt x="1119" y="1259"/>
                    </a:lnTo>
                    <a:lnTo>
                      <a:pt x="1173" y="1216"/>
                    </a:lnTo>
                    <a:lnTo>
                      <a:pt x="1216" y="1173"/>
                    </a:lnTo>
                    <a:lnTo>
                      <a:pt x="1259" y="1130"/>
                    </a:lnTo>
                    <a:lnTo>
                      <a:pt x="1291" y="1076"/>
                    </a:lnTo>
                    <a:lnTo>
                      <a:pt x="1323" y="1022"/>
                    </a:lnTo>
                    <a:lnTo>
                      <a:pt x="1345" y="958"/>
                    </a:lnTo>
                    <a:lnTo>
                      <a:pt x="1366" y="893"/>
                    </a:lnTo>
                    <a:lnTo>
                      <a:pt x="1377" y="829"/>
                    </a:lnTo>
                    <a:lnTo>
                      <a:pt x="1377" y="667"/>
                    </a:lnTo>
                    <a:lnTo>
                      <a:pt x="1366" y="517"/>
                    </a:lnTo>
                    <a:lnTo>
                      <a:pt x="1345" y="441"/>
                    </a:lnTo>
                    <a:lnTo>
                      <a:pt x="1323" y="377"/>
                    </a:lnTo>
                    <a:lnTo>
                      <a:pt x="1291" y="323"/>
                    </a:lnTo>
                    <a:lnTo>
                      <a:pt x="1259" y="259"/>
                    </a:lnTo>
                    <a:lnTo>
                      <a:pt x="1227" y="216"/>
                    </a:lnTo>
                    <a:lnTo>
                      <a:pt x="1173" y="173"/>
                    </a:lnTo>
                    <a:lnTo>
                      <a:pt x="1130" y="130"/>
                    </a:lnTo>
                    <a:lnTo>
                      <a:pt x="1076" y="97"/>
                    </a:lnTo>
                    <a:lnTo>
                      <a:pt x="1022" y="65"/>
                    </a:lnTo>
                    <a:lnTo>
                      <a:pt x="958" y="44"/>
                    </a:lnTo>
                    <a:lnTo>
                      <a:pt x="893" y="22"/>
                    </a:lnTo>
                    <a:lnTo>
                      <a:pt x="818" y="11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387575" y="2292400"/>
                <a:ext cx="35250" cy="34975"/>
              </a:xfrm>
              <a:custGeom>
                <a:rect b="b" l="l" r="r" t="t"/>
                <a:pathLst>
                  <a:path extrusionOk="0" h="1399" w="1410">
                    <a:moveTo>
                      <a:pt x="710" y="1"/>
                    </a:moveTo>
                    <a:lnTo>
                      <a:pt x="560" y="12"/>
                    </a:lnTo>
                    <a:lnTo>
                      <a:pt x="485" y="22"/>
                    </a:lnTo>
                    <a:lnTo>
                      <a:pt x="420" y="44"/>
                    </a:lnTo>
                    <a:lnTo>
                      <a:pt x="356" y="65"/>
                    </a:lnTo>
                    <a:lnTo>
                      <a:pt x="302" y="98"/>
                    </a:lnTo>
                    <a:lnTo>
                      <a:pt x="248" y="130"/>
                    </a:lnTo>
                    <a:lnTo>
                      <a:pt x="205" y="173"/>
                    </a:lnTo>
                    <a:lnTo>
                      <a:pt x="162" y="216"/>
                    </a:lnTo>
                    <a:lnTo>
                      <a:pt x="119" y="270"/>
                    </a:lnTo>
                    <a:lnTo>
                      <a:pt x="87" y="323"/>
                    </a:lnTo>
                    <a:lnTo>
                      <a:pt x="65" y="388"/>
                    </a:lnTo>
                    <a:lnTo>
                      <a:pt x="22" y="517"/>
                    </a:lnTo>
                    <a:lnTo>
                      <a:pt x="1" y="678"/>
                    </a:lnTo>
                    <a:lnTo>
                      <a:pt x="1" y="753"/>
                    </a:lnTo>
                    <a:lnTo>
                      <a:pt x="1" y="829"/>
                    </a:lnTo>
                    <a:lnTo>
                      <a:pt x="22" y="904"/>
                    </a:lnTo>
                    <a:lnTo>
                      <a:pt x="44" y="969"/>
                    </a:lnTo>
                    <a:lnTo>
                      <a:pt x="65" y="1033"/>
                    </a:lnTo>
                    <a:lnTo>
                      <a:pt x="108" y="1098"/>
                    </a:lnTo>
                    <a:lnTo>
                      <a:pt x="151" y="1151"/>
                    </a:lnTo>
                    <a:lnTo>
                      <a:pt x="194" y="1205"/>
                    </a:lnTo>
                    <a:lnTo>
                      <a:pt x="248" y="1248"/>
                    </a:lnTo>
                    <a:lnTo>
                      <a:pt x="302" y="1291"/>
                    </a:lnTo>
                    <a:lnTo>
                      <a:pt x="366" y="1334"/>
                    </a:lnTo>
                    <a:lnTo>
                      <a:pt x="431" y="1356"/>
                    </a:lnTo>
                    <a:lnTo>
                      <a:pt x="495" y="1377"/>
                    </a:lnTo>
                    <a:lnTo>
                      <a:pt x="571" y="1399"/>
                    </a:lnTo>
                    <a:lnTo>
                      <a:pt x="721" y="1399"/>
                    </a:lnTo>
                    <a:lnTo>
                      <a:pt x="872" y="1388"/>
                    </a:lnTo>
                    <a:lnTo>
                      <a:pt x="1011" y="1345"/>
                    </a:lnTo>
                    <a:lnTo>
                      <a:pt x="1065" y="1313"/>
                    </a:lnTo>
                    <a:lnTo>
                      <a:pt x="1119" y="1280"/>
                    </a:lnTo>
                    <a:lnTo>
                      <a:pt x="1173" y="1248"/>
                    </a:lnTo>
                    <a:lnTo>
                      <a:pt x="1216" y="1205"/>
                    </a:lnTo>
                    <a:lnTo>
                      <a:pt x="1259" y="1151"/>
                    </a:lnTo>
                    <a:lnTo>
                      <a:pt x="1291" y="1098"/>
                    </a:lnTo>
                    <a:lnTo>
                      <a:pt x="1356" y="979"/>
                    </a:lnTo>
                    <a:lnTo>
                      <a:pt x="1388" y="850"/>
                    </a:lnTo>
                    <a:lnTo>
                      <a:pt x="1409" y="700"/>
                    </a:lnTo>
                    <a:lnTo>
                      <a:pt x="1388" y="538"/>
                    </a:lnTo>
                    <a:lnTo>
                      <a:pt x="1345" y="409"/>
                    </a:lnTo>
                    <a:lnTo>
                      <a:pt x="1291" y="291"/>
                    </a:lnTo>
                    <a:lnTo>
                      <a:pt x="1248" y="237"/>
                    </a:lnTo>
                    <a:lnTo>
                      <a:pt x="1216" y="184"/>
                    </a:lnTo>
                    <a:lnTo>
                      <a:pt x="1162" y="141"/>
                    </a:lnTo>
                    <a:lnTo>
                      <a:pt x="1119" y="108"/>
                    </a:lnTo>
                    <a:lnTo>
                      <a:pt x="1065" y="76"/>
                    </a:lnTo>
                    <a:lnTo>
                      <a:pt x="1001" y="44"/>
                    </a:lnTo>
                    <a:lnTo>
                      <a:pt x="936" y="22"/>
                    </a:lnTo>
                    <a:lnTo>
                      <a:pt x="861" y="12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>
                <a:off x="2117475" y="2292675"/>
                <a:ext cx="34425" cy="34700"/>
              </a:xfrm>
              <a:custGeom>
                <a:rect b="b" l="l" r="r" t="t"/>
                <a:pathLst>
                  <a:path extrusionOk="0" h="1388" w="1377">
                    <a:moveTo>
                      <a:pt x="667" y="1"/>
                    </a:moveTo>
                    <a:lnTo>
                      <a:pt x="506" y="11"/>
                    </a:lnTo>
                    <a:lnTo>
                      <a:pt x="441" y="33"/>
                    </a:lnTo>
                    <a:lnTo>
                      <a:pt x="377" y="54"/>
                    </a:lnTo>
                    <a:lnTo>
                      <a:pt x="312" y="87"/>
                    </a:lnTo>
                    <a:lnTo>
                      <a:pt x="258" y="119"/>
                    </a:lnTo>
                    <a:lnTo>
                      <a:pt x="204" y="151"/>
                    </a:lnTo>
                    <a:lnTo>
                      <a:pt x="161" y="194"/>
                    </a:lnTo>
                    <a:lnTo>
                      <a:pt x="118" y="248"/>
                    </a:lnTo>
                    <a:lnTo>
                      <a:pt x="86" y="302"/>
                    </a:lnTo>
                    <a:lnTo>
                      <a:pt x="65" y="355"/>
                    </a:lnTo>
                    <a:lnTo>
                      <a:pt x="32" y="420"/>
                    </a:lnTo>
                    <a:lnTo>
                      <a:pt x="22" y="484"/>
                    </a:lnTo>
                    <a:lnTo>
                      <a:pt x="11" y="560"/>
                    </a:lnTo>
                    <a:lnTo>
                      <a:pt x="0" y="710"/>
                    </a:lnTo>
                    <a:lnTo>
                      <a:pt x="11" y="796"/>
                    </a:lnTo>
                    <a:lnTo>
                      <a:pt x="22" y="872"/>
                    </a:lnTo>
                    <a:lnTo>
                      <a:pt x="32" y="936"/>
                    </a:lnTo>
                    <a:lnTo>
                      <a:pt x="54" y="1001"/>
                    </a:lnTo>
                    <a:lnTo>
                      <a:pt x="86" y="1065"/>
                    </a:lnTo>
                    <a:lnTo>
                      <a:pt x="118" y="1119"/>
                    </a:lnTo>
                    <a:lnTo>
                      <a:pt x="161" y="1162"/>
                    </a:lnTo>
                    <a:lnTo>
                      <a:pt x="204" y="1205"/>
                    </a:lnTo>
                    <a:lnTo>
                      <a:pt x="247" y="1248"/>
                    </a:lnTo>
                    <a:lnTo>
                      <a:pt x="301" y="1280"/>
                    </a:lnTo>
                    <a:lnTo>
                      <a:pt x="430" y="1334"/>
                    </a:lnTo>
                    <a:lnTo>
                      <a:pt x="570" y="1377"/>
                    </a:lnTo>
                    <a:lnTo>
                      <a:pt x="721" y="1388"/>
                    </a:lnTo>
                    <a:lnTo>
                      <a:pt x="871" y="1355"/>
                    </a:lnTo>
                    <a:lnTo>
                      <a:pt x="1011" y="1312"/>
                    </a:lnTo>
                    <a:lnTo>
                      <a:pt x="1118" y="1248"/>
                    </a:lnTo>
                    <a:lnTo>
                      <a:pt x="1172" y="1216"/>
                    </a:lnTo>
                    <a:lnTo>
                      <a:pt x="1215" y="1173"/>
                    </a:lnTo>
                    <a:lnTo>
                      <a:pt x="1258" y="1119"/>
                    </a:lnTo>
                    <a:lnTo>
                      <a:pt x="1291" y="1065"/>
                    </a:lnTo>
                    <a:lnTo>
                      <a:pt x="1323" y="1011"/>
                    </a:lnTo>
                    <a:lnTo>
                      <a:pt x="1344" y="958"/>
                    </a:lnTo>
                    <a:lnTo>
                      <a:pt x="1366" y="882"/>
                    </a:lnTo>
                    <a:lnTo>
                      <a:pt x="1377" y="818"/>
                    </a:lnTo>
                    <a:lnTo>
                      <a:pt x="1377" y="656"/>
                    </a:lnTo>
                    <a:lnTo>
                      <a:pt x="1366" y="506"/>
                    </a:lnTo>
                    <a:lnTo>
                      <a:pt x="1344" y="431"/>
                    </a:lnTo>
                    <a:lnTo>
                      <a:pt x="1323" y="366"/>
                    </a:lnTo>
                    <a:lnTo>
                      <a:pt x="1291" y="312"/>
                    </a:lnTo>
                    <a:lnTo>
                      <a:pt x="1258" y="259"/>
                    </a:lnTo>
                    <a:lnTo>
                      <a:pt x="1226" y="205"/>
                    </a:lnTo>
                    <a:lnTo>
                      <a:pt x="1183" y="162"/>
                    </a:lnTo>
                    <a:lnTo>
                      <a:pt x="1129" y="119"/>
                    </a:lnTo>
                    <a:lnTo>
                      <a:pt x="1075" y="87"/>
                    </a:lnTo>
                    <a:lnTo>
                      <a:pt x="1022" y="54"/>
                    </a:lnTo>
                    <a:lnTo>
                      <a:pt x="957" y="33"/>
                    </a:lnTo>
                    <a:lnTo>
                      <a:pt x="893" y="11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1096750" y="3001300"/>
                <a:ext cx="34950" cy="35500"/>
              </a:xfrm>
              <a:custGeom>
                <a:rect b="b" l="l" r="r" t="t"/>
                <a:pathLst>
                  <a:path extrusionOk="0" h="1420" w="1398">
                    <a:moveTo>
                      <a:pt x="624" y="0"/>
                    </a:moveTo>
                    <a:lnTo>
                      <a:pt x="548" y="11"/>
                    </a:lnTo>
                    <a:lnTo>
                      <a:pt x="473" y="33"/>
                    </a:lnTo>
                    <a:lnTo>
                      <a:pt x="409" y="54"/>
                    </a:lnTo>
                    <a:lnTo>
                      <a:pt x="344" y="86"/>
                    </a:lnTo>
                    <a:lnTo>
                      <a:pt x="280" y="119"/>
                    </a:lnTo>
                    <a:lnTo>
                      <a:pt x="226" y="162"/>
                    </a:lnTo>
                    <a:lnTo>
                      <a:pt x="183" y="215"/>
                    </a:lnTo>
                    <a:lnTo>
                      <a:pt x="129" y="269"/>
                    </a:lnTo>
                    <a:lnTo>
                      <a:pt x="97" y="323"/>
                    </a:lnTo>
                    <a:lnTo>
                      <a:pt x="65" y="387"/>
                    </a:lnTo>
                    <a:lnTo>
                      <a:pt x="32" y="452"/>
                    </a:lnTo>
                    <a:lnTo>
                      <a:pt x="11" y="527"/>
                    </a:lnTo>
                    <a:lnTo>
                      <a:pt x="0" y="603"/>
                    </a:lnTo>
                    <a:lnTo>
                      <a:pt x="0" y="678"/>
                    </a:lnTo>
                    <a:lnTo>
                      <a:pt x="0" y="828"/>
                    </a:lnTo>
                    <a:lnTo>
                      <a:pt x="32" y="968"/>
                    </a:lnTo>
                    <a:lnTo>
                      <a:pt x="65" y="1022"/>
                    </a:lnTo>
                    <a:lnTo>
                      <a:pt x="86" y="1086"/>
                    </a:lnTo>
                    <a:lnTo>
                      <a:pt x="118" y="1140"/>
                    </a:lnTo>
                    <a:lnTo>
                      <a:pt x="161" y="1183"/>
                    </a:lnTo>
                    <a:lnTo>
                      <a:pt x="204" y="1226"/>
                    </a:lnTo>
                    <a:lnTo>
                      <a:pt x="258" y="1269"/>
                    </a:lnTo>
                    <a:lnTo>
                      <a:pt x="366" y="1334"/>
                    </a:lnTo>
                    <a:lnTo>
                      <a:pt x="505" y="1387"/>
                    </a:lnTo>
                    <a:lnTo>
                      <a:pt x="656" y="1420"/>
                    </a:lnTo>
                    <a:lnTo>
                      <a:pt x="807" y="1398"/>
                    </a:lnTo>
                    <a:lnTo>
                      <a:pt x="946" y="1366"/>
                    </a:lnTo>
                    <a:lnTo>
                      <a:pt x="1065" y="1323"/>
                    </a:lnTo>
                    <a:lnTo>
                      <a:pt x="1129" y="1291"/>
                    </a:lnTo>
                    <a:lnTo>
                      <a:pt x="1172" y="1248"/>
                    </a:lnTo>
                    <a:lnTo>
                      <a:pt x="1215" y="1205"/>
                    </a:lnTo>
                    <a:lnTo>
                      <a:pt x="1258" y="1162"/>
                    </a:lnTo>
                    <a:lnTo>
                      <a:pt x="1301" y="1108"/>
                    </a:lnTo>
                    <a:lnTo>
                      <a:pt x="1333" y="1054"/>
                    </a:lnTo>
                    <a:lnTo>
                      <a:pt x="1355" y="990"/>
                    </a:lnTo>
                    <a:lnTo>
                      <a:pt x="1376" y="914"/>
                    </a:lnTo>
                    <a:lnTo>
                      <a:pt x="1387" y="850"/>
                    </a:lnTo>
                    <a:lnTo>
                      <a:pt x="1398" y="764"/>
                    </a:lnTo>
                    <a:lnTo>
                      <a:pt x="1398" y="613"/>
                    </a:lnTo>
                    <a:lnTo>
                      <a:pt x="1376" y="473"/>
                    </a:lnTo>
                    <a:lnTo>
                      <a:pt x="1355" y="409"/>
                    </a:lnTo>
                    <a:lnTo>
                      <a:pt x="1333" y="355"/>
                    </a:lnTo>
                    <a:lnTo>
                      <a:pt x="1301" y="301"/>
                    </a:lnTo>
                    <a:lnTo>
                      <a:pt x="1258" y="248"/>
                    </a:lnTo>
                    <a:lnTo>
                      <a:pt x="1215" y="205"/>
                    </a:lnTo>
                    <a:lnTo>
                      <a:pt x="1172" y="162"/>
                    </a:lnTo>
                    <a:lnTo>
                      <a:pt x="1118" y="119"/>
                    </a:lnTo>
                    <a:lnTo>
                      <a:pt x="1054" y="86"/>
                    </a:lnTo>
                    <a:lnTo>
                      <a:pt x="925" y="33"/>
                    </a:lnTo>
                    <a:lnTo>
                      <a:pt x="774" y="11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1410725" y="3001300"/>
                <a:ext cx="35250" cy="35225"/>
              </a:xfrm>
              <a:custGeom>
                <a:rect b="b" l="l" r="r" t="t"/>
                <a:pathLst>
                  <a:path extrusionOk="0" h="1409" w="1410">
                    <a:moveTo>
                      <a:pt x="603" y="0"/>
                    </a:moveTo>
                    <a:lnTo>
                      <a:pt x="527" y="22"/>
                    </a:lnTo>
                    <a:lnTo>
                      <a:pt x="452" y="33"/>
                    </a:lnTo>
                    <a:lnTo>
                      <a:pt x="388" y="65"/>
                    </a:lnTo>
                    <a:lnTo>
                      <a:pt x="334" y="97"/>
                    </a:lnTo>
                    <a:lnTo>
                      <a:pt x="269" y="140"/>
                    </a:lnTo>
                    <a:lnTo>
                      <a:pt x="216" y="183"/>
                    </a:lnTo>
                    <a:lnTo>
                      <a:pt x="173" y="237"/>
                    </a:lnTo>
                    <a:lnTo>
                      <a:pt x="130" y="291"/>
                    </a:lnTo>
                    <a:lnTo>
                      <a:pt x="87" y="355"/>
                    </a:lnTo>
                    <a:lnTo>
                      <a:pt x="54" y="420"/>
                    </a:lnTo>
                    <a:lnTo>
                      <a:pt x="33" y="484"/>
                    </a:lnTo>
                    <a:lnTo>
                      <a:pt x="11" y="559"/>
                    </a:lnTo>
                    <a:lnTo>
                      <a:pt x="11" y="624"/>
                    </a:lnTo>
                    <a:lnTo>
                      <a:pt x="1" y="710"/>
                    </a:lnTo>
                    <a:lnTo>
                      <a:pt x="22" y="861"/>
                    </a:lnTo>
                    <a:lnTo>
                      <a:pt x="54" y="990"/>
                    </a:lnTo>
                    <a:lnTo>
                      <a:pt x="108" y="1108"/>
                    </a:lnTo>
                    <a:lnTo>
                      <a:pt x="151" y="1162"/>
                    </a:lnTo>
                    <a:lnTo>
                      <a:pt x="183" y="1205"/>
                    </a:lnTo>
                    <a:lnTo>
                      <a:pt x="280" y="1291"/>
                    </a:lnTo>
                    <a:lnTo>
                      <a:pt x="388" y="1344"/>
                    </a:lnTo>
                    <a:lnTo>
                      <a:pt x="517" y="1387"/>
                    </a:lnTo>
                    <a:lnTo>
                      <a:pt x="656" y="1409"/>
                    </a:lnTo>
                    <a:lnTo>
                      <a:pt x="732" y="1409"/>
                    </a:lnTo>
                    <a:lnTo>
                      <a:pt x="807" y="1398"/>
                    </a:lnTo>
                    <a:lnTo>
                      <a:pt x="882" y="1387"/>
                    </a:lnTo>
                    <a:lnTo>
                      <a:pt x="958" y="1366"/>
                    </a:lnTo>
                    <a:lnTo>
                      <a:pt x="1022" y="1334"/>
                    </a:lnTo>
                    <a:lnTo>
                      <a:pt x="1087" y="1301"/>
                    </a:lnTo>
                    <a:lnTo>
                      <a:pt x="1140" y="1269"/>
                    </a:lnTo>
                    <a:lnTo>
                      <a:pt x="1194" y="1226"/>
                    </a:lnTo>
                    <a:lnTo>
                      <a:pt x="1248" y="1172"/>
                    </a:lnTo>
                    <a:lnTo>
                      <a:pt x="1291" y="1129"/>
                    </a:lnTo>
                    <a:lnTo>
                      <a:pt x="1323" y="1065"/>
                    </a:lnTo>
                    <a:lnTo>
                      <a:pt x="1355" y="1011"/>
                    </a:lnTo>
                    <a:lnTo>
                      <a:pt x="1377" y="947"/>
                    </a:lnTo>
                    <a:lnTo>
                      <a:pt x="1398" y="882"/>
                    </a:lnTo>
                    <a:lnTo>
                      <a:pt x="1409" y="807"/>
                    </a:lnTo>
                    <a:lnTo>
                      <a:pt x="1409" y="732"/>
                    </a:lnTo>
                    <a:lnTo>
                      <a:pt x="1398" y="581"/>
                    </a:lnTo>
                    <a:lnTo>
                      <a:pt x="1366" y="441"/>
                    </a:lnTo>
                    <a:lnTo>
                      <a:pt x="1345" y="377"/>
                    </a:lnTo>
                    <a:lnTo>
                      <a:pt x="1323" y="323"/>
                    </a:lnTo>
                    <a:lnTo>
                      <a:pt x="1280" y="269"/>
                    </a:lnTo>
                    <a:lnTo>
                      <a:pt x="1248" y="226"/>
                    </a:lnTo>
                    <a:lnTo>
                      <a:pt x="1205" y="172"/>
                    </a:lnTo>
                    <a:lnTo>
                      <a:pt x="1151" y="140"/>
                    </a:lnTo>
                    <a:lnTo>
                      <a:pt x="1097" y="108"/>
                    </a:lnTo>
                    <a:lnTo>
                      <a:pt x="1033" y="76"/>
                    </a:lnTo>
                    <a:lnTo>
                      <a:pt x="904" y="33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3"/>
              <p:cNvSpPr/>
              <p:nvPr/>
            </p:nvSpPr>
            <p:spPr>
              <a:xfrm>
                <a:off x="1647550" y="2923875"/>
                <a:ext cx="34975" cy="34700"/>
              </a:xfrm>
              <a:custGeom>
                <a:rect b="b" l="l" r="r" t="t"/>
                <a:pathLst>
                  <a:path extrusionOk="0" h="1388" w="1399">
                    <a:moveTo>
                      <a:pt x="560" y="0"/>
                    </a:moveTo>
                    <a:lnTo>
                      <a:pt x="496" y="11"/>
                    </a:lnTo>
                    <a:lnTo>
                      <a:pt x="420" y="33"/>
                    </a:lnTo>
                    <a:lnTo>
                      <a:pt x="356" y="54"/>
                    </a:lnTo>
                    <a:lnTo>
                      <a:pt x="302" y="87"/>
                    </a:lnTo>
                    <a:lnTo>
                      <a:pt x="248" y="119"/>
                    </a:lnTo>
                    <a:lnTo>
                      <a:pt x="194" y="162"/>
                    </a:lnTo>
                    <a:lnTo>
                      <a:pt x="151" y="205"/>
                    </a:lnTo>
                    <a:lnTo>
                      <a:pt x="119" y="259"/>
                    </a:lnTo>
                    <a:lnTo>
                      <a:pt x="87" y="312"/>
                    </a:lnTo>
                    <a:lnTo>
                      <a:pt x="55" y="366"/>
                    </a:lnTo>
                    <a:lnTo>
                      <a:pt x="33" y="441"/>
                    </a:lnTo>
                    <a:lnTo>
                      <a:pt x="12" y="506"/>
                    </a:lnTo>
                    <a:lnTo>
                      <a:pt x="1" y="667"/>
                    </a:lnTo>
                    <a:lnTo>
                      <a:pt x="1" y="818"/>
                    </a:lnTo>
                    <a:lnTo>
                      <a:pt x="12" y="893"/>
                    </a:lnTo>
                    <a:lnTo>
                      <a:pt x="33" y="957"/>
                    </a:lnTo>
                    <a:lnTo>
                      <a:pt x="55" y="1022"/>
                    </a:lnTo>
                    <a:lnTo>
                      <a:pt x="87" y="1076"/>
                    </a:lnTo>
                    <a:lnTo>
                      <a:pt x="119" y="1130"/>
                    </a:lnTo>
                    <a:lnTo>
                      <a:pt x="162" y="1183"/>
                    </a:lnTo>
                    <a:lnTo>
                      <a:pt x="205" y="1226"/>
                    </a:lnTo>
                    <a:lnTo>
                      <a:pt x="259" y="1259"/>
                    </a:lnTo>
                    <a:lnTo>
                      <a:pt x="313" y="1291"/>
                    </a:lnTo>
                    <a:lnTo>
                      <a:pt x="367" y="1323"/>
                    </a:lnTo>
                    <a:lnTo>
                      <a:pt x="442" y="1345"/>
                    </a:lnTo>
                    <a:lnTo>
                      <a:pt x="506" y="1366"/>
                    </a:lnTo>
                    <a:lnTo>
                      <a:pt x="668" y="1388"/>
                    </a:lnTo>
                    <a:lnTo>
                      <a:pt x="818" y="1377"/>
                    </a:lnTo>
                    <a:lnTo>
                      <a:pt x="893" y="1366"/>
                    </a:lnTo>
                    <a:lnTo>
                      <a:pt x="958" y="1345"/>
                    </a:lnTo>
                    <a:lnTo>
                      <a:pt x="1012" y="1323"/>
                    </a:lnTo>
                    <a:lnTo>
                      <a:pt x="1076" y="1291"/>
                    </a:lnTo>
                    <a:lnTo>
                      <a:pt x="1130" y="1259"/>
                    </a:lnTo>
                    <a:lnTo>
                      <a:pt x="1173" y="1216"/>
                    </a:lnTo>
                    <a:lnTo>
                      <a:pt x="1216" y="1173"/>
                    </a:lnTo>
                    <a:lnTo>
                      <a:pt x="1259" y="1119"/>
                    </a:lnTo>
                    <a:lnTo>
                      <a:pt x="1324" y="1001"/>
                    </a:lnTo>
                    <a:lnTo>
                      <a:pt x="1367" y="871"/>
                    </a:lnTo>
                    <a:lnTo>
                      <a:pt x="1399" y="721"/>
                    </a:lnTo>
                    <a:lnTo>
                      <a:pt x="1377" y="560"/>
                    </a:lnTo>
                    <a:lnTo>
                      <a:pt x="1345" y="420"/>
                    </a:lnTo>
                    <a:lnTo>
                      <a:pt x="1291" y="302"/>
                    </a:lnTo>
                    <a:lnTo>
                      <a:pt x="1248" y="248"/>
                    </a:lnTo>
                    <a:lnTo>
                      <a:pt x="1216" y="205"/>
                    </a:lnTo>
                    <a:lnTo>
                      <a:pt x="1173" y="151"/>
                    </a:lnTo>
                    <a:lnTo>
                      <a:pt x="1119" y="119"/>
                    </a:lnTo>
                    <a:lnTo>
                      <a:pt x="1065" y="87"/>
                    </a:lnTo>
                    <a:lnTo>
                      <a:pt x="1012" y="54"/>
                    </a:lnTo>
                    <a:lnTo>
                      <a:pt x="947" y="33"/>
                    </a:lnTo>
                    <a:lnTo>
                      <a:pt x="872" y="11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3"/>
              <p:cNvSpPr/>
              <p:nvPr/>
            </p:nvSpPr>
            <p:spPr>
              <a:xfrm>
                <a:off x="387850" y="1978425"/>
                <a:ext cx="34975" cy="34425"/>
              </a:xfrm>
              <a:custGeom>
                <a:rect b="b" l="l" r="r" t="t"/>
                <a:pathLst>
                  <a:path extrusionOk="0" h="1377" w="1399">
                    <a:moveTo>
                      <a:pt x="699" y="0"/>
                    </a:moveTo>
                    <a:lnTo>
                      <a:pt x="549" y="11"/>
                    </a:lnTo>
                    <a:lnTo>
                      <a:pt x="474" y="22"/>
                    </a:lnTo>
                    <a:lnTo>
                      <a:pt x="409" y="43"/>
                    </a:lnTo>
                    <a:lnTo>
                      <a:pt x="345" y="65"/>
                    </a:lnTo>
                    <a:lnTo>
                      <a:pt x="291" y="97"/>
                    </a:lnTo>
                    <a:lnTo>
                      <a:pt x="237" y="129"/>
                    </a:lnTo>
                    <a:lnTo>
                      <a:pt x="194" y="172"/>
                    </a:lnTo>
                    <a:lnTo>
                      <a:pt x="151" y="215"/>
                    </a:lnTo>
                    <a:lnTo>
                      <a:pt x="108" y="269"/>
                    </a:lnTo>
                    <a:lnTo>
                      <a:pt x="76" y="323"/>
                    </a:lnTo>
                    <a:lnTo>
                      <a:pt x="54" y="387"/>
                    </a:lnTo>
                    <a:lnTo>
                      <a:pt x="33" y="452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11" y="83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94"/>
                    </a:lnTo>
                    <a:lnTo>
                      <a:pt x="226" y="1237"/>
                    </a:lnTo>
                    <a:lnTo>
                      <a:pt x="269" y="1269"/>
                    </a:lnTo>
                    <a:lnTo>
                      <a:pt x="334" y="1301"/>
                    </a:lnTo>
                    <a:lnTo>
                      <a:pt x="388" y="1334"/>
                    </a:lnTo>
                    <a:lnTo>
                      <a:pt x="452" y="1355"/>
                    </a:lnTo>
                    <a:lnTo>
                      <a:pt x="527" y="1366"/>
                    </a:lnTo>
                    <a:lnTo>
                      <a:pt x="678" y="1377"/>
                    </a:lnTo>
                    <a:lnTo>
                      <a:pt x="839" y="1366"/>
                    </a:lnTo>
                    <a:lnTo>
                      <a:pt x="904" y="1355"/>
                    </a:lnTo>
                    <a:lnTo>
                      <a:pt x="968" y="1334"/>
                    </a:lnTo>
                    <a:lnTo>
                      <a:pt x="1033" y="1312"/>
                    </a:lnTo>
                    <a:lnTo>
                      <a:pt x="1086" y="1280"/>
                    </a:lnTo>
                    <a:lnTo>
                      <a:pt x="1140" y="1248"/>
                    </a:lnTo>
                    <a:lnTo>
                      <a:pt x="1183" y="1205"/>
                    </a:lnTo>
                    <a:lnTo>
                      <a:pt x="1226" y="1162"/>
                    </a:lnTo>
                    <a:lnTo>
                      <a:pt x="1269" y="1108"/>
                    </a:lnTo>
                    <a:lnTo>
                      <a:pt x="1323" y="990"/>
                    </a:lnTo>
                    <a:lnTo>
                      <a:pt x="1366" y="850"/>
                    </a:lnTo>
                    <a:lnTo>
                      <a:pt x="1398" y="699"/>
                    </a:lnTo>
                    <a:lnTo>
                      <a:pt x="1377" y="549"/>
                    </a:lnTo>
                    <a:lnTo>
                      <a:pt x="1334" y="409"/>
                    </a:lnTo>
                    <a:lnTo>
                      <a:pt x="1280" y="291"/>
                    </a:lnTo>
                    <a:lnTo>
                      <a:pt x="1237" y="237"/>
                    </a:lnTo>
                    <a:lnTo>
                      <a:pt x="1205" y="194"/>
                    </a:lnTo>
                    <a:lnTo>
                      <a:pt x="1151" y="151"/>
                    </a:lnTo>
                    <a:lnTo>
                      <a:pt x="1108" y="108"/>
                    </a:lnTo>
                    <a:lnTo>
                      <a:pt x="1054" y="76"/>
                    </a:lnTo>
                    <a:lnTo>
                      <a:pt x="990" y="54"/>
                    </a:lnTo>
                    <a:lnTo>
                      <a:pt x="925" y="33"/>
                    </a:lnTo>
                    <a:lnTo>
                      <a:pt x="861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2117475" y="1978425"/>
                <a:ext cx="34975" cy="34425"/>
              </a:xfrm>
              <a:custGeom>
                <a:rect b="b" l="l" r="r" t="t"/>
                <a:pathLst>
                  <a:path extrusionOk="0" h="1377" w="1399">
                    <a:moveTo>
                      <a:pt x="699" y="0"/>
                    </a:moveTo>
                    <a:lnTo>
                      <a:pt x="549" y="11"/>
                    </a:lnTo>
                    <a:lnTo>
                      <a:pt x="473" y="22"/>
                    </a:lnTo>
                    <a:lnTo>
                      <a:pt x="409" y="43"/>
                    </a:lnTo>
                    <a:lnTo>
                      <a:pt x="344" y="65"/>
                    </a:lnTo>
                    <a:lnTo>
                      <a:pt x="290" y="97"/>
                    </a:lnTo>
                    <a:lnTo>
                      <a:pt x="237" y="129"/>
                    </a:lnTo>
                    <a:lnTo>
                      <a:pt x="194" y="172"/>
                    </a:lnTo>
                    <a:lnTo>
                      <a:pt x="151" y="215"/>
                    </a:lnTo>
                    <a:lnTo>
                      <a:pt x="108" y="269"/>
                    </a:lnTo>
                    <a:lnTo>
                      <a:pt x="75" y="323"/>
                    </a:lnTo>
                    <a:lnTo>
                      <a:pt x="54" y="387"/>
                    </a:lnTo>
                    <a:lnTo>
                      <a:pt x="32" y="452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11" y="83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94"/>
                    </a:lnTo>
                    <a:lnTo>
                      <a:pt x="226" y="1237"/>
                    </a:lnTo>
                    <a:lnTo>
                      <a:pt x="269" y="1269"/>
                    </a:lnTo>
                    <a:lnTo>
                      <a:pt x="334" y="1301"/>
                    </a:lnTo>
                    <a:lnTo>
                      <a:pt x="387" y="1334"/>
                    </a:lnTo>
                    <a:lnTo>
                      <a:pt x="452" y="1355"/>
                    </a:lnTo>
                    <a:lnTo>
                      <a:pt x="527" y="1366"/>
                    </a:lnTo>
                    <a:lnTo>
                      <a:pt x="678" y="1377"/>
                    </a:lnTo>
                    <a:lnTo>
                      <a:pt x="839" y="1366"/>
                    </a:lnTo>
                    <a:lnTo>
                      <a:pt x="903" y="1355"/>
                    </a:lnTo>
                    <a:lnTo>
                      <a:pt x="968" y="1334"/>
                    </a:lnTo>
                    <a:lnTo>
                      <a:pt x="1032" y="1312"/>
                    </a:lnTo>
                    <a:lnTo>
                      <a:pt x="1086" y="1280"/>
                    </a:lnTo>
                    <a:lnTo>
                      <a:pt x="1140" y="1248"/>
                    </a:lnTo>
                    <a:lnTo>
                      <a:pt x="1183" y="1205"/>
                    </a:lnTo>
                    <a:lnTo>
                      <a:pt x="1226" y="1162"/>
                    </a:lnTo>
                    <a:lnTo>
                      <a:pt x="1269" y="1108"/>
                    </a:lnTo>
                    <a:lnTo>
                      <a:pt x="1323" y="990"/>
                    </a:lnTo>
                    <a:lnTo>
                      <a:pt x="1366" y="850"/>
                    </a:lnTo>
                    <a:lnTo>
                      <a:pt x="1398" y="699"/>
                    </a:lnTo>
                    <a:lnTo>
                      <a:pt x="1377" y="549"/>
                    </a:lnTo>
                    <a:lnTo>
                      <a:pt x="1334" y="409"/>
                    </a:lnTo>
                    <a:lnTo>
                      <a:pt x="1280" y="291"/>
                    </a:lnTo>
                    <a:lnTo>
                      <a:pt x="1237" y="237"/>
                    </a:lnTo>
                    <a:lnTo>
                      <a:pt x="1205" y="194"/>
                    </a:lnTo>
                    <a:lnTo>
                      <a:pt x="1151" y="151"/>
                    </a:lnTo>
                    <a:lnTo>
                      <a:pt x="1108" y="108"/>
                    </a:lnTo>
                    <a:lnTo>
                      <a:pt x="1054" y="76"/>
                    </a:lnTo>
                    <a:lnTo>
                      <a:pt x="989" y="54"/>
                    </a:lnTo>
                    <a:lnTo>
                      <a:pt x="925" y="33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860450" y="2923325"/>
                <a:ext cx="34975" cy="35525"/>
              </a:xfrm>
              <a:custGeom>
                <a:rect b="b" l="l" r="r" t="t"/>
                <a:pathLst>
                  <a:path extrusionOk="0" h="1421" w="1399">
                    <a:moveTo>
                      <a:pt x="731" y="1"/>
                    </a:moveTo>
                    <a:lnTo>
                      <a:pt x="656" y="12"/>
                    </a:lnTo>
                    <a:lnTo>
                      <a:pt x="506" y="33"/>
                    </a:lnTo>
                    <a:lnTo>
                      <a:pt x="366" y="76"/>
                    </a:lnTo>
                    <a:lnTo>
                      <a:pt x="312" y="109"/>
                    </a:lnTo>
                    <a:lnTo>
                      <a:pt x="258" y="141"/>
                    </a:lnTo>
                    <a:lnTo>
                      <a:pt x="204" y="184"/>
                    </a:lnTo>
                    <a:lnTo>
                      <a:pt x="161" y="227"/>
                    </a:lnTo>
                    <a:lnTo>
                      <a:pt x="118" y="270"/>
                    </a:lnTo>
                    <a:lnTo>
                      <a:pt x="86" y="324"/>
                    </a:lnTo>
                    <a:lnTo>
                      <a:pt x="54" y="377"/>
                    </a:lnTo>
                    <a:lnTo>
                      <a:pt x="32" y="442"/>
                    </a:lnTo>
                    <a:lnTo>
                      <a:pt x="11" y="506"/>
                    </a:lnTo>
                    <a:lnTo>
                      <a:pt x="0" y="582"/>
                    </a:lnTo>
                    <a:lnTo>
                      <a:pt x="0" y="732"/>
                    </a:lnTo>
                    <a:lnTo>
                      <a:pt x="11" y="893"/>
                    </a:lnTo>
                    <a:lnTo>
                      <a:pt x="32" y="958"/>
                    </a:lnTo>
                    <a:lnTo>
                      <a:pt x="54" y="1023"/>
                    </a:lnTo>
                    <a:lnTo>
                      <a:pt x="75" y="1087"/>
                    </a:lnTo>
                    <a:lnTo>
                      <a:pt x="108" y="1141"/>
                    </a:lnTo>
                    <a:lnTo>
                      <a:pt x="151" y="1184"/>
                    </a:lnTo>
                    <a:lnTo>
                      <a:pt x="194" y="1227"/>
                    </a:lnTo>
                    <a:lnTo>
                      <a:pt x="247" y="1270"/>
                    </a:lnTo>
                    <a:lnTo>
                      <a:pt x="291" y="1302"/>
                    </a:lnTo>
                    <a:lnTo>
                      <a:pt x="420" y="1367"/>
                    </a:lnTo>
                    <a:lnTo>
                      <a:pt x="549" y="1399"/>
                    </a:lnTo>
                    <a:lnTo>
                      <a:pt x="699" y="1420"/>
                    </a:lnTo>
                    <a:lnTo>
                      <a:pt x="860" y="1399"/>
                    </a:lnTo>
                    <a:lnTo>
                      <a:pt x="989" y="1356"/>
                    </a:lnTo>
                    <a:lnTo>
                      <a:pt x="1108" y="1291"/>
                    </a:lnTo>
                    <a:lnTo>
                      <a:pt x="1162" y="1259"/>
                    </a:lnTo>
                    <a:lnTo>
                      <a:pt x="1205" y="1216"/>
                    </a:lnTo>
                    <a:lnTo>
                      <a:pt x="1248" y="1173"/>
                    </a:lnTo>
                    <a:lnTo>
                      <a:pt x="1291" y="1119"/>
                    </a:lnTo>
                    <a:lnTo>
                      <a:pt x="1323" y="1066"/>
                    </a:lnTo>
                    <a:lnTo>
                      <a:pt x="1344" y="1001"/>
                    </a:lnTo>
                    <a:lnTo>
                      <a:pt x="1387" y="872"/>
                    </a:lnTo>
                    <a:lnTo>
                      <a:pt x="1398" y="711"/>
                    </a:lnTo>
                    <a:lnTo>
                      <a:pt x="1398" y="635"/>
                    </a:lnTo>
                    <a:lnTo>
                      <a:pt x="1387" y="560"/>
                    </a:lnTo>
                    <a:lnTo>
                      <a:pt x="1377" y="496"/>
                    </a:lnTo>
                    <a:lnTo>
                      <a:pt x="1355" y="420"/>
                    </a:lnTo>
                    <a:lnTo>
                      <a:pt x="1323" y="356"/>
                    </a:lnTo>
                    <a:lnTo>
                      <a:pt x="1280" y="302"/>
                    </a:lnTo>
                    <a:lnTo>
                      <a:pt x="1237" y="238"/>
                    </a:lnTo>
                    <a:lnTo>
                      <a:pt x="1194" y="195"/>
                    </a:lnTo>
                    <a:lnTo>
                      <a:pt x="1140" y="141"/>
                    </a:lnTo>
                    <a:lnTo>
                      <a:pt x="1075" y="109"/>
                    </a:lnTo>
                    <a:lnTo>
                      <a:pt x="1022" y="76"/>
                    </a:lnTo>
                    <a:lnTo>
                      <a:pt x="957" y="44"/>
                    </a:lnTo>
                    <a:lnTo>
                      <a:pt x="882" y="22"/>
                    </a:lnTo>
                    <a:lnTo>
                      <a:pt x="807" y="12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702650" y="2843775"/>
                <a:ext cx="33350" cy="33625"/>
              </a:xfrm>
              <a:custGeom>
                <a:rect b="b" l="l" r="r" t="t"/>
                <a:pathLst>
                  <a:path extrusionOk="0" h="1345" w="1334">
                    <a:moveTo>
                      <a:pt x="559" y="0"/>
                    </a:moveTo>
                    <a:lnTo>
                      <a:pt x="495" y="11"/>
                    </a:lnTo>
                    <a:lnTo>
                      <a:pt x="430" y="32"/>
                    </a:lnTo>
                    <a:lnTo>
                      <a:pt x="366" y="65"/>
                    </a:lnTo>
                    <a:lnTo>
                      <a:pt x="312" y="97"/>
                    </a:lnTo>
                    <a:lnTo>
                      <a:pt x="258" y="129"/>
                    </a:lnTo>
                    <a:lnTo>
                      <a:pt x="204" y="172"/>
                    </a:lnTo>
                    <a:lnTo>
                      <a:pt x="161" y="226"/>
                    </a:lnTo>
                    <a:lnTo>
                      <a:pt x="118" y="280"/>
                    </a:lnTo>
                    <a:lnTo>
                      <a:pt x="86" y="333"/>
                    </a:lnTo>
                    <a:lnTo>
                      <a:pt x="54" y="398"/>
                    </a:lnTo>
                    <a:lnTo>
                      <a:pt x="32" y="462"/>
                    </a:lnTo>
                    <a:lnTo>
                      <a:pt x="11" y="527"/>
                    </a:lnTo>
                    <a:lnTo>
                      <a:pt x="0" y="602"/>
                    </a:lnTo>
                    <a:lnTo>
                      <a:pt x="0" y="667"/>
                    </a:lnTo>
                    <a:lnTo>
                      <a:pt x="22" y="817"/>
                    </a:lnTo>
                    <a:lnTo>
                      <a:pt x="54" y="946"/>
                    </a:lnTo>
                    <a:lnTo>
                      <a:pt x="108" y="1054"/>
                    </a:lnTo>
                    <a:lnTo>
                      <a:pt x="183" y="1140"/>
                    </a:lnTo>
                    <a:lnTo>
                      <a:pt x="280" y="1215"/>
                    </a:lnTo>
                    <a:lnTo>
                      <a:pt x="387" y="1280"/>
                    </a:lnTo>
                    <a:lnTo>
                      <a:pt x="516" y="1323"/>
                    </a:lnTo>
                    <a:lnTo>
                      <a:pt x="656" y="1344"/>
                    </a:lnTo>
                    <a:lnTo>
                      <a:pt x="796" y="1323"/>
                    </a:lnTo>
                    <a:lnTo>
                      <a:pt x="925" y="1280"/>
                    </a:lnTo>
                    <a:lnTo>
                      <a:pt x="1043" y="1226"/>
                    </a:lnTo>
                    <a:lnTo>
                      <a:pt x="1140" y="1161"/>
                    </a:lnTo>
                    <a:lnTo>
                      <a:pt x="1183" y="1118"/>
                    </a:lnTo>
                    <a:lnTo>
                      <a:pt x="1215" y="1075"/>
                    </a:lnTo>
                    <a:lnTo>
                      <a:pt x="1248" y="1022"/>
                    </a:lnTo>
                    <a:lnTo>
                      <a:pt x="1280" y="968"/>
                    </a:lnTo>
                    <a:lnTo>
                      <a:pt x="1301" y="903"/>
                    </a:lnTo>
                    <a:lnTo>
                      <a:pt x="1312" y="839"/>
                    </a:lnTo>
                    <a:lnTo>
                      <a:pt x="1334" y="688"/>
                    </a:lnTo>
                    <a:lnTo>
                      <a:pt x="1323" y="549"/>
                    </a:lnTo>
                    <a:lnTo>
                      <a:pt x="1301" y="419"/>
                    </a:lnTo>
                    <a:lnTo>
                      <a:pt x="1280" y="355"/>
                    </a:lnTo>
                    <a:lnTo>
                      <a:pt x="1248" y="301"/>
                    </a:lnTo>
                    <a:lnTo>
                      <a:pt x="1215" y="258"/>
                    </a:lnTo>
                    <a:lnTo>
                      <a:pt x="1172" y="204"/>
                    </a:lnTo>
                    <a:lnTo>
                      <a:pt x="1140" y="161"/>
                    </a:lnTo>
                    <a:lnTo>
                      <a:pt x="1086" y="129"/>
                    </a:lnTo>
                    <a:lnTo>
                      <a:pt x="979" y="65"/>
                    </a:lnTo>
                    <a:lnTo>
                      <a:pt x="850" y="22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1016900" y="3002375"/>
                <a:ext cx="33350" cy="33625"/>
              </a:xfrm>
              <a:custGeom>
                <a:rect b="b" l="l" r="r" t="t"/>
                <a:pathLst>
                  <a:path extrusionOk="0" h="1345" w="1334">
                    <a:moveTo>
                      <a:pt x="656" y="0"/>
                    </a:moveTo>
                    <a:lnTo>
                      <a:pt x="506" y="22"/>
                    </a:lnTo>
                    <a:lnTo>
                      <a:pt x="377" y="54"/>
                    </a:lnTo>
                    <a:lnTo>
                      <a:pt x="312" y="76"/>
                    </a:lnTo>
                    <a:lnTo>
                      <a:pt x="258" y="108"/>
                    </a:lnTo>
                    <a:lnTo>
                      <a:pt x="215" y="151"/>
                    </a:lnTo>
                    <a:lnTo>
                      <a:pt x="172" y="194"/>
                    </a:lnTo>
                    <a:lnTo>
                      <a:pt x="129" y="237"/>
                    </a:lnTo>
                    <a:lnTo>
                      <a:pt x="97" y="291"/>
                    </a:lnTo>
                    <a:lnTo>
                      <a:pt x="65" y="344"/>
                    </a:lnTo>
                    <a:lnTo>
                      <a:pt x="43" y="398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22" y="828"/>
                    </a:lnTo>
                    <a:lnTo>
                      <a:pt x="33" y="893"/>
                    </a:lnTo>
                    <a:lnTo>
                      <a:pt x="54" y="957"/>
                    </a:lnTo>
                    <a:lnTo>
                      <a:pt x="86" y="1011"/>
                    </a:lnTo>
                    <a:lnTo>
                      <a:pt x="119" y="1065"/>
                    </a:lnTo>
                    <a:lnTo>
                      <a:pt x="151" y="1108"/>
                    </a:lnTo>
                    <a:lnTo>
                      <a:pt x="194" y="1151"/>
                    </a:lnTo>
                    <a:lnTo>
                      <a:pt x="291" y="1226"/>
                    </a:lnTo>
                    <a:lnTo>
                      <a:pt x="409" y="1280"/>
                    </a:lnTo>
                    <a:lnTo>
                      <a:pt x="538" y="1312"/>
                    </a:lnTo>
                    <a:lnTo>
                      <a:pt x="689" y="1344"/>
                    </a:lnTo>
                    <a:lnTo>
                      <a:pt x="828" y="1312"/>
                    </a:lnTo>
                    <a:lnTo>
                      <a:pt x="957" y="1269"/>
                    </a:lnTo>
                    <a:lnTo>
                      <a:pt x="1065" y="1205"/>
                    </a:lnTo>
                    <a:lnTo>
                      <a:pt x="1162" y="1129"/>
                    </a:lnTo>
                    <a:lnTo>
                      <a:pt x="1205" y="1086"/>
                    </a:lnTo>
                    <a:lnTo>
                      <a:pt x="1237" y="1033"/>
                    </a:lnTo>
                    <a:lnTo>
                      <a:pt x="1269" y="979"/>
                    </a:lnTo>
                    <a:lnTo>
                      <a:pt x="1291" y="925"/>
                    </a:lnTo>
                    <a:lnTo>
                      <a:pt x="1312" y="861"/>
                    </a:lnTo>
                    <a:lnTo>
                      <a:pt x="1323" y="796"/>
                    </a:lnTo>
                    <a:lnTo>
                      <a:pt x="1334" y="646"/>
                    </a:lnTo>
                    <a:lnTo>
                      <a:pt x="1312" y="495"/>
                    </a:lnTo>
                    <a:lnTo>
                      <a:pt x="1280" y="366"/>
                    </a:lnTo>
                    <a:lnTo>
                      <a:pt x="1248" y="312"/>
                    </a:lnTo>
                    <a:lnTo>
                      <a:pt x="1216" y="258"/>
                    </a:lnTo>
                    <a:lnTo>
                      <a:pt x="1183" y="205"/>
                    </a:lnTo>
                    <a:lnTo>
                      <a:pt x="1140" y="162"/>
                    </a:lnTo>
                    <a:lnTo>
                      <a:pt x="1097" y="129"/>
                    </a:lnTo>
                    <a:lnTo>
                      <a:pt x="1043" y="97"/>
                    </a:lnTo>
                    <a:lnTo>
                      <a:pt x="990" y="65"/>
                    </a:lnTo>
                    <a:lnTo>
                      <a:pt x="925" y="43"/>
                    </a:lnTo>
                    <a:lnTo>
                      <a:pt x="796" y="11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1804025" y="2843500"/>
                <a:ext cx="33075" cy="33625"/>
              </a:xfrm>
              <a:custGeom>
                <a:rect b="b" l="l" r="r" t="t"/>
                <a:pathLst>
                  <a:path extrusionOk="0" h="1345" w="1323">
                    <a:moveTo>
                      <a:pt x="656" y="0"/>
                    </a:moveTo>
                    <a:lnTo>
                      <a:pt x="516" y="33"/>
                    </a:lnTo>
                    <a:lnTo>
                      <a:pt x="387" y="76"/>
                    </a:lnTo>
                    <a:lnTo>
                      <a:pt x="269" y="129"/>
                    </a:lnTo>
                    <a:lnTo>
                      <a:pt x="172" y="205"/>
                    </a:lnTo>
                    <a:lnTo>
                      <a:pt x="129" y="248"/>
                    </a:lnTo>
                    <a:lnTo>
                      <a:pt x="97" y="291"/>
                    </a:lnTo>
                    <a:lnTo>
                      <a:pt x="65" y="344"/>
                    </a:lnTo>
                    <a:lnTo>
                      <a:pt x="43" y="409"/>
                    </a:lnTo>
                    <a:lnTo>
                      <a:pt x="22" y="463"/>
                    </a:lnTo>
                    <a:lnTo>
                      <a:pt x="11" y="538"/>
                    </a:lnTo>
                    <a:lnTo>
                      <a:pt x="0" y="678"/>
                    </a:lnTo>
                    <a:lnTo>
                      <a:pt x="11" y="828"/>
                    </a:lnTo>
                    <a:lnTo>
                      <a:pt x="43" y="957"/>
                    </a:lnTo>
                    <a:lnTo>
                      <a:pt x="75" y="1022"/>
                    </a:lnTo>
                    <a:lnTo>
                      <a:pt x="97" y="1076"/>
                    </a:lnTo>
                    <a:lnTo>
                      <a:pt x="140" y="1119"/>
                    </a:lnTo>
                    <a:lnTo>
                      <a:pt x="172" y="1162"/>
                    </a:lnTo>
                    <a:lnTo>
                      <a:pt x="226" y="1205"/>
                    </a:lnTo>
                    <a:lnTo>
                      <a:pt x="269" y="1237"/>
                    </a:lnTo>
                    <a:lnTo>
                      <a:pt x="323" y="1269"/>
                    </a:lnTo>
                    <a:lnTo>
                      <a:pt x="387" y="1301"/>
                    </a:lnTo>
                    <a:lnTo>
                      <a:pt x="516" y="1334"/>
                    </a:lnTo>
                    <a:lnTo>
                      <a:pt x="667" y="1344"/>
                    </a:lnTo>
                    <a:lnTo>
                      <a:pt x="807" y="1323"/>
                    </a:lnTo>
                    <a:lnTo>
                      <a:pt x="946" y="1291"/>
                    </a:lnTo>
                    <a:lnTo>
                      <a:pt x="1000" y="1269"/>
                    </a:lnTo>
                    <a:lnTo>
                      <a:pt x="1054" y="1237"/>
                    </a:lnTo>
                    <a:lnTo>
                      <a:pt x="1108" y="1205"/>
                    </a:lnTo>
                    <a:lnTo>
                      <a:pt x="1151" y="1162"/>
                    </a:lnTo>
                    <a:lnTo>
                      <a:pt x="1183" y="1119"/>
                    </a:lnTo>
                    <a:lnTo>
                      <a:pt x="1226" y="1065"/>
                    </a:lnTo>
                    <a:lnTo>
                      <a:pt x="1248" y="1011"/>
                    </a:lnTo>
                    <a:lnTo>
                      <a:pt x="1280" y="957"/>
                    </a:lnTo>
                    <a:lnTo>
                      <a:pt x="1312" y="818"/>
                    </a:lnTo>
                    <a:lnTo>
                      <a:pt x="1323" y="678"/>
                    </a:lnTo>
                    <a:lnTo>
                      <a:pt x="1312" y="527"/>
                    </a:lnTo>
                    <a:lnTo>
                      <a:pt x="1291" y="463"/>
                    </a:lnTo>
                    <a:lnTo>
                      <a:pt x="1280" y="398"/>
                    </a:lnTo>
                    <a:lnTo>
                      <a:pt x="1248" y="344"/>
                    </a:lnTo>
                    <a:lnTo>
                      <a:pt x="1215" y="291"/>
                    </a:lnTo>
                    <a:lnTo>
                      <a:pt x="1183" y="248"/>
                    </a:lnTo>
                    <a:lnTo>
                      <a:pt x="1140" y="194"/>
                    </a:lnTo>
                    <a:lnTo>
                      <a:pt x="1043" y="129"/>
                    </a:lnTo>
                    <a:lnTo>
                      <a:pt x="936" y="65"/>
                    </a:lnTo>
                    <a:lnTo>
                      <a:pt x="807" y="33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547000" y="2688125"/>
                <a:ext cx="33350" cy="33350"/>
              </a:xfrm>
              <a:custGeom>
                <a:rect b="b" l="l" r="r" t="t"/>
                <a:pathLst>
                  <a:path extrusionOk="0" h="1334" w="1334">
                    <a:moveTo>
                      <a:pt x="678" y="0"/>
                    </a:moveTo>
                    <a:lnTo>
                      <a:pt x="527" y="11"/>
                    </a:lnTo>
                    <a:lnTo>
                      <a:pt x="398" y="43"/>
                    </a:lnTo>
                    <a:lnTo>
                      <a:pt x="291" y="97"/>
                    </a:lnTo>
                    <a:lnTo>
                      <a:pt x="194" y="172"/>
                    </a:lnTo>
                    <a:lnTo>
                      <a:pt x="118" y="258"/>
                    </a:lnTo>
                    <a:lnTo>
                      <a:pt x="54" y="376"/>
                    </a:lnTo>
                    <a:lnTo>
                      <a:pt x="22" y="495"/>
                    </a:lnTo>
                    <a:lnTo>
                      <a:pt x="0" y="645"/>
                    </a:lnTo>
                    <a:lnTo>
                      <a:pt x="0" y="721"/>
                    </a:lnTo>
                    <a:lnTo>
                      <a:pt x="0" y="785"/>
                    </a:lnTo>
                    <a:lnTo>
                      <a:pt x="22" y="850"/>
                    </a:lnTo>
                    <a:lnTo>
                      <a:pt x="43" y="914"/>
                    </a:lnTo>
                    <a:lnTo>
                      <a:pt x="65" y="979"/>
                    </a:lnTo>
                    <a:lnTo>
                      <a:pt x="97" y="1043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37" y="1183"/>
                    </a:lnTo>
                    <a:lnTo>
                      <a:pt x="291" y="1226"/>
                    </a:lnTo>
                    <a:lnTo>
                      <a:pt x="344" y="1258"/>
                    </a:lnTo>
                    <a:lnTo>
                      <a:pt x="409" y="1290"/>
                    </a:lnTo>
                    <a:lnTo>
                      <a:pt x="473" y="1312"/>
                    </a:lnTo>
                    <a:lnTo>
                      <a:pt x="538" y="1323"/>
                    </a:lnTo>
                    <a:lnTo>
                      <a:pt x="613" y="1334"/>
                    </a:lnTo>
                    <a:lnTo>
                      <a:pt x="688" y="1334"/>
                    </a:lnTo>
                    <a:lnTo>
                      <a:pt x="828" y="1312"/>
                    </a:lnTo>
                    <a:lnTo>
                      <a:pt x="957" y="1269"/>
                    </a:lnTo>
                    <a:lnTo>
                      <a:pt x="1065" y="1215"/>
                    </a:lnTo>
                    <a:lnTo>
                      <a:pt x="1151" y="1140"/>
                    </a:lnTo>
                    <a:lnTo>
                      <a:pt x="1226" y="1054"/>
                    </a:lnTo>
                    <a:lnTo>
                      <a:pt x="1280" y="957"/>
                    </a:lnTo>
                    <a:lnTo>
                      <a:pt x="1312" y="850"/>
                    </a:lnTo>
                    <a:lnTo>
                      <a:pt x="1334" y="721"/>
                    </a:lnTo>
                    <a:lnTo>
                      <a:pt x="1334" y="645"/>
                    </a:lnTo>
                    <a:lnTo>
                      <a:pt x="1323" y="570"/>
                    </a:lnTo>
                    <a:lnTo>
                      <a:pt x="1301" y="495"/>
                    </a:lnTo>
                    <a:lnTo>
                      <a:pt x="1280" y="430"/>
                    </a:lnTo>
                    <a:lnTo>
                      <a:pt x="1258" y="366"/>
                    </a:lnTo>
                    <a:lnTo>
                      <a:pt x="1226" y="301"/>
                    </a:lnTo>
                    <a:lnTo>
                      <a:pt x="1183" y="247"/>
                    </a:lnTo>
                    <a:lnTo>
                      <a:pt x="1140" y="194"/>
                    </a:lnTo>
                    <a:lnTo>
                      <a:pt x="1097" y="151"/>
                    </a:lnTo>
                    <a:lnTo>
                      <a:pt x="1043" y="108"/>
                    </a:lnTo>
                    <a:lnTo>
                      <a:pt x="989" y="75"/>
                    </a:lnTo>
                    <a:lnTo>
                      <a:pt x="936" y="43"/>
                    </a:lnTo>
                    <a:lnTo>
                      <a:pt x="871" y="22"/>
                    </a:lnTo>
                    <a:lnTo>
                      <a:pt x="807" y="11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2039775" y="1742125"/>
                <a:ext cx="34425" cy="34425"/>
              </a:xfrm>
              <a:custGeom>
                <a:rect b="b" l="l" r="r" t="t"/>
                <a:pathLst>
                  <a:path extrusionOk="0" h="1377" w="1377">
                    <a:moveTo>
                      <a:pt x="656" y="0"/>
                    </a:moveTo>
                    <a:lnTo>
                      <a:pt x="506" y="22"/>
                    </a:lnTo>
                    <a:lnTo>
                      <a:pt x="377" y="54"/>
                    </a:lnTo>
                    <a:lnTo>
                      <a:pt x="269" y="119"/>
                    </a:lnTo>
                    <a:lnTo>
                      <a:pt x="173" y="194"/>
                    </a:lnTo>
                    <a:lnTo>
                      <a:pt x="108" y="291"/>
                    </a:lnTo>
                    <a:lnTo>
                      <a:pt x="54" y="398"/>
                    </a:lnTo>
                    <a:lnTo>
                      <a:pt x="11" y="527"/>
                    </a:lnTo>
                    <a:lnTo>
                      <a:pt x="1" y="678"/>
                    </a:lnTo>
                    <a:lnTo>
                      <a:pt x="1" y="753"/>
                    </a:lnTo>
                    <a:lnTo>
                      <a:pt x="1" y="818"/>
                    </a:lnTo>
                    <a:lnTo>
                      <a:pt x="22" y="893"/>
                    </a:lnTo>
                    <a:lnTo>
                      <a:pt x="44" y="958"/>
                    </a:lnTo>
                    <a:lnTo>
                      <a:pt x="65" y="1022"/>
                    </a:lnTo>
                    <a:lnTo>
                      <a:pt x="97" y="1076"/>
                    </a:lnTo>
                    <a:lnTo>
                      <a:pt x="140" y="1130"/>
                    </a:lnTo>
                    <a:lnTo>
                      <a:pt x="183" y="1173"/>
                    </a:lnTo>
                    <a:lnTo>
                      <a:pt x="237" y="1226"/>
                    </a:lnTo>
                    <a:lnTo>
                      <a:pt x="291" y="1259"/>
                    </a:lnTo>
                    <a:lnTo>
                      <a:pt x="345" y="1291"/>
                    </a:lnTo>
                    <a:lnTo>
                      <a:pt x="409" y="1323"/>
                    </a:lnTo>
                    <a:lnTo>
                      <a:pt x="474" y="1345"/>
                    </a:lnTo>
                    <a:lnTo>
                      <a:pt x="538" y="1366"/>
                    </a:lnTo>
                    <a:lnTo>
                      <a:pt x="613" y="1377"/>
                    </a:lnTo>
                    <a:lnTo>
                      <a:pt x="764" y="1377"/>
                    </a:lnTo>
                    <a:lnTo>
                      <a:pt x="829" y="1366"/>
                    </a:lnTo>
                    <a:lnTo>
                      <a:pt x="904" y="1345"/>
                    </a:lnTo>
                    <a:lnTo>
                      <a:pt x="968" y="1323"/>
                    </a:lnTo>
                    <a:lnTo>
                      <a:pt x="1022" y="1291"/>
                    </a:lnTo>
                    <a:lnTo>
                      <a:pt x="1087" y="1259"/>
                    </a:lnTo>
                    <a:lnTo>
                      <a:pt x="1140" y="1216"/>
                    </a:lnTo>
                    <a:lnTo>
                      <a:pt x="1183" y="1173"/>
                    </a:lnTo>
                    <a:lnTo>
                      <a:pt x="1226" y="1130"/>
                    </a:lnTo>
                    <a:lnTo>
                      <a:pt x="1269" y="1065"/>
                    </a:lnTo>
                    <a:lnTo>
                      <a:pt x="1302" y="1011"/>
                    </a:lnTo>
                    <a:lnTo>
                      <a:pt x="1323" y="947"/>
                    </a:lnTo>
                    <a:lnTo>
                      <a:pt x="1345" y="882"/>
                    </a:lnTo>
                    <a:lnTo>
                      <a:pt x="1366" y="818"/>
                    </a:lnTo>
                    <a:lnTo>
                      <a:pt x="1377" y="742"/>
                    </a:lnTo>
                    <a:lnTo>
                      <a:pt x="1377" y="667"/>
                    </a:lnTo>
                    <a:lnTo>
                      <a:pt x="1366" y="592"/>
                    </a:lnTo>
                    <a:lnTo>
                      <a:pt x="1355" y="527"/>
                    </a:lnTo>
                    <a:lnTo>
                      <a:pt x="1334" y="452"/>
                    </a:lnTo>
                    <a:lnTo>
                      <a:pt x="1312" y="388"/>
                    </a:lnTo>
                    <a:lnTo>
                      <a:pt x="1280" y="334"/>
                    </a:lnTo>
                    <a:lnTo>
                      <a:pt x="1248" y="280"/>
                    </a:lnTo>
                    <a:lnTo>
                      <a:pt x="1205" y="226"/>
                    </a:lnTo>
                    <a:lnTo>
                      <a:pt x="1162" y="173"/>
                    </a:lnTo>
                    <a:lnTo>
                      <a:pt x="1108" y="130"/>
                    </a:lnTo>
                    <a:lnTo>
                      <a:pt x="1054" y="97"/>
                    </a:lnTo>
                    <a:lnTo>
                      <a:pt x="1001" y="65"/>
                    </a:lnTo>
                    <a:lnTo>
                      <a:pt x="936" y="33"/>
                    </a:lnTo>
                    <a:lnTo>
                      <a:pt x="872" y="2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>
                <a:off x="624675" y="1506100"/>
                <a:ext cx="33900" cy="33625"/>
              </a:xfrm>
              <a:custGeom>
                <a:rect b="b" l="l" r="r" t="t"/>
                <a:pathLst>
                  <a:path extrusionOk="0" h="1345" w="1356">
                    <a:moveTo>
                      <a:pt x="689" y="0"/>
                    </a:moveTo>
                    <a:lnTo>
                      <a:pt x="549" y="11"/>
                    </a:lnTo>
                    <a:lnTo>
                      <a:pt x="420" y="43"/>
                    </a:lnTo>
                    <a:lnTo>
                      <a:pt x="356" y="65"/>
                    </a:lnTo>
                    <a:lnTo>
                      <a:pt x="302" y="86"/>
                    </a:lnTo>
                    <a:lnTo>
                      <a:pt x="248" y="129"/>
                    </a:lnTo>
                    <a:lnTo>
                      <a:pt x="205" y="162"/>
                    </a:lnTo>
                    <a:lnTo>
                      <a:pt x="162" y="205"/>
                    </a:lnTo>
                    <a:lnTo>
                      <a:pt x="130" y="258"/>
                    </a:lnTo>
                    <a:lnTo>
                      <a:pt x="65" y="366"/>
                    </a:lnTo>
                    <a:lnTo>
                      <a:pt x="22" y="495"/>
                    </a:lnTo>
                    <a:lnTo>
                      <a:pt x="1" y="635"/>
                    </a:lnTo>
                    <a:lnTo>
                      <a:pt x="1" y="710"/>
                    </a:lnTo>
                    <a:lnTo>
                      <a:pt x="1" y="785"/>
                    </a:lnTo>
                    <a:lnTo>
                      <a:pt x="22" y="850"/>
                    </a:lnTo>
                    <a:lnTo>
                      <a:pt x="44" y="914"/>
                    </a:lnTo>
                    <a:lnTo>
                      <a:pt x="65" y="979"/>
                    </a:lnTo>
                    <a:lnTo>
                      <a:pt x="98" y="1043"/>
                    </a:lnTo>
                    <a:lnTo>
                      <a:pt x="141" y="1097"/>
                    </a:lnTo>
                    <a:lnTo>
                      <a:pt x="184" y="1140"/>
                    </a:lnTo>
                    <a:lnTo>
                      <a:pt x="227" y="1194"/>
                    </a:lnTo>
                    <a:lnTo>
                      <a:pt x="280" y="1237"/>
                    </a:lnTo>
                    <a:lnTo>
                      <a:pt x="345" y="1269"/>
                    </a:lnTo>
                    <a:lnTo>
                      <a:pt x="399" y="1291"/>
                    </a:lnTo>
                    <a:lnTo>
                      <a:pt x="463" y="1323"/>
                    </a:lnTo>
                    <a:lnTo>
                      <a:pt x="538" y="1334"/>
                    </a:lnTo>
                    <a:lnTo>
                      <a:pt x="603" y="1345"/>
                    </a:lnTo>
                    <a:lnTo>
                      <a:pt x="678" y="1345"/>
                    </a:lnTo>
                    <a:lnTo>
                      <a:pt x="829" y="1323"/>
                    </a:lnTo>
                    <a:lnTo>
                      <a:pt x="958" y="1291"/>
                    </a:lnTo>
                    <a:lnTo>
                      <a:pt x="1012" y="1269"/>
                    </a:lnTo>
                    <a:lnTo>
                      <a:pt x="1065" y="1237"/>
                    </a:lnTo>
                    <a:lnTo>
                      <a:pt x="1108" y="1194"/>
                    </a:lnTo>
                    <a:lnTo>
                      <a:pt x="1151" y="1162"/>
                    </a:lnTo>
                    <a:lnTo>
                      <a:pt x="1227" y="1065"/>
                    </a:lnTo>
                    <a:lnTo>
                      <a:pt x="1291" y="957"/>
                    </a:lnTo>
                    <a:lnTo>
                      <a:pt x="1323" y="828"/>
                    </a:lnTo>
                    <a:lnTo>
                      <a:pt x="1356" y="678"/>
                    </a:lnTo>
                    <a:lnTo>
                      <a:pt x="1334" y="538"/>
                    </a:lnTo>
                    <a:lnTo>
                      <a:pt x="1291" y="409"/>
                    </a:lnTo>
                    <a:lnTo>
                      <a:pt x="1237" y="291"/>
                    </a:lnTo>
                    <a:lnTo>
                      <a:pt x="1162" y="194"/>
                    </a:lnTo>
                    <a:lnTo>
                      <a:pt x="1119" y="151"/>
                    </a:lnTo>
                    <a:lnTo>
                      <a:pt x="1076" y="119"/>
                    </a:lnTo>
                    <a:lnTo>
                      <a:pt x="1022" y="86"/>
                    </a:lnTo>
                    <a:lnTo>
                      <a:pt x="969" y="54"/>
                    </a:lnTo>
                    <a:lnTo>
                      <a:pt x="904" y="33"/>
                    </a:lnTo>
                    <a:lnTo>
                      <a:pt x="840" y="22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1881450" y="2765525"/>
                <a:ext cx="33875" cy="34175"/>
              </a:xfrm>
              <a:custGeom>
                <a:rect b="b" l="l" r="r" t="t"/>
                <a:pathLst>
                  <a:path extrusionOk="0" h="1367" w="1355">
                    <a:moveTo>
                      <a:pt x="688" y="1"/>
                    </a:moveTo>
                    <a:lnTo>
                      <a:pt x="538" y="22"/>
                    </a:lnTo>
                    <a:lnTo>
                      <a:pt x="409" y="55"/>
                    </a:lnTo>
                    <a:lnTo>
                      <a:pt x="301" y="98"/>
                    </a:lnTo>
                    <a:lnTo>
                      <a:pt x="247" y="130"/>
                    </a:lnTo>
                    <a:lnTo>
                      <a:pt x="204" y="173"/>
                    </a:lnTo>
                    <a:lnTo>
                      <a:pt x="161" y="216"/>
                    </a:lnTo>
                    <a:lnTo>
                      <a:pt x="129" y="259"/>
                    </a:lnTo>
                    <a:lnTo>
                      <a:pt x="65" y="367"/>
                    </a:lnTo>
                    <a:lnTo>
                      <a:pt x="22" y="496"/>
                    </a:lnTo>
                    <a:lnTo>
                      <a:pt x="0" y="646"/>
                    </a:lnTo>
                    <a:lnTo>
                      <a:pt x="0" y="721"/>
                    </a:lnTo>
                    <a:lnTo>
                      <a:pt x="0" y="786"/>
                    </a:lnTo>
                    <a:lnTo>
                      <a:pt x="22" y="861"/>
                    </a:lnTo>
                    <a:lnTo>
                      <a:pt x="32" y="926"/>
                    </a:lnTo>
                    <a:lnTo>
                      <a:pt x="65" y="990"/>
                    </a:lnTo>
                    <a:lnTo>
                      <a:pt x="97" y="1044"/>
                    </a:lnTo>
                    <a:lnTo>
                      <a:pt x="140" y="1098"/>
                    </a:lnTo>
                    <a:lnTo>
                      <a:pt x="183" y="1152"/>
                    </a:lnTo>
                    <a:lnTo>
                      <a:pt x="237" y="1195"/>
                    </a:lnTo>
                    <a:lnTo>
                      <a:pt x="290" y="1238"/>
                    </a:lnTo>
                    <a:lnTo>
                      <a:pt x="355" y="1270"/>
                    </a:lnTo>
                    <a:lnTo>
                      <a:pt x="419" y="1302"/>
                    </a:lnTo>
                    <a:lnTo>
                      <a:pt x="495" y="1334"/>
                    </a:lnTo>
                    <a:lnTo>
                      <a:pt x="570" y="1345"/>
                    </a:lnTo>
                    <a:lnTo>
                      <a:pt x="656" y="1356"/>
                    </a:lnTo>
                    <a:lnTo>
                      <a:pt x="742" y="1367"/>
                    </a:lnTo>
                    <a:lnTo>
                      <a:pt x="860" y="1345"/>
                    </a:lnTo>
                    <a:lnTo>
                      <a:pt x="968" y="1313"/>
                    </a:lnTo>
                    <a:lnTo>
                      <a:pt x="1075" y="1259"/>
                    </a:lnTo>
                    <a:lnTo>
                      <a:pt x="1161" y="1184"/>
                    </a:lnTo>
                    <a:lnTo>
                      <a:pt x="1237" y="1098"/>
                    </a:lnTo>
                    <a:lnTo>
                      <a:pt x="1290" y="990"/>
                    </a:lnTo>
                    <a:lnTo>
                      <a:pt x="1333" y="872"/>
                    </a:lnTo>
                    <a:lnTo>
                      <a:pt x="1355" y="721"/>
                    </a:lnTo>
                    <a:lnTo>
                      <a:pt x="1355" y="646"/>
                    </a:lnTo>
                    <a:lnTo>
                      <a:pt x="1355" y="571"/>
                    </a:lnTo>
                    <a:lnTo>
                      <a:pt x="1344" y="506"/>
                    </a:lnTo>
                    <a:lnTo>
                      <a:pt x="1323" y="442"/>
                    </a:lnTo>
                    <a:lnTo>
                      <a:pt x="1290" y="377"/>
                    </a:lnTo>
                    <a:lnTo>
                      <a:pt x="1258" y="324"/>
                    </a:lnTo>
                    <a:lnTo>
                      <a:pt x="1226" y="259"/>
                    </a:lnTo>
                    <a:lnTo>
                      <a:pt x="1183" y="216"/>
                    </a:lnTo>
                    <a:lnTo>
                      <a:pt x="1129" y="162"/>
                    </a:lnTo>
                    <a:lnTo>
                      <a:pt x="1086" y="119"/>
                    </a:lnTo>
                    <a:lnTo>
                      <a:pt x="1022" y="87"/>
                    </a:lnTo>
                    <a:lnTo>
                      <a:pt x="968" y="55"/>
                    </a:lnTo>
                    <a:lnTo>
                      <a:pt x="903" y="33"/>
                    </a:lnTo>
                    <a:lnTo>
                      <a:pt x="828" y="22"/>
                    </a:lnTo>
                    <a:lnTo>
                      <a:pt x="764" y="12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1884400" y="1508775"/>
                <a:ext cx="33625" cy="33650"/>
              </a:xfrm>
              <a:custGeom>
                <a:rect b="b" l="l" r="r" t="t"/>
                <a:pathLst>
                  <a:path extrusionOk="0" h="1346" w="1345">
                    <a:moveTo>
                      <a:pt x="742" y="1"/>
                    </a:moveTo>
                    <a:lnTo>
                      <a:pt x="656" y="12"/>
                    </a:lnTo>
                    <a:lnTo>
                      <a:pt x="581" y="22"/>
                    </a:lnTo>
                    <a:lnTo>
                      <a:pt x="506" y="33"/>
                    </a:lnTo>
                    <a:lnTo>
                      <a:pt x="430" y="55"/>
                    </a:lnTo>
                    <a:lnTo>
                      <a:pt x="366" y="87"/>
                    </a:lnTo>
                    <a:lnTo>
                      <a:pt x="312" y="119"/>
                    </a:lnTo>
                    <a:lnTo>
                      <a:pt x="248" y="151"/>
                    </a:lnTo>
                    <a:lnTo>
                      <a:pt x="205" y="194"/>
                    </a:lnTo>
                    <a:lnTo>
                      <a:pt x="151" y="237"/>
                    </a:lnTo>
                    <a:lnTo>
                      <a:pt x="119" y="291"/>
                    </a:lnTo>
                    <a:lnTo>
                      <a:pt x="76" y="345"/>
                    </a:lnTo>
                    <a:lnTo>
                      <a:pt x="54" y="410"/>
                    </a:lnTo>
                    <a:lnTo>
                      <a:pt x="33" y="463"/>
                    </a:lnTo>
                    <a:lnTo>
                      <a:pt x="11" y="528"/>
                    </a:lnTo>
                    <a:lnTo>
                      <a:pt x="0" y="592"/>
                    </a:lnTo>
                    <a:lnTo>
                      <a:pt x="0" y="668"/>
                    </a:lnTo>
                    <a:lnTo>
                      <a:pt x="11" y="818"/>
                    </a:lnTo>
                    <a:lnTo>
                      <a:pt x="43" y="947"/>
                    </a:lnTo>
                    <a:lnTo>
                      <a:pt x="97" y="1055"/>
                    </a:lnTo>
                    <a:lnTo>
                      <a:pt x="129" y="1108"/>
                    </a:lnTo>
                    <a:lnTo>
                      <a:pt x="172" y="1151"/>
                    </a:lnTo>
                    <a:lnTo>
                      <a:pt x="215" y="1195"/>
                    </a:lnTo>
                    <a:lnTo>
                      <a:pt x="258" y="1227"/>
                    </a:lnTo>
                    <a:lnTo>
                      <a:pt x="377" y="1291"/>
                    </a:lnTo>
                    <a:lnTo>
                      <a:pt x="495" y="1324"/>
                    </a:lnTo>
                    <a:lnTo>
                      <a:pt x="646" y="1345"/>
                    </a:lnTo>
                    <a:lnTo>
                      <a:pt x="796" y="1345"/>
                    </a:lnTo>
                    <a:lnTo>
                      <a:pt x="861" y="1324"/>
                    </a:lnTo>
                    <a:lnTo>
                      <a:pt x="925" y="1313"/>
                    </a:lnTo>
                    <a:lnTo>
                      <a:pt x="990" y="1281"/>
                    </a:lnTo>
                    <a:lnTo>
                      <a:pt x="1043" y="1248"/>
                    </a:lnTo>
                    <a:lnTo>
                      <a:pt x="1097" y="1205"/>
                    </a:lnTo>
                    <a:lnTo>
                      <a:pt x="1151" y="1162"/>
                    </a:lnTo>
                    <a:lnTo>
                      <a:pt x="1194" y="1119"/>
                    </a:lnTo>
                    <a:lnTo>
                      <a:pt x="1237" y="1055"/>
                    </a:lnTo>
                    <a:lnTo>
                      <a:pt x="1269" y="1001"/>
                    </a:lnTo>
                    <a:lnTo>
                      <a:pt x="1301" y="936"/>
                    </a:lnTo>
                    <a:lnTo>
                      <a:pt x="1323" y="872"/>
                    </a:lnTo>
                    <a:lnTo>
                      <a:pt x="1334" y="807"/>
                    </a:lnTo>
                    <a:lnTo>
                      <a:pt x="1344" y="732"/>
                    </a:lnTo>
                    <a:lnTo>
                      <a:pt x="1344" y="657"/>
                    </a:lnTo>
                    <a:lnTo>
                      <a:pt x="1323" y="517"/>
                    </a:lnTo>
                    <a:lnTo>
                      <a:pt x="1291" y="388"/>
                    </a:lnTo>
                    <a:lnTo>
                      <a:pt x="1226" y="281"/>
                    </a:lnTo>
                    <a:lnTo>
                      <a:pt x="1162" y="184"/>
                    </a:lnTo>
                    <a:lnTo>
                      <a:pt x="1076" y="119"/>
                    </a:lnTo>
                    <a:lnTo>
                      <a:pt x="968" y="65"/>
                    </a:lnTo>
                    <a:lnTo>
                      <a:pt x="861" y="22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624425" y="2765525"/>
                <a:ext cx="34150" cy="33900"/>
              </a:xfrm>
              <a:custGeom>
                <a:rect b="b" l="l" r="r" t="t"/>
                <a:pathLst>
                  <a:path extrusionOk="0" h="1356" w="1366">
                    <a:moveTo>
                      <a:pt x="656" y="1"/>
                    </a:moveTo>
                    <a:lnTo>
                      <a:pt x="591" y="12"/>
                    </a:lnTo>
                    <a:lnTo>
                      <a:pt x="527" y="22"/>
                    </a:lnTo>
                    <a:lnTo>
                      <a:pt x="398" y="66"/>
                    </a:lnTo>
                    <a:lnTo>
                      <a:pt x="290" y="119"/>
                    </a:lnTo>
                    <a:lnTo>
                      <a:pt x="194" y="205"/>
                    </a:lnTo>
                    <a:lnTo>
                      <a:pt x="108" y="302"/>
                    </a:lnTo>
                    <a:lnTo>
                      <a:pt x="54" y="420"/>
                    </a:lnTo>
                    <a:lnTo>
                      <a:pt x="22" y="539"/>
                    </a:lnTo>
                    <a:lnTo>
                      <a:pt x="11" y="614"/>
                    </a:lnTo>
                    <a:lnTo>
                      <a:pt x="0" y="678"/>
                    </a:lnTo>
                    <a:lnTo>
                      <a:pt x="11" y="754"/>
                    </a:lnTo>
                    <a:lnTo>
                      <a:pt x="22" y="829"/>
                    </a:lnTo>
                    <a:lnTo>
                      <a:pt x="32" y="893"/>
                    </a:lnTo>
                    <a:lnTo>
                      <a:pt x="54" y="958"/>
                    </a:lnTo>
                    <a:lnTo>
                      <a:pt x="86" y="1023"/>
                    </a:lnTo>
                    <a:lnTo>
                      <a:pt x="118" y="1076"/>
                    </a:lnTo>
                    <a:lnTo>
                      <a:pt x="161" y="1130"/>
                    </a:lnTo>
                    <a:lnTo>
                      <a:pt x="204" y="1184"/>
                    </a:lnTo>
                    <a:lnTo>
                      <a:pt x="258" y="1227"/>
                    </a:lnTo>
                    <a:lnTo>
                      <a:pt x="312" y="1259"/>
                    </a:lnTo>
                    <a:lnTo>
                      <a:pt x="366" y="1291"/>
                    </a:lnTo>
                    <a:lnTo>
                      <a:pt x="430" y="1324"/>
                    </a:lnTo>
                    <a:lnTo>
                      <a:pt x="495" y="1345"/>
                    </a:lnTo>
                    <a:lnTo>
                      <a:pt x="559" y="1356"/>
                    </a:lnTo>
                    <a:lnTo>
                      <a:pt x="710" y="1356"/>
                    </a:lnTo>
                    <a:lnTo>
                      <a:pt x="850" y="1345"/>
                    </a:lnTo>
                    <a:lnTo>
                      <a:pt x="979" y="1302"/>
                    </a:lnTo>
                    <a:lnTo>
                      <a:pt x="1097" y="1248"/>
                    </a:lnTo>
                    <a:lnTo>
                      <a:pt x="1140" y="1205"/>
                    </a:lnTo>
                    <a:lnTo>
                      <a:pt x="1183" y="1173"/>
                    </a:lnTo>
                    <a:lnTo>
                      <a:pt x="1226" y="1119"/>
                    </a:lnTo>
                    <a:lnTo>
                      <a:pt x="1258" y="1076"/>
                    </a:lnTo>
                    <a:lnTo>
                      <a:pt x="1312" y="958"/>
                    </a:lnTo>
                    <a:lnTo>
                      <a:pt x="1344" y="829"/>
                    </a:lnTo>
                    <a:lnTo>
                      <a:pt x="1366" y="689"/>
                    </a:lnTo>
                    <a:lnTo>
                      <a:pt x="1355" y="614"/>
                    </a:lnTo>
                    <a:lnTo>
                      <a:pt x="1355" y="539"/>
                    </a:lnTo>
                    <a:lnTo>
                      <a:pt x="1333" y="474"/>
                    </a:lnTo>
                    <a:lnTo>
                      <a:pt x="1312" y="410"/>
                    </a:lnTo>
                    <a:lnTo>
                      <a:pt x="1280" y="345"/>
                    </a:lnTo>
                    <a:lnTo>
                      <a:pt x="1247" y="291"/>
                    </a:lnTo>
                    <a:lnTo>
                      <a:pt x="1215" y="238"/>
                    </a:lnTo>
                    <a:lnTo>
                      <a:pt x="1161" y="195"/>
                    </a:lnTo>
                    <a:lnTo>
                      <a:pt x="1118" y="152"/>
                    </a:lnTo>
                    <a:lnTo>
                      <a:pt x="1065" y="109"/>
                    </a:lnTo>
                    <a:lnTo>
                      <a:pt x="1000" y="76"/>
                    </a:lnTo>
                    <a:lnTo>
                      <a:pt x="936" y="44"/>
                    </a:lnTo>
                    <a:lnTo>
                      <a:pt x="871" y="22"/>
                    </a:lnTo>
                    <a:lnTo>
                      <a:pt x="807" y="12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388650" y="1901275"/>
                <a:ext cx="33375" cy="33075"/>
              </a:xfrm>
              <a:custGeom>
                <a:rect b="b" l="l" r="r" t="t"/>
                <a:pathLst>
                  <a:path extrusionOk="0" h="1323" w="1335">
                    <a:moveTo>
                      <a:pt x="678" y="0"/>
                    </a:moveTo>
                    <a:lnTo>
                      <a:pt x="528" y="11"/>
                    </a:lnTo>
                    <a:lnTo>
                      <a:pt x="399" y="43"/>
                    </a:lnTo>
                    <a:lnTo>
                      <a:pt x="334" y="65"/>
                    </a:lnTo>
                    <a:lnTo>
                      <a:pt x="280" y="86"/>
                    </a:lnTo>
                    <a:lnTo>
                      <a:pt x="226" y="129"/>
                    </a:lnTo>
                    <a:lnTo>
                      <a:pt x="183" y="162"/>
                    </a:lnTo>
                    <a:lnTo>
                      <a:pt x="140" y="205"/>
                    </a:lnTo>
                    <a:lnTo>
                      <a:pt x="108" y="258"/>
                    </a:lnTo>
                    <a:lnTo>
                      <a:pt x="76" y="312"/>
                    </a:lnTo>
                    <a:lnTo>
                      <a:pt x="54" y="366"/>
                    </a:lnTo>
                    <a:lnTo>
                      <a:pt x="11" y="495"/>
                    </a:lnTo>
                    <a:lnTo>
                      <a:pt x="1" y="645"/>
                    </a:lnTo>
                    <a:lnTo>
                      <a:pt x="1" y="796"/>
                    </a:lnTo>
                    <a:lnTo>
                      <a:pt x="33" y="925"/>
                    </a:lnTo>
                    <a:lnTo>
                      <a:pt x="65" y="979"/>
                    </a:lnTo>
                    <a:lnTo>
                      <a:pt x="87" y="1033"/>
                    </a:lnTo>
                    <a:lnTo>
                      <a:pt x="119" y="1086"/>
                    </a:lnTo>
                    <a:lnTo>
                      <a:pt x="162" y="1129"/>
                    </a:lnTo>
                    <a:lnTo>
                      <a:pt x="205" y="1172"/>
                    </a:lnTo>
                    <a:lnTo>
                      <a:pt x="259" y="1215"/>
                    </a:lnTo>
                    <a:lnTo>
                      <a:pt x="313" y="1248"/>
                    </a:lnTo>
                    <a:lnTo>
                      <a:pt x="366" y="1269"/>
                    </a:lnTo>
                    <a:lnTo>
                      <a:pt x="495" y="1312"/>
                    </a:lnTo>
                    <a:lnTo>
                      <a:pt x="646" y="1323"/>
                    </a:lnTo>
                    <a:lnTo>
                      <a:pt x="786" y="1312"/>
                    </a:lnTo>
                    <a:lnTo>
                      <a:pt x="861" y="1301"/>
                    </a:lnTo>
                    <a:lnTo>
                      <a:pt x="915" y="1280"/>
                    </a:lnTo>
                    <a:lnTo>
                      <a:pt x="979" y="1258"/>
                    </a:lnTo>
                    <a:lnTo>
                      <a:pt x="1033" y="1226"/>
                    </a:lnTo>
                    <a:lnTo>
                      <a:pt x="1076" y="1194"/>
                    </a:lnTo>
                    <a:lnTo>
                      <a:pt x="1130" y="1151"/>
                    </a:lnTo>
                    <a:lnTo>
                      <a:pt x="1205" y="1054"/>
                    </a:lnTo>
                    <a:lnTo>
                      <a:pt x="1259" y="936"/>
                    </a:lnTo>
                    <a:lnTo>
                      <a:pt x="1313" y="807"/>
                    </a:lnTo>
                    <a:lnTo>
                      <a:pt x="1334" y="656"/>
                    </a:lnTo>
                    <a:lnTo>
                      <a:pt x="1313" y="516"/>
                    </a:lnTo>
                    <a:lnTo>
                      <a:pt x="1270" y="398"/>
                    </a:lnTo>
                    <a:lnTo>
                      <a:pt x="1216" y="280"/>
                    </a:lnTo>
                    <a:lnTo>
                      <a:pt x="1151" y="183"/>
                    </a:lnTo>
                    <a:lnTo>
                      <a:pt x="1108" y="151"/>
                    </a:lnTo>
                    <a:lnTo>
                      <a:pt x="1054" y="108"/>
                    </a:lnTo>
                    <a:lnTo>
                      <a:pt x="1011" y="76"/>
                    </a:lnTo>
                    <a:lnTo>
                      <a:pt x="947" y="54"/>
                    </a:lnTo>
                    <a:lnTo>
                      <a:pt x="893" y="33"/>
                    </a:lnTo>
                    <a:lnTo>
                      <a:pt x="829" y="1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547000" y="1586750"/>
                <a:ext cx="33075" cy="33350"/>
              </a:xfrm>
              <a:custGeom>
                <a:rect b="b" l="l" r="r" t="t"/>
                <a:pathLst>
                  <a:path extrusionOk="0" h="1334" w="1323">
                    <a:moveTo>
                      <a:pt x="656" y="0"/>
                    </a:moveTo>
                    <a:lnTo>
                      <a:pt x="516" y="22"/>
                    </a:lnTo>
                    <a:lnTo>
                      <a:pt x="387" y="65"/>
                    </a:lnTo>
                    <a:lnTo>
                      <a:pt x="269" y="129"/>
                    </a:lnTo>
                    <a:lnTo>
                      <a:pt x="172" y="205"/>
                    </a:lnTo>
                    <a:lnTo>
                      <a:pt x="140" y="248"/>
                    </a:lnTo>
                    <a:lnTo>
                      <a:pt x="97" y="291"/>
                    </a:lnTo>
                    <a:lnTo>
                      <a:pt x="75" y="344"/>
                    </a:lnTo>
                    <a:lnTo>
                      <a:pt x="43" y="398"/>
                    </a:lnTo>
                    <a:lnTo>
                      <a:pt x="32" y="463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22" y="828"/>
                    </a:lnTo>
                    <a:lnTo>
                      <a:pt x="54" y="957"/>
                    </a:lnTo>
                    <a:lnTo>
                      <a:pt x="75" y="1011"/>
                    </a:lnTo>
                    <a:lnTo>
                      <a:pt x="108" y="1065"/>
                    </a:lnTo>
                    <a:lnTo>
                      <a:pt x="140" y="1119"/>
                    </a:lnTo>
                    <a:lnTo>
                      <a:pt x="183" y="1162"/>
                    </a:lnTo>
                    <a:lnTo>
                      <a:pt x="226" y="1205"/>
                    </a:lnTo>
                    <a:lnTo>
                      <a:pt x="280" y="1237"/>
                    </a:lnTo>
                    <a:lnTo>
                      <a:pt x="334" y="1269"/>
                    </a:lnTo>
                    <a:lnTo>
                      <a:pt x="398" y="1291"/>
                    </a:lnTo>
                    <a:lnTo>
                      <a:pt x="527" y="1323"/>
                    </a:lnTo>
                    <a:lnTo>
                      <a:pt x="667" y="1334"/>
                    </a:lnTo>
                    <a:lnTo>
                      <a:pt x="817" y="1323"/>
                    </a:lnTo>
                    <a:lnTo>
                      <a:pt x="946" y="1291"/>
                    </a:lnTo>
                    <a:lnTo>
                      <a:pt x="1011" y="1258"/>
                    </a:lnTo>
                    <a:lnTo>
                      <a:pt x="1065" y="1226"/>
                    </a:lnTo>
                    <a:lnTo>
                      <a:pt x="1108" y="1194"/>
                    </a:lnTo>
                    <a:lnTo>
                      <a:pt x="1151" y="1151"/>
                    </a:lnTo>
                    <a:lnTo>
                      <a:pt x="1194" y="1108"/>
                    </a:lnTo>
                    <a:lnTo>
                      <a:pt x="1226" y="1054"/>
                    </a:lnTo>
                    <a:lnTo>
                      <a:pt x="1258" y="1000"/>
                    </a:lnTo>
                    <a:lnTo>
                      <a:pt x="1280" y="947"/>
                    </a:lnTo>
                    <a:lnTo>
                      <a:pt x="1312" y="818"/>
                    </a:lnTo>
                    <a:lnTo>
                      <a:pt x="1323" y="667"/>
                    </a:lnTo>
                    <a:lnTo>
                      <a:pt x="1312" y="516"/>
                    </a:lnTo>
                    <a:lnTo>
                      <a:pt x="1301" y="452"/>
                    </a:lnTo>
                    <a:lnTo>
                      <a:pt x="1280" y="387"/>
                    </a:lnTo>
                    <a:lnTo>
                      <a:pt x="1258" y="334"/>
                    </a:lnTo>
                    <a:lnTo>
                      <a:pt x="1226" y="280"/>
                    </a:lnTo>
                    <a:lnTo>
                      <a:pt x="1183" y="237"/>
                    </a:lnTo>
                    <a:lnTo>
                      <a:pt x="1140" y="194"/>
                    </a:lnTo>
                    <a:lnTo>
                      <a:pt x="1043" y="119"/>
                    </a:lnTo>
                    <a:lnTo>
                      <a:pt x="936" y="65"/>
                    </a:lnTo>
                    <a:lnTo>
                      <a:pt x="807" y="22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1647550" y="1349900"/>
                <a:ext cx="34450" cy="34450"/>
              </a:xfrm>
              <a:custGeom>
                <a:rect b="b" l="l" r="r" t="t"/>
                <a:pathLst>
                  <a:path extrusionOk="0" h="1378" w="1378">
                    <a:moveTo>
                      <a:pt x="625" y="1"/>
                    </a:moveTo>
                    <a:lnTo>
                      <a:pt x="549" y="12"/>
                    </a:lnTo>
                    <a:lnTo>
                      <a:pt x="485" y="33"/>
                    </a:lnTo>
                    <a:lnTo>
                      <a:pt x="420" y="55"/>
                    </a:lnTo>
                    <a:lnTo>
                      <a:pt x="356" y="76"/>
                    </a:lnTo>
                    <a:lnTo>
                      <a:pt x="302" y="119"/>
                    </a:lnTo>
                    <a:lnTo>
                      <a:pt x="248" y="151"/>
                    </a:lnTo>
                    <a:lnTo>
                      <a:pt x="194" y="194"/>
                    </a:lnTo>
                    <a:lnTo>
                      <a:pt x="151" y="248"/>
                    </a:lnTo>
                    <a:lnTo>
                      <a:pt x="108" y="302"/>
                    </a:lnTo>
                    <a:lnTo>
                      <a:pt x="76" y="356"/>
                    </a:lnTo>
                    <a:lnTo>
                      <a:pt x="55" y="420"/>
                    </a:lnTo>
                    <a:lnTo>
                      <a:pt x="33" y="485"/>
                    </a:lnTo>
                    <a:lnTo>
                      <a:pt x="12" y="549"/>
                    </a:lnTo>
                    <a:lnTo>
                      <a:pt x="1" y="625"/>
                    </a:lnTo>
                    <a:lnTo>
                      <a:pt x="1" y="700"/>
                    </a:lnTo>
                    <a:lnTo>
                      <a:pt x="22" y="840"/>
                    </a:lnTo>
                    <a:lnTo>
                      <a:pt x="55" y="969"/>
                    </a:lnTo>
                    <a:lnTo>
                      <a:pt x="108" y="1087"/>
                    </a:lnTo>
                    <a:lnTo>
                      <a:pt x="184" y="1184"/>
                    </a:lnTo>
                    <a:lnTo>
                      <a:pt x="227" y="1227"/>
                    </a:lnTo>
                    <a:lnTo>
                      <a:pt x="270" y="1259"/>
                    </a:lnTo>
                    <a:lnTo>
                      <a:pt x="377" y="1313"/>
                    </a:lnTo>
                    <a:lnTo>
                      <a:pt x="506" y="1356"/>
                    </a:lnTo>
                    <a:lnTo>
                      <a:pt x="657" y="1377"/>
                    </a:lnTo>
                    <a:lnTo>
                      <a:pt x="797" y="1377"/>
                    </a:lnTo>
                    <a:lnTo>
                      <a:pt x="872" y="1367"/>
                    </a:lnTo>
                    <a:lnTo>
                      <a:pt x="936" y="1345"/>
                    </a:lnTo>
                    <a:lnTo>
                      <a:pt x="1001" y="1324"/>
                    </a:lnTo>
                    <a:lnTo>
                      <a:pt x="1055" y="1291"/>
                    </a:lnTo>
                    <a:lnTo>
                      <a:pt x="1108" y="1248"/>
                    </a:lnTo>
                    <a:lnTo>
                      <a:pt x="1162" y="1205"/>
                    </a:lnTo>
                    <a:lnTo>
                      <a:pt x="1205" y="1162"/>
                    </a:lnTo>
                    <a:lnTo>
                      <a:pt x="1248" y="1108"/>
                    </a:lnTo>
                    <a:lnTo>
                      <a:pt x="1291" y="1055"/>
                    </a:lnTo>
                    <a:lnTo>
                      <a:pt x="1313" y="990"/>
                    </a:lnTo>
                    <a:lnTo>
                      <a:pt x="1345" y="926"/>
                    </a:lnTo>
                    <a:lnTo>
                      <a:pt x="1367" y="861"/>
                    </a:lnTo>
                    <a:lnTo>
                      <a:pt x="1377" y="786"/>
                    </a:lnTo>
                    <a:lnTo>
                      <a:pt x="1377" y="711"/>
                    </a:lnTo>
                    <a:lnTo>
                      <a:pt x="1377" y="646"/>
                    </a:lnTo>
                    <a:lnTo>
                      <a:pt x="1367" y="571"/>
                    </a:lnTo>
                    <a:lnTo>
                      <a:pt x="1356" y="496"/>
                    </a:lnTo>
                    <a:lnTo>
                      <a:pt x="1334" y="431"/>
                    </a:lnTo>
                    <a:lnTo>
                      <a:pt x="1313" y="377"/>
                    </a:lnTo>
                    <a:lnTo>
                      <a:pt x="1281" y="313"/>
                    </a:lnTo>
                    <a:lnTo>
                      <a:pt x="1238" y="259"/>
                    </a:lnTo>
                    <a:lnTo>
                      <a:pt x="1195" y="205"/>
                    </a:lnTo>
                    <a:lnTo>
                      <a:pt x="1152" y="162"/>
                    </a:lnTo>
                    <a:lnTo>
                      <a:pt x="1098" y="119"/>
                    </a:lnTo>
                    <a:lnTo>
                      <a:pt x="1033" y="87"/>
                    </a:lnTo>
                    <a:lnTo>
                      <a:pt x="979" y="55"/>
                    </a:lnTo>
                    <a:lnTo>
                      <a:pt x="915" y="33"/>
                    </a:lnTo>
                    <a:lnTo>
                      <a:pt x="840" y="22"/>
                    </a:lnTo>
                    <a:lnTo>
                      <a:pt x="775" y="12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1489750" y="3002375"/>
                <a:ext cx="33375" cy="33075"/>
              </a:xfrm>
              <a:custGeom>
                <a:rect b="b" l="l" r="r" t="t"/>
                <a:pathLst>
                  <a:path extrusionOk="0" h="1323" w="1335">
                    <a:moveTo>
                      <a:pt x="678" y="0"/>
                    </a:moveTo>
                    <a:lnTo>
                      <a:pt x="528" y="11"/>
                    </a:lnTo>
                    <a:lnTo>
                      <a:pt x="399" y="43"/>
                    </a:lnTo>
                    <a:lnTo>
                      <a:pt x="334" y="65"/>
                    </a:lnTo>
                    <a:lnTo>
                      <a:pt x="281" y="97"/>
                    </a:lnTo>
                    <a:lnTo>
                      <a:pt x="227" y="129"/>
                    </a:lnTo>
                    <a:lnTo>
                      <a:pt x="184" y="172"/>
                    </a:lnTo>
                    <a:lnTo>
                      <a:pt x="141" y="215"/>
                    </a:lnTo>
                    <a:lnTo>
                      <a:pt x="108" y="258"/>
                    </a:lnTo>
                    <a:lnTo>
                      <a:pt x="76" y="312"/>
                    </a:lnTo>
                    <a:lnTo>
                      <a:pt x="55" y="377"/>
                    </a:lnTo>
                    <a:lnTo>
                      <a:pt x="12" y="506"/>
                    </a:lnTo>
                    <a:lnTo>
                      <a:pt x="1" y="656"/>
                    </a:lnTo>
                    <a:lnTo>
                      <a:pt x="12" y="796"/>
                    </a:lnTo>
                    <a:lnTo>
                      <a:pt x="44" y="936"/>
                    </a:lnTo>
                    <a:lnTo>
                      <a:pt x="65" y="990"/>
                    </a:lnTo>
                    <a:lnTo>
                      <a:pt x="98" y="1043"/>
                    </a:lnTo>
                    <a:lnTo>
                      <a:pt x="130" y="1097"/>
                    </a:lnTo>
                    <a:lnTo>
                      <a:pt x="173" y="1140"/>
                    </a:lnTo>
                    <a:lnTo>
                      <a:pt x="216" y="1183"/>
                    </a:lnTo>
                    <a:lnTo>
                      <a:pt x="259" y="1215"/>
                    </a:lnTo>
                    <a:lnTo>
                      <a:pt x="313" y="1248"/>
                    </a:lnTo>
                    <a:lnTo>
                      <a:pt x="377" y="1269"/>
                    </a:lnTo>
                    <a:lnTo>
                      <a:pt x="506" y="1312"/>
                    </a:lnTo>
                    <a:lnTo>
                      <a:pt x="646" y="1323"/>
                    </a:lnTo>
                    <a:lnTo>
                      <a:pt x="797" y="1312"/>
                    </a:lnTo>
                    <a:lnTo>
                      <a:pt x="861" y="1301"/>
                    </a:lnTo>
                    <a:lnTo>
                      <a:pt x="926" y="1280"/>
                    </a:lnTo>
                    <a:lnTo>
                      <a:pt x="979" y="1258"/>
                    </a:lnTo>
                    <a:lnTo>
                      <a:pt x="1033" y="1226"/>
                    </a:lnTo>
                    <a:lnTo>
                      <a:pt x="1087" y="1194"/>
                    </a:lnTo>
                    <a:lnTo>
                      <a:pt x="1130" y="1151"/>
                    </a:lnTo>
                    <a:lnTo>
                      <a:pt x="1205" y="1065"/>
                    </a:lnTo>
                    <a:lnTo>
                      <a:pt x="1270" y="947"/>
                    </a:lnTo>
                    <a:lnTo>
                      <a:pt x="1313" y="818"/>
                    </a:lnTo>
                    <a:lnTo>
                      <a:pt x="1334" y="678"/>
                    </a:lnTo>
                    <a:lnTo>
                      <a:pt x="1313" y="527"/>
                    </a:lnTo>
                    <a:lnTo>
                      <a:pt x="1281" y="398"/>
                    </a:lnTo>
                    <a:lnTo>
                      <a:pt x="1216" y="291"/>
                    </a:lnTo>
                    <a:lnTo>
                      <a:pt x="1152" y="183"/>
                    </a:lnTo>
                    <a:lnTo>
                      <a:pt x="1108" y="151"/>
                    </a:lnTo>
                    <a:lnTo>
                      <a:pt x="1055" y="108"/>
                    </a:lnTo>
                    <a:lnTo>
                      <a:pt x="1001" y="76"/>
                    </a:lnTo>
                    <a:lnTo>
                      <a:pt x="947" y="54"/>
                    </a:lnTo>
                    <a:lnTo>
                      <a:pt x="883" y="33"/>
                    </a:lnTo>
                    <a:lnTo>
                      <a:pt x="818" y="11"/>
                    </a:lnTo>
                    <a:lnTo>
                      <a:pt x="67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2118275" y="2373850"/>
                <a:ext cx="33100" cy="33650"/>
              </a:xfrm>
              <a:custGeom>
                <a:rect b="b" l="l" r="r" t="t"/>
                <a:pathLst>
                  <a:path extrusionOk="0" h="1346" w="1324">
                    <a:moveTo>
                      <a:pt x="689" y="1"/>
                    </a:moveTo>
                    <a:lnTo>
                      <a:pt x="538" y="12"/>
                    </a:lnTo>
                    <a:lnTo>
                      <a:pt x="409" y="44"/>
                    </a:lnTo>
                    <a:lnTo>
                      <a:pt x="345" y="65"/>
                    </a:lnTo>
                    <a:lnTo>
                      <a:pt x="291" y="87"/>
                    </a:lnTo>
                    <a:lnTo>
                      <a:pt x="237" y="119"/>
                    </a:lnTo>
                    <a:lnTo>
                      <a:pt x="194" y="162"/>
                    </a:lnTo>
                    <a:lnTo>
                      <a:pt x="151" y="205"/>
                    </a:lnTo>
                    <a:lnTo>
                      <a:pt x="119" y="248"/>
                    </a:lnTo>
                    <a:lnTo>
                      <a:pt x="86" y="302"/>
                    </a:lnTo>
                    <a:lnTo>
                      <a:pt x="54" y="367"/>
                    </a:lnTo>
                    <a:lnTo>
                      <a:pt x="11" y="496"/>
                    </a:lnTo>
                    <a:lnTo>
                      <a:pt x="0" y="635"/>
                    </a:lnTo>
                    <a:lnTo>
                      <a:pt x="0" y="786"/>
                    </a:lnTo>
                    <a:lnTo>
                      <a:pt x="11" y="850"/>
                    </a:lnTo>
                    <a:lnTo>
                      <a:pt x="33" y="915"/>
                    </a:lnTo>
                    <a:lnTo>
                      <a:pt x="54" y="979"/>
                    </a:lnTo>
                    <a:lnTo>
                      <a:pt x="86" y="1033"/>
                    </a:lnTo>
                    <a:lnTo>
                      <a:pt x="119" y="1076"/>
                    </a:lnTo>
                    <a:lnTo>
                      <a:pt x="162" y="1119"/>
                    </a:lnTo>
                    <a:lnTo>
                      <a:pt x="258" y="1205"/>
                    </a:lnTo>
                    <a:lnTo>
                      <a:pt x="366" y="1270"/>
                    </a:lnTo>
                    <a:lnTo>
                      <a:pt x="506" y="1313"/>
                    </a:lnTo>
                    <a:lnTo>
                      <a:pt x="656" y="1345"/>
                    </a:lnTo>
                    <a:lnTo>
                      <a:pt x="785" y="1324"/>
                    </a:lnTo>
                    <a:lnTo>
                      <a:pt x="914" y="1281"/>
                    </a:lnTo>
                    <a:lnTo>
                      <a:pt x="1022" y="1227"/>
                    </a:lnTo>
                    <a:lnTo>
                      <a:pt x="1129" y="1162"/>
                    </a:lnTo>
                    <a:lnTo>
                      <a:pt x="1162" y="1119"/>
                    </a:lnTo>
                    <a:lnTo>
                      <a:pt x="1205" y="1076"/>
                    </a:lnTo>
                    <a:lnTo>
                      <a:pt x="1237" y="1022"/>
                    </a:lnTo>
                    <a:lnTo>
                      <a:pt x="1269" y="969"/>
                    </a:lnTo>
                    <a:lnTo>
                      <a:pt x="1291" y="904"/>
                    </a:lnTo>
                    <a:lnTo>
                      <a:pt x="1302" y="840"/>
                    </a:lnTo>
                    <a:lnTo>
                      <a:pt x="1312" y="764"/>
                    </a:lnTo>
                    <a:lnTo>
                      <a:pt x="1323" y="689"/>
                    </a:lnTo>
                    <a:lnTo>
                      <a:pt x="1312" y="549"/>
                    </a:lnTo>
                    <a:lnTo>
                      <a:pt x="1291" y="410"/>
                    </a:lnTo>
                    <a:lnTo>
                      <a:pt x="1259" y="356"/>
                    </a:lnTo>
                    <a:lnTo>
                      <a:pt x="1237" y="302"/>
                    </a:lnTo>
                    <a:lnTo>
                      <a:pt x="1205" y="248"/>
                    </a:lnTo>
                    <a:lnTo>
                      <a:pt x="1162" y="205"/>
                    </a:lnTo>
                    <a:lnTo>
                      <a:pt x="1119" y="162"/>
                    </a:lnTo>
                    <a:lnTo>
                      <a:pt x="1076" y="119"/>
                    </a:lnTo>
                    <a:lnTo>
                      <a:pt x="1022" y="87"/>
                    </a:lnTo>
                    <a:lnTo>
                      <a:pt x="957" y="65"/>
                    </a:lnTo>
                    <a:lnTo>
                      <a:pt x="828" y="22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388650" y="2373850"/>
                <a:ext cx="33100" cy="33650"/>
              </a:xfrm>
              <a:custGeom>
                <a:rect b="b" l="l" r="r" t="t"/>
                <a:pathLst>
                  <a:path extrusionOk="0" h="1346" w="1324">
                    <a:moveTo>
                      <a:pt x="667" y="1"/>
                    </a:moveTo>
                    <a:lnTo>
                      <a:pt x="517" y="12"/>
                    </a:lnTo>
                    <a:lnTo>
                      <a:pt x="388" y="44"/>
                    </a:lnTo>
                    <a:lnTo>
                      <a:pt x="334" y="76"/>
                    </a:lnTo>
                    <a:lnTo>
                      <a:pt x="270" y="98"/>
                    </a:lnTo>
                    <a:lnTo>
                      <a:pt x="226" y="141"/>
                    </a:lnTo>
                    <a:lnTo>
                      <a:pt x="183" y="173"/>
                    </a:lnTo>
                    <a:lnTo>
                      <a:pt x="140" y="216"/>
                    </a:lnTo>
                    <a:lnTo>
                      <a:pt x="97" y="270"/>
                    </a:lnTo>
                    <a:lnTo>
                      <a:pt x="76" y="324"/>
                    </a:lnTo>
                    <a:lnTo>
                      <a:pt x="44" y="377"/>
                    </a:lnTo>
                    <a:lnTo>
                      <a:pt x="11" y="517"/>
                    </a:lnTo>
                    <a:lnTo>
                      <a:pt x="1" y="657"/>
                    </a:lnTo>
                    <a:lnTo>
                      <a:pt x="11" y="807"/>
                    </a:lnTo>
                    <a:lnTo>
                      <a:pt x="22" y="872"/>
                    </a:lnTo>
                    <a:lnTo>
                      <a:pt x="44" y="936"/>
                    </a:lnTo>
                    <a:lnTo>
                      <a:pt x="65" y="990"/>
                    </a:lnTo>
                    <a:lnTo>
                      <a:pt x="97" y="1044"/>
                    </a:lnTo>
                    <a:lnTo>
                      <a:pt x="130" y="1098"/>
                    </a:lnTo>
                    <a:lnTo>
                      <a:pt x="173" y="1141"/>
                    </a:lnTo>
                    <a:lnTo>
                      <a:pt x="270" y="1216"/>
                    </a:lnTo>
                    <a:lnTo>
                      <a:pt x="377" y="1270"/>
                    </a:lnTo>
                    <a:lnTo>
                      <a:pt x="506" y="1313"/>
                    </a:lnTo>
                    <a:lnTo>
                      <a:pt x="657" y="1345"/>
                    </a:lnTo>
                    <a:lnTo>
                      <a:pt x="796" y="1324"/>
                    </a:lnTo>
                    <a:lnTo>
                      <a:pt x="925" y="1281"/>
                    </a:lnTo>
                    <a:lnTo>
                      <a:pt x="1044" y="1227"/>
                    </a:lnTo>
                    <a:lnTo>
                      <a:pt x="1140" y="1152"/>
                    </a:lnTo>
                    <a:lnTo>
                      <a:pt x="1184" y="1108"/>
                    </a:lnTo>
                    <a:lnTo>
                      <a:pt x="1216" y="1055"/>
                    </a:lnTo>
                    <a:lnTo>
                      <a:pt x="1248" y="1001"/>
                    </a:lnTo>
                    <a:lnTo>
                      <a:pt x="1270" y="947"/>
                    </a:lnTo>
                    <a:lnTo>
                      <a:pt x="1291" y="883"/>
                    </a:lnTo>
                    <a:lnTo>
                      <a:pt x="1313" y="818"/>
                    </a:lnTo>
                    <a:lnTo>
                      <a:pt x="1323" y="678"/>
                    </a:lnTo>
                    <a:lnTo>
                      <a:pt x="1313" y="528"/>
                    </a:lnTo>
                    <a:lnTo>
                      <a:pt x="1280" y="399"/>
                    </a:lnTo>
                    <a:lnTo>
                      <a:pt x="1259" y="334"/>
                    </a:lnTo>
                    <a:lnTo>
                      <a:pt x="1227" y="281"/>
                    </a:lnTo>
                    <a:lnTo>
                      <a:pt x="1194" y="227"/>
                    </a:lnTo>
                    <a:lnTo>
                      <a:pt x="1151" y="184"/>
                    </a:lnTo>
                    <a:lnTo>
                      <a:pt x="1108" y="141"/>
                    </a:lnTo>
                    <a:lnTo>
                      <a:pt x="1054" y="108"/>
                    </a:lnTo>
                    <a:lnTo>
                      <a:pt x="1001" y="76"/>
                    </a:lnTo>
                    <a:lnTo>
                      <a:pt x="947" y="55"/>
                    </a:lnTo>
                    <a:lnTo>
                      <a:pt x="818" y="22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2118275" y="1901000"/>
                <a:ext cx="32825" cy="33100"/>
              </a:xfrm>
              <a:custGeom>
                <a:rect b="b" l="l" r="r" t="t"/>
                <a:pathLst>
                  <a:path extrusionOk="0" h="1324" w="1313">
                    <a:moveTo>
                      <a:pt x="635" y="0"/>
                    </a:moveTo>
                    <a:lnTo>
                      <a:pt x="484" y="33"/>
                    </a:lnTo>
                    <a:lnTo>
                      <a:pt x="366" y="87"/>
                    </a:lnTo>
                    <a:lnTo>
                      <a:pt x="248" y="151"/>
                    </a:lnTo>
                    <a:lnTo>
                      <a:pt x="162" y="226"/>
                    </a:lnTo>
                    <a:lnTo>
                      <a:pt x="119" y="269"/>
                    </a:lnTo>
                    <a:lnTo>
                      <a:pt x="86" y="323"/>
                    </a:lnTo>
                    <a:lnTo>
                      <a:pt x="54" y="377"/>
                    </a:lnTo>
                    <a:lnTo>
                      <a:pt x="33" y="431"/>
                    </a:lnTo>
                    <a:lnTo>
                      <a:pt x="22" y="495"/>
                    </a:lnTo>
                    <a:lnTo>
                      <a:pt x="11" y="560"/>
                    </a:lnTo>
                    <a:lnTo>
                      <a:pt x="0" y="635"/>
                    </a:lnTo>
                    <a:lnTo>
                      <a:pt x="0" y="710"/>
                    </a:lnTo>
                    <a:lnTo>
                      <a:pt x="22" y="850"/>
                    </a:lnTo>
                    <a:lnTo>
                      <a:pt x="65" y="968"/>
                    </a:lnTo>
                    <a:lnTo>
                      <a:pt x="119" y="1076"/>
                    </a:lnTo>
                    <a:lnTo>
                      <a:pt x="194" y="1162"/>
                    </a:lnTo>
                    <a:lnTo>
                      <a:pt x="291" y="1237"/>
                    </a:lnTo>
                    <a:lnTo>
                      <a:pt x="398" y="1291"/>
                    </a:lnTo>
                    <a:lnTo>
                      <a:pt x="517" y="1323"/>
                    </a:lnTo>
                    <a:lnTo>
                      <a:pt x="656" y="1323"/>
                    </a:lnTo>
                    <a:lnTo>
                      <a:pt x="807" y="1312"/>
                    </a:lnTo>
                    <a:lnTo>
                      <a:pt x="936" y="1280"/>
                    </a:lnTo>
                    <a:lnTo>
                      <a:pt x="990" y="1259"/>
                    </a:lnTo>
                    <a:lnTo>
                      <a:pt x="1054" y="1226"/>
                    </a:lnTo>
                    <a:lnTo>
                      <a:pt x="1097" y="1183"/>
                    </a:lnTo>
                    <a:lnTo>
                      <a:pt x="1140" y="1151"/>
                    </a:lnTo>
                    <a:lnTo>
                      <a:pt x="1183" y="1097"/>
                    </a:lnTo>
                    <a:lnTo>
                      <a:pt x="1216" y="1054"/>
                    </a:lnTo>
                    <a:lnTo>
                      <a:pt x="1248" y="1001"/>
                    </a:lnTo>
                    <a:lnTo>
                      <a:pt x="1269" y="936"/>
                    </a:lnTo>
                    <a:lnTo>
                      <a:pt x="1291" y="871"/>
                    </a:lnTo>
                    <a:lnTo>
                      <a:pt x="1302" y="807"/>
                    </a:lnTo>
                    <a:lnTo>
                      <a:pt x="1312" y="656"/>
                    </a:lnTo>
                    <a:lnTo>
                      <a:pt x="1312" y="581"/>
                    </a:lnTo>
                    <a:lnTo>
                      <a:pt x="1302" y="517"/>
                    </a:lnTo>
                    <a:lnTo>
                      <a:pt x="1280" y="452"/>
                    </a:lnTo>
                    <a:lnTo>
                      <a:pt x="1259" y="388"/>
                    </a:lnTo>
                    <a:lnTo>
                      <a:pt x="1237" y="334"/>
                    </a:lnTo>
                    <a:lnTo>
                      <a:pt x="1205" y="280"/>
                    </a:lnTo>
                    <a:lnTo>
                      <a:pt x="1162" y="226"/>
                    </a:lnTo>
                    <a:lnTo>
                      <a:pt x="1119" y="183"/>
                    </a:lnTo>
                    <a:lnTo>
                      <a:pt x="1022" y="119"/>
                    </a:lnTo>
                    <a:lnTo>
                      <a:pt x="914" y="65"/>
                    </a:lnTo>
                    <a:lnTo>
                      <a:pt x="775" y="2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3"/>
              <p:cNvSpPr/>
              <p:nvPr/>
            </p:nvSpPr>
            <p:spPr>
              <a:xfrm>
                <a:off x="1017175" y="127250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45" y="0"/>
                    </a:moveTo>
                    <a:lnTo>
                      <a:pt x="506" y="32"/>
                    </a:lnTo>
                    <a:lnTo>
                      <a:pt x="377" y="75"/>
                    </a:lnTo>
                    <a:lnTo>
                      <a:pt x="258" y="140"/>
                    </a:lnTo>
                    <a:lnTo>
                      <a:pt x="172" y="215"/>
                    </a:lnTo>
                    <a:lnTo>
                      <a:pt x="129" y="258"/>
                    </a:lnTo>
                    <a:lnTo>
                      <a:pt x="97" y="312"/>
                    </a:lnTo>
                    <a:lnTo>
                      <a:pt x="65" y="366"/>
                    </a:lnTo>
                    <a:lnTo>
                      <a:pt x="43" y="419"/>
                    </a:lnTo>
                    <a:lnTo>
                      <a:pt x="22" y="484"/>
                    </a:lnTo>
                    <a:lnTo>
                      <a:pt x="11" y="548"/>
                    </a:lnTo>
                    <a:lnTo>
                      <a:pt x="0" y="699"/>
                    </a:lnTo>
                    <a:lnTo>
                      <a:pt x="11" y="839"/>
                    </a:lnTo>
                    <a:lnTo>
                      <a:pt x="54" y="957"/>
                    </a:lnTo>
                    <a:lnTo>
                      <a:pt x="108" y="1065"/>
                    </a:lnTo>
                    <a:lnTo>
                      <a:pt x="183" y="1151"/>
                    </a:lnTo>
                    <a:lnTo>
                      <a:pt x="269" y="1226"/>
                    </a:lnTo>
                    <a:lnTo>
                      <a:pt x="377" y="1280"/>
                    </a:lnTo>
                    <a:lnTo>
                      <a:pt x="506" y="1312"/>
                    </a:lnTo>
                    <a:lnTo>
                      <a:pt x="635" y="1333"/>
                    </a:lnTo>
                    <a:lnTo>
                      <a:pt x="785" y="1323"/>
                    </a:lnTo>
                    <a:lnTo>
                      <a:pt x="914" y="1290"/>
                    </a:lnTo>
                    <a:lnTo>
                      <a:pt x="979" y="1269"/>
                    </a:lnTo>
                    <a:lnTo>
                      <a:pt x="1032" y="1237"/>
                    </a:lnTo>
                    <a:lnTo>
                      <a:pt x="1086" y="1204"/>
                    </a:lnTo>
                    <a:lnTo>
                      <a:pt x="1129" y="1161"/>
                    </a:lnTo>
                    <a:lnTo>
                      <a:pt x="1172" y="1118"/>
                    </a:lnTo>
                    <a:lnTo>
                      <a:pt x="1205" y="1065"/>
                    </a:lnTo>
                    <a:lnTo>
                      <a:pt x="1237" y="1011"/>
                    </a:lnTo>
                    <a:lnTo>
                      <a:pt x="1258" y="957"/>
                    </a:lnTo>
                    <a:lnTo>
                      <a:pt x="1301" y="828"/>
                    </a:lnTo>
                    <a:lnTo>
                      <a:pt x="1312" y="678"/>
                    </a:lnTo>
                    <a:lnTo>
                      <a:pt x="1312" y="602"/>
                    </a:lnTo>
                    <a:lnTo>
                      <a:pt x="1301" y="527"/>
                    </a:lnTo>
                    <a:lnTo>
                      <a:pt x="1291" y="462"/>
                    </a:lnTo>
                    <a:lnTo>
                      <a:pt x="1269" y="398"/>
                    </a:lnTo>
                    <a:lnTo>
                      <a:pt x="1237" y="344"/>
                    </a:lnTo>
                    <a:lnTo>
                      <a:pt x="1215" y="290"/>
                    </a:lnTo>
                    <a:lnTo>
                      <a:pt x="1172" y="247"/>
                    </a:lnTo>
                    <a:lnTo>
                      <a:pt x="1129" y="204"/>
                    </a:lnTo>
                    <a:lnTo>
                      <a:pt x="1032" y="129"/>
                    </a:lnTo>
                    <a:lnTo>
                      <a:pt x="925" y="75"/>
                    </a:lnTo>
                    <a:lnTo>
                      <a:pt x="796" y="32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1962625" y="158675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35" y="0"/>
                    </a:moveTo>
                    <a:lnTo>
                      <a:pt x="495" y="33"/>
                    </a:lnTo>
                    <a:lnTo>
                      <a:pt x="366" y="86"/>
                    </a:lnTo>
                    <a:lnTo>
                      <a:pt x="259" y="140"/>
                    </a:lnTo>
                    <a:lnTo>
                      <a:pt x="162" y="226"/>
                    </a:lnTo>
                    <a:lnTo>
                      <a:pt x="119" y="269"/>
                    </a:lnTo>
                    <a:lnTo>
                      <a:pt x="86" y="312"/>
                    </a:lnTo>
                    <a:lnTo>
                      <a:pt x="54" y="366"/>
                    </a:lnTo>
                    <a:lnTo>
                      <a:pt x="33" y="430"/>
                    </a:lnTo>
                    <a:lnTo>
                      <a:pt x="22" y="495"/>
                    </a:lnTo>
                    <a:lnTo>
                      <a:pt x="0" y="559"/>
                    </a:lnTo>
                    <a:lnTo>
                      <a:pt x="0" y="624"/>
                    </a:lnTo>
                    <a:lnTo>
                      <a:pt x="0" y="710"/>
                    </a:lnTo>
                    <a:lnTo>
                      <a:pt x="22" y="839"/>
                    </a:lnTo>
                    <a:lnTo>
                      <a:pt x="54" y="968"/>
                    </a:lnTo>
                    <a:lnTo>
                      <a:pt x="108" y="1076"/>
                    </a:lnTo>
                    <a:lnTo>
                      <a:pt x="183" y="1162"/>
                    </a:lnTo>
                    <a:lnTo>
                      <a:pt x="280" y="1237"/>
                    </a:lnTo>
                    <a:lnTo>
                      <a:pt x="388" y="1280"/>
                    </a:lnTo>
                    <a:lnTo>
                      <a:pt x="506" y="1323"/>
                    </a:lnTo>
                    <a:lnTo>
                      <a:pt x="646" y="1334"/>
                    </a:lnTo>
                    <a:lnTo>
                      <a:pt x="796" y="1323"/>
                    </a:lnTo>
                    <a:lnTo>
                      <a:pt x="925" y="1280"/>
                    </a:lnTo>
                    <a:lnTo>
                      <a:pt x="990" y="1258"/>
                    </a:lnTo>
                    <a:lnTo>
                      <a:pt x="1043" y="1226"/>
                    </a:lnTo>
                    <a:lnTo>
                      <a:pt x="1086" y="1194"/>
                    </a:lnTo>
                    <a:lnTo>
                      <a:pt x="1140" y="1151"/>
                    </a:lnTo>
                    <a:lnTo>
                      <a:pt x="1173" y="1108"/>
                    </a:lnTo>
                    <a:lnTo>
                      <a:pt x="1216" y="1054"/>
                    </a:lnTo>
                    <a:lnTo>
                      <a:pt x="1237" y="1000"/>
                    </a:lnTo>
                    <a:lnTo>
                      <a:pt x="1269" y="947"/>
                    </a:lnTo>
                    <a:lnTo>
                      <a:pt x="1302" y="818"/>
                    </a:lnTo>
                    <a:lnTo>
                      <a:pt x="1312" y="667"/>
                    </a:lnTo>
                    <a:lnTo>
                      <a:pt x="1312" y="592"/>
                    </a:lnTo>
                    <a:lnTo>
                      <a:pt x="1302" y="516"/>
                    </a:lnTo>
                    <a:lnTo>
                      <a:pt x="1280" y="452"/>
                    </a:lnTo>
                    <a:lnTo>
                      <a:pt x="1259" y="398"/>
                    </a:lnTo>
                    <a:lnTo>
                      <a:pt x="1237" y="334"/>
                    </a:lnTo>
                    <a:lnTo>
                      <a:pt x="1205" y="280"/>
                    </a:lnTo>
                    <a:lnTo>
                      <a:pt x="1173" y="237"/>
                    </a:lnTo>
                    <a:lnTo>
                      <a:pt x="1130" y="194"/>
                    </a:lnTo>
                    <a:lnTo>
                      <a:pt x="1033" y="119"/>
                    </a:lnTo>
                    <a:lnTo>
                      <a:pt x="914" y="65"/>
                    </a:lnTo>
                    <a:lnTo>
                      <a:pt x="785" y="2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1490025" y="1273025"/>
                <a:ext cx="33100" cy="32825"/>
              </a:xfrm>
              <a:custGeom>
                <a:rect b="b" l="l" r="r" t="t"/>
                <a:pathLst>
                  <a:path extrusionOk="0" h="1313" w="1324">
                    <a:moveTo>
                      <a:pt x="517" y="1"/>
                    </a:moveTo>
                    <a:lnTo>
                      <a:pt x="399" y="33"/>
                    </a:lnTo>
                    <a:lnTo>
                      <a:pt x="291" y="87"/>
                    </a:lnTo>
                    <a:lnTo>
                      <a:pt x="194" y="151"/>
                    </a:lnTo>
                    <a:lnTo>
                      <a:pt x="119" y="237"/>
                    </a:lnTo>
                    <a:lnTo>
                      <a:pt x="54" y="345"/>
                    </a:lnTo>
                    <a:lnTo>
                      <a:pt x="22" y="463"/>
                    </a:lnTo>
                    <a:lnTo>
                      <a:pt x="1" y="603"/>
                    </a:lnTo>
                    <a:lnTo>
                      <a:pt x="1" y="753"/>
                    </a:lnTo>
                    <a:lnTo>
                      <a:pt x="11" y="818"/>
                    </a:lnTo>
                    <a:lnTo>
                      <a:pt x="22" y="882"/>
                    </a:lnTo>
                    <a:lnTo>
                      <a:pt x="44" y="947"/>
                    </a:lnTo>
                    <a:lnTo>
                      <a:pt x="76" y="1001"/>
                    </a:lnTo>
                    <a:lnTo>
                      <a:pt x="108" y="1054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26" y="1183"/>
                    </a:lnTo>
                    <a:lnTo>
                      <a:pt x="280" y="1216"/>
                    </a:lnTo>
                    <a:lnTo>
                      <a:pt x="345" y="1248"/>
                    </a:lnTo>
                    <a:lnTo>
                      <a:pt x="474" y="1291"/>
                    </a:lnTo>
                    <a:lnTo>
                      <a:pt x="614" y="1312"/>
                    </a:lnTo>
                    <a:lnTo>
                      <a:pt x="689" y="1312"/>
                    </a:lnTo>
                    <a:lnTo>
                      <a:pt x="764" y="1302"/>
                    </a:lnTo>
                    <a:lnTo>
                      <a:pt x="829" y="1291"/>
                    </a:lnTo>
                    <a:lnTo>
                      <a:pt x="893" y="1280"/>
                    </a:lnTo>
                    <a:lnTo>
                      <a:pt x="947" y="1248"/>
                    </a:lnTo>
                    <a:lnTo>
                      <a:pt x="1001" y="1226"/>
                    </a:lnTo>
                    <a:lnTo>
                      <a:pt x="1054" y="1194"/>
                    </a:lnTo>
                    <a:lnTo>
                      <a:pt x="1097" y="1151"/>
                    </a:lnTo>
                    <a:lnTo>
                      <a:pt x="1184" y="1054"/>
                    </a:lnTo>
                    <a:lnTo>
                      <a:pt x="1248" y="936"/>
                    </a:lnTo>
                    <a:lnTo>
                      <a:pt x="1291" y="807"/>
                    </a:lnTo>
                    <a:lnTo>
                      <a:pt x="1323" y="657"/>
                    </a:lnTo>
                    <a:lnTo>
                      <a:pt x="1302" y="517"/>
                    </a:lnTo>
                    <a:lnTo>
                      <a:pt x="1259" y="388"/>
                    </a:lnTo>
                    <a:lnTo>
                      <a:pt x="1205" y="280"/>
                    </a:lnTo>
                    <a:lnTo>
                      <a:pt x="1130" y="183"/>
                    </a:lnTo>
                    <a:lnTo>
                      <a:pt x="1044" y="108"/>
                    </a:lnTo>
                    <a:lnTo>
                      <a:pt x="990" y="76"/>
                    </a:lnTo>
                    <a:lnTo>
                      <a:pt x="936" y="54"/>
                    </a:lnTo>
                    <a:lnTo>
                      <a:pt x="872" y="33"/>
                    </a:lnTo>
                    <a:lnTo>
                      <a:pt x="807" y="1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1804025" y="1428675"/>
                <a:ext cx="33350" cy="32825"/>
              </a:xfrm>
              <a:custGeom>
                <a:rect b="b" l="l" r="r" t="t"/>
                <a:pathLst>
                  <a:path extrusionOk="0" h="1313" w="1334">
                    <a:moveTo>
                      <a:pt x="624" y="1"/>
                    </a:moveTo>
                    <a:lnTo>
                      <a:pt x="484" y="22"/>
                    </a:lnTo>
                    <a:lnTo>
                      <a:pt x="366" y="54"/>
                    </a:lnTo>
                    <a:lnTo>
                      <a:pt x="258" y="119"/>
                    </a:lnTo>
                    <a:lnTo>
                      <a:pt x="172" y="194"/>
                    </a:lnTo>
                    <a:lnTo>
                      <a:pt x="97" y="280"/>
                    </a:lnTo>
                    <a:lnTo>
                      <a:pt x="43" y="388"/>
                    </a:lnTo>
                    <a:lnTo>
                      <a:pt x="11" y="517"/>
                    </a:lnTo>
                    <a:lnTo>
                      <a:pt x="0" y="656"/>
                    </a:lnTo>
                    <a:lnTo>
                      <a:pt x="22" y="796"/>
                    </a:lnTo>
                    <a:lnTo>
                      <a:pt x="54" y="936"/>
                    </a:lnTo>
                    <a:lnTo>
                      <a:pt x="75" y="990"/>
                    </a:lnTo>
                    <a:lnTo>
                      <a:pt x="108" y="1044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26" y="1183"/>
                    </a:lnTo>
                    <a:lnTo>
                      <a:pt x="280" y="1216"/>
                    </a:lnTo>
                    <a:lnTo>
                      <a:pt x="334" y="1248"/>
                    </a:lnTo>
                    <a:lnTo>
                      <a:pt x="398" y="1269"/>
                    </a:lnTo>
                    <a:lnTo>
                      <a:pt x="527" y="1302"/>
                    </a:lnTo>
                    <a:lnTo>
                      <a:pt x="667" y="1312"/>
                    </a:lnTo>
                    <a:lnTo>
                      <a:pt x="753" y="1312"/>
                    </a:lnTo>
                    <a:lnTo>
                      <a:pt x="817" y="1302"/>
                    </a:lnTo>
                    <a:lnTo>
                      <a:pt x="882" y="1280"/>
                    </a:lnTo>
                    <a:lnTo>
                      <a:pt x="946" y="1259"/>
                    </a:lnTo>
                    <a:lnTo>
                      <a:pt x="1000" y="1226"/>
                    </a:lnTo>
                    <a:lnTo>
                      <a:pt x="1054" y="1194"/>
                    </a:lnTo>
                    <a:lnTo>
                      <a:pt x="1097" y="1162"/>
                    </a:lnTo>
                    <a:lnTo>
                      <a:pt x="1140" y="1119"/>
                    </a:lnTo>
                    <a:lnTo>
                      <a:pt x="1183" y="1065"/>
                    </a:lnTo>
                    <a:lnTo>
                      <a:pt x="1215" y="1011"/>
                    </a:lnTo>
                    <a:lnTo>
                      <a:pt x="1269" y="893"/>
                    </a:lnTo>
                    <a:lnTo>
                      <a:pt x="1312" y="753"/>
                    </a:lnTo>
                    <a:lnTo>
                      <a:pt x="1334" y="592"/>
                    </a:lnTo>
                    <a:lnTo>
                      <a:pt x="1301" y="463"/>
                    </a:lnTo>
                    <a:lnTo>
                      <a:pt x="1248" y="345"/>
                    </a:lnTo>
                    <a:lnTo>
                      <a:pt x="1183" y="248"/>
                    </a:lnTo>
                    <a:lnTo>
                      <a:pt x="1108" y="151"/>
                    </a:lnTo>
                    <a:lnTo>
                      <a:pt x="1011" y="87"/>
                    </a:lnTo>
                    <a:lnTo>
                      <a:pt x="957" y="54"/>
                    </a:lnTo>
                    <a:lnTo>
                      <a:pt x="903" y="33"/>
                    </a:lnTo>
                    <a:lnTo>
                      <a:pt x="839" y="11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702900" y="142815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03" y="0"/>
                    </a:moveTo>
                    <a:lnTo>
                      <a:pt x="474" y="43"/>
                    </a:lnTo>
                    <a:lnTo>
                      <a:pt x="356" y="86"/>
                    </a:lnTo>
                    <a:lnTo>
                      <a:pt x="248" y="151"/>
                    </a:lnTo>
                    <a:lnTo>
                      <a:pt x="162" y="226"/>
                    </a:lnTo>
                    <a:lnTo>
                      <a:pt x="87" y="323"/>
                    </a:lnTo>
                    <a:lnTo>
                      <a:pt x="55" y="376"/>
                    </a:lnTo>
                    <a:lnTo>
                      <a:pt x="33" y="430"/>
                    </a:lnTo>
                    <a:lnTo>
                      <a:pt x="22" y="495"/>
                    </a:lnTo>
                    <a:lnTo>
                      <a:pt x="12" y="559"/>
                    </a:lnTo>
                    <a:lnTo>
                      <a:pt x="1" y="634"/>
                    </a:lnTo>
                    <a:lnTo>
                      <a:pt x="1" y="710"/>
                    </a:lnTo>
                    <a:lnTo>
                      <a:pt x="22" y="850"/>
                    </a:lnTo>
                    <a:lnTo>
                      <a:pt x="55" y="968"/>
                    </a:lnTo>
                    <a:lnTo>
                      <a:pt x="108" y="1075"/>
                    </a:lnTo>
                    <a:lnTo>
                      <a:pt x="184" y="1161"/>
                    </a:lnTo>
                    <a:lnTo>
                      <a:pt x="281" y="1237"/>
                    </a:lnTo>
                    <a:lnTo>
                      <a:pt x="388" y="1290"/>
                    </a:lnTo>
                    <a:lnTo>
                      <a:pt x="506" y="1323"/>
                    </a:lnTo>
                    <a:lnTo>
                      <a:pt x="646" y="1333"/>
                    </a:lnTo>
                    <a:lnTo>
                      <a:pt x="797" y="1323"/>
                    </a:lnTo>
                    <a:lnTo>
                      <a:pt x="926" y="1290"/>
                    </a:lnTo>
                    <a:lnTo>
                      <a:pt x="990" y="1258"/>
                    </a:lnTo>
                    <a:lnTo>
                      <a:pt x="1044" y="1237"/>
                    </a:lnTo>
                    <a:lnTo>
                      <a:pt x="1087" y="1194"/>
                    </a:lnTo>
                    <a:lnTo>
                      <a:pt x="1141" y="1161"/>
                    </a:lnTo>
                    <a:lnTo>
                      <a:pt x="1173" y="1108"/>
                    </a:lnTo>
                    <a:lnTo>
                      <a:pt x="1216" y="1065"/>
                    </a:lnTo>
                    <a:lnTo>
                      <a:pt x="1248" y="1011"/>
                    </a:lnTo>
                    <a:lnTo>
                      <a:pt x="1270" y="946"/>
                    </a:lnTo>
                    <a:lnTo>
                      <a:pt x="1302" y="817"/>
                    </a:lnTo>
                    <a:lnTo>
                      <a:pt x="1313" y="667"/>
                    </a:lnTo>
                    <a:lnTo>
                      <a:pt x="1313" y="591"/>
                    </a:lnTo>
                    <a:lnTo>
                      <a:pt x="1302" y="527"/>
                    </a:lnTo>
                    <a:lnTo>
                      <a:pt x="1281" y="462"/>
                    </a:lnTo>
                    <a:lnTo>
                      <a:pt x="1270" y="398"/>
                    </a:lnTo>
                    <a:lnTo>
                      <a:pt x="1238" y="344"/>
                    </a:lnTo>
                    <a:lnTo>
                      <a:pt x="1205" y="290"/>
                    </a:lnTo>
                    <a:lnTo>
                      <a:pt x="1162" y="237"/>
                    </a:lnTo>
                    <a:lnTo>
                      <a:pt x="1119" y="194"/>
                    </a:lnTo>
                    <a:lnTo>
                      <a:pt x="1076" y="161"/>
                    </a:lnTo>
                    <a:lnTo>
                      <a:pt x="1022" y="129"/>
                    </a:lnTo>
                    <a:lnTo>
                      <a:pt x="904" y="65"/>
                    </a:lnTo>
                    <a:lnTo>
                      <a:pt x="764" y="32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1962350" y="2688375"/>
                <a:ext cx="33100" cy="32825"/>
              </a:xfrm>
              <a:custGeom>
                <a:rect b="b" l="l" r="r" t="t"/>
                <a:pathLst>
                  <a:path extrusionOk="0" h="1313" w="1324">
                    <a:moveTo>
                      <a:pt x="560" y="1"/>
                    </a:moveTo>
                    <a:lnTo>
                      <a:pt x="495" y="12"/>
                    </a:lnTo>
                    <a:lnTo>
                      <a:pt x="431" y="22"/>
                    </a:lnTo>
                    <a:lnTo>
                      <a:pt x="377" y="44"/>
                    </a:lnTo>
                    <a:lnTo>
                      <a:pt x="323" y="76"/>
                    </a:lnTo>
                    <a:lnTo>
                      <a:pt x="270" y="108"/>
                    </a:lnTo>
                    <a:lnTo>
                      <a:pt x="227" y="141"/>
                    </a:lnTo>
                    <a:lnTo>
                      <a:pt x="151" y="237"/>
                    </a:lnTo>
                    <a:lnTo>
                      <a:pt x="87" y="345"/>
                    </a:lnTo>
                    <a:lnTo>
                      <a:pt x="33" y="463"/>
                    </a:lnTo>
                    <a:lnTo>
                      <a:pt x="1" y="603"/>
                    </a:lnTo>
                    <a:lnTo>
                      <a:pt x="11" y="754"/>
                    </a:lnTo>
                    <a:lnTo>
                      <a:pt x="44" y="883"/>
                    </a:lnTo>
                    <a:lnTo>
                      <a:pt x="97" y="1001"/>
                    </a:lnTo>
                    <a:lnTo>
                      <a:pt x="162" y="1098"/>
                    </a:lnTo>
                    <a:lnTo>
                      <a:pt x="205" y="1141"/>
                    </a:lnTo>
                    <a:lnTo>
                      <a:pt x="248" y="1184"/>
                    </a:lnTo>
                    <a:lnTo>
                      <a:pt x="302" y="1216"/>
                    </a:lnTo>
                    <a:lnTo>
                      <a:pt x="356" y="1248"/>
                    </a:lnTo>
                    <a:lnTo>
                      <a:pt x="420" y="1270"/>
                    </a:lnTo>
                    <a:lnTo>
                      <a:pt x="485" y="1291"/>
                    </a:lnTo>
                    <a:lnTo>
                      <a:pt x="624" y="1313"/>
                    </a:lnTo>
                    <a:lnTo>
                      <a:pt x="775" y="1313"/>
                    </a:lnTo>
                    <a:lnTo>
                      <a:pt x="904" y="1280"/>
                    </a:lnTo>
                    <a:lnTo>
                      <a:pt x="958" y="1259"/>
                    </a:lnTo>
                    <a:lnTo>
                      <a:pt x="1022" y="1237"/>
                    </a:lnTo>
                    <a:lnTo>
                      <a:pt x="1065" y="1205"/>
                    </a:lnTo>
                    <a:lnTo>
                      <a:pt x="1119" y="1162"/>
                    </a:lnTo>
                    <a:lnTo>
                      <a:pt x="1162" y="1119"/>
                    </a:lnTo>
                    <a:lnTo>
                      <a:pt x="1194" y="1076"/>
                    </a:lnTo>
                    <a:lnTo>
                      <a:pt x="1227" y="1022"/>
                    </a:lnTo>
                    <a:lnTo>
                      <a:pt x="1259" y="969"/>
                    </a:lnTo>
                    <a:lnTo>
                      <a:pt x="1302" y="840"/>
                    </a:lnTo>
                    <a:lnTo>
                      <a:pt x="1323" y="700"/>
                    </a:lnTo>
                    <a:lnTo>
                      <a:pt x="1323" y="549"/>
                    </a:lnTo>
                    <a:lnTo>
                      <a:pt x="1302" y="420"/>
                    </a:lnTo>
                    <a:lnTo>
                      <a:pt x="1280" y="356"/>
                    </a:lnTo>
                    <a:lnTo>
                      <a:pt x="1248" y="302"/>
                    </a:lnTo>
                    <a:lnTo>
                      <a:pt x="1216" y="248"/>
                    </a:lnTo>
                    <a:lnTo>
                      <a:pt x="1184" y="205"/>
                    </a:lnTo>
                    <a:lnTo>
                      <a:pt x="1141" y="162"/>
                    </a:lnTo>
                    <a:lnTo>
                      <a:pt x="1087" y="119"/>
                    </a:lnTo>
                    <a:lnTo>
                      <a:pt x="1033" y="87"/>
                    </a:lnTo>
                    <a:lnTo>
                      <a:pt x="979" y="65"/>
                    </a:lnTo>
                    <a:lnTo>
                      <a:pt x="850" y="22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1569325" y="3003975"/>
                <a:ext cx="32550" cy="29325"/>
              </a:xfrm>
              <a:custGeom>
                <a:rect b="b" l="l" r="r" t="t"/>
                <a:pathLst>
                  <a:path extrusionOk="0" h="1173" w="1302">
                    <a:moveTo>
                      <a:pt x="474" y="1"/>
                    </a:moveTo>
                    <a:lnTo>
                      <a:pt x="409" y="12"/>
                    </a:lnTo>
                    <a:lnTo>
                      <a:pt x="345" y="22"/>
                    </a:lnTo>
                    <a:lnTo>
                      <a:pt x="291" y="44"/>
                    </a:lnTo>
                    <a:lnTo>
                      <a:pt x="237" y="76"/>
                    </a:lnTo>
                    <a:lnTo>
                      <a:pt x="184" y="108"/>
                    </a:lnTo>
                    <a:lnTo>
                      <a:pt x="141" y="141"/>
                    </a:lnTo>
                    <a:lnTo>
                      <a:pt x="108" y="184"/>
                    </a:lnTo>
                    <a:lnTo>
                      <a:pt x="65" y="237"/>
                    </a:lnTo>
                    <a:lnTo>
                      <a:pt x="44" y="291"/>
                    </a:lnTo>
                    <a:lnTo>
                      <a:pt x="22" y="345"/>
                    </a:lnTo>
                    <a:lnTo>
                      <a:pt x="1" y="399"/>
                    </a:lnTo>
                    <a:lnTo>
                      <a:pt x="1" y="463"/>
                    </a:lnTo>
                    <a:lnTo>
                      <a:pt x="1" y="528"/>
                    </a:lnTo>
                    <a:lnTo>
                      <a:pt x="12" y="603"/>
                    </a:lnTo>
                    <a:lnTo>
                      <a:pt x="33" y="689"/>
                    </a:lnTo>
                    <a:lnTo>
                      <a:pt x="87" y="786"/>
                    </a:lnTo>
                    <a:lnTo>
                      <a:pt x="151" y="883"/>
                    </a:lnTo>
                    <a:lnTo>
                      <a:pt x="227" y="969"/>
                    </a:lnTo>
                    <a:lnTo>
                      <a:pt x="313" y="1044"/>
                    </a:lnTo>
                    <a:lnTo>
                      <a:pt x="409" y="1108"/>
                    </a:lnTo>
                    <a:lnTo>
                      <a:pt x="495" y="1151"/>
                    </a:lnTo>
                    <a:lnTo>
                      <a:pt x="571" y="1173"/>
                    </a:lnTo>
                    <a:lnTo>
                      <a:pt x="614" y="1173"/>
                    </a:lnTo>
                    <a:lnTo>
                      <a:pt x="657" y="1162"/>
                    </a:lnTo>
                    <a:lnTo>
                      <a:pt x="754" y="1130"/>
                    </a:lnTo>
                    <a:lnTo>
                      <a:pt x="840" y="1076"/>
                    </a:lnTo>
                    <a:lnTo>
                      <a:pt x="936" y="1012"/>
                    </a:lnTo>
                    <a:lnTo>
                      <a:pt x="1119" y="872"/>
                    </a:lnTo>
                    <a:lnTo>
                      <a:pt x="1205" y="797"/>
                    </a:lnTo>
                    <a:lnTo>
                      <a:pt x="1302" y="732"/>
                    </a:lnTo>
                    <a:lnTo>
                      <a:pt x="1291" y="474"/>
                    </a:lnTo>
                    <a:lnTo>
                      <a:pt x="1130" y="334"/>
                    </a:lnTo>
                    <a:lnTo>
                      <a:pt x="958" y="194"/>
                    </a:lnTo>
                    <a:lnTo>
                      <a:pt x="872" y="130"/>
                    </a:lnTo>
                    <a:lnTo>
                      <a:pt x="786" y="76"/>
                    </a:lnTo>
                    <a:lnTo>
                      <a:pt x="700" y="33"/>
                    </a:lnTo>
                    <a:lnTo>
                      <a:pt x="614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1727675" y="2926025"/>
                <a:ext cx="32550" cy="29325"/>
              </a:xfrm>
              <a:custGeom>
                <a:rect b="b" l="l" r="r" t="t"/>
                <a:pathLst>
                  <a:path extrusionOk="0" h="1173" w="1302">
                    <a:moveTo>
                      <a:pt x="484" y="1"/>
                    </a:moveTo>
                    <a:lnTo>
                      <a:pt x="420" y="11"/>
                    </a:lnTo>
                    <a:lnTo>
                      <a:pt x="355" y="33"/>
                    </a:lnTo>
                    <a:lnTo>
                      <a:pt x="291" y="54"/>
                    </a:lnTo>
                    <a:lnTo>
                      <a:pt x="237" y="76"/>
                    </a:lnTo>
                    <a:lnTo>
                      <a:pt x="194" y="108"/>
                    </a:lnTo>
                    <a:lnTo>
                      <a:pt x="151" y="151"/>
                    </a:lnTo>
                    <a:lnTo>
                      <a:pt x="108" y="194"/>
                    </a:lnTo>
                    <a:lnTo>
                      <a:pt x="76" y="237"/>
                    </a:lnTo>
                    <a:lnTo>
                      <a:pt x="43" y="291"/>
                    </a:lnTo>
                    <a:lnTo>
                      <a:pt x="22" y="345"/>
                    </a:lnTo>
                    <a:lnTo>
                      <a:pt x="11" y="409"/>
                    </a:lnTo>
                    <a:lnTo>
                      <a:pt x="0" y="474"/>
                    </a:lnTo>
                    <a:lnTo>
                      <a:pt x="11" y="538"/>
                    </a:lnTo>
                    <a:lnTo>
                      <a:pt x="11" y="603"/>
                    </a:lnTo>
                    <a:lnTo>
                      <a:pt x="43" y="699"/>
                    </a:lnTo>
                    <a:lnTo>
                      <a:pt x="97" y="796"/>
                    </a:lnTo>
                    <a:lnTo>
                      <a:pt x="162" y="882"/>
                    </a:lnTo>
                    <a:lnTo>
                      <a:pt x="237" y="968"/>
                    </a:lnTo>
                    <a:lnTo>
                      <a:pt x="323" y="1054"/>
                    </a:lnTo>
                    <a:lnTo>
                      <a:pt x="409" y="1119"/>
                    </a:lnTo>
                    <a:lnTo>
                      <a:pt x="506" y="1162"/>
                    </a:lnTo>
                    <a:lnTo>
                      <a:pt x="581" y="1173"/>
                    </a:lnTo>
                    <a:lnTo>
                      <a:pt x="667" y="1173"/>
                    </a:lnTo>
                    <a:lnTo>
                      <a:pt x="764" y="1130"/>
                    </a:lnTo>
                    <a:lnTo>
                      <a:pt x="850" y="1087"/>
                    </a:lnTo>
                    <a:lnTo>
                      <a:pt x="936" y="1022"/>
                    </a:lnTo>
                    <a:lnTo>
                      <a:pt x="1119" y="871"/>
                    </a:lnTo>
                    <a:lnTo>
                      <a:pt x="1215" y="796"/>
                    </a:lnTo>
                    <a:lnTo>
                      <a:pt x="1301" y="732"/>
                    </a:lnTo>
                    <a:lnTo>
                      <a:pt x="1301" y="474"/>
                    </a:lnTo>
                    <a:lnTo>
                      <a:pt x="1129" y="345"/>
                    </a:lnTo>
                    <a:lnTo>
                      <a:pt x="968" y="194"/>
                    </a:lnTo>
                    <a:lnTo>
                      <a:pt x="882" y="130"/>
                    </a:lnTo>
                    <a:lnTo>
                      <a:pt x="796" y="76"/>
                    </a:lnTo>
                    <a:lnTo>
                      <a:pt x="710" y="33"/>
                    </a:lnTo>
                    <a:lnTo>
                      <a:pt x="613" y="1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2041925" y="2609350"/>
                <a:ext cx="29325" cy="32550"/>
              </a:xfrm>
              <a:custGeom>
                <a:rect b="b" l="l" r="r" t="t"/>
                <a:pathLst>
                  <a:path extrusionOk="0" h="1302" w="1173">
                    <a:moveTo>
                      <a:pt x="463" y="1"/>
                    </a:moveTo>
                    <a:lnTo>
                      <a:pt x="334" y="173"/>
                    </a:lnTo>
                    <a:lnTo>
                      <a:pt x="194" y="334"/>
                    </a:lnTo>
                    <a:lnTo>
                      <a:pt x="130" y="420"/>
                    </a:lnTo>
                    <a:lnTo>
                      <a:pt x="76" y="506"/>
                    </a:lnTo>
                    <a:lnTo>
                      <a:pt x="33" y="603"/>
                    </a:lnTo>
                    <a:lnTo>
                      <a:pt x="11" y="689"/>
                    </a:lnTo>
                    <a:lnTo>
                      <a:pt x="1" y="753"/>
                    </a:lnTo>
                    <a:lnTo>
                      <a:pt x="1" y="829"/>
                    </a:lnTo>
                    <a:lnTo>
                      <a:pt x="11" y="893"/>
                    </a:lnTo>
                    <a:lnTo>
                      <a:pt x="22" y="947"/>
                    </a:lnTo>
                    <a:lnTo>
                      <a:pt x="44" y="1011"/>
                    </a:lnTo>
                    <a:lnTo>
                      <a:pt x="76" y="1065"/>
                    </a:lnTo>
                    <a:lnTo>
                      <a:pt x="108" y="1108"/>
                    </a:lnTo>
                    <a:lnTo>
                      <a:pt x="151" y="1151"/>
                    </a:lnTo>
                    <a:lnTo>
                      <a:pt x="194" y="1194"/>
                    </a:lnTo>
                    <a:lnTo>
                      <a:pt x="237" y="1226"/>
                    </a:lnTo>
                    <a:lnTo>
                      <a:pt x="291" y="1259"/>
                    </a:lnTo>
                    <a:lnTo>
                      <a:pt x="345" y="1280"/>
                    </a:lnTo>
                    <a:lnTo>
                      <a:pt x="409" y="1291"/>
                    </a:lnTo>
                    <a:lnTo>
                      <a:pt x="474" y="1302"/>
                    </a:lnTo>
                    <a:lnTo>
                      <a:pt x="538" y="1291"/>
                    </a:lnTo>
                    <a:lnTo>
                      <a:pt x="603" y="1291"/>
                    </a:lnTo>
                    <a:lnTo>
                      <a:pt x="700" y="1259"/>
                    </a:lnTo>
                    <a:lnTo>
                      <a:pt x="786" y="1205"/>
                    </a:lnTo>
                    <a:lnTo>
                      <a:pt x="882" y="1140"/>
                    </a:lnTo>
                    <a:lnTo>
                      <a:pt x="968" y="1065"/>
                    </a:lnTo>
                    <a:lnTo>
                      <a:pt x="1044" y="979"/>
                    </a:lnTo>
                    <a:lnTo>
                      <a:pt x="1108" y="882"/>
                    </a:lnTo>
                    <a:lnTo>
                      <a:pt x="1151" y="796"/>
                    </a:lnTo>
                    <a:lnTo>
                      <a:pt x="1173" y="710"/>
                    </a:lnTo>
                    <a:lnTo>
                      <a:pt x="1173" y="667"/>
                    </a:lnTo>
                    <a:lnTo>
                      <a:pt x="1162" y="624"/>
                    </a:lnTo>
                    <a:lnTo>
                      <a:pt x="1130" y="538"/>
                    </a:lnTo>
                    <a:lnTo>
                      <a:pt x="1076" y="452"/>
                    </a:lnTo>
                    <a:lnTo>
                      <a:pt x="1011" y="355"/>
                    </a:lnTo>
                    <a:lnTo>
                      <a:pt x="861" y="173"/>
                    </a:lnTo>
                    <a:lnTo>
                      <a:pt x="786" y="87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467700" y="2609350"/>
                <a:ext cx="33350" cy="30125"/>
              </a:xfrm>
              <a:custGeom>
                <a:rect b="b" l="l" r="r" t="t"/>
                <a:pathLst>
                  <a:path extrusionOk="0" h="1205" w="1334">
                    <a:moveTo>
                      <a:pt x="581" y="1"/>
                    </a:moveTo>
                    <a:lnTo>
                      <a:pt x="495" y="22"/>
                    </a:lnTo>
                    <a:lnTo>
                      <a:pt x="409" y="65"/>
                    </a:lnTo>
                    <a:lnTo>
                      <a:pt x="323" y="130"/>
                    </a:lnTo>
                    <a:lnTo>
                      <a:pt x="237" y="216"/>
                    </a:lnTo>
                    <a:lnTo>
                      <a:pt x="161" y="302"/>
                    </a:lnTo>
                    <a:lnTo>
                      <a:pt x="97" y="398"/>
                    </a:lnTo>
                    <a:lnTo>
                      <a:pt x="43" y="495"/>
                    </a:lnTo>
                    <a:lnTo>
                      <a:pt x="11" y="581"/>
                    </a:lnTo>
                    <a:lnTo>
                      <a:pt x="0" y="656"/>
                    </a:lnTo>
                    <a:lnTo>
                      <a:pt x="0" y="721"/>
                    </a:lnTo>
                    <a:lnTo>
                      <a:pt x="11" y="785"/>
                    </a:lnTo>
                    <a:lnTo>
                      <a:pt x="22" y="839"/>
                    </a:lnTo>
                    <a:lnTo>
                      <a:pt x="43" y="904"/>
                    </a:lnTo>
                    <a:lnTo>
                      <a:pt x="75" y="958"/>
                    </a:lnTo>
                    <a:lnTo>
                      <a:pt x="108" y="1001"/>
                    </a:lnTo>
                    <a:lnTo>
                      <a:pt x="151" y="1044"/>
                    </a:lnTo>
                    <a:lnTo>
                      <a:pt x="194" y="1087"/>
                    </a:lnTo>
                    <a:lnTo>
                      <a:pt x="237" y="1119"/>
                    </a:lnTo>
                    <a:lnTo>
                      <a:pt x="290" y="1151"/>
                    </a:lnTo>
                    <a:lnTo>
                      <a:pt x="355" y="1173"/>
                    </a:lnTo>
                    <a:lnTo>
                      <a:pt x="409" y="1194"/>
                    </a:lnTo>
                    <a:lnTo>
                      <a:pt x="473" y="1194"/>
                    </a:lnTo>
                    <a:lnTo>
                      <a:pt x="548" y="1205"/>
                    </a:lnTo>
                    <a:lnTo>
                      <a:pt x="613" y="1194"/>
                    </a:lnTo>
                    <a:lnTo>
                      <a:pt x="710" y="1162"/>
                    </a:lnTo>
                    <a:lnTo>
                      <a:pt x="796" y="1119"/>
                    </a:lnTo>
                    <a:lnTo>
                      <a:pt x="893" y="1065"/>
                    </a:lnTo>
                    <a:lnTo>
                      <a:pt x="979" y="1001"/>
                    </a:lnTo>
                    <a:lnTo>
                      <a:pt x="1161" y="850"/>
                    </a:lnTo>
                    <a:lnTo>
                      <a:pt x="1333" y="699"/>
                    </a:lnTo>
                    <a:lnTo>
                      <a:pt x="1323" y="441"/>
                    </a:lnTo>
                    <a:lnTo>
                      <a:pt x="1237" y="377"/>
                    </a:lnTo>
                    <a:lnTo>
                      <a:pt x="1140" y="302"/>
                    </a:lnTo>
                    <a:lnTo>
                      <a:pt x="946" y="151"/>
                    </a:lnTo>
                    <a:lnTo>
                      <a:pt x="860" y="87"/>
                    </a:lnTo>
                    <a:lnTo>
                      <a:pt x="764" y="44"/>
                    </a:lnTo>
                    <a:lnTo>
                      <a:pt x="677" y="11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782750" y="2926025"/>
                <a:ext cx="29600" cy="32825"/>
              </a:xfrm>
              <a:custGeom>
                <a:rect b="b" l="l" r="r" t="t"/>
                <a:pathLst>
                  <a:path extrusionOk="0" h="1313" w="1184">
                    <a:moveTo>
                      <a:pt x="646" y="1"/>
                    </a:moveTo>
                    <a:lnTo>
                      <a:pt x="581" y="11"/>
                    </a:lnTo>
                    <a:lnTo>
                      <a:pt x="484" y="44"/>
                    </a:lnTo>
                    <a:lnTo>
                      <a:pt x="388" y="97"/>
                    </a:lnTo>
                    <a:lnTo>
                      <a:pt x="302" y="162"/>
                    </a:lnTo>
                    <a:lnTo>
                      <a:pt x="205" y="237"/>
                    </a:lnTo>
                    <a:lnTo>
                      <a:pt x="130" y="323"/>
                    </a:lnTo>
                    <a:lnTo>
                      <a:pt x="65" y="409"/>
                    </a:lnTo>
                    <a:lnTo>
                      <a:pt x="22" y="506"/>
                    </a:lnTo>
                    <a:lnTo>
                      <a:pt x="1" y="581"/>
                    </a:lnTo>
                    <a:lnTo>
                      <a:pt x="1" y="624"/>
                    </a:lnTo>
                    <a:lnTo>
                      <a:pt x="11" y="667"/>
                    </a:lnTo>
                    <a:lnTo>
                      <a:pt x="44" y="764"/>
                    </a:lnTo>
                    <a:lnTo>
                      <a:pt x="97" y="850"/>
                    </a:lnTo>
                    <a:lnTo>
                      <a:pt x="162" y="947"/>
                    </a:lnTo>
                    <a:lnTo>
                      <a:pt x="312" y="1130"/>
                    </a:lnTo>
                    <a:lnTo>
                      <a:pt x="377" y="1216"/>
                    </a:lnTo>
                    <a:lnTo>
                      <a:pt x="452" y="1312"/>
                    </a:lnTo>
                    <a:lnTo>
                      <a:pt x="700" y="1302"/>
                    </a:lnTo>
                    <a:lnTo>
                      <a:pt x="839" y="1140"/>
                    </a:lnTo>
                    <a:lnTo>
                      <a:pt x="979" y="968"/>
                    </a:lnTo>
                    <a:lnTo>
                      <a:pt x="1054" y="882"/>
                    </a:lnTo>
                    <a:lnTo>
                      <a:pt x="1108" y="796"/>
                    </a:lnTo>
                    <a:lnTo>
                      <a:pt x="1151" y="710"/>
                    </a:lnTo>
                    <a:lnTo>
                      <a:pt x="1173" y="624"/>
                    </a:lnTo>
                    <a:lnTo>
                      <a:pt x="1183" y="549"/>
                    </a:lnTo>
                    <a:lnTo>
                      <a:pt x="1183" y="484"/>
                    </a:lnTo>
                    <a:lnTo>
                      <a:pt x="1173" y="420"/>
                    </a:lnTo>
                    <a:lnTo>
                      <a:pt x="1162" y="355"/>
                    </a:lnTo>
                    <a:lnTo>
                      <a:pt x="1140" y="302"/>
                    </a:lnTo>
                    <a:lnTo>
                      <a:pt x="1108" y="248"/>
                    </a:lnTo>
                    <a:lnTo>
                      <a:pt x="1076" y="194"/>
                    </a:lnTo>
                    <a:lnTo>
                      <a:pt x="1033" y="151"/>
                    </a:lnTo>
                    <a:lnTo>
                      <a:pt x="990" y="108"/>
                    </a:lnTo>
                    <a:lnTo>
                      <a:pt x="947" y="76"/>
                    </a:lnTo>
                    <a:lnTo>
                      <a:pt x="893" y="44"/>
                    </a:lnTo>
                    <a:lnTo>
                      <a:pt x="839" y="22"/>
                    </a:lnTo>
                    <a:lnTo>
                      <a:pt x="775" y="11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940550" y="3003975"/>
                <a:ext cx="36575" cy="30150"/>
              </a:xfrm>
              <a:custGeom>
                <a:rect b="b" l="l" r="r" t="t"/>
                <a:pathLst>
                  <a:path extrusionOk="0" h="1206" w="1463">
                    <a:moveTo>
                      <a:pt x="474" y="1"/>
                    </a:moveTo>
                    <a:lnTo>
                      <a:pt x="409" y="12"/>
                    </a:lnTo>
                    <a:lnTo>
                      <a:pt x="355" y="33"/>
                    </a:lnTo>
                    <a:lnTo>
                      <a:pt x="302" y="55"/>
                    </a:lnTo>
                    <a:lnTo>
                      <a:pt x="248" y="76"/>
                    </a:lnTo>
                    <a:lnTo>
                      <a:pt x="205" y="108"/>
                    </a:lnTo>
                    <a:lnTo>
                      <a:pt x="162" y="151"/>
                    </a:lnTo>
                    <a:lnTo>
                      <a:pt x="119" y="194"/>
                    </a:lnTo>
                    <a:lnTo>
                      <a:pt x="87" y="248"/>
                    </a:lnTo>
                    <a:lnTo>
                      <a:pt x="33" y="356"/>
                    </a:lnTo>
                    <a:lnTo>
                      <a:pt x="11" y="485"/>
                    </a:lnTo>
                    <a:lnTo>
                      <a:pt x="1" y="625"/>
                    </a:lnTo>
                    <a:lnTo>
                      <a:pt x="22" y="764"/>
                    </a:lnTo>
                    <a:lnTo>
                      <a:pt x="54" y="883"/>
                    </a:lnTo>
                    <a:lnTo>
                      <a:pt x="119" y="990"/>
                    </a:lnTo>
                    <a:lnTo>
                      <a:pt x="151" y="1044"/>
                    </a:lnTo>
                    <a:lnTo>
                      <a:pt x="194" y="1076"/>
                    </a:lnTo>
                    <a:lnTo>
                      <a:pt x="237" y="1119"/>
                    </a:lnTo>
                    <a:lnTo>
                      <a:pt x="291" y="1151"/>
                    </a:lnTo>
                    <a:lnTo>
                      <a:pt x="345" y="1173"/>
                    </a:lnTo>
                    <a:lnTo>
                      <a:pt x="398" y="1184"/>
                    </a:lnTo>
                    <a:lnTo>
                      <a:pt x="452" y="1194"/>
                    </a:lnTo>
                    <a:lnTo>
                      <a:pt x="517" y="1205"/>
                    </a:lnTo>
                    <a:lnTo>
                      <a:pt x="581" y="1194"/>
                    </a:lnTo>
                    <a:lnTo>
                      <a:pt x="657" y="1184"/>
                    </a:lnTo>
                    <a:lnTo>
                      <a:pt x="743" y="1162"/>
                    </a:lnTo>
                    <a:lnTo>
                      <a:pt x="829" y="1108"/>
                    </a:lnTo>
                    <a:lnTo>
                      <a:pt x="915" y="1044"/>
                    </a:lnTo>
                    <a:lnTo>
                      <a:pt x="1011" y="969"/>
                    </a:lnTo>
                    <a:lnTo>
                      <a:pt x="1216" y="775"/>
                    </a:lnTo>
                    <a:lnTo>
                      <a:pt x="1334" y="678"/>
                    </a:lnTo>
                    <a:lnTo>
                      <a:pt x="1463" y="560"/>
                    </a:lnTo>
                    <a:lnTo>
                      <a:pt x="1323" y="463"/>
                    </a:lnTo>
                    <a:lnTo>
                      <a:pt x="1205" y="366"/>
                    </a:lnTo>
                    <a:lnTo>
                      <a:pt x="979" y="194"/>
                    </a:lnTo>
                    <a:lnTo>
                      <a:pt x="882" y="130"/>
                    </a:lnTo>
                    <a:lnTo>
                      <a:pt x="786" y="76"/>
                    </a:lnTo>
                    <a:lnTo>
                      <a:pt x="700" y="33"/>
                    </a:lnTo>
                    <a:lnTo>
                      <a:pt x="603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784900" y="1352325"/>
                <a:ext cx="36575" cy="29875"/>
              </a:xfrm>
              <a:custGeom>
                <a:rect b="b" l="l" r="r" t="t"/>
                <a:pathLst>
                  <a:path extrusionOk="0" h="1195" w="1463">
                    <a:moveTo>
                      <a:pt x="474" y="1"/>
                    </a:moveTo>
                    <a:lnTo>
                      <a:pt x="409" y="11"/>
                    </a:lnTo>
                    <a:lnTo>
                      <a:pt x="355" y="22"/>
                    </a:lnTo>
                    <a:lnTo>
                      <a:pt x="302" y="44"/>
                    </a:lnTo>
                    <a:lnTo>
                      <a:pt x="248" y="76"/>
                    </a:lnTo>
                    <a:lnTo>
                      <a:pt x="205" y="108"/>
                    </a:lnTo>
                    <a:lnTo>
                      <a:pt x="162" y="140"/>
                    </a:lnTo>
                    <a:lnTo>
                      <a:pt x="119" y="184"/>
                    </a:lnTo>
                    <a:lnTo>
                      <a:pt x="87" y="237"/>
                    </a:lnTo>
                    <a:lnTo>
                      <a:pt x="33" y="345"/>
                    </a:lnTo>
                    <a:lnTo>
                      <a:pt x="11" y="474"/>
                    </a:lnTo>
                    <a:lnTo>
                      <a:pt x="1" y="614"/>
                    </a:lnTo>
                    <a:lnTo>
                      <a:pt x="11" y="753"/>
                    </a:lnTo>
                    <a:lnTo>
                      <a:pt x="54" y="882"/>
                    </a:lnTo>
                    <a:lnTo>
                      <a:pt x="108" y="990"/>
                    </a:lnTo>
                    <a:lnTo>
                      <a:pt x="151" y="1033"/>
                    </a:lnTo>
                    <a:lnTo>
                      <a:pt x="183" y="1076"/>
                    </a:lnTo>
                    <a:lnTo>
                      <a:pt x="237" y="1108"/>
                    </a:lnTo>
                    <a:lnTo>
                      <a:pt x="280" y="1141"/>
                    </a:lnTo>
                    <a:lnTo>
                      <a:pt x="334" y="1162"/>
                    </a:lnTo>
                    <a:lnTo>
                      <a:pt x="388" y="1184"/>
                    </a:lnTo>
                    <a:lnTo>
                      <a:pt x="452" y="1194"/>
                    </a:lnTo>
                    <a:lnTo>
                      <a:pt x="581" y="1194"/>
                    </a:lnTo>
                    <a:lnTo>
                      <a:pt x="646" y="1184"/>
                    </a:lnTo>
                    <a:lnTo>
                      <a:pt x="732" y="1151"/>
                    </a:lnTo>
                    <a:lnTo>
                      <a:pt x="829" y="1108"/>
                    </a:lnTo>
                    <a:lnTo>
                      <a:pt x="915" y="1044"/>
                    </a:lnTo>
                    <a:lnTo>
                      <a:pt x="1001" y="968"/>
                    </a:lnTo>
                    <a:lnTo>
                      <a:pt x="1216" y="786"/>
                    </a:lnTo>
                    <a:lnTo>
                      <a:pt x="1334" y="678"/>
                    </a:lnTo>
                    <a:lnTo>
                      <a:pt x="1463" y="571"/>
                    </a:lnTo>
                    <a:lnTo>
                      <a:pt x="1323" y="463"/>
                    </a:lnTo>
                    <a:lnTo>
                      <a:pt x="1205" y="366"/>
                    </a:lnTo>
                    <a:lnTo>
                      <a:pt x="979" y="194"/>
                    </a:lnTo>
                    <a:lnTo>
                      <a:pt x="882" y="130"/>
                    </a:lnTo>
                    <a:lnTo>
                      <a:pt x="796" y="76"/>
                    </a:lnTo>
                    <a:lnTo>
                      <a:pt x="700" y="3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390000" y="2450750"/>
                <a:ext cx="29325" cy="32275"/>
              </a:xfrm>
              <a:custGeom>
                <a:rect b="b" l="l" r="r" t="t"/>
                <a:pathLst>
                  <a:path extrusionOk="0" h="1291" w="1173">
                    <a:moveTo>
                      <a:pt x="517" y="0"/>
                    </a:moveTo>
                    <a:lnTo>
                      <a:pt x="366" y="162"/>
                    </a:lnTo>
                    <a:lnTo>
                      <a:pt x="216" y="323"/>
                    </a:lnTo>
                    <a:lnTo>
                      <a:pt x="151" y="398"/>
                    </a:lnTo>
                    <a:lnTo>
                      <a:pt x="97" y="484"/>
                    </a:lnTo>
                    <a:lnTo>
                      <a:pt x="43" y="570"/>
                    </a:lnTo>
                    <a:lnTo>
                      <a:pt x="22" y="656"/>
                    </a:lnTo>
                    <a:lnTo>
                      <a:pt x="11" y="731"/>
                    </a:lnTo>
                    <a:lnTo>
                      <a:pt x="0" y="796"/>
                    </a:lnTo>
                    <a:lnTo>
                      <a:pt x="11" y="861"/>
                    </a:lnTo>
                    <a:lnTo>
                      <a:pt x="22" y="925"/>
                    </a:lnTo>
                    <a:lnTo>
                      <a:pt x="33" y="979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72"/>
                    </a:lnTo>
                    <a:lnTo>
                      <a:pt x="216" y="1215"/>
                    </a:lnTo>
                    <a:lnTo>
                      <a:pt x="269" y="1248"/>
                    </a:lnTo>
                    <a:lnTo>
                      <a:pt x="323" y="1269"/>
                    </a:lnTo>
                    <a:lnTo>
                      <a:pt x="388" y="1280"/>
                    </a:lnTo>
                    <a:lnTo>
                      <a:pt x="441" y="1291"/>
                    </a:lnTo>
                    <a:lnTo>
                      <a:pt x="581" y="1291"/>
                    </a:lnTo>
                    <a:lnTo>
                      <a:pt x="667" y="1269"/>
                    </a:lnTo>
                    <a:lnTo>
                      <a:pt x="764" y="1215"/>
                    </a:lnTo>
                    <a:lnTo>
                      <a:pt x="861" y="1162"/>
                    </a:lnTo>
                    <a:lnTo>
                      <a:pt x="957" y="1086"/>
                    </a:lnTo>
                    <a:lnTo>
                      <a:pt x="1043" y="1000"/>
                    </a:lnTo>
                    <a:lnTo>
                      <a:pt x="1108" y="914"/>
                    </a:lnTo>
                    <a:lnTo>
                      <a:pt x="1151" y="828"/>
                    </a:lnTo>
                    <a:lnTo>
                      <a:pt x="1173" y="753"/>
                    </a:lnTo>
                    <a:lnTo>
                      <a:pt x="1173" y="710"/>
                    </a:lnTo>
                    <a:lnTo>
                      <a:pt x="1173" y="667"/>
                    </a:lnTo>
                    <a:lnTo>
                      <a:pt x="1140" y="570"/>
                    </a:lnTo>
                    <a:lnTo>
                      <a:pt x="1097" y="484"/>
                    </a:lnTo>
                    <a:lnTo>
                      <a:pt x="1033" y="387"/>
                    </a:lnTo>
                    <a:lnTo>
                      <a:pt x="893" y="194"/>
                    </a:lnTo>
                    <a:lnTo>
                      <a:pt x="828" y="97"/>
                    </a:lnTo>
                    <a:lnTo>
                      <a:pt x="764" y="1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67950" y="1666575"/>
                <a:ext cx="32825" cy="29075"/>
              </a:xfrm>
              <a:custGeom>
                <a:rect b="b" l="l" r="r" t="t"/>
                <a:pathLst>
                  <a:path extrusionOk="0" h="1163" w="1313">
                    <a:moveTo>
                      <a:pt x="409" y="1"/>
                    </a:moveTo>
                    <a:lnTo>
                      <a:pt x="356" y="22"/>
                    </a:lnTo>
                    <a:lnTo>
                      <a:pt x="291" y="44"/>
                    </a:lnTo>
                    <a:lnTo>
                      <a:pt x="237" y="65"/>
                    </a:lnTo>
                    <a:lnTo>
                      <a:pt x="194" y="108"/>
                    </a:lnTo>
                    <a:lnTo>
                      <a:pt x="151" y="141"/>
                    </a:lnTo>
                    <a:lnTo>
                      <a:pt x="108" y="184"/>
                    </a:lnTo>
                    <a:lnTo>
                      <a:pt x="76" y="237"/>
                    </a:lnTo>
                    <a:lnTo>
                      <a:pt x="44" y="291"/>
                    </a:lnTo>
                    <a:lnTo>
                      <a:pt x="22" y="345"/>
                    </a:lnTo>
                    <a:lnTo>
                      <a:pt x="12" y="399"/>
                    </a:lnTo>
                    <a:lnTo>
                      <a:pt x="1" y="463"/>
                    </a:lnTo>
                    <a:lnTo>
                      <a:pt x="12" y="528"/>
                    </a:lnTo>
                    <a:lnTo>
                      <a:pt x="22" y="603"/>
                    </a:lnTo>
                    <a:lnTo>
                      <a:pt x="44" y="689"/>
                    </a:lnTo>
                    <a:lnTo>
                      <a:pt x="98" y="786"/>
                    </a:lnTo>
                    <a:lnTo>
                      <a:pt x="162" y="883"/>
                    </a:lnTo>
                    <a:lnTo>
                      <a:pt x="237" y="969"/>
                    </a:lnTo>
                    <a:lnTo>
                      <a:pt x="323" y="1044"/>
                    </a:lnTo>
                    <a:lnTo>
                      <a:pt x="420" y="1108"/>
                    </a:lnTo>
                    <a:lnTo>
                      <a:pt x="506" y="1151"/>
                    </a:lnTo>
                    <a:lnTo>
                      <a:pt x="592" y="1162"/>
                    </a:lnTo>
                    <a:lnTo>
                      <a:pt x="678" y="1162"/>
                    </a:lnTo>
                    <a:lnTo>
                      <a:pt x="764" y="1130"/>
                    </a:lnTo>
                    <a:lnTo>
                      <a:pt x="850" y="1076"/>
                    </a:lnTo>
                    <a:lnTo>
                      <a:pt x="947" y="1012"/>
                    </a:lnTo>
                    <a:lnTo>
                      <a:pt x="1130" y="861"/>
                    </a:lnTo>
                    <a:lnTo>
                      <a:pt x="1216" y="786"/>
                    </a:lnTo>
                    <a:lnTo>
                      <a:pt x="1313" y="721"/>
                    </a:lnTo>
                    <a:lnTo>
                      <a:pt x="1302" y="463"/>
                    </a:lnTo>
                    <a:lnTo>
                      <a:pt x="1130" y="324"/>
                    </a:lnTo>
                    <a:lnTo>
                      <a:pt x="969" y="184"/>
                    </a:lnTo>
                    <a:lnTo>
                      <a:pt x="883" y="119"/>
                    </a:lnTo>
                    <a:lnTo>
                      <a:pt x="797" y="65"/>
                    </a:lnTo>
                    <a:lnTo>
                      <a:pt x="700" y="3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390525" y="1825450"/>
                <a:ext cx="31750" cy="29075"/>
              </a:xfrm>
              <a:custGeom>
                <a:rect b="b" l="l" r="r" t="t"/>
                <a:pathLst>
                  <a:path extrusionOk="0" h="1163" w="1270">
                    <a:moveTo>
                      <a:pt x="399" y="1"/>
                    </a:moveTo>
                    <a:lnTo>
                      <a:pt x="345" y="22"/>
                    </a:lnTo>
                    <a:lnTo>
                      <a:pt x="291" y="33"/>
                    </a:lnTo>
                    <a:lnTo>
                      <a:pt x="238" y="65"/>
                    </a:lnTo>
                    <a:lnTo>
                      <a:pt x="195" y="87"/>
                    </a:lnTo>
                    <a:lnTo>
                      <a:pt x="162" y="130"/>
                    </a:lnTo>
                    <a:lnTo>
                      <a:pt x="87" y="216"/>
                    </a:lnTo>
                    <a:lnTo>
                      <a:pt x="44" y="323"/>
                    </a:lnTo>
                    <a:lnTo>
                      <a:pt x="12" y="442"/>
                    </a:lnTo>
                    <a:lnTo>
                      <a:pt x="1" y="571"/>
                    </a:lnTo>
                    <a:lnTo>
                      <a:pt x="1" y="711"/>
                    </a:lnTo>
                    <a:lnTo>
                      <a:pt x="33" y="829"/>
                    </a:lnTo>
                    <a:lnTo>
                      <a:pt x="87" y="936"/>
                    </a:lnTo>
                    <a:lnTo>
                      <a:pt x="151" y="1022"/>
                    </a:lnTo>
                    <a:lnTo>
                      <a:pt x="195" y="1065"/>
                    </a:lnTo>
                    <a:lnTo>
                      <a:pt x="238" y="1098"/>
                    </a:lnTo>
                    <a:lnTo>
                      <a:pt x="281" y="1119"/>
                    </a:lnTo>
                    <a:lnTo>
                      <a:pt x="334" y="1141"/>
                    </a:lnTo>
                    <a:lnTo>
                      <a:pt x="388" y="1151"/>
                    </a:lnTo>
                    <a:lnTo>
                      <a:pt x="453" y="1162"/>
                    </a:lnTo>
                    <a:lnTo>
                      <a:pt x="506" y="1162"/>
                    </a:lnTo>
                    <a:lnTo>
                      <a:pt x="582" y="1151"/>
                    </a:lnTo>
                    <a:lnTo>
                      <a:pt x="668" y="1130"/>
                    </a:lnTo>
                    <a:lnTo>
                      <a:pt x="754" y="1087"/>
                    </a:lnTo>
                    <a:lnTo>
                      <a:pt x="840" y="1033"/>
                    </a:lnTo>
                    <a:lnTo>
                      <a:pt x="926" y="979"/>
                    </a:lnTo>
                    <a:lnTo>
                      <a:pt x="1098" y="840"/>
                    </a:lnTo>
                    <a:lnTo>
                      <a:pt x="1270" y="711"/>
                    </a:lnTo>
                    <a:lnTo>
                      <a:pt x="1270" y="453"/>
                    </a:lnTo>
                    <a:lnTo>
                      <a:pt x="1098" y="323"/>
                    </a:lnTo>
                    <a:lnTo>
                      <a:pt x="936" y="184"/>
                    </a:lnTo>
                    <a:lnTo>
                      <a:pt x="850" y="130"/>
                    </a:lnTo>
                    <a:lnTo>
                      <a:pt x="764" y="76"/>
                    </a:lnTo>
                    <a:lnTo>
                      <a:pt x="678" y="33"/>
                    </a:lnTo>
                    <a:lnTo>
                      <a:pt x="582" y="12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2120150" y="1825200"/>
                <a:ext cx="29075" cy="31725"/>
              </a:xfrm>
              <a:custGeom>
                <a:rect b="b" l="l" r="r" t="t"/>
                <a:pathLst>
                  <a:path extrusionOk="0" h="1269" w="1163">
                    <a:moveTo>
                      <a:pt x="592" y="0"/>
                    </a:moveTo>
                    <a:lnTo>
                      <a:pt x="463" y="11"/>
                    </a:lnTo>
                    <a:lnTo>
                      <a:pt x="334" y="43"/>
                    </a:lnTo>
                    <a:lnTo>
                      <a:pt x="227" y="86"/>
                    </a:lnTo>
                    <a:lnTo>
                      <a:pt x="140" y="151"/>
                    </a:lnTo>
                    <a:lnTo>
                      <a:pt x="108" y="194"/>
                    </a:lnTo>
                    <a:lnTo>
                      <a:pt x="76" y="237"/>
                    </a:lnTo>
                    <a:lnTo>
                      <a:pt x="44" y="280"/>
                    </a:lnTo>
                    <a:lnTo>
                      <a:pt x="22" y="333"/>
                    </a:lnTo>
                    <a:lnTo>
                      <a:pt x="11" y="387"/>
                    </a:lnTo>
                    <a:lnTo>
                      <a:pt x="11" y="452"/>
                    </a:lnTo>
                    <a:lnTo>
                      <a:pt x="1" y="516"/>
                    </a:lnTo>
                    <a:lnTo>
                      <a:pt x="11" y="581"/>
                    </a:lnTo>
                    <a:lnTo>
                      <a:pt x="33" y="667"/>
                    </a:lnTo>
                    <a:lnTo>
                      <a:pt x="76" y="753"/>
                    </a:lnTo>
                    <a:lnTo>
                      <a:pt x="130" y="850"/>
                    </a:lnTo>
                    <a:lnTo>
                      <a:pt x="183" y="936"/>
                    </a:lnTo>
                    <a:lnTo>
                      <a:pt x="313" y="1097"/>
                    </a:lnTo>
                    <a:lnTo>
                      <a:pt x="442" y="1269"/>
                    </a:lnTo>
                    <a:lnTo>
                      <a:pt x="710" y="1269"/>
                    </a:lnTo>
                    <a:lnTo>
                      <a:pt x="839" y="1108"/>
                    </a:lnTo>
                    <a:lnTo>
                      <a:pt x="968" y="946"/>
                    </a:lnTo>
                    <a:lnTo>
                      <a:pt x="1033" y="860"/>
                    </a:lnTo>
                    <a:lnTo>
                      <a:pt x="1087" y="774"/>
                    </a:lnTo>
                    <a:lnTo>
                      <a:pt x="1130" y="688"/>
                    </a:lnTo>
                    <a:lnTo>
                      <a:pt x="1151" y="592"/>
                    </a:lnTo>
                    <a:lnTo>
                      <a:pt x="1162" y="527"/>
                    </a:lnTo>
                    <a:lnTo>
                      <a:pt x="1162" y="463"/>
                    </a:lnTo>
                    <a:lnTo>
                      <a:pt x="1162" y="409"/>
                    </a:lnTo>
                    <a:lnTo>
                      <a:pt x="1151" y="355"/>
                    </a:lnTo>
                    <a:lnTo>
                      <a:pt x="1130" y="301"/>
                    </a:lnTo>
                    <a:lnTo>
                      <a:pt x="1108" y="247"/>
                    </a:lnTo>
                    <a:lnTo>
                      <a:pt x="1076" y="204"/>
                    </a:lnTo>
                    <a:lnTo>
                      <a:pt x="1044" y="161"/>
                    </a:lnTo>
                    <a:lnTo>
                      <a:pt x="947" y="97"/>
                    </a:lnTo>
                    <a:lnTo>
                      <a:pt x="850" y="43"/>
                    </a:lnTo>
                    <a:lnTo>
                      <a:pt x="721" y="1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941100" y="1274900"/>
                <a:ext cx="31725" cy="29075"/>
              </a:xfrm>
              <a:custGeom>
                <a:rect b="b" l="l" r="r" t="t"/>
                <a:pathLst>
                  <a:path extrusionOk="0" h="1163" w="1269">
                    <a:moveTo>
                      <a:pt x="387" y="1"/>
                    </a:moveTo>
                    <a:lnTo>
                      <a:pt x="333" y="22"/>
                    </a:lnTo>
                    <a:lnTo>
                      <a:pt x="280" y="44"/>
                    </a:lnTo>
                    <a:lnTo>
                      <a:pt x="237" y="65"/>
                    </a:lnTo>
                    <a:lnTo>
                      <a:pt x="194" y="98"/>
                    </a:lnTo>
                    <a:lnTo>
                      <a:pt x="151" y="130"/>
                    </a:lnTo>
                    <a:lnTo>
                      <a:pt x="86" y="216"/>
                    </a:lnTo>
                    <a:lnTo>
                      <a:pt x="32" y="323"/>
                    </a:lnTo>
                    <a:lnTo>
                      <a:pt x="11" y="452"/>
                    </a:lnTo>
                    <a:lnTo>
                      <a:pt x="0" y="582"/>
                    </a:lnTo>
                    <a:lnTo>
                      <a:pt x="11" y="711"/>
                    </a:lnTo>
                    <a:lnTo>
                      <a:pt x="43" y="840"/>
                    </a:lnTo>
                    <a:lnTo>
                      <a:pt x="86" y="936"/>
                    </a:lnTo>
                    <a:lnTo>
                      <a:pt x="161" y="1033"/>
                    </a:lnTo>
                    <a:lnTo>
                      <a:pt x="194" y="1065"/>
                    </a:lnTo>
                    <a:lnTo>
                      <a:pt x="247" y="1098"/>
                    </a:lnTo>
                    <a:lnTo>
                      <a:pt x="290" y="1119"/>
                    </a:lnTo>
                    <a:lnTo>
                      <a:pt x="344" y="1141"/>
                    </a:lnTo>
                    <a:lnTo>
                      <a:pt x="398" y="1151"/>
                    </a:lnTo>
                    <a:lnTo>
                      <a:pt x="462" y="1162"/>
                    </a:lnTo>
                    <a:lnTo>
                      <a:pt x="516" y="1162"/>
                    </a:lnTo>
                    <a:lnTo>
                      <a:pt x="581" y="1151"/>
                    </a:lnTo>
                    <a:lnTo>
                      <a:pt x="678" y="1119"/>
                    </a:lnTo>
                    <a:lnTo>
                      <a:pt x="764" y="1087"/>
                    </a:lnTo>
                    <a:lnTo>
                      <a:pt x="850" y="1033"/>
                    </a:lnTo>
                    <a:lnTo>
                      <a:pt x="936" y="969"/>
                    </a:lnTo>
                    <a:lnTo>
                      <a:pt x="1097" y="829"/>
                    </a:lnTo>
                    <a:lnTo>
                      <a:pt x="1269" y="700"/>
                    </a:lnTo>
                    <a:lnTo>
                      <a:pt x="1269" y="442"/>
                    </a:lnTo>
                    <a:lnTo>
                      <a:pt x="1097" y="313"/>
                    </a:lnTo>
                    <a:lnTo>
                      <a:pt x="925" y="184"/>
                    </a:lnTo>
                    <a:lnTo>
                      <a:pt x="839" y="119"/>
                    </a:lnTo>
                    <a:lnTo>
                      <a:pt x="753" y="65"/>
                    </a:lnTo>
                    <a:lnTo>
                      <a:pt x="667" y="33"/>
                    </a:lnTo>
                    <a:lnTo>
                      <a:pt x="581" y="12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1569600" y="1274650"/>
                <a:ext cx="29050" cy="32000"/>
              </a:xfrm>
              <a:custGeom>
                <a:rect b="b" l="l" r="r" t="t"/>
                <a:pathLst>
                  <a:path extrusionOk="0" h="1280" w="1162">
                    <a:moveTo>
                      <a:pt x="560" y="0"/>
                    </a:moveTo>
                    <a:lnTo>
                      <a:pt x="431" y="11"/>
                    </a:lnTo>
                    <a:lnTo>
                      <a:pt x="312" y="54"/>
                    </a:lnTo>
                    <a:lnTo>
                      <a:pt x="205" y="108"/>
                    </a:lnTo>
                    <a:lnTo>
                      <a:pt x="119" y="172"/>
                    </a:lnTo>
                    <a:lnTo>
                      <a:pt x="87" y="215"/>
                    </a:lnTo>
                    <a:lnTo>
                      <a:pt x="54" y="258"/>
                    </a:lnTo>
                    <a:lnTo>
                      <a:pt x="33" y="312"/>
                    </a:lnTo>
                    <a:lnTo>
                      <a:pt x="11" y="366"/>
                    </a:lnTo>
                    <a:lnTo>
                      <a:pt x="1" y="419"/>
                    </a:lnTo>
                    <a:lnTo>
                      <a:pt x="1" y="473"/>
                    </a:lnTo>
                    <a:lnTo>
                      <a:pt x="1" y="538"/>
                    </a:lnTo>
                    <a:lnTo>
                      <a:pt x="11" y="602"/>
                    </a:lnTo>
                    <a:lnTo>
                      <a:pt x="44" y="688"/>
                    </a:lnTo>
                    <a:lnTo>
                      <a:pt x="87" y="785"/>
                    </a:lnTo>
                    <a:lnTo>
                      <a:pt x="140" y="860"/>
                    </a:lnTo>
                    <a:lnTo>
                      <a:pt x="205" y="946"/>
                    </a:lnTo>
                    <a:lnTo>
                      <a:pt x="345" y="1108"/>
                    </a:lnTo>
                    <a:lnTo>
                      <a:pt x="474" y="1280"/>
                    </a:lnTo>
                    <a:lnTo>
                      <a:pt x="743" y="1269"/>
                    </a:lnTo>
                    <a:lnTo>
                      <a:pt x="861" y="1097"/>
                    </a:lnTo>
                    <a:lnTo>
                      <a:pt x="990" y="925"/>
                    </a:lnTo>
                    <a:lnTo>
                      <a:pt x="1044" y="839"/>
                    </a:lnTo>
                    <a:lnTo>
                      <a:pt x="1097" y="742"/>
                    </a:lnTo>
                    <a:lnTo>
                      <a:pt x="1130" y="656"/>
                    </a:lnTo>
                    <a:lnTo>
                      <a:pt x="1151" y="570"/>
                    </a:lnTo>
                    <a:lnTo>
                      <a:pt x="1162" y="495"/>
                    </a:lnTo>
                    <a:lnTo>
                      <a:pt x="1162" y="441"/>
                    </a:lnTo>
                    <a:lnTo>
                      <a:pt x="1151" y="376"/>
                    </a:lnTo>
                    <a:lnTo>
                      <a:pt x="1130" y="323"/>
                    </a:lnTo>
                    <a:lnTo>
                      <a:pt x="1119" y="269"/>
                    </a:lnTo>
                    <a:lnTo>
                      <a:pt x="1087" y="226"/>
                    </a:lnTo>
                    <a:lnTo>
                      <a:pt x="1054" y="183"/>
                    </a:lnTo>
                    <a:lnTo>
                      <a:pt x="1011" y="140"/>
                    </a:lnTo>
                    <a:lnTo>
                      <a:pt x="925" y="75"/>
                    </a:lnTo>
                    <a:lnTo>
                      <a:pt x="818" y="32"/>
                    </a:lnTo>
                    <a:lnTo>
                      <a:pt x="700" y="11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2120150" y="2451025"/>
                <a:ext cx="29075" cy="32275"/>
              </a:xfrm>
              <a:custGeom>
                <a:rect b="b" l="l" r="r" t="t"/>
                <a:pathLst>
                  <a:path extrusionOk="0" h="1291" w="1163">
                    <a:moveTo>
                      <a:pt x="463" y="0"/>
                    </a:moveTo>
                    <a:lnTo>
                      <a:pt x="334" y="172"/>
                    </a:lnTo>
                    <a:lnTo>
                      <a:pt x="194" y="344"/>
                    </a:lnTo>
                    <a:lnTo>
                      <a:pt x="130" y="419"/>
                    </a:lnTo>
                    <a:lnTo>
                      <a:pt x="76" y="505"/>
                    </a:lnTo>
                    <a:lnTo>
                      <a:pt x="33" y="602"/>
                    </a:lnTo>
                    <a:lnTo>
                      <a:pt x="11" y="688"/>
                    </a:lnTo>
                    <a:lnTo>
                      <a:pt x="1" y="753"/>
                    </a:lnTo>
                    <a:lnTo>
                      <a:pt x="1" y="817"/>
                    </a:lnTo>
                    <a:lnTo>
                      <a:pt x="1" y="882"/>
                    </a:lnTo>
                    <a:lnTo>
                      <a:pt x="22" y="936"/>
                    </a:lnTo>
                    <a:lnTo>
                      <a:pt x="33" y="989"/>
                    </a:lnTo>
                    <a:lnTo>
                      <a:pt x="65" y="1032"/>
                    </a:lnTo>
                    <a:lnTo>
                      <a:pt x="87" y="1075"/>
                    </a:lnTo>
                    <a:lnTo>
                      <a:pt x="130" y="1118"/>
                    </a:lnTo>
                    <a:lnTo>
                      <a:pt x="216" y="1194"/>
                    </a:lnTo>
                    <a:lnTo>
                      <a:pt x="323" y="1237"/>
                    </a:lnTo>
                    <a:lnTo>
                      <a:pt x="442" y="1269"/>
                    </a:lnTo>
                    <a:lnTo>
                      <a:pt x="571" y="1290"/>
                    </a:lnTo>
                    <a:lnTo>
                      <a:pt x="710" y="1280"/>
                    </a:lnTo>
                    <a:lnTo>
                      <a:pt x="829" y="1247"/>
                    </a:lnTo>
                    <a:lnTo>
                      <a:pt x="936" y="1204"/>
                    </a:lnTo>
                    <a:lnTo>
                      <a:pt x="1033" y="1129"/>
                    </a:lnTo>
                    <a:lnTo>
                      <a:pt x="1065" y="1097"/>
                    </a:lnTo>
                    <a:lnTo>
                      <a:pt x="1098" y="1054"/>
                    </a:lnTo>
                    <a:lnTo>
                      <a:pt x="1119" y="1000"/>
                    </a:lnTo>
                    <a:lnTo>
                      <a:pt x="1141" y="946"/>
                    </a:lnTo>
                    <a:lnTo>
                      <a:pt x="1162" y="893"/>
                    </a:lnTo>
                    <a:lnTo>
                      <a:pt x="1162" y="839"/>
                    </a:lnTo>
                    <a:lnTo>
                      <a:pt x="1162" y="774"/>
                    </a:lnTo>
                    <a:lnTo>
                      <a:pt x="1162" y="710"/>
                    </a:lnTo>
                    <a:lnTo>
                      <a:pt x="1141" y="613"/>
                    </a:lnTo>
                    <a:lnTo>
                      <a:pt x="1098" y="527"/>
                    </a:lnTo>
                    <a:lnTo>
                      <a:pt x="1044" y="441"/>
                    </a:lnTo>
                    <a:lnTo>
                      <a:pt x="990" y="355"/>
                    </a:lnTo>
                    <a:lnTo>
                      <a:pt x="850" y="183"/>
                    </a:lnTo>
                    <a:lnTo>
                      <a:pt x="721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2042200" y="1666575"/>
                <a:ext cx="29325" cy="32025"/>
              </a:xfrm>
              <a:custGeom>
                <a:rect b="b" l="l" r="r" t="t"/>
                <a:pathLst>
                  <a:path extrusionOk="0" h="1281" w="1173">
                    <a:moveTo>
                      <a:pt x="581" y="1"/>
                    </a:moveTo>
                    <a:lnTo>
                      <a:pt x="441" y="12"/>
                    </a:lnTo>
                    <a:lnTo>
                      <a:pt x="323" y="44"/>
                    </a:lnTo>
                    <a:lnTo>
                      <a:pt x="215" y="98"/>
                    </a:lnTo>
                    <a:lnTo>
                      <a:pt x="129" y="173"/>
                    </a:lnTo>
                    <a:lnTo>
                      <a:pt x="97" y="205"/>
                    </a:lnTo>
                    <a:lnTo>
                      <a:pt x="65" y="259"/>
                    </a:lnTo>
                    <a:lnTo>
                      <a:pt x="43" y="302"/>
                    </a:lnTo>
                    <a:lnTo>
                      <a:pt x="22" y="356"/>
                    </a:lnTo>
                    <a:lnTo>
                      <a:pt x="11" y="410"/>
                    </a:lnTo>
                    <a:lnTo>
                      <a:pt x="0" y="474"/>
                    </a:lnTo>
                    <a:lnTo>
                      <a:pt x="0" y="539"/>
                    </a:lnTo>
                    <a:lnTo>
                      <a:pt x="11" y="603"/>
                    </a:lnTo>
                    <a:lnTo>
                      <a:pt x="43" y="689"/>
                    </a:lnTo>
                    <a:lnTo>
                      <a:pt x="76" y="775"/>
                    </a:lnTo>
                    <a:lnTo>
                      <a:pt x="129" y="861"/>
                    </a:lnTo>
                    <a:lnTo>
                      <a:pt x="194" y="947"/>
                    </a:lnTo>
                    <a:lnTo>
                      <a:pt x="334" y="1119"/>
                    </a:lnTo>
                    <a:lnTo>
                      <a:pt x="463" y="1281"/>
                    </a:lnTo>
                    <a:lnTo>
                      <a:pt x="732" y="1281"/>
                    </a:lnTo>
                    <a:lnTo>
                      <a:pt x="861" y="1108"/>
                    </a:lnTo>
                    <a:lnTo>
                      <a:pt x="990" y="936"/>
                    </a:lnTo>
                    <a:lnTo>
                      <a:pt x="1054" y="850"/>
                    </a:lnTo>
                    <a:lnTo>
                      <a:pt x="1097" y="764"/>
                    </a:lnTo>
                    <a:lnTo>
                      <a:pt x="1140" y="678"/>
                    </a:lnTo>
                    <a:lnTo>
                      <a:pt x="1162" y="582"/>
                    </a:lnTo>
                    <a:lnTo>
                      <a:pt x="1172" y="517"/>
                    </a:lnTo>
                    <a:lnTo>
                      <a:pt x="1172" y="453"/>
                    </a:lnTo>
                    <a:lnTo>
                      <a:pt x="1162" y="399"/>
                    </a:lnTo>
                    <a:lnTo>
                      <a:pt x="1151" y="334"/>
                    </a:lnTo>
                    <a:lnTo>
                      <a:pt x="1129" y="291"/>
                    </a:lnTo>
                    <a:lnTo>
                      <a:pt x="1097" y="237"/>
                    </a:lnTo>
                    <a:lnTo>
                      <a:pt x="1065" y="194"/>
                    </a:lnTo>
                    <a:lnTo>
                      <a:pt x="1033" y="151"/>
                    </a:lnTo>
                    <a:lnTo>
                      <a:pt x="947" y="87"/>
                    </a:lnTo>
                    <a:lnTo>
                      <a:pt x="839" y="44"/>
                    </a:lnTo>
                    <a:lnTo>
                      <a:pt x="710" y="12"/>
                    </a:lnTo>
                    <a:lnTo>
                      <a:pt x="5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1728200" y="1352600"/>
                <a:ext cx="29075" cy="31750"/>
              </a:xfrm>
              <a:custGeom>
                <a:rect b="b" l="l" r="r" t="t"/>
                <a:pathLst>
                  <a:path extrusionOk="0" h="1270" w="1163">
                    <a:moveTo>
                      <a:pt x="452" y="0"/>
                    </a:moveTo>
                    <a:lnTo>
                      <a:pt x="334" y="33"/>
                    </a:lnTo>
                    <a:lnTo>
                      <a:pt x="227" y="76"/>
                    </a:lnTo>
                    <a:lnTo>
                      <a:pt x="141" y="140"/>
                    </a:lnTo>
                    <a:lnTo>
                      <a:pt x="108" y="183"/>
                    </a:lnTo>
                    <a:lnTo>
                      <a:pt x="76" y="226"/>
                    </a:lnTo>
                    <a:lnTo>
                      <a:pt x="44" y="280"/>
                    </a:lnTo>
                    <a:lnTo>
                      <a:pt x="22" y="323"/>
                    </a:lnTo>
                    <a:lnTo>
                      <a:pt x="12" y="377"/>
                    </a:lnTo>
                    <a:lnTo>
                      <a:pt x="1" y="441"/>
                    </a:lnTo>
                    <a:lnTo>
                      <a:pt x="1" y="506"/>
                    </a:lnTo>
                    <a:lnTo>
                      <a:pt x="12" y="570"/>
                    </a:lnTo>
                    <a:lnTo>
                      <a:pt x="33" y="656"/>
                    </a:lnTo>
                    <a:lnTo>
                      <a:pt x="65" y="753"/>
                    </a:lnTo>
                    <a:lnTo>
                      <a:pt x="119" y="839"/>
                    </a:lnTo>
                    <a:lnTo>
                      <a:pt x="173" y="925"/>
                    </a:lnTo>
                    <a:lnTo>
                      <a:pt x="313" y="1097"/>
                    </a:lnTo>
                    <a:lnTo>
                      <a:pt x="431" y="1269"/>
                    </a:lnTo>
                    <a:lnTo>
                      <a:pt x="689" y="1269"/>
                    </a:lnTo>
                    <a:lnTo>
                      <a:pt x="829" y="1108"/>
                    </a:lnTo>
                    <a:lnTo>
                      <a:pt x="969" y="936"/>
                    </a:lnTo>
                    <a:lnTo>
                      <a:pt x="1022" y="861"/>
                    </a:lnTo>
                    <a:lnTo>
                      <a:pt x="1087" y="775"/>
                    </a:lnTo>
                    <a:lnTo>
                      <a:pt x="1119" y="689"/>
                    </a:lnTo>
                    <a:lnTo>
                      <a:pt x="1151" y="592"/>
                    </a:lnTo>
                    <a:lnTo>
                      <a:pt x="1162" y="527"/>
                    </a:lnTo>
                    <a:lnTo>
                      <a:pt x="1162" y="463"/>
                    </a:lnTo>
                    <a:lnTo>
                      <a:pt x="1151" y="409"/>
                    </a:lnTo>
                    <a:lnTo>
                      <a:pt x="1141" y="355"/>
                    </a:lnTo>
                    <a:lnTo>
                      <a:pt x="1130" y="302"/>
                    </a:lnTo>
                    <a:lnTo>
                      <a:pt x="1098" y="248"/>
                    </a:lnTo>
                    <a:lnTo>
                      <a:pt x="1076" y="205"/>
                    </a:lnTo>
                    <a:lnTo>
                      <a:pt x="1033" y="162"/>
                    </a:lnTo>
                    <a:lnTo>
                      <a:pt x="947" y="97"/>
                    </a:lnTo>
                    <a:lnTo>
                      <a:pt x="850" y="43"/>
                    </a:lnTo>
                    <a:lnTo>
                      <a:pt x="721" y="1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1256950" y="3083825"/>
                <a:ext cx="29075" cy="25825"/>
              </a:xfrm>
              <a:custGeom>
                <a:rect b="b" l="l" r="r" t="t"/>
                <a:pathLst>
                  <a:path extrusionOk="0" h="1033" w="1163">
                    <a:moveTo>
                      <a:pt x="485" y="0"/>
                    </a:moveTo>
                    <a:lnTo>
                      <a:pt x="409" y="22"/>
                    </a:lnTo>
                    <a:lnTo>
                      <a:pt x="334" y="65"/>
                    </a:lnTo>
                    <a:lnTo>
                      <a:pt x="248" y="130"/>
                    </a:lnTo>
                    <a:lnTo>
                      <a:pt x="162" y="205"/>
                    </a:lnTo>
                    <a:lnTo>
                      <a:pt x="98" y="291"/>
                    </a:lnTo>
                    <a:lnTo>
                      <a:pt x="44" y="366"/>
                    </a:lnTo>
                    <a:lnTo>
                      <a:pt x="12" y="441"/>
                    </a:lnTo>
                    <a:lnTo>
                      <a:pt x="1" y="474"/>
                    </a:lnTo>
                    <a:lnTo>
                      <a:pt x="12" y="506"/>
                    </a:lnTo>
                    <a:lnTo>
                      <a:pt x="33" y="592"/>
                    </a:lnTo>
                    <a:lnTo>
                      <a:pt x="76" y="678"/>
                    </a:lnTo>
                    <a:lnTo>
                      <a:pt x="141" y="764"/>
                    </a:lnTo>
                    <a:lnTo>
                      <a:pt x="205" y="839"/>
                    </a:lnTo>
                    <a:lnTo>
                      <a:pt x="291" y="914"/>
                    </a:lnTo>
                    <a:lnTo>
                      <a:pt x="366" y="968"/>
                    </a:lnTo>
                    <a:lnTo>
                      <a:pt x="452" y="1011"/>
                    </a:lnTo>
                    <a:lnTo>
                      <a:pt x="528" y="1033"/>
                    </a:lnTo>
                    <a:lnTo>
                      <a:pt x="603" y="1033"/>
                    </a:lnTo>
                    <a:lnTo>
                      <a:pt x="678" y="1001"/>
                    </a:lnTo>
                    <a:lnTo>
                      <a:pt x="764" y="958"/>
                    </a:lnTo>
                    <a:lnTo>
                      <a:pt x="840" y="893"/>
                    </a:lnTo>
                    <a:lnTo>
                      <a:pt x="1001" y="753"/>
                    </a:lnTo>
                    <a:lnTo>
                      <a:pt x="1076" y="678"/>
                    </a:lnTo>
                    <a:lnTo>
                      <a:pt x="1162" y="624"/>
                    </a:lnTo>
                    <a:lnTo>
                      <a:pt x="1151" y="366"/>
                    </a:lnTo>
                    <a:lnTo>
                      <a:pt x="979" y="248"/>
                    </a:lnTo>
                    <a:lnTo>
                      <a:pt x="818" y="130"/>
                    </a:lnTo>
                    <a:lnTo>
                      <a:pt x="732" y="76"/>
                    </a:lnTo>
                    <a:lnTo>
                      <a:pt x="646" y="33"/>
                    </a:lnTo>
                    <a:lnTo>
                      <a:pt x="571" y="11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628975" y="1425725"/>
                <a:ext cx="25025" cy="31750"/>
              </a:xfrm>
              <a:custGeom>
                <a:rect b="b" l="l" r="r" t="t"/>
                <a:pathLst>
                  <a:path extrusionOk="0" h="1270" w="1001">
                    <a:moveTo>
                      <a:pt x="517" y="0"/>
                    </a:moveTo>
                    <a:lnTo>
                      <a:pt x="420" y="129"/>
                    </a:lnTo>
                    <a:lnTo>
                      <a:pt x="323" y="248"/>
                    </a:lnTo>
                    <a:lnTo>
                      <a:pt x="162" y="441"/>
                    </a:lnTo>
                    <a:lnTo>
                      <a:pt x="87" y="527"/>
                    </a:lnTo>
                    <a:lnTo>
                      <a:pt x="44" y="613"/>
                    </a:lnTo>
                    <a:lnTo>
                      <a:pt x="12" y="688"/>
                    </a:lnTo>
                    <a:lnTo>
                      <a:pt x="1" y="753"/>
                    </a:lnTo>
                    <a:lnTo>
                      <a:pt x="22" y="839"/>
                    </a:lnTo>
                    <a:lnTo>
                      <a:pt x="65" y="914"/>
                    </a:lnTo>
                    <a:lnTo>
                      <a:pt x="119" y="1000"/>
                    </a:lnTo>
                    <a:lnTo>
                      <a:pt x="184" y="1086"/>
                    </a:lnTo>
                    <a:lnTo>
                      <a:pt x="259" y="1162"/>
                    </a:lnTo>
                    <a:lnTo>
                      <a:pt x="345" y="1215"/>
                    </a:lnTo>
                    <a:lnTo>
                      <a:pt x="420" y="1258"/>
                    </a:lnTo>
                    <a:lnTo>
                      <a:pt x="485" y="1269"/>
                    </a:lnTo>
                    <a:lnTo>
                      <a:pt x="560" y="1258"/>
                    </a:lnTo>
                    <a:lnTo>
                      <a:pt x="635" y="1226"/>
                    </a:lnTo>
                    <a:lnTo>
                      <a:pt x="721" y="1172"/>
                    </a:lnTo>
                    <a:lnTo>
                      <a:pt x="797" y="1097"/>
                    </a:lnTo>
                    <a:lnTo>
                      <a:pt x="872" y="1022"/>
                    </a:lnTo>
                    <a:lnTo>
                      <a:pt x="936" y="947"/>
                    </a:lnTo>
                    <a:lnTo>
                      <a:pt x="979" y="861"/>
                    </a:lnTo>
                    <a:lnTo>
                      <a:pt x="1001" y="785"/>
                    </a:lnTo>
                    <a:lnTo>
                      <a:pt x="1001" y="710"/>
                    </a:lnTo>
                    <a:lnTo>
                      <a:pt x="969" y="635"/>
                    </a:lnTo>
                    <a:lnTo>
                      <a:pt x="926" y="549"/>
                    </a:lnTo>
                    <a:lnTo>
                      <a:pt x="861" y="463"/>
                    </a:lnTo>
                    <a:lnTo>
                      <a:pt x="700" y="258"/>
                    </a:lnTo>
                    <a:lnTo>
                      <a:pt x="614" y="140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1965575" y="27701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8" y="1"/>
                    </a:moveTo>
                    <a:lnTo>
                      <a:pt x="463" y="22"/>
                    </a:lnTo>
                    <a:lnTo>
                      <a:pt x="388" y="65"/>
                    </a:lnTo>
                    <a:lnTo>
                      <a:pt x="323" y="130"/>
                    </a:lnTo>
                    <a:lnTo>
                      <a:pt x="259" y="194"/>
                    </a:lnTo>
                    <a:lnTo>
                      <a:pt x="130" y="356"/>
                    </a:lnTo>
                    <a:lnTo>
                      <a:pt x="1" y="517"/>
                    </a:lnTo>
                    <a:lnTo>
                      <a:pt x="141" y="657"/>
                    </a:lnTo>
                    <a:lnTo>
                      <a:pt x="270" y="818"/>
                    </a:lnTo>
                    <a:lnTo>
                      <a:pt x="345" y="883"/>
                    </a:lnTo>
                    <a:lnTo>
                      <a:pt x="409" y="936"/>
                    </a:lnTo>
                    <a:lnTo>
                      <a:pt x="485" y="979"/>
                    </a:lnTo>
                    <a:lnTo>
                      <a:pt x="560" y="1001"/>
                    </a:lnTo>
                    <a:lnTo>
                      <a:pt x="624" y="990"/>
                    </a:lnTo>
                    <a:lnTo>
                      <a:pt x="700" y="958"/>
                    </a:lnTo>
                    <a:lnTo>
                      <a:pt x="786" y="915"/>
                    </a:lnTo>
                    <a:lnTo>
                      <a:pt x="872" y="840"/>
                    </a:lnTo>
                    <a:lnTo>
                      <a:pt x="1065" y="678"/>
                    </a:lnTo>
                    <a:lnTo>
                      <a:pt x="1184" y="581"/>
                    </a:lnTo>
                    <a:lnTo>
                      <a:pt x="1302" y="485"/>
                    </a:lnTo>
                    <a:lnTo>
                      <a:pt x="1173" y="388"/>
                    </a:lnTo>
                    <a:lnTo>
                      <a:pt x="1055" y="302"/>
                    </a:lnTo>
                    <a:lnTo>
                      <a:pt x="850" y="141"/>
                    </a:lnTo>
                    <a:lnTo>
                      <a:pt x="764" y="76"/>
                    </a:lnTo>
                    <a:lnTo>
                      <a:pt x="678" y="33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551025" y="2763375"/>
                <a:ext cx="25300" cy="32825"/>
              </a:xfrm>
              <a:custGeom>
                <a:rect b="b" l="l" r="r" t="t"/>
                <a:pathLst>
                  <a:path extrusionOk="0" h="1313" w="1012">
                    <a:moveTo>
                      <a:pt x="538" y="1"/>
                    </a:moveTo>
                    <a:lnTo>
                      <a:pt x="441" y="119"/>
                    </a:lnTo>
                    <a:lnTo>
                      <a:pt x="345" y="227"/>
                    </a:lnTo>
                    <a:lnTo>
                      <a:pt x="162" y="420"/>
                    </a:lnTo>
                    <a:lnTo>
                      <a:pt x="97" y="506"/>
                    </a:lnTo>
                    <a:lnTo>
                      <a:pt x="43" y="582"/>
                    </a:lnTo>
                    <a:lnTo>
                      <a:pt x="11" y="657"/>
                    </a:lnTo>
                    <a:lnTo>
                      <a:pt x="0" y="732"/>
                    </a:lnTo>
                    <a:lnTo>
                      <a:pt x="11" y="807"/>
                    </a:lnTo>
                    <a:lnTo>
                      <a:pt x="43" y="883"/>
                    </a:lnTo>
                    <a:lnTo>
                      <a:pt x="97" y="947"/>
                    </a:lnTo>
                    <a:lnTo>
                      <a:pt x="162" y="1023"/>
                    </a:lnTo>
                    <a:lnTo>
                      <a:pt x="312" y="1162"/>
                    </a:lnTo>
                    <a:lnTo>
                      <a:pt x="452" y="1313"/>
                    </a:lnTo>
                    <a:lnTo>
                      <a:pt x="613" y="1184"/>
                    </a:lnTo>
                    <a:lnTo>
                      <a:pt x="785" y="1055"/>
                    </a:lnTo>
                    <a:lnTo>
                      <a:pt x="861" y="990"/>
                    </a:lnTo>
                    <a:lnTo>
                      <a:pt x="936" y="915"/>
                    </a:lnTo>
                    <a:lnTo>
                      <a:pt x="979" y="850"/>
                    </a:lnTo>
                    <a:lnTo>
                      <a:pt x="1011" y="764"/>
                    </a:lnTo>
                    <a:lnTo>
                      <a:pt x="1011" y="732"/>
                    </a:lnTo>
                    <a:lnTo>
                      <a:pt x="1011" y="700"/>
                    </a:lnTo>
                    <a:lnTo>
                      <a:pt x="990" y="635"/>
                    </a:lnTo>
                    <a:lnTo>
                      <a:pt x="947" y="549"/>
                    </a:lnTo>
                    <a:lnTo>
                      <a:pt x="882" y="463"/>
                    </a:lnTo>
                    <a:lnTo>
                      <a:pt x="721" y="248"/>
                    </a:lnTo>
                    <a:lnTo>
                      <a:pt x="624" y="130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550225" y="15104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0"/>
                    </a:moveTo>
                    <a:lnTo>
                      <a:pt x="452" y="22"/>
                    </a:lnTo>
                    <a:lnTo>
                      <a:pt x="387" y="65"/>
                    </a:lnTo>
                    <a:lnTo>
                      <a:pt x="323" y="129"/>
                    </a:lnTo>
                    <a:lnTo>
                      <a:pt x="258" y="205"/>
                    </a:lnTo>
                    <a:lnTo>
                      <a:pt x="129" y="366"/>
                    </a:lnTo>
                    <a:lnTo>
                      <a:pt x="0" y="517"/>
                    </a:lnTo>
                    <a:lnTo>
                      <a:pt x="140" y="667"/>
                    </a:lnTo>
                    <a:lnTo>
                      <a:pt x="269" y="818"/>
                    </a:lnTo>
                    <a:lnTo>
                      <a:pt x="344" y="882"/>
                    </a:lnTo>
                    <a:lnTo>
                      <a:pt x="409" y="947"/>
                    </a:lnTo>
                    <a:lnTo>
                      <a:pt x="484" y="979"/>
                    </a:lnTo>
                    <a:lnTo>
                      <a:pt x="549" y="1000"/>
                    </a:lnTo>
                    <a:lnTo>
                      <a:pt x="624" y="990"/>
                    </a:lnTo>
                    <a:lnTo>
                      <a:pt x="699" y="957"/>
                    </a:lnTo>
                    <a:lnTo>
                      <a:pt x="774" y="914"/>
                    </a:lnTo>
                    <a:lnTo>
                      <a:pt x="871" y="839"/>
                    </a:lnTo>
                    <a:lnTo>
                      <a:pt x="1065" y="678"/>
                    </a:lnTo>
                    <a:lnTo>
                      <a:pt x="1183" y="581"/>
                    </a:lnTo>
                    <a:lnTo>
                      <a:pt x="1301" y="484"/>
                    </a:lnTo>
                    <a:lnTo>
                      <a:pt x="1172" y="388"/>
                    </a:lnTo>
                    <a:lnTo>
                      <a:pt x="1054" y="302"/>
                    </a:lnTo>
                    <a:lnTo>
                      <a:pt x="850" y="140"/>
                    </a:lnTo>
                    <a:lnTo>
                      <a:pt x="753" y="76"/>
                    </a:lnTo>
                    <a:lnTo>
                      <a:pt x="678" y="33"/>
                    </a:lnTo>
                    <a:lnTo>
                      <a:pt x="60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966650" y="1512275"/>
                <a:ext cx="24775" cy="32550"/>
              </a:xfrm>
              <a:custGeom>
                <a:rect b="b" l="l" r="r" t="t"/>
                <a:pathLst>
                  <a:path extrusionOk="0" h="1302" w="991">
                    <a:moveTo>
                      <a:pt x="506" y="1"/>
                    </a:moveTo>
                    <a:lnTo>
                      <a:pt x="356" y="130"/>
                    </a:lnTo>
                    <a:lnTo>
                      <a:pt x="194" y="259"/>
                    </a:lnTo>
                    <a:lnTo>
                      <a:pt x="119" y="323"/>
                    </a:lnTo>
                    <a:lnTo>
                      <a:pt x="65" y="388"/>
                    </a:lnTo>
                    <a:lnTo>
                      <a:pt x="22" y="452"/>
                    </a:lnTo>
                    <a:lnTo>
                      <a:pt x="1" y="528"/>
                    </a:lnTo>
                    <a:lnTo>
                      <a:pt x="1" y="603"/>
                    </a:lnTo>
                    <a:lnTo>
                      <a:pt x="22" y="678"/>
                    </a:lnTo>
                    <a:lnTo>
                      <a:pt x="76" y="764"/>
                    </a:lnTo>
                    <a:lnTo>
                      <a:pt x="141" y="850"/>
                    </a:lnTo>
                    <a:lnTo>
                      <a:pt x="291" y="1055"/>
                    </a:lnTo>
                    <a:lnTo>
                      <a:pt x="388" y="1173"/>
                    </a:lnTo>
                    <a:lnTo>
                      <a:pt x="474" y="1302"/>
                    </a:lnTo>
                    <a:lnTo>
                      <a:pt x="571" y="1184"/>
                    </a:lnTo>
                    <a:lnTo>
                      <a:pt x="667" y="1065"/>
                    </a:lnTo>
                    <a:lnTo>
                      <a:pt x="839" y="872"/>
                    </a:lnTo>
                    <a:lnTo>
                      <a:pt x="904" y="775"/>
                    </a:lnTo>
                    <a:lnTo>
                      <a:pt x="958" y="700"/>
                    </a:lnTo>
                    <a:lnTo>
                      <a:pt x="990" y="624"/>
                    </a:lnTo>
                    <a:lnTo>
                      <a:pt x="990" y="549"/>
                    </a:lnTo>
                    <a:lnTo>
                      <a:pt x="979" y="485"/>
                    </a:lnTo>
                    <a:lnTo>
                      <a:pt x="936" y="409"/>
                    </a:lnTo>
                    <a:lnTo>
                      <a:pt x="882" y="345"/>
                    </a:lnTo>
                    <a:lnTo>
                      <a:pt x="807" y="270"/>
                    </a:lnTo>
                    <a:lnTo>
                      <a:pt x="657" y="141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314450" y="2141325"/>
                <a:ext cx="32550" cy="25575"/>
              </a:xfrm>
              <a:custGeom>
                <a:rect b="b" l="l" r="r" t="t"/>
                <a:pathLst>
                  <a:path extrusionOk="0" h="1023" w="1302">
                    <a:moveTo>
                      <a:pt x="560" y="1"/>
                    </a:moveTo>
                    <a:lnTo>
                      <a:pt x="474" y="22"/>
                    </a:lnTo>
                    <a:lnTo>
                      <a:pt x="388" y="65"/>
                    </a:lnTo>
                    <a:lnTo>
                      <a:pt x="302" y="119"/>
                    </a:lnTo>
                    <a:lnTo>
                      <a:pt x="227" y="183"/>
                    </a:lnTo>
                    <a:lnTo>
                      <a:pt x="151" y="259"/>
                    </a:lnTo>
                    <a:lnTo>
                      <a:pt x="87" y="345"/>
                    </a:lnTo>
                    <a:lnTo>
                      <a:pt x="33" y="420"/>
                    </a:lnTo>
                    <a:lnTo>
                      <a:pt x="1" y="506"/>
                    </a:lnTo>
                    <a:lnTo>
                      <a:pt x="1" y="538"/>
                    </a:lnTo>
                    <a:lnTo>
                      <a:pt x="12" y="571"/>
                    </a:lnTo>
                    <a:lnTo>
                      <a:pt x="33" y="646"/>
                    </a:lnTo>
                    <a:lnTo>
                      <a:pt x="87" y="721"/>
                    </a:lnTo>
                    <a:lnTo>
                      <a:pt x="151" y="807"/>
                    </a:lnTo>
                    <a:lnTo>
                      <a:pt x="237" y="882"/>
                    </a:lnTo>
                    <a:lnTo>
                      <a:pt x="313" y="958"/>
                    </a:lnTo>
                    <a:lnTo>
                      <a:pt x="399" y="1001"/>
                    </a:lnTo>
                    <a:lnTo>
                      <a:pt x="431" y="1011"/>
                    </a:lnTo>
                    <a:lnTo>
                      <a:pt x="474" y="1022"/>
                    </a:lnTo>
                    <a:lnTo>
                      <a:pt x="549" y="1022"/>
                    </a:lnTo>
                    <a:lnTo>
                      <a:pt x="635" y="990"/>
                    </a:lnTo>
                    <a:lnTo>
                      <a:pt x="721" y="947"/>
                    </a:lnTo>
                    <a:lnTo>
                      <a:pt x="818" y="882"/>
                    </a:lnTo>
                    <a:lnTo>
                      <a:pt x="1033" y="732"/>
                    </a:lnTo>
                    <a:lnTo>
                      <a:pt x="1162" y="646"/>
                    </a:lnTo>
                    <a:lnTo>
                      <a:pt x="1302" y="560"/>
                    </a:lnTo>
                    <a:lnTo>
                      <a:pt x="1173" y="452"/>
                    </a:lnTo>
                    <a:lnTo>
                      <a:pt x="1065" y="355"/>
                    </a:lnTo>
                    <a:lnTo>
                      <a:pt x="861" y="162"/>
                    </a:lnTo>
                    <a:lnTo>
                      <a:pt x="775" y="97"/>
                    </a:lnTo>
                    <a:lnTo>
                      <a:pt x="700" y="44"/>
                    </a:lnTo>
                    <a:lnTo>
                      <a:pt x="625" y="11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2202150" y="21416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17" y="0"/>
                    </a:moveTo>
                    <a:lnTo>
                      <a:pt x="452" y="22"/>
                    </a:lnTo>
                    <a:lnTo>
                      <a:pt x="377" y="65"/>
                    </a:lnTo>
                    <a:lnTo>
                      <a:pt x="312" y="129"/>
                    </a:lnTo>
                    <a:lnTo>
                      <a:pt x="248" y="205"/>
                    </a:lnTo>
                    <a:lnTo>
                      <a:pt x="119" y="366"/>
                    </a:lnTo>
                    <a:lnTo>
                      <a:pt x="0" y="517"/>
                    </a:lnTo>
                    <a:lnTo>
                      <a:pt x="129" y="667"/>
                    </a:lnTo>
                    <a:lnTo>
                      <a:pt x="269" y="818"/>
                    </a:lnTo>
                    <a:lnTo>
                      <a:pt x="334" y="882"/>
                    </a:lnTo>
                    <a:lnTo>
                      <a:pt x="409" y="947"/>
                    </a:lnTo>
                    <a:lnTo>
                      <a:pt x="473" y="979"/>
                    </a:lnTo>
                    <a:lnTo>
                      <a:pt x="549" y="1000"/>
                    </a:lnTo>
                    <a:lnTo>
                      <a:pt x="613" y="990"/>
                    </a:lnTo>
                    <a:lnTo>
                      <a:pt x="689" y="968"/>
                    </a:lnTo>
                    <a:lnTo>
                      <a:pt x="775" y="914"/>
                    </a:lnTo>
                    <a:lnTo>
                      <a:pt x="861" y="850"/>
                    </a:lnTo>
                    <a:lnTo>
                      <a:pt x="1054" y="678"/>
                    </a:lnTo>
                    <a:lnTo>
                      <a:pt x="1172" y="581"/>
                    </a:lnTo>
                    <a:lnTo>
                      <a:pt x="1301" y="484"/>
                    </a:lnTo>
                    <a:lnTo>
                      <a:pt x="1162" y="387"/>
                    </a:lnTo>
                    <a:lnTo>
                      <a:pt x="1043" y="301"/>
                    </a:lnTo>
                    <a:lnTo>
                      <a:pt x="839" y="140"/>
                    </a:lnTo>
                    <a:lnTo>
                      <a:pt x="753" y="76"/>
                    </a:lnTo>
                    <a:lnTo>
                      <a:pt x="667" y="33"/>
                    </a:lnTo>
                    <a:lnTo>
                      <a:pt x="592" y="1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1256700" y="119615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0"/>
                    </a:moveTo>
                    <a:lnTo>
                      <a:pt x="452" y="22"/>
                    </a:lnTo>
                    <a:lnTo>
                      <a:pt x="387" y="65"/>
                    </a:lnTo>
                    <a:lnTo>
                      <a:pt x="312" y="129"/>
                    </a:lnTo>
                    <a:lnTo>
                      <a:pt x="247" y="205"/>
                    </a:lnTo>
                    <a:lnTo>
                      <a:pt x="129" y="366"/>
                    </a:lnTo>
                    <a:lnTo>
                      <a:pt x="0" y="516"/>
                    </a:lnTo>
                    <a:lnTo>
                      <a:pt x="129" y="667"/>
                    </a:lnTo>
                    <a:lnTo>
                      <a:pt x="269" y="817"/>
                    </a:lnTo>
                    <a:lnTo>
                      <a:pt x="333" y="882"/>
                    </a:lnTo>
                    <a:lnTo>
                      <a:pt x="398" y="947"/>
                    </a:lnTo>
                    <a:lnTo>
                      <a:pt x="473" y="979"/>
                    </a:lnTo>
                    <a:lnTo>
                      <a:pt x="548" y="1000"/>
                    </a:lnTo>
                    <a:lnTo>
                      <a:pt x="613" y="990"/>
                    </a:lnTo>
                    <a:lnTo>
                      <a:pt x="688" y="968"/>
                    </a:lnTo>
                    <a:lnTo>
                      <a:pt x="774" y="914"/>
                    </a:lnTo>
                    <a:lnTo>
                      <a:pt x="860" y="850"/>
                    </a:lnTo>
                    <a:lnTo>
                      <a:pt x="1054" y="678"/>
                    </a:lnTo>
                    <a:lnTo>
                      <a:pt x="1172" y="581"/>
                    </a:lnTo>
                    <a:lnTo>
                      <a:pt x="1301" y="484"/>
                    </a:lnTo>
                    <a:lnTo>
                      <a:pt x="1172" y="387"/>
                    </a:lnTo>
                    <a:lnTo>
                      <a:pt x="1043" y="301"/>
                    </a:lnTo>
                    <a:lnTo>
                      <a:pt x="839" y="140"/>
                    </a:lnTo>
                    <a:lnTo>
                      <a:pt x="753" y="76"/>
                    </a:lnTo>
                    <a:lnTo>
                      <a:pt x="667" y="32"/>
                    </a:lnTo>
                    <a:lnTo>
                      <a:pt x="592" y="11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1652400" y="3006400"/>
                <a:ext cx="31750" cy="25025"/>
              </a:xfrm>
              <a:custGeom>
                <a:rect b="b" l="l" r="r" t="t"/>
                <a:pathLst>
                  <a:path extrusionOk="0" h="1001" w="1270">
                    <a:moveTo>
                      <a:pt x="517" y="1"/>
                    </a:moveTo>
                    <a:lnTo>
                      <a:pt x="431" y="22"/>
                    </a:lnTo>
                    <a:lnTo>
                      <a:pt x="355" y="65"/>
                    </a:lnTo>
                    <a:lnTo>
                      <a:pt x="269" y="119"/>
                    </a:lnTo>
                    <a:lnTo>
                      <a:pt x="183" y="183"/>
                    </a:lnTo>
                    <a:lnTo>
                      <a:pt x="119" y="259"/>
                    </a:lnTo>
                    <a:lnTo>
                      <a:pt x="54" y="345"/>
                    </a:lnTo>
                    <a:lnTo>
                      <a:pt x="22" y="420"/>
                    </a:lnTo>
                    <a:lnTo>
                      <a:pt x="0" y="495"/>
                    </a:lnTo>
                    <a:lnTo>
                      <a:pt x="11" y="560"/>
                    </a:lnTo>
                    <a:lnTo>
                      <a:pt x="44" y="646"/>
                    </a:lnTo>
                    <a:lnTo>
                      <a:pt x="97" y="721"/>
                    </a:lnTo>
                    <a:lnTo>
                      <a:pt x="173" y="807"/>
                    </a:lnTo>
                    <a:lnTo>
                      <a:pt x="248" y="872"/>
                    </a:lnTo>
                    <a:lnTo>
                      <a:pt x="334" y="936"/>
                    </a:lnTo>
                    <a:lnTo>
                      <a:pt x="409" y="979"/>
                    </a:lnTo>
                    <a:lnTo>
                      <a:pt x="484" y="1001"/>
                    </a:lnTo>
                    <a:lnTo>
                      <a:pt x="560" y="1001"/>
                    </a:lnTo>
                    <a:lnTo>
                      <a:pt x="635" y="968"/>
                    </a:lnTo>
                    <a:lnTo>
                      <a:pt x="721" y="925"/>
                    </a:lnTo>
                    <a:lnTo>
                      <a:pt x="807" y="861"/>
                    </a:lnTo>
                    <a:lnTo>
                      <a:pt x="1011" y="700"/>
                    </a:lnTo>
                    <a:lnTo>
                      <a:pt x="1130" y="614"/>
                    </a:lnTo>
                    <a:lnTo>
                      <a:pt x="1269" y="528"/>
                    </a:lnTo>
                    <a:lnTo>
                      <a:pt x="1140" y="420"/>
                    </a:lnTo>
                    <a:lnTo>
                      <a:pt x="1022" y="334"/>
                    </a:lnTo>
                    <a:lnTo>
                      <a:pt x="828" y="162"/>
                    </a:lnTo>
                    <a:lnTo>
                      <a:pt x="742" y="97"/>
                    </a:lnTo>
                    <a:lnTo>
                      <a:pt x="656" y="44"/>
                    </a:lnTo>
                    <a:lnTo>
                      <a:pt x="581" y="11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392675" y="2533000"/>
                <a:ext cx="25025" cy="32550"/>
              </a:xfrm>
              <a:custGeom>
                <a:rect b="b" l="l" r="r" t="t"/>
                <a:pathLst>
                  <a:path extrusionOk="0" h="1302" w="1001">
                    <a:moveTo>
                      <a:pt x="517" y="1"/>
                    </a:moveTo>
                    <a:lnTo>
                      <a:pt x="356" y="119"/>
                    </a:lnTo>
                    <a:lnTo>
                      <a:pt x="195" y="248"/>
                    </a:lnTo>
                    <a:lnTo>
                      <a:pt x="130" y="313"/>
                    </a:lnTo>
                    <a:lnTo>
                      <a:pt x="65" y="377"/>
                    </a:lnTo>
                    <a:lnTo>
                      <a:pt x="22" y="452"/>
                    </a:lnTo>
                    <a:lnTo>
                      <a:pt x="1" y="517"/>
                    </a:lnTo>
                    <a:lnTo>
                      <a:pt x="1" y="592"/>
                    </a:lnTo>
                    <a:lnTo>
                      <a:pt x="33" y="667"/>
                    </a:lnTo>
                    <a:lnTo>
                      <a:pt x="76" y="753"/>
                    </a:lnTo>
                    <a:lnTo>
                      <a:pt x="141" y="839"/>
                    </a:lnTo>
                    <a:lnTo>
                      <a:pt x="302" y="1044"/>
                    </a:lnTo>
                    <a:lnTo>
                      <a:pt x="388" y="1162"/>
                    </a:lnTo>
                    <a:lnTo>
                      <a:pt x="474" y="1302"/>
                    </a:lnTo>
                    <a:lnTo>
                      <a:pt x="571" y="1173"/>
                    </a:lnTo>
                    <a:lnTo>
                      <a:pt x="668" y="1054"/>
                    </a:lnTo>
                    <a:lnTo>
                      <a:pt x="840" y="861"/>
                    </a:lnTo>
                    <a:lnTo>
                      <a:pt x="904" y="775"/>
                    </a:lnTo>
                    <a:lnTo>
                      <a:pt x="958" y="689"/>
                    </a:lnTo>
                    <a:lnTo>
                      <a:pt x="990" y="614"/>
                    </a:lnTo>
                    <a:lnTo>
                      <a:pt x="1001" y="549"/>
                    </a:lnTo>
                    <a:lnTo>
                      <a:pt x="979" y="474"/>
                    </a:lnTo>
                    <a:lnTo>
                      <a:pt x="936" y="399"/>
                    </a:lnTo>
                    <a:lnTo>
                      <a:pt x="883" y="334"/>
                    </a:lnTo>
                    <a:lnTo>
                      <a:pt x="818" y="270"/>
                    </a:lnTo>
                    <a:lnTo>
                      <a:pt x="657" y="130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2121500" y="25338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49" y="1"/>
                    </a:moveTo>
                    <a:lnTo>
                      <a:pt x="474" y="22"/>
                    </a:lnTo>
                    <a:lnTo>
                      <a:pt x="409" y="55"/>
                    </a:lnTo>
                    <a:lnTo>
                      <a:pt x="334" y="119"/>
                    </a:lnTo>
                    <a:lnTo>
                      <a:pt x="269" y="184"/>
                    </a:lnTo>
                    <a:lnTo>
                      <a:pt x="129" y="334"/>
                    </a:lnTo>
                    <a:lnTo>
                      <a:pt x="0" y="485"/>
                    </a:lnTo>
                    <a:lnTo>
                      <a:pt x="119" y="635"/>
                    </a:lnTo>
                    <a:lnTo>
                      <a:pt x="248" y="797"/>
                    </a:lnTo>
                    <a:lnTo>
                      <a:pt x="312" y="872"/>
                    </a:lnTo>
                    <a:lnTo>
                      <a:pt x="377" y="926"/>
                    </a:lnTo>
                    <a:lnTo>
                      <a:pt x="452" y="979"/>
                    </a:lnTo>
                    <a:lnTo>
                      <a:pt x="517" y="1001"/>
                    </a:lnTo>
                    <a:lnTo>
                      <a:pt x="592" y="990"/>
                    </a:lnTo>
                    <a:lnTo>
                      <a:pt x="667" y="969"/>
                    </a:lnTo>
                    <a:lnTo>
                      <a:pt x="753" y="915"/>
                    </a:lnTo>
                    <a:lnTo>
                      <a:pt x="839" y="861"/>
                    </a:lnTo>
                    <a:lnTo>
                      <a:pt x="1044" y="700"/>
                    </a:lnTo>
                    <a:lnTo>
                      <a:pt x="1173" y="614"/>
                    </a:lnTo>
                    <a:lnTo>
                      <a:pt x="1302" y="517"/>
                    </a:lnTo>
                    <a:lnTo>
                      <a:pt x="1173" y="420"/>
                    </a:lnTo>
                    <a:lnTo>
                      <a:pt x="1054" y="324"/>
                    </a:lnTo>
                    <a:lnTo>
                      <a:pt x="861" y="151"/>
                    </a:lnTo>
                    <a:lnTo>
                      <a:pt x="775" y="87"/>
                    </a:lnTo>
                    <a:lnTo>
                      <a:pt x="689" y="33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1334100" y="3084100"/>
                <a:ext cx="33100" cy="25550"/>
              </a:xfrm>
              <a:custGeom>
                <a:rect b="b" l="l" r="r" t="t"/>
                <a:pathLst>
                  <a:path extrusionOk="0" h="1022" w="1324">
                    <a:moveTo>
                      <a:pt x="582" y="0"/>
                    </a:moveTo>
                    <a:lnTo>
                      <a:pt x="506" y="22"/>
                    </a:lnTo>
                    <a:lnTo>
                      <a:pt x="431" y="54"/>
                    </a:lnTo>
                    <a:lnTo>
                      <a:pt x="367" y="108"/>
                    </a:lnTo>
                    <a:lnTo>
                      <a:pt x="291" y="172"/>
                    </a:lnTo>
                    <a:lnTo>
                      <a:pt x="151" y="323"/>
                    </a:lnTo>
                    <a:lnTo>
                      <a:pt x="1" y="463"/>
                    </a:lnTo>
                    <a:lnTo>
                      <a:pt x="141" y="624"/>
                    </a:lnTo>
                    <a:lnTo>
                      <a:pt x="270" y="796"/>
                    </a:lnTo>
                    <a:lnTo>
                      <a:pt x="334" y="871"/>
                    </a:lnTo>
                    <a:lnTo>
                      <a:pt x="399" y="936"/>
                    </a:lnTo>
                    <a:lnTo>
                      <a:pt x="474" y="990"/>
                    </a:lnTo>
                    <a:lnTo>
                      <a:pt x="549" y="1022"/>
                    </a:lnTo>
                    <a:lnTo>
                      <a:pt x="625" y="1022"/>
                    </a:lnTo>
                    <a:lnTo>
                      <a:pt x="689" y="990"/>
                    </a:lnTo>
                    <a:lnTo>
                      <a:pt x="775" y="947"/>
                    </a:lnTo>
                    <a:lnTo>
                      <a:pt x="861" y="882"/>
                    </a:lnTo>
                    <a:lnTo>
                      <a:pt x="1076" y="721"/>
                    </a:lnTo>
                    <a:lnTo>
                      <a:pt x="1195" y="624"/>
                    </a:lnTo>
                    <a:lnTo>
                      <a:pt x="1324" y="538"/>
                    </a:lnTo>
                    <a:lnTo>
                      <a:pt x="1195" y="430"/>
                    </a:lnTo>
                    <a:lnTo>
                      <a:pt x="1087" y="334"/>
                    </a:lnTo>
                    <a:lnTo>
                      <a:pt x="893" y="162"/>
                    </a:lnTo>
                    <a:lnTo>
                      <a:pt x="807" y="97"/>
                    </a:lnTo>
                    <a:lnTo>
                      <a:pt x="732" y="43"/>
                    </a:lnTo>
                    <a:lnTo>
                      <a:pt x="657" y="11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1178450" y="3084100"/>
                <a:ext cx="32825" cy="25550"/>
              </a:xfrm>
              <a:custGeom>
                <a:rect b="b" l="l" r="r" t="t"/>
                <a:pathLst>
                  <a:path extrusionOk="0" h="1022" w="1313">
                    <a:moveTo>
                      <a:pt x="571" y="0"/>
                    </a:moveTo>
                    <a:lnTo>
                      <a:pt x="496" y="22"/>
                    </a:lnTo>
                    <a:lnTo>
                      <a:pt x="420" y="54"/>
                    </a:lnTo>
                    <a:lnTo>
                      <a:pt x="356" y="108"/>
                    </a:lnTo>
                    <a:lnTo>
                      <a:pt x="281" y="183"/>
                    </a:lnTo>
                    <a:lnTo>
                      <a:pt x="141" y="334"/>
                    </a:lnTo>
                    <a:lnTo>
                      <a:pt x="1" y="473"/>
                    </a:lnTo>
                    <a:lnTo>
                      <a:pt x="141" y="635"/>
                    </a:lnTo>
                    <a:lnTo>
                      <a:pt x="270" y="796"/>
                    </a:lnTo>
                    <a:lnTo>
                      <a:pt x="334" y="871"/>
                    </a:lnTo>
                    <a:lnTo>
                      <a:pt x="410" y="936"/>
                    </a:lnTo>
                    <a:lnTo>
                      <a:pt x="485" y="990"/>
                    </a:lnTo>
                    <a:lnTo>
                      <a:pt x="560" y="1022"/>
                    </a:lnTo>
                    <a:lnTo>
                      <a:pt x="592" y="1022"/>
                    </a:lnTo>
                    <a:lnTo>
                      <a:pt x="625" y="1011"/>
                    </a:lnTo>
                    <a:lnTo>
                      <a:pt x="700" y="990"/>
                    </a:lnTo>
                    <a:lnTo>
                      <a:pt x="775" y="936"/>
                    </a:lnTo>
                    <a:lnTo>
                      <a:pt x="872" y="871"/>
                    </a:lnTo>
                    <a:lnTo>
                      <a:pt x="1076" y="710"/>
                    </a:lnTo>
                    <a:lnTo>
                      <a:pt x="1184" y="613"/>
                    </a:lnTo>
                    <a:lnTo>
                      <a:pt x="1313" y="516"/>
                    </a:lnTo>
                    <a:lnTo>
                      <a:pt x="1195" y="420"/>
                    </a:lnTo>
                    <a:lnTo>
                      <a:pt x="1076" y="334"/>
                    </a:lnTo>
                    <a:lnTo>
                      <a:pt x="883" y="162"/>
                    </a:lnTo>
                    <a:lnTo>
                      <a:pt x="797" y="86"/>
                    </a:lnTo>
                    <a:lnTo>
                      <a:pt x="721" y="43"/>
                    </a:lnTo>
                    <a:lnTo>
                      <a:pt x="646" y="1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13925" y="2060950"/>
                <a:ext cx="32275" cy="25300"/>
              </a:xfrm>
              <a:custGeom>
                <a:rect b="b" l="l" r="r" t="t"/>
                <a:pathLst>
                  <a:path extrusionOk="0" h="1012" w="1291">
                    <a:moveTo>
                      <a:pt x="549" y="0"/>
                    </a:moveTo>
                    <a:lnTo>
                      <a:pt x="473" y="22"/>
                    </a:lnTo>
                    <a:lnTo>
                      <a:pt x="398" y="54"/>
                    </a:lnTo>
                    <a:lnTo>
                      <a:pt x="334" y="119"/>
                    </a:lnTo>
                    <a:lnTo>
                      <a:pt x="269" y="183"/>
                    </a:lnTo>
                    <a:lnTo>
                      <a:pt x="129" y="334"/>
                    </a:lnTo>
                    <a:lnTo>
                      <a:pt x="0" y="484"/>
                    </a:lnTo>
                    <a:lnTo>
                      <a:pt x="129" y="635"/>
                    </a:lnTo>
                    <a:lnTo>
                      <a:pt x="269" y="796"/>
                    </a:lnTo>
                    <a:lnTo>
                      <a:pt x="334" y="871"/>
                    </a:lnTo>
                    <a:lnTo>
                      <a:pt x="409" y="936"/>
                    </a:lnTo>
                    <a:lnTo>
                      <a:pt x="484" y="979"/>
                    </a:lnTo>
                    <a:lnTo>
                      <a:pt x="559" y="1001"/>
                    </a:lnTo>
                    <a:lnTo>
                      <a:pt x="592" y="1011"/>
                    </a:lnTo>
                    <a:lnTo>
                      <a:pt x="624" y="1001"/>
                    </a:lnTo>
                    <a:lnTo>
                      <a:pt x="699" y="968"/>
                    </a:lnTo>
                    <a:lnTo>
                      <a:pt x="775" y="925"/>
                    </a:lnTo>
                    <a:lnTo>
                      <a:pt x="861" y="861"/>
                    </a:lnTo>
                    <a:lnTo>
                      <a:pt x="1054" y="689"/>
                    </a:lnTo>
                    <a:lnTo>
                      <a:pt x="1172" y="592"/>
                    </a:lnTo>
                    <a:lnTo>
                      <a:pt x="1291" y="495"/>
                    </a:lnTo>
                    <a:lnTo>
                      <a:pt x="1172" y="398"/>
                    </a:lnTo>
                    <a:lnTo>
                      <a:pt x="1054" y="312"/>
                    </a:lnTo>
                    <a:lnTo>
                      <a:pt x="861" y="151"/>
                    </a:lnTo>
                    <a:lnTo>
                      <a:pt x="775" y="87"/>
                    </a:lnTo>
                    <a:lnTo>
                      <a:pt x="689" y="33"/>
                    </a:lnTo>
                    <a:lnTo>
                      <a:pt x="613" y="1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2202950" y="2212825"/>
                <a:ext cx="25025" cy="32575"/>
              </a:xfrm>
              <a:custGeom>
                <a:rect b="b" l="l" r="r" t="t"/>
                <a:pathLst>
                  <a:path extrusionOk="0" h="1303" w="1001">
                    <a:moveTo>
                      <a:pt x="517" y="1"/>
                    </a:moveTo>
                    <a:lnTo>
                      <a:pt x="420" y="130"/>
                    </a:lnTo>
                    <a:lnTo>
                      <a:pt x="323" y="237"/>
                    </a:lnTo>
                    <a:lnTo>
                      <a:pt x="151" y="442"/>
                    </a:lnTo>
                    <a:lnTo>
                      <a:pt x="87" y="528"/>
                    </a:lnTo>
                    <a:lnTo>
                      <a:pt x="33" y="603"/>
                    </a:lnTo>
                    <a:lnTo>
                      <a:pt x="11" y="678"/>
                    </a:lnTo>
                    <a:lnTo>
                      <a:pt x="1" y="754"/>
                    </a:lnTo>
                    <a:lnTo>
                      <a:pt x="22" y="818"/>
                    </a:lnTo>
                    <a:lnTo>
                      <a:pt x="54" y="893"/>
                    </a:lnTo>
                    <a:lnTo>
                      <a:pt x="119" y="958"/>
                    </a:lnTo>
                    <a:lnTo>
                      <a:pt x="183" y="1033"/>
                    </a:lnTo>
                    <a:lnTo>
                      <a:pt x="334" y="1162"/>
                    </a:lnTo>
                    <a:lnTo>
                      <a:pt x="485" y="1302"/>
                    </a:lnTo>
                    <a:lnTo>
                      <a:pt x="635" y="1173"/>
                    </a:lnTo>
                    <a:lnTo>
                      <a:pt x="796" y="1044"/>
                    </a:lnTo>
                    <a:lnTo>
                      <a:pt x="872" y="979"/>
                    </a:lnTo>
                    <a:lnTo>
                      <a:pt x="936" y="915"/>
                    </a:lnTo>
                    <a:lnTo>
                      <a:pt x="979" y="850"/>
                    </a:lnTo>
                    <a:lnTo>
                      <a:pt x="1001" y="775"/>
                    </a:lnTo>
                    <a:lnTo>
                      <a:pt x="990" y="711"/>
                    </a:lnTo>
                    <a:lnTo>
                      <a:pt x="968" y="625"/>
                    </a:lnTo>
                    <a:lnTo>
                      <a:pt x="925" y="549"/>
                    </a:lnTo>
                    <a:lnTo>
                      <a:pt x="861" y="453"/>
                    </a:lnTo>
                    <a:lnTo>
                      <a:pt x="700" y="248"/>
                    </a:lnTo>
                    <a:lnTo>
                      <a:pt x="614" y="130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313650" y="2219275"/>
                <a:ext cx="32825" cy="25575"/>
              </a:xfrm>
              <a:custGeom>
                <a:rect b="b" l="l" r="r" t="t"/>
                <a:pathLst>
                  <a:path extrusionOk="0" h="1023" w="1313">
                    <a:moveTo>
                      <a:pt x="581" y="1"/>
                    </a:moveTo>
                    <a:lnTo>
                      <a:pt x="506" y="12"/>
                    </a:lnTo>
                    <a:lnTo>
                      <a:pt x="431" y="55"/>
                    </a:lnTo>
                    <a:lnTo>
                      <a:pt x="366" y="109"/>
                    </a:lnTo>
                    <a:lnTo>
                      <a:pt x="291" y="173"/>
                    </a:lnTo>
                    <a:lnTo>
                      <a:pt x="151" y="324"/>
                    </a:lnTo>
                    <a:lnTo>
                      <a:pt x="1" y="463"/>
                    </a:lnTo>
                    <a:lnTo>
                      <a:pt x="130" y="625"/>
                    </a:lnTo>
                    <a:lnTo>
                      <a:pt x="259" y="797"/>
                    </a:lnTo>
                    <a:lnTo>
                      <a:pt x="323" y="872"/>
                    </a:lnTo>
                    <a:lnTo>
                      <a:pt x="398" y="936"/>
                    </a:lnTo>
                    <a:lnTo>
                      <a:pt x="463" y="990"/>
                    </a:lnTo>
                    <a:lnTo>
                      <a:pt x="549" y="1023"/>
                    </a:lnTo>
                    <a:lnTo>
                      <a:pt x="614" y="1023"/>
                    </a:lnTo>
                    <a:lnTo>
                      <a:pt x="689" y="990"/>
                    </a:lnTo>
                    <a:lnTo>
                      <a:pt x="764" y="947"/>
                    </a:lnTo>
                    <a:lnTo>
                      <a:pt x="861" y="883"/>
                    </a:lnTo>
                    <a:lnTo>
                      <a:pt x="1065" y="721"/>
                    </a:lnTo>
                    <a:lnTo>
                      <a:pt x="1183" y="635"/>
                    </a:lnTo>
                    <a:lnTo>
                      <a:pt x="1312" y="539"/>
                    </a:lnTo>
                    <a:lnTo>
                      <a:pt x="1194" y="442"/>
                    </a:lnTo>
                    <a:lnTo>
                      <a:pt x="1087" y="345"/>
                    </a:lnTo>
                    <a:lnTo>
                      <a:pt x="893" y="173"/>
                    </a:lnTo>
                    <a:lnTo>
                      <a:pt x="807" y="98"/>
                    </a:lnTo>
                    <a:lnTo>
                      <a:pt x="732" y="44"/>
                    </a:lnTo>
                    <a:lnTo>
                      <a:pt x="657" y="12"/>
                    </a:lnTo>
                    <a:lnTo>
                      <a:pt x="5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864475" y="30064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1"/>
                    </a:moveTo>
                    <a:lnTo>
                      <a:pt x="452" y="22"/>
                    </a:lnTo>
                    <a:lnTo>
                      <a:pt x="388" y="65"/>
                    </a:lnTo>
                    <a:lnTo>
                      <a:pt x="323" y="130"/>
                    </a:lnTo>
                    <a:lnTo>
                      <a:pt x="259" y="205"/>
                    </a:lnTo>
                    <a:lnTo>
                      <a:pt x="130" y="366"/>
                    </a:lnTo>
                    <a:lnTo>
                      <a:pt x="0" y="517"/>
                    </a:lnTo>
                    <a:lnTo>
                      <a:pt x="140" y="667"/>
                    </a:lnTo>
                    <a:lnTo>
                      <a:pt x="269" y="818"/>
                    </a:lnTo>
                    <a:lnTo>
                      <a:pt x="345" y="882"/>
                    </a:lnTo>
                    <a:lnTo>
                      <a:pt x="409" y="947"/>
                    </a:lnTo>
                    <a:lnTo>
                      <a:pt x="484" y="979"/>
                    </a:lnTo>
                    <a:lnTo>
                      <a:pt x="549" y="1001"/>
                    </a:lnTo>
                    <a:lnTo>
                      <a:pt x="624" y="990"/>
                    </a:lnTo>
                    <a:lnTo>
                      <a:pt x="699" y="968"/>
                    </a:lnTo>
                    <a:lnTo>
                      <a:pt x="775" y="915"/>
                    </a:lnTo>
                    <a:lnTo>
                      <a:pt x="861" y="850"/>
                    </a:lnTo>
                    <a:lnTo>
                      <a:pt x="1065" y="678"/>
                    </a:lnTo>
                    <a:lnTo>
                      <a:pt x="1173" y="581"/>
                    </a:lnTo>
                    <a:lnTo>
                      <a:pt x="1302" y="485"/>
                    </a:lnTo>
                    <a:lnTo>
                      <a:pt x="1173" y="388"/>
                    </a:lnTo>
                    <a:lnTo>
                      <a:pt x="1054" y="302"/>
                    </a:lnTo>
                    <a:lnTo>
                      <a:pt x="850" y="140"/>
                    </a:lnTo>
                    <a:lnTo>
                      <a:pt x="753" y="76"/>
                    </a:lnTo>
                    <a:lnTo>
                      <a:pt x="678" y="33"/>
                    </a:lnTo>
                    <a:lnTo>
                      <a:pt x="603" y="11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1884925" y="2847800"/>
                <a:ext cx="32825" cy="25550"/>
              </a:xfrm>
              <a:custGeom>
                <a:rect b="b" l="l" r="r" t="t"/>
                <a:pathLst>
                  <a:path extrusionOk="0" h="1022" w="1313">
                    <a:moveTo>
                      <a:pt x="571" y="0"/>
                    </a:moveTo>
                    <a:lnTo>
                      <a:pt x="495" y="11"/>
                    </a:lnTo>
                    <a:lnTo>
                      <a:pt x="420" y="54"/>
                    </a:lnTo>
                    <a:lnTo>
                      <a:pt x="345" y="108"/>
                    </a:lnTo>
                    <a:lnTo>
                      <a:pt x="280" y="172"/>
                    </a:lnTo>
                    <a:lnTo>
                      <a:pt x="141" y="323"/>
                    </a:lnTo>
                    <a:lnTo>
                      <a:pt x="1" y="463"/>
                    </a:lnTo>
                    <a:lnTo>
                      <a:pt x="130" y="624"/>
                    </a:lnTo>
                    <a:lnTo>
                      <a:pt x="259" y="796"/>
                    </a:lnTo>
                    <a:lnTo>
                      <a:pt x="323" y="871"/>
                    </a:lnTo>
                    <a:lnTo>
                      <a:pt x="399" y="936"/>
                    </a:lnTo>
                    <a:lnTo>
                      <a:pt x="474" y="990"/>
                    </a:lnTo>
                    <a:lnTo>
                      <a:pt x="549" y="1011"/>
                    </a:lnTo>
                    <a:lnTo>
                      <a:pt x="581" y="1022"/>
                    </a:lnTo>
                    <a:lnTo>
                      <a:pt x="614" y="1011"/>
                    </a:lnTo>
                    <a:lnTo>
                      <a:pt x="689" y="990"/>
                    </a:lnTo>
                    <a:lnTo>
                      <a:pt x="764" y="936"/>
                    </a:lnTo>
                    <a:lnTo>
                      <a:pt x="861" y="871"/>
                    </a:lnTo>
                    <a:lnTo>
                      <a:pt x="1065" y="710"/>
                    </a:lnTo>
                    <a:lnTo>
                      <a:pt x="1184" y="624"/>
                    </a:lnTo>
                    <a:lnTo>
                      <a:pt x="1313" y="527"/>
                    </a:lnTo>
                    <a:lnTo>
                      <a:pt x="1184" y="431"/>
                    </a:lnTo>
                    <a:lnTo>
                      <a:pt x="1076" y="334"/>
                    </a:lnTo>
                    <a:lnTo>
                      <a:pt x="883" y="162"/>
                    </a:lnTo>
                    <a:lnTo>
                      <a:pt x="797" y="86"/>
                    </a:lnTo>
                    <a:lnTo>
                      <a:pt x="721" y="43"/>
                    </a:lnTo>
                    <a:lnTo>
                      <a:pt x="646" y="1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628725" y="2841075"/>
                <a:ext cx="25550" cy="33100"/>
              </a:xfrm>
              <a:custGeom>
                <a:rect b="b" l="l" r="r" t="t"/>
                <a:pathLst>
                  <a:path extrusionOk="0" h="1324" w="1022">
                    <a:moveTo>
                      <a:pt x="527" y="1"/>
                    </a:moveTo>
                    <a:lnTo>
                      <a:pt x="430" y="130"/>
                    </a:lnTo>
                    <a:lnTo>
                      <a:pt x="333" y="237"/>
                    </a:lnTo>
                    <a:lnTo>
                      <a:pt x="161" y="431"/>
                    </a:lnTo>
                    <a:lnTo>
                      <a:pt x="97" y="517"/>
                    </a:lnTo>
                    <a:lnTo>
                      <a:pt x="43" y="603"/>
                    </a:lnTo>
                    <a:lnTo>
                      <a:pt x="11" y="678"/>
                    </a:lnTo>
                    <a:lnTo>
                      <a:pt x="0" y="743"/>
                    </a:lnTo>
                    <a:lnTo>
                      <a:pt x="22" y="818"/>
                    </a:lnTo>
                    <a:lnTo>
                      <a:pt x="54" y="893"/>
                    </a:lnTo>
                    <a:lnTo>
                      <a:pt x="108" y="968"/>
                    </a:lnTo>
                    <a:lnTo>
                      <a:pt x="172" y="1033"/>
                    </a:lnTo>
                    <a:lnTo>
                      <a:pt x="323" y="1173"/>
                    </a:lnTo>
                    <a:lnTo>
                      <a:pt x="473" y="1323"/>
                    </a:lnTo>
                    <a:lnTo>
                      <a:pt x="635" y="1183"/>
                    </a:lnTo>
                    <a:lnTo>
                      <a:pt x="796" y="1054"/>
                    </a:lnTo>
                    <a:lnTo>
                      <a:pt x="871" y="990"/>
                    </a:lnTo>
                    <a:lnTo>
                      <a:pt x="936" y="915"/>
                    </a:lnTo>
                    <a:lnTo>
                      <a:pt x="989" y="850"/>
                    </a:lnTo>
                    <a:lnTo>
                      <a:pt x="1022" y="764"/>
                    </a:lnTo>
                    <a:lnTo>
                      <a:pt x="1022" y="732"/>
                    </a:lnTo>
                    <a:lnTo>
                      <a:pt x="1022" y="700"/>
                    </a:lnTo>
                    <a:lnTo>
                      <a:pt x="989" y="624"/>
                    </a:lnTo>
                    <a:lnTo>
                      <a:pt x="946" y="549"/>
                    </a:lnTo>
                    <a:lnTo>
                      <a:pt x="882" y="463"/>
                    </a:lnTo>
                    <a:lnTo>
                      <a:pt x="721" y="248"/>
                    </a:lnTo>
                    <a:lnTo>
                      <a:pt x="624" y="130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1179800" y="1193725"/>
                <a:ext cx="24500" cy="27175"/>
              </a:xfrm>
              <a:custGeom>
                <a:rect b="b" l="l" r="r" t="t"/>
                <a:pathLst>
                  <a:path extrusionOk="0" h="1087" w="980">
                    <a:moveTo>
                      <a:pt x="571" y="0"/>
                    </a:moveTo>
                    <a:lnTo>
                      <a:pt x="345" y="11"/>
                    </a:lnTo>
                    <a:lnTo>
                      <a:pt x="237" y="173"/>
                    </a:lnTo>
                    <a:lnTo>
                      <a:pt x="119" y="323"/>
                    </a:lnTo>
                    <a:lnTo>
                      <a:pt x="76" y="409"/>
                    </a:lnTo>
                    <a:lnTo>
                      <a:pt x="33" y="484"/>
                    </a:lnTo>
                    <a:lnTo>
                      <a:pt x="11" y="560"/>
                    </a:lnTo>
                    <a:lnTo>
                      <a:pt x="1" y="635"/>
                    </a:lnTo>
                    <a:lnTo>
                      <a:pt x="22" y="710"/>
                    </a:lnTo>
                    <a:lnTo>
                      <a:pt x="65" y="785"/>
                    </a:lnTo>
                    <a:lnTo>
                      <a:pt x="130" y="861"/>
                    </a:lnTo>
                    <a:lnTo>
                      <a:pt x="194" y="936"/>
                    </a:lnTo>
                    <a:lnTo>
                      <a:pt x="280" y="1000"/>
                    </a:lnTo>
                    <a:lnTo>
                      <a:pt x="356" y="1054"/>
                    </a:lnTo>
                    <a:lnTo>
                      <a:pt x="420" y="1076"/>
                    </a:lnTo>
                    <a:lnTo>
                      <a:pt x="452" y="1087"/>
                    </a:lnTo>
                    <a:lnTo>
                      <a:pt x="485" y="1087"/>
                    </a:lnTo>
                    <a:lnTo>
                      <a:pt x="560" y="1054"/>
                    </a:lnTo>
                    <a:lnTo>
                      <a:pt x="646" y="1011"/>
                    </a:lnTo>
                    <a:lnTo>
                      <a:pt x="721" y="957"/>
                    </a:lnTo>
                    <a:lnTo>
                      <a:pt x="796" y="893"/>
                    </a:lnTo>
                    <a:lnTo>
                      <a:pt x="861" y="818"/>
                    </a:lnTo>
                    <a:lnTo>
                      <a:pt x="915" y="742"/>
                    </a:lnTo>
                    <a:lnTo>
                      <a:pt x="958" y="656"/>
                    </a:lnTo>
                    <a:lnTo>
                      <a:pt x="979" y="581"/>
                    </a:lnTo>
                    <a:lnTo>
                      <a:pt x="969" y="517"/>
                    </a:lnTo>
                    <a:lnTo>
                      <a:pt x="947" y="441"/>
                    </a:lnTo>
                    <a:lnTo>
                      <a:pt x="893" y="366"/>
                    </a:lnTo>
                    <a:lnTo>
                      <a:pt x="839" y="302"/>
                    </a:lnTo>
                    <a:lnTo>
                      <a:pt x="700" y="15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314725" y="1983800"/>
                <a:ext cx="30125" cy="23675"/>
              </a:xfrm>
              <a:custGeom>
                <a:rect b="b" l="l" r="r" t="t"/>
                <a:pathLst>
                  <a:path extrusionOk="0" h="947" w="1205">
                    <a:moveTo>
                      <a:pt x="527" y="0"/>
                    </a:moveTo>
                    <a:lnTo>
                      <a:pt x="463" y="22"/>
                    </a:lnTo>
                    <a:lnTo>
                      <a:pt x="388" y="54"/>
                    </a:lnTo>
                    <a:lnTo>
                      <a:pt x="323" y="108"/>
                    </a:lnTo>
                    <a:lnTo>
                      <a:pt x="259" y="172"/>
                    </a:lnTo>
                    <a:lnTo>
                      <a:pt x="130" y="301"/>
                    </a:lnTo>
                    <a:lnTo>
                      <a:pt x="1" y="441"/>
                    </a:lnTo>
                    <a:lnTo>
                      <a:pt x="119" y="581"/>
                    </a:lnTo>
                    <a:lnTo>
                      <a:pt x="248" y="742"/>
                    </a:lnTo>
                    <a:lnTo>
                      <a:pt x="312" y="807"/>
                    </a:lnTo>
                    <a:lnTo>
                      <a:pt x="377" y="871"/>
                    </a:lnTo>
                    <a:lnTo>
                      <a:pt x="441" y="914"/>
                    </a:lnTo>
                    <a:lnTo>
                      <a:pt x="517" y="947"/>
                    </a:lnTo>
                    <a:lnTo>
                      <a:pt x="571" y="947"/>
                    </a:lnTo>
                    <a:lnTo>
                      <a:pt x="646" y="914"/>
                    </a:lnTo>
                    <a:lnTo>
                      <a:pt x="710" y="871"/>
                    </a:lnTo>
                    <a:lnTo>
                      <a:pt x="796" y="818"/>
                    </a:lnTo>
                    <a:lnTo>
                      <a:pt x="990" y="656"/>
                    </a:lnTo>
                    <a:lnTo>
                      <a:pt x="1097" y="570"/>
                    </a:lnTo>
                    <a:lnTo>
                      <a:pt x="1205" y="484"/>
                    </a:lnTo>
                    <a:lnTo>
                      <a:pt x="1097" y="398"/>
                    </a:lnTo>
                    <a:lnTo>
                      <a:pt x="990" y="312"/>
                    </a:lnTo>
                    <a:lnTo>
                      <a:pt x="818" y="151"/>
                    </a:lnTo>
                    <a:lnTo>
                      <a:pt x="732" y="86"/>
                    </a:lnTo>
                    <a:lnTo>
                      <a:pt x="667" y="43"/>
                    </a:lnTo>
                    <a:lnTo>
                      <a:pt x="592" y="11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2203225" y="2063900"/>
                <a:ext cx="27175" cy="24775"/>
              </a:xfrm>
              <a:custGeom>
                <a:rect b="b" l="l" r="r" t="t"/>
                <a:pathLst>
                  <a:path extrusionOk="0" h="991" w="1087">
                    <a:moveTo>
                      <a:pt x="484" y="1"/>
                    </a:moveTo>
                    <a:lnTo>
                      <a:pt x="409" y="22"/>
                    </a:lnTo>
                    <a:lnTo>
                      <a:pt x="334" y="55"/>
                    </a:lnTo>
                    <a:lnTo>
                      <a:pt x="248" y="108"/>
                    </a:lnTo>
                    <a:lnTo>
                      <a:pt x="162" y="184"/>
                    </a:lnTo>
                    <a:lnTo>
                      <a:pt x="97" y="259"/>
                    </a:lnTo>
                    <a:lnTo>
                      <a:pt x="43" y="323"/>
                    </a:lnTo>
                    <a:lnTo>
                      <a:pt x="11" y="399"/>
                    </a:lnTo>
                    <a:lnTo>
                      <a:pt x="0" y="431"/>
                    </a:lnTo>
                    <a:lnTo>
                      <a:pt x="0" y="452"/>
                    </a:lnTo>
                    <a:lnTo>
                      <a:pt x="22" y="538"/>
                    </a:lnTo>
                    <a:lnTo>
                      <a:pt x="54" y="624"/>
                    </a:lnTo>
                    <a:lnTo>
                      <a:pt x="108" y="710"/>
                    </a:lnTo>
                    <a:lnTo>
                      <a:pt x="172" y="786"/>
                    </a:lnTo>
                    <a:lnTo>
                      <a:pt x="248" y="861"/>
                    </a:lnTo>
                    <a:lnTo>
                      <a:pt x="323" y="915"/>
                    </a:lnTo>
                    <a:lnTo>
                      <a:pt x="398" y="958"/>
                    </a:lnTo>
                    <a:lnTo>
                      <a:pt x="474" y="990"/>
                    </a:lnTo>
                    <a:lnTo>
                      <a:pt x="538" y="979"/>
                    </a:lnTo>
                    <a:lnTo>
                      <a:pt x="613" y="958"/>
                    </a:lnTo>
                    <a:lnTo>
                      <a:pt x="689" y="915"/>
                    </a:lnTo>
                    <a:lnTo>
                      <a:pt x="764" y="861"/>
                    </a:lnTo>
                    <a:lnTo>
                      <a:pt x="925" y="732"/>
                    </a:lnTo>
                    <a:lnTo>
                      <a:pt x="1086" y="614"/>
                    </a:lnTo>
                    <a:lnTo>
                      <a:pt x="1086" y="388"/>
                    </a:lnTo>
                    <a:lnTo>
                      <a:pt x="936" y="270"/>
                    </a:lnTo>
                    <a:lnTo>
                      <a:pt x="785" y="141"/>
                    </a:lnTo>
                    <a:lnTo>
                      <a:pt x="710" y="87"/>
                    </a:lnTo>
                    <a:lnTo>
                      <a:pt x="635" y="44"/>
                    </a:lnTo>
                    <a:lnTo>
                      <a:pt x="560" y="12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338400" y="1196675"/>
                <a:ext cx="24500" cy="27175"/>
              </a:xfrm>
              <a:custGeom>
                <a:rect b="b" l="l" r="r" t="t"/>
                <a:pathLst>
                  <a:path extrusionOk="0" h="1087" w="980">
                    <a:moveTo>
                      <a:pt x="549" y="1"/>
                    </a:moveTo>
                    <a:lnTo>
                      <a:pt x="463" y="22"/>
                    </a:lnTo>
                    <a:lnTo>
                      <a:pt x="377" y="55"/>
                    </a:lnTo>
                    <a:lnTo>
                      <a:pt x="291" y="98"/>
                    </a:lnTo>
                    <a:lnTo>
                      <a:pt x="216" y="162"/>
                    </a:lnTo>
                    <a:lnTo>
                      <a:pt x="141" y="227"/>
                    </a:lnTo>
                    <a:lnTo>
                      <a:pt x="76" y="302"/>
                    </a:lnTo>
                    <a:lnTo>
                      <a:pt x="33" y="377"/>
                    </a:lnTo>
                    <a:lnTo>
                      <a:pt x="1" y="452"/>
                    </a:lnTo>
                    <a:lnTo>
                      <a:pt x="1" y="517"/>
                    </a:lnTo>
                    <a:lnTo>
                      <a:pt x="23" y="592"/>
                    </a:lnTo>
                    <a:lnTo>
                      <a:pt x="66" y="667"/>
                    </a:lnTo>
                    <a:lnTo>
                      <a:pt x="109" y="753"/>
                    </a:lnTo>
                    <a:lnTo>
                      <a:pt x="238" y="915"/>
                    </a:lnTo>
                    <a:lnTo>
                      <a:pt x="345" y="1076"/>
                    </a:lnTo>
                    <a:lnTo>
                      <a:pt x="571" y="1087"/>
                    </a:lnTo>
                    <a:lnTo>
                      <a:pt x="700" y="936"/>
                    </a:lnTo>
                    <a:lnTo>
                      <a:pt x="829" y="786"/>
                    </a:lnTo>
                    <a:lnTo>
                      <a:pt x="883" y="710"/>
                    </a:lnTo>
                    <a:lnTo>
                      <a:pt x="926" y="646"/>
                    </a:lnTo>
                    <a:lnTo>
                      <a:pt x="958" y="571"/>
                    </a:lnTo>
                    <a:lnTo>
                      <a:pt x="980" y="495"/>
                    </a:lnTo>
                    <a:lnTo>
                      <a:pt x="958" y="420"/>
                    </a:lnTo>
                    <a:lnTo>
                      <a:pt x="926" y="345"/>
                    </a:lnTo>
                    <a:lnTo>
                      <a:pt x="872" y="259"/>
                    </a:lnTo>
                    <a:lnTo>
                      <a:pt x="807" y="173"/>
                    </a:lnTo>
                    <a:lnTo>
                      <a:pt x="743" y="108"/>
                    </a:lnTo>
                    <a:lnTo>
                      <a:pt x="668" y="44"/>
                    </a:lnTo>
                    <a:lnTo>
                      <a:pt x="603" y="11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888975" y="1432975"/>
                <a:ext cx="27175" cy="24225"/>
              </a:xfrm>
              <a:custGeom>
                <a:rect b="b" l="l" r="r" t="t"/>
                <a:pathLst>
                  <a:path extrusionOk="0" h="969" w="1087">
                    <a:moveTo>
                      <a:pt x="452" y="1"/>
                    </a:moveTo>
                    <a:lnTo>
                      <a:pt x="387" y="11"/>
                    </a:lnTo>
                    <a:lnTo>
                      <a:pt x="312" y="54"/>
                    </a:lnTo>
                    <a:lnTo>
                      <a:pt x="226" y="119"/>
                    </a:lnTo>
                    <a:lnTo>
                      <a:pt x="151" y="183"/>
                    </a:lnTo>
                    <a:lnTo>
                      <a:pt x="86" y="269"/>
                    </a:lnTo>
                    <a:lnTo>
                      <a:pt x="43" y="345"/>
                    </a:lnTo>
                    <a:lnTo>
                      <a:pt x="11" y="409"/>
                    </a:lnTo>
                    <a:lnTo>
                      <a:pt x="0" y="441"/>
                    </a:lnTo>
                    <a:lnTo>
                      <a:pt x="0" y="474"/>
                    </a:lnTo>
                    <a:lnTo>
                      <a:pt x="32" y="549"/>
                    </a:lnTo>
                    <a:lnTo>
                      <a:pt x="75" y="635"/>
                    </a:lnTo>
                    <a:lnTo>
                      <a:pt x="129" y="710"/>
                    </a:lnTo>
                    <a:lnTo>
                      <a:pt x="194" y="786"/>
                    </a:lnTo>
                    <a:lnTo>
                      <a:pt x="269" y="850"/>
                    </a:lnTo>
                    <a:lnTo>
                      <a:pt x="344" y="915"/>
                    </a:lnTo>
                    <a:lnTo>
                      <a:pt x="419" y="947"/>
                    </a:lnTo>
                    <a:lnTo>
                      <a:pt x="495" y="968"/>
                    </a:lnTo>
                    <a:lnTo>
                      <a:pt x="570" y="968"/>
                    </a:lnTo>
                    <a:lnTo>
                      <a:pt x="635" y="936"/>
                    </a:lnTo>
                    <a:lnTo>
                      <a:pt x="710" y="893"/>
                    </a:lnTo>
                    <a:lnTo>
                      <a:pt x="785" y="829"/>
                    </a:lnTo>
                    <a:lnTo>
                      <a:pt x="936" y="700"/>
                    </a:lnTo>
                    <a:lnTo>
                      <a:pt x="1086" y="571"/>
                    </a:lnTo>
                    <a:lnTo>
                      <a:pt x="1075" y="345"/>
                    </a:lnTo>
                    <a:lnTo>
                      <a:pt x="925" y="237"/>
                    </a:lnTo>
                    <a:lnTo>
                      <a:pt x="764" y="119"/>
                    </a:lnTo>
                    <a:lnTo>
                      <a:pt x="688" y="65"/>
                    </a:lnTo>
                    <a:lnTo>
                      <a:pt x="602" y="22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102375" y="3084100"/>
                <a:ext cx="23700" cy="31200"/>
              </a:xfrm>
              <a:custGeom>
                <a:rect b="b" l="l" r="r" t="t"/>
                <a:pathLst>
                  <a:path extrusionOk="0" h="1248" w="948">
                    <a:moveTo>
                      <a:pt x="496" y="0"/>
                    </a:moveTo>
                    <a:lnTo>
                      <a:pt x="356" y="108"/>
                    </a:lnTo>
                    <a:lnTo>
                      <a:pt x="194" y="226"/>
                    </a:lnTo>
                    <a:lnTo>
                      <a:pt x="119" y="280"/>
                    </a:lnTo>
                    <a:lnTo>
                      <a:pt x="65" y="334"/>
                    </a:lnTo>
                    <a:lnTo>
                      <a:pt x="22" y="398"/>
                    </a:lnTo>
                    <a:lnTo>
                      <a:pt x="1" y="463"/>
                    </a:lnTo>
                    <a:lnTo>
                      <a:pt x="1" y="538"/>
                    </a:lnTo>
                    <a:lnTo>
                      <a:pt x="33" y="613"/>
                    </a:lnTo>
                    <a:lnTo>
                      <a:pt x="65" y="699"/>
                    </a:lnTo>
                    <a:lnTo>
                      <a:pt x="119" y="785"/>
                    </a:lnTo>
                    <a:lnTo>
                      <a:pt x="259" y="990"/>
                    </a:lnTo>
                    <a:lnTo>
                      <a:pt x="334" y="1108"/>
                    </a:lnTo>
                    <a:lnTo>
                      <a:pt x="409" y="1248"/>
                    </a:lnTo>
                    <a:lnTo>
                      <a:pt x="517" y="1129"/>
                    </a:lnTo>
                    <a:lnTo>
                      <a:pt x="614" y="1022"/>
                    </a:lnTo>
                    <a:lnTo>
                      <a:pt x="786" y="839"/>
                    </a:lnTo>
                    <a:lnTo>
                      <a:pt x="861" y="764"/>
                    </a:lnTo>
                    <a:lnTo>
                      <a:pt x="904" y="688"/>
                    </a:lnTo>
                    <a:lnTo>
                      <a:pt x="936" y="624"/>
                    </a:lnTo>
                    <a:lnTo>
                      <a:pt x="947" y="592"/>
                    </a:lnTo>
                    <a:lnTo>
                      <a:pt x="947" y="570"/>
                    </a:lnTo>
                    <a:lnTo>
                      <a:pt x="926" y="495"/>
                    </a:lnTo>
                    <a:lnTo>
                      <a:pt x="883" y="420"/>
                    </a:lnTo>
                    <a:lnTo>
                      <a:pt x="840" y="344"/>
                    </a:lnTo>
                    <a:lnTo>
                      <a:pt x="775" y="280"/>
                    </a:lnTo>
                    <a:lnTo>
                      <a:pt x="635" y="140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314725" y="2298050"/>
                <a:ext cx="30125" cy="23675"/>
              </a:xfrm>
              <a:custGeom>
                <a:rect b="b" l="l" r="r" t="t"/>
                <a:pathLst>
                  <a:path extrusionOk="0" h="947" w="1205">
                    <a:moveTo>
                      <a:pt x="517" y="1"/>
                    </a:moveTo>
                    <a:lnTo>
                      <a:pt x="441" y="22"/>
                    </a:lnTo>
                    <a:lnTo>
                      <a:pt x="377" y="54"/>
                    </a:lnTo>
                    <a:lnTo>
                      <a:pt x="312" y="108"/>
                    </a:lnTo>
                    <a:lnTo>
                      <a:pt x="248" y="173"/>
                    </a:lnTo>
                    <a:lnTo>
                      <a:pt x="130" y="312"/>
                    </a:lnTo>
                    <a:lnTo>
                      <a:pt x="1" y="452"/>
                    </a:lnTo>
                    <a:lnTo>
                      <a:pt x="130" y="592"/>
                    </a:lnTo>
                    <a:lnTo>
                      <a:pt x="259" y="743"/>
                    </a:lnTo>
                    <a:lnTo>
                      <a:pt x="323" y="818"/>
                    </a:lnTo>
                    <a:lnTo>
                      <a:pt x="388" y="872"/>
                    </a:lnTo>
                    <a:lnTo>
                      <a:pt x="452" y="915"/>
                    </a:lnTo>
                    <a:lnTo>
                      <a:pt x="527" y="947"/>
                    </a:lnTo>
                    <a:lnTo>
                      <a:pt x="560" y="947"/>
                    </a:lnTo>
                    <a:lnTo>
                      <a:pt x="592" y="936"/>
                    </a:lnTo>
                    <a:lnTo>
                      <a:pt x="657" y="915"/>
                    </a:lnTo>
                    <a:lnTo>
                      <a:pt x="721" y="872"/>
                    </a:lnTo>
                    <a:lnTo>
                      <a:pt x="807" y="807"/>
                    </a:lnTo>
                    <a:lnTo>
                      <a:pt x="990" y="646"/>
                    </a:lnTo>
                    <a:lnTo>
                      <a:pt x="1097" y="560"/>
                    </a:lnTo>
                    <a:lnTo>
                      <a:pt x="1205" y="463"/>
                    </a:lnTo>
                    <a:lnTo>
                      <a:pt x="1097" y="377"/>
                    </a:lnTo>
                    <a:lnTo>
                      <a:pt x="990" y="291"/>
                    </a:lnTo>
                    <a:lnTo>
                      <a:pt x="807" y="140"/>
                    </a:lnTo>
                    <a:lnTo>
                      <a:pt x="721" y="87"/>
                    </a:lnTo>
                    <a:lnTo>
                      <a:pt x="646" y="33"/>
                    </a:lnTo>
                    <a:lnTo>
                      <a:pt x="581" y="11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652675" y="127732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538" y="1"/>
                    </a:moveTo>
                    <a:lnTo>
                      <a:pt x="452" y="22"/>
                    </a:lnTo>
                    <a:lnTo>
                      <a:pt x="366" y="54"/>
                    </a:lnTo>
                    <a:lnTo>
                      <a:pt x="280" y="108"/>
                    </a:lnTo>
                    <a:lnTo>
                      <a:pt x="205" y="162"/>
                    </a:lnTo>
                    <a:lnTo>
                      <a:pt x="129" y="237"/>
                    </a:lnTo>
                    <a:lnTo>
                      <a:pt x="65" y="312"/>
                    </a:lnTo>
                    <a:lnTo>
                      <a:pt x="22" y="388"/>
                    </a:lnTo>
                    <a:lnTo>
                      <a:pt x="0" y="452"/>
                    </a:lnTo>
                    <a:lnTo>
                      <a:pt x="0" y="528"/>
                    </a:lnTo>
                    <a:lnTo>
                      <a:pt x="22" y="603"/>
                    </a:lnTo>
                    <a:lnTo>
                      <a:pt x="65" y="678"/>
                    </a:lnTo>
                    <a:lnTo>
                      <a:pt x="119" y="753"/>
                    </a:lnTo>
                    <a:lnTo>
                      <a:pt x="237" y="915"/>
                    </a:lnTo>
                    <a:lnTo>
                      <a:pt x="355" y="1076"/>
                    </a:lnTo>
                    <a:lnTo>
                      <a:pt x="581" y="1087"/>
                    </a:lnTo>
                    <a:lnTo>
                      <a:pt x="699" y="936"/>
                    </a:lnTo>
                    <a:lnTo>
                      <a:pt x="828" y="786"/>
                    </a:lnTo>
                    <a:lnTo>
                      <a:pt x="882" y="710"/>
                    </a:lnTo>
                    <a:lnTo>
                      <a:pt x="936" y="635"/>
                    </a:lnTo>
                    <a:lnTo>
                      <a:pt x="957" y="560"/>
                    </a:lnTo>
                    <a:lnTo>
                      <a:pt x="968" y="485"/>
                    </a:lnTo>
                    <a:lnTo>
                      <a:pt x="957" y="409"/>
                    </a:lnTo>
                    <a:lnTo>
                      <a:pt x="925" y="334"/>
                    </a:lnTo>
                    <a:lnTo>
                      <a:pt x="871" y="248"/>
                    </a:lnTo>
                    <a:lnTo>
                      <a:pt x="807" y="173"/>
                    </a:lnTo>
                    <a:lnTo>
                      <a:pt x="731" y="97"/>
                    </a:lnTo>
                    <a:lnTo>
                      <a:pt x="656" y="44"/>
                    </a:lnTo>
                    <a:lnTo>
                      <a:pt x="592" y="11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416650" y="3079250"/>
                <a:ext cx="23675" cy="30150"/>
              </a:xfrm>
              <a:custGeom>
                <a:rect b="b" l="l" r="r" t="t"/>
                <a:pathLst>
                  <a:path extrusionOk="0" h="1206" w="947">
                    <a:moveTo>
                      <a:pt x="441" y="1"/>
                    </a:moveTo>
                    <a:lnTo>
                      <a:pt x="366" y="119"/>
                    </a:lnTo>
                    <a:lnTo>
                      <a:pt x="280" y="227"/>
                    </a:lnTo>
                    <a:lnTo>
                      <a:pt x="129" y="420"/>
                    </a:lnTo>
                    <a:lnTo>
                      <a:pt x="65" y="495"/>
                    </a:lnTo>
                    <a:lnTo>
                      <a:pt x="22" y="571"/>
                    </a:lnTo>
                    <a:lnTo>
                      <a:pt x="0" y="646"/>
                    </a:lnTo>
                    <a:lnTo>
                      <a:pt x="0" y="667"/>
                    </a:lnTo>
                    <a:lnTo>
                      <a:pt x="0" y="700"/>
                    </a:lnTo>
                    <a:lnTo>
                      <a:pt x="32" y="775"/>
                    </a:lnTo>
                    <a:lnTo>
                      <a:pt x="75" y="839"/>
                    </a:lnTo>
                    <a:lnTo>
                      <a:pt x="140" y="904"/>
                    </a:lnTo>
                    <a:lnTo>
                      <a:pt x="215" y="968"/>
                    </a:lnTo>
                    <a:lnTo>
                      <a:pt x="366" y="1087"/>
                    </a:lnTo>
                    <a:lnTo>
                      <a:pt x="516" y="1205"/>
                    </a:lnTo>
                    <a:lnTo>
                      <a:pt x="645" y="1065"/>
                    </a:lnTo>
                    <a:lnTo>
                      <a:pt x="785" y="936"/>
                    </a:lnTo>
                    <a:lnTo>
                      <a:pt x="839" y="872"/>
                    </a:lnTo>
                    <a:lnTo>
                      <a:pt x="893" y="807"/>
                    </a:lnTo>
                    <a:lnTo>
                      <a:pt x="925" y="732"/>
                    </a:lnTo>
                    <a:lnTo>
                      <a:pt x="946" y="667"/>
                    </a:lnTo>
                    <a:lnTo>
                      <a:pt x="936" y="603"/>
                    </a:lnTo>
                    <a:lnTo>
                      <a:pt x="903" y="538"/>
                    </a:lnTo>
                    <a:lnTo>
                      <a:pt x="850" y="463"/>
                    </a:lnTo>
                    <a:lnTo>
                      <a:pt x="785" y="388"/>
                    </a:lnTo>
                    <a:lnTo>
                      <a:pt x="624" y="205"/>
                    </a:lnTo>
                    <a:lnTo>
                      <a:pt x="538" y="108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865825" y="127732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538" y="1"/>
                    </a:moveTo>
                    <a:lnTo>
                      <a:pt x="463" y="22"/>
                    </a:lnTo>
                    <a:lnTo>
                      <a:pt x="377" y="54"/>
                    </a:lnTo>
                    <a:lnTo>
                      <a:pt x="291" y="97"/>
                    </a:lnTo>
                    <a:lnTo>
                      <a:pt x="205" y="162"/>
                    </a:lnTo>
                    <a:lnTo>
                      <a:pt x="129" y="226"/>
                    </a:lnTo>
                    <a:lnTo>
                      <a:pt x="65" y="302"/>
                    </a:lnTo>
                    <a:lnTo>
                      <a:pt x="22" y="377"/>
                    </a:lnTo>
                    <a:lnTo>
                      <a:pt x="0" y="452"/>
                    </a:lnTo>
                    <a:lnTo>
                      <a:pt x="0" y="517"/>
                    </a:lnTo>
                    <a:lnTo>
                      <a:pt x="22" y="592"/>
                    </a:lnTo>
                    <a:lnTo>
                      <a:pt x="54" y="667"/>
                    </a:lnTo>
                    <a:lnTo>
                      <a:pt x="108" y="743"/>
                    </a:lnTo>
                    <a:lnTo>
                      <a:pt x="226" y="915"/>
                    </a:lnTo>
                    <a:lnTo>
                      <a:pt x="334" y="1076"/>
                    </a:lnTo>
                    <a:lnTo>
                      <a:pt x="570" y="1087"/>
                    </a:lnTo>
                    <a:lnTo>
                      <a:pt x="688" y="936"/>
                    </a:lnTo>
                    <a:lnTo>
                      <a:pt x="817" y="786"/>
                    </a:lnTo>
                    <a:lnTo>
                      <a:pt x="882" y="710"/>
                    </a:lnTo>
                    <a:lnTo>
                      <a:pt x="925" y="646"/>
                    </a:lnTo>
                    <a:lnTo>
                      <a:pt x="957" y="571"/>
                    </a:lnTo>
                    <a:lnTo>
                      <a:pt x="968" y="495"/>
                    </a:lnTo>
                    <a:lnTo>
                      <a:pt x="957" y="420"/>
                    </a:lnTo>
                    <a:lnTo>
                      <a:pt x="925" y="345"/>
                    </a:lnTo>
                    <a:lnTo>
                      <a:pt x="871" y="259"/>
                    </a:lnTo>
                    <a:lnTo>
                      <a:pt x="807" y="173"/>
                    </a:lnTo>
                    <a:lnTo>
                      <a:pt x="731" y="108"/>
                    </a:lnTo>
                    <a:lnTo>
                      <a:pt x="667" y="44"/>
                    </a:lnTo>
                    <a:lnTo>
                      <a:pt x="592" y="11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392950" y="1747225"/>
                <a:ext cx="24500" cy="26925"/>
              </a:xfrm>
              <a:custGeom>
                <a:rect b="b" l="l" r="r" t="t"/>
                <a:pathLst>
                  <a:path extrusionOk="0" h="1077" w="980">
                    <a:moveTo>
                      <a:pt x="517" y="1"/>
                    </a:moveTo>
                    <a:lnTo>
                      <a:pt x="431" y="22"/>
                    </a:lnTo>
                    <a:lnTo>
                      <a:pt x="356" y="65"/>
                    </a:lnTo>
                    <a:lnTo>
                      <a:pt x="270" y="119"/>
                    </a:lnTo>
                    <a:lnTo>
                      <a:pt x="194" y="184"/>
                    </a:lnTo>
                    <a:lnTo>
                      <a:pt x="119" y="248"/>
                    </a:lnTo>
                    <a:lnTo>
                      <a:pt x="65" y="323"/>
                    </a:lnTo>
                    <a:lnTo>
                      <a:pt x="22" y="409"/>
                    </a:lnTo>
                    <a:lnTo>
                      <a:pt x="1" y="485"/>
                    </a:lnTo>
                    <a:lnTo>
                      <a:pt x="1" y="549"/>
                    </a:lnTo>
                    <a:lnTo>
                      <a:pt x="33" y="624"/>
                    </a:lnTo>
                    <a:lnTo>
                      <a:pt x="76" y="700"/>
                    </a:lnTo>
                    <a:lnTo>
                      <a:pt x="130" y="775"/>
                    </a:lnTo>
                    <a:lnTo>
                      <a:pt x="259" y="926"/>
                    </a:lnTo>
                    <a:lnTo>
                      <a:pt x="377" y="1076"/>
                    </a:lnTo>
                    <a:lnTo>
                      <a:pt x="614" y="1076"/>
                    </a:lnTo>
                    <a:lnTo>
                      <a:pt x="721" y="926"/>
                    </a:lnTo>
                    <a:lnTo>
                      <a:pt x="850" y="764"/>
                    </a:lnTo>
                    <a:lnTo>
                      <a:pt x="893" y="689"/>
                    </a:lnTo>
                    <a:lnTo>
                      <a:pt x="936" y="614"/>
                    </a:lnTo>
                    <a:lnTo>
                      <a:pt x="968" y="538"/>
                    </a:lnTo>
                    <a:lnTo>
                      <a:pt x="979" y="463"/>
                    </a:lnTo>
                    <a:lnTo>
                      <a:pt x="958" y="399"/>
                    </a:lnTo>
                    <a:lnTo>
                      <a:pt x="915" y="313"/>
                    </a:lnTo>
                    <a:lnTo>
                      <a:pt x="861" y="237"/>
                    </a:lnTo>
                    <a:lnTo>
                      <a:pt x="796" y="162"/>
                    </a:lnTo>
                    <a:lnTo>
                      <a:pt x="721" y="87"/>
                    </a:lnTo>
                    <a:lnTo>
                      <a:pt x="646" y="33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122575" y="174427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377" y="1"/>
                    </a:moveTo>
                    <a:lnTo>
                      <a:pt x="259" y="162"/>
                    </a:lnTo>
                    <a:lnTo>
                      <a:pt x="130" y="312"/>
                    </a:lnTo>
                    <a:lnTo>
                      <a:pt x="76" y="388"/>
                    </a:lnTo>
                    <a:lnTo>
                      <a:pt x="33" y="463"/>
                    </a:lnTo>
                    <a:lnTo>
                      <a:pt x="11" y="538"/>
                    </a:lnTo>
                    <a:lnTo>
                      <a:pt x="0" y="613"/>
                    </a:lnTo>
                    <a:lnTo>
                      <a:pt x="11" y="678"/>
                    </a:lnTo>
                    <a:lnTo>
                      <a:pt x="54" y="764"/>
                    </a:lnTo>
                    <a:lnTo>
                      <a:pt x="108" y="839"/>
                    </a:lnTo>
                    <a:lnTo>
                      <a:pt x="183" y="925"/>
                    </a:lnTo>
                    <a:lnTo>
                      <a:pt x="248" y="990"/>
                    </a:lnTo>
                    <a:lnTo>
                      <a:pt x="323" y="1044"/>
                    </a:lnTo>
                    <a:lnTo>
                      <a:pt x="398" y="1076"/>
                    </a:lnTo>
                    <a:lnTo>
                      <a:pt x="431" y="1087"/>
                    </a:lnTo>
                    <a:lnTo>
                      <a:pt x="452" y="1087"/>
                    </a:lnTo>
                    <a:lnTo>
                      <a:pt x="527" y="1065"/>
                    </a:lnTo>
                    <a:lnTo>
                      <a:pt x="613" y="1022"/>
                    </a:lnTo>
                    <a:lnTo>
                      <a:pt x="699" y="968"/>
                    </a:lnTo>
                    <a:lnTo>
                      <a:pt x="775" y="904"/>
                    </a:lnTo>
                    <a:lnTo>
                      <a:pt x="850" y="839"/>
                    </a:lnTo>
                    <a:lnTo>
                      <a:pt x="904" y="764"/>
                    </a:lnTo>
                    <a:lnTo>
                      <a:pt x="947" y="689"/>
                    </a:lnTo>
                    <a:lnTo>
                      <a:pt x="968" y="613"/>
                    </a:lnTo>
                    <a:lnTo>
                      <a:pt x="968" y="538"/>
                    </a:lnTo>
                    <a:lnTo>
                      <a:pt x="947" y="474"/>
                    </a:lnTo>
                    <a:lnTo>
                      <a:pt x="904" y="398"/>
                    </a:lnTo>
                    <a:lnTo>
                      <a:pt x="850" y="312"/>
                    </a:lnTo>
                    <a:lnTo>
                      <a:pt x="721" y="162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1809400" y="2930050"/>
                <a:ext cx="22325" cy="29075"/>
              </a:xfrm>
              <a:custGeom>
                <a:rect b="b" l="l" r="r" t="t"/>
                <a:pathLst>
                  <a:path extrusionOk="0" h="1163" w="893">
                    <a:moveTo>
                      <a:pt x="473" y="1"/>
                    </a:moveTo>
                    <a:lnTo>
                      <a:pt x="409" y="12"/>
                    </a:lnTo>
                    <a:lnTo>
                      <a:pt x="323" y="55"/>
                    </a:lnTo>
                    <a:lnTo>
                      <a:pt x="248" y="98"/>
                    </a:lnTo>
                    <a:lnTo>
                      <a:pt x="183" y="162"/>
                    </a:lnTo>
                    <a:lnTo>
                      <a:pt x="108" y="227"/>
                    </a:lnTo>
                    <a:lnTo>
                      <a:pt x="54" y="291"/>
                    </a:lnTo>
                    <a:lnTo>
                      <a:pt x="22" y="366"/>
                    </a:lnTo>
                    <a:lnTo>
                      <a:pt x="0" y="431"/>
                    </a:lnTo>
                    <a:lnTo>
                      <a:pt x="0" y="495"/>
                    </a:lnTo>
                    <a:lnTo>
                      <a:pt x="22" y="571"/>
                    </a:lnTo>
                    <a:lnTo>
                      <a:pt x="65" y="646"/>
                    </a:lnTo>
                    <a:lnTo>
                      <a:pt x="129" y="721"/>
                    </a:lnTo>
                    <a:lnTo>
                      <a:pt x="269" y="915"/>
                    </a:lnTo>
                    <a:lnTo>
                      <a:pt x="355" y="1033"/>
                    </a:lnTo>
                    <a:lnTo>
                      <a:pt x="441" y="1162"/>
                    </a:lnTo>
                    <a:lnTo>
                      <a:pt x="613" y="926"/>
                    </a:lnTo>
                    <a:lnTo>
                      <a:pt x="764" y="732"/>
                    </a:lnTo>
                    <a:lnTo>
                      <a:pt x="817" y="646"/>
                    </a:lnTo>
                    <a:lnTo>
                      <a:pt x="860" y="571"/>
                    </a:lnTo>
                    <a:lnTo>
                      <a:pt x="882" y="495"/>
                    </a:lnTo>
                    <a:lnTo>
                      <a:pt x="893" y="431"/>
                    </a:lnTo>
                    <a:lnTo>
                      <a:pt x="882" y="366"/>
                    </a:lnTo>
                    <a:lnTo>
                      <a:pt x="839" y="291"/>
                    </a:lnTo>
                    <a:lnTo>
                      <a:pt x="796" y="216"/>
                    </a:lnTo>
                    <a:lnTo>
                      <a:pt x="731" y="141"/>
                    </a:lnTo>
                    <a:lnTo>
                      <a:pt x="667" y="87"/>
                    </a:lnTo>
                    <a:lnTo>
                      <a:pt x="592" y="33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708275" y="1349900"/>
                <a:ext cx="22075" cy="29075"/>
              </a:xfrm>
              <a:custGeom>
                <a:rect b="b" l="l" r="r" t="t"/>
                <a:pathLst>
                  <a:path extrusionOk="0" h="1163" w="883">
                    <a:moveTo>
                      <a:pt x="431" y="1"/>
                    </a:moveTo>
                    <a:lnTo>
                      <a:pt x="259" y="227"/>
                    </a:lnTo>
                    <a:lnTo>
                      <a:pt x="119" y="410"/>
                    </a:lnTo>
                    <a:lnTo>
                      <a:pt x="66" y="496"/>
                    </a:lnTo>
                    <a:lnTo>
                      <a:pt x="22" y="560"/>
                    </a:lnTo>
                    <a:lnTo>
                      <a:pt x="1" y="625"/>
                    </a:lnTo>
                    <a:lnTo>
                      <a:pt x="1" y="678"/>
                    </a:lnTo>
                    <a:lnTo>
                      <a:pt x="33" y="743"/>
                    </a:lnTo>
                    <a:lnTo>
                      <a:pt x="76" y="807"/>
                    </a:lnTo>
                    <a:lnTo>
                      <a:pt x="130" y="872"/>
                    </a:lnTo>
                    <a:lnTo>
                      <a:pt x="195" y="926"/>
                    </a:lnTo>
                    <a:lnTo>
                      <a:pt x="334" y="1044"/>
                    </a:lnTo>
                    <a:lnTo>
                      <a:pt x="463" y="1162"/>
                    </a:lnTo>
                    <a:lnTo>
                      <a:pt x="592" y="1044"/>
                    </a:lnTo>
                    <a:lnTo>
                      <a:pt x="732" y="926"/>
                    </a:lnTo>
                    <a:lnTo>
                      <a:pt x="786" y="872"/>
                    </a:lnTo>
                    <a:lnTo>
                      <a:pt x="840" y="818"/>
                    </a:lnTo>
                    <a:lnTo>
                      <a:pt x="872" y="754"/>
                    </a:lnTo>
                    <a:lnTo>
                      <a:pt x="883" y="700"/>
                    </a:lnTo>
                    <a:lnTo>
                      <a:pt x="872" y="625"/>
                    </a:lnTo>
                    <a:lnTo>
                      <a:pt x="840" y="560"/>
                    </a:lnTo>
                    <a:lnTo>
                      <a:pt x="797" y="485"/>
                    </a:lnTo>
                    <a:lnTo>
                      <a:pt x="743" y="410"/>
                    </a:lnTo>
                    <a:lnTo>
                      <a:pt x="592" y="227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204300" y="2298600"/>
                <a:ext cx="22325" cy="29050"/>
              </a:xfrm>
              <a:custGeom>
                <a:rect b="b" l="l" r="r" t="t"/>
                <a:pathLst>
                  <a:path extrusionOk="0" h="1162" w="893">
                    <a:moveTo>
                      <a:pt x="463" y="0"/>
                    </a:moveTo>
                    <a:lnTo>
                      <a:pt x="398" y="22"/>
                    </a:lnTo>
                    <a:lnTo>
                      <a:pt x="312" y="65"/>
                    </a:lnTo>
                    <a:lnTo>
                      <a:pt x="237" y="118"/>
                    </a:lnTo>
                    <a:lnTo>
                      <a:pt x="172" y="172"/>
                    </a:lnTo>
                    <a:lnTo>
                      <a:pt x="108" y="237"/>
                    </a:lnTo>
                    <a:lnTo>
                      <a:pt x="54" y="312"/>
                    </a:lnTo>
                    <a:lnTo>
                      <a:pt x="11" y="387"/>
                    </a:lnTo>
                    <a:lnTo>
                      <a:pt x="0" y="452"/>
                    </a:lnTo>
                    <a:lnTo>
                      <a:pt x="0" y="516"/>
                    </a:lnTo>
                    <a:lnTo>
                      <a:pt x="22" y="581"/>
                    </a:lnTo>
                    <a:lnTo>
                      <a:pt x="76" y="656"/>
                    </a:lnTo>
                    <a:lnTo>
                      <a:pt x="129" y="742"/>
                    </a:lnTo>
                    <a:lnTo>
                      <a:pt x="280" y="936"/>
                    </a:lnTo>
                    <a:lnTo>
                      <a:pt x="366" y="1043"/>
                    </a:lnTo>
                    <a:lnTo>
                      <a:pt x="463" y="1161"/>
                    </a:lnTo>
                    <a:lnTo>
                      <a:pt x="624" y="925"/>
                    </a:lnTo>
                    <a:lnTo>
                      <a:pt x="764" y="731"/>
                    </a:lnTo>
                    <a:lnTo>
                      <a:pt x="818" y="645"/>
                    </a:lnTo>
                    <a:lnTo>
                      <a:pt x="861" y="570"/>
                    </a:lnTo>
                    <a:lnTo>
                      <a:pt x="882" y="495"/>
                    </a:lnTo>
                    <a:lnTo>
                      <a:pt x="893" y="430"/>
                    </a:lnTo>
                    <a:lnTo>
                      <a:pt x="882" y="366"/>
                    </a:lnTo>
                    <a:lnTo>
                      <a:pt x="839" y="290"/>
                    </a:lnTo>
                    <a:lnTo>
                      <a:pt x="785" y="215"/>
                    </a:lnTo>
                    <a:lnTo>
                      <a:pt x="721" y="151"/>
                    </a:lnTo>
                    <a:lnTo>
                      <a:pt x="656" y="86"/>
                    </a:lnTo>
                    <a:lnTo>
                      <a:pt x="581" y="43"/>
                    </a:lnTo>
                    <a:lnTo>
                      <a:pt x="517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808850" y="1356375"/>
                <a:ext cx="28800" cy="21775"/>
              </a:xfrm>
              <a:custGeom>
                <a:rect b="b" l="l" r="r" t="t"/>
                <a:pathLst>
                  <a:path extrusionOk="0" h="871" w="1152">
                    <a:moveTo>
                      <a:pt x="485" y="0"/>
                    </a:moveTo>
                    <a:lnTo>
                      <a:pt x="420" y="22"/>
                    </a:lnTo>
                    <a:lnTo>
                      <a:pt x="356" y="65"/>
                    </a:lnTo>
                    <a:lnTo>
                      <a:pt x="291" y="118"/>
                    </a:lnTo>
                    <a:lnTo>
                      <a:pt x="237" y="183"/>
                    </a:lnTo>
                    <a:lnTo>
                      <a:pt x="119" y="312"/>
                    </a:lnTo>
                    <a:lnTo>
                      <a:pt x="1" y="452"/>
                    </a:lnTo>
                    <a:lnTo>
                      <a:pt x="119" y="581"/>
                    </a:lnTo>
                    <a:lnTo>
                      <a:pt x="227" y="710"/>
                    </a:lnTo>
                    <a:lnTo>
                      <a:pt x="280" y="774"/>
                    </a:lnTo>
                    <a:lnTo>
                      <a:pt x="345" y="817"/>
                    </a:lnTo>
                    <a:lnTo>
                      <a:pt x="399" y="860"/>
                    </a:lnTo>
                    <a:lnTo>
                      <a:pt x="452" y="871"/>
                    </a:lnTo>
                    <a:lnTo>
                      <a:pt x="528" y="860"/>
                    </a:lnTo>
                    <a:lnTo>
                      <a:pt x="592" y="828"/>
                    </a:lnTo>
                    <a:lnTo>
                      <a:pt x="667" y="785"/>
                    </a:lnTo>
                    <a:lnTo>
                      <a:pt x="753" y="731"/>
                    </a:lnTo>
                    <a:lnTo>
                      <a:pt x="936" y="591"/>
                    </a:lnTo>
                    <a:lnTo>
                      <a:pt x="1151" y="430"/>
                    </a:lnTo>
                    <a:lnTo>
                      <a:pt x="936" y="258"/>
                    </a:lnTo>
                    <a:lnTo>
                      <a:pt x="753" y="118"/>
                    </a:lnTo>
                    <a:lnTo>
                      <a:pt x="667" y="65"/>
                    </a:lnTo>
                    <a:lnTo>
                      <a:pt x="603" y="22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471725" y="2693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41" y="0"/>
                    </a:moveTo>
                    <a:lnTo>
                      <a:pt x="377" y="11"/>
                    </a:lnTo>
                    <a:lnTo>
                      <a:pt x="301" y="54"/>
                    </a:lnTo>
                    <a:lnTo>
                      <a:pt x="226" y="108"/>
                    </a:lnTo>
                    <a:lnTo>
                      <a:pt x="151" y="161"/>
                    </a:lnTo>
                    <a:lnTo>
                      <a:pt x="86" y="237"/>
                    </a:lnTo>
                    <a:lnTo>
                      <a:pt x="43" y="301"/>
                    </a:lnTo>
                    <a:lnTo>
                      <a:pt x="11" y="366"/>
                    </a:lnTo>
                    <a:lnTo>
                      <a:pt x="0" y="420"/>
                    </a:lnTo>
                    <a:lnTo>
                      <a:pt x="22" y="495"/>
                    </a:lnTo>
                    <a:lnTo>
                      <a:pt x="65" y="570"/>
                    </a:lnTo>
                    <a:lnTo>
                      <a:pt x="108" y="645"/>
                    </a:lnTo>
                    <a:lnTo>
                      <a:pt x="172" y="721"/>
                    </a:lnTo>
                    <a:lnTo>
                      <a:pt x="237" y="785"/>
                    </a:lnTo>
                    <a:lnTo>
                      <a:pt x="301" y="839"/>
                    </a:lnTo>
                    <a:lnTo>
                      <a:pt x="377" y="871"/>
                    </a:lnTo>
                    <a:lnTo>
                      <a:pt x="441" y="893"/>
                    </a:lnTo>
                    <a:lnTo>
                      <a:pt x="50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32" y="764"/>
                    </a:lnTo>
                    <a:lnTo>
                      <a:pt x="925" y="624"/>
                    </a:lnTo>
                    <a:lnTo>
                      <a:pt x="1043" y="538"/>
                    </a:lnTo>
                    <a:lnTo>
                      <a:pt x="1162" y="452"/>
                    </a:lnTo>
                    <a:lnTo>
                      <a:pt x="925" y="280"/>
                    </a:lnTo>
                    <a:lnTo>
                      <a:pt x="742" y="140"/>
                    </a:lnTo>
                    <a:lnTo>
                      <a:pt x="656" y="75"/>
                    </a:lnTo>
                    <a:lnTo>
                      <a:pt x="581" y="32"/>
                    </a:lnTo>
                    <a:lnTo>
                      <a:pt x="506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3"/>
              <p:cNvSpPr/>
              <p:nvPr/>
            </p:nvSpPr>
            <p:spPr>
              <a:xfrm>
                <a:off x="2045700" y="2693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30" y="0"/>
                    </a:moveTo>
                    <a:lnTo>
                      <a:pt x="355" y="22"/>
                    </a:lnTo>
                    <a:lnTo>
                      <a:pt x="290" y="54"/>
                    </a:lnTo>
                    <a:lnTo>
                      <a:pt x="215" y="108"/>
                    </a:lnTo>
                    <a:lnTo>
                      <a:pt x="140" y="172"/>
                    </a:lnTo>
                    <a:lnTo>
                      <a:pt x="86" y="237"/>
                    </a:lnTo>
                    <a:lnTo>
                      <a:pt x="32" y="312"/>
                    </a:lnTo>
                    <a:lnTo>
                      <a:pt x="11" y="377"/>
                    </a:lnTo>
                    <a:lnTo>
                      <a:pt x="0" y="430"/>
                    </a:lnTo>
                    <a:lnTo>
                      <a:pt x="22" y="495"/>
                    </a:lnTo>
                    <a:lnTo>
                      <a:pt x="65" y="581"/>
                    </a:lnTo>
                    <a:lnTo>
                      <a:pt x="108" y="656"/>
                    </a:lnTo>
                    <a:lnTo>
                      <a:pt x="172" y="721"/>
                    </a:lnTo>
                    <a:lnTo>
                      <a:pt x="237" y="785"/>
                    </a:lnTo>
                    <a:lnTo>
                      <a:pt x="312" y="839"/>
                    </a:lnTo>
                    <a:lnTo>
                      <a:pt x="376" y="882"/>
                    </a:lnTo>
                    <a:lnTo>
                      <a:pt x="452" y="893"/>
                    </a:lnTo>
                    <a:lnTo>
                      <a:pt x="51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42" y="764"/>
                    </a:lnTo>
                    <a:lnTo>
                      <a:pt x="925" y="613"/>
                    </a:lnTo>
                    <a:lnTo>
                      <a:pt x="1043" y="527"/>
                    </a:lnTo>
                    <a:lnTo>
                      <a:pt x="1161" y="430"/>
                    </a:lnTo>
                    <a:lnTo>
                      <a:pt x="925" y="269"/>
                    </a:lnTo>
                    <a:lnTo>
                      <a:pt x="731" y="129"/>
                    </a:lnTo>
                    <a:lnTo>
                      <a:pt x="645" y="75"/>
                    </a:lnTo>
                    <a:lnTo>
                      <a:pt x="570" y="32"/>
                    </a:lnTo>
                    <a:lnTo>
                      <a:pt x="495" y="11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2204300" y="1984325"/>
                <a:ext cx="29050" cy="22625"/>
              </a:xfrm>
              <a:custGeom>
                <a:rect b="b" l="l" r="r" t="t"/>
                <a:pathLst>
                  <a:path extrusionOk="0" h="905" w="1162">
                    <a:moveTo>
                      <a:pt x="452" y="1"/>
                    </a:moveTo>
                    <a:lnTo>
                      <a:pt x="377" y="22"/>
                    </a:lnTo>
                    <a:lnTo>
                      <a:pt x="312" y="65"/>
                    </a:lnTo>
                    <a:lnTo>
                      <a:pt x="237" y="119"/>
                    </a:lnTo>
                    <a:lnTo>
                      <a:pt x="172" y="173"/>
                    </a:lnTo>
                    <a:lnTo>
                      <a:pt x="108" y="248"/>
                    </a:lnTo>
                    <a:lnTo>
                      <a:pt x="54" y="323"/>
                    </a:lnTo>
                    <a:lnTo>
                      <a:pt x="22" y="399"/>
                    </a:lnTo>
                    <a:lnTo>
                      <a:pt x="0" y="474"/>
                    </a:lnTo>
                    <a:lnTo>
                      <a:pt x="0" y="528"/>
                    </a:lnTo>
                    <a:lnTo>
                      <a:pt x="33" y="592"/>
                    </a:lnTo>
                    <a:lnTo>
                      <a:pt x="76" y="657"/>
                    </a:lnTo>
                    <a:lnTo>
                      <a:pt x="140" y="732"/>
                    </a:lnTo>
                    <a:lnTo>
                      <a:pt x="205" y="797"/>
                    </a:lnTo>
                    <a:lnTo>
                      <a:pt x="280" y="850"/>
                    </a:lnTo>
                    <a:lnTo>
                      <a:pt x="355" y="883"/>
                    </a:lnTo>
                    <a:lnTo>
                      <a:pt x="420" y="904"/>
                    </a:lnTo>
                    <a:lnTo>
                      <a:pt x="484" y="893"/>
                    </a:lnTo>
                    <a:lnTo>
                      <a:pt x="560" y="872"/>
                    </a:lnTo>
                    <a:lnTo>
                      <a:pt x="635" y="829"/>
                    </a:lnTo>
                    <a:lnTo>
                      <a:pt x="721" y="775"/>
                    </a:lnTo>
                    <a:lnTo>
                      <a:pt x="914" y="635"/>
                    </a:lnTo>
                    <a:lnTo>
                      <a:pt x="1162" y="474"/>
                    </a:lnTo>
                    <a:lnTo>
                      <a:pt x="1033" y="388"/>
                    </a:lnTo>
                    <a:lnTo>
                      <a:pt x="925" y="291"/>
                    </a:lnTo>
                    <a:lnTo>
                      <a:pt x="732" y="141"/>
                    </a:lnTo>
                    <a:lnTo>
                      <a:pt x="656" y="76"/>
                    </a:lnTo>
                    <a:lnTo>
                      <a:pt x="581" y="33"/>
                    </a:lnTo>
                    <a:lnTo>
                      <a:pt x="517" y="12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708275" y="2930050"/>
                <a:ext cx="22350" cy="29075"/>
              </a:xfrm>
              <a:custGeom>
                <a:rect b="b" l="l" r="r" t="t"/>
                <a:pathLst>
                  <a:path extrusionOk="0" h="1163" w="894">
                    <a:moveTo>
                      <a:pt x="463" y="1"/>
                    </a:moveTo>
                    <a:lnTo>
                      <a:pt x="388" y="22"/>
                    </a:lnTo>
                    <a:lnTo>
                      <a:pt x="313" y="55"/>
                    </a:lnTo>
                    <a:lnTo>
                      <a:pt x="238" y="108"/>
                    </a:lnTo>
                    <a:lnTo>
                      <a:pt x="162" y="173"/>
                    </a:lnTo>
                    <a:lnTo>
                      <a:pt x="109" y="237"/>
                    </a:lnTo>
                    <a:lnTo>
                      <a:pt x="55" y="302"/>
                    </a:lnTo>
                    <a:lnTo>
                      <a:pt x="12" y="377"/>
                    </a:lnTo>
                    <a:lnTo>
                      <a:pt x="1" y="452"/>
                    </a:lnTo>
                    <a:lnTo>
                      <a:pt x="1" y="506"/>
                    </a:lnTo>
                    <a:lnTo>
                      <a:pt x="22" y="581"/>
                    </a:lnTo>
                    <a:lnTo>
                      <a:pt x="76" y="657"/>
                    </a:lnTo>
                    <a:lnTo>
                      <a:pt x="130" y="732"/>
                    </a:lnTo>
                    <a:lnTo>
                      <a:pt x="291" y="926"/>
                    </a:lnTo>
                    <a:lnTo>
                      <a:pt x="377" y="1033"/>
                    </a:lnTo>
                    <a:lnTo>
                      <a:pt x="463" y="1162"/>
                    </a:lnTo>
                    <a:lnTo>
                      <a:pt x="625" y="915"/>
                    </a:lnTo>
                    <a:lnTo>
                      <a:pt x="764" y="721"/>
                    </a:lnTo>
                    <a:lnTo>
                      <a:pt x="818" y="635"/>
                    </a:lnTo>
                    <a:lnTo>
                      <a:pt x="861" y="560"/>
                    </a:lnTo>
                    <a:lnTo>
                      <a:pt x="883" y="485"/>
                    </a:lnTo>
                    <a:lnTo>
                      <a:pt x="893" y="420"/>
                    </a:lnTo>
                    <a:lnTo>
                      <a:pt x="872" y="356"/>
                    </a:lnTo>
                    <a:lnTo>
                      <a:pt x="840" y="280"/>
                    </a:lnTo>
                    <a:lnTo>
                      <a:pt x="786" y="205"/>
                    </a:lnTo>
                    <a:lnTo>
                      <a:pt x="721" y="141"/>
                    </a:lnTo>
                    <a:lnTo>
                      <a:pt x="646" y="76"/>
                    </a:lnTo>
                    <a:lnTo>
                      <a:pt x="582" y="33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417175" y="1197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09" y="0"/>
                    </a:moveTo>
                    <a:lnTo>
                      <a:pt x="345" y="22"/>
                    </a:lnTo>
                    <a:lnTo>
                      <a:pt x="280" y="54"/>
                    </a:lnTo>
                    <a:lnTo>
                      <a:pt x="205" y="118"/>
                    </a:lnTo>
                    <a:lnTo>
                      <a:pt x="140" y="183"/>
                    </a:lnTo>
                    <a:lnTo>
                      <a:pt x="76" y="247"/>
                    </a:lnTo>
                    <a:lnTo>
                      <a:pt x="33" y="323"/>
                    </a:lnTo>
                    <a:lnTo>
                      <a:pt x="11" y="387"/>
                    </a:lnTo>
                    <a:lnTo>
                      <a:pt x="1" y="441"/>
                    </a:lnTo>
                    <a:lnTo>
                      <a:pt x="33" y="516"/>
                    </a:lnTo>
                    <a:lnTo>
                      <a:pt x="65" y="591"/>
                    </a:lnTo>
                    <a:lnTo>
                      <a:pt x="119" y="667"/>
                    </a:lnTo>
                    <a:lnTo>
                      <a:pt x="183" y="731"/>
                    </a:lnTo>
                    <a:lnTo>
                      <a:pt x="248" y="796"/>
                    </a:lnTo>
                    <a:lnTo>
                      <a:pt x="323" y="839"/>
                    </a:lnTo>
                    <a:lnTo>
                      <a:pt x="398" y="882"/>
                    </a:lnTo>
                    <a:lnTo>
                      <a:pt x="463" y="893"/>
                    </a:lnTo>
                    <a:lnTo>
                      <a:pt x="528" y="893"/>
                    </a:lnTo>
                    <a:lnTo>
                      <a:pt x="603" y="860"/>
                    </a:lnTo>
                    <a:lnTo>
                      <a:pt x="667" y="817"/>
                    </a:lnTo>
                    <a:lnTo>
                      <a:pt x="753" y="753"/>
                    </a:lnTo>
                    <a:lnTo>
                      <a:pt x="936" y="591"/>
                    </a:lnTo>
                    <a:lnTo>
                      <a:pt x="1044" y="505"/>
                    </a:lnTo>
                    <a:lnTo>
                      <a:pt x="1162" y="409"/>
                    </a:lnTo>
                    <a:lnTo>
                      <a:pt x="915" y="258"/>
                    </a:lnTo>
                    <a:lnTo>
                      <a:pt x="721" y="118"/>
                    </a:lnTo>
                    <a:lnTo>
                      <a:pt x="635" y="65"/>
                    </a:lnTo>
                    <a:lnTo>
                      <a:pt x="560" y="22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103200" y="1197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30" y="0"/>
                    </a:moveTo>
                    <a:lnTo>
                      <a:pt x="366" y="11"/>
                    </a:lnTo>
                    <a:lnTo>
                      <a:pt x="290" y="54"/>
                    </a:lnTo>
                    <a:lnTo>
                      <a:pt x="215" y="97"/>
                    </a:lnTo>
                    <a:lnTo>
                      <a:pt x="140" y="161"/>
                    </a:lnTo>
                    <a:lnTo>
                      <a:pt x="75" y="237"/>
                    </a:lnTo>
                    <a:lnTo>
                      <a:pt x="32" y="301"/>
                    </a:lnTo>
                    <a:lnTo>
                      <a:pt x="0" y="366"/>
                    </a:lnTo>
                    <a:lnTo>
                      <a:pt x="0" y="419"/>
                    </a:lnTo>
                    <a:lnTo>
                      <a:pt x="11" y="495"/>
                    </a:lnTo>
                    <a:lnTo>
                      <a:pt x="54" y="570"/>
                    </a:lnTo>
                    <a:lnTo>
                      <a:pt x="97" y="645"/>
                    </a:lnTo>
                    <a:lnTo>
                      <a:pt x="161" y="720"/>
                    </a:lnTo>
                    <a:lnTo>
                      <a:pt x="226" y="785"/>
                    </a:lnTo>
                    <a:lnTo>
                      <a:pt x="290" y="839"/>
                    </a:lnTo>
                    <a:lnTo>
                      <a:pt x="366" y="871"/>
                    </a:lnTo>
                    <a:lnTo>
                      <a:pt x="430" y="893"/>
                    </a:lnTo>
                    <a:lnTo>
                      <a:pt x="495" y="893"/>
                    </a:lnTo>
                    <a:lnTo>
                      <a:pt x="570" y="871"/>
                    </a:lnTo>
                    <a:lnTo>
                      <a:pt x="645" y="828"/>
                    </a:lnTo>
                    <a:lnTo>
                      <a:pt x="721" y="763"/>
                    </a:lnTo>
                    <a:lnTo>
                      <a:pt x="914" y="624"/>
                    </a:lnTo>
                    <a:lnTo>
                      <a:pt x="1032" y="538"/>
                    </a:lnTo>
                    <a:lnTo>
                      <a:pt x="1161" y="452"/>
                    </a:lnTo>
                    <a:lnTo>
                      <a:pt x="925" y="280"/>
                    </a:lnTo>
                    <a:lnTo>
                      <a:pt x="731" y="129"/>
                    </a:lnTo>
                    <a:lnTo>
                      <a:pt x="645" y="75"/>
                    </a:lnTo>
                    <a:lnTo>
                      <a:pt x="570" y="32"/>
                    </a:lnTo>
                    <a:lnTo>
                      <a:pt x="495" y="11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2045150" y="1592650"/>
                <a:ext cx="29050" cy="21800"/>
              </a:xfrm>
              <a:custGeom>
                <a:rect b="b" l="l" r="r" t="t"/>
                <a:pathLst>
                  <a:path extrusionOk="0" h="872" w="1162">
                    <a:moveTo>
                      <a:pt x="484" y="1"/>
                    </a:moveTo>
                    <a:lnTo>
                      <a:pt x="420" y="22"/>
                    </a:lnTo>
                    <a:lnTo>
                      <a:pt x="355" y="65"/>
                    </a:lnTo>
                    <a:lnTo>
                      <a:pt x="291" y="119"/>
                    </a:lnTo>
                    <a:lnTo>
                      <a:pt x="237" y="184"/>
                    </a:lnTo>
                    <a:lnTo>
                      <a:pt x="119" y="323"/>
                    </a:lnTo>
                    <a:lnTo>
                      <a:pt x="1" y="452"/>
                    </a:lnTo>
                    <a:lnTo>
                      <a:pt x="119" y="582"/>
                    </a:lnTo>
                    <a:lnTo>
                      <a:pt x="237" y="721"/>
                    </a:lnTo>
                    <a:lnTo>
                      <a:pt x="291" y="775"/>
                    </a:lnTo>
                    <a:lnTo>
                      <a:pt x="345" y="829"/>
                    </a:lnTo>
                    <a:lnTo>
                      <a:pt x="409" y="861"/>
                    </a:lnTo>
                    <a:lnTo>
                      <a:pt x="463" y="872"/>
                    </a:lnTo>
                    <a:lnTo>
                      <a:pt x="528" y="861"/>
                    </a:lnTo>
                    <a:lnTo>
                      <a:pt x="603" y="840"/>
                    </a:lnTo>
                    <a:lnTo>
                      <a:pt x="678" y="797"/>
                    </a:lnTo>
                    <a:lnTo>
                      <a:pt x="753" y="732"/>
                    </a:lnTo>
                    <a:lnTo>
                      <a:pt x="936" y="592"/>
                    </a:lnTo>
                    <a:lnTo>
                      <a:pt x="1162" y="420"/>
                    </a:lnTo>
                    <a:lnTo>
                      <a:pt x="936" y="259"/>
                    </a:lnTo>
                    <a:lnTo>
                      <a:pt x="753" y="119"/>
                    </a:lnTo>
                    <a:lnTo>
                      <a:pt x="667" y="65"/>
                    </a:lnTo>
                    <a:lnTo>
                      <a:pt x="603" y="2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471725" y="15924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41" y="0"/>
                    </a:moveTo>
                    <a:lnTo>
                      <a:pt x="377" y="11"/>
                    </a:lnTo>
                    <a:lnTo>
                      <a:pt x="301" y="43"/>
                    </a:lnTo>
                    <a:lnTo>
                      <a:pt x="226" y="97"/>
                    </a:lnTo>
                    <a:lnTo>
                      <a:pt x="151" y="161"/>
                    </a:lnTo>
                    <a:lnTo>
                      <a:pt x="86" y="226"/>
                    </a:lnTo>
                    <a:lnTo>
                      <a:pt x="43" y="301"/>
                    </a:lnTo>
                    <a:lnTo>
                      <a:pt x="11" y="366"/>
                    </a:lnTo>
                    <a:lnTo>
                      <a:pt x="0" y="419"/>
                    </a:lnTo>
                    <a:lnTo>
                      <a:pt x="22" y="484"/>
                    </a:lnTo>
                    <a:lnTo>
                      <a:pt x="65" y="570"/>
                    </a:lnTo>
                    <a:lnTo>
                      <a:pt x="108" y="645"/>
                    </a:lnTo>
                    <a:lnTo>
                      <a:pt x="172" y="710"/>
                    </a:lnTo>
                    <a:lnTo>
                      <a:pt x="237" y="785"/>
                    </a:lnTo>
                    <a:lnTo>
                      <a:pt x="301" y="839"/>
                    </a:lnTo>
                    <a:lnTo>
                      <a:pt x="377" y="871"/>
                    </a:lnTo>
                    <a:lnTo>
                      <a:pt x="441" y="893"/>
                    </a:lnTo>
                    <a:lnTo>
                      <a:pt x="50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32" y="764"/>
                    </a:lnTo>
                    <a:lnTo>
                      <a:pt x="925" y="613"/>
                    </a:lnTo>
                    <a:lnTo>
                      <a:pt x="1043" y="527"/>
                    </a:lnTo>
                    <a:lnTo>
                      <a:pt x="1162" y="441"/>
                    </a:lnTo>
                    <a:lnTo>
                      <a:pt x="925" y="280"/>
                    </a:lnTo>
                    <a:lnTo>
                      <a:pt x="742" y="129"/>
                    </a:lnTo>
                    <a:lnTo>
                      <a:pt x="656" y="75"/>
                    </a:lnTo>
                    <a:lnTo>
                      <a:pt x="581" y="32"/>
                    </a:lnTo>
                    <a:lnTo>
                      <a:pt x="506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023075" y="3085450"/>
                <a:ext cx="21275" cy="27975"/>
              </a:xfrm>
              <a:custGeom>
                <a:rect b="b" l="l" r="r" t="t"/>
                <a:pathLst>
                  <a:path extrusionOk="0" h="1119" w="851">
                    <a:moveTo>
                      <a:pt x="420" y="0"/>
                    </a:moveTo>
                    <a:lnTo>
                      <a:pt x="302" y="118"/>
                    </a:lnTo>
                    <a:lnTo>
                      <a:pt x="162" y="237"/>
                    </a:lnTo>
                    <a:lnTo>
                      <a:pt x="108" y="301"/>
                    </a:lnTo>
                    <a:lnTo>
                      <a:pt x="55" y="366"/>
                    </a:lnTo>
                    <a:lnTo>
                      <a:pt x="22" y="430"/>
                    </a:lnTo>
                    <a:lnTo>
                      <a:pt x="1" y="495"/>
                    </a:lnTo>
                    <a:lnTo>
                      <a:pt x="1" y="548"/>
                    </a:lnTo>
                    <a:lnTo>
                      <a:pt x="22" y="613"/>
                    </a:lnTo>
                    <a:lnTo>
                      <a:pt x="65" y="677"/>
                    </a:lnTo>
                    <a:lnTo>
                      <a:pt x="130" y="742"/>
                    </a:lnTo>
                    <a:lnTo>
                      <a:pt x="280" y="914"/>
                    </a:lnTo>
                    <a:lnTo>
                      <a:pt x="452" y="1118"/>
                    </a:lnTo>
                    <a:lnTo>
                      <a:pt x="603" y="903"/>
                    </a:lnTo>
                    <a:lnTo>
                      <a:pt x="732" y="720"/>
                    </a:lnTo>
                    <a:lnTo>
                      <a:pt x="786" y="645"/>
                    </a:lnTo>
                    <a:lnTo>
                      <a:pt x="818" y="570"/>
                    </a:lnTo>
                    <a:lnTo>
                      <a:pt x="839" y="505"/>
                    </a:lnTo>
                    <a:lnTo>
                      <a:pt x="850" y="452"/>
                    </a:lnTo>
                    <a:lnTo>
                      <a:pt x="829" y="387"/>
                    </a:lnTo>
                    <a:lnTo>
                      <a:pt x="796" y="333"/>
                    </a:lnTo>
                    <a:lnTo>
                      <a:pt x="743" y="269"/>
                    </a:lnTo>
                    <a:lnTo>
                      <a:pt x="678" y="215"/>
                    </a:lnTo>
                    <a:lnTo>
                      <a:pt x="549" y="108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1495125" y="3086250"/>
                <a:ext cx="27725" cy="20975"/>
              </a:xfrm>
              <a:custGeom>
                <a:rect b="b" l="l" r="r" t="t"/>
                <a:pathLst>
                  <a:path extrusionOk="0" h="839" w="1109">
                    <a:moveTo>
                      <a:pt x="463" y="0"/>
                    </a:moveTo>
                    <a:lnTo>
                      <a:pt x="399" y="22"/>
                    </a:lnTo>
                    <a:lnTo>
                      <a:pt x="345" y="54"/>
                    </a:lnTo>
                    <a:lnTo>
                      <a:pt x="281" y="97"/>
                    </a:lnTo>
                    <a:lnTo>
                      <a:pt x="227" y="162"/>
                    </a:lnTo>
                    <a:lnTo>
                      <a:pt x="109" y="291"/>
                    </a:lnTo>
                    <a:lnTo>
                      <a:pt x="1" y="409"/>
                    </a:lnTo>
                    <a:lnTo>
                      <a:pt x="109" y="538"/>
                    </a:lnTo>
                    <a:lnTo>
                      <a:pt x="216" y="678"/>
                    </a:lnTo>
                    <a:lnTo>
                      <a:pt x="270" y="731"/>
                    </a:lnTo>
                    <a:lnTo>
                      <a:pt x="324" y="785"/>
                    </a:lnTo>
                    <a:lnTo>
                      <a:pt x="377" y="828"/>
                    </a:lnTo>
                    <a:lnTo>
                      <a:pt x="442" y="839"/>
                    </a:lnTo>
                    <a:lnTo>
                      <a:pt x="496" y="839"/>
                    </a:lnTo>
                    <a:lnTo>
                      <a:pt x="560" y="817"/>
                    </a:lnTo>
                    <a:lnTo>
                      <a:pt x="635" y="774"/>
                    </a:lnTo>
                    <a:lnTo>
                      <a:pt x="711" y="731"/>
                    </a:lnTo>
                    <a:lnTo>
                      <a:pt x="893" y="592"/>
                    </a:lnTo>
                    <a:lnTo>
                      <a:pt x="1109" y="441"/>
                    </a:lnTo>
                    <a:lnTo>
                      <a:pt x="893" y="280"/>
                    </a:lnTo>
                    <a:lnTo>
                      <a:pt x="721" y="129"/>
                    </a:lnTo>
                    <a:lnTo>
                      <a:pt x="657" y="76"/>
                    </a:lnTo>
                    <a:lnTo>
                      <a:pt x="582" y="33"/>
                    </a:lnTo>
                    <a:lnTo>
                      <a:pt x="517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394300" y="2614200"/>
                <a:ext cx="26375" cy="19900"/>
              </a:xfrm>
              <a:custGeom>
                <a:rect b="b" l="l" r="r" t="t"/>
                <a:pathLst>
                  <a:path extrusionOk="0" h="796" w="1055">
                    <a:moveTo>
                      <a:pt x="420" y="0"/>
                    </a:moveTo>
                    <a:lnTo>
                      <a:pt x="366" y="11"/>
                    </a:lnTo>
                    <a:lnTo>
                      <a:pt x="312" y="54"/>
                    </a:lnTo>
                    <a:lnTo>
                      <a:pt x="259" y="97"/>
                    </a:lnTo>
                    <a:lnTo>
                      <a:pt x="205" y="151"/>
                    </a:lnTo>
                    <a:lnTo>
                      <a:pt x="108" y="290"/>
                    </a:lnTo>
                    <a:lnTo>
                      <a:pt x="0" y="409"/>
                    </a:lnTo>
                    <a:lnTo>
                      <a:pt x="119" y="527"/>
                    </a:lnTo>
                    <a:lnTo>
                      <a:pt x="226" y="645"/>
                    </a:lnTo>
                    <a:lnTo>
                      <a:pt x="280" y="699"/>
                    </a:lnTo>
                    <a:lnTo>
                      <a:pt x="334" y="753"/>
                    </a:lnTo>
                    <a:lnTo>
                      <a:pt x="388" y="785"/>
                    </a:lnTo>
                    <a:lnTo>
                      <a:pt x="452" y="796"/>
                    </a:lnTo>
                    <a:lnTo>
                      <a:pt x="506" y="785"/>
                    </a:lnTo>
                    <a:lnTo>
                      <a:pt x="570" y="764"/>
                    </a:lnTo>
                    <a:lnTo>
                      <a:pt x="635" y="721"/>
                    </a:lnTo>
                    <a:lnTo>
                      <a:pt x="699" y="667"/>
                    </a:lnTo>
                    <a:lnTo>
                      <a:pt x="861" y="538"/>
                    </a:lnTo>
                    <a:lnTo>
                      <a:pt x="1054" y="376"/>
                    </a:lnTo>
                    <a:lnTo>
                      <a:pt x="850" y="237"/>
                    </a:lnTo>
                    <a:lnTo>
                      <a:pt x="678" y="108"/>
                    </a:lnTo>
                    <a:lnTo>
                      <a:pt x="613" y="54"/>
                    </a:lnTo>
                    <a:lnTo>
                      <a:pt x="538" y="22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316875" y="2380050"/>
                <a:ext cx="27175" cy="20975"/>
              </a:xfrm>
              <a:custGeom>
                <a:rect b="b" l="l" r="r" t="t"/>
                <a:pathLst>
                  <a:path extrusionOk="0" h="839" w="1087">
                    <a:moveTo>
                      <a:pt x="398" y="0"/>
                    </a:moveTo>
                    <a:lnTo>
                      <a:pt x="334" y="11"/>
                    </a:lnTo>
                    <a:lnTo>
                      <a:pt x="269" y="54"/>
                    </a:lnTo>
                    <a:lnTo>
                      <a:pt x="205" y="97"/>
                    </a:lnTo>
                    <a:lnTo>
                      <a:pt x="140" y="162"/>
                    </a:lnTo>
                    <a:lnTo>
                      <a:pt x="76" y="226"/>
                    </a:lnTo>
                    <a:lnTo>
                      <a:pt x="33" y="280"/>
                    </a:lnTo>
                    <a:lnTo>
                      <a:pt x="1" y="344"/>
                    </a:lnTo>
                    <a:lnTo>
                      <a:pt x="1" y="387"/>
                    </a:lnTo>
                    <a:lnTo>
                      <a:pt x="22" y="463"/>
                    </a:lnTo>
                    <a:lnTo>
                      <a:pt x="54" y="538"/>
                    </a:lnTo>
                    <a:lnTo>
                      <a:pt x="97" y="602"/>
                    </a:lnTo>
                    <a:lnTo>
                      <a:pt x="162" y="667"/>
                    </a:lnTo>
                    <a:lnTo>
                      <a:pt x="216" y="731"/>
                    </a:lnTo>
                    <a:lnTo>
                      <a:pt x="280" y="785"/>
                    </a:lnTo>
                    <a:lnTo>
                      <a:pt x="345" y="817"/>
                    </a:lnTo>
                    <a:lnTo>
                      <a:pt x="409" y="839"/>
                    </a:lnTo>
                    <a:lnTo>
                      <a:pt x="474" y="828"/>
                    </a:lnTo>
                    <a:lnTo>
                      <a:pt x="538" y="807"/>
                    </a:lnTo>
                    <a:lnTo>
                      <a:pt x="603" y="764"/>
                    </a:lnTo>
                    <a:lnTo>
                      <a:pt x="689" y="710"/>
                    </a:lnTo>
                    <a:lnTo>
                      <a:pt x="861" y="570"/>
                    </a:lnTo>
                    <a:lnTo>
                      <a:pt x="1087" y="409"/>
                    </a:lnTo>
                    <a:lnTo>
                      <a:pt x="861" y="258"/>
                    </a:lnTo>
                    <a:lnTo>
                      <a:pt x="678" y="119"/>
                    </a:lnTo>
                    <a:lnTo>
                      <a:pt x="603" y="76"/>
                    </a:lnTo>
                    <a:lnTo>
                      <a:pt x="528" y="33"/>
                    </a:lnTo>
                    <a:lnTo>
                      <a:pt x="463" y="11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2205100" y="2380325"/>
                <a:ext cx="26375" cy="20450"/>
              </a:xfrm>
              <a:custGeom>
                <a:rect b="b" l="l" r="r" t="t"/>
                <a:pathLst>
                  <a:path extrusionOk="0" h="818" w="1055">
                    <a:moveTo>
                      <a:pt x="452" y="0"/>
                    </a:moveTo>
                    <a:lnTo>
                      <a:pt x="388" y="11"/>
                    </a:lnTo>
                    <a:lnTo>
                      <a:pt x="312" y="43"/>
                    </a:lnTo>
                    <a:lnTo>
                      <a:pt x="248" y="97"/>
                    </a:lnTo>
                    <a:lnTo>
                      <a:pt x="183" y="151"/>
                    </a:lnTo>
                    <a:lnTo>
                      <a:pt x="119" y="204"/>
                    </a:lnTo>
                    <a:lnTo>
                      <a:pt x="65" y="269"/>
                    </a:lnTo>
                    <a:lnTo>
                      <a:pt x="33" y="344"/>
                    </a:lnTo>
                    <a:lnTo>
                      <a:pt x="1" y="409"/>
                    </a:lnTo>
                    <a:lnTo>
                      <a:pt x="1" y="452"/>
                    </a:lnTo>
                    <a:lnTo>
                      <a:pt x="22" y="516"/>
                    </a:lnTo>
                    <a:lnTo>
                      <a:pt x="65" y="581"/>
                    </a:lnTo>
                    <a:lnTo>
                      <a:pt x="119" y="645"/>
                    </a:lnTo>
                    <a:lnTo>
                      <a:pt x="183" y="710"/>
                    </a:lnTo>
                    <a:lnTo>
                      <a:pt x="248" y="763"/>
                    </a:lnTo>
                    <a:lnTo>
                      <a:pt x="323" y="806"/>
                    </a:lnTo>
                    <a:lnTo>
                      <a:pt x="377" y="817"/>
                    </a:lnTo>
                    <a:lnTo>
                      <a:pt x="442" y="817"/>
                    </a:lnTo>
                    <a:lnTo>
                      <a:pt x="506" y="796"/>
                    </a:lnTo>
                    <a:lnTo>
                      <a:pt x="581" y="753"/>
                    </a:lnTo>
                    <a:lnTo>
                      <a:pt x="657" y="710"/>
                    </a:lnTo>
                    <a:lnTo>
                      <a:pt x="839" y="581"/>
                    </a:lnTo>
                    <a:lnTo>
                      <a:pt x="1054" y="430"/>
                    </a:lnTo>
                    <a:lnTo>
                      <a:pt x="861" y="269"/>
                    </a:lnTo>
                    <a:lnTo>
                      <a:pt x="700" y="118"/>
                    </a:lnTo>
                    <a:lnTo>
                      <a:pt x="624" y="65"/>
                    </a:lnTo>
                    <a:lnTo>
                      <a:pt x="560" y="22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2199450" y="1907450"/>
                <a:ext cx="26925" cy="20725"/>
              </a:xfrm>
              <a:custGeom>
                <a:rect b="b" l="l" r="r" t="t"/>
                <a:pathLst>
                  <a:path extrusionOk="0" h="829" w="1077">
                    <a:moveTo>
                      <a:pt x="646" y="1"/>
                    </a:moveTo>
                    <a:lnTo>
                      <a:pt x="581" y="11"/>
                    </a:lnTo>
                    <a:lnTo>
                      <a:pt x="517" y="44"/>
                    </a:lnTo>
                    <a:lnTo>
                      <a:pt x="452" y="76"/>
                    </a:lnTo>
                    <a:lnTo>
                      <a:pt x="377" y="130"/>
                    </a:lnTo>
                    <a:lnTo>
                      <a:pt x="205" y="269"/>
                    </a:lnTo>
                    <a:lnTo>
                      <a:pt x="1" y="420"/>
                    </a:lnTo>
                    <a:lnTo>
                      <a:pt x="205" y="570"/>
                    </a:lnTo>
                    <a:lnTo>
                      <a:pt x="366" y="710"/>
                    </a:lnTo>
                    <a:lnTo>
                      <a:pt x="442" y="764"/>
                    </a:lnTo>
                    <a:lnTo>
                      <a:pt x="506" y="807"/>
                    </a:lnTo>
                    <a:lnTo>
                      <a:pt x="571" y="829"/>
                    </a:lnTo>
                    <a:lnTo>
                      <a:pt x="625" y="829"/>
                    </a:lnTo>
                    <a:lnTo>
                      <a:pt x="678" y="796"/>
                    </a:lnTo>
                    <a:lnTo>
                      <a:pt x="743" y="764"/>
                    </a:lnTo>
                    <a:lnTo>
                      <a:pt x="797" y="710"/>
                    </a:lnTo>
                    <a:lnTo>
                      <a:pt x="861" y="656"/>
                    </a:lnTo>
                    <a:lnTo>
                      <a:pt x="969" y="527"/>
                    </a:lnTo>
                    <a:lnTo>
                      <a:pt x="1076" y="398"/>
                    </a:lnTo>
                    <a:lnTo>
                      <a:pt x="969" y="280"/>
                    </a:lnTo>
                    <a:lnTo>
                      <a:pt x="861" y="151"/>
                    </a:lnTo>
                    <a:lnTo>
                      <a:pt x="807" y="97"/>
                    </a:lnTo>
                    <a:lnTo>
                      <a:pt x="754" y="44"/>
                    </a:lnTo>
                    <a:lnTo>
                      <a:pt x="700" y="1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316875" y="1901000"/>
                <a:ext cx="21000" cy="27175"/>
              </a:xfrm>
              <a:custGeom>
                <a:rect b="b" l="l" r="r" t="t"/>
                <a:pathLst>
                  <a:path extrusionOk="0" h="1087" w="840">
                    <a:moveTo>
                      <a:pt x="452" y="0"/>
                    </a:moveTo>
                    <a:lnTo>
                      <a:pt x="280" y="216"/>
                    </a:lnTo>
                    <a:lnTo>
                      <a:pt x="140" y="388"/>
                    </a:lnTo>
                    <a:lnTo>
                      <a:pt x="87" y="463"/>
                    </a:lnTo>
                    <a:lnTo>
                      <a:pt x="33" y="527"/>
                    </a:lnTo>
                    <a:lnTo>
                      <a:pt x="11" y="592"/>
                    </a:lnTo>
                    <a:lnTo>
                      <a:pt x="1" y="656"/>
                    </a:lnTo>
                    <a:lnTo>
                      <a:pt x="11" y="721"/>
                    </a:lnTo>
                    <a:lnTo>
                      <a:pt x="33" y="796"/>
                    </a:lnTo>
                    <a:lnTo>
                      <a:pt x="76" y="861"/>
                    </a:lnTo>
                    <a:lnTo>
                      <a:pt x="140" y="936"/>
                    </a:lnTo>
                    <a:lnTo>
                      <a:pt x="194" y="1001"/>
                    </a:lnTo>
                    <a:lnTo>
                      <a:pt x="259" y="1044"/>
                    </a:lnTo>
                    <a:lnTo>
                      <a:pt x="312" y="1076"/>
                    </a:lnTo>
                    <a:lnTo>
                      <a:pt x="355" y="1087"/>
                    </a:lnTo>
                    <a:lnTo>
                      <a:pt x="431" y="1065"/>
                    </a:lnTo>
                    <a:lnTo>
                      <a:pt x="506" y="1044"/>
                    </a:lnTo>
                    <a:lnTo>
                      <a:pt x="581" y="1001"/>
                    </a:lnTo>
                    <a:lnTo>
                      <a:pt x="646" y="947"/>
                    </a:lnTo>
                    <a:lnTo>
                      <a:pt x="710" y="893"/>
                    </a:lnTo>
                    <a:lnTo>
                      <a:pt x="764" y="828"/>
                    </a:lnTo>
                    <a:lnTo>
                      <a:pt x="807" y="764"/>
                    </a:lnTo>
                    <a:lnTo>
                      <a:pt x="829" y="710"/>
                    </a:lnTo>
                    <a:lnTo>
                      <a:pt x="839" y="646"/>
                    </a:lnTo>
                    <a:lnTo>
                      <a:pt x="818" y="581"/>
                    </a:lnTo>
                    <a:lnTo>
                      <a:pt x="775" y="506"/>
                    </a:lnTo>
                    <a:lnTo>
                      <a:pt x="732" y="431"/>
                    </a:lnTo>
                    <a:lnTo>
                      <a:pt x="603" y="237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1496225" y="1198575"/>
                <a:ext cx="26100" cy="20450"/>
              </a:xfrm>
              <a:custGeom>
                <a:rect b="b" l="l" r="r" t="t"/>
                <a:pathLst>
                  <a:path extrusionOk="0" h="818" w="1044">
                    <a:moveTo>
                      <a:pt x="441" y="0"/>
                    </a:moveTo>
                    <a:lnTo>
                      <a:pt x="376" y="11"/>
                    </a:lnTo>
                    <a:lnTo>
                      <a:pt x="312" y="43"/>
                    </a:lnTo>
                    <a:lnTo>
                      <a:pt x="237" y="97"/>
                    </a:lnTo>
                    <a:lnTo>
                      <a:pt x="172" y="151"/>
                    </a:lnTo>
                    <a:lnTo>
                      <a:pt x="108" y="204"/>
                    </a:lnTo>
                    <a:lnTo>
                      <a:pt x="65" y="269"/>
                    </a:lnTo>
                    <a:lnTo>
                      <a:pt x="22" y="333"/>
                    </a:lnTo>
                    <a:lnTo>
                      <a:pt x="0" y="409"/>
                    </a:lnTo>
                    <a:lnTo>
                      <a:pt x="0" y="452"/>
                    </a:lnTo>
                    <a:lnTo>
                      <a:pt x="22" y="505"/>
                    </a:lnTo>
                    <a:lnTo>
                      <a:pt x="65" y="581"/>
                    </a:lnTo>
                    <a:lnTo>
                      <a:pt x="118" y="645"/>
                    </a:lnTo>
                    <a:lnTo>
                      <a:pt x="183" y="710"/>
                    </a:lnTo>
                    <a:lnTo>
                      <a:pt x="247" y="763"/>
                    </a:lnTo>
                    <a:lnTo>
                      <a:pt x="312" y="796"/>
                    </a:lnTo>
                    <a:lnTo>
                      <a:pt x="366" y="817"/>
                    </a:lnTo>
                    <a:lnTo>
                      <a:pt x="430" y="806"/>
                    </a:lnTo>
                    <a:lnTo>
                      <a:pt x="505" y="785"/>
                    </a:lnTo>
                    <a:lnTo>
                      <a:pt x="570" y="753"/>
                    </a:lnTo>
                    <a:lnTo>
                      <a:pt x="645" y="699"/>
                    </a:lnTo>
                    <a:lnTo>
                      <a:pt x="828" y="570"/>
                    </a:lnTo>
                    <a:lnTo>
                      <a:pt x="1043" y="430"/>
                    </a:lnTo>
                    <a:lnTo>
                      <a:pt x="849" y="269"/>
                    </a:lnTo>
                    <a:lnTo>
                      <a:pt x="688" y="118"/>
                    </a:lnTo>
                    <a:lnTo>
                      <a:pt x="613" y="65"/>
                    </a:lnTo>
                    <a:lnTo>
                      <a:pt x="548" y="22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1023350" y="1198575"/>
                <a:ext cx="26100" cy="20450"/>
              </a:xfrm>
              <a:custGeom>
                <a:rect b="b" l="l" r="r" t="t"/>
                <a:pathLst>
                  <a:path extrusionOk="0" h="818" w="1044">
                    <a:moveTo>
                      <a:pt x="431" y="0"/>
                    </a:moveTo>
                    <a:lnTo>
                      <a:pt x="366" y="22"/>
                    </a:lnTo>
                    <a:lnTo>
                      <a:pt x="302" y="54"/>
                    </a:lnTo>
                    <a:lnTo>
                      <a:pt x="226" y="97"/>
                    </a:lnTo>
                    <a:lnTo>
                      <a:pt x="173" y="151"/>
                    </a:lnTo>
                    <a:lnTo>
                      <a:pt x="108" y="215"/>
                    </a:lnTo>
                    <a:lnTo>
                      <a:pt x="65" y="290"/>
                    </a:lnTo>
                    <a:lnTo>
                      <a:pt x="22" y="355"/>
                    </a:lnTo>
                    <a:lnTo>
                      <a:pt x="0" y="419"/>
                    </a:lnTo>
                    <a:lnTo>
                      <a:pt x="0" y="473"/>
                    </a:lnTo>
                    <a:lnTo>
                      <a:pt x="33" y="527"/>
                    </a:lnTo>
                    <a:lnTo>
                      <a:pt x="76" y="591"/>
                    </a:lnTo>
                    <a:lnTo>
                      <a:pt x="130" y="656"/>
                    </a:lnTo>
                    <a:lnTo>
                      <a:pt x="194" y="720"/>
                    </a:lnTo>
                    <a:lnTo>
                      <a:pt x="269" y="763"/>
                    </a:lnTo>
                    <a:lnTo>
                      <a:pt x="334" y="806"/>
                    </a:lnTo>
                    <a:lnTo>
                      <a:pt x="388" y="817"/>
                    </a:lnTo>
                    <a:lnTo>
                      <a:pt x="452" y="806"/>
                    </a:lnTo>
                    <a:lnTo>
                      <a:pt x="527" y="785"/>
                    </a:lnTo>
                    <a:lnTo>
                      <a:pt x="592" y="742"/>
                    </a:lnTo>
                    <a:lnTo>
                      <a:pt x="667" y="688"/>
                    </a:lnTo>
                    <a:lnTo>
                      <a:pt x="839" y="559"/>
                    </a:lnTo>
                    <a:lnTo>
                      <a:pt x="1044" y="409"/>
                    </a:lnTo>
                    <a:lnTo>
                      <a:pt x="839" y="247"/>
                    </a:lnTo>
                    <a:lnTo>
                      <a:pt x="678" y="108"/>
                    </a:lnTo>
                    <a:lnTo>
                      <a:pt x="603" y="54"/>
                    </a:lnTo>
                    <a:lnTo>
                      <a:pt x="538" y="22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86525" y="3008825"/>
                <a:ext cx="26100" cy="20175"/>
              </a:xfrm>
              <a:custGeom>
                <a:rect b="b" l="l" r="r" t="t"/>
                <a:pathLst>
                  <a:path extrusionOk="0" h="807" w="1044">
                    <a:moveTo>
                      <a:pt x="441" y="0"/>
                    </a:moveTo>
                    <a:lnTo>
                      <a:pt x="387" y="22"/>
                    </a:lnTo>
                    <a:lnTo>
                      <a:pt x="333" y="54"/>
                    </a:lnTo>
                    <a:lnTo>
                      <a:pt x="269" y="97"/>
                    </a:lnTo>
                    <a:lnTo>
                      <a:pt x="215" y="151"/>
                    </a:lnTo>
                    <a:lnTo>
                      <a:pt x="108" y="280"/>
                    </a:lnTo>
                    <a:lnTo>
                      <a:pt x="0" y="388"/>
                    </a:lnTo>
                    <a:lnTo>
                      <a:pt x="97" y="517"/>
                    </a:lnTo>
                    <a:lnTo>
                      <a:pt x="204" y="646"/>
                    </a:lnTo>
                    <a:lnTo>
                      <a:pt x="258" y="699"/>
                    </a:lnTo>
                    <a:lnTo>
                      <a:pt x="301" y="753"/>
                    </a:lnTo>
                    <a:lnTo>
                      <a:pt x="366" y="785"/>
                    </a:lnTo>
                    <a:lnTo>
                      <a:pt x="419" y="807"/>
                    </a:lnTo>
                    <a:lnTo>
                      <a:pt x="473" y="807"/>
                    </a:lnTo>
                    <a:lnTo>
                      <a:pt x="538" y="785"/>
                    </a:lnTo>
                    <a:lnTo>
                      <a:pt x="602" y="742"/>
                    </a:lnTo>
                    <a:lnTo>
                      <a:pt x="678" y="699"/>
                    </a:lnTo>
                    <a:lnTo>
                      <a:pt x="839" y="570"/>
                    </a:lnTo>
                    <a:lnTo>
                      <a:pt x="1043" y="420"/>
                    </a:lnTo>
                    <a:lnTo>
                      <a:pt x="850" y="269"/>
                    </a:lnTo>
                    <a:lnTo>
                      <a:pt x="699" y="129"/>
                    </a:lnTo>
                    <a:lnTo>
                      <a:pt x="624" y="76"/>
                    </a:lnTo>
                    <a:lnTo>
                      <a:pt x="559" y="33"/>
                    </a:lnTo>
                    <a:lnTo>
                      <a:pt x="505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1574450" y="3087600"/>
                <a:ext cx="23675" cy="18300"/>
              </a:xfrm>
              <a:custGeom>
                <a:rect b="b" l="l" r="r" t="t"/>
                <a:pathLst>
                  <a:path extrusionOk="0" h="732" w="947">
                    <a:moveTo>
                      <a:pt x="398" y="0"/>
                    </a:moveTo>
                    <a:lnTo>
                      <a:pt x="344" y="22"/>
                    </a:lnTo>
                    <a:lnTo>
                      <a:pt x="290" y="65"/>
                    </a:lnTo>
                    <a:lnTo>
                      <a:pt x="237" y="108"/>
                    </a:lnTo>
                    <a:lnTo>
                      <a:pt x="194" y="161"/>
                    </a:lnTo>
                    <a:lnTo>
                      <a:pt x="97" y="290"/>
                    </a:lnTo>
                    <a:lnTo>
                      <a:pt x="0" y="409"/>
                    </a:lnTo>
                    <a:lnTo>
                      <a:pt x="97" y="505"/>
                    </a:lnTo>
                    <a:lnTo>
                      <a:pt x="204" y="613"/>
                    </a:lnTo>
                    <a:lnTo>
                      <a:pt x="258" y="656"/>
                    </a:lnTo>
                    <a:lnTo>
                      <a:pt x="301" y="699"/>
                    </a:lnTo>
                    <a:lnTo>
                      <a:pt x="355" y="720"/>
                    </a:lnTo>
                    <a:lnTo>
                      <a:pt x="409" y="731"/>
                    </a:lnTo>
                    <a:lnTo>
                      <a:pt x="463" y="731"/>
                    </a:lnTo>
                    <a:lnTo>
                      <a:pt x="516" y="710"/>
                    </a:lnTo>
                    <a:lnTo>
                      <a:pt x="570" y="667"/>
                    </a:lnTo>
                    <a:lnTo>
                      <a:pt x="635" y="624"/>
                    </a:lnTo>
                    <a:lnTo>
                      <a:pt x="774" y="495"/>
                    </a:lnTo>
                    <a:lnTo>
                      <a:pt x="946" y="355"/>
                    </a:lnTo>
                    <a:lnTo>
                      <a:pt x="764" y="226"/>
                    </a:lnTo>
                    <a:lnTo>
                      <a:pt x="613" y="108"/>
                    </a:lnTo>
                    <a:lnTo>
                      <a:pt x="549" y="54"/>
                    </a:lnTo>
                    <a:lnTo>
                      <a:pt x="495" y="22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17950" y="2458550"/>
                <a:ext cx="18575" cy="23675"/>
              </a:xfrm>
              <a:custGeom>
                <a:rect b="b" l="l" r="r" t="t"/>
                <a:pathLst>
                  <a:path extrusionOk="0" h="947" w="743">
                    <a:moveTo>
                      <a:pt x="420" y="0"/>
                    </a:moveTo>
                    <a:lnTo>
                      <a:pt x="302" y="97"/>
                    </a:lnTo>
                    <a:lnTo>
                      <a:pt x="173" y="194"/>
                    </a:lnTo>
                    <a:lnTo>
                      <a:pt x="119" y="237"/>
                    </a:lnTo>
                    <a:lnTo>
                      <a:pt x="65" y="290"/>
                    </a:lnTo>
                    <a:lnTo>
                      <a:pt x="33" y="344"/>
                    </a:lnTo>
                    <a:lnTo>
                      <a:pt x="11" y="398"/>
                    </a:lnTo>
                    <a:lnTo>
                      <a:pt x="1" y="441"/>
                    </a:lnTo>
                    <a:lnTo>
                      <a:pt x="22" y="495"/>
                    </a:lnTo>
                    <a:lnTo>
                      <a:pt x="54" y="549"/>
                    </a:lnTo>
                    <a:lnTo>
                      <a:pt x="108" y="613"/>
                    </a:lnTo>
                    <a:lnTo>
                      <a:pt x="226" y="764"/>
                    </a:lnTo>
                    <a:lnTo>
                      <a:pt x="355" y="946"/>
                    </a:lnTo>
                    <a:lnTo>
                      <a:pt x="495" y="785"/>
                    </a:lnTo>
                    <a:lnTo>
                      <a:pt x="624" y="645"/>
                    </a:lnTo>
                    <a:lnTo>
                      <a:pt x="667" y="581"/>
                    </a:lnTo>
                    <a:lnTo>
                      <a:pt x="710" y="527"/>
                    </a:lnTo>
                    <a:lnTo>
                      <a:pt x="732" y="473"/>
                    </a:lnTo>
                    <a:lnTo>
                      <a:pt x="743" y="419"/>
                    </a:lnTo>
                    <a:lnTo>
                      <a:pt x="732" y="366"/>
                    </a:lnTo>
                    <a:lnTo>
                      <a:pt x="700" y="312"/>
                    </a:lnTo>
                    <a:lnTo>
                      <a:pt x="667" y="258"/>
                    </a:lnTo>
                    <a:lnTo>
                      <a:pt x="624" y="215"/>
                    </a:lnTo>
                    <a:lnTo>
                      <a:pt x="517" y="108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946475" y="3087050"/>
                <a:ext cx="18300" cy="23675"/>
              </a:xfrm>
              <a:custGeom>
                <a:rect b="b" l="l" r="r" t="t"/>
                <a:pathLst>
                  <a:path extrusionOk="0" h="947" w="732">
                    <a:moveTo>
                      <a:pt x="409" y="1"/>
                    </a:moveTo>
                    <a:lnTo>
                      <a:pt x="290" y="97"/>
                    </a:lnTo>
                    <a:lnTo>
                      <a:pt x="172" y="183"/>
                    </a:lnTo>
                    <a:lnTo>
                      <a:pt x="118" y="237"/>
                    </a:lnTo>
                    <a:lnTo>
                      <a:pt x="65" y="291"/>
                    </a:lnTo>
                    <a:lnTo>
                      <a:pt x="32" y="345"/>
                    </a:lnTo>
                    <a:lnTo>
                      <a:pt x="0" y="398"/>
                    </a:lnTo>
                    <a:lnTo>
                      <a:pt x="0" y="441"/>
                    </a:lnTo>
                    <a:lnTo>
                      <a:pt x="22" y="495"/>
                    </a:lnTo>
                    <a:lnTo>
                      <a:pt x="54" y="549"/>
                    </a:lnTo>
                    <a:lnTo>
                      <a:pt x="97" y="613"/>
                    </a:lnTo>
                    <a:lnTo>
                      <a:pt x="215" y="764"/>
                    </a:lnTo>
                    <a:lnTo>
                      <a:pt x="344" y="947"/>
                    </a:lnTo>
                    <a:lnTo>
                      <a:pt x="495" y="775"/>
                    </a:lnTo>
                    <a:lnTo>
                      <a:pt x="613" y="646"/>
                    </a:lnTo>
                    <a:lnTo>
                      <a:pt x="667" y="581"/>
                    </a:lnTo>
                    <a:lnTo>
                      <a:pt x="710" y="527"/>
                    </a:lnTo>
                    <a:lnTo>
                      <a:pt x="731" y="474"/>
                    </a:lnTo>
                    <a:lnTo>
                      <a:pt x="731" y="420"/>
                    </a:lnTo>
                    <a:lnTo>
                      <a:pt x="721" y="366"/>
                    </a:lnTo>
                    <a:lnTo>
                      <a:pt x="699" y="312"/>
                    </a:lnTo>
                    <a:lnTo>
                      <a:pt x="667" y="259"/>
                    </a:lnTo>
                    <a:lnTo>
                      <a:pt x="613" y="205"/>
                    </a:lnTo>
                    <a:lnTo>
                      <a:pt x="516" y="108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5375" y="1671700"/>
                <a:ext cx="25025" cy="19375"/>
              </a:xfrm>
              <a:custGeom>
                <a:rect b="b" l="l" r="r" t="t"/>
                <a:pathLst>
                  <a:path extrusionOk="0" h="775" w="1001">
                    <a:moveTo>
                      <a:pt x="388" y="0"/>
                    </a:moveTo>
                    <a:lnTo>
                      <a:pt x="334" y="11"/>
                    </a:lnTo>
                    <a:lnTo>
                      <a:pt x="269" y="43"/>
                    </a:lnTo>
                    <a:lnTo>
                      <a:pt x="205" y="86"/>
                    </a:lnTo>
                    <a:lnTo>
                      <a:pt x="140" y="140"/>
                    </a:lnTo>
                    <a:lnTo>
                      <a:pt x="87" y="194"/>
                    </a:lnTo>
                    <a:lnTo>
                      <a:pt x="44" y="248"/>
                    </a:lnTo>
                    <a:lnTo>
                      <a:pt x="11" y="301"/>
                    </a:lnTo>
                    <a:lnTo>
                      <a:pt x="1" y="344"/>
                    </a:lnTo>
                    <a:lnTo>
                      <a:pt x="22" y="409"/>
                    </a:lnTo>
                    <a:lnTo>
                      <a:pt x="54" y="484"/>
                    </a:lnTo>
                    <a:lnTo>
                      <a:pt x="97" y="549"/>
                    </a:lnTo>
                    <a:lnTo>
                      <a:pt x="140" y="613"/>
                    </a:lnTo>
                    <a:lnTo>
                      <a:pt x="194" y="667"/>
                    </a:lnTo>
                    <a:lnTo>
                      <a:pt x="259" y="721"/>
                    </a:lnTo>
                    <a:lnTo>
                      <a:pt x="312" y="753"/>
                    </a:lnTo>
                    <a:lnTo>
                      <a:pt x="377" y="774"/>
                    </a:lnTo>
                    <a:lnTo>
                      <a:pt x="431" y="774"/>
                    </a:lnTo>
                    <a:lnTo>
                      <a:pt x="484" y="753"/>
                    </a:lnTo>
                    <a:lnTo>
                      <a:pt x="549" y="721"/>
                    </a:lnTo>
                    <a:lnTo>
                      <a:pt x="624" y="667"/>
                    </a:lnTo>
                    <a:lnTo>
                      <a:pt x="796" y="549"/>
                    </a:lnTo>
                    <a:lnTo>
                      <a:pt x="1001" y="398"/>
                    </a:lnTo>
                    <a:lnTo>
                      <a:pt x="796" y="258"/>
                    </a:lnTo>
                    <a:lnTo>
                      <a:pt x="646" y="129"/>
                    </a:lnTo>
                    <a:lnTo>
                      <a:pt x="570" y="75"/>
                    </a:lnTo>
                    <a:lnTo>
                      <a:pt x="506" y="32"/>
                    </a:lnTo>
                    <a:lnTo>
                      <a:pt x="441" y="1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2125000" y="1666325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398" y="0"/>
                    </a:moveTo>
                    <a:lnTo>
                      <a:pt x="248" y="194"/>
                    </a:lnTo>
                    <a:lnTo>
                      <a:pt x="119" y="355"/>
                    </a:lnTo>
                    <a:lnTo>
                      <a:pt x="76" y="430"/>
                    </a:lnTo>
                    <a:lnTo>
                      <a:pt x="33" y="495"/>
                    </a:lnTo>
                    <a:lnTo>
                      <a:pt x="11" y="559"/>
                    </a:lnTo>
                    <a:lnTo>
                      <a:pt x="0" y="613"/>
                    </a:lnTo>
                    <a:lnTo>
                      <a:pt x="11" y="667"/>
                    </a:lnTo>
                    <a:lnTo>
                      <a:pt x="43" y="731"/>
                    </a:lnTo>
                    <a:lnTo>
                      <a:pt x="86" y="796"/>
                    </a:lnTo>
                    <a:lnTo>
                      <a:pt x="140" y="860"/>
                    </a:lnTo>
                    <a:lnTo>
                      <a:pt x="205" y="914"/>
                    </a:lnTo>
                    <a:lnTo>
                      <a:pt x="258" y="957"/>
                    </a:lnTo>
                    <a:lnTo>
                      <a:pt x="312" y="979"/>
                    </a:lnTo>
                    <a:lnTo>
                      <a:pt x="355" y="989"/>
                    </a:lnTo>
                    <a:lnTo>
                      <a:pt x="420" y="968"/>
                    </a:lnTo>
                    <a:lnTo>
                      <a:pt x="484" y="936"/>
                    </a:lnTo>
                    <a:lnTo>
                      <a:pt x="559" y="903"/>
                    </a:lnTo>
                    <a:lnTo>
                      <a:pt x="624" y="850"/>
                    </a:lnTo>
                    <a:lnTo>
                      <a:pt x="678" y="796"/>
                    </a:lnTo>
                    <a:lnTo>
                      <a:pt x="721" y="731"/>
                    </a:lnTo>
                    <a:lnTo>
                      <a:pt x="753" y="678"/>
                    </a:lnTo>
                    <a:lnTo>
                      <a:pt x="774" y="613"/>
                    </a:lnTo>
                    <a:lnTo>
                      <a:pt x="774" y="559"/>
                    </a:lnTo>
                    <a:lnTo>
                      <a:pt x="753" y="506"/>
                    </a:lnTo>
                    <a:lnTo>
                      <a:pt x="721" y="441"/>
                    </a:lnTo>
                    <a:lnTo>
                      <a:pt x="667" y="366"/>
                    </a:lnTo>
                    <a:lnTo>
                      <a:pt x="538" y="204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2125000" y="2617150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420" y="0"/>
                    </a:moveTo>
                    <a:lnTo>
                      <a:pt x="355" y="22"/>
                    </a:lnTo>
                    <a:lnTo>
                      <a:pt x="291" y="54"/>
                    </a:lnTo>
                    <a:lnTo>
                      <a:pt x="226" y="97"/>
                    </a:lnTo>
                    <a:lnTo>
                      <a:pt x="162" y="151"/>
                    </a:lnTo>
                    <a:lnTo>
                      <a:pt x="97" y="205"/>
                    </a:lnTo>
                    <a:lnTo>
                      <a:pt x="54" y="269"/>
                    </a:lnTo>
                    <a:lnTo>
                      <a:pt x="22" y="323"/>
                    </a:lnTo>
                    <a:lnTo>
                      <a:pt x="0" y="387"/>
                    </a:lnTo>
                    <a:lnTo>
                      <a:pt x="11" y="441"/>
                    </a:lnTo>
                    <a:lnTo>
                      <a:pt x="33" y="495"/>
                    </a:lnTo>
                    <a:lnTo>
                      <a:pt x="65" y="560"/>
                    </a:lnTo>
                    <a:lnTo>
                      <a:pt x="119" y="635"/>
                    </a:lnTo>
                    <a:lnTo>
                      <a:pt x="248" y="796"/>
                    </a:lnTo>
                    <a:lnTo>
                      <a:pt x="398" y="990"/>
                    </a:lnTo>
                    <a:lnTo>
                      <a:pt x="538" y="796"/>
                    </a:lnTo>
                    <a:lnTo>
                      <a:pt x="656" y="635"/>
                    </a:lnTo>
                    <a:lnTo>
                      <a:pt x="710" y="560"/>
                    </a:lnTo>
                    <a:lnTo>
                      <a:pt x="742" y="495"/>
                    </a:lnTo>
                    <a:lnTo>
                      <a:pt x="774" y="430"/>
                    </a:lnTo>
                    <a:lnTo>
                      <a:pt x="774" y="377"/>
                    </a:lnTo>
                    <a:lnTo>
                      <a:pt x="764" y="312"/>
                    </a:lnTo>
                    <a:lnTo>
                      <a:pt x="731" y="258"/>
                    </a:lnTo>
                    <a:lnTo>
                      <a:pt x="688" y="194"/>
                    </a:lnTo>
                    <a:lnTo>
                      <a:pt x="635" y="129"/>
                    </a:lnTo>
                    <a:lnTo>
                      <a:pt x="581" y="76"/>
                    </a:lnTo>
                    <a:lnTo>
                      <a:pt x="516" y="33"/>
                    </a:lnTo>
                    <a:lnTo>
                      <a:pt x="463" y="1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733050" y="1279750"/>
                <a:ext cx="24750" cy="19375"/>
              </a:xfrm>
              <a:custGeom>
                <a:rect b="b" l="l" r="r" t="t"/>
                <a:pathLst>
                  <a:path extrusionOk="0" h="775" w="990">
                    <a:moveTo>
                      <a:pt x="344" y="0"/>
                    </a:moveTo>
                    <a:lnTo>
                      <a:pt x="280" y="33"/>
                    </a:lnTo>
                    <a:lnTo>
                      <a:pt x="205" y="76"/>
                    </a:lnTo>
                    <a:lnTo>
                      <a:pt x="140" y="119"/>
                    </a:lnTo>
                    <a:lnTo>
                      <a:pt x="86" y="172"/>
                    </a:lnTo>
                    <a:lnTo>
                      <a:pt x="43" y="237"/>
                    </a:lnTo>
                    <a:lnTo>
                      <a:pt x="11" y="280"/>
                    </a:lnTo>
                    <a:lnTo>
                      <a:pt x="0" y="334"/>
                    </a:lnTo>
                    <a:lnTo>
                      <a:pt x="22" y="398"/>
                    </a:lnTo>
                    <a:lnTo>
                      <a:pt x="43" y="463"/>
                    </a:lnTo>
                    <a:lnTo>
                      <a:pt x="86" y="538"/>
                    </a:lnTo>
                    <a:lnTo>
                      <a:pt x="129" y="603"/>
                    </a:lnTo>
                    <a:lnTo>
                      <a:pt x="183" y="656"/>
                    </a:lnTo>
                    <a:lnTo>
                      <a:pt x="237" y="710"/>
                    </a:lnTo>
                    <a:lnTo>
                      <a:pt x="291" y="753"/>
                    </a:lnTo>
                    <a:lnTo>
                      <a:pt x="355" y="775"/>
                    </a:lnTo>
                    <a:lnTo>
                      <a:pt x="409" y="775"/>
                    </a:lnTo>
                    <a:lnTo>
                      <a:pt x="463" y="753"/>
                    </a:lnTo>
                    <a:lnTo>
                      <a:pt x="538" y="721"/>
                    </a:lnTo>
                    <a:lnTo>
                      <a:pt x="613" y="678"/>
                    </a:lnTo>
                    <a:lnTo>
                      <a:pt x="785" y="549"/>
                    </a:lnTo>
                    <a:lnTo>
                      <a:pt x="990" y="420"/>
                    </a:lnTo>
                    <a:lnTo>
                      <a:pt x="796" y="269"/>
                    </a:lnTo>
                    <a:lnTo>
                      <a:pt x="646" y="129"/>
                    </a:lnTo>
                    <a:lnTo>
                      <a:pt x="581" y="76"/>
                    </a:lnTo>
                    <a:lnTo>
                      <a:pt x="517" y="33"/>
                    </a:lnTo>
                    <a:lnTo>
                      <a:pt x="452" y="11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790550" y="1279750"/>
                <a:ext cx="24475" cy="19375"/>
              </a:xfrm>
              <a:custGeom>
                <a:rect b="b" l="l" r="r" t="t"/>
                <a:pathLst>
                  <a:path extrusionOk="0" h="775" w="979">
                    <a:moveTo>
                      <a:pt x="334" y="0"/>
                    </a:moveTo>
                    <a:lnTo>
                      <a:pt x="269" y="33"/>
                    </a:lnTo>
                    <a:lnTo>
                      <a:pt x="205" y="76"/>
                    </a:lnTo>
                    <a:lnTo>
                      <a:pt x="140" y="119"/>
                    </a:lnTo>
                    <a:lnTo>
                      <a:pt x="76" y="183"/>
                    </a:lnTo>
                    <a:lnTo>
                      <a:pt x="33" y="237"/>
                    </a:lnTo>
                    <a:lnTo>
                      <a:pt x="0" y="291"/>
                    </a:lnTo>
                    <a:lnTo>
                      <a:pt x="0" y="334"/>
                    </a:lnTo>
                    <a:lnTo>
                      <a:pt x="11" y="398"/>
                    </a:lnTo>
                    <a:lnTo>
                      <a:pt x="43" y="463"/>
                    </a:lnTo>
                    <a:lnTo>
                      <a:pt x="76" y="538"/>
                    </a:lnTo>
                    <a:lnTo>
                      <a:pt x="119" y="603"/>
                    </a:lnTo>
                    <a:lnTo>
                      <a:pt x="172" y="656"/>
                    </a:lnTo>
                    <a:lnTo>
                      <a:pt x="237" y="710"/>
                    </a:lnTo>
                    <a:lnTo>
                      <a:pt x="291" y="753"/>
                    </a:lnTo>
                    <a:lnTo>
                      <a:pt x="344" y="775"/>
                    </a:lnTo>
                    <a:lnTo>
                      <a:pt x="409" y="775"/>
                    </a:lnTo>
                    <a:lnTo>
                      <a:pt x="463" y="753"/>
                    </a:lnTo>
                    <a:lnTo>
                      <a:pt x="527" y="721"/>
                    </a:lnTo>
                    <a:lnTo>
                      <a:pt x="603" y="667"/>
                    </a:lnTo>
                    <a:lnTo>
                      <a:pt x="775" y="549"/>
                    </a:lnTo>
                    <a:lnTo>
                      <a:pt x="979" y="409"/>
                    </a:lnTo>
                    <a:lnTo>
                      <a:pt x="796" y="258"/>
                    </a:lnTo>
                    <a:lnTo>
                      <a:pt x="635" y="129"/>
                    </a:lnTo>
                    <a:lnTo>
                      <a:pt x="570" y="76"/>
                    </a:lnTo>
                    <a:lnTo>
                      <a:pt x="506" y="33"/>
                    </a:lnTo>
                    <a:lnTo>
                      <a:pt x="441" y="1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1733050" y="3003725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387" y="0"/>
                    </a:moveTo>
                    <a:lnTo>
                      <a:pt x="248" y="204"/>
                    </a:lnTo>
                    <a:lnTo>
                      <a:pt x="119" y="366"/>
                    </a:lnTo>
                    <a:lnTo>
                      <a:pt x="65" y="430"/>
                    </a:lnTo>
                    <a:lnTo>
                      <a:pt x="33" y="495"/>
                    </a:lnTo>
                    <a:lnTo>
                      <a:pt x="11" y="559"/>
                    </a:lnTo>
                    <a:lnTo>
                      <a:pt x="0" y="624"/>
                    </a:lnTo>
                    <a:lnTo>
                      <a:pt x="11" y="678"/>
                    </a:lnTo>
                    <a:lnTo>
                      <a:pt x="43" y="742"/>
                    </a:lnTo>
                    <a:lnTo>
                      <a:pt x="86" y="807"/>
                    </a:lnTo>
                    <a:lnTo>
                      <a:pt x="140" y="860"/>
                    </a:lnTo>
                    <a:lnTo>
                      <a:pt x="194" y="925"/>
                    </a:lnTo>
                    <a:lnTo>
                      <a:pt x="248" y="968"/>
                    </a:lnTo>
                    <a:lnTo>
                      <a:pt x="301" y="989"/>
                    </a:lnTo>
                    <a:lnTo>
                      <a:pt x="355" y="989"/>
                    </a:lnTo>
                    <a:lnTo>
                      <a:pt x="420" y="979"/>
                    </a:lnTo>
                    <a:lnTo>
                      <a:pt x="484" y="946"/>
                    </a:lnTo>
                    <a:lnTo>
                      <a:pt x="549" y="903"/>
                    </a:lnTo>
                    <a:lnTo>
                      <a:pt x="613" y="850"/>
                    </a:lnTo>
                    <a:lnTo>
                      <a:pt x="667" y="796"/>
                    </a:lnTo>
                    <a:lnTo>
                      <a:pt x="721" y="742"/>
                    </a:lnTo>
                    <a:lnTo>
                      <a:pt x="753" y="678"/>
                    </a:lnTo>
                    <a:lnTo>
                      <a:pt x="775" y="624"/>
                    </a:lnTo>
                    <a:lnTo>
                      <a:pt x="764" y="570"/>
                    </a:lnTo>
                    <a:lnTo>
                      <a:pt x="742" y="506"/>
                    </a:lnTo>
                    <a:lnTo>
                      <a:pt x="710" y="441"/>
                    </a:lnTo>
                    <a:lnTo>
                      <a:pt x="656" y="366"/>
                    </a:lnTo>
                    <a:lnTo>
                      <a:pt x="538" y="20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317675" y="1830825"/>
                <a:ext cx="23425" cy="18325"/>
              </a:xfrm>
              <a:custGeom>
                <a:rect b="b" l="l" r="r" t="t"/>
                <a:pathLst>
                  <a:path extrusionOk="0" h="733" w="937">
                    <a:moveTo>
                      <a:pt x="420" y="1"/>
                    </a:moveTo>
                    <a:lnTo>
                      <a:pt x="366" y="12"/>
                    </a:lnTo>
                    <a:lnTo>
                      <a:pt x="313" y="33"/>
                    </a:lnTo>
                    <a:lnTo>
                      <a:pt x="259" y="65"/>
                    </a:lnTo>
                    <a:lnTo>
                      <a:pt x="205" y="108"/>
                    </a:lnTo>
                    <a:lnTo>
                      <a:pt x="108" y="216"/>
                    </a:lnTo>
                    <a:lnTo>
                      <a:pt x="1" y="313"/>
                    </a:lnTo>
                    <a:lnTo>
                      <a:pt x="87" y="431"/>
                    </a:lnTo>
                    <a:lnTo>
                      <a:pt x="173" y="560"/>
                    </a:lnTo>
                    <a:lnTo>
                      <a:pt x="227" y="614"/>
                    </a:lnTo>
                    <a:lnTo>
                      <a:pt x="270" y="668"/>
                    </a:lnTo>
                    <a:lnTo>
                      <a:pt x="323" y="700"/>
                    </a:lnTo>
                    <a:lnTo>
                      <a:pt x="377" y="732"/>
                    </a:lnTo>
                    <a:lnTo>
                      <a:pt x="420" y="732"/>
                    </a:lnTo>
                    <a:lnTo>
                      <a:pt x="474" y="721"/>
                    </a:lnTo>
                    <a:lnTo>
                      <a:pt x="539" y="689"/>
                    </a:lnTo>
                    <a:lnTo>
                      <a:pt x="603" y="635"/>
                    </a:lnTo>
                    <a:lnTo>
                      <a:pt x="754" y="528"/>
                    </a:lnTo>
                    <a:lnTo>
                      <a:pt x="936" y="399"/>
                    </a:lnTo>
                    <a:lnTo>
                      <a:pt x="775" y="259"/>
                    </a:lnTo>
                    <a:lnTo>
                      <a:pt x="646" y="130"/>
                    </a:lnTo>
                    <a:lnTo>
                      <a:pt x="582" y="76"/>
                    </a:lnTo>
                    <a:lnTo>
                      <a:pt x="528" y="33"/>
                    </a:lnTo>
                    <a:lnTo>
                      <a:pt x="474" y="12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870400" y="3088675"/>
                <a:ext cx="15075" cy="19375"/>
              </a:xfrm>
              <a:custGeom>
                <a:rect b="b" l="l" r="r" t="t"/>
                <a:pathLst>
                  <a:path extrusionOk="0" h="775" w="603">
                    <a:moveTo>
                      <a:pt x="333" y="0"/>
                    </a:moveTo>
                    <a:lnTo>
                      <a:pt x="237" y="86"/>
                    </a:lnTo>
                    <a:lnTo>
                      <a:pt x="129" y="161"/>
                    </a:lnTo>
                    <a:lnTo>
                      <a:pt x="43" y="247"/>
                    </a:lnTo>
                    <a:lnTo>
                      <a:pt x="11" y="290"/>
                    </a:lnTo>
                    <a:lnTo>
                      <a:pt x="0" y="344"/>
                    </a:lnTo>
                    <a:lnTo>
                      <a:pt x="0" y="376"/>
                    </a:lnTo>
                    <a:lnTo>
                      <a:pt x="11" y="419"/>
                    </a:lnTo>
                    <a:lnTo>
                      <a:pt x="75" y="516"/>
                    </a:lnTo>
                    <a:lnTo>
                      <a:pt x="183" y="634"/>
                    </a:lnTo>
                    <a:lnTo>
                      <a:pt x="290" y="774"/>
                    </a:lnTo>
                    <a:lnTo>
                      <a:pt x="409" y="645"/>
                    </a:lnTo>
                    <a:lnTo>
                      <a:pt x="505" y="527"/>
                    </a:lnTo>
                    <a:lnTo>
                      <a:pt x="548" y="473"/>
                    </a:lnTo>
                    <a:lnTo>
                      <a:pt x="581" y="430"/>
                    </a:lnTo>
                    <a:lnTo>
                      <a:pt x="602" y="387"/>
                    </a:lnTo>
                    <a:lnTo>
                      <a:pt x="602" y="344"/>
                    </a:lnTo>
                    <a:lnTo>
                      <a:pt x="591" y="301"/>
                    </a:lnTo>
                    <a:lnTo>
                      <a:pt x="570" y="258"/>
                    </a:lnTo>
                    <a:lnTo>
                      <a:pt x="505" y="172"/>
                    </a:lnTo>
                    <a:lnTo>
                      <a:pt x="409" y="86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1261800" y="3167150"/>
                <a:ext cx="19375" cy="15100"/>
              </a:xfrm>
              <a:custGeom>
                <a:rect b="b" l="l" r="r" t="t"/>
                <a:pathLst>
                  <a:path extrusionOk="0" h="604" w="775">
                    <a:moveTo>
                      <a:pt x="334" y="1"/>
                    </a:moveTo>
                    <a:lnTo>
                      <a:pt x="291" y="12"/>
                    </a:lnTo>
                    <a:lnTo>
                      <a:pt x="248" y="33"/>
                    </a:lnTo>
                    <a:lnTo>
                      <a:pt x="162" y="108"/>
                    </a:lnTo>
                    <a:lnTo>
                      <a:pt x="86" y="194"/>
                    </a:lnTo>
                    <a:lnTo>
                      <a:pt x="0" y="280"/>
                    </a:lnTo>
                    <a:lnTo>
                      <a:pt x="86" y="377"/>
                    </a:lnTo>
                    <a:lnTo>
                      <a:pt x="172" y="474"/>
                    </a:lnTo>
                    <a:lnTo>
                      <a:pt x="258" y="560"/>
                    </a:lnTo>
                    <a:lnTo>
                      <a:pt x="301" y="582"/>
                    </a:lnTo>
                    <a:lnTo>
                      <a:pt x="355" y="603"/>
                    </a:lnTo>
                    <a:lnTo>
                      <a:pt x="388" y="603"/>
                    </a:lnTo>
                    <a:lnTo>
                      <a:pt x="431" y="582"/>
                    </a:lnTo>
                    <a:lnTo>
                      <a:pt x="527" y="506"/>
                    </a:lnTo>
                    <a:lnTo>
                      <a:pt x="646" y="399"/>
                    </a:lnTo>
                    <a:lnTo>
                      <a:pt x="775" y="280"/>
                    </a:lnTo>
                    <a:lnTo>
                      <a:pt x="635" y="184"/>
                    </a:lnTo>
                    <a:lnTo>
                      <a:pt x="517" y="87"/>
                    </a:lnTo>
                    <a:lnTo>
                      <a:pt x="463" y="44"/>
                    </a:lnTo>
                    <a:lnTo>
                      <a:pt x="420" y="22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555600" y="1436475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12" y="0"/>
                    </a:moveTo>
                    <a:lnTo>
                      <a:pt x="215" y="86"/>
                    </a:lnTo>
                    <a:lnTo>
                      <a:pt x="119" y="172"/>
                    </a:lnTo>
                    <a:lnTo>
                      <a:pt x="76" y="215"/>
                    </a:lnTo>
                    <a:lnTo>
                      <a:pt x="33" y="258"/>
                    </a:lnTo>
                    <a:lnTo>
                      <a:pt x="11" y="312"/>
                    </a:lnTo>
                    <a:lnTo>
                      <a:pt x="0" y="355"/>
                    </a:lnTo>
                    <a:lnTo>
                      <a:pt x="0" y="398"/>
                    </a:lnTo>
                    <a:lnTo>
                      <a:pt x="22" y="452"/>
                    </a:lnTo>
                    <a:lnTo>
                      <a:pt x="54" y="506"/>
                    </a:lnTo>
                    <a:lnTo>
                      <a:pt x="97" y="560"/>
                    </a:lnTo>
                    <a:lnTo>
                      <a:pt x="205" y="689"/>
                    </a:lnTo>
                    <a:lnTo>
                      <a:pt x="334" y="850"/>
                    </a:lnTo>
                    <a:lnTo>
                      <a:pt x="452" y="678"/>
                    </a:lnTo>
                    <a:lnTo>
                      <a:pt x="559" y="549"/>
                    </a:lnTo>
                    <a:lnTo>
                      <a:pt x="592" y="484"/>
                    </a:lnTo>
                    <a:lnTo>
                      <a:pt x="624" y="431"/>
                    </a:lnTo>
                    <a:lnTo>
                      <a:pt x="645" y="387"/>
                    </a:lnTo>
                    <a:lnTo>
                      <a:pt x="645" y="334"/>
                    </a:lnTo>
                    <a:lnTo>
                      <a:pt x="635" y="291"/>
                    </a:lnTo>
                    <a:lnTo>
                      <a:pt x="602" y="248"/>
                    </a:lnTo>
                    <a:lnTo>
                      <a:pt x="559" y="205"/>
                    </a:lnTo>
                    <a:lnTo>
                      <a:pt x="516" y="162"/>
                    </a:lnTo>
                    <a:lnTo>
                      <a:pt x="409" y="7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1970950" y="1432450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34" y="0"/>
                    </a:moveTo>
                    <a:lnTo>
                      <a:pt x="216" y="161"/>
                    </a:lnTo>
                    <a:lnTo>
                      <a:pt x="98" y="290"/>
                    </a:lnTo>
                    <a:lnTo>
                      <a:pt x="55" y="344"/>
                    </a:lnTo>
                    <a:lnTo>
                      <a:pt x="22" y="398"/>
                    </a:lnTo>
                    <a:lnTo>
                      <a:pt x="1" y="452"/>
                    </a:lnTo>
                    <a:lnTo>
                      <a:pt x="1" y="495"/>
                    </a:lnTo>
                    <a:lnTo>
                      <a:pt x="12" y="538"/>
                    </a:lnTo>
                    <a:lnTo>
                      <a:pt x="33" y="592"/>
                    </a:lnTo>
                    <a:lnTo>
                      <a:pt x="76" y="635"/>
                    </a:lnTo>
                    <a:lnTo>
                      <a:pt x="119" y="678"/>
                    </a:lnTo>
                    <a:lnTo>
                      <a:pt x="216" y="764"/>
                    </a:lnTo>
                    <a:lnTo>
                      <a:pt x="313" y="850"/>
                    </a:lnTo>
                    <a:lnTo>
                      <a:pt x="409" y="774"/>
                    </a:lnTo>
                    <a:lnTo>
                      <a:pt x="517" y="688"/>
                    </a:lnTo>
                    <a:lnTo>
                      <a:pt x="571" y="645"/>
                    </a:lnTo>
                    <a:lnTo>
                      <a:pt x="603" y="602"/>
                    </a:lnTo>
                    <a:lnTo>
                      <a:pt x="635" y="559"/>
                    </a:lnTo>
                    <a:lnTo>
                      <a:pt x="646" y="516"/>
                    </a:lnTo>
                    <a:lnTo>
                      <a:pt x="646" y="462"/>
                    </a:lnTo>
                    <a:lnTo>
                      <a:pt x="624" y="419"/>
                    </a:lnTo>
                    <a:lnTo>
                      <a:pt x="603" y="366"/>
                    </a:lnTo>
                    <a:lnTo>
                      <a:pt x="560" y="301"/>
                    </a:lnTo>
                    <a:lnTo>
                      <a:pt x="452" y="17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2202150" y="2459875"/>
                <a:ext cx="22325" cy="16975"/>
              </a:xfrm>
              <a:custGeom>
                <a:rect b="b" l="l" r="r" t="t"/>
                <a:pathLst>
                  <a:path extrusionOk="0" h="679" w="893">
                    <a:moveTo>
                      <a:pt x="538" y="1"/>
                    </a:moveTo>
                    <a:lnTo>
                      <a:pt x="484" y="12"/>
                    </a:lnTo>
                    <a:lnTo>
                      <a:pt x="430" y="33"/>
                    </a:lnTo>
                    <a:lnTo>
                      <a:pt x="366" y="65"/>
                    </a:lnTo>
                    <a:lnTo>
                      <a:pt x="312" y="108"/>
                    </a:lnTo>
                    <a:lnTo>
                      <a:pt x="172" y="216"/>
                    </a:lnTo>
                    <a:lnTo>
                      <a:pt x="0" y="345"/>
                    </a:lnTo>
                    <a:lnTo>
                      <a:pt x="172" y="474"/>
                    </a:lnTo>
                    <a:lnTo>
                      <a:pt x="312" y="592"/>
                    </a:lnTo>
                    <a:lnTo>
                      <a:pt x="377" y="635"/>
                    </a:lnTo>
                    <a:lnTo>
                      <a:pt x="430" y="668"/>
                    </a:lnTo>
                    <a:lnTo>
                      <a:pt x="473" y="678"/>
                    </a:lnTo>
                    <a:lnTo>
                      <a:pt x="517" y="678"/>
                    </a:lnTo>
                    <a:lnTo>
                      <a:pt x="570" y="657"/>
                    </a:lnTo>
                    <a:lnTo>
                      <a:pt x="624" y="625"/>
                    </a:lnTo>
                    <a:lnTo>
                      <a:pt x="667" y="582"/>
                    </a:lnTo>
                    <a:lnTo>
                      <a:pt x="710" y="539"/>
                    </a:lnTo>
                    <a:lnTo>
                      <a:pt x="807" y="420"/>
                    </a:lnTo>
                    <a:lnTo>
                      <a:pt x="893" y="323"/>
                    </a:lnTo>
                    <a:lnTo>
                      <a:pt x="807" y="227"/>
                    </a:lnTo>
                    <a:lnTo>
                      <a:pt x="710" y="119"/>
                    </a:lnTo>
                    <a:lnTo>
                      <a:pt x="667" y="76"/>
                    </a:lnTo>
                    <a:lnTo>
                      <a:pt x="624" y="33"/>
                    </a:lnTo>
                    <a:lnTo>
                      <a:pt x="581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475225" y="1514975"/>
                <a:ext cx="15600" cy="20175"/>
              </a:xfrm>
              <a:custGeom>
                <a:rect b="b" l="l" r="r" t="t"/>
                <a:pathLst>
                  <a:path extrusionOk="0" h="807" w="624">
                    <a:moveTo>
                      <a:pt x="344" y="0"/>
                    </a:moveTo>
                    <a:lnTo>
                      <a:pt x="290" y="22"/>
                    </a:lnTo>
                    <a:lnTo>
                      <a:pt x="237" y="43"/>
                    </a:lnTo>
                    <a:lnTo>
                      <a:pt x="183" y="76"/>
                    </a:lnTo>
                    <a:lnTo>
                      <a:pt x="129" y="119"/>
                    </a:lnTo>
                    <a:lnTo>
                      <a:pt x="86" y="162"/>
                    </a:lnTo>
                    <a:lnTo>
                      <a:pt x="43" y="215"/>
                    </a:lnTo>
                    <a:lnTo>
                      <a:pt x="11" y="258"/>
                    </a:lnTo>
                    <a:lnTo>
                      <a:pt x="0" y="301"/>
                    </a:lnTo>
                    <a:lnTo>
                      <a:pt x="0" y="355"/>
                    </a:lnTo>
                    <a:lnTo>
                      <a:pt x="11" y="398"/>
                    </a:lnTo>
                    <a:lnTo>
                      <a:pt x="43" y="452"/>
                    </a:lnTo>
                    <a:lnTo>
                      <a:pt x="86" y="506"/>
                    </a:lnTo>
                    <a:lnTo>
                      <a:pt x="194" y="645"/>
                    </a:lnTo>
                    <a:lnTo>
                      <a:pt x="312" y="807"/>
                    </a:lnTo>
                    <a:lnTo>
                      <a:pt x="420" y="645"/>
                    </a:lnTo>
                    <a:lnTo>
                      <a:pt x="527" y="516"/>
                    </a:lnTo>
                    <a:lnTo>
                      <a:pt x="602" y="409"/>
                    </a:lnTo>
                    <a:lnTo>
                      <a:pt x="613" y="355"/>
                    </a:lnTo>
                    <a:lnTo>
                      <a:pt x="624" y="312"/>
                    </a:lnTo>
                    <a:lnTo>
                      <a:pt x="613" y="258"/>
                    </a:lnTo>
                    <a:lnTo>
                      <a:pt x="592" y="215"/>
                    </a:lnTo>
                    <a:lnTo>
                      <a:pt x="559" y="162"/>
                    </a:lnTo>
                    <a:lnTo>
                      <a:pt x="516" y="108"/>
                    </a:lnTo>
                    <a:lnTo>
                      <a:pt x="473" y="65"/>
                    </a:lnTo>
                    <a:lnTo>
                      <a:pt x="420" y="33"/>
                    </a:lnTo>
                    <a:lnTo>
                      <a:pt x="376" y="11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2049175" y="1517925"/>
                <a:ext cx="19925" cy="15625"/>
              </a:xfrm>
              <a:custGeom>
                <a:rect b="b" l="l" r="r" t="t"/>
                <a:pathLst>
                  <a:path extrusionOk="0" h="625" w="797">
                    <a:moveTo>
                      <a:pt x="280" y="1"/>
                    </a:moveTo>
                    <a:lnTo>
                      <a:pt x="237" y="11"/>
                    </a:lnTo>
                    <a:lnTo>
                      <a:pt x="184" y="33"/>
                    </a:lnTo>
                    <a:lnTo>
                      <a:pt x="141" y="76"/>
                    </a:lnTo>
                    <a:lnTo>
                      <a:pt x="87" y="119"/>
                    </a:lnTo>
                    <a:lnTo>
                      <a:pt x="44" y="173"/>
                    </a:lnTo>
                    <a:lnTo>
                      <a:pt x="12" y="216"/>
                    </a:lnTo>
                    <a:lnTo>
                      <a:pt x="1" y="259"/>
                    </a:lnTo>
                    <a:lnTo>
                      <a:pt x="1" y="291"/>
                    </a:lnTo>
                    <a:lnTo>
                      <a:pt x="12" y="345"/>
                    </a:lnTo>
                    <a:lnTo>
                      <a:pt x="44" y="398"/>
                    </a:lnTo>
                    <a:lnTo>
                      <a:pt x="76" y="452"/>
                    </a:lnTo>
                    <a:lnTo>
                      <a:pt x="119" y="506"/>
                    </a:lnTo>
                    <a:lnTo>
                      <a:pt x="173" y="549"/>
                    </a:lnTo>
                    <a:lnTo>
                      <a:pt x="216" y="581"/>
                    </a:lnTo>
                    <a:lnTo>
                      <a:pt x="270" y="613"/>
                    </a:lnTo>
                    <a:lnTo>
                      <a:pt x="313" y="624"/>
                    </a:lnTo>
                    <a:lnTo>
                      <a:pt x="356" y="624"/>
                    </a:lnTo>
                    <a:lnTo>
                      <a:pt x="410" y="603"/>
                    </a:lnTo>
                    <a:lnTo>
                      <a:pt x="463" y="570"/>
                    </a:lnTo>
                    <a:lnTo>
                      <a:pt x="517" y="527"/>
                    </a:lnTo>
                    <a:lnTo>
                      <a:pt x="646" y="409"/>
                    </a:lnTo>
                    <a:lnTo>
                      <a:pt x="797" y="291"/>
                    </a:lnTo>
                    <a:lnTo>
                      <a:pt x="635" y="183"/>
                    </a:lnTo>
                    <a:lnTo>
                      <a:pt x="496" y="87"/>
                    </a:lnTo>
                    <a:lnTo>
                      <a:pt x="377" y="22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1893275" y="1359325"/>
                <a:ext cx="20175" cy="15600"/>
              </a:xfrm>
              <a:custGeom>
                <a:rect b="b" l="l" r="r" t="t"/>
                <a:pathLst>
                  <a:path extrusionOk="0" h="624" w="807">
                    <a:moveTo>
                      <a:pt x="301" y="0"/>
                    </a:moveTo>
                    <a:lnTo>
                      <a:pt x="258" y="11"/>
                    </a:lnTo>
                    <a:lnTo>
                      <a:pt x="215" y="33"/>
                    </a:lnTo>
                    <a:lnTo>
                      <a:pt x="161" y="65"/>
                    </a:lnTo>
                    <a:lnTo>
                      <a:pt x="108" y="108"/>
                    </a:lnTo>
                    <a:lnTo>
                      <a:pt x="65" y="162"/>
                    </a:lnTo>
                    <a:lnTo>
                      <a:pt x="32" y="205"/>
                    </a:lnTo>
                    <a:lnTo>
                      <a:pt x="11" y="248"/>
                    </a:lnTo>
                    <a:lnTo>
                      <a:pt x="0" y="280"/>
                    </a:lnTo>
                    <a:lnTo>
                      <a:pt x="22" y="334"/>
                    </a:lnTo>
                    <a:lnTo>
                      <a:pt x="43" y="387"/>
                    </a:lnTo>
                    <a:lnTo>
                      <a:pt x="75" y="441"/>
                    </a:lnTo>
                    <a:lnTo>
                      <a:pt x="118" y="495"/>
                    </a:lnTo>
                    <a:lnTo>
                      <a:pt x="161" y="549"/>
                    </a:lnTo>
                    <a:lnTo>
                      <a:pt x="204" y="581"/>
                    </a:lnTo>
                    <a:lnTo>
                      <a:pt x="258" y="613"/>
                    </a:lnTo>
                    <a:lnTo>
                      <a:pt x="301" y="624"/>
                    </a:lnTo>
                    <a:lnTo>
                      <a:pt x="344" y="624"/>
                    </a:lnTo>
                    <a:lnTo>
                      <a:pt x="398" y="613"/>
                    </a:lnTo>
                    <a:lnTo>
                      <a:pt x="452" y="581"/>
                    </a:lnTo>
                    <a:lnTo>
                      <a:pt x="506" y="538"/>
                    </a:lnTo>
                    <a:lnTo>
                      <a:pt x="645" y="441"/>
                    </a:lnTo>
                    <a:lnTo>
                      <a:pt x="807" y="323"/>
                    </a:lnTo>
                    <a:lnTo>
                      <a:pt x="645" y="205"/>
                    </a:lnTo>
                    <a:lnTo>
                      <a:pt x="516" y="97"/>
                    </a:lnTo>
                    <a:lnTo>
                      <a:pt x="409" y="33"/>
                    </a:lnTo>
                    <a:lnTo>
                      <a:pt x="355" y="1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633550" y="1355025"/>
                <a:ext cx="15900" cy="19900"/>
              </a:xfrm>
              <a:custGeom>
                <a:rect b="b" l="l" r="r" t="t"/>
                <a:pathLst>
                  <a:path extrusionOk="0" h="796" w="636">
                    <a:moveTo>
                      <a:pt x="345" y="0"/>
                    </a:moveTo>
                    <a:lnTo>
                      <a:pt x="216" y="151"/>
                    </a:lnTo>
                    <a:lnTo>
                      <a:pt x="108" y="280"/>
                    </a:lnTo>
                    <a:lnTo>
                      <a:pt x="33" y="387"/>
                    </a:lnTo>
                    <a:lnTo>
                      <a:pt x="11" y="441"/>
                    </a:lnTo>
                    <a:lnTo>
                      <a:pt x="1" y="484"/>
                    </a:lnTo>
                    <a:lnTo>
                      <a:pt x="11" y="527"/>
                    </a:lnTo>
                    <a:lnTo>
                      <a:pt x="33" y="581"/>
                    </a:lnTo>
                    <a:lnTo>
                      <a:pt x="65" y="635"/>
                    </a:lnTo>
                    <a:lnTo>
                      <a:pt x="108" y="688"/>
                    </a:lnTo>
                    <a:lnTo>
                      <a:pt x="151" y="731"/>
                    </a:lnTo>
                    <a:lnTo>
                      <a:pt x="194" y="774"/>
                    </a:lnTo>
                    <a:lnTo>
                      <a:pt x="237" y="796"/>
                    </a:lnTo>
                    <a:lnTo>
                      <a:pt x="269" y="796"/>
                    </a:lnTo>
                    <a:lnTo>
                      <a:pt x="323" y="785"/>
                    </a:lnTo>
                    <a:lnTo>
                      <a:pt x="377" y="764"/>
                    </a:lnTo>
                    <a:lnTo>
                      <a:pt x="442" y="731"/>
                    </a:lnTo>
                    <a:lnTo>
                      <a:pt x="495" y="699"/>
                    </a:lnTo>
                    <a:lnTo>
                      <a:pt x="538" y="656"/>
                    </a:lnTo>
                    <a:lnTo>
                      <a:pt x="581" y="602"/>
                    </a:lnTo>
                    <a:lnTo>
                      <a:pt x="614" y="559"/>
                    </a:lnTo>
                    <a:lnTo>
                      <a:pt x="635" y="516"/>
                    </a:lnTo>
                    <a:lnTo>
                      <a:pt x="635" y="473"/>
                    </a:lnTo>
                    <a:lnTo>
                      <a:pt x="614" y="420"/>
                    </a:lnTo>
                    <a:lnTo>
                      <a:pt x="592" y="366"/>
                    </a:lnTo>
                    <a:lnTo>
                      <a:pt x="549" y="301"/>
                    </a:lnTo>
                    <a:lnTo>
                      <a:pt x="452" y="16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3"/>
              <p:cNvSpPr/>
              <p:nvPr/>
            </p:nvSpPr>
            <p:spPr>
              <a:xfrm>
                <a:off x="319575" y="2534875"/>
                <a:ext cx="15350" cy="19400"/>
              </a:xfrm>
              <a:custGeom>
                <a:rect b="b" l="l" r="r" t="t"/>
                <a:pathLst>
                  <a:path extrusionOk="0" h="776" w="614">
                    <a:moveTo>
                      <a:pt x="312" y="1"/>
                    </a:moveTo>
                    <a:lnTo>
                      <a:pt x="194" y="141"/>
                    </a:lnTo>
                    <a:lnTo>
                      <a:pt x="97" y="259"/>
                    </a:lnTo>
                    <a:lnTo>
                      <a:pt x="54" y="302"/>
                    </a:lnTo>
                    <a:lnTo>
                      <a:pt x="32" y="356"/>
                    </a:lnTo>
                    <a:lnTo>
                      <a:pt x="11" y="399"/>
                    </a:lnTo>
                    <a:lnTo>
                      <a:pt x="0" y="442"/>
                    </a:lnTo>
                    <a:lnTo>
                      <a:pt x="11" y="485"/>
                    </a:lnTo>
                    <a:lnTo>
                      <a:pt x="32" y="528"/>
                    </a:lnTo>
                    <a:lnTo>
                      <a:pt x="108" y="614"/>
                    </a:lnTo>
                    <a:lnTo>
                      <a:pt x="194" y="700"/>
                    </a:lnTo>
                    <a:lnTo>
                      <a:pt x="280" y="775"/>
                    </a:lnTo>
                    <a:lnTo>
                      <a:pt x="377" y="700"/>
                    </a:lnTo>
                    <a:lnTo>
                      <a:pt x="473" y="614"/>
                    </a:lnTo>
                    <a:lnTo>
                      <a:pt x="559" y="528"/>
                    </a:lnTo>
                    <a:lnTo>
                      <a:pt x="592" y="485"/>
                    </a:lnTo>
                    <a:lnTo>
                      <a:pt x="613" y="431"/>
                    </a:lnTo>
                    <a:lnTo>
                      <a:pt x="613" y="399"/>
                    </a:lnTo>
                    <a:lnTo>
                      <a:pt x="592" y="356"/>
                    </a:lnTo>
                    <a:lnTo>
                      <a:pt x="527" y="259"/>
                    </a:lnTo>
                    <a:lnTo>
                      <a:pt x="420" y="141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1575525" y="1195325"/>
                <a:ext cx="17225" cy="22350"/>
              </a:xfrm>
              <a:custGeom>
                <a:rect b="b" l="l" r="r" t="t"/>
                <a:pathLst>
                  <a:path extrusionOk="0" h="894" w="689">
                    <a:moveTo>
                      <a:pt x="344" y="1"/>
                    </a:moveTo>
                    <a:lnTo>
                      <a:pt x="215" y="173"/>
                    </a:lnTo>
                    <a:lnTo>
                      <a:pt x="97" y="324"/>
                    </a:lnTo>
                    <a:lnTo>
                      <a:pt x="54" y="377"/>
                    </a:lnTo>
                    <a:lnTo>
                      <a:pt x="22" y="431"/>
                    </a:lnTo>
                    <a:lnTo>
                      <a:pt x="0" y="485"/>
                    </a:lnTo>
                    <a:lnTo>
                      <a:pt x="11" y="528"/>
                    </a:lnTo>
                    <a:lnTo>
                      <a:pt x="22" y="582"/>
                    </a:lnTo>
                    <a:lnTo>
                      <a:pt x="65" y="625"/>
                    </a:lnTo>
                    <a:lnTo>
                      <a:pt x="108" y="678"/>
                    </a:lnTo>
                    <a:lnTo>
                      <a:pt x="151" y="721"/>
                    </a:lnTo>
                    <a:lnTo>
                      <a:pt x="258" y="807"/>
                    </a:lnTo>
                    <a:lnTo>
                      <a:pt x="366" y="893"/>
                    </a:lnTo>
                    <a:lnTo>
                      <a:pt x="463" y="807"/>
                    </a:lnTo>
                    <a:lnTo>
                      <a:pt x="570" y="721"/>
                    </a:lnTo>
                    <a:lnTo>
                      <a:pt x="613" y="678"/>
                    </a:lnTo>
                    <a:lnTo>
                      <a:pt x="656" y="635"/>
                    </a:lnTo>
                    <a:lnTo>
                      <a:pt x="678" y="582"/>
                    </a:lnTo>
                    <a:lnTo>
                      <a:pt x="688" y="539"/>
                    </a:lnTo>
                    <a:lnTo>
                      <a:pt x="678" y="485"/>
                    </a:lnTo>
                    <a:lnTo>
                      <a:pt x="656" y="431"/>
                    </a:lnTo>
                    <a:lnTo>
                      <a:pt x="624" y="377"/>
                    </a:lnTo>
                    <a:lnTo>
                      <a:pt x="581" y="313"/>
                    </a:lnTo>
                    <a:lnTo>
                      <a:pt x="463" y="173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942425" y="1200175"/>
                <a:ext cx="22350" cy="16950"/>
              </a:xfrm>
              <a:custGeom>
                <a:rect b="b" l="l" r="r" t="t"/>
                <a:pathLst>
                  <a:path extrusionOk="0" h="678" w="894">
                    <a:moveTo>
                      <a:pt x="538" y="1"/>
                    </a:moveTo>
                    <a:lnTo>
                      <a:pt x="485" y="11"/>
                    </a:lnTo>
                    <a:lnTo>
                      <a:pt x="431" y="33"/>
                    </a:lnTo>
                    <a:lnTo>
                      <a:pt x="366" y="65"/>
                    </a:lnTo>
                    <a:lnTo>
                      <a:pt x="313" y="108"/>
                    </a:lnTo>
                    <a:lnTo>
                      <a:pt x="173" y="216"/>
                    </a:lnTo>
                    <a:lnTo>
                      <a:pt x="1" y="345"/>
                    </a:lnTo>
                    <a:lnTo>
                      <a:pt x="173" y="474"/>
                    </a:lnTo>
                    <a:lnTo>
                      <a:pt x="313" y="592"/>
                    </a:lnTo>
                    <a:lnTo>
                      <a:pt x="377" y="635"/>
                    </a:lnTo>
                    <a:lnTo>
                      <a:pt x="431" y="667"/>
                    </a:lnTo>
                    <a:lnTo>
                      <a:pt x="474" y="678"/>
                    </a:lnTo>
                    <a:lnTo>
                      <a:pt x="517" y="678"/>
                    </a:lnTo>
                    <a:lnTo>
                      <a:pt x="571" y="656"/>
                    </a:lnTo>
                    <a:lnTo>
                      <a:pt x="625" y="624"/>
                    </a:lnTo>
                    <a:lnTo>
                      <a:pt x="668" y="581"/>
                    </a:lnTo>
                    <a:lnTo>
                      <a:pt x="711" y="538"/>
                    </a:lnTo>
                    <a:lnTo>
                      <a:pt x="807" y="431"/>
                    </a:lnTo>
                    <a:lnTo>
                      <a:pt x="893" y="323"/>
                    </a:lnTo>
                    <a:lnTo>
                      <a:pt x="807" y="226"/>
                    </a:lnTo>
                    <a:lnTo>
                      <a:pt x="721" y="119"/>
                    </a:lnTo>
                    <a:lnTo>
                      <a:pt x="678" y="76"/>
                    </a:lnTo>
                    <a:lnTo>
                      <a:pt x="625" y="33"/>
                    </a:lnTo>
                    <a:lnTo>
                      <a:pt x="582" y="11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238125" y="2146425"/>
                <a:ext cx="19375" cy="15350"/>
              </a:xfrm>
              <a:custGeom>
                <a:rect b="b" l="l" r="r" t="t"/>
                <a:pathLst>
                  <a:path extrusionOk="0" h="614" w="775">
                    <a:moveTo>
                      <a:pt x="398" y="1"/>
                    </a:moveTo>
                    <a:lnTo>
                      <a:pt x="355" y="22"/>
                    </a:lnTo>
                    <a:lnTo>
                      <a:pt x="258" y="98"/>
                    </a:lnTo>
                    <a:lnTo>
                      <a:pt x="140" y="194"/>
                    </a:lnTo>
                    <a:lnTo>
                      <a:pt x="0" y="313"/>
                    </a:lnTo>
                    <a:lnTo>
                      <a:pt x="140" y="420"/>
                    </a:lnTo>
                    <a:lnTo>
                      <a:pt x="247" y="517"/>
                    </a:lnTo>
                    <a:lnTo>
                      <a:pt x="301" y="560"/>
                    </a:lnTo>
                    <a:lnTo>
                      <a:pt x="344" y="592"/>
                    </a:lnTo>
                    <a:lnTo>
                      <a:pt x="398" y="603"/>
                    </a:lnTo>
                    <a:lnTo>
                      <a:pt x="441" y="614"/>
                    </a:lnTo>
                    <a:lnTo>
                      <a:pt x="484" y="603"/>
                    </a:lnTo>
                    <a:lnTo>
                      <a:pt x="527" y="582"/>
                    </a:lnTo>
                    <a:lnTo>
                      <a:pt x="613" y="506"/>
                    </a:lnTo>
                    <a:lnTo>
                      <a:pt x="688" y="420"/>
                    </a:lnTo>
                    <a:lnTo>
                      <a:pt x="774" y="334"/>
                    </a:lnTo>
                    <a:lnTo>
                      <a:pt x="699" y="238"/>
                    </a:lnTo>
                    <a:lnTo>
                      <a:pt x="613" y="141"/>
                    </a:lnTo>
                    <a:lnTo>
                      <a:pt x="527" y="55"/>
                    </a:lnTo>
                    <a:lnTo>
                      <a:pt x="484" y="22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474950" y="2773875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34" y="0"/>
                    </a:moveTo>
                    <a:lnTo>
                      <a:pt x="226" y="86"/>
                    </a:lnTo>
                    <a:lnTo>
                      <a:pt x="129" y="172"/>
                    </a:lnTo>
                    <a:lnTo>
                      <a:pt x="76" y="205"/>
                    </a:lnTo>
                    <a:lnTo>
                      <a:pt x="43" y="248"/>
                    </a:lnTo>
                    <a:lnTo>
                      <a:pt x="11" y="301"/>
                    </a:lnTo>
                    <a:lnTo>
                      <a:pt x="0" y="344"/>
                    </a:lnTo>
                    <a:lnTo>
                      <a:pt x="0" y="387"/>
                    </a:lnTo>
                    <a:lnTo>
                      <a:pt x="22" y="441"/>
                    </a:lnTo>
                    <a:lnTo>
                      <a:pt x="43" y="495"/>
                    </a:lnTo>
                    <a:lnTo>
                      <a:pt x="86" y="549"/>
                    </a:lnTo>
                    <a:lnTo>
                      <a:pt x="194" y="689"/>
                    </a:lnTo>
                    <a:lnTo>
                      <a:pt x="312" y="850"/>
                    </a:lnTo>
                    <a:lnTo>
                      <a:pt x="431" y="689"/>
                    </a:lnTo>
                    <a:lnTo>
                      <a:pt x="549" y="559"/>
                    </a:lnTo>
                    <a:lnTo>
                      <a:pt x="592" y="506"/>
                    </a:lnTo>
                    <a:lnTo>
                      <a:pt x="624" y="452"/>
                    </a:lnTo>
                    <a:lnTo>
                      <a:pt x="646" y="409"/>
                    </a:lnTo>
                    <a:lnTo>
                      <a:pt x="646" y="355"/>
                    </a:lnTo>
                    <a:lnTo>
                      <a:pt x="635" y="312"/>
                    </a:lnTo>
                    <a:lnTo>
                      <a:pt x="613" y="269"/>
                    </a:lnTo>
                    <a:lnTo>
                      <a:pt x="570" y="226"/>
                    </a:lnTo>
                    <a:lnTo>
                      <a:pt x="527" y="172"/>
                    </a:lnTo>
                    <a:lnTo>
                      <a:pt x="431" y="86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2049175" y="2774675"/>
                <a:ext cx="15625" cy="20200"/>
              </a:xfrm>
              <a:custGeom>
                <a:rect b="b" l="l" r="r" t="t"/>
                <a:pathLst>
                  <a:path extrusionOk="0" h="808" w="625">
                    <a:moveTo>
                      <a:pt x="345" y="1"/>
                    </a:moveTo>
                    <a:lnTo>
                      <a:pt x="291" y="22"/>
                    </a:lnTo>
                    <a:lnTo>
                      <a:pt x="237" y="44"/>
                    </a:lnTo>
                    <a:lnTo>
                      <a:pt x="184" y="76"/>
                    </a:lnTo>
                    <a:lnTo>
                      <a:pt x="130" y="119"/>
                    </a:lnTo>
                    <a:lnTo>
                      <a:pt x="76" y="162"/>
                    </a:lnTo>
                    <a:lnTo>
                      <a:pt x="44" y="205"/>
                    </a:lnTo>
                    <a:lnTo>
                      <a:pt x="12" y="259"/>
                    </a:lnTo>
                    <a:lnTo>
                      <a:pt x="1" y="302"/>
                    </a:lnTo>
                    <a:lnTo>
                      <a:pt x="1" y="345"/>
                    </a:lnTo>
                    <a:lnTo>
                      <a:pt x="12" y="398"/>
                    </a:lnTo>
                    <a:lnTo>
                      <a:pt x="44" y="452"/>
                    </a:lnTo>
                    <a:lnTo>
                      <a:pt x="87" y="506"/>
                    </a:lnTo>
                    <a:lnTo>
                      <a:pt x="184" y="646"/>
                    </a:lnTo>
                    <a:lnTo>
                      <a:pt x="302" y="807"/>
                    </a:lnTo>
                    <a:lnTo>
                      <a:pt x="420" y="646"/>
                    </a:lnTo>
                    <a:lnTo>
                      <a:pt x="528" y="517"/>
                    </a:lnTo>
                    <a:lnTo>
                      <a:pt x="592" y="409"/>
                    </a:lnTo>
                    <a:lnTo>
                      <a:pt x="614" y="355"/>
                    </a:lnTo>
                    <a:lnTo>
                      <a:pt x="625" y="302"/>
                    </a:lnTo>
                    <a:lnTo>
                      <a:pt x="614" y="259"/>
                    </a:lnTo>
                    <a:lnTo>
                      <a:pt x="592" y="216"/>
                    </a:lnTo>
                    <a:lnTo>
                      <a:pt x="560" y="162"/>
                    </a:lnTo>
                    <a:lnTo>
                      <a:pt x="517" y="108"/>
                    </a:lnTo>
                    <a:lnTo>
                      <a:pt x="463" y="65"/>
                    </a:lnTo>
                    <a:lnTo>
                      <a:pt x="420" y="33"/>
                    </a:lnTo>
                    <a:lnTo>
                      <a:pt x="377" y="11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2206975" y="1826525"/>
                <a:ext cx="16975" cy="21800"/>
              </a:xfrm>
              <a:custGeom>
                <a:rect b="b" l="l" r="r" t="t"/>
                <a:pathLst>
                  <a:path extrusionOk="0" h="872" w="679">
                    <a:moveTo>
                      <a:pt x="356" y="1"/>
                    </a:moveTo>
                    <a:lnTo>
                      <a:pt x="216" y="173"/>
                    </a:lnTo>
                    <a:lnTo>
                      <a:pt x="98" y="313"/>
                    </a:lnTo>
                    <a:lnTo>
                      <a:pt x="55" y="367"/>
                    </a:lnTo>
                    <a:lnTo>
                      <a:pt x="22" y="420"/>
                    </a:lnTo>
                    <a:lnTo>
                      <a:pt x="1" y="474"/>
                    </a:lnTo>
                    <a:lnTo>
                      <a:pt x="1" y="506"/>
                    </a:lnTo>
                    <a:lnTo>
                      <a:pt x="12" y="571"/>
                    </a:lnTo>
                    <a:lnTo>
                      <a:pt x="44" y="625"/>
                    </a:lnTo>
                    <a:lnTo>
                      <a:pt x="87" y="678"/>
                    </a:lnTo>
                    <a:lnTo>
                      <a:pt x="130" y="732"/>
                    </a:lnTo>
                    <a:lnTo>
                      <a:pt x="184" y="775"/>
                    </a:lnTo>
                    <a:lnTo>
                      <a:pt x="237" y="818"/>
                    </a:lnTo>
                    <a:lnTo>
                      <a:pt x="291" y="850"/>
                    </a:lnTo>
                    <a:lnTo>
                      <a:pt x="356" y="872"/>
                    </a:lnTo>
                    <a:lnTo>
                      <a:pt x="388" y="872"/>
                    </a:lnTo>
                    <a:lnTo>
                      <a:pt x="431" y="850"/>
                    </a:lnTo>
                    <a:lnTo>
                      <a:pt x="485" y="818"/>
                    </a:lnTo>
                    <a:lnTo>
                      <a:pt x="539" y="764"/>
                    </a:lnTo>
                    <a:lnTo>
                      <a:pt x="592" y="711"/>
                    </a:lnTo>
                    <a:lnTo>
                      <a:pt x="635" y="657"/>
                    </a:lnTo>
                    <a:lnTo>
                      <a:pt x="668" y="603"/>
                    </a:lnTo>
                    <a:lnTo>
                      <a:pt x="678" y="560"/>
                    </a:lnTo>
                    <a:lnTo>
                      <a:pt x="668" y="506"/>
                    </a:lnTo>
                    <a:lnTo>
                      <a:pt x="657" y="442"/>
                    </a:lnTo>
                    <a:lnTo>
                      <a:pt x="625" y="388"/>
                    </a:lnTo>
                    <a:lnTo>
                      <a:pt x="582" y="324"/>
                    </a:lnTo>
                    <a:lnTo>
                      <a:pt x="474" y="184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555050" y="2847250"/>
                <a:ext cx="16975" cy="21800"/>
              </a:xfrm>
              <a:custGeom>
                <a:rect b="b" l="l" r="r" t="t"/>
                <a:pathLst>
                  <a:path extrusionOk="0" h="872" w="679">
                    <a:moveTo>
                      <a:pt x="356" y="1"/>
                    </a:moveTo>
                    <a:lnTo>
                      <a:pt x="227" y="162"/>
                    </a:lnTo>
                    <a:lnTo>
                      <a:pt x="108" y="302"/>
                    </a:lnTo>
                    <a:lnTo>
                      <a:pt x="55" y="366"/>
                    </a:lnTo>
                    <a:lnTo>
                      <a:pt x="22" y="410"/>
                    </a:lnTo>
                    <a:lnTo>
                      <a:pt x="1" y="463"/>
                    </a:lnTo>
                    <a:lnTo>
                      <a:pt x="1" y="506"/>
                    </a:lnTo>
                    <a:lnTo>
                      <a:pt x="22" y="560"/>
                    </a:lnTo>
                    <a:lnTo>
                      <a:pt x="55" y="614"/>
                    </a:lnTo>
                    <a:lnTo>
                      <a:pt x="87" y="668"/>
                    </a:lnTo>
                    <a:lnTo>
                      <a:pt x="141" y="721"/>
                    </a:lnTo>
                    <a:lnTo>
                      <a:pt x="184" y="775"/>
                    </a:lnTo>
                    <a:lnTo>
                      <a:pt x="248" y="807"/>
                    </a:lnTo>
                    <a:lnTo>
                      <a:pt x="302" y="840"/>
                    </a:lnTo>
                    <a:lnTo>
                      <a:pt x="356" y="872"/>
                    </a:lnTo>
                    <a:lnTo>
                      <a:pt x="399" y="861"/>
                    </a:lnTo>
                    <a:lnTo>
                      <a:pt x="442" y="840"/>
                    </a:lnTo>
                    <a:lnTo>
                      <a:pt x="495" y="807"/>
                    </a:lnTo>
                    <a:lnTo>
                      <a:pt x="549" y="764"/>
                    </a:lnTo>
                    <a:lnTo>
                      <a:pt x="603" y="711"/>
                    </a:lnTo>
                    <a:lnTo>
                      <a:pt x="646" y="657"/>
                    </a:lnTo>
                    <a:lnTo>
                      <a:pt x="667" y="592"/>
                    </a:lnTo>
                    <a:lnTo>
                      <a:pt x="678" y="549"/>
                    </a:lnTo>
                    <a:lnTo>
                      <a:pt x="678" y="496"/>
                    </a:lnTo>
                    <a:lnTo>
                      <a:pt x="657" y="442"/>
                    </a:lnTo>
                    <a:lnTo>
                      <a:pt x="624" y="377"/>
                    </a:lnTo>
                    <a:lnTo>
                      <a:pt x="581" y="313"/>
                    </a:lnTo>
                    <a:lnTo>
                      <a:pt x="485" y="173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970950" y="2852375"/>
                <a:ext cx="20725" cy="16150"/>
              </a:xfrm>
              <a:custGeom>
                <a:rect b="b" l="l" r="r" t="t"/>
                <a:pathLst>
                  <a:path extrusionOk="0" h="646" w="829">
                    <a:moveTo>
                      <a:pt x="313" y="0"/>
                    </a:moveTo>
                    <a:lnTo>
                      <a:pt x="270" y="11"/>
                    </a:lnTo>
                    <a:lnTo>
                      <a:pt x="216" y="43"/>
                    </a:lnTo>
                    <a:lnTo>
                      <a:pt x="162" y="86"/>
                    </a:lnTo>
                    <a:lnTo>
                      <a:pt x="108" y="129"/>
                    </a:lnTo>
                    <a:lnTo>
                      <a:pt x="65" y="183"/>
                    </a:lnTo>
                    <a:lnTo>
                      <a:pt x="33" y="237"/>
                    </a:lnTo>
                    <a:lnTo>
                      <a:pt x="12" y="291"/>
                    </a:lnTo>
                    <a:lnTo>
                      <a:pt x="1" y="334"/>
                    </a:lnTo>
                    <a:lnTo>
                      <a:pt x="12" y="377"/>
                    </a:lnTo>
                    <a:lnTo>
                      <a:pt x="33" y="430"/>
                    </a:lnTo>
                    <a:lnTo>
                      <a:pt x="76" y="484"/>
                    </a:lnTo>
                    <a:lnTo>
                      <a:pt x="119" y="527"/>
                    </a:lnTo>
                    <a:lnTo>
                      <a:pt x="173" y="570"/>
                    </a:lnTo>
                    <a:lnTo>
                      <a:pt x="227" y="613"/>
                    </a:lnTo>
                    <a:lnTo>
                      <a:pt x="280" y="635"/>
                    </a:lnTo>
                    <a:lnTo>
                      <a:pt x="334" y="645"/>
                    </a:lnTo>
                    <a:lnTo>
                      <a:pt x="377" y="645"/>
                    </a:lnTo>
                    <a:lnTo>
                      <a:pt x="431" y="624"/>
                    </a:lnTo>
                    <a:lnTo>
                      <a:pt x="485" y="592"/>
                    </a:lnTo>
                    <a:lnTo>
                      <a:pt x="538" y="549"/>
                    </a:lnTo>
                    <a:lnTo>
                      <a:pt x="667" y="430"/>
                    </a:lnTo>
                    <a:lnTo>
                      <a:pt x="829" y="312"/>
                    </a:lnTo>
                    <a:lnTo>
                      <a:pt x="657" y="194"/>
                    </a:lnTo>
                    <a:lnTo>
                      <a:pt x="528" y="86"/>
                    </a:lnTo>
                    <a:lnTo>
                      <a:pt x="463" y="43"/>
                    </a:lnTo>
                    <a:lnTo>
                      <a:pt x="409" y="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632750" y="2933025"/>
                <a:ext cx="21250" cy="16150"/>
              </a:xfrm>
              <a:custGeom>
                <a:rect b="b" l="l" r="r" t="t"/>
                <a:pathLst>
                  <a:path extrusionOk="0" h="646" w="850">
                    <a:moveTo>
                      <a:pt x="366" y="0"/>
                    </a:moveTo>
                    <a:lnTo>
                      <a:pt x="312" y="11"/>
                    </a:lnTo>
                    <a:lnTo>
                      <a:pt x="269" y="32"/>
                    </a:lnTo>
                    <a:lnTo>
                      <a:pt x="226" y="75"/>
                    </a:lnTo>
                    <a:lnTo>
                      <a:pt x="183" y="118"/>
                    </a:lnTo>
                    <a:lnTo>
                      <a:pt x="86" y="215"/>
                    </a:lnTo>
                    <a:lnTo>
                      <a:pt x="0" y="312"/>
                    </a:lnTo>
                    <a:lnTo>
                      <a:pt x="86" y="409"/>
                    </a:lnTo>
                    <a:lnTo>
                      <a:pt x="172" y="516"/>
                    </a:lnTo>
                    <a:lnTo>
                      <a:pt x="205" y="570"/>
                    </a:lnTo>
                    <a:lnTo>
                      <a:pt x="248" y="602"/>
                    </a:lnTo>
                    <a:lnTo>
                      <a:pt x="301" y="635"/>
                    </a:lnTo>
                    <a:lnTo>
                      <a:pt x="344" y="645"/>
                    </a:lnTo>
                    <a:lnTo>
                      <a:pt x="388" y="645"/>
                    </a:lnTo>
                    <a:lnTo>
                      <a:pt x="441" y="624"/>
                    </a:lnTo>
                    <a:lnTo>
                      <a:pt x="495" y="602"/>
                    </a:lnTo>
                    <a:lnTo>
                      <a:pt x="549" y="559"/>
                    </a:lnTo>
                    <a:lnTo>
                      <a:pt x="689" y="452"/>
                    </a:lnTo>
                    <a:lnTo>
                      <a:pt x="850" y="333"/>
                    </a:lnTo>
                    <a:lnTo>
                      <a:pt x="699" y="215"/>
                    </a:lnTo>
                    <a:lnTo>
                      <a:pt x="570" y="97"/>
                    </a:lnTo>
                    <a:lnTo>
                      <a:pt x="506" y="54"/>
                    </a:lnTo>
                    <a:lnTo>
                      <a:pt x="452" y="22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1890575" y="2933275"/>
                <a:ext cx="15625" cy="20200"/>
              </a:xfrm>
              <a:custGeom>
                <a:rect b="b" l="l" r="r" t="t"/>
                <a:pathLst>
                  <a:path extrusionOk="0" h="808" w="625">
                    <a:moveTo>
                      <a:pt x="323" y="1"/>
                    </a:moveTo>
                    <a:lnTo>
                      <a:pt x="280" y="22"/>
                    </a:lnTo>
                    <a:lnTo>
                      <a:pt x="226" y="44"/>
                    </a:lnTo>
                    <a:lnTo>
                      <a:pt x="173" y="87"/>
                    </a:lnTo>
                    <a:lnTo>
                      <a:pt x="119" y="130"/>
                    </a:lnTo>
                    <a:lnTo>
                      <a:pt x="76" y="173"/>
                    </a:lnTo>
                    <a:lnTo>
                      <a:pt x="33" y="227"/>
                    </a:lnTo>
                    <a:lnTo>
                      <a:pt x="11" y="270"/>
                    </a:lnTo>
                    <a:lnTo>
                      <a:pt x="1" y="323"/>
                    </a:lnTo>
                    <a:lnTo>
                      <a:pt x="1" y="366"/>
                    </a:lnTo>
                    <a:lnTo>
                      <a:pt x="22" y="409"/>
                    </a:lnTo>
                    <a:lnTo>
                      <a:pt x="54" y="463"/>
                    </a:lnTo>
                    <a:lnTo>
                      <a:pt x="97" y="517"/>
                    </a:lnTo>
                    <a:lnTo>
                      <a:pt x="216" y="646"/>
                    </a:lnTo>
                    <a:lnTo>
                      <a:pt x="334" y="807"/>
                    </a:lnTo>
                    <a:lnTo>
                      <a:pt x="442" y="635"/>
                    </a:lnTo>
                    <a:lnTo>
                      <a:pt x="538" y="506"/>
                    </a:lnTo>
                    <a:lnTo>
                      <a:pt x="603" y="388"/>
                    </a:lnTo>
                    <a:lnTo>
                      <a:pt x="624" y="334"/>
                    </a:lnTo>
                    <a:lnTo>
                      <a:pt x="624" y="280"/>
                    </a:lnTo>
                    <a:lnTo>
                      <a:pt x="614" y="237"/>
                    </a:lnTo>
                    <a:lnTo>
                      <a:pt x="592" y="194"/>
                    </a:lnTo>
                    <a:lnTo>
                      <a:pt x="549" y="141"/>
                    </a:lnTo>
                    <a:lnTo>
                      <a:pt x="506" y="98"/>
                    </a:lnTo>
                    <a:lnTo>
                      <a:pt x="452" y="55"/>
                    </a:lnTo>
                    <a:lnTo>
                      <a:pt x="409" y="2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1" name="Google Shape;541;p13"/>
            <p:cNvGrpSpPr/>
            <p:nvPr/>
          </p:nvGrpSpPr>
          <p:grpSpPr>
            <a:xfrm>
              <a:off x="1209875" y="688263"/>
              <a:ext cx="3782312" cy="3767062"/>
              <a:chOff x="238125" y="1193725"/>
              <a:chExt cx="1996575" cy="1988525"/>
            </a:xfrm>
          </p:grpSpPr>
          <p:sp>
            <p:nvSpPr>
              <p:cNvPr id="542" name="Google Shape;542;p13"/>
              <p:cNvSpPr/>
              <p:nvPr/>
            </p:nvSpPr>
            <p:spPr>
              <a:xfrm>
                <a:off x="1074425" y="1879500"/>
                <a:ext cx="470475" cy="470200"/>
              </a:xfrm>
              <a:custGeom>
                <a:rect b="b" l="l" r="r" t="t"/>
                <a:pathLst>
                  <a:path extrusionOk="0" h="18808" w="18819">
                    <a:moveTo>
                      <a:pt x="6259" y="1990"/>
                    </a:moveTo>
                    <a:lnTo>
                      <a:pt x="7270" y="3076"/>
                    </a:lnTo>
                    <a:lnTo>
                      <a:pt x="6259" y="4011"/>
                    </a:lnTo>
                    <a:lnTo>
                      <a:pt x="5216" y="3076"/>
                    </a:lnTo>
                    <a:lnTo>
                      <a:pt x="6259" y="1990"/>
                    </a:lnTo>
                    <a:close/>
                    <a:moveTo>
                      <a:pt x="3334" y="5409"/>
                    </a:moveTo>
                    <a:lnTo>
                      <a:pt x="4205" y="6248"/>
                    </a:lnTo>
                    <a:lnTo>
                      <a:pt x="3259" y="7043"/>
                    </a:lnTo>
                    <a:lnTo>
                      <a:pt x="2571" y="6172"/>
                    </a:lnTo>
                    <a:lnTo>
                      <a:pt x="3334" y="5409"/>
                    </a:lnTo>
                    <a:close/>
                    <a:moveTo>
                      <a:pt x="6098" y="5430"/>
                    </a:moveTo>
                    <a:lnTo>
                      <a:pt x="7055" y="6420"/>
                    </a:lnTo>
                    <a:lnTo>
                      <a:pt x="6248" y="7108"/>
                    </a:lnTo>
                    <a:lnTo>
                      <a:pt x="5194" y="6237"/>
                    </a:lnTo>
                    <a:lnTo>
                      <a:pt x="6098" y="5430"/>
                    </a:lnTo>
                    <a:close/>
                    <a:moveTo>
                      <a:pt x="6291" y="8753"/>
                    </a:moveTo>
                    <a:lnTo>
                      <a:pt x="6893" y="9409"/>
                    </a:lnTo>
                    <a:lnTo>
                      <a:pt x="6216" y="10033"/>
                    </a:lnTo>
                    <a:lnTo>
                      <a:pt x="5657" y="9431"/>
                    </a:lnTo>
                    <a:lnTo>
                      <a:pt x="6291" y="8753"/>
                    </a:lnTo>
                    <a:close/>
                    <a:moveTo>
                      <a:pt x="9388" y="8818"/>
                    </a:moveTo>
                    <a:lnTo>
                      <a:pt x="9979" y="9420"/>
                    </a:lnTo>
                    <a:lnTo>
                      <a:pt x="9409" y="10054"/>
                    </a:lnTo>
                    <a:lnTo>
                      <a:pt x="8807" y="9355"/>
                    </a:lnTo>
                    <a:lnTo>
                      <a:pt x="9388" y="8818"/>
                    </a:lnTo>
                    <a:close/>
                    <a:moveTo>
                      <a:pt x="12571" y="8366"/>
                    </a:moveTo>
                    <a:lnTo>
                      <a:pt x="13410" y="9280"/>
                    </a:lnTo>
                    <a:lnTo>
                      <a:pt x="12399" y="10226"/>
                    </a:lnTo>
                    <a:lnTo>
                      <a:pt x="11700" y="9409"/>
                    </a:lnTo>
                    <a:lnTo>
                      <a:pt x="12571" y="8366"/>
                    </a:lnTo>
                    <a:close/>
                    <a:moveTo>
                      <a:pt x="15743" y="8377"/>
                    </a:moveTo>
                    <a:lnTo>
                      <a:pt x="16807" y="9431"/>
                    </a:lnTo>
                    <a:lnTo>
                      <a:pt x="15732" y="10431"/>
                    </a:lnTo>
                    <a:lnTo>
                      <a:pt x="14786" y="9420"/>
                    </a:lnTo>
                    <a:lnTo>
                      <a:pt x="15743" y="8377"/>
                    </a:lnTo>
                    <a:close/>
                    <a:moveTo>
                      <a:pt x="9409" y="11925"/>
                    </a:moveTo>
                    <a:lnTo>
                      <a:pt x="10012" y="12581"/>
                    </a:lnTo>
                    <a:lnTo>
                      <a:pt x="9356" y="13194"/>
                    </a:lnTo>
                    <a:lnTo>
                      <a:pt x="8678" y="12517"/>
                    </a:lnTo>
                    <a:lnTo>
                      <a:pt x="9409" y="11925"/>
                    </a:lnTo>
                    <a:close/>
                    <a:moveTo>
                      <a:pt x="6248" y="11915"/>
                    </a:moveTo>
                    <a:lnTo>
                      <a:pt x="6947" y="12635"/>
                    </a:lnTo>
                    <a:lnTo>
                      <a:pt x="6366" y="13259"/>
                    </a:lnTo>
                    <a:lnTo>
                      <a:pt x="5657" y="12570"/>
                    </a:lnTo>
                    <a:lnTo>
                      <a:pt x="6248" y="11915"/>
                    </a:lnTo>
                    <a:close/>
                    <a:moveTo>
                      <a:pt x="3119" y="11667"/>
                    </a:moveTo>
                    <a:lnTo>
                      <a:pt x="3968" y="12560"/>
                    </a:lnTo>
                    <a:lnTo>
                      <a:pt x="3259" y="13312"/>
                    </a:lnTo>
                    <a:lnTo>
                      <a:pt x="2366" y="12377"/>
                    </a:lnTo>
                    <a:lnTo>
                      <a:pt x="3119" y="11667"/>
                    </a:lnTo>
                    <a:close/>
                    <a:moveTo>
                      <a:pt x="15732" y="11538"/>
                    </a:moveTo>
                    <a:lnTo>
                      <a:pt x="16807" y="12549"/>
                    </a:lnTo>
                    <a:lnTo>
                      <a:pt x="15732" y="13570"/>
                    </a:lnTo>
                    <a:lnTo>
                      <a:pt x="14786" y="12549"/>
                    </a:lnTo>
                    <a:lnTo>
                      <a:pt x="15732" y="11538"/>
                    </a:lnTo>
                    <a:close/>
                    <a:moveTo>
                      <a:pt x="12571" y="11549"/>
                    </a:moveTo>
                    <a:lnTo>
                      <a:pt x="13539" y="12560"/>
                    </a:lnTo>
                    <a:lnTo>
                      <a:pt x="12560" y="13613"/>
                    </a:lnTo>
                    <a:lnTo>
                      <a:pt x="11711" y="12549"/>
                    </a:lnTo>
                    <a:lnTo>
                      <a:pt x="12571" y="11549"/>
                    </a:lnTo>
                    <a:close/>
                    <a:moveTo>
                      <a:pt x="6248" y="14839"/>
                    </a:moveTo>
                    <a:lnTo>
                      <a:pt x="7033" y="15592"/>
                    </a:lnTo>
                    <a:lnTo>
                      <a:pt x="6270" y="16269"/>
                    </a:lnTo>
                    <a:lnTo>
                      <a:pt x="5485" y="15549"/>
                    </a:lnTo>
                    <a:lnTo>
                      <a:pt x="6248" y="14839"/>
                    </a:lnTo>
                    <a:close/>
                    <a:moveTo>
                      <a:pt x="9399" y="14839"/>
                    </a:moveTo>
                    <a:lnTo>
                      <a:pt x="10151" y="15549"/>
                    </a:lnTo>
                    <a:lnTo>
                      <a:pt x="9227" y="16442"/>
                    </a:lnTo>
                    <a:lnTo>
                      <a:pt x="8506" y="15689"/>
                    </a:lnTo>
                    <a:lnTo>
                      <a:pt x="9399" y="14839"/>
                    </a:lnTo>
                    <a:close/>
                    <a:moveTo>
                      <a:pt x="2968" y="14915"/>
                    </a:moveTo>
                    <a:lnTo>
                      <a:pt x="3904" y="15829"/>
                    </a:lnTo>
                    <a:lnTo>
                      <a:pt x="3323" y="16463"/>
                    </a:lnTo>
                    <a:lnTo>
                      <a:pt x="2366" y="15463"/>
                    </a:lnTo>
                    <a:lnTo>
                      <a:pt x="2968" y="14915"/>
                    </a:lnTo>
                    <a:close/>
                    <a:moveTo>
                      <a:pt x="4603" y="0"/>
                    </a:moveTo>
                    <a:lnTo>
                      <a:pt x="4463" y="22"/>
                    </a:lnTo>
                    <a:lnTo>
                      <a:pt x="4334" y="54"/>
                    </a:lnTo>
                    <a:lnTo>
                      <a:pt x="4205" y="86"/>
                    </a:lnTo>
                    <a:lnTo>
                      <a:pt x="4087" y="140"/>
                    </a:lnTo>
                    <a:lnTo>
                      <a:pt x="3968" y="194"/>
                    </a:lnTo>
                    <a:lnTo>
                      <a:pt x="3861" y="258"/>
                    </a:lnTo>
                    <a:lnTo>
                      <a:pt x="3753" y="334"/>
                    </a:lnTo>
                    <a:lnTo>
                      <a:pt x="3667" y="409"/>
                    </a:lnTo>
                    <a:lnTo>
                      <a:pt x="3571" y="506"/>
                    </a:lnTo>
                    <a:lnTo>
                      <a:pt x="3495" y="602"/>
                    </a:lnTo>
                    <a:lnTo>
                      <a:pt x="3420" y="710"/>
                    </a:lnTo>
                    <a:lnTo>
                      <a:pt x="3355" y="828"/>
                    </a:lnTo>
                    <a:lnTo>
                      <a:pt x="3302" y="947"/>
                    </a:lnTo>
                    <a:lnTo>
                      <a:pt x="3259" y="1076"/>
                    </a:lnTo>
                    <a:lnTo>
                      <a:pt x="3216" y="1215"/>
                    </a:lnTo>
                    <a:lnTo>
                      <a:pt x="3194" y="1355"/>
                    </a:lnTo>
                    <a:lnTo>
                      <a:pt x="3183" y="1484"/>
                    </a:lnTo>
                    <a:lnTo>
                      <a:pt x="3194" y="1613"/>
                    </a:lnTo>
                    <a:lnTo>
                      <a:pt x="3216" y="1753"/>
                    </a:lnTo>
                    <a:lnTo>
                      <a:pt x="3248" y="1882"/>
                    </a:lnTo>
                    <a:lnTo>
                      <a:pt x="3291" y="2022"/>
                    </a:lnTo>
                    <a:lnTo>
                      <a:pt x="3345" y="2151"/>
                    </a:lnTo>
                    <a:lnTo>
                      <a:pt x="3409" y="2269"/>
                    </a:lnTo>
                    <a:lnTo>
                      <a:pt x="3474" y="2387"/>
                    </a:lnTo>
                    <a:lnTo>
                      <a:pt x="3560" y="2484"/>
                    </a:lnTo>
                    <a:lnTo>
                      <a:pt x="3646" y="2581"/>
                    </a:lnTo>
                    <a:lnTo>
                      <a:pt x="3743" y="2667"/>
                    </a:lnTo>
                    <a:lnTo>
                      <a:pt x="3850" y="2753"/>
                    </a:lnTo>
                    <a:lnTo>
                      <a:pt x="4044" y="2893"/>
                    </a:lnTo>
                    <a:lnTo>
                      <a:pt x="4226" y="3022"/>
                    </a:lnTo>
                    <a:lnTo>
                      <a:pt x="3065" y="4151"/>
                    </a:lnTo>
                    <a:lnTo>
                      <a:pt x="3011" y="4022"/>
                    </a:lnTo>
                    <a:lnTo>
                      <a:pt x="2958" y="3914"/>
                    </a:lnTo>
                    <a:lnTo>
                      <a:pt x="2893" y="3807"/>
                    </a:lnTo>
                    <a:lnTo>
                      <a:pt x="2829" y="3710"/>
                    </a:lnTo>
                    <a:lnTo>
                      <a:pt x="2753" y="3613"/>
                    </a:lnTo>
                    <a:lnTo>
                      <a:pt x="2678" y="3527"/>
                    </a:lnTo>
                    <a:lnTo>
                      <a:pt x="2581" y="3441"/>
                    </a:lnTo>
                    <a:lnTo>
                      <a:pt x="2495" y="3377"/>
                    </a:lnTo>
                    <a:lnTo>
                      <a:pt x="2388" y="3301"/>
                    </a:lnTo>
                    <a:lnTo>
                      <a:pt x="2291" y="3248"/>
                    </a:lnTo>
                    <a:lnTo>
                      <a:pt x="2173" y="3194"/>
                    </a:lnTo>
                    <a:lnTo>
                      <a:pt x="2054" y="3151"/>
                    </a:lnTo>
                    <a:lnTo>
                      <a:pt x="1936" y="3119"/>
                    </a:lnTo>
                    <a:lnTo>
                      <a:pt x="1807" y="3097"/>
                    </a:lnTo>
                    <a:lnTo>
                      <a:pt x="1678" y="3076"/>
                    </a:lnTo>
                    <a:lnTo>
                      <a:pt x="1538" y="3065"/>
                    </a:lnTo>
                    <a:lnTo>
                      <a:pt x="1420" y="3065"/>
                    </a:lnTo>
                    <a:lnTo>
                      <a:pt x="1302" y="3086"/>
                    </a:lnTo>
                    <a:lnTo>
                      <a:pt x="1183" y="3108"/>
                    </a:lnTo>
                    <a:lnTo>
                      <a:pt x="1065" y="3151"/>
                    </a:lnTo>
                    <a:lnTo>
                      <a:pt x="958" y="3205"/>
                    </a:lnTo>
                    <a:lnTo>
                      <a:pt x="850" y="3258"/>
                    </a:lnTo>
                    <a:lnTo>
                      <a:pt x="743" y="3334"/>
                    </a:lnTo>
                    <a:lnTo>
                      <a:pt x="646" y="3409"/>
                    </a:lnTo>
                    <a:lnTo>
                      <a:pt x="549" y="3495"/>
                    </a:lnTo>
                    <a:lnTo>
                      <a:pt x="463" y="3592"/>
                    </a:lnTo>
                    <a:lnTo>
                      <a:pt x="377" y="3689"/>
                    </a:lnTo>
                    <a:lnTo>
                      <a:pt x="302" y="3796"/>
                    </a:lnTo>
                    <a:lnTo>
                      <a:pt x="237" y="3914"/>
                    </a:lnTo>
                    <a:lnTo>
                      <a:pt x="183" y="4022"/>
                    </a:lnTo>
                    <a:lnTo>
                      <a:pt x="140" y="4140"/>
                    </a:lnTo>
                    <a:lnTo>
                      <a:pt x="108" y="4269"/>
                    </a:lnTo>
                    <a:lnTo>
                      <a:pt x="65" y="4441"/>
                    </a:lnTo>
                    <a:lnTo>
                      <a:pt x="54" y="4603"/>
                    </a:lnTo>
                    <a:lnTo>
                      <a:pt x="54" y="4753"/>
                    </a:lnTo>
                    <a:lnTo>
                      <a:pt x="65" y="4904"/>
                    </a:lnTo>
                    <a:lnTo>
                      <a:pt x="87" y="5043"/>
                    </a:lnTo>
                    <a:lnTo>
                      <a:pt x="130" y="5183"/>
                    </a:lnTo>
                    <a:lnTo>
                      <a:pt x="183" y="5312"/>
                    </a:lnTo>
                    <a:lnTo>
                      <a:pt x="259" y="5430"/>
                    </a:lnTo>
                    <a:lnTo>
                      <a:pt x="334" y="5549"/>
                    </a:lnTo>
                    <a:lnTo>
                      <a:pt x="431" y="5656"/>
                    </a:lnTo>
                    <a:lnTo>
                      <a:pt x="538" y="5753"/>
                    </a:lnTo>
                    <a:lnTo>
                      <a:pt x="646" y="5850"/>
                    </a:lnTo>
                    <a:lnTo>
                      <a:pt x="775" y="5947"/>
                    </a:lnTo>
                    <a:lnTo>
                      <a:pt x="904" y="6033"/>
                    </a:lnTo>
                    <a:lnTo>
                      <a:pt x="1054" y="6119"/>
                    </a:lnTo>
                    <a:lnTo>
                      <a:pt x="1205" y="6194"/>
                    </a:lnTo>
                    <a:lnTo>
                      <a:pt x="1054" y="6269"/>
                    </a:lnTo>
                    <a:lnTo>
                      <a:pt x="915" y="6334"/>
                    </a:lnTo>
                    <a:lnTo>
                      <a:pt x="786" y="6420"/>
                    </a:lnTo>
                    <a:lnTo>
                      <a:pt x="667" y="6495"/>
                    </a:lnTo>
                    <a:lnTo>
                      <a:pt x="549" y="6592"/>
                    </a:lnTo>
                    <a:lnTo>
                      <a:pt x="452" y="6678"/>
                    </a:lnTo>
                    <a:lnTo>
                      <a:pt x="355" y="6785"/>
                    </a:lnTo>
                    <a:lnTo>
                      <a:pt x="280" y="6882"/>
                    </a:lnTo>
                    <a:lnTo>
                      <a:pt x="205" y="7000"/>
                    </a:lnTo>
                    <a:lnTo>
                      <a:pt x="151" y="7119"/>
                    </a:lnTo>
                    <a:lnTo>
                      <a:pt x="97" y="7237"/>
                    </a:lnTo>
                    <a:lnTo>
                      <a:pt x="65" y="7366"/>
                    </a:lnTo>
                    <a:lnTo>
                      <a:pt x="44" y="7506"/>
                    </a:lnTo>
                    <a:lnTo>
                      <a:pt x="22" y="7646"/>
                    </a:lnTo>
                    <a:lnTo>
                      <a:pt x="22" y="7796"/>
                    </a:lnTo>
                    <a:lnTo>
                      <a:pt x="33" y="7957"/>
                    </a:lnTo>
                    <a:lnTo>
                      <a:pt x="54" y="8076"/>
                    </a:lnTo>
                    <a:lnTo>
                      <a:pt x="76" y="8194"/>
                    </a:lnTo>
                    <a:lnTo>
                      <a:pt x="108" y="8312"/>
                    </a:lnTo>
                    <a:lnTo>
                      <a:pt x="151" y="8420"/>
                    </a:lnTo>
                    <a:lnTo>
                      <a:pt x="194" y="8517"/>
                    </a:lnTo>
                    <a:lnTo>
                      <a:pt x="248" y="8613"/>
                    </a:lnTo>
                    <a:lnTo>
                      <a:pt x="312" y="8710"/>
                    </a:lnTo>
                    <a:lnTo>
                      <a:pt x="377" y="8796"/>
                    </a:lnTo>
                    <a:lnTo>
                      <a:pt x="452" y="8871"/>
                    </a:lnTo>
                    <a:lnTo>
                      <a:pt x="538" y="8947"/>
                    </a:lnTo>
                    <a:lnTo>
                      <a:pt x="624" y="9011"/>
                    </a:lnTo>
                    <a:lnTo>
                      <a:pt x="721" y="9076"/>
                    </a:lnTo>
                    <a:lnTo>
                      <a:pt x="818" y="9140"/>
                    </a:lnTo>
                    <a:lnTo>
                      <a:pt x="925" y="9183"/>
                    </a:lnTo>
                    <a:lnTo>
                      <a:pt x="1033" y="9226"/>
                    </a:lnTo>
                    <a:lnTo>
                      <a:pt x="1151" y="9269"/>
                    </a:lnTo>
                    <a:lnTo>
                      <a:pt x="1312" y="9312"/>
                    </a:lnTo>
                    <a:lnTo>
                      <a:pt x="1474" y="9345"/>
                    </a:lnTo>
                    <a:lnTo>
                      <a:pt x="1764" y="9345"/>
                    </a:lnTo>
                    <a:lnTo>
                      <a:pt x="1904" y="9323"/>
                    </a:lnTo>
                    <a:lnTo>
                      <a:pt x="2044" y="9291"/>
                    </a:lnTo>
                    <a:lnTo>
                      <a:pt x="2162" y="9248"/>
                    </a:lnTo>
                    <a:lnTo>
                      <a:pt x="2291" y="9194"/>
                    </a:lnTo>
                    <a:lnTo>
                      <a:pt x="2398" y="9119"/>
                    </a:lnTo>
                    <a:lnTo>
                      <a:pt x="2506" y="9043"/>
                    </a:lnTo>
                    <a:lnTo>
                      <a:pt x="2614" y="8957"/>
                    </a:lnTo>
                    <a:lnTo>
                      <a:pt x="2710" y="8861"/>
                    </a:lnTo>
                    <a:lnTo>
                      <a:pt x="2807" y="8764"/>
                    </a:lnTo>
                    <a:lnTo>
                      <a:pt x="2904" y="8646"/>
                    </a:lnTo>
                    <a:lnTo>
                      <a:pt x="2990" y="8527"/>
                    </a:lnTo>
                    <a:lnTo>
                      <a:pt x="3065" y="8409"/>
                    </a:lnTo>
                    <a:lnTo>
                      <a:pt x="3958" y="9420"/>
                    </a:lnTo>
                    <a:lnTo>
                      <a:pt x="3076" y="10355"/>
                    </a:lnTo>
                    <a:lnTo>
                      <a:pt x="3011" y="10237"/>
                    </a:lnTo>
                    <a:lnTo>
                      <a:pt x="2936" y="10119"/>
                    </a:lnTo>
                    <a:lnTo>
                      <a:pt x="2850" y="10011"/>
                    </a:lnTo>
                    <a:lnTo>
                      <a:pt x="2764" y="9914"/>
                    </a:lnTo>
                    <a:lnTo>
                      <a:pt x="2678" y="9818"/>
                    </a:lnTo>
                    <a:lnTo>
                      <a:pt x="2581" y="9732"/>
                    </a:lnTo>
                    <a:lnTo>
                      <a:pt x="2485" y="9656"/>
                    </a:lnTo>
                    <a:lnTo>
                      <a:pt x="2377" y="9592"/>
                    </a:lnTo>
                    <a:lnTo>
                      <a:pt x="2269" y="9538"/>
                    </a:lnTo>
                    <a:lnTo>
                      <a:pt x="2151" y="9484"/>
                    </a:lnTo>
                    <a:lnTo>
                      <a:pt x="2033" y="9452"/>
                    </a:lnTo>
                    <a:lnTo>
                      <a:pt x="1904" y="9420"/>
                    </a:lnTo>
                    <a:lnTo>
                      <a:pt x="1775" y="9398"/>
                    </a:lnTo>
                    <a:lnTo>
                      <a:pt x="1495" y="9398"/>
                    </a:lnTo>
                    <a:lnTo>
                      <a:pt x="1345" y="9420"/>
                    </a:lnTo>
                    <a:lnTo>
                      <a:pt x="1226" y="9441"/>
                    </a:lnTo>
                    <a:lnTo>
                      <a:pt x="1108" y="9474"/>
                    </a:lnTo>
                    <a:lnTo>
                      <a:pt x="1001" y="9506"/>
                    </a:lnTo>
                    <a:lnTo>
                      <a:pt x="893" y="9549"/>
                    </a:lnTo>
                    <a:lnTo>
                      <a:pt x="796" y="9592"/>
                    </a:lnTo>
                    <a:lnTo>
                      <a:pt x="700" y="9646"/>
                    </a:lnTo>
                    <a:lnTo>
                      <a:pt x="613" y="9710"/>
                    </a:lnTo>
                    <a:lnTo>
                      <a:pt x="527" y="9775"/>
                    </a:lnTo>
                    <a:lnTo>
                      <a:pt x="452" y="9850"/>
                    </a:lnTo>
                    <a:lnTo>
                      <a:pt x="377" y="9925"/>
                    </a:lnTo>
                    <a:lnTo>
                      <a:pt x="312" y="10011"/>
                    </a:lnTo>
                    <a:lnTo>
                      <a:pt x="248" y="10097"/>
                    </a:lnTo>
                    <a:lnTo>
                      <a:pt x="194" y="10194"/>
                    </a:lnTo>
                    <a:lnTo>
                      <a:pt x="151" y="10302"/>
                    </a:lnTo>
                    <a:lnTo>
                      <a:pt x="108" y="10409"/>
                    </a:lnTo>
                    <a:lnTo>
                      <a:pt x="76" y="10517"/>
                    </a:lnTo>
                    <a:lnTo>
                      <a:pt x="33" y="10699"/>
                    </a:lnTo>
                    <a:lnTo>
                      <a:pt x="11" y="10861"/>
                    </a:lnTo>
                    <a:lnTo>
                      <a:pt x="1" y="11022"/>
                    </a:lnTo>
                    <a:lnTo>
                      <a:pt x="11" y="11173"/>
                    </a:lnTo>
                    <a:lnTo>
                      <a:pt x="33" y="11323"/>
                    </a:lnTo>
                    <a:lnTo>
                      <a:pt x="65" y="11463"/>
                    </a:lnTo>
                    <a:lnTo>
                      <a:pt x="108" y="11603"/>
                    </a:lnTo>
                    <a:lnTo>
                      <a:pt x="173" y="11732"/>
                    </a:lnTo>
                    <a:lnTo>
                      <a:pt x="248" y="11850"/>
                    </a:lnTo>
                    <a:lnTo>
                      <a:pt x="334" y="11968"/>
                    </a:lnTo>
                    <a:lnTo>
                      <a:pt x="431" y="12076"/>
                    </a:lnTo>
                    <a:lnTo>
                      <a:pt x="549" y="12183"/>
                    </a:lnTo>
                    <a:lnTo>
                      <a:pt x="667" y="12291"/>
                    </a:lnTo>
                    <a:lnTo>
                      <a:pt x="796" y="12388"/>
                    </a:lnTo>
                    <a:lnTo>
                      <a:pt x="947" y="12474"/>
                    </a:lnTo>
                    <a:lnTo>
                      <a:pt x="1097" y="12560"/>
                    </a:lnTo>
                    <a:lnTo>
                      <a:pt x="958" y="12646"/>
                    </a:lnTo>
                    <a:lnTo>
                      <a:pt x="839" y="12732"/>
                    </a:lnTo>
                    <a:lnTo>
                      <a:pt x="721" y="12818"/>
                    </a:lnTo>
                    <a:lnTo>
                      <a:pt x="613" y="12904"/>
                    </a:lnTo>
                    <a:lnTo>
                      <a:pt x="506" y="13001"/>
                    </a:lnTo>
                    <a:lnTo>
                      <a:pt x="420" y="13087"/>
                    </a:lnTo>
                    <a:lnTo>
                      <a:pt x="334" y="13183"/>
                    </a:lnTo>
                    <a:lnTo>
                      <a:pt x="259" y="13280"/>
                    </a:lnTo>
                    <a:lnTo>
                      <a:pt x="194" y="13377"/>
                    </a:lnTo>
                    <a:lnTo>
                      <a:pt x="140" y="13474"/>
                    </a:lnTo>
                    <a:lnTo>
                      <a:pt x="97" y="13581"/>
                    </a:lnTo>
                    <a:lnTo>
                      <a:pt x="54" y="13678"/>
                    </a:lnTo>
                    <a:lnTo>
                      <a:pt x="33" y="13786"/>
                    </a:lnTo>
                    <a:lnTo>
                      <a:pt x="11" y="13882"/>
                    </a:lnTo>
                    <a:lnTo>
                      <a:pt x="1" y="13990"/>
                    </a:lnTo>
                    <a:lnTo>
                      <a:pt x="1" y="14087"/>
                    </a:lnTo>
                    <a:lnTo>
                      <a:pt x="1" y="14194"/>
                    </a:lnTo>
                    <a:lnTo>
                      <a:pt x="22" y="14302"/>
                    </a:lnTo>
                    <a:lnTo>
                      <a:pt x="44" y="14398"/>
                    </a:lnTo>
                    <a:lnTo>
                      <a:pt x="76" y="14506"/>
                    </a:lnTo>
                    <a:lnTo>
                      <a:pt x="119" y="14614"/>
                    </a:lnTo>
                    <a:lnTo>
                      <a:pt x="173" y="14710"/>
                    </a:lnTo>
                    <a:lnTo>
                      <a:pt x="226" y="14818"/>
                    </a:lnTo>
                    <a:lnTo>
                      <a:pt x="302" y="14915"/>
                    </a:lnTo>
                    <a:lnTo>
                      <a:pt x="377" y="15022"/>
                    </a:lnTo>
                    <a:lnTo>
                      <a:pt x="463" y="15119"/>
                    </a:lnTo>
                    <a:lnTo>
                      <a:pt x="560" y="15216"/>
                    </a:lnTo>
                    <a:lnTo>
                      <a:pt x="656" y="15312"/>
                    </a:lnTo>
                    <a:lnTo>
                      <a:pt x="775" y="15409"/>
                    </a:lnTo>
                    <a:lnTo>
                      <a:pt x="893" y="15506"/>
                    </a:lnTo>
                    <a:lnTo>
                      <a:pt x="1162" y="15700"/>
                    </a:lnTo>
                    <a:lnTo>
                      <a:pt x="1022" y="15764"/>
                    </a:lnTo>
                    <a:lnTo>
                      <a:pt x="893" y="15829"/>
                    </a:lnTo>
                    <a:lnTo>
                      <a:pt x="775" y="15904"/>
                    </a:lnTo>
                    <a:lnTo>
                      <a:pt x="656" y="15990"/>
                    </a:lnTo>
                    <a:lnTo>
                      <a:pt x="549" y="16076"/>
                    </a:lnTo>
                    <a:lnTo>
                      <a:pt x="452" y="16162"/>
                    </a:lnTo>
                    <a:lnTo>
                      <a:pt x="366" y="16259"/>
                    </a:lnTo>
                    <a:lnTo>
                      <a:pt x="291" y="16366"/>
                    </a:lnTo>
                    <a:lnTo>
                      <a:pt x="226" y="16474"/>
                    </a:lnTo>
                    <a:lnTo>
                      <a:pt x="173" y="16592"/>
                    </a:lnTo>
                    <a:lnTo>
                      <a:pt x="119" y="16710"/>
                    </a:lnTo>
                    <a:lnTo>
                      <a:pt x="87" y="16839"/>
                    </a:lnTo>
                    <a:lnTo>
                      <a:pt x="65" y="16979"/>
                    </a:lnTo>
                    <a:lnTo>
                      <a:pt x="44" y="17119"/>
                    </a:lnTo>
                    <a:lnTo>
                      <a:pt x="44" y="17259"/>
                    </a:lnTo>
                    <a:lnTo>
                      <a:pt x="54" y="17420"/>
                    </a:lnTo>
                    <a:lnTo>
                      <a:pt x="76" y="17538"/>
                    </a:lnTo>
                    <a:lnTo>
                      <a:pt x="97" y="17657"/>
                    </a:lnTo>
                    <a:lnTo>
                      <a:pt x="140" y="17764"/>
                    </a:lnTo>
                    <a:lnTo>
                      <a:pt x="183" y="17872"/>
                    </a:lnTo>
                    <a:lnTo>
                      <a:pt x="237" y="17979"/>
                    </a:lnTo>
                    <a:lnTo>
                      <a:pt x="302" y="18076"/>
                    </a:lnTo>
                    <a:lnTo>
                      <a:pt x="366" y="18173"/>
                    </a:lnTo>
                    <a:lnTo>
                      <a:pt x="441" y="18259"/>
                    </a:lnTo>
                    <a:lnTo>
                      <a:pt x="527" y="18345"/>
                    </a:lnTo>
                    <a:lnTo>
                      <a:pt x="613" y="18420"/>
                    </a:lnTo>
                    <a:lnTo>
                      <a:pt x="710" y="18495"/>
                    </a:lnTo>
                    <a:lnTo>
                      <a:pt x="807" y="18560"/>
                    </a:lnTo>
                    <a:lnTo>
                      <a:pt x="915" y="18614"/>
                    </a:lnTo>
                    <a:lnTo>
                      <a:pt x="1022" y="18657"/>
                    </a:lnTo>
                    <a:lnTo>
                      <a:pt x="1140" y="18689"/>
                    </a:lnTo>
                    <a:lnTo>
                      <a:pt x="1259" y="18721"/>
                    </a:lnTo>
                    <a:lnTo>
                      <a:pt x="1420" y="18753"/>
                    </a:lnTo>
                    <a:lnTo>
                      <a:pt x="1581" y="18764"/>
                    </a:lnTo>
                    <a:lnTo>
                      <a:pt x="1732" y="18764"/>
                    </a:lnTo>
                    <a:lnTo>
                      <a:pt x="1882" y="18743"/>
                    </a:lnTo>
                    <a:lnTo>
                      <a:pt x="2011" y="18710"/>
                    </a:lnTo>
                    <a:lnTo>
                      <a:pt x="2151" y="18667"/>
                    </a:lnTo>
                    <a:lnTo>
                      <a:pt x="2269" y="18614"/>
                    </a:lnTo>
                    <a:lnTo>
                      <a:pt x="2388" y="18549"/>
                    </a:lnTo>
                    <a:lnTo>
                      <a:pt x="2506" y="18463"/>
                    </a:lnTo>
                    <a:lnTo>
                      <a:pt x="2614" y="18377"/>
                    </a:lnTo>
                    <a:lnTo>
                      <a:pt x="2710" y="18270"/>
                    </a:lnTo>
                    <a:lnTo>
                      <a:pt x="2807" y="18162"/>
                    </a:lnTo>
                    <a:lnTo>
                      <a:pt x="2893" y="18033"/>
                    </a:lnTo>
                    <a:lnTo>
                      <a:pt x="2979" y="17904"/>
                    </a:lnTo>
                    <a:lnTo>
                      <a:pt x="3065" y="17764"/>
                    </a:lnTo>
                    <a:lnTo>
                      <a:pt x="3140" y="17614"/>
                    </a:lnTo>
                    <a:lnTo>
                      <a:pt x="3205" y="17743"/>
                    </a:lnTo>
                    <a:lnTo>
                      <a:pt x="3269" y="17872"/>
                    </a:lnTo>
                    <a:lnTo>
                      <a:pt x="3334" y="17990"/>
                    </a:lnTo>
                    <a:lnTo>
                      <a:pt x="3409" y="18097"/>
                    </a:lnTo>
                    <a:lnTo>
                      <a:pt x="3485" y="18205"/>
                    </a:lnTo>
                    <a:lnTo>
                      <a:pt x="3571" y="18302"/>
                    </a:lnTo>
                    <a:lnTo>
                      <a:pt x="3657" y="18388"/>
                    </a:lnTo>
                    <a:lnTo>
                      <a:pt x="3743" y="18463"/>
                    </a:lnTo>
                    <a:lnTo>
                      <a:pt x="3839" y="18538"/>
                    </a:lnTo>
                    <a:lnTo>
                      <a:pt x="3947" y="18603"/>
                    </a:lnTo>
                    <a:lnTo>
                      <a:pt x="4054" y="18657"/>
                    </a:lnTo>
                    <a:lnTo>
                      <a:pt x="4162" y="18700"/>
                    </a:lnTo>
                    <a:lnTo>
                      <a:pt x="4280" y="18732"/>
                    </a:lnTo>
                    <a:lnTo>
                      <a:pt x="4409" y="18764"/>
                    </a:lnTo>
                    <a:lnTo>
                      <a:pt x="4538" y="18775"/>
                    </a:lnTo>
                    <a:lnTo>
                      <a:pt x="4678" y="18786"/>
                    </a:lnTo>
                    <a:lnTo>
                      <a:pt x="4818" y="18786"/>
                    </a:lnTo>
                    <a:lnTo>
                      <a:pt x="4947" y="18775"/>
                    </a:lnTo>
                    <a:lnTo>
                      <a:pt x="5076" y="18753"/>
                    </a:lnTo>
                    <a:lnTo>
                      <a:pt x="5194" y="18721"/>
                    </a:lnTo>
                    <a:lnTo>
                      <a:pt x="5313" y="18678"/>
                    </a:lnTo>
                    <a:lnTo>
                      <a:pt x="5420" y="18624"/>
                    </a:lnTo>
                    <a:lnTo>
                      <a:pt x="5517" y="18571"/>
                    </a:lnTo>
                    <a:lnTo>
                      <a:pt x="5614" y="18506"/>
                    </a:lnTo>
                    <a:lnTo>
                      <a:pt x="5710" y="18431"/>
                    </a:lnTo>
                    <a:lnTo>
                      <a:pt x="5796" y="18345"/>
                    </a:lnTo>
                    <a:lnTo>
                      <a:pt x="5882" y="18248"/>
                    </a:lnTo>
                    <a:lnTo>
                      <a:pt x="5968" y="18151"/>
                    </a:lnTo>
                    <a:lnTo>
                      <a:pt x="6044" y="18054"/>
                    </a:lnTo>
                    <a:lnTo>
                      <a:pt x="6119" y="17936"/>
                    </a:lnTo>
                    <a:lnTo>
                      <a:pt x="6259" y="17700"/>
                    </a:lnTo>
                    <a:lnTo>
                      <a:pt x="6399" y="17947"/>
                    </a:lnTo>
                    <a:lnTo>
                      <a:pt x="6474" y="18065"/>
                    </a:lnTo>
                    <a:lnTo>
                      <a:pt x="6549" y="18162"/>
                    </a:lnTo>
                    <a:lnTo>
                      <a:pt x="6635" y="18270"/>
                    </a:lnTo>
                    <a:lnTo>
                      <a:pt x="6721" y="18356"/>
                    </a:lnTo>
                    <a:lnTo>
                      <a:pt x="6807" y="18442"/>
                    </a:lnTo>
                    <a:lnTo>
                      <a:pt x="6904" y="18517"/>
                    </a:lnTo>
                    <a:lnTo>
                      <a:pt x="7001" y="18581"/>
                    </a:lnTo>
                    <a:lnTo>
                      <a:pt x="7108" y="18635"/>
                    </a:lnTo>
                    <a:lnTo>
                      <a:pt x="7216" y="18689"/>
                    </a:lnTo>
                    <a:lnTo>
                      <a:pt x="7334" y="18732"/>
                    </a:lnTo>
                    <a:lnTo>
                      <a:pt x="7452" y="18764"/>
                    </a:lnTo>
                    <a:lnTo>
                      <a:pt x="7581" y="18786"/>
                    </a:lnTo>
                    <a:lnTo>
                      <a:pt x="7710" y="18796"/>
                    </a:lnTo>
                    <a:lnTo>
                      <a:pt x="7850" y="18807"/>
                    </a:lnTo>
                    <a:lnTo>
                      <a:pt x="7990" y="18796"/>
                    </a:lnTo>
                    <a:lnTo>
                      <a:pt x="8119" y="18775"/>
                    </a:lnTo>
                    <a:lnTo>
                      <a:pt x="8237" y="18753"/>
                    </a:lnTo>
                    <a:lnTo>
                      <a:pt x="8356" y="18721"/>
                    </a:lnTo>
                    <a:lnTo>
                      <a:pt x="8474" y="18667"/>
                    </a:lnTo>
                    <a:lnTo>
                      <a:pt x="8581" y="18624"/>
                    </a:lnTo>
                    <a:lnTo>
                      <a:pt x="8678" y="18560"/>
                    </a:lnTo>
                    <a:lnTo>
                      <a:pt x="8775" y="18485"/>
                    </a:lnTo>
                    <a:lnTo>
                      <a:pt x="8861" y="18409"/>
                    </a:lnTo>
                    <a:lnTo>
                      <a:pt x="8947" y="18334"/>
                    </a:lnTo>
                    <a:lnTo>
                      <a:pt x="9033" y="18237"/>
                    </a:lnTo>
                    <a:lnTo>
                      <a:pt x="9108" y="18140"/>
                    </a:lnTo>
                    <a:lnTo>
                      <a:pt x="9259" y="17936"/>
                    </a:lnTo>
                    <a:lnTo>
                      <a:pt x="9388" y="17710"/>
                    </a:lnTo>
                    <a:lnTo>
                      <a:pt x="9485" y="17872"/>
                    </a:lnTo>
                    <a:lnTo>
                      <a:pt x="9581" y="18011"/>
                    </a:lnTo>
                    <a:lnTo>
                      <a:pt x="9678" y="18140"/>
                    </a:lnTo>
                    <a:lnTo>
                      <a:pt x="9775" y="18259"/>
                    </a:lnTo>
                    <a:lnTo>
                      <a:pt x="9872" y="18356"/>
                    </a:lnTo>
                    <a:lnTo>
                      <a:pt x="9979" y="18452"/>
                    </a:lnTo>
                    <a:lnTo>
                      <a:pt x="10076" y="18538"/>
                    </a:lnTo>
                    <a:lnTo>
                      <a:pt x="10184" y="18603"/>
                    </a:lnTo>
                    <a:lnTo>
                      <a:pt x="10291" y="18667"/>
                    </a:lnTo>
                    <a:lnTo>
                      <a:pt x="10409" y="18710"/>
                    </a:lnTo>
                    <a:lnTo>
                      <a:pt x="10517" y="18743"/>
                    </a:lnTo>
                    <a:lnTo>
                      <a:pt x="10635" y="18775"/>
                    </a:lnTo>
                    <a:lnTo>
                      <a:pt x="10764" y="18786"/>
                    </a:lnTo>
                    <a:lnTo>
                      <a:pt x="10893" y="18796"/>
                    </a:lnTo>
                    <a:lnTo>
                      <a:pt x="11022" y="18786"/>
                    </a:lnTo>
                    <a:lnTo>
                      <a:pt x="11162" y="18775"/>
                    </a:lnTo>
                    <a:lnTo>
                      <a:pt x="11280" y="18753"/>
                    </a:lnTo>
                    <a:lnTo>
                      <a:pt x="11388" y="18721"/>
                    </a:lnTo>
                    <a:lnTo>
                      <a:pt x="11506" y="18689"/>
                    </a:lnTo>
                    <a:lnTo>
                      <a:pt x="11603" y="18646"/>
                    </a:lnTo>
                    <a:lnTo>
                      <a:pt x="11711" y="18603"/>
                    </a:lnTo>
                    <a:lnTo>
                      <a:pt x="11797" y="18549"/>
                    </a:lnTo>
                    <a:lnTo>
                      <a:pt x="11893" y="18495"/>
                    </a:lnTo>
                    <a:lnTo>
                      <a:pt x="11969" y="18431"/>
                    </a:lnTo>
                    <a:lnTo>
                      <a:pt x="12055" y="18356"/>
                    </a:lnTo>
                    <a:lnTo>
                      <a:pt x="12119" y="18280"/>
                    </a:lnTo>
                    <a:lnTo>
                      <a:pt x="12194" y="18194"/>
                    </a:lnTo>
                    <a:lnTo>
                      <a:pt x="12248" y="18108"/>
                    </a:lnTo>
                    <a:lnTo>
                      <a:pt x="12302" y="18011"/>
                    </a:lnTo>
                    <a:lnTo>
                      <a:pt x="12356" y="17904"/>
                    </a:lnTo>
                    <a:lnTo>
                      <a:pt x="12399" y="17796"/>
                    </a:lnTo>
                    <a:lnTo>
                      <a:pt x="12431" y="17689"/>
                    </a:lnTo>
                    <a:lnTo>
                      <a:pt x="12474" y="17517"/>
                    </a:lnTo>
                    <a:lnTo>
                      <a:pt x="12506" y="17356"/>
                    </a:lnTo>
                    <a:lnTo>
                      <a:pt x="12517" y="17205"/>
                    </a:lnTo>
                    <a:lnTo>
                      <a:pt x="12506" y="17054"/>
                    </a:lnTo>
                    <a:lnTo>
                      <a:pt x="12496" y="16915"/>
                    </a:lnTo>
                    <a:lnTo>
                      <a:pt x="12463" y="16775"/>
                    </a:lnTo>
                    <a:lnTo>
                      <a:pt x="12420" y="16646"/>
                    </a:lnTo>
                    <a:lnTo>
                      <a:pt x="12366" y="16517"/>
                    </a:lnTo>
                    <a:lnTo>
                      <a:pt x="12302" y="16399"/>
                    </a:lnTo>
                    <a:lnTo>
                      <a:pt x="12227" y="16291"/>
                    </a:lnTo>
                    <a:lnTo>
                      <a:pt x="12141" y="16183"/>
                    </a:lnTo>
                    <a:lnTo>
                      <a:pt x="12055" y="16087"/>
                    </a:lnTo>
                    <a:lnTo>
                      <a:pt x="11947" y="15990"/>
                    </a:lnTo>
                    <a:lnTo>
                      <a:pt x="11829" y="15904"/>
                    </a:lnTo>
                    <a:lnTo>
                      <a:pt x="11711" y="15818"/>
                    </a:lnTo>
                    <a:lnTo>
                      <a:pt x="11582" y="15743"/>
                    </a:lnTo>
                    <a:lnTo>
                      <a:pt x="12603" y="14560"/>
                    </a:lnTo>
                    <a:lnTo>
                      <a:pt x="12786" y="14861"/>
                    </a:lnTo>
                    <a:lnTo>
                      <a:pt x="12904" y="15033"/>
                    </a:lnTo>
                    <a:lnTo>
                      <a:pt x="12969" y="15108"/>
                    </a:lnTo>
                    <a:lnTo>
                      <a:pt x="13044" y="15194"/>
                    </a:lnTo>
                    <a:lnTo>
                      <a:pt x="13119" y="15269"/>
                    </a:lnTo>
                    <a:lnTo>
                      <a:pt x="13194" y="15334"/>
                    </a:lnTo>
                    <a:lnTo>
                      <a:pt x="13367" y="15463"/>
                    </a:lnTo>
                    <a:lnTo>
                      <a:pt x="13549" y="15581"/>
                    </a:lnTo>
                    <a:lnTo>
                      <a:pt x="13732" y="15700"/>
                    </a:lnTo>
                    <a:lnTo>
                      <a:pt x="13582" y="15786"/>
                    </a:lnTo>
                    <a:lnTo>
                      <a:pt x="13442" y="15872"/>
                    </a:lnTo>
                    <a:lnTo>
                      <a:pt x="13313" y="15958"/>
                    </a:lnTo>
                    <a:lnTo>
                      <a:pt x="13184" y="16054"/>
                    </a:lnTo>
                    <a:lnTo>
                      <a:pt x="13076" y="16151"/>
                    </a:lnTo>
                    <a:lnTo>
                      <a:pt x="12979" y="16259"/>
                    </a:lnTo>
                    <a:lnTo>
                      <a:pt x="12893" y="16366"/>
                    </a:lnTo>
                    <a:lnTo>
                      <a:pt x="12807" y="16474"/>
                    </a:lnTo>
                    <a:lnTo>
                      <a:pt x="12743" y="16592"/>
                    </a:lnTo>
                    <a:lnTo>
                      <a:pt x="12689" y="16710"/>
                    </a:lnTo>
                    <a:lnTo>
                      <a:pt x="12646" y="16829"/>
                    </a:lnTo>
                    <a:lnTo>
                      <a:pt x="12625" y="16947"/>
                    </a:lnTo>
                    <a:lnTo>
                      <a:pt x="12603" y="17076"/>
                    </a:lnTo>
                    <a:lnTo>
                      <a:pt x="12603" y="17205"/>
                    </a:lnTo>
                    <a:lnTo>
                      <a:pt x="12603" y="17323"/>
                    </a:lnTo>
                    <a:lnTo>
                      <a:pt x="12625" y="17452"/>
                    </a:lnTo>
                    <a:lnTo>
                      <a:pt x="12657" y="17592"/>
                    </a:lnTo>
                    <a:lnTo>
                      <a:pt x="12700" y="17721"/>
                    </a:lnTo>
                    <a:lnTo>
                      <a:pt x="12754" y="17850"/>
                    </a:lnTo>
                    <a:lnTo>
                      <a:pt x="12818" y="17968"/>
                    </a:lnTo>
                    <a:lnTo>
                      <a:pt x="12883" y="18076"/>
                    </a:lnTo>
                    <a:lnTo>
                      <a:pt x="12958" y="18184"/>
                    </a:lnTo>
                    <a:lnTo>
                      <a:pt x="13044" y="18280"/>
                    </a:lnTo>
                    <a:lnTo>
                      <a:pt x="13141" y="18377"/>
                    </a:lnTo>
                    <a:lnTo>
                      <a:pt x="13237" y="18452"/>
                    </a:lnTo>
                    <a:lnTo>
                      <a:pt x="13345" y="18528"/>
                    </a:lnTo>
                    <a:lnTo>
                      <a:pt x="13453" y="18592"/>
                    </a:lnTo>
                    <a:lnTo>
                      <a:pt x="13571" y="18646"/>
                    </a:lnTo>
                    <a:lnTo>
                      <a:pt x="13700" y="18689"/>
                    </a:lnTo>
                    <a:lnTo>
                      <a:pt x="13818" y="18721"/>
                    </a:lnTo>
                    <a:lnTo>
                      <a:pt x="13947" y="18753"/>
                    </a:lnTo>
                    <a:lnTo>
                      <a:pt x="14087" y="18764"/>
                    </a:lnTo>
                    <a:lnTo>
                      <a:pt x="14227" y="18764"/>
                    </a:lnTo>
                    <a:lnTo>
                      <a:pt x="14356" y="18753"/>
                    </a:lnTo>
                    <a:lnTo>
                      <a:pt x="14485" y="18732"/>
                    </a:lnTo>
                    <a:lnTo>
                      <a:pt x="14614" y="18700"/>
                    </a:lnTo>
                    <a:lnTo>
                      <a:pt x="14732" y="18657"/>
                    </a:lnTo>
                    <a:lnTo>
                      <a:pt x="14850" y="18614"/>
                    </a:lnTo>
                    <a:lnTo>
                      <a:pt x="14969" y="18549"/>
                    </a:lnTo>
                    <a:lnTo>
                      <a:pt x="15076" y="18474"/>
                    </a:lnTo>
                    <a:lnTo>
                      <a:pt x="15173" y="18388"/>
                    </a:lnTo>
                    <a:lnTo>
                      <a:pt x="15270" y="18302"/>
                    </a:lnTo>
                    <a:lnTo>
                      <a:pt x="15356" y="18194"/>
                    </a:lnTo>
                    <a:lnTo>
                      <a:pt x="15431" y="18087"/>
                    </a:lnTo>
                    <a:lnTo>
                      <a:pt x="15506" y="17958"/>
                    </a:lnTo>
                    <a:lnTo>
                      <a:pt x="15560" y="17829"/>
                    </a:lnTo>
                    <a:lnTo>
                      <a:pt x="15614" y="17689"/>
                    </a:lnTo>
                    <a:lnTo>
                      <a:pt x="15657" y="17549"/>
                    </a:lnTo>
                    <a:lnTo>
                      <a:pt x="15678" y="17420"/>
                    </a:lnTo>
                    <a:lnTo>
                      <a:pt x="15678" y="17280"/>
                    </a:lnTo>
                    <a:lnTo>
                      <a:pt x="15678" y="17130"/>
                    </a:lnTo>
                    <a:lnTo>
                      <a:pt x="15657" y="16990"/>
                    </a:lnTo>
                    <a:lnTo>
                      <a:pt x="15625" y="16850"/>
                    </a:lnTo>
                    <a:lnTo>
                      <a:pt x="15582" y="16710"/>
                    </a:lnTo>
                    <a:lnTo>
                      <a:pt x="15539" y="16581"/>
                    </a:lnTo>
                    <a:lnTo>
                      <a:pt x="15474" y="16452"/>
                    </a:lnTo>
                    <a:lnTo>
                      <a:pt x="15399" y="16334"/>
                    </a:lnTo>
                    <a:lnTo>
                      <a:pt x="15313" y="16226"/>
                    </a:lnTo>
                    <a:lnTo>
                      <a:pt x="15205" y="16130"/>
                    </a:lnTo>
                    <a:lnTo>
                      <a:pt x="15098" y="16022"/>
                    </a:lnTo>
                    <a:lnTo>
                      <a:pt x="14872" y="15839"/>
                    </a:lnTo>
                    <a:lnTo>
                      <a:pt x="14657" y="15646"/>
                    </a:lnTo>
                    <a:lnTo>
                      <a:pt x="14969" y="15441"/>
                    </a:lnTo>
                    <a:lnTo>
                      <a:pt x="15130" y="15323"/>
                    </a:lnTo>
                    <a:lnTo>
                      <a:pt x="15205" y="15259"/>
                    </a:lnTo>
                    <a:lnTo>
                      <a:pt x="15281" y="15194"/>
                    </a:lnTo>
                    <a:lnTo>
                      <a:pt x="15356" y="15119"/>
                    </a:lnTo>
                    <a:lnTo>
                      <a:pt x="15420" y="15033"/>
                    </a:lnTo>
                    <a:lnTo>
                      <a:pt x="15539" y="14861"/>
                    </a:lnTo>
                    <a:lnTo>
                      <a:pt x="15657" y="14667"/>
                    </a:lnTo>
                    <a:lnTo>
                      <a:pt x="15775" y="14484"/>
                    </a:lnTo>
                    <a:lnTo>
                      <a:pt x="15840" y="14624"/>
                    </a:lnTo>
                    <a:lnTo>
                      <a:pt x="15915" y="14753"/>
                    </a:lnTo>
                    <a:lnTo>
                      <a:pt x="16001" y="14872"/>
                    </a:lnTo>
                    <a:lnTo>
                      <a:pt x="16087" y="14990"/>
                    </a:lnTo>
                    <a:lnTo>
                      <a:pt x="16173" y="15097"/>
                    </a:lnTo>
                    <a:lnTo>
                      <a:pt x="16270" y="15194"/>
                    </a:lnTo>
                    <a:lnTo>
                      <a:pt x="16367" y="15291"/>
                    </a:lnTo>
                    <a:lnTo>
                      <a:pt x="16463" y="15377"/>
                    </a:lnTo>
                    <a:lnTo>
                      <a:pt x="16571" y="15452"/>
                    </a:lnTo>
                    <a:lnTo>
                      <a:pt x="16678" y="15517"/>
                    </a:lnTo>
                    <a:lnTo>
                      <a:pt x="16786" y="15571"/>
                    </a:lnTo>
                    <a:lnTo>
                      <a:pt x="16894" y="15614"/>
                    </a:lnTo>
                    <a:lnTo>
                      <a:pt x="17001" y="15646"/>
                    </a:lnTo>
                    <a:lnTo>
                      <a:pt x="17109" y="15667"/>
                    </a:lnTo>
                    <a:lnTo>
                      <a:pt x="17216" y="15678"/>
                    </a:lnTo>
                    <a:lnTo>
                      <a:pt x="17324" y="15678"/>
                    </a:lnTo>
                    <a:lnTo>
                      <a:pt x="17442" y="15657"/>
                    </a:lnTo>
                    <a:lnTo>
                      <a:pt x="17560" y="15635"/>
                    </a:lnTo>
                    <a:lnTo>
                      <a:pt x="17678" y="15603"/>
                    </a:lnTo>
                    <a:lnTo>
                      <a:pt x="17786" y="15560"/>
                    </a:lnTo>
                    <a:lnTo>
                      <a:pt x="17904" y="15506"/>
                    </a:lnTo>
                    <a:lnTo>
                      <a:pt x="18001" y="15452"/>
                    </a:lnTo>
                    <a:lnTo>
                      <a:pt x="18109" y="15388"/>
                    </a:lnTo>
                    <a:lnTo>
                      <a:pt x="18205" y="15312"/>
                    </a:lnTo>
                    <a:lnTo>
                      <a:pt x="18302" y="15226"/>
                    </a:lnTo>
                    <a:lnTo>
                      <a:pt x="18388" y="15140"/>
                    </a:lnTo>
                    <a:lnTo>
                      <a:pt x="18463" y="15044"/>
                    </a:lnTo>
                    <a:lnTo>
                      <a:pt x="18539" y="14947"/>
                    </a:lnTo>
                    <a:lnTo>
                      <a:pt x="18603" y="14839"/>
                    </a:lnTo>
                    <a:lnTo>
                      <a:pt x="18657" y="14732"/>
                    </a:lnTo>
                    <a:lnTo>
                      <a:pt x="18700" y="14624"/>
                    </a:lnTo>
                    <a:lnTo>
                      <a:pt x="18732" y="14506"/>
                    </a:lnTo>
                    <a:lnTo>
                      <a:pt x="18775" y="14323"/>
                    </a:lnTo>
                    <a:lnTo>
                      <a:pt x="18797" y="14151"/>
                    </a:lnTo>
                    <a:lnTo>
                      <a:pt x="18797" y="13979"/>
                    </a:lnTo>
                    <a:lnTo>
                      <a:pt x="18786" y="13829"/>
                    </a:lnTo>
                    <a:lnTo>
                      <a:pt x="18754" y="13678"/>
                    </a:lnTo>
                    <a:lnTo>
                      <a:pt x="18711" y="13538"/>
                    </a:lnTo>
                    <a:lnTo>
                      <a:pt x="18646" y="13409"/>
                    </a:lnTo>
                    <a:lnTo>
                      <a:pt x="18571" y="13291"/>
                    </a:lnTo>
                    <a:lnTo>
                      <a:pt x="18485" y="13173"/>
                    </a:lnTo>
                    <a:lnTo>
                      <a:pt x="18377" y="13065"/>
                    </a:lnTo>
                    <a:lnTo>
                      <a:pt x="18270" y="12958"/>
                    </a:lnTo>
                    <a:lnTo>
                      <a:pt x="18141" y="12861"/>
                    </a:lnTo>
                    <a:lnTo>
                      <a:pt x="18001" y="12775"/>
                    </a:lnTo>
                    <a:lnTo>
                      <a:pt x="17851" y="12689"/>
                    </a:lnTo>
                    <a:lnTo>
                      <a:pt x="17700" y="12603"/>
                    </a:lnTo>
                    <a:lnTo>
                      <a:pt x="17539" y="12527"/>
                    </a:lnTo>
                    <a:lnTo>
                      <a:pt x="17689" y="12474"/>
                    </a:lnTo>
                    <a:lnTo>
                      <a:pt x="17829" y="12409"/>
                    </a:lnTo>
                    <a:lnTo>
                      <a:pt x="17969" y="12345"/>
                    </a:lnTo>
                    <a:lnTo>
                      <a:pt x="18087" y="12269"/>
                    </a:lnTo>
                    <a:lnTo>
                      <a:pt x="18205" y="12194"/>
                    </a:lnTo>
                    <a:lnTo>
                      <a:pt x="18313" y="12108"/>
                    </a:lnTo>
                    <a:lnTo>
                      <a:pt x="18410" y="12022"/>
                    </a:lnTo>
                    <a:lnTo>
                      <a:pt x="18496" y="11925"/>
                    </a:lnTo>
                    <a:lnTo>
                      <a:pt x="18571" y="11829"/>
                    </a:lnTo>
                    <a:lnTo>
                      <a:pt x="18635" y="11721"/>
                    </a:lnTo>
                    <a:lnTo>
                      <a:pt x="18689" y="11603"/>
                    </a:lnTo>
                    <a:lnTo>
                      <a:pt x="18743" y="11484"/>
                    </a:lnTo>
                    <a:lnTo>
                      <a:pt x="18775" y="11355"/>
                    </a:lnTo>
                    <a:lnTo>
                      <a:pt x="18797" y="11226"/>
                    </a:lnTo>
                    <a:lnTo>
                      <a:pt x="18808" y="11087"/>
                    </a:lnTo>
                    <a:lnTo>
                      <a:pt x="18818" y="10947"/>
                    </a:lnTo>
                    <a:lnTo>
                      <a:pt x="18808" y="10807"/>
                    </a:lnTo>
                    <a:lnTo>
                      <a:pt x="18786" y="10667"/>
                    </a:lnTo>
                    <a:lnTo>
                      <a:pt x="18754" y="10538"/>
                    </a:lnTo>
                    <a:lnTo>
                      <a:pt x="18722" y="10420"/>
                    </a:lnTo>
                    <a:lnTo>
                      <a:pt x="18668" y="10302"/>
                    </a:lnTo>
                    <a:lnTo>
                      <a:pt x="18603" y="10194"/>
                    </a:lnTo>
                    <a:lnTo>
                      <a:pt x="18539" y="10087"/>
                    </a:lnTo>
                    <a:lnTo>
                      <a:pt x="18453" y="9990"/>
                    </a:lnTo>
                    <a:lnTo>
                      <a:pt x="18367" y="9904"/>
                    </a:lnTo>
                    <a:lnTo>
                      <a:pt x="18270" y="9818"/>
                    </a:lnTo>
                    <a:lnTo>
                      <a:pt x="18162" y="9742"/>
                    </a:lnTo>
                    <a:lnTo>
                      <a:pt x="18055" y="9667"/>
                    </a:lnTo>
                    <a:lnTo>
                      <a:pt x="17926" y="9603"/>
                    </a:lnTo>
                    <a:lnTo>
                      <a:pt x="17808" y="9538"/>
                    </a:lnTo>
                    <a:lnTo>
                      <a:pt x="17668" y="9474"/>
                    </a:lnTo>
                    <a:lnTo>
                      <a:pt x="17528" y="9420"/>
                    </a:lnTo>
                    <a:lnTo>
                      <a:pt x="17700" y="9345"/>
                    </a:lnTo>
                    <a:lnTo>
                      <a:pt x="17851" y="9259"/>
                    </a:lnTo>
                    <a:lnTo>
                      <a:pt x="18001" y="9173"/>
                    </a:lnTo>
                    <a:lnTo>
                      <a:pt x="18130" y="9087"/>
                    </a:lnTo>
                    <a:lnTo>
                      <a:pt x="18259" y="8990"/>
                    </a:lnTo>
                    <a:lnTo>
                      <a:pt x="18367" y="8893"/>
                    </a:lnTo>
                    <a:lnTo>
                      <a:pt x="18463" y="8785"/>
                    </a:lnTo>
                    <a:lnTo>
                      <a:pt x="18549" y="8678"/>
                    </a:lnTo>
                    <a:lnTo>
                      <a:pt x="18625" y="8570"/>
                    </a:lnTo>
                    <a:lnTo>
                      <a:pt x="18689" y="8452"/>
                    </a:lnTo>
                    <a:lnTo>
                      <a:pt x="18732" y="8334"/>
                    </a:lnTo>
                    <a:lnTo>
                      <a:pt x="18775" y="8216"/>
                    </a:lnTo>
                    <a:lnTo>
                      <a:pt x="18797" y="8097"/>
                    </a:lnTo>
                    <a:lnTo>
                      <a:pt x="18808" y="7968"/>
                    </a:lnTo>
                    <a:lnTo>
                      <a:pt x="18808" y="7839"/>
                    </a:lnTo>
                    <a:lnTo>
                      <a:pt x="18797" y="7710"/>
                    </a:lnTo>
                    <a:lnTo>
                      <a:pt x="18775" y="7581"/>
                    </a:lnTo>
                    <a:lnTo>
                      <a:pt x="18743" y="7452"/>
                    </a:lnTo>
                    <a:lnTo>
                      <a:pt x="18700" y="7323"/>
                    </a:lnTo>
                    <a:lnTo>
                      <a:pt x="18646" y="7205"/>
                    </a:lnTo>
                    <a:lnTo>
                      <a:pt x="18582" y="7097"/>
                    </a:lnTo>
                    <a:lnTo>
                      <a:pt x="18517" y="6990"/>
                    </a:lnTo>
                    <a:lnTo>
                      <a:pt x="18442" y="6893"/>
                    </a:lnTo>
                    <a:lnTo>
                      <a:pt x="18356" y="6796"/>
                    </a:lnTo>
                    <a:lnTo>
                      <a:pt x="18270" y="6710"/>
                    </a:lnTo>
                    <a:lnTo>
                      <a:pt x="18162" y="6635"/>
                    </a:lnTo>
                    <a:lnTo>
                      <a:pt x="18066" y="6570"/>
                    </a:lnTo>
                    <a:lnTo>
                      <a:pt x="17947" y="6506"/>
                    </a:lnTo>
                    <a:lnTo>
                      <a:pt x="17840" y="6452"/>
                    </a:lnTo>
                    <a:lnTo>
                      <a:pt x="17711" y="6409"/>
                    </a:lnTo>
                    <a:lnTo>
                      <a:pt x="17582" y="6377"/>
                    </a:lnTo>
                    <a:lnTo>
                      <a:pt x="17453" y="6355"/>
                    </a:lnTo>
                    <a:lnTo>
                      <a:pt x="17324" y="6344"/>
                    </a:lnTo>
                    <a:lnTo>
                      <a:pt x="17195" y="6344"/>
                    </a:lnTo>
                    <a:lnTo>
                      <a:pt x="17066" y="6355"/>
                    </a:lnTo>
                    <a:lnTo>
                      <a:pt x="16947" y="6377"/>
                    </a:lnTo>
                    <a:lnTo>
                      <a:pt x="16829" y="6409"/>
                    </a:lnTo>
                    <a:lnTo>
                      <a:pt x="16711" y="6452"/>
                    </a:lnTo>
                    <a:lnTo>
                      <a:pt x="16592" y="6506"/>
                    </a:lnTo>
                    <a:lnTo>
                      <a:pt x="16485" y="6581"/>
                    </a:lnTo>
                    <a:lnTo>
                      <a:pt x="16377" y="6656"/>
                    </a:lnTo>
                    <a:lnTo>
                      <a:pt x="16281" y="6742"/>
                    </a:lnTo>
                    <a:lnTo>
                      <a:pt x="16184" y="6839"/>
                    </a:lnTo>
                    <a:lnTo>
                      <a:pt x="16087" y="6957"/>
                    </a:lnTo>
                    <a:lnTo>
                      <a:pt x="16001" y="7076"/>
                    </a:lnTo>
                    <a:lnTo>
                      <a:pt x="15915" y="7205"/>
                    </a:lnTo>
                    <a:lnTo>
                      <a:pt x="15840" y="7345"/>
                    </a:lnTo>
                    <a:lnTo>
                      <a:pt x="15764" y="7506"/>
                    </a:lnTo>
                    <a:lnTo>
                      <a:pt x="15700" y="7355"/>
                    </a:lnTo>
                    <a:lnTo>
                      <a:pt x="15625" y="7215"/>
                    </a:lnTo>
                    <a:lnTo>
                      <a:pt x="15549" y="7086"/>
                    </a:lnTo>
                    <a:lnTo>
                      <a:pt x="15463" y="6968"/>
                    </a:lnTo>
                    <a:lnTo>
                      <a:pt x="15367" y="6861"/>
                    </a:lnTo>
                    <a:lnTo>
                      <a:pt x="15270" y="6764"/>
                    </a:lnTo>
                    <a:lnTo>
                      <a:pt x="15173" y="6667"/>
                    </a:lnTo>
                    <a:lnTo>
                      <a:pt x="15076" y="6592"/>
                    </a:lnTo>
                    <a:lnTo>
                      <a:pt x="14969" y="6517"/>
                    </a:lnTo>
                    <a:lnTo>
                      <a:pt x="14861" y="6452"/>
                    </a:lnTo>
                    <a:lnTo>
                      <a:pt x="14743" y="6398"/>
                    </a:lnTo>
                    <a:lnTo>
                      <a:pt x="14635" y="6355"/>
                    </a:lnTo>
                    <a:lnTo>
                      <a:pt x="14517" y="6323"/>
                    </a:lnTo>
                    <a:lnTo>
                      <a:pt x="14410" y="6301"/>
                    </a:lnTo>
                    <a:lnTo>
                      <a:pt x="14291" y="6280"/>
                    </a:lnTo>
                    <a:lnTo>
                      <a:pt x="14173" y="6269"/>
                    </a:lnTo>
                    <a:lnTo>
                      <a:pt x="14055" y="6269"/>
                    </a:lnTo>
                    <a:lnTo>
                      <a:pt x="13936" y="6280"/>
                    </a:lnTo>
                    <a:lnTo>
                      <a:pt x="13829" y="6301"/>
                    </a:lnTo>
                    <a:lnTo>
                      <a:pt x="13711" y="6334"/>
                    </a:lnTo>
                    <a:lnTo>
                      <a:pt x="13603" y="6366"/>
                    </a:lnTo>
                    <a:lnTo>
                      <a:pt x="13485" y="6420"/>
                    </a:lnTo>
                    <a:lnTo>
                      <a:pt x="13388" y="6474"/>
                    </a:lnTo>
                    <a:lnTo>
                      <a:pt x="13281" y="6538"/>
                    </a:lnTo>
                    <a:lnTo>
                      <a:pt x="13184" y="6613"/>
                    </a:lnTo>
                    <a:lnTo>
                      <a:pt x="13087" y="6689"/>
                    </a:lnTo>
                    <a:lnTo>
                      <a:pt x="12990" y="6785"/>
                    </a:lnTo>
                    <a:lnTo>
                      <a:pt x="12904" y="6882"/>
                    </a:lnTo>
                    <a:lnTo>
                      <a:pt x="12818" y="6990"/>
                    </a:lnTo>
                    <a:lnTo>
                      <a:pt x="12743" y="7108"/>
                    </a:lnTo>
                    <a:lnTo>
                      <a:pt x="12678" y="7237"/>
                    </a:lnTo>
                    <a:lnTo>
                      <a:pt x="12614" y="7377"/>
                    </a:lnTo>
                    <a:lnTo>
                      <a:pt x="11517" y="6258"/>
                    </a:lnTo>
                    <a:lnTo>
                      <a:pt x="12689" y="5140"/>
                    </a:lnTo>
                    <a:lnTo>
                      <a:pt x="12764" y="5280"/>
                    </a:lnTo>
                    <a:lnTo>
                      <a:pt x="12840" y="5409"/>
                    </a:lnTo>
                    <a:lnTo>
                      <a:pt x="12926" y="5538"/>
                    </a:lnTo>
                    <a:lnTo>
                      <a:pt x="13022" y="5646"/>
                    </a:lnTo>
                    <a:lnTo>
                      <a:pt x="13108" y="5753"/>
                    </a:lnTo>
                    <a:lnTo>
                      <a:pt x="13216" y="5839"/>
                    </a:lnTo>
                    <a:lnTo>
                      <a:pt x="13313" y="5925"/>
                    </a:lnTo>
                    <a:lnTo>
                      <a:pt x="13420" y="6000"/>
                    </a:lnTo>
                    <a:lnTo>
                      <a:pt x="13539" y="6065"/>
                    </a:lnTo>
                    <a:lnTo>
                      <a:pt x="13657" y="6108"/>
                    </a:lnTo>
                    <a:lnTo>
                      <a:pt x="13775" y="6151"/>
                    </a:lnTo>
                    <a:lnTo>
                      <a:pt x="13893" y="6183"/>
                    </a:lnTo>
                    <a:lnTo>
                      <a:pt x="14022" y="6194"/>
                    </a:lnTo>
                    <a:lnTo>
                      <a:pt x="14141" y="6205"/>
                    </a:lnTo>
                    <a:lnTo>
                      <a:pt x="14270" y="6194"/>
                    </a:lnTo>
                    <a:lnTo>
                      <a:pt x="14399" y="6172"/>
                    </a:lnTo>
                    <a:lnTo>
                      <a:pt x="14539" y="6140"/>
                    </a:lnTo>
                    <a:lnTo>
                      <a:pt x="14668" y="6097"/>
                    </a:lnTo>
                    <a:lnTo>
                      <a:pt x="14797" y="6043"/>
                    </a:lnTo>
                    <a:lnTo>
                      <a:pt x="14915" y="5979"/>
                    </a:lnTo>
                    <a:lnTo>
                      <a:pt x="15033" y="5904"/>
                    </a:lnTo>
                    <a:lnTo>
                      <a:pt x="15141" y="5818"/>
                    </a:lnTo>
                    <a:lnTo>
                      <a:pt x="15248" y="5732"/>
                    </a:lnTo>
                    <a:lnTo>
                      <a:pt x="15345" y="5635"/>
                    </a:lnTo>
                    <a:lnTo>
                      <a:pt x="15431" y="5527"/>
                    </a:lnTo>
                    <a:lnTo>
                      <a:pt x="15506" y="5409"/>
                    </a:lnTo>
                    <a:lnTo>
                      <a:pt x="15571" y="5301"/>
                    </a:lnTo>
                    <a:lnTo>
                      <a:pt x="15635" y="5183"/>
                    </a:lnTo>
                    <a:lnTo>
                      <a:pt x="15678" y="5054"/>
                    </a:lnTo>
                    <a:lnTo>
                      <a:pt x="15721" y="4925"/>
                    </a:lnTo>
                    <a:lnTo>
                      <a:pt x="15743" y="4796"/>
                    </a:lnTo>
                    <a:lnTo>
                      <a:pt x="15754" y="4667"/>
                    </a:lnTo>
                    <a:lnTo>
                      <a:pt x="15743" y="4549"/>
                    </a:lnTo>
                    <a:lnTo>
                      <a:pt x="15732" y="4420"/>
                    </a:lnTo>
                    <a:lnTo>
                      <a:pt x="15700" y="4301"/>
                    </a:lnTo>
                    <a:lnTo>
                      <a:pt x="15668" y="4183"/>
                    </a:lnTo>
                    <a:lnTo>
                      <a:pt x="15614" y="4065"/>
                    </a:lnTo>
                    <a:lnTo>
                      <a:pt x="15549" y="3947"/>
                    </a:lnTo>
                    <a:lnTo>
                      <a:pt x="15474" y="3839"/>
                    </a:lnTo>
                    <a:lnTo>
                      <a:pt x="15388" y="3732"/>
                    </a:lnTo>
                    <a:lnTo>
                      <a:pt x="15302" y="3635"/>
                    </a:lnTo>
                    <a:lnTo>
                      <a:pt x="15205" y="3538"/>
                    </a:lnTo>
                    <a:lnTo>
                      <a:pt x="15098" y="3441"/>
                    </a:lnTo>
                    <a:lnTo>
                      <a:pt x="14979" y="3366"/>
                    </a:lnTo>
                    <a:lnTo>
                      <a:pt x="14850" y="3291"/>
                    </a:lnTo>
                    <a:lnTo>
                      <a:pt x="14721" y="3226"/>
                    </a:lnTo>
                    <a:lnTo>
                      <a:pt x="14592" y="3162"/>
                    </a:lnTo>
                    <a:lnTo>
                      <a:pt x="14453" y="3119"/>
                    </a:lnTo>
                    <a:lnTo>
                      <a:pt x="14334" y="3086"/>
                    </a:lnTo>
                    <a:lnTo>
                      <a:pt x="14205" y="3076"/>
                    </a:lnTo>
                    <a:lnTo>
                      <a:pt x="14087" y="3076"/>
                    </a:lnTo>
                    <a:lnTo>
                      <a:pt x="13969" y="3086"/>
                    </a:lnTo>
                    <a:lnTo>
                      <a:pt x="13840" y="3108"/>
                    </a:lnTo>
                    <a:lnTo>
                      <a:pt x="13721" y="3140"/>
                    </a:lnTo>
                    <a:lnTo>
                      <a:pt x="13614" y="3194"/>
                    </a:lnTo>
                    <a:lnTo>
                      <a:pt x="13496" y="3248"/>
                    </a:lnTo>
                    <a:lnTo>
                      <a:pt x="13377" y="3323"/>
                    </a:lnTo>
                    <a:lnTo>
                      <a:pt x="13270" y="3409"/>
                    </a:lnTo>
                    <a:lnTo>
                      <a:pt x="13162" y="3495"/>
                    </a:lnTo>
                    <a:lnTo>
                      <a:pt x="13055" y="3602"/>
                    </a:lnTo>
                    <a:lnTo>
                      <a:pt x="12958" y="3721"/>
                    </a:lnTo>
                    <a:lnTo>
                      <a:pt x="12861" y="3850"/>
                    </a:lnTo>
                    <a:lnTo>
                      <a:pt x="12764" y="3979"/>
                    </a:lnTo>
                    <a:lnTo>
                      <a:pt x="12678" y="4129"/>
                    </a:lnTo>
                    <a:lnTo>
                      <a:pt x="11474" y="3000"/>
                    </a:lnTo>
                    <a:lnTo>
                      <a:pt x="11614" y="2936"/>
                    </a:lnTo>
                    <a:lnTo>
                      <a:pt x="11732" y="2871"/>
                    </a:lnTo>
                    <a:lnTo>
                      <a:pt x="11861" y="2785"/>
                    </a:lnTo>
                    <a:lnTo>
                      <a:pt x="11969" y="2710"/>
                    </a:lnTo>
                    <a:lnTo>
                      <a:pt x="12076" y="2613"/>
                    </a:lnTo>
                    <a:lnTo>
                      <a:pt x="12173" y="2516"/>
                    </a:lnTo>
                    <a:lnTo>
                      <a:pt x="12270" y="2420"/>
                    </a:lnTo>
                    <a:lnTo>
                      <a:pt x="12345" y="2312"/>
                    </a:lnTo>
                    <a:lnTo>
                      <a:pt x="12420" y="2205"/>
                    </a:lnTo>
                    <a:lnTo>
                      <a:pt x="12474" y="2097"/>
                    </a:lnTo>
                    <a:lnTo>
                      <a:pt x="12528" y="1979"/>
                    </a:lnTo>
                    <a:lnTo>
                      <a:pt x="12560" y="1861"/>
                    </a:lnTo>
                    <a:lnTo>
                      <a:pt x="12592" y="1742"/>
                    </a:lnTo>
                    <a:lnTo>
                      <a:pt x="12603" y="1624"/>
                    </a:lnTo>
                    <a:lnTo>
                      <a:pt x="12603" y="1506"/>
                    </a:lnTo>
                    <a:lnTo>
                      <a:pt x="12592" y="1398"/>
                    </a:lnTo>
                    <a:lnTo>
                      <a:pt x="12560" y="1248"/>
                    </a:lnTo>
                    <a:lnTo>
                      <a:pt x="12517" y="1108"/>
                    </a:lnTo>
                    <a:lnTo>
                      <a:pt x="12463" y="979"/>
                    </a:lnTo>
                    <a:lnTo>
                      <a:pt x="12399" y="850"/>
                    </a:lnTo>
                    <a:lnTo>
                      <a:pt x="12334" y="721"/>
                    </a:lnTo>
                    <a:lnTo>
                      <a:pt x="12248" y="613"/>
                    </a:lnTo>
                    <a:lnTo>
                      <a:pt x="12162" y="506"/>
                    </a:lnTo>
                    <a:lnTo>
                      <a:pt x="12065" y="409"/>
                    </a:lnTo>
                    <a:lnTo>
                      <a:pt x="11958" y="323"/>
                    </a:lnTo>
                    <a:lnTo>
                      <a:pt x="11850" y="248"/>
                    </a:lnTo>
                    <a:lnTo>
                      <a:pt x="11732" y="172"/>
                    </a:lnTo>
                    <a:lnTo>
                      <a:pt x="11614" y="119"/>
                    </a:lnTo>
                    <a:lnTo>
                      <a:pt x="11485" y="65"/>
                    </a:lnTo>
                    <a:lnTo>
                      <a:pt x="11356" y="33"/>
                    </a:lnTo>
                    <a:lnTo>
                      <a:pt x="11216" y="11"/>
                    </a:lnTo>
                    <a:lnTo>
                      <a:pt x="11076" y="0"/>
                    </a:lnTo>
                    <a:lnTo>
                      <a:pt x="10958" y="0"/>
                    </a:lnTo>
                    <a:lnTo>
                      <a:pt x="10829" y="11"/>
                    </a:lnTo>
                    <a:lnTo>
                      <a:pt x="10700" y="43"/>
                    </a:lnTo>
                    <a:lnTo>
                      <a:pt x="10571" y="76"/>
                    </a:lnTo>
                    <a:lnTo>
                      <a:pt x="10452" y="119"/>
                    </a:lnTo>
                    <a:lnTo>
                      <a:pt x="10334" y="172"/>
                    </a:lnTo>
                    <a:lnTo>
                      <a:pt x="10227" y="237"/>
                    </a:lnTo>
                    <a:lnTo>
                      <a:pt x="10119" y="312"/>
                    </a:lnTo>
                    <a:lnTo>
                      <a:pt x="10022" y="398"/>
                    </a:lnTo>
                    <a:lnTo>
                      <a:pt x="9936" y="484"/>
                    </a:lnTo>
                    <a:lnTo>
                      <a:pt x="9850" y="581"/>
                    </a:lnTo>
                    <a:lnTo>
                      <a:pt x="9775" y="688"/>
                    </a:lnTo>
                    <a:lnTo>
                      <a:pt x="9711" y="796"/>
                    </a:lnTo>
                    <a:lnTo>
                      <a:pt x="9667" y="914"/>
                    </a:lnTo>
                    <a:lnTo>
                      <a:pt x="9624" y="1043"/>
                    </a:lnTo>
                    <a:lnTo>
                      <a:pt x="9603" y="1172"/>
                    </a:lnTo>
                    <a:lnTo>
                      <a:pt x="9581" y="1312"/>
                    </a:lnTo>
                    <a:lnTo>
                      <a:pt x="9581" y="1463"/>
                    </a:lnTo>
                    <a:lnTo>
                      <a:pt x="9581" y="1613"/>
                    </a:lnTo>
                    <a:lnTo>
                      <a:pt x="9603" y="1764"/>
                    </a:lnTo>
                    <a:lnTo>
                      <a:pt x="9635" y="1914"/>
                    </a:lnTo>
                    <a:lnTo>
                      <a:pt x="9678" y="2065"/>
                    </a:lnTo>
                    <a:lnTo>
                      <a:pt x="9721" y="2194"/>
                    </a:lnTo>
                    <a:lnTo>
                      <a:pt x="9786" y="2323"/>
                    </a:lnTo>
                    <a:lnTo>
                      <a:pt x="9861" y="2441"/>
                    </a:lnTo>
                    <a:lnTo>
                      <a:pt x="9947" y="2549"/>
                    </a:lnTo>
                    <a:lnTo>
                      <a:pt x="10055" y="2645"/>
                    </a:lnTo>
                    <a:lnTo>
                      <a:pt x="10162" y="2742"/>
                    </a:lnTo>
                    <a:lnTo>
                      <a:pt x="10399" y="2914"/>
                    </a:lnTo>
                    <a:lnTo>
                      <a:pt x="10517" y="3011"/>
                    </a:lnTo>
                    <a:lnTo>
                      <a:pt x="10635" y="3097"/>
                    </a:lnTo>
                    <a:lnTo>
                      <a:pt x="10517" y="3151"/>
                    </a:lnTo>
                    <a:lnTo>
                      <a:pt x="10388" y="3205"/>
                    </a:lnTo>
                    <a:lnTo>
                      <a:pt x="10280" y="3269"/>
                    </a:lnTo>
                    <a:lnTo>
                      <a:pt x="10173" y="3334"/>
                    </a:lnTo>
                    <a:lnTo>
                      <a:pt x="10065" y="3409"/>
                    </a:lnTo>
                    <a:lnTo>
                      <a:pt x="9979" y="3484"/>
                    </a:lnTo>
                    <a:lnTo>
                      <a:pt x="9883" y="3570"/>
                    </a:lnTo>
                    <a:lnTo>
                      <a:pt x="9807" y="3667"/>
                    </a:lnTo>
                    <a:lnTo>
                      <a:pt x="9732" y="3764"/>
                    </a:lnTo>
                    <a:lnTo>
                      <a:pt x="9667" y="3871"/>
                    </a:lnTo>
                    <a:lnTo>
                      <a:pt x="9603" y="3979"/>
                    </a:lnTo>
                    <a:lnTo>
                      <a:pt x="9560" y="4097"/>
                    </a:lnTo>
                    <a:lnTo>
                      <a:pt x="9517" y="4215"/>
                    </a:lnTo>
                    <a:lnTo>
                      <a:pt x="9495" y="4355"/>
                    </a:lnTo>
                    <a:lnTo>
                      <a:pt x="9474" y="4484"/>
                    </a:lnTo>
                    <a:lnTo>
                      <a:pt x="9463" y="4635"/>
                    </a:lnTo>
                    <a:lnTo>
                      <a:pt x="9463" y="4775"/>
                    </a:lnTo>
                    <a:lnTo>
                      <a:pt x="9485" y="4914"/>
                    </a:lnTo>
                    <a:lnTo>
                      <a:pt x="9506" y="5043"/>
                    </a:lnTo>
                    <a:lnTo>
                      <a:pt x="9549" y="5162"/>
                    </a:lnTo>
                    <a:lnTo>
                      <a:pt x="9592" y="5280"/>
                    </a:lnTo>
                    <a:lnTo>
                      <a:pt x="9646" y="5387"/>
                    </a:lnTo>
                    <a:lnTo>
                      <a:pt x="9711" y="5495"/>
                    </a:lnTo>
                    <a:lnTo>
                      <a:pt x="9775" y="5592"/>
                    </a:lnTo>
                    <a:lnTo>
                      <a:pt x="9850" y="5678"/>
                    </a:lnTo>
                    <a:lnTo>
                      <a:pt x="9936" y="5764"/>
                    </a:lnTo>
                    <a:lnTo>
                      <a:pt x="10022" y="5850"/>
                    </a:lnTo>
                    <a:lnTo>
                      <a:pt x="10119" y="5925"/>
                    </a:lnTo>
                    <a:lnTo>
                      <a:pt x="10216" y="5990"/>
                    </a:lnTo>
                    <a:lnTo>
                      <a:pt x="10323" y="6054"/>
                    </a:lnTo>
                    <a:lnTo>
                      <a:pt x="10528" y="6172"/>
                    </a:lnTo>
                    <a:lnTo>
                      <a:pt x="9388" y="7108"/>
                    </a:lnTo>
                    <a:lnTo>
                      <a:pt x="8323" y="6183"/>
                    </a:lnTo>
                    <a:lnTo>
                      <a:pt x="8452" y="6119"/>
                    </a:lnTo>
                    <a:lnTo>
                      <a:pt x="8560" y="6065"/>
                    </a:lnTo>
                    <a:lnTo>
                      <a:pt x="8667" y="5990"/>
                    </a:lnTo>
                    <a:lnTo>
                      <a:pt x="8775" y="5925"/>
                    </a:lnTo>
                    <a:lnTo>
                      <a:pt x="8872" y="5839"/>
                    </a:lnTo>
                    <a:lnTo>
                      <a:pt x="8958" y="5764"/>
                    </a:lnTo>
                    <a:lnTo>
                      <a:pt x="9044" y="5667"/>
                    </a:lnTo>
                    <a:lnTo>
                      <a:pt x="9119" y="5581"/>
                    </a:lnTo>
                    <a:lnTo>
                      <a:pt x="9184" y="5474"/>
                    </a:lnTo>
                    <a:lnTo>
                      <a:pt x="9248" y="5377"/>
                    </a:lnTo>
                    <a:lnTo>
                      <a:pt x="9291" y="5258"/>
                    </a:lnTo>
                    <a:lnTo>
                      <a:pt x="9334" y="5151"/>
                    </a:lnTo>
                    <a:lnTo>
                      <a:pt x="9366" y="5022"/>
                    </a:lnTo>
                    <a:lnTo>
                      <a:pt x="9388" y="4893"/>
                    </a:lnTo>
                    <a:lnTo>
                      <a:pt x="9409" y="4753"/>
                    </a:lnTo>
                    <a:lnTo>
                      <a:pt x="9409" y="4613"/>
                    </a:lnTo>
                    <a:lnTo>
                      <a:pt x="9399" y="4473"/>
                    </a:lnTo>
                    <a:lnTo>
                      <a:pt x="9377" y="4334"/>
                    </a:lnTo>
                    <a:lnTo>
                      <a:pt x="9356" y="4205"/>
                    </a:lnTo>
                    <a:lnTo>
                      <a:pt x="9313" y="4076"/>
                    </a:lnTo>
                    <a:lnTo>
                      <a:pt x="9270" y="3968"/>
                    </a:lnTo>
                    <a:lnTo>
                      <a:pt x="9205" y="3850"/>
                    </a:lnTo>
                    <a:lnTo>
                      <a:pt x="9141" y="3753"/>
                    </a:lnTo>
                    <a:lnTo>
                      <a:pt x="9065" y="3656"/>
                    </a:lnTo>
                    <a:lnTo>
                      <a:pt x="8979" y="3559"/>
                    </a:lnTo>
                    <a:lnTo>
                      <a:pt x="8883" y="3473"/>
                    </a:lnTo>
                    <a:lnTo>
                      <a:pt x="8786" y="3387"/>
                    </a:lnTo>
                    <a:lnTo>
                      <a:pt x="8678" y="3312"/>
                    </a:lnTo>
                    <a:lnTo>
                      <a:pt x="8571" y="3237"/>
                    </a:lnTo>
                    <a:lnTo>
                      <a:pt x="8452" y="3172"/>
                    </a:lnTo>
                    <a:lnTo>
                      <a:pt x="8194" y="3043"/>
                    </a:lnTo>
                    <a:lnTo>
                      <a:pt x="8345" y="2968"/>
                    </a:lnTo>
                    <a:lnTo>
                      <a:pt x="8485" y="2893"/>
                    </a:lnTo>
                    <a:lnTo>
                      <a:pt x="8614" y="2807"/>
                    </a:lnTo>
                    <a:lnTo>
                      <a:pt x="8732" y="2732"/>
                    </a:lnTo>
                    <a:lnTo>
                      <a:pt x="8840" y="2635"/>
                    </a:lnTo>
                    <a:lnTo>
                      <a:pt x="8936" y="2549"/>
                    </a:lnTo>
                    <a:lnTo>
                      <a:pt x="9022" y="2452"/>
                    </a:lnTo>
                    <a:lnTo>
                      <a:pt x="9098" y="2355"/>
                    </a:lnTo>
                    <a:lnTo>
                      <a:pt x="9173" y="2248"/>
                    </a:lnTo>
                    <a:lnTo>
                      <a:pt x="9227" y="2151"/>
                    </a:lnTo>
                    <a:lnTo>
                      <a:pt x="9270" y="2043"/>
                    </a:lnTo>
                    <a:lnTo>
                      <a:pt x="9313" y="1925"/>
                    </a:lnTo>
                    <a:lnTo>
                      <a:pt x="9334" y="1818"/>
                    </a:lnTo>
                    <a:lnTo>
                      <a:pt x="9356" y="1699"/>
                    </a:lnTo>
                    <a:lnTo>
                      <a:pt x="9356" y="1581"/>
                    </a:lnTo>
                    <a:lnTo>
                      <a:pt x="9356" y="1452"/>
                    </a:lnTo>
                    <a:lnTo>
                      <a:pt x="9345" y="1334"/>
                    </a:lnTo>
                    <a:lnTo>
                      <a:pt x="9323" y="1215"/>
                    </a:lnTo>
                    <a:lnTo>
                      <a:pt x="9302" y="1097"/>
                    </a:lnTo>
                    <a:lnTo>
                      <a:pt x="9259" y="990"/>
                    </a:lnTo>
                    <a:lnTo>
                      <a:pt x="9216" y="882"/>
                    </a:lnTo>
                    <a:lnTo>
                      <a:pt x="9162" y="785"/>
                    </a:lnTo>
                    <a:lnTo>
                      <a:pt x="9098" y="678"/>
                    </a:lnTo>
                    <a:lnTo>
                      <a:pt x="9033" y="592"/>
                    </a:lnTo>
                    <a:lnTo>
                      <a:pt x="8958" y="495"/>
                    </a:lnTo>
                    <a:lnTo>
                      <a:pt x="8872" y="420"/>
                    </a:lnTo>
                    <a:lnTo>
                      <a:pt x="8786" y="344"/>
                    </a:lnTo>
                    <a:lnTo>
                      <a:pt x="8689" y="269"/>
                    </a:lnTo>
                    <a:lnTo>
                      <a:pt x="8592" y="215"/>
                    </a:lnTo>
                    <a:lnTo>
                      <a:pt x="8485" y="162"/>
                    </a:lnTo>
                    <a:lnTo>
                      <a:pt x="8366" y="108"/>
                    </a:lnTo>
                    <a:lnTo>
                      <a:pt x="8248" y="76"/>
                    </a:lnTo>
                    <a:lnTo>
                      <a:pt x="8065" y="33"/>
                    </a:lnTo>
                    <a:lnTo>
                      <a:pt x="7883" y="0"/>
                    </a:lnTo>
                    <a:lnTo>
                      <a:pt x="7721" y="0"/>
                    </a:lnTo>
                    <a:lnTo>
                      <a:pt x="7560" y="11"/>
                    </a:lnTo>
                    <a:lnTo>
                      <a:pt x="7409" y="43"/>
                    </a:lnTo>
                    <a:lnTo>
                      <a:pt x="7270" y="86"/>
                    </a:lnTo>
                    <a:lnTo>
                      <a:pt x="7141" y="151"/>
                    </a:lnTo>
                    <a:lnTo>
                      <a:pt x="7012" y="226"/>
                    </a:lnTo>
                    <a:lnTo>
                      <a:pt x="6893" y="312"/>
                    </a:lnTo>
                    <a:lnTo>
                      <a:pt x="6786" y="420"/>
                    </a:lnTo>
                    <a:lnTo>
                      <a:pt x="6678" y="527"/>
                    </a:lnTo>
                    <a:lnTo>
                      <a:pt x="6581" y="656"/>
                    </a:lnTo>
                    <a:lnTo>
                      <a:pt x="6485" y="796"/>
                    </a:lnTo>
                    <a:lnTo>
                      <a:pt x="6399" y="947"/>
                    </a:lnTo>
                    <a:lnTo>
                      <a:pt x="6323" y="1097"/>
                    </a:lnTo>
                    <a:lnTo>
                      <a:pt x="6237" y="1258"/>
                    </a:lnTo>
                    <a:lnTo>
                      <a:pt x="6173" y="1097"/>
                    </a:lnTo>
                    <a:lnTo>
                      <a:pt x="6098" y="947"/>
                    </a:lnTo>
                    <a:lnTo>
                      <a:pt x="6011" y="807"/>
                    </a:lnTo>
                    <a:lnTo>
                      <a:pt x="5925" y="678"/>
                    </a:lnTo>
                    <a:lnTo>
                      <a:pt x="5839" y="559"/>
                    </a:lnTo>
                    <a:lnTo>
                      <a:pt x="5743" y="452"/>
                    </a:lnTo>
                    <a:lnTo>
                      <a:pt x="5646" y="355"/>
                    </a:lnTo>
                    <a:lnTo>
                      <a:pt x="5538" y="269"/>
                    </a:lnTo>
                    <a:lnTo>
                      <a:pt x="5431" y="194"/>
                    </a:lnTo>
                    <a:lnTo>
                      <a:pt x="5323" y="140"/>
                    </a:lnTo>
                    <a:lnTo>
                      <a:pt x="5205" y="86"/>
                    </a:lnTo>
                    <a:lnTo>
                      <a:pt x="5097" y="43"/>
                    </a:lnTo>
                    <a:lnTo>
                      <a:pt x="4968" y="22"/>
                    </a:lnTo>
                    <a:lnTo>
                      <a:pt x="4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1152650" y="2351825"/>
                <a:ext cx="233375" cy="77175"/>
              </a:xfrm>
              <a:custGeom>
                <a:rect b="b" l="l" r="r" t="t"/>
                <a:pathLst>
                  <a:path extrusionOk="0" h="3087" w="9335">
                    <a:moveTo>
                      <a:pt x="4592" y="0"/>
                    </a:moveTo>
                    <a:lnTo>
                      <a:pt x="4452" y="11"/>
                    </a:lnTo>
                    <a:lnTo>
                      <a:pt x="4323" y="32"/>
                    </a:lnTo>
                    <a:lnTo>
                      <a:pt x="4194" y="75"/>
                    </a:lnTo>
                    <a:lnTo>
                      <a:pt x="4065" y="118"/>
                    </a:lnTo>
                    <a:lnTo>
                      <a:pt x="3958" y="172"/>
                    </a:lnTo>
                    <a:lnTo>
                      <a:pt x="3850" y="248"/>
                    </a:lnTo>
                    <a:lnTo>
                      <a:pt x="3743" y="323"/>
                    </a:lnTo>
                    <a:lnTo>
                      <a:pt x="3646" y="409"/>
                    </a:lnTo>
                    <a:lnTo>
                      <a:pt x="3560" y="506"/>
                    </a:lnTo>
                    <a:lnTo>
                      <a:pt x="3474" y="602"/>
                    </a:lnTo>
                    <a:lnTo>
                      <a:pt x="3399" y="721"/>
                    </a:lnTo>
                    <a:lnTo>
                      <a:pt x="3323" y="839"/>
                    </a:lnTo>
                    <a:lnTo>
                      <a:pt x="3259" y="968"/>
                    </a:lnTo>
                    <a:lnTo>
                      <a:pt x="3205" y="1108"/>
                    </a:lnTo>
                    <a:lnTo>
                      <a:pt x="3151" y="1248"/>
                    </a:lnTo>
                    <a:lnTo>
                      <a:pt x="3055" y="1075"/>
                    </a:lnTo>
                    <a:lnTo>
                      <a:pt x="2947" y="903"/>
                    </a:lnTo>
                    <a:lnTo>
                      <a:pt x="2839" y="753"/>
                    </a:lnTo>
                    <a:lnTo>
                      <a:pt x="2732" y="613"/>
                    </a:lnTo>
                    <a:lnTo>
                      <a:pt x="2624" y="495"/>
                    </a:lnTo>
                    <a:lnTo>
                      <a:pt x="2517" y="387"/>
                    </a:lnTo>
                    <a:lnTo>
                      <a:pt x="2409" y="291"/>
                    </a:lnTo>
                    <a:lnTo>
                      <a:pt x="2291" y="215"/>
                    </a:lnTo>
                    <a:lnTo>
                      <a:pt x="2173" y="140"/>
                    </a:lnTo>
                    <a:lnTo>
                      <a:pt x="2065" y="86"/>
                    </a:lnTo>
                    <a:lnTo>
                      <a:pt x="1936" y="54"/>
                    </a:lnTo>
                    <a:lnTo>
                      <a:pt x="1818" y="22"/>
                    </a:lnTo>
                    <a:lnTo>
                      <a:pt x="1689" y="11"/>
                    </a:lnTo>
                    <a:lnTo>
                      <a:pt x="1560" y="11"/>
                    </a:lnTo>
                    <a:lnTo>
                      <a:pt x="1431" y="22"/>
                    </a:lnTo>
                    <a:lnTo>
                      <a:pt x="1291" y="54"/>
                    </a:lnTo>
                    <a:lnTo>
                      <a:pt x="1162" y="86"/>
                    </a:lnTo>
                    <a:lnTo>
                      <a:pt x="1033" y="140"/>
                    </a:lnTo>
                    <a:lnTo>
                      <a:pt x="915" y="194"/>
                    </a:lnTo>
                    <a:lnTo>
                      <a:pt x="796" y="258"/>
                    </a:lnTo>
                    <a:lnTo>
                      <a:pt x="678" y="334"/>
                    </a:lnTo>
                    <a:lnTo>
                      <a:pt x="571" y="420"/>
                    </a:lnTo>
                    <a:lnTo>
                      <a:pt x="474" y="516"/>
                    </a:lnTo>
                    <a:lnTo>
                      <a:pt x="388" y="613"/>
                    </a:lnTo>
                    <a:lnTo>
                      <a:pt x="302" y="710"/>
                    </a:lnTo>
                    <a:lnTo>
                      <a:pt x="226" y="817"/>
                    </a:lnTo>
                    <a:lnTo>
                      <a:pt x="162" y="936"/>
                    </a:lnTo>
                    <a:lnTo>
                      <a:pt x="108" y="1054"/>
                    </a:lnTo>
                    <a:lnTo>
                      <a:pt x="54" y="1172"/>
                    </a:lnTo>
                    <a:lnTo>
                      <a:pt x="22" y="1291"/>
                    </a:lnTo>
                    <a:lnTo>
                      <a:pt x="1" y="1409"/>
                    </a:lnTo>
                    <a:lnTo>
                      <a:pt x="1" y="1538"/>
                    </a:lnTo>
                    <a:lnTo>
                      <a:pt x="1" y="1645"/>
                    </a:lnTo>
                    <a:lnTo>
                      <a:pt x="11" y="1753"/>
                    </a:lnTo>
                    <a:lnTo>
                      <a:pt x="44" y="1871"/>
                    </a:lnTo>
                    <a:lnTo>
                      <a:pt x="76" y="1989"/>
                    </a:lnTo>
                    <a:lnTo>
                      <a:pt x="130" y="2097"/>
                    </a:lnTo>
                    <a:lnTo>
                      <a:pt x="183" y="2215"/>
                    </a:lnTo>
                    <a:lnTo>
                      <a:pt x="248" y="2323"/>
                    </a:lnTo>
                    <a:lnTo>
                      <a:pt x="323" y="2430"/>
                    </a:lnTo>
                    <a:lnTo>
                      <a:pt x="399" y="2527"/>
                    </a:lnTo>
                    <a:lnTo>
                      <a:pt x="485" y="2624"/>
                    </a:lnTo>
                    <a:lnTo>
                      <a:pt x="581" y="2699"/>
                    </a:lnTo>
                    <a:lnTo>
                      <a:pt x="678" y="2785"/>
                    </a:lnTo>
                    <a:lnTo>
                      <a:pt x="775" y="2850"/>
                    </a:lnTo>
                    <a:lnTo>
                      <a:pt x="882" y="2903"/>
                    </a:lnTo>
                    <a:lnTo>
                      <a:pt x="1001" y="2947"/>
                    </a:lnTo>
                    <a:lnTo>
                      <a:pt x="1108" y="2979"/>
                    </a:lnTo>
                    <a:lnTo>
                      <a:pt x="1259" y="3000"/>
                    </a:lnTo>
                    <a:lnTo>
                      <a:pt x="1420" y="3011"/>
                    </a:lnTo>
                    <a:lnTo>
                      <a:pt x="1571" y="3011"/>
                    </a:lnTo>
                    <a:lnTo>
                      <a:pt x="1732" y="3000"/>
                    </a:lnTo>
                    <a:lnTo>
                      <a:pt x="1893" y="2979"/>
                    </a:lnTo>
                    <a:lnTo>
                      <a:pt x="2044" y="2947"/>
                    </a:lnTo>
                    <a:lnTo>
                      <a:pt x="2184" y="2903"/>
                    </a:lnTo>
                    <a:lnTo>
                      <a:pt x="2323" y="2839"/>
                    </a:lnTo>
                    <a:lnTo>
                      <a:pt x="2442" y="2764"/>
                    </a:lnTo>
                    <a:lnTo>
                      <a:pt x="2560" y="2667"/>
                    </a:lnTo>
                    <a:lnTo>
                      <a:pt x="2667" y="2559"/>
                    </a:lnTo>
                    <a:lnTo>
                      <a:pt x="2775" y="2430"/>
                    </a:lnTo>
                    <a:lnTo>
                      <a:pt x="2979" y="2172"/>
                    </a:lnTo>
                    <a:lnTo>
                      <a:pt x="3076" y="2043"/>
                    </a:lnTo>
                    <a:lnTo>
                      <a:pt x="3184" y="1925"/>
                    </a:lnTo>
                    <a:lnTo>
                      <a:pt x="3237" y="2054"/>
                    </a:lnTo>
                    <a:lnTo>
                      <a:pt x="3291" y="2183"/>
                    </a:lnTo>
                    <a:lnTo>
                      <a:pt x="3345" y="2301"/>
                    </a:lnTo>
                    <a:lnTo>
                      <a:pt x="3409" y="2409"/>
                    </a:lnTo>
                    <a:lnTo>
                      <a:pt x="3485" y="2516"/>
                    </a:lnTo>
                    <a:lnTo>
                      <a:pt x="3560" y="2613"/>
                    </a:lnTo>
                    <a:lnTo>
                      <a:pt x="3646" y="2699"/>
                    </a:lnTo>
                    <a:lnTo>
                      <a:pt x="3743" y="2774"/>
                    </a:lnTo>
                    <a:lnTo>
                      <a:pt x="3839" y="2850"/>
                    </a:lnTo>
                    <a:lnTo>
                      <a:pt x="3947" y="2914"/>
                    </a:lnTo>
                    <a:lnTo>
                      <a:pt x="4065" y="2968"/>
                    </a:lnTo>
                    <a:lnTo>
                      <a:pt x="4184" y="3011"/>
                    </a:lnTo>
                    <a:lnTo>
                      <a:pt x="4302" y="3043"/>
                    </a:lnTo>
                    <a:lnTo>
                      <a:pt x="4431" y="3076"/>
                    </a:lnTo>
                    <a:lnTo>
                      <a:pt x="4571" y="3086"/>
                    </a:lnTo>
                    <a:lnTo>
                      <a:pt x="4850" y="3086"/>
                    </a:lnTo>
                    <a:lnTo>
                      <a:pt x="4990" y="3065"/>
                    </a:lnTo>
                    <a:lnTo>
                      <a:pt x="5119" y="3033"/>
                    </a:lnTo>
                    <a:lnTo>
                      <a:pt x="5237" y="3000"/>
                    </a:lnTo>
                    <a:lnTo>
                      <a:pt x="5356" y="2947"/>
                    </a:lnTo>
                    <a:lnTo>
                      <a:pt x="5463" y="2893"/>
                    </a:lnTo>
                    <a:lnTo>
                      <a:pt x="5560" y="2828"/>
                    </a:lnTo>
                    <a:lnTo>
                      <a:pt x="5657" y="2753"/>
                    </a:lnTo>
                    <a:lnTo>
                      <a:pt x="5754" y="2667"/>
                    </a:lnTo>
                    <a:lnTo>
                      <a:pt x="5840" y="2570"/>
                    </a:lnTo>
                    <a:lnTo>
                      <a:pt x="5915" y="2463"/>
                    </a:lnTo>
                    <a:lnTo>
                      <a:pt x="5990" y="2344"/>
                    </a:lnTo>
                    <a:lnTo>
                      <a:pt x="6065" y="2226"/>
                    </a:lnTo>
                    <a:lnTo>
                      <a:pt x="6130" y="2097"/>
                    </a:lnTo>
                    <a:lnTo>
                      <a:pt x="6184" y="1946"/>
                    </a:lnTo>
                    <a:lnTo>
                      <a:pt x="6237" y="1796"/>
                    </a:lnTo>
                    <a:lnTo>
                      <a:pt x="6323" y="1979"/>
                    </a:lnTo>
                    <a:lnTo>
                      <a:pt x="6420" y="2151"/>
                    </a:lnTo>
                    <a:lnTo>
                      <a:pt x="6517" y="2301"/>
                    </a:lnTo>
                    <a:lnTo>
                      <a:pt x="6614" y="2441"/>
                    </a:lnTo>
                    <a:lnTo>
                      <a:pt x="6721" y="2570"/>
                    </a:lnTo>
                    <a:lnTo>
                      <a:pt x="6829" y="2678"/>
                    </a:lnTo>
                    <a:lnTo>
                      <a:pt x="6936" y="2774"/>
                    </a:lnTo>
                    <a:lnTo>
                      <a:pt x="7055" y="2860"/>
                    </a:lnTo>
                    <a:lnTo>
                      <a:pt x="7162" y="2925"/>
                    </a:lnTo>
                    <a:lnTo>
                      <a:pt x="7280" y="2990"/>
                    </a:lnTo>
                    <a:lnTo>
                      <a:pt x="7409" y="3033"/>
                    </a:lnTo>
                    <a:lnTo>
                      <a:pt x="7528" y="3065"/>
                    </a:lnTo>
                    <a:lnTo>
                      <a:pt x="7657" y="3076"/>
                    </a:lnTo>
                    <a:lnTo>
                      <a:pt x="7786" y="3086"/>
                    </a:lnTo>
                    <a:lnTo>
                      <a:pt x="7926" y="3076"/>
                    </a:lnTo>
                    <a:lnTo>
                      <a:pt x="8055" y="3054"/>
                    </a:lnTo>
                    <a:lnTo>
                      <a:pt x="8194" y="3022"/>
                    </a:lnTo>
                    <a:lnTo>
                      <a:pt x="8323" y="2979"/>
                    </a:lnTo>
                    <a:lnTo>
                      <a:pt x="8453" y="2925"/>
                    </a:lnTo>
                    <a:lnTo>
                      <a:pt x="8571" y="2860"/>
                    </a:lnTo>
                    <a:lnTo>
                      <a:pt x="8678" y="2785"/>
                    </a:lnTo>
                    <a:lnTo>
                      <a:pt x="8786" y="2710"/>
                    </a:lnTo>
                    <a:lnTo>
                      <a:pt x="8883" y="2624"/>
                    </a:lnTo>
                    <a:lnTo>
                      <a:pt x="8969" y="2538"/>
                    </a:lnTo>
                    <a:lnTo>
                      <a:pt x="9044" y="2430"/>
                    </a:lnTo>
                    <a:lnTo>
                      <a:pt x="9119" y="2323"/>
                    </a:lnTo>
                    <a:lnTo>
                      <a:pt x="9184" y="2215"/>
                    </a:lnTo>
                    <a:lnTo>
                      <a:pt x="9237" y="2097"/>
                    </a:lnTo>
                    <a:lnTo>
                      <a:pt x="9281" y="1979"/>
                    </a:lnTo>
                    <a:lnTo>
                      <a:pt x="9313" y="1850"/>
                    </a:lnTo>
                    <a:lnTo>
                      <a:pt x="9334" y="1721"/>
                    </a:lnTo>
                    <a:lnTo>
                      <a:pt x="9334" y="1581"/>
                    </a:lnTo>
                    <a:lnTo>
                      <a:pt x="9334" y="1463"/>
                    </a:lnTo>
                    <a:lnTo>
                      <a:pt x="9324" y="1334"/>
                    </a:lnTo>
                    <a:lnTo>
                      <a:pt x="9302" y="1205"/>
                    </a:lnTo>
                    <a:lnTo>
                      <a:pt x="9270" y="1086"/>
                    </a:lnTo>
                    <a:lnTo>
                      <a:pt x="9227" y="968"/>
                    </a:lnTo>
                    <a:lnTo>
                      <a:pt x="9173" y="860"/>
                    </a:lnTo>
                    <a:lnTo>
                      <a:pt x="9119" y="742"/>
                    </a:lnTo>
                    <a:lnTo>
                      <a:pt x="9044" y="645"/>
                    </a:lnTo>
                    <a:lnTo>
                      <a:pt x="8969" y="549"/>
                    </a:lnTo>
                    <a:lnTo>
                      <a:pt x="8883" y="452"/>
                    </a:lnTo>
                    <a:lnTo>
                      <a:pt x="8797" y="377"/>
                    </a:lnTo>
                    <a:lnTo>
                      <a:pt x="8689" y="301"/>
                    </a:lnTo>
                    <a:lnTo>
                      <a:pt x="8582" y="237"/>
                    </a:lnTo>
                    <a:lnTo>
                      <a:pt x="8474" y="183"/>
                    </a:lnTo>
                    <a:lnTo>
                      <a:pt x="8356" y="140"/>
                    </a:lnTo>
                    <a:lnTo>
                      <a:pt x="8227" y="108"/>
                    </a:lnTo>
                    <a:lnTo>
                      <a:pt x="8076" y="86"/>
                    </a:lnTo>
                    <a:lnTo>
                      <a:pt x="7764" y="86"/>
                    </a:lnTo>
                    <a:lnTo>
                      <a:pt x="7614" y="97"/>
                    </a:lnTo>
                    <a:lnTo>
                      <a:pt x="7453" y="129"/>
                    </a:lnTo>
                    <a:lnTo>
                      <a:pt x="7302" y="161"/>
                    </a:lnTo>
                    <a:lnTo>
                      <a:pt x="7162" y="215"/>
                    </a:lnTo>
                    <a:lnTo>
                      <a:pt x="7022" y="280"/>
                    </a:lnTo>
                    <a:lnTo>
                      <a:pt x="6904" y="355"/>
                    </a:lnTo>
                    <a:lnTo>
                      <a:pt x="6797" y="441"/>
                    </a:lnTo>
                    <a:lnTo>
                      <a:pt x="6689" y="559"/>
                    </a:lnTo>
                    <a:lnTo>
                      <a:pt x="6592" y="678"/>
                    </a:lnTo>
                    <a:lnTo>
                      <a:pt x="6399" y="925"/>
                    </a:lnTo>
                    <a:lnTo>
                      <a:pt x="6302" y="1054"/>
                    </a:lnTo>
                    <a:lnTo>
                      <a:pt x="6194" y="1183"/>
                    </a:lnTo>
                    <a:lnTo>
                      <a:pt x="6151" y="1054"/>
                    </a:lnTo>
                    <a:lnTo>
                      <a:pt x="6108" y="925"/>
                    </a:lnTo>
                    <a:lnTo>
                      <a:pt x="6055" y="807"/>
                    </a:lnTo>
                    <a:lnTo>
                      <a:pt x="5990" y="699"/>
                    </a:lnTo>
                    <a:lnTo>
                      <a:pt x="5915" y="602"/>
                    </a:lnTo>
                    <a:lnTo>
                      <a:pt x="5840" y="506"/>
                    </a:lnTo>
                    <a:lnTo>
                      <a:pt x="5754" y="409"/>
                    </a:lnTo>
                    <a:lnTo>
                      <a:pt x="5668" y="334"/>
                    </a:lnTo>
                    <a:lnTo>
                      <a:pt x="5571" y="258"/>
                    </a:lnTo>
                    <a:lnTo>
                      <a:pt x="5474" y="194"/>
                    </a:lnTo>
                    <a:lnTo>
                      <a:pt x="5366" y="140"/>
                    </a:lnTo>
                    <a:lnTo>
                      <a:pt x="5248" y="97"/>
                    </a:lnTo>
                    <a:lnTo>
                      <a:pt x="5130" y="54"/>
                    </a:lnTo>
                    <a:lnTo>
                      <a:pt x="5001" y="22"/>
                    </a:lnTo>
                    <a:lnTo>
                      <a:pt x="4872" y="11"/>
                    </a:lnTo>
                    <a:lnTo>
                      <a:pt x="473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994850" y="2115525"/>
                <a:ext cx="77725" cy="155950"/>
              </a:xfrm>
              <a:custGeom>
                <a:rect b="b" l="l" r="r" t="t"/>
                <a:pathLst>
                  <a:path extrusionOk="0" h="6238" w="3109">
                    <a:moveTo>
                      <a:pt x="1506" y="0"/>
                    </a:moveTo>
                    <a:lnTo>
                      <a:pt x="1366" y="11"/>
                    </a:lnTo>
                    <a:lnTo>
                      <a:pt x="1237" y="33"/>
                    </a:lnTo>
                    <a:lnTo>
                      <a:pt x="1119" y="65"/>
                    </a:lnTo>
                    <a:lnTo>
                      <a:pt x="990" y="108"/>
                    </a:lnTo>
                    <a:lnTo>
                      <a:pt x="882" y="162"/>
                    </a:lnTo>
                    <a:lnTo>
                      <a:pt x="764" y="226"/>
                    </a:lnTo>
                    <a:lnTo>
                      <a:pt x="657" y="291"/>
                    </a:lnTo>
                    <a:lnTo>
                      <a:pt x="560" y="377"/>
                    </a:lnTo>
                    <a:lnTo>
                      <a:pt x="463" y="463"/>
                    </a:lnTo>
                    <a:lnTo>
                      <a:pt x="377" y="560"/>
                    </a:lnTo>
                    <a:lnTo>
                      <a:pt x="302" y="667"/>
                    </a:lnTo>
                    <a:lnTo>
                      <a:pt x="237" y="775"/>
                    </a:lnTo>
                    <a:lnTo>
                      <a:pt x="173" y="893"/>
                    </a:lnTo>
                    <a:lnTo>
                      <a:pt x="119" y="1022"/>
                    </a:lnTo>
                    <a:lnTo>
                      <a:pt x="65" y="1151"/>
                    </a:lnTo>
                    <a:lnTo>
                      <a:pt x="33" y="1291"/>
                    </a:lnTo>
                    <a:lnTo>
                      <a:pt x="11" y="1420"/>
                    </a:lnTo>
                    <a:lnTo>
                      <a:pt x="1" y="1560"/>
                    </a:lnTo>
                    <a:lnTo>
                      <a:pt x="1" y="1689"/>
                    </a:lnTo>
                    <a:lnTo>
                      <a:pt x="22" y="1818"/>
                    </a:lnTo>
                    <a:lnTo>
                      <a:pt x="54" y="1947"/>
                    </a:lnTo>
                    <a:lnTo>
                      <a:pt x="97" y="2065"/>
                    </a:lnTo>
                    <a:lnTo>
                      <a:pt x="151" y="2183"/>
                    </a:lnTo>
                    <a:lnTo>
                      <a:pt x="226" y="2301"/>
                    </a:lnTo>
                    <a:lnTo>
                      <a:pt x="313" y="2420"/>
                    </a:lnTo>
                    <a:lnTo>
                      <a:pt x="409" y="2527"/>
                    </a:lnTo>
                    <a:lnTo>
                      <a:pt x="517" y="2635"/>
                    </a:lnTo>
                    <a:lnTo>
                      <a:pt x="635" y="2732"/>
                    </a:lnTo>
                    <a:lnTo>
                      <a:pt x="775" y="2828"/>
                    </a:lnTo>
                    <a:lnTo>
                      <a:pt x="925" y="2925"/>
                    </a:lnTo>
                    <a:lnTo>
                      <a:pt x="1087" y="3011"/>
                    </a:lnTo>
                    <a:lnTo>
                      <a:pt x="1259" y="3097"/>
                    </a:lnTo>
                    <a:lnTo>
                      <a:pt x="1076" y="3183"/>
                    </a:lnTo>
                    <a:lnTo>
                      <a:pt x="915" y="3280"/>
                    </a:lnTo>
                    <a:lnTo>
                      <a:pt x="775" y="3388"/>
                    </a:lnTo>
                    <a:lnTo>
                      <a:pt x="635" y="3484"/>
                    </a:lnTo>
                    <a:lnTo>
                      <a:pt x="517" y="3592"/>
                    </a:lnTo>
                    <a:lnTo>
                      <a:pt x="409" y="3689"/>
                    </a:lnTo>
                    <a:lnTo>
                      <a:pt x="313" y="3796"/>
                    </a:lnTo>
                    <a:lnTo>
                      <a:pt x="237" y="3914"/>
                    </a:lnTo>
                    <a:lnTo>
                      <a:pt x="162" y="4022"/>
                    </a:lnTo>
                    <a:lnTo>
                      <a:pt x="108" y="4140"/>
                    </a:lnTo>
                    <a:lnTo>
                      <a:pt x="65" y="4259"/>
                    </a:lnTo>
                    <a:lnTo>
                      <a:pt x="33" y="4388"/>
                    </a:lnTo>
                    <a:lnTo>
                      <a:pt x="22" y="4506"/>
                    </a:lnTo>
                    <a:lnTo>
                      <a:pt x="11" y="4635"/>
                    </a:lnTo>
                    <a:lnTo>
                      <a:pt x="22" y="4764"/>
                    </a:lnTo>
                    <a:lnTo>
                      <a:pt x="44" y="4893"/>
                    </a:lnTo>
                    <a:lnTo>
                      <a:pt x="76" y="5033"/>
                    </a:lnTo>
                    <a:lnTo>
                      <a:pt x="119" y="5162"/>
                    </a:lnTo>
                    <a:lnTo>
                      <a:pt x="162" y="5280"/>
                    </a:lnTo>
                    <a:lnTo>
                      <a:pt x="226" y="5398"/>
                    </a:lnTo>
                    <a:lnTo>
                      <a:pt x="302" y="5517"/>
                    </a:lnTo>
                    <a:lnTo>
                      <a:pt x="377" y="5613"/>
                    </a:lnTo>
                    <a:lnTo>
                      <a:pt x="463" y="5721"/>
                    </a:lnTo>
                    <a:lnTo>
                      <a:pt x="549" y="5807"/>
                    </a:lnTo>
                    <a:lnTo>
                      <a:pt x="657" y="5893"/>
                    </a:lnTo>
                    <a:lnTo>
                      <a:pt x="753" y="5968"/>
                    </a:lnTo>
                    <a:lnTo>
                      <a:pt x="872" y="6044"/>
                    </a:lnTo>
                    <a:lnTo>
                      <a:pt x="979" y="6097"/>
                    </a:lnTo>
                    <a:lnTo>
                      <a:pt x="1108" y="6151"/>
                    </a:lnTo>
                    <a:lnTo>
                      <a:pt x="1227" y="6194"/>
                    </a:lnTo>
                    <a:lnTo>
                      <a:pt x="1356" y="6216"/>
                    </a:lnTo>
                    <a:lnTo>
                      <a:pt x="1485" y="6237"/>
                    </a:lnTo>
                    <a:lnTo>
                      <a:pt x="1592" y="6237"/>
                    </a:lnTo>
                    <a:lnTo>
                      <a:pt x="1710" y="6226"/>
                    </a:lnTo>
                    <a:lnTo>
                      <a:pt x="1829" y="6205"/>
                    </a:lnTo>
                    <a:lnTo>
                      <a:pt x="1936" y="6173"/>
                    </a:lnTo>
                    <a:lnTo>
                      <a:pt x="2054" y="6130"/>
                    </a:lnTo>
                    <a:lnTo>
                      <a:pt x="2173" y="6076"/>
                    </a:lnTo>
                    <a:lnTo>
                      <a:pt x="2291" y="6011"/>
                    </a:lnTo>
                    <a:lnTo>
                      <a:pt x="2399" y="5936"/>
                    </a:lnTo>
                    <a:lnTo>
                      <a:pt x="2506" y="5861"/>
                    </a:lnTo>
                    <a:lnTo>
                      <a:pt x="2603" y="5764"/>
                    </a:lnTo>
                    <a:lnTo>
                      <a:pt x="2689" y="5678"/>
                    </a:lnTo>
                    <a:lnTo>
                      <a:pt x="2775" y="5570"/>
                    </a:lnTo>
                    <a:lnTo>
                      <a:pt x="2839" y="5463"/>
                    </a:lnTo>
                    <a:lnTo>
                      <a:pt x="2904" y="5355"/>
                    </a:lnTo>
                    <a:lnTo>
                      <a:pt x="2947" y="5237"/>
                    </a:lnTo>
                    <a:lnTo>
                      <a:pt x="2979" y="5119"/>
                    </a:lnTo>
                    <a:lnTo>
                      <a:pt x="3001" y="4968"/>
                    </a:lnTo>
                    <a:lnTo>
                      <a:pt x="3012" y="4818"/>
                    </a:lnTo>
                    <a:lnTo>
                      <a:pt x="3012" y="4656"/>
                    </a:lnTo>
                    <a:lnTo>
                      <a:pt x="3001" y="4506"/>
                    </a:lnTo>
                    <a:lnTo>
                      <a:pt x="2979" y="4345"/>
                    </a:lnTo>
                    <a:lnTo>
                      <a:pt x="2947" y="4194"/>
                    </a:lnTo>
                    <a:lnTo>
                      <a:pt x="2904" y="4043"/>
                    </a:lnTo>
                    <a:lnTo>
                      <a:pt x="2839" y="3914"/>
                    </a:lnTo>
                    <a:lnTo>
                      <a:pt x="2764" y="3785"/>
                    </a:lnTo>
                    <a:lnTo>
                      <a:pt x="2667" y="3678"/>
                    </a:lnTo>
                    <a:lnTo>
                      <a:pt x="2549" y="3560"/>
                    </a:lnTo>
                    <a:lnTo>
                      <a:pt x="2431" y="3463"/>
                    </a:lnTo>
                    <a:lnTo>
                      <a:pt x="2184" y="3258"/>
                    </a:lnTo>
                    <a:lnTo>
                      <a:pt x="2054" y="3162"/>
                    </a:lnTo>
                    <a:lnTo>
                      <a:pt x="1936" y="3065"/>
                    </a:lnTo>
                    <a:lnTo>
                      <a:pt x="2087" y="2979"/>
                    </a:lnTo>
                    <a:lnTo>
                      <a:pt x="2237" y="2893"/>
                    </a:lnTo>
                    <a:lnTo>
                      <a:pt x="2377" y="2807"/>
                    </a:lnTo>
                    <a:lnTo>
                      <a:pt x="2495" y="2710"/>
                    </a:lnTo>
                    <a:lnTo>
                      <a:pt x="2614" y="2613"/>
                    </a:lnTo>
                    <a:lnTo>
                      <a:pt x="2721" y="2506"/>
                    </a:lnTo>
                    <a:lnTo>
                      <a:pt x="2807" y="2398"/>
                    </a:lnTo>
                    <a:lnTo>
                      <a:pt x="2882" y="2291"/>
                    </a:lnTo>
                    <a:lnTo>
                      <a:pt x="2958" y="2172"/>
                    </a:lnTo>
                    <a:lnTo>
                      <a:pt x="3012" y="2054"/>
                    </a:lnTo>
                    <a:lnTo>
                      <a:pt x="3055" y="1936"/>
                    </a:lnTo>
                    <a:lnTo>
                      <a:pt x="3087" y="1807"/>
                    </a:lnTo>
                    <a:lnTo>
                      <a:pt x="3108" y="1689"/>
                    </a:lnTo>
                    <a:lnTo>
                      <a:pt x="3108" y="1560"/>
                    </a:lnTo>
                    <a:lnTo>
                      <a:pt x="3098" y="1430"/>
                    </a:lnTo>
                    <a:lnTo>
                      <a:pt x="3076" y="1312"/>
                    </a:lnTo>
                    <a:lnTo>
                      <a:pt x="3033" y="1162"/>
                    </a:lnTo>
                    <a:lnTo>
                      <a:pt x="2990" y="1022"/>
                    </a:lnTo>
                    <a:lnTo>
                      <a:pt x="2925" y="893"/>
                    </a:lnTo>
                    <a:lnTo>
                      <a:pt x="2861" y="764"/>
                    </a:lnTo>
                    <a:lnTo>
                      <a:pt x="2775" y="646"/>
                    </a:lnTo>
                    <a:lnTo>
                      <a:pt x="2689" y="538"/>
                    </a:lnTo>
                    <a:lnTo>
                      <a:pt x="2603" y="441"/>
                    </a:lnTo>
                    <a:lnTo>
                      <a:pt x="2495" y="344"/>
                    </a:lnTo>
                    <a:lnTo>
                      <a:pt x="2399" y="269"/>
                    </a:lnTo>
                    <a:lnTo>
                      <a:pt x="2280" y="194"/>
                    </a:lnTo>
                    <a:lnTo>
                      <a:pt x="2162" y="129"/>
                    </a:lnTo>
                    <a:lnTo>
                      <a:pt x="2044" y="86"/>
                    </a:lnTo>
                    <a:lnTo>
                      <a:pt x="1915" y="43"/>
                    </a:lnTo>
                    <a:lnTo>
                      <a:pt x="1775" y="22"/>
                    </a:lnTo>
                    <a:lnTo>
                      <a:pt x="1646" y="11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995125" y="2034325"/>
                <a:ext cx="76900" cy="77450"/>
              </a:xfrm>
              <a:custGeom>
                <a:rect b="b" l="l" r="r" t="t"/>
                <a:pathLst>
                  <a:path extrusionOk="0" h="3098" w="3076">
                    <a:moveTo>
                      <a:pt x="1398" y="1"/>
                    </a:moveTo>
                    <a:lnTo>
                      <a:pt x="1248" y="33"/>
                    </a:lnTo>
                    <a:lnTo>
                      <a:pt x="1108" y="76"/>
                    </a:lnTo>
                    <a:lnTo>
                      <a:pt x="968" y="130"/>
                    </a:lnTo>
                    <a:lnTo>
                      <a:pt x="828" y="205"/>
                    </a:lnTo>
                    <a:lnTo>
                      <a:pt x="699" y="291"/>
                    </a:lnTo>
                    <a:lnTo>
                      <a:pt x="581" y="388"/>
                    </a:lnTo>
                    <a:lnTo>
                      <a:pt x="463" y="496"/>
                    </a:lnTo>
                    <a:lnTo>
                      <a:pt x="366" y="614"/>
                    </a:lnTo>
                    <a:lnTo>
                      <a:pt x="269" y="743"/>
                    </a:lnTo>
                    <a:lnTo>
                      <a:pt x="183" y="872"/>
                    </a:lnTo>
                    <a:lnTo>
                      <a:pt x="119" y="1012"/>
                    </a:lnTo>
                    <a:lnTo>
                      <a:pt x="65" y="1162"/>
                    </a:lnTo>
                    <a:lnTo>
                      <a:pt x="22" y="1302"/>
                    </a:lnTo>
                    <a:lnTo>
                      <a:pt x="0" y="1453"/>
                    </a:lnTo>
                    <a:lnTo>
                      <a:pt x="0" y="1603"/>
                    </a:lnTo>
                    <a:lnTo>
                      <a:pt x="11" y="1754"/>
                    </a:lnTo>
                    <a:lnTo>
                      <a:pt x="43" y="1904"/>
                    </a:lnTo>
                    <a:lnTo>
                      <a:pt x="86" y="2044"/>
                    </a:lnTo>
                    <a:lnTo>
                      <a:pt x="140" y="2184"/>
                    </a:lnTo>
                    <a:lnTo>
                      <a:pt x="215" y="2313"/>
                    </a:lnTo>
                    <a:lnTo>
                      <a:pt x="291" y="2442"/>
                    </a:lnTo>
                    <a:lnTo>
                      <a:pt x="388" y="2560"/>
                    </a:lnTo>
                    <a:lnTo>
                      <a:pt x="484" y="2668"/>
                    </a:lnTo>
                    <a:lnTo>
                      <a:pt x="603" y="2764"/>
                    </a:lnTo>
                    <a:lnTo>
                      <a:pt x="721" y="2850"/>
                    </a:lnTo>
                    <a:lnTo>
                      <a:pt x="850" y="2926"/>
                    </a:lnTo>
                    <a:lnTo>
                      <a:pt x="979" y="2990"/>
                    </a:lnTo>
                    <a:lnTo>
                      <a:pt x="1119" y="3033"/>
                    </a:lnTo>
                    <a:lnTo>
                      <a:pt x="1269" y="3076"/>
                    </a:lnTo>
                    <a:lnTo>
                      <a:pt x="1409" y="3098"/>
                    </a:lnTo>
                    <a:lnTo>
                      <a:pt x="1560" y="3098"/>
                    </a:lnTo>
                    <a:lnTo>
                      <a:pt x="1721" y="3087"/>
                    </a:lnTo>
                    <a:lnTo>
                      <a:pt x="1861" y="3066"/>
                    </a:lnTo>
                    <a:lnTo>
                      <a:pt x="2011" y="3023"/>
                    </a:lnTo>
                    <a:lnTo>
                      <a:pt x="2151" y="2958"/>
                    </a:lnTo>
                    <a:lnTo>
                      <a:pt x="2280" y="2894"/>
                    </a:lnTo>
                    <a:lnTo>
                      <a:pt x="2409" y="2818"/>
                    </a:lnTo>
                    <a:lnTo>
                      <a:pt x="2527" y="2721"/>
                    </a:lnTo>
                    <a:lnTo>
                      <a:pt x="2635" y="2625"/>
                    </a:lnTo>
                    <a:lnTo>
                      <a:pt x="2732" y="2506"/>
                    </a:lnTo>
                    <a:lnTo>
                      <a:pt x="2818" y="2388"/>
                    </a:lnTo>
                    <a:lnTo>
                      <a:pt x="2893" y="2259"/>
                    </a:lnTo>
                    <a:lnTo>
                      <a:pt x="2957" y="2130"/>
                    </a:lnTo>
                    <a:lnTo>
                      <a:pt x="3011" y="1990"/>
                    </a:lnTo>
                    <a:lnTo>
                      <a:pt x="3054" y="1850"/>
                    </a:lnTo>
                    <a:lnTo>
                      <a:pt x="3076" y="1700"/>
                    </a:lnTo>
                    <a:lnTo>
                      <a:pt x="3076" y="1549"/>
                    </a:lnTo>
                    <a:lnTo>
                      <a:pt x="3065" y="1399"/>
                    </a:lnTo>
                    <a:lnTo>
                      <a:pt x="3044" y="1259"/>
                    </a:lnTo>
                    <a:lnTo>
                      <a:pt x="3001" y="1119"/>
                    </a:lnTo>
                    <a:lnTo>
                      <a:pt x="2936" y="979"/>
                    </a:lnTo>
                    <a:lnTo>
                      <a:pt x="2871" y="840"/>
                    </a:lnTo>
                    <a:lnTo>
                      <a:pt x="2785" y="711"/>
                    </a:lnTo>
                    <a:lnTo>
                      <a:pt x="2699" y="592"/>
                    </a:lnTo>
                    <a:lnTo>
                      <a:pt x="2592" y="474"/>
                    </a:lnTo>
                    <a:lnTo>
                      <a:pt x="2484" y="377"/>
                    </a:lnTo>
                    <a:lnTo>
                      <a:pt x="2366" y="281"/>
                    </a:lnTo>
                    <a:lnTo>
                      <a:pt x="2237" y="195"/>
                    </a:lnTo>
                    <a:lnTo>
                      <a:pt x="2108" y="130"/>
                    </a:lnTo>
                    <a:lnTo>
                      <a:pt x="1968" y="76"/>
                    </a:lnTo>
                    <a:lnTo>
                      <a:pt x="1828" y="33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1469050" y="2272525"/>
                <a:ext cx="74500" cy="74475"/>
              </a:xfrm>
              <a:custGeom>
                <a:rect b="b" l="l" r="r" t="t"/>
                <a:pathLst>
                  <a:path extrusionOk="0" h="2979" w="2980">
                    <a:moveTo>
                      <a:pt x="1496" y="0"/>
                    </a:moveTo>
                    <a:lnTo>
                      <a:pt x="1345" y="11"/>
                    </a:lnTo>
                    <a:lnTo>
                      <a:pt x="1195" y="32"/>
                    </a:lnTo>
                    <a:lnTo>
                      <a:pt x="1044" y="65"/>
                    </a:lnTo>
                    <a:lnTo>
                      <a:pt x="915" y="118"/>
                    </a:lnTo>
                    <a:lnTo>
                      <a:pt x="786" y="183"/>
                    </a:lnTo>
                    <a:lnTo>
                      <a:pt x="657" y="247"/>
                    </a:lnTo>
                    <a:lnTo>
                      <a:pt x="549" y="333"/>
                    </a:lnTo>
                    <a:lnTo>
                      <a:pt x="442" y="430"/>
                    </a:lnTo>
                    <a:lnTo>
                      <a:pt x="345" y="538"/>
                    </a:lnTo>
                    <a:lnTo>
                      <a:pt x="259" y="645"/>
                    </a:lnTo>
                    <a:lnTo>
                      <a:pt x="184" y="764"/>
                    </a:lnTo>
                    <a:lnTo>
                      <a:pt x="119" y="893"/>
                    </a:lnTo>
                    <a:lnTo>
                      <a:pt x="76" y="1032"/>
                    </a:lnTo>
                    <a:lnTo>
                      <a:pt x="33" y="1172"/>
                    </a:lnTo>
                    <a:lnTo>
                      <a:pt x="12" y="1323"/>
                    </a:lnTo>
                    <a:lnTo>
                      <a:pt x="1" y="1473"/>
                    </a:lnTo>
                    <a:lnTo>
                      <a:pt x="12" y="1635"/>
                    </a:lnTo>
                    <a:lnTo>
                      <a:pt x="33" y="1785"/>
                    </a:lnTo>
                    <a:lnTo>
                      <a:pt x="65" y="1936"/>
                    </a:lnTo>
                    <a:lnTo>
                      <a:pt x="119" y="2075"/>
                    </a:lnTo>
                    <a:lnTo>
                      <a:pt x="173" y="2204"/>
                    </a:lnTo>
                    <a:lnTo>
                      <a:pt x="248" y="2333"/>
                    </a:lnTo>
                    <a:lnTo>
                      <a:pt x="334" y="2452"/>
                    </a:lnTo>
                    <a:lnTo>
                      <a:pt x="431" y="2549"/>
                    </a:lnTo>
                    <a:lnTo>
                      <a:pt x="539" y="2645"/>
                    </a:lnTo>
                    <a:lnTo>
                      <a:pt x="657" y="2731"/>
                    </a:lnTo>
                    <a:lnTo>
                      <a:pt x="786" y="2807"/>
                    </a:lnTo>
                    <a:lnTo>
                      <a:pt x="915" y="2871"/>
                    </a:lnTo>
                    <a:lnTo>
                      <a:pt x="1055" y="2925"/>
                    </a:lnTo>
                    <a:lnTo>
                      <a:pt x="1205" y="2957"/>
                    </a:lnTo>
                    <a:lnTo>
                      <a:pt x="1356" y="2979"/>
                    </a:lnTo>
                    <a:lnTo>
                      <a:pt x="1517" y="2979"/>
                    </a:lnTo>
                    <a:lnTo>
                      <a:pt x="1668" y="2968"/>
                    </a:lnTo>
                    <a:lnTo>
                      <a:pt x="1818" y="2946"/>
                    </a:lnTo>
                    <a:lnTo>
                      <a:pt x="1958" y="2914"/>
                    </a:lnTo>
                    <a:lnTo>
                      <a:pt x="2098" y="2860"/>
                    </a:lnTo>
                    <a:lnTo>
                      <a:pt x="2227" y="2796"/>
                    </a:lnTo>
                    <a:lnTo>
                      <a:pt x="2345" y="2721"/>
                    </a:lnTo>
                    <a:lnTo>
                      <a:pt x="2453" y="2635"/>
                    </a:lnTo>
                    <a:lnTo>
                      <a:pt x="2560" y="2538"/>
                    </a:lnTo>
                    <a:lnTo>
                      <a:pt x="2657" y="2430"/>
                    </a:lnTo>
                    <a:lnTo>
                      <a:pt x="2732" y="2323"/>
                    </a:lnTo>
                    <a:lnTo>
                      <a:pt x="2807" y="2194"/>
                    </a:lnTo>
                    <a:lnTo>
                      <a:pt x="2872" y="2065"/>
                    </a:lnTo>
                    <a:lnTo>
                      <a:pt x="2915" y="1925"/>
                    </a:lnTo>
                    <a:lnTo>
                      <a:pt x="2947" y="1785"/>
                    </a:lnTo>
                    <a:lnTo>
                      <a:pt x="2969" y="1635"/>
                    </a:lnTo>
                    <a:lnTo>
                      <a:pt x="2980" y="1484"/>
                    </a:lnTo>
                    <a:lnTo>
                      <a:pt x="2969" y="1333"/>
                    </a:lnTo>
                    <a:lnTo>
                      <a:pt x="2947" y="1183"/>
                    </a:lnTo>
                    <a:lnTo>
                      <a:pt x="2915" y="1043"/>
                    </a:lnTo>
                    <a:lnTo>
                      <a:pt x="2861" y="903"/>
                    </a:lnTo>
                    <a:lnTo>
                      <a:pt x="2797" y="774"/>
                    </a:lnTo>
                    <a:lnTo>
                      <a:pt x="2721" y="656"/>
                    </a:lnTo>
                    <a:lnTo>
                      <a:pt x="2635" y="538"/>
                    </a:lnTo>
                    <a:lnTo>
                      <a:pt x="2549" y="430"/>
                    </a:lnTo>
                    <a:lnTo>
                      <a:pt x="2442" y="344"/>
                    </a:lnTo>
                    <a:lnTo>
                      <a:pt x="2324" y="258"/>
                    </a:lnTo>
                    <a:lnTo>
                      <a:pt x="2205" y="183"/>
                    </a:lnTo>
                    <a:lnTo>
                      <a:pt x="2076" y="118"/>
                    </a:lnTo>
                    <a:lnTo>
                      <a:pt x="1936" y="75"/>
                    </a:lnTo>
                    <a:lnTo>
                      <a:pt x="1797" y="32"/>
                    </a:lnTo>
                    <a:lnTo>
                      <a:pt x="1646" y="11"/>
                    </a:lnTo>
                    <a:lnTo>
                      <a:pt x="14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1469050" y="1958525"/>
                <a:ext cx="74500" cy="74225"/>
              </a:xfrm>
              <a:custGeom>
                <a:rect b="b" l="l" r="r" t="t"/>
                <a:pathLst>
                  <a:path extrusionOk="0" h="2969" w="2980">
                    <a:moveTo>
                      <a:pt x="1356" y="1"/>
                    </a:moveTo>
                    <a:lnTo>
                      <a:pt x="1205" y="22"/>
                    </a:lnTo>
                    <a:lnTo>
                      <a:pt x="1065" y="54"/>
                    </a:lnTo>
                    <a:lnTo>
                      <a:pt x="926" y="108"/>
                    </a:lnTo>
                    <a:lnTo>
                      <a:pt x="797" y="162"/>
                    </a:lnTo>
                    <a:lnTo>
                      <a:pt x="668" y="237"/>
                    </a:lnTo>
                    <a:lnTo>
                      <a:pt x="560" y="323"/>
                    </a:lnTo>
                    <a:lnTo>
                      <a:pt x="453" y="409"/>
                    </a:lnTo>
                    <a:lnTo>
                      <a:pt x="356" y="517"/>
                    </a:lnTo>
                    <a:lnTo>
                      <a:pt x="270" y="624"/>
                    </a:lnTo>
                    <a:lnTo>
                      <a:pt x="195" y="753"/>
                    </a:lnTo>
                    <a:lnTo>
                      <a:pt x="130" y="872"/>
                    </a:lnTo>
                    <a:lnTo>
                      <a:pt x="76" y="1011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2"/>
                    </a:lnTo>
                    <a:lnTo>
                      <a:pt x="12" y="1614"/>
                    </a:lnTo>
                    <a:lnTo>
                      <a:pt x="33" y="1764"/>
                    </a:lnTo>
                    <a:lnTo>
                      <a:pt x="65" y="1915"/>
                    </a:lnTo>
                    <a:lnTo>
                      <a:pt x="108" y="2054"/>
                    </a:lnTo>
                    <a:lnTo>
                      <a:pt x="173" y="2183"/>
                    </a:lnTo>
                    <a:lnTo>
                      <a:pt x="248" y="2313"/>
                    </a:lnTo>
                    <a:lnTo>
                      <a:pt x="334" y="2431"/>
                    </a:lnTo>
                    <a:lnTo>
                      <a:pt x="431" y="2538"/>
                    </a:lnTo>
                    <a:lnTo>
                      <a:pt x="539" y="2635"/>
                    </a:lnTo>
                    <a:lnTo>
                      <a:pt x="646" y="2721"/>
                    </a:lnTo>
                    <a:lnTo>
                      <a:pt x="775" y="2796"/>
                    </a:lnTo>
                    <a:lnTo>
                      <a:pt x="904" y="2861"/>
                    </a:lnTo>
                    <a:lnTo>
                      <a:pt x="1044" y="2904"/>
                    </a:lnTo>
                    <a:lnTo>
                      <a:pt x="1195" y="2947"/>
                    </a:lnTo>
                    <a:lnTo>
                      <a:pt x="1345" y="2968"/>
                    </a:lnTo>
                    <a:lnTo>
                      <a:pt x="1657" y="2968"/>
                    </a:lnTo>
                    <a:lnTo>
                      <a:pt x="1807" y="2936"/>
                    </a:lnTo>
                    <a:lnTo>
                      <a:pt x="1947" y="2904"/>
                    </a:lnTo>
                    <a:lnTo>
                      <a:pt x="2076" y="2850"/>
                    </a:lnTo>
                    <a:lnTo>
                      <a:pt x="2205" y="2796"/>
                    </a:lnTo>
                    <a:lnTo>
                      <a:pt x="2334" y="2721"/>
                    </a:lnTo>
                    <a:lnTo>
                      <a:pt x="2442" y="2635"/>
                    </a:lnTo>
                    <a:lnTo>
                      <a:pt x="2549" y="2538"/>
                    </a:lnTo>
                    <a:lnTo>
                      <a:pt x="2646" y="2431"/>
                    </a:lnTo>
                    <a:lnTo>
                      <a:pt x="2732" y="2323"/>
                    </a:lnTo>
                    <a:lnTo>
                      <a:pt x="2797" y="2194"/>
                    </a:lnTo>
                    <a:lnTo>
                      <a:pt x="2861" y="2065"/>
                    </a:lnTo>
                    <a:lnTo>
                      <a:pt x="2915" y="1936"/>
                    </a:lnTo>
                    <a:lnTo>
                      <a:pt x="2947" y="1786"/>
                    </a:lnTo>
                    <a:lnTo>
                      <a:pt x="2969" y="1646"/>
                    </a:lnTo>
                    <a:lnTo>
                      <a:pt x="2980" y="1485"/>
                    </a:lnTo>
                    <a:lnTo>
                      <a:pt x="2969" y="1334"/>
                    </a:lnTo>
                    <a:lnTo>
                      <a:pt x="2947" y="1183"/>
                    </a:lnTo>
                    <a:lnTo>
                      <a:pt x="2915" y="1044"/>
                    </a:lnTo>
                    <a:lnTo>
                      <a:pt x="2861" y="904"/>
                    </a:lnTo>
                    <a:lnTo>
                      <a:pt x="2807" y="775"/>
                    </a:lnTo>
                    <a:lnTo>
                      <a:pt x="2732" y="657"/>
                    </a:lnTo>
                    <a:lnTo>
                      <a:pt x="2646" y="538"/>
                    </a:lnTo>
                    <a:lnTo>
                      <a:pt x="2549" y="431"/>
                    </a:lnTo>
                    <a:lnTo>
                      <a:pt x="2453" y="345"/>
                    </a:lnTo>
                    <a:lnTo>
                      <a:pt x="2334" y="259"/>
                    </a:lnTo>
                    <a:lnTo>
                      <a:pt x="2216" y="183"/>
                    </a:lnTo>
                    <a:lnTo>
                      <a:pt x="2087" y="119"/>
                    </a:lnTo>
                    <a:lnTo>
                      <a:pt x="1947" y="65"/>
                    </a:lnTo>
                    <a:lnTo>
                      <a:pt x="1807" y="33"/>
                    </a:lnTo>
                    <a:lnTo>
                      <a:pt x="1657" y="11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996475" y="1958525"/>
                <a:ext cx="74225" cy="74225"/>
              </a:xfrm>
              <a:custGeom>
                <a:rect b="b" l="l" r="r" t="t"/>
                <a:pathLst>
                  <a:path extrusionOk="0" h="2969" w="2969">
                    <a:moveTo>
                      <a:pt x="1366" y="1"/>
                    </a:moveTo>
                    <a:lnTo>
                      <a:pt x="1215" y="22"/>
                    </a:lnTo>
                    <a:lnTo>
                      <a:pt x="1075" y="54"/>
                    </a:lnTo>
                    <a:lnTo>
                      <a:pt x="936" y="97"/>
                    </a:lnTo>
                    <a:lnTo>
                      <a:pt x="807" y="151"/>
                    </a:lnTo>
                    <a:lnTo>
                      <a:pt x="678" y="226"/>
                    </a:lnTo>
                    <a:lnTo>
                      <a:pt x="570" y="312"/>
                    </a:lnTo>
                    <a:lnTo>
                      <a:pt x="463" y="398"/>
                    </a:lnTo>
                    <a:lnTo>
                      <a:pt x="366" y="495"/>
                    </a:lnTo>
                    <a:lnTo>
                      <a:pt x="269" y="614"/>
                    </a:lnTo>
                    <a:lnTo>
                      <a:pt x="194" y="732"/>
                    </a:lnTo>
                    <a:lnTo>
                      <a:pt x="129" y="861"/>
                    </a:lnTo>
                    <a:lnTo>
                      <a:pt x="75" y="990"/>
                    </a:lnTo>
                    <a:lnTo>
                      <a:pt x="32" y="1130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0" y="1592"/>
                    </a:lnTo>
                    <a:lnTo>
                      <a:pt x="22" y="1743"/>
                    </a:lnTo>
                    <a:lnTo>
                      <a:pt x="54" y="1893"/>
                    </a:lnTo>
                    <a:lnTo>
                      <a:pt x="97" y="2033"/>
                    </a:lnTo>
                    <a:lnTo>
                      <a:pt x="161" y="2162"/>
                    </a:lnTo>
                    <a:lnTo>
                      <a:pt x="226" y="2291"/>
                    </a:lnTo>
                    <a:lnTo>
                      <a:pt x="312" y="2409"/>
                    </a:lnTo>
                    <a:lnTo>
                      <a:pt x="409" y="2517"/>
                    </a:lnTo>
                    <a:lnTo>
                      <a:pt x="516" y="2614"/>
                    </a:lnTo>
                    <a:lnTo>
                      <a:pt x="624" y="2710"/>
                    </a:lnTo>
                    <a:lnTo>
                      <a:pt x="753" y="2786"/>
                    </a:lnTo>
                    <a:lnTo>
                      <a:pt x="882" y="2850"/>
                    </a:lnTo>
                    <a:lnTo>
                      <a:pt x="1022" y="2904"/>
                    </a:lnTo>
                    <a:lnTo>
                      <a:pt x="1162" y="2936"/>
                    </a:lnTo>
                    <a:lnTo>
                      <a:pt x="1312" y="2968"/>
                    </a:lnTo>
                    <a:lnTo>
                      <a:pt x="1624" y="2968"/>
                    </a:lnTo>
                    <a:lnTo>
                      <a:pt x="1774" y="2947"/>
                    </a:lnTo>
                    <a:lnTo>
                      <a:pt x="1914" y="2915"/>
                    </a:lnTo>
                    <a:lnTo>
                      <a:pt x="2054" y="2861"/>
                    </a:lnTo>
                    <a:lnTo>
                      <a:pt x="2183" y="2807"/>
                    </a:lnTo>
                    <a:lnTo>
                      <a:pt x="2312" y="2732"/>
                    </a:lnTo>
                    <a:lnTo>
                      <a:pt x="2420" y="2646"/>
                    </a:lnTo>
                    <a:lnTo>
                      <a:pt x="2527" y="2549"/>
                    </a:lnTo>
                    <a:lnTo>
                      <a:pt x="2624" y="2452"/>
                    </a:lnTo>
                    <a:lnTo>
                      <a:pt x="2710" y="2334"/>
                    </a:lnTo>
                    <a:lnTo>
                      <a:pt x="2785" y="2216"/>
                    </a:lnTo>
                    <a:lnTo>
                      <a:pt x="2850" y="2087"/>
                    </a:lnTo>
                    <a:lnTo>
                      <a:pt x="2903" y="1947"/>
                    </a:lnTo>
                    <a:lnTo>
                      <a:pt x="2936" y="1807"/>
                    </a:lnTo>
                    <a:lnTo>
                      <a:pt x="2957" y="1667"/>
                    </a:lnTo>
                    <a:lnTo>
                      <a:pt x="2968" y="1506"/>
                    </a:lnTo>
                    <a:lnTo>
                      <a:pt x="2968" y="1355"/>
                    </a:lnTo>
                    <a:lnTo>
                      <a:pt x="2947" y="1205"/>
                    </a:lnTo>
                    <a:lnTo>
                      <a:pt x="2914" y="1065"/>
                    </a:lnTo>
                    <a:lnTo>
                      <a:pt x="2871" y="925"/>
                    </a:lnTo>
                    <a:lnTo>
                      <a:pt x="2807" y="796"/>
                    </a:lnTo>
                    <a:lnTo>
                      <a:pt x="2731" y="667"/>
                    </a:lnTo>
                    <a:lnTo>
                      <a:pt x="2656" y="560"/>
                    </a:lnTo>
                    <a:lnTo>
                      <a:pt x="2559" y="452"/>
                    </a:lnTo>
                    <a:lnTo>
                      <a:pt x="2463" y="355"/>
                    </a:lnTo>
                    <a:lnTo>
                      <a:pt x="2344" y="269"/>
                    </a:lnTo>
                    <a:lnTo>
                      <a:pt x="2226" y="194"/>
                    </a:lnTo>
                    <a:lnTo>
                      <a:pt x="2097" y="130"/>
                    </a:lnTo>
                    <a:lnTo>
                      <a:pt x="1968" y="76"/>
                    </a:lnTo>
                    <a:lnTo>
                      <a:pt x="1817" y="33"/>
                    </a:lnTo>
                    <a:lnTo>
                      <a:pt x="1678" y="11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996200" y="2272525"/>
                <a:ext cx="74750" cy="74750"/>
              </a:xfrm>
              <a:custGeom>
                <a:rect b="b" l="l" r="r" t="t"/>
                <a:pathLst>
                  <a:path extrusionOk="0" h="2990" w="2990">
                    <a:moveTo>
                      <a:pt x="1517" y="0"/>
                    </a:moveTo>
                    <a:lnTo>
                      <a:pt x="1366" y="11"/>
                    </a:lnTo>
                    <a:lnTo>
                      <a:pt x="1216" y="22"/>
                    </a:lnTo>
                    <a:lnTo>
                      <a:pt x="1076" y="65"/>
                    </a:lnTo>
                    <a:lnTo>
                      <a:pt x="936" y="108"/>
                    </a:lnTo>
                    <a:lnTo>
                      <a:pt x="807" y="161"/>
                    </a:lnTo>
                    <a:lnTo>
                      <a:pt x="678" y="237"/>
                    </a:lnTo>
                    <a:lnTo>
                      <a:pt x="570" y="323"/>
                    </a:lnTo>
                    <a:lnTo>
                      <a:pt x="463" y="409"/>
                    </a:lnTo>
                    <a:lnTo>
                      <a:pt x="366" y="516"/>
                    </a:lnTo>
                    <a:lnTo>
                      <a:pt x="280" y="624"/>
                    </a:lnTo>
                    <a:lnTo>
                      <a:pt x="194" y="742"/>
                    </a:lnTo>
                    <a:lnTo>
                      <a:pt x="129" y="871"/>
                    </a:lnTo>
                    <a:lnTo>
                      <a:pt x="76" y="1011"/>
                    </a:lnTo>
                    <a:lnTo>
                      <a:pt x="43" y="1151"/>
                    </a:lnTo>
                    <a:lnTo>
                      <a:pt x="11" y="1290"/>
                    </a:lnTo>
                    <a:lnTo>
                      <a:pt x="0" y="1441"/>
                    </a:lnTo>
                    <a:lnTo>
                      <a:pt x="0" y="1602"/>
                    </a:lnTo>
                    <a:lnTo>
                      <a:pt x="22" y="1753"/>
                    </a:lnTo>
                    <a:lnTo>
                      <a:pt x="54" y="1903"/>
                    </a:lnTo>
                    <a:lnTo>
                      <a:pt x="97" y="2043"/>
                    </a:lnTo>
                    <a:lnTo>
                      <a:pt x="162" y="2172"/>
                    </a:lnTo>
                    <a:lnTo>
                      <a:pt x="237" y="2301"/>
                    </a:lnTo>
                    <a:lnTo>
                      <a:pt x="323" y="2419"/>
                    </a:lnTo>
                    <a:lnTo>
                      <a:pt x="409" y="2527"/>
                    </a:lnTo>
                    <a:lnTo>
                      <a:pt x="517" y="2624"/>
                    </a:lnTo>
                    <a:lnTo>
                      <a:pt x="635" y="2721"/>
                    </a:lnTo>
                    <a:lnTo>
                      <a:pt x="753" y="2796"/>
                    </a:lnTo>
                    <a:lnTo>
                      <a:pt x="882" y="2860"/>
                    </a:lnTo>
                    <a:lnTo>
                      <a:pt x="1022" y="2914"/>
                    </a:lnTo>
                    <a:lnTo>
                      <a:pt x="1173" y="2957"/>
                    </a:lnTo>
                    <a:lnTo>
                      <a:pt x="1323" y="2979"/>
                    </a:lnTo>
                    <a:lnTo>
                      <a:pt x="1474" y="2989"/>
                    </a:lnTo>
                    <a:lnTo>
                      <a:pt x="1624" y="2979"/>
                    </a:lnTo>
                    <a:lnTo>
                      <a:pt x="1775" y="2957"/>
                    </a:lnTo>
                    <a:lnTo>
                      <a:pt x="1914" y="2925"/>
                    </a:lnTo>
                    <a:lnTo>
                      <a:pt x="2054" y="2882"/>
                    </a:lnTo>
                    <a:lnTo>
                      <a:pt x="2183" y="2817"/>
                    </a:lnTo>
                    <a:lnTo>
                      <a:pt x="2312" y="2753"/>
                    </a:lnTo>
                    <a:lnTo>
                      <a:pt x="2420" y="2667"/>
                    </a:lnTo>
                    <a:lnTo>
                      <a:pt x="2527" y="2581"/>
                    </a:lnTo>
                    <a:lnTo>
                      <a:pt x="2624" y="2473"/>
                    </a:lnTo>
                    <a:lnTo>
                      <a:pt x="2710" y="2366"/>
                    </a:lnTo>
                    <a:lnTo>
                      <a:pt x="2796" y="2247"/>
                    </a:lnTo>
                    <a:lnTo>
                      <a:pt x="2861" y="2118"/>
                    </a:lnTo>
                    <a:lnTo>
                      <a:pt x="2914" y="1979"/>
                    </a:lnTo>
                    <a:lnTo>
                      <a:pt x="2947" y="1839"/>
                    </a:lnTo>
                    <a:lnTo>
                      <a:pt x="2979" y="1699"/>
                    </a:lnTo>
                    <a:lnTo>
                      <a:pt x="2990" y="1538"/>
                    </a:lnTo>
                    <a:lnTo>
                      <a:pt x="2990" y="1387"/>
                    </a:lnTo>
                    <a:lnTo>
                      <a:pt x="2968" y="1237"/>
                    </a:lnTo>
                    <a:lnTo>
                      <a:pt x="2936" y="1086"/>
                    </a:lnTo>
                    <a:lnTo>
                      <a:pt x="2893" y="946"/>
                    </a:lnTo>
                    <a:lnTo>
                      <a:pt x="2828" y="817"/>
                    </a:lnTo>
                    <a:lnTo>
                      <a:pt x="2753" y="688"/>
                    </a:lnTo>
                    <a:lnTo>
                      <a:pt x="2678" y="570"/>
                    </a:lnTo>
                    <a:lnTo>
                      <a:pt x="2581" y="462"/>
                    </a:lnTo>
                    <a:lnTo>
                      <a:pt x="2474" y="366"/>
                    </a:lnTo>
                    <a:lnTo>
                      <a:pt x="2355" y="269"/>
                    </a:lnTo>
                    <a:lnTo>
                      <a:pt x="2237" y="194"/>
                    </a:lnTo>
                    <a:lnTo>
                      <a:pt x="2108" y="129"/>
                    </a:lnTo>
                    <a:lnTo>
                      <a:pt x="1968" y="75"/>
                    </a:lnTo>
                    <a:lnTo>
                      <a:pt x="1818" y="32"/>
                    </a:lnTo>
                    <a:lnTo>
                      <a:pt x="1667" y="11"/>
                    </a:ln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1076850" y="2353150"/>
                <a:ext cx="74750" cy="74775"/>
              </a:xfrm>
              <a:custGeom>
                <a:rect b="b" l="l" r="r" t="t"/>
                <a:pathLst>
                  <a:path extrusionOk="0" h="2991" w="2990">
                    <a:moveTo>
                      <a:pt x="1366" y="1"/>
                    </a:moveTo>
                    <a:lnTo>
                      <a:pt x="1215" y="22"/>
                    </a:lnTo>
                    <a:lnTo>
                      <a:pt x="1076" y="65"/>
                    </a:lnTo>
                    <a:lnTo>
                      <a:pt x="936" y="108"/>
                    </a:lnTo>
                    <a:lnTo>
                      <a:pt x="796" y="173"/>
                    </a:lnTo>
                    <a:lnTo>
                      <a:pt x="678" y="238"/>
                    </a:lnTo>
                    <a:lnTo>
                      <a:pt x="559" y="324"/>
                    </a:lnTo>
                    <a:lnTo>
                      <a:pt x="452" y="420"/>
                    </a:lnTo>
                    <a:lnTo>
                      <a:pt x="355" y="528"/>
                    </a:lnTo>
                    <a:lnTo>
                      <a:pt x="258" y="646"/>
                    </a:lnTo>
                    <a:lnTo>
                      <a:pt x="183" y="764"/>
                    </a:lnTo>
                    <a:lnTo>
                      <a:pt x="119" y="904"/>
                    </a:lnTo>
                    <a:lnTo>
                      <a:pt x="76" y="1044"/>
                    </a:lnTo>
                    <a:lnTo>
                      <a:pt x="33" y="1184"/>
                    </a:lnTo>
                    <a:lnTo>
                      <a:pt x="11" y="1334"/>
                    </a:lnTo>
                    <a:lnTo>
                      <a:pt x="0" y="1496"/>
                    </a:lnTo>
                    <a:lnTo>
                      <a:pt x="11" y="1646"/>
                    </a:lnTo>
                    <a:lnTo>
                      <a:pt x="33" y="1786"/>
                    </a:lnTo>
                    <a:lnTo>
                      <a:pt x="65" y="1936"/>
                    </a:lnTo>
                    <a:lnTo>
                      <a:pt x="119" y="2066"/>
                    </a:lnTo>
                    <a:lnTo>
                      <a:pt x="172" y="2195"/>
                    </a:lnTo>
                    <a:lnTo>
                      <a:pt x="248" y="2324"/>
                    </a:lnTo>
                    <a:lnTo>
                      <a:pt x="334" y="2431"/>
                    </a:lnTo>
                    <a:lnTo>
                      <a:pt x="420" y="2539"/>
                    </a:lnTo>
                    <a:lnTo>
                      <a:pt x="527" y="2635"/>
                    </a:lnTo>
                    <a:lnTo>
                      <a:pt x="635" y="2721"/>
                    </a:lnTo>
                    <a:lnTo>
                      <a:pt x="764" y="2797"/>
                    </a:lnTo>
                    <a:lnTo>
                      <a:pt x="893" y="2861"/>
                    </a:lnTo>
                    <a:lnTo>
                      <a:pt x="1022" y="2915"/>
                    </a:lnTo>
                    <a:lnTo>
                      <a:pt x="1162" y="2947"/>
                    </a:lnTo>
                    <a:lnTo>
                      <a:pt x="1312" y="2980"/>
                    </a:lnTo>
                    <a:lnTo>
                      <a:pt x="1463" y="2990"/>
                    </a:lnTo>
                    <a:lnTo>
                      <a:pt x="1624" y="2980"/>
                    </a:lnTo>
                    <a:lnTo>
                      <a:pt x="1775" y="2969"/>
                    </a:lnTo>
                    <a:lnTo>
                      <a:pt x="1914" y="2926"/>
                    </a:lnTo>
                    <a:lnTo>
                      <a:pt x="2054" y="2883"/>
                    </a:lnTo>
                    <a:lnTo>
                      <a:pt x="2194" y="2818"/>
                    </a:lnTo>
                    <a:lnTo>
                      <a:pt x="2312" y="2743"/>
                    </a:lnTo>
                    <a:lnTo>
                      <a:pt x="2431" y="2657"/>
                    </a:lnTo>
                    <a:lnTo>
                      <a:pt x="2538" y="2571"/>
                    </a:lnTo>
                    <a:lnTo>
                      <a:pt x="2635" y="2463"/>
                    </a:lnTo>
                    <a:lnTo>
                      <a:pt x="2732" y="2345"/>
                    </a:lnTo>
                    <a:lnTo>
                      <a:pt x="2807" y="2216"/>
                    </a:lnTo>
                    <a:lnTo>
                      <a:pt x="2871" y="2087"/>
                    </a:lnTo>
                    <a:lnTo>
                      <a:pt x="2914" y="1947"/>
                    </a:lnTo>
                    <a:lnTo>
                      <a:pt x="2957" y="1807"/>
                    </a:lnTo>
                    <a:lnTo>
                      <a:pt x="2979" y="1657"/>
                    </a:lnTo>
                    <a:lnTo>
                      <a:pt x="2990" y="1496"/>
                    </a:lnTo>
                    <a:lnTo>
                      <a:pt x="2979" y="1345"/>
                    </a:lnTo>
                    <a:lnTo>
                      <a:pt x="2957" y="1195"/>
                    </a:lnTo>
                    <a:lnTo>
                      <a:pt x="2925" y="1055"/>
                    </a:lnTo>
                    <a:lnTo>
                      <a:pt x="2871" y="915"/>
                    </a:lnTo>
                    <a:lnTo>
                      <a:pt x="2818" y="786"/>
                    </a:lnTo>
                    <a:lnTo>
                      <a:pt x="2742" y="668"/>
                    </a:lnTo>
                    <a:lnTo>
                      <a:pt x="2656" y="549"/>
                    </a:lnTo>
                    <a:lnTo>
                      <a:pt x="2570" y="453"/>
                    </a:lnTo>
                    <a:lnTo>
                      <a:pt x="2463" y="356"/>
                    </a:lnTo>
                    <a:lnTo>
                      <a:pt x="2355" y="270"/>
                    </a:lnTo>
                    <a:lnTo>
                      <a:pt x="2226" y="195"/>
                    </a:lnTo>
                    <a:lnTo>
                      <a:pt x="2097" y="130"/>
                    </a:lnTo>
                    <a:lnTo>
                      <a:pt x="1968" y="76"/>
                    </a:lnTo>
                    <a:lnTo>
                      <a:pt x="1828" y="33"/>
                    </a:lnTo>
                    <a:lnTo>
                      <a:pt x="1678" y="12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1077125" y="1880575"/>
                <a:ext cx="74200" cy="74475"/>
              </a:xfrm>
              <a:custGeom>
                <a:rect b="b" l="l" r="r" t="t"/>
                <a:pathLst>
                  <a:path extrusionOk="0" h="2979" w="2968">
                    <a:moveTo>
                      <a:pt x="1484" y="0"/>
                    </a:moveTo>
                    <a:lnTo>
                      <a:pt x="1323" y="11"/>
                    </a:lnTo>
                    <a:lnTo>
                      <a:pt x="1183" y="33"/>
                    </a:lnTo>
                    <a:lnTo>
                      <a:pt x="1032" y="65"/>
                    </a:lnTo>
                    <a:lnTo>
                      <a:pt x="903" y="119"/>
                    </a:lnTo>
                    <a:lnTo>
                      <a:pt x="774" y="172"/>
                    </a:lnTo>
                    <a:lnTo>
                      <a:pt x="645" y="248"/>
                    </a:lnTo>
                    <a:lnTo>
                      <a:pt x="538" y="334"/>
                    </a:lnTo>
                    <a:lnTo>
                      <a:pt x="430" y="430"/>
                    </a:lnTo>
                    <a:lnTo>
                      <a:pt x="333" y="538"/>
                    </a:lnTo>
                    <a:lnTo>
                      <a:pt x="247" y="645"/>
                    </a:lnTo>
                    <a:lnTo>
                      <a:pt x="172" y="764"/>
                    </a:lnTo>
                    <a:lnTo>
                      <a:pt x="118" y="904"/>
                    </a:lnTo>
                    <a:lnTo>
                      <a:pt x="65" y="1033"/>
                    </a:lnTo>
                    <a:lnTo>
                      <a:pt x="22" y="1172"/>
                    </a:lnTo>
                    <a:lnTo>
                      <a:pt x="0" y="1323"/>
                    </a:lnTo>
                    <a:lnTo>
                      <a:pt x="0" y="1473"/>
                    </a:lnTo>
                    <a:lnTo>
                      <a:pt x="0" y="1635"/>
                    </a:lnTo>
                    <a:lnTo>
                      <a:pt x="22" y="1785"/>
                    </a:lnTo>
                    <a:lnTo>
                      <a:pt x="65" y="1936"/>
                    </a:lnTo>
                    <a:lnTo>
                      <a:pt x="108" y="2076"/>
                    </a:lnTo>
                    <a:lnTo>
                      <a:pt x="172" y="2205"/>
                    </a:lnTo>
                    <a:lnTo>
                      <a:pt x="247" y="2334"/>
                    </a:lnTo>
                    <a:lnTo>
                      <a:pt x="333" y="2441"/>
                    </a:lnTo>
                    <a:lnTo>
                      <a:pt x="430" y="2549"/>
                    </a:lnTo>
                    <a:lnTo>
                      <a:pt x="538" y="2645"/>
                    </a:lnTo>
                    <a:lnTo>
                      <a:pt x="656" y="2732"/>
                    </a:lnTo>
                    <a:lnTo>
                      <a:pt x="785" y="2807"/>
                    </a:lnTo>
                    <a:lnTo>
                      <a:pt x="914" y="2871"/>
                    </a:lnTo>
                    <a:lnTo>
                      <a:pt x="1054" y="2914"/>
                    </a:lnTo>
                    <a:lnTo>
                      <a:pt x="1204" y="2957"/>
                    </a:lnTo>
                    <a:lnTo>
                      <a:pt x="1355" y="2968"/>
                    </a:lnTo>
                    <a:lnTo>
                      <a:pt x="1516" y="2979"/>
                    </a:lnTo>
                    <a:lnTo>
                      <a:pt x="1667" y="2968"/>
                    </a:lnTo>
                    <a:lnTo>
                      <a:pt x="1817" y="2947"/>
                    </a:lnTo>
                    <a:lnTo>
                      <a:pt x="1957" y="2904"/>
                    </a:lnTo>
                    <a:lnTo>
                      <a:pt x="2097" y="2850"/>
                    </a:lnTo>
                    <a:lnTo>
                      <a:pt x="2226" y="2785"/>
                    </a:lnTo>
                    <a:lnTo>
                      <a:pt x="2344" y="2710"/>
                    </a:lnTo>
                    <a:lnTo>
                      <a:pt x="2452" y="2624"/>
                    </a:lnTo>
                    <a:lnTo>
                      <a:pt x="2559" y="2527"/>
                    </a:lnTo>
                    <a:lnTo>
                      <a:pt x="2645" y="2420"/>
                    </a:lnTo>
                    <a:lnTo>
                      <a:pt x="2731" y="2312"/>
                    </a:lnTo>
                    <a:lnTo>
                      <a:pt x="2807" y="2183"/>
                    </a:lnTo>
                    <a:lnTo>
                      <a:pt x="2860" y="2054"/>
                    </a:lnTo>
                    <a:lnTo>
                      <a:pt x="2914" y="1914"/>
                    </a:lnTo>
                    <a:lnTo>
                      <a:pt x="2946" y="1775"/>
                    </a:lnTo>
                    <a:lnTo>
                      <a:pt x="2968" y="1624"/>
                    </a:lnTo>
                    <a:lnTo>
                      <a:pt x="2968" y="1473"/>
                    </a:lnTo>
                    <a:lnTo>
                      <a:pt x="2968" y="1323"/>
                    </a:lnTo>
                    <a:lnTo>
                      <a:pt x="2936" y="1172"/>
                    </a:lnTo>
                    <a:lnTo>
                      <a:pt x="2903" y="1033"/>
                    </a:lnTo>
                    <a:lnTo>
                      <a:pt x="2850" y="893"/>
                    </a:lnTo>
                    <a:lnTo>
                      <a:pt x="2785" y="764"/>
                    </a:lnTo>
                    <a:lnTo>
                      <a:pt x="2710" y="645"/>
                    </a:lnTo>
                    <a:lnTo>
                      <a:pt x="2635" y="527"/>
                    </a:lnTo>
                    <a:lnTo>
                      <a:pt x="2538" y="420"/>
                    </a:lnTo>
                    <a:lnTo>
                      <a:pt x="2430" y="334"/>
                    </a:lnTo>
                    <a:lnTo>
                      <a:pt x="2312" y="248"/>
                    </a:lnTo>
                    <a:lnTo>
                      <a:pt x="2194" y="172"/>
                    </a:lnTo>
                    <a:lnTo>
                      <a:pt x="2065" y="108"/>
                    </a:lnTo>
                    <a:lnTo>
                      <a:pt x="1925" y="65"/>
                    </a:lnTo>
                    <a:lnTo>
                      <a:pt x="1785" y="33"/>
                    </a:lnTo>
                    <a:lnTo>
                      <a:pt x="1635" y="11"/>
                    </a:lnTo>
                    <a:lnTo>
                      <a:pt x="1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1391100" y="2353150"/>
                <a:ext cx="74500" cy="74500"/>
              </a:xfrm>
              <a:custGeom>
                <a:rect b="b" l="l" r="r" t="t"/>
                <a:pathLst>
                  <a:path extrusionOk="0" h="2980" w="2980">
                    <a:moveTo>
                      <a:pt x="1538" y="1"/>
                    </a:moveTo>
                    <a:lnTo>
                      <a:pt x="1377" y="12"/>
                    </a:lnTo>
                    <a:lnTo>
                      <a:pt x="1226" y="22"/>
                    </a:lnTo>
                    <a:lnTo>
                      <a:pt x="1087" y="55"/>
                    </a:lnTo>
                    <a:lnTo>
                      <a:pt x="947" y="108"/>
                    </a:lnTo>
                    <a:lnTo>
                      <a:pt x="818" y="162"/>
                    </a:lnTo>
                    <a:lnTo>
                      <a:pt x="689" y="238"/>
                    </a:lnTo>
                    <a:lnTo>
                      <a:pt x="581" y="313"/>
                    </a:lnTo>
                    <a:lnTo>
                      <a:pt x="474" y="410"/>
                    </a:lnTo>
                    <a:lnTo>
                      <a:pt x="366" y="506"/>
                    </a:lnTo>
                    <a:lnTo>
                      <a:pt x="280" y="614"/>
                    </a:lnTo>
                    <a:lnTo>
                      <a:pt x="205" y="743"/>
                    </a:lnTo>
                    <a:lnTo>
                      <a:pt x="140" y="861"/>
                    </a:lnTo>
                    <a:lnTo>
                      <a:pt x="87" y="1001"/>
                    </a:lnTo>
                    <a:lnTo>
                      <a:pt x="44" y="1141"/>
                    </a:lnTo>
                    <a:lnTo>
                      <a:pt x="22" y="1291"/>
                    </a:lnTo>
                    <a:lnTo>
                      <a:pt x="1" y="1442"/>
                    </a:lnTo>
                    <a:lnTo>
                      <a:pt x="11" y="1603"/>
                    </a:lnTo>
                    <a:lnTo>
                      <a:pt x="22" y="1754"/>
                    </a:lnTo>
                    <a:lnTo>
                      <a:pt x="54" y="1893"/>
                    </a:lnTo>
                    <a:lnTo>
                      <a:pt x="108" y="2044"/>
                    </a:lnTo>
                    <a:lnTo>
                      <a:pt x="162" y="2173"/>
                    </a:lnTo>
                    <a:lnTo>
                      <a:pt x="237" y="2302"/>
                    </a:lnTo>
                    <a:lnTo>
                      <a:pt x="323" y="2420"/>
                    </a:lnTo>
                    <a:lnTo>
                      <a:pt x="420" y="2528"/>
                    </a:lnTo>
                    <a:lnTo>
                      <a:pt x="517" y="2625"/>
                    </a:lnTo>
                    <a:lnTo>
                      <a:pt x="635" y="2721"/>
                    </a:lnTo>
                    <a:lnTo>
                      <a:pt x="753" y="2797"/>
                    </a:lnTo>
                    <a:lnTo>
                      <a:pt x="893" y="2861"/>
                    </a:lnTo>
                    <a:lnTo>
                      <a:pt x="1033" y="2915"/>
                    </a:lnTo>
                    <a:lnTo>
                      <a:pt x="1173" y="2947"/>
                    </a:lnTo>
                    <a:lnTo>
                      <a:pt x="1323" y="2980"/>
                    </a:lnTo>
                    <a:lnTo>
                      <a:pt x="1635" y="2980"/>
                    </a:lnTo>
                    <a:lnTo>
                      <a:pt x="1786" y="2958"/>
                    </a:lnTo>
                    <a:lnTo>
                      <a:pt x="1925" y="2926"/>
                    </a:lnTo>
                    <a:lnTo>
                      <a:pt x="2065" y="2872"/>
                    </a:lnTo>
                    <a:lnTo>
                      <a:pt x="2194" y="2818"/>
                    </a:lnTo>
                    <a:lnTo>
                      <a:pt x="2312" y="2743"/>
                    </a:lnTo>
                    <a:lnTo>
                      <a:pt x="2431" y="2657"/>
                    </a:lnTo>
                    <a:lnTo>
                      <a:pt x="2538" y="2560"/>
                    </a:lnTo>
                    <a:lnTo>
                      <a:pt x="2635" y="2463"/>
                    </a:lnTo>
                    <a:lnTo>
                      <a:pt x="2721" y="2345"/>
                    </a:lnTo>
                    <a:lnTo>
                      <a:pt x="2796" y="2227"/>
                    </a:lnTo>
                    <a:lnTo>
                      <a:pt x="2861" y="2098"/>
                    </a:lnTo>
                    <a:lnTo>
                      <a:pt x="2915" y="1969"/>
                    </a:lnTo>
                    <a:lnTo>
                      <a:pt x="2947" y="1818"/>
                    </a:lnTo>
                    <a:lnTo>
                      <a:pt x="2968" y="1678"/>
                    </a:lnTo>
                    <a:lnTo>
                      <a:pt x="2979" y="1517"/>
                    </a:lnTo>
                    <a:lnTo>
                      <a:pt x="2979" y="1367"/>
                    </a:lnTo>
                    <a:lnTo>
                      <a:pt x="2958" y="1216"/>
                    </a:lnTo>
                    <a:lnTo>
                      <a:pt x="2925" y="1076"/>
                    </a:lnTo>
                    <a:lnTo>
                      <a:pt x="2882" y="936"/>
                    </a:lnTo>
                    <a:lnTo>
                      <a:pt x="2818" y="807"/>
                    </a:lnTo>
                    <a:lnTo>
                      <a:pt x="2753" y="678"/>
                    </a:lnTo>
                    <a:lnTo>
                      <a:pt x="2667" y="571"/>
                    </a:lnTo>
                    <a:lnTo>
                      <a:pt x="2571" y="463"/>
                    </a:lnTo>
                    <a:lnTo>
                      <a:pt x="2474" y="367"/>
                    </a:lnTo>
                    <a:lnTo>
                      <a:pt x="2355" y="281"/>
                    </a:lnTo>
                    <a:lnTo>
                      <a:pt x="2237" y="195"/>
                    </a:lnTo>
                    <a:lnTo>
                      <a:pt x="2108" y="130"/>
                    </a:lnTo>
                    <a:lnTo>
                      <a:pt x="1979" y="87"/>
                    </a:lnTo>
                    <a:lnTo>
                      <a:pt x="1829" y="44"/>
                    </a:lnTo>
                    <a:lnTo>
                      <a:pt x="1689" y="22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1391375" y="1880850"/>
                <a:ext cx="74225" cy="73950"/>
              </a:xfrm>
              <a:custGeom>
                <a:rect b="b" l="l" r="r" t="t"/>
                <a:pathLst>
                  <a:path extrusionOk="0" h="2958" w="2969">
                    <a:moveTo>
                      <a:pt x="1366" y="0"/>
                    </a:moveTo>
                    <a:lnTo>
                      <a:pt x="1215" y="22"/>
                    </a:lnTo>
                    <a:lnTo>
                      <a:pt x="1076" y="54"/>
                    </a:lnTo>
                    <a:lnTo>
                      <a:pt x="936" y="97"/>
                    </a:lnTo>
                    <a:lnTo>
                      <a:pt x="807" y="151"/>
                    </a:lnTo>
                    <a:lnTo>
                      <a:pt x="678" y="226"/>
                    </a:lnTo>
                    <a:lnTo>
                      <a:pt x="570" y="301"/>
                    </a:lnTo>
                    <a:lnTo>
                      <a:pt x="463" y="398"/>
                    </a:lnTo>
                    <a:lnTo>
                      <a:pt x="366" y="495"/>
                    </a:lnTo>
                    <a:lnTo>
                      <a:pt x="269" y="602"/>
                    </a:lnTo>
                    <a:lnTo>
                      <a:pt x="194" y="720"/>
                    </a:lnTo>
                    <a:lnTo>
                      <a:pt x="129" y="850"/>
                    </a:lnTo>
                    <a:lnTo>
                      <a:pt x="76" y="989"/>
                    </a:lnTo>
                    <a:lnTo>
                      <a:pt x="43" y="1129"/>
                    </a:lnTo>
                    <a:lnTo>
                      <a:pt x="11" y="1269"/>
                    </a:lnTo>
                    <a:lnTo>
                      <a:pt x="0" y="1430"/>
                    </a:lnTo>
                    <a:lnTo>
                      <a:pt x="0" y="1581"/>
                    </a:lnTo>
                    <a:lnTo>
                      <a:pt x="22" y="1731"/>
                    </a:lnTo>
                    <a:lnTo>
                      <a:pt x="54" y="1882"/>
                    </a:lnTo>
                    <a:lnTo>
                      <a:pt x="97" y="2022"/>
                    </a:lnTo>
                    <a:lnTo>
                      <a:pt x="162" y="2161"/>
                    </a:lnTo>
                    <a:lnTo>
                      <a:pt x="226" y="2280"/>
                    </a:lnTo>
                    <a:lnTo>
                      <a:pt x="312" y="2398"/>
                    </a:lnTo>
                    <a:lnTo>
                      <a:pt x="409" y="2505"/>
                    </a:lnTo>
                    <a:lnTo>
                      <a:pt x="516" y="2613"/>
                    </a:lnTo>
                    <a:lnTo>
                      <a:pt x="624" y="2699"/>
                    </a:lnTo>
                    <a:lnTo>
                      <a:pt x="753" y="2774"/>
                    </a:lnTo>
                    <a:lnTo>
                      <a:pt x="882" y="2839"/>
                    </a:lnTo>
                    <a:lnTo>
                      <a:pt x="1022" y="2893"/>
                    </a:lnTo>
                    <a:lnTo>
                      <a:pt x="1162" y="2925"/>
                    </a:lnTo>
                    <a:lnTo>
                      <a:pt x="1312" y="2957"/>
                    </a:lnTo>
                    <a:lnTo>
                      <a:pt x="1624" y="2957"/>
                    </a:lnTo>
                    <a:lnTo>
                      <a:pt x="1775" y="2936"/>
                    </a:lnTo>
                    <a:lnTo>
                      <a:pt x="1914" y="2903"/>
                    </a:lnTo>
                    <a:lnTo>
                      <a:pt x="2054" y="2850"/>
                    </a:lnTo>
                    <a:lnTo>
                      <a:pt x="2183" y="2796"/>
                    </a:lnTo>
                    <a:lnTo>
                      <a:pt x="2301" y="2721"/>
                    </a:lnTo>
                    <a:lnTo>
                      <a:pt x="2420" y="2634"/>
                    </a:lnTo>
                    <a:lnTo>
                      <a:pt x="2527" y="2548"/>
                    </a:lnTo>
                    <a:lnTo>
                      <a:pt x="2624" y="2441"/>
                    </a:lnTo>
                    <a:lnTo>
                      <a:pt x="2710" y="2323"/>
                    </a:lnTo>
                    <a:lnTo>
                      <a:pt x="2785" y="2204"/>
                    </a:lnTo>
                    <a:lnTo>
                      <a:pt x="2839" y="2075"/>
                    </a:lnTo>
                    <a:lnTo>
                      <a:pt x="2893" y="1946"/>
                    </a:lnTo>
                    <a:lnTo>
                      <a:pt x="2936" y="1807"/>
                    </a:lnTo>
                    <a:lnTo>
                      <a:pt x="2957" y="1656"/>
                    </a:lnTo>
                    <a:lnTo>
                      <a:pt x="2968" y="1505"/>
                    </a:lnTo>
                    <a:lnTo>
                      <a:pt x="2957" y="1344"/>
                    </a:lnTo>
                    <a:lnTo>
                      <a:pt x="2936" y="1204"/>
                    </a:lnTo>
                    <a:lnTo>
                      <a:pt x="2904" y="1054"/>
                    </a:lnTo>
                    <a:lnTo>
                      <a:pt x="2861" y="925"/>
                    </a:lnTo>
                    <a:lnTo>
                      <a:pt x="2807" y="785"/>
                    </a:lnTo>
                    <a:lnTo>
                      <a:pt x="2732" y="667"/>
                    </a:lnTo>
                    <a:lnTo>
                      <a:pt x="2646" y="548"/>
                    </a:lnTo>
                    <a:lnTo>
                      <a:pt x="2560" y="441"/>
                    </a:lnTo>
                    <a:lnTo>
                      <a:pt x="2452" y="344"/>
                    </a:lnTo>
                    <a:lnTo>
                      <a:pt x="2344" y="258"/>
                    </a:lnTo>
                    <a:lnTo>
                      <a:pt x="2226" y="183"/>
                    </a:lnTo>
                    <a:lnTo>
                      <a:pt x="2097" y="118"/>
                    </a:lnTo>
                    <a:lnTo>
                      <a:pt x="1957" y="75"/>
                    </a:lnTo>
                    <a:lnTo>
                      <a:pt x="1818" y="32"/>
                    </a:lnTo>
                    <a:lnTo>
                      <a:pt x="1678" y="11"/>
                    </a:lnTo>
                    <a:lnTo>
                      <a:pt x="1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1233300" y="1803425"/>
                <a:ext cx="73150" cy="73125"/>
              </a:xfrm>
              <a:custGeom>
                <a:rect b="b" l="l" r="r" t="t"/>
                <a:pathLst>
                  <a:path extrusionOk="0" h="2925" w="2926">
                    <a:moveTo>
                      <a:pt x="1441" y="0"/>
                    </a:moveTo>
                    <a:lnTo>
                      <a:pt x="1302" y="11"/>
                    </a:lnTo>
                    <a:lnTo>
                      <a:pt x="1151" y="32"/>
                    </a:lnTo>
                    <a:lnTo>
                      <a:pt x="1011" y="65"/>
                    </a:lnTo>
                    <a:lnTo>
                      <a:pt x="882" y="118"/>
                    </a:lnTo>
                    <a:lnTo>
                      <a:pt x="753" y="172"/>
                    </a:lnTo>
                    <a:lnTo>
                      <a:pt x="635" y="247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34" y="527"/>
                    </a:lnTo>
                    <a:lnTo>
                      <a:pt x="248" y="635"/>
                    </a:lnTo>
                    <a:lnTo>
                      <a:pt x="173" y="753"/>
                    </a:lnTo>
                    <a:lnTo>
                      <a:pt x="119" y="882"/>
                    </a:lnTo>
                    <a:lnTo>
                      <a:pt x="65" y="1022"/>
                    </a:lnTo>
                    <a:lnTo>
                      <a:pt x="33" y="1161"/>
                    </a:lnTo>
                    <a:lnTo>
                      <a:pt x="11" y="1301"/>
                    </a:lnTo>
                    <a:lnTo>
                      <a:pt x="1" y="1452"/>
                    </a:lnTo>
                    <a:lnTo>
                      <a:pt x="11" y="1602"/>
                    </a:lnTo>
                    <a:lnTo>
                      <a:pt x="33" y="1753"/>
                    </a:lnTo>
                    <a:lnTo>
                      <a:pt x="65" y="1903"/>
                    </a:lnTo>
                    <a:lnTo>
                      <a:pt x="119" y="2032"/>
                    </a:lnTo>
                    <a:lnTo>
                      <a:pt x="183" y="2162"/>
                    </a:lnTo>
                    <a:lnTo>
                      <a:pt x="248" y="2291"/>
                    </a:lnTo>
                    <a:lnTo>
                      <a:pt x="334" y="2398"/>
                    </a:lnTo>
                    <a:lnTo>
                      <a:pt x="431" y="2506"/>
                    </a:lnTo>
                    <a:lnTo>
                      <a:pt x="538" y="2602"/>
                    </a:lnTo>
                    <a:lnTo>
                      <a:pt x="646" y="2678"/>
                    </a:lnTo>
                    <a:lnTo>
                      <a:pt x="775" y="2753"/>
                    </a:lnTo>
                    <a:lnTo>
                      <a:pt x="904" y="2817"/>
                    </a:lnTo>
                    <a:lnTo>
                      <a:pt x="1033" y="2860"/>
                    </a:lnTo>
                    <a:lnTo>
                      <a:pt x="1183" y="2893"/>
                    </a:lnTo>
                    <a:lnTo>
                      <a:pt x="1334" y="2914"/>
                    </a:lnTo>
                    <a:lnTo>
                      <a:pt x="1484" y="2925"/>
                    </a:lnTo>
                    <a:lnTo>
                      <a:pt x="1635" y="2914"/>
                    </a:lnTo>
                    <a:lnTo>
                      <a:pt x="1775" y="2893"/>
                    </a:lnTo>
                    <a:lnTo>
                      <a:pt x="1915" y="2850"/>
                    </a:lnTo>
                    <a:lnTo>
                      <a:pt x="2054" y="2807"/>
                    </a:lnTo>
                    <a:lnTo>
                      <a:pt x="2183" y="2742"/>
                    </a:lnTo>
                    <a:lnTo>
                      <a:pt x="2302" y="2667"/>
                    </a:lnTo>
                    <a:lnTo>
                      <a:pt x="2409" y="2592"/>
                    </a:lnTo>
                    <a:lnTo>
                      <a:pt x="2506" y="2495"/>
                    </a:lnTo>
                    <a:lnTo>
                      <a:pt x="2603" y="2398"/>
                    </a:lnTo>
                    <a:lnTo>
                      <a:pt x="2678" y="2280"/>
                    </a:lnTo>
                    <a:lnTo>
                      <a:pt x="2753" y="2162"/>
                    </a:lnTo>
                    <a:lnTo>
                      <a:pt x="2818" y="2032"/>
                    </a:lnTo>
                    <a:lnTo>
                      <a:pt x="2861" y="1903"/>
                    </a:lnTo>
                    <a:lnTo>
                      <a:pt x="2893" y="1764"/>
                    </a:lnTo>
                    <a:lnTo>
                      <a:pt x="2915" y="1624"/>
                    </a:lnTo>
                    <a:lnTo>
                      <a:pt x="2925" y="1473"/>
                    </a:lnTo>
                    <a:lnTo>
                      <a:pt x="2915" y="1312"/>
                    </a:lnTo>
                    <a:lnTo>
                      <a:pt x="2893" y="1161"/>
                    </a:lnTo>
                    <a:lnTo>
                      <a:pt x="2861" y="1022"/>
                    </a:lnTo>
                    <a:lnTo>
                      <a:pt x="2818" y="882"/>
                    </a:lnTo>
                    <a:lnTo>
                      <a:pt x="2753" y="753"/>
                    </a:lnTo>
                    <a:lnTo>
                      <a:pt x="2678" y="635"/>
                    </a:lnTo>
                    <a:lnTo>
                      <a:pt x="2592" y="516"/>
                    </a:lnTo>
                    <a:lnTo>
                      <a:pt x="2506" y="420"/>
                    </a:lnTo>
                    <a:lnTo>
                      <a:pt x="2398" y="323"/>
                    </a:lnTo>
                    <a:lnTo>
                      <a:pt x="2280" y="237"/>
                    </a:lnTo>
                    <a:lnTo>
                      <a:pt x="2162" y="172"/>
                    </a:lnTo>
                    <a:lnTo>
                      <a:pt x="2033" y="108"/>
                    </a:lnTo>
                    <a:lnTo>
                      <a:pt x="1893" y="65"/>
                    </a:lnTo>
                    <a:lnTo>
                      <a:pt x="1753" y="22"/>
                    </a:lnTo>
                    <a:lnTo>
                      <a:pt x="1603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1547550" y="2117675"/>
                <a:ext cx="73150" cy="72875"/>
              </a:xfrm>
              <a:custGeom>
                <a:rect b="b" l="l" r="r" t="t"/>
                <a:pathLst>
                  <a:path extrusionOk="0" h="2915" w="2926">
                    <a:moveTo>
                      <a:pt x="1334" y="0"/>
                    </a:moveTo>
                    <a:lnTo>
                      <a:pt x="1184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57" y="237"/>
                    </a:lnTo>
                    <a:lnTo>
                      <a:pt x="549" y="312"/>
                    </a:lnTo>
                    <a:lnTo>
                      <a:pt x="442" y="398"/>
                    </a:lnTo>
                    <a:lnTo>
                      <a:pt x="345" y="506"/>
                    </a:lnTo>
                    <a:lnTo>
                      <a:pt x="259" y="613"/>
                    </a:lnTo>
                    <a:lnTo>
                      <a:pt x="194" y="732"/>
                    </a:lnTo>
                    <a:lnTo>
                      <a:pt x="130" y="850"/>
                    </a:lnTo>
                    <a:lnTo>
                      <a:pt x="76" y="990"/>
                    </a:lnTo>
                    <a:lnTo>
                      <a:pt x="44" y="1119"/>
                    </a:lnTo>
                    <a:lnTo>
                      <a:pt x="12" y="1269"/>
                    </a:lnTo>
                    <a:lnTo>
                      <a:pt x="1" y="1420"/>
                    </a:lnTo>
                    <a:lnTo>
                      <a:pt x="12" y="1570"/>
                    </a:lnTo>
                    <a:lnTo>
                      <a:pt x="22" y="1721"/>
                    </a:lnTo>
                    <a:lnTo>
                      <a:pt x="55" y="1871"/>
                    </a:lnTo>
                    <a:lnTo>
                      <a:pt x="108" y="2000"/>
                    </a:lnTo>
                    <a:lnTo>
                      <a:pt x="162" y="2140"/>
                    </a:lnTo>
                    <a:lnTo>
                      <a:pt x="237" y="2258"/>
                    </a:lnTo>
                    <a:lnTo>
                      <a:pt x="313" y="2377"/>
                    </a:lnTo>
                    <a:lnTo>
                      <a:pt x="409" y="2484"/>
                    </a:lnTo>
                    <a:lnTo>
                      <a:pt x="506" y="2581"/>
                    </a:lnTo>
                    <a:lnTo>
                      <a:pt x="624" y="2667"/>
                    </a:lnTo>
                    <a:lnTo>
                      <a:pt x="743" y="2742"/>
                    </a:lnTo>
                    <a:lnTo>
                      <a:pt x="872" y="2796"/>
                    </a:lnTo>
                    <a:lnTo>
                      <a:pt x="1001" y="2850"/>
                    </a:lnTo>
                    <a:lnTo>
                      <a:pt x="1151" y="2893"/>
                    </a:lnTo>
                    <a:lnTo>
                      <a:pt x="1291" y="2914"/>
                    </a:lnTo>
                    <a:lnTo>
                      <a:pt x="1603" y="2914"/>
                    </a:lnTo>
                    <a:lnTo>
                      <a:pt x="1743" y="2893"/>
                    </a:lnTo>
                    <a:lnTo>
                      <a:pt x="1883" y="2861"/>
                    </a:lnTo>
                    <a:lnTo>
                      <a:pt x="2022" y="2818"/>
                    </a:lnTo>
                    <a:lnTo>
                      <a:pt x="2151" y="2753"/>
                    </a:lnTo>
                    <a:lnTo>
                      <a:pt x="2270" y="2689"/>
                    </a:lnTo>
                    <a:lnTo>
                      <a:pt x="2377" y="2603"/>
                    </a:lnTo>
                    <a:lnTo>
                      <a:pt x="2485" y="2517"/>
                    </a:lnTo>
                    <a:lnTo>
                      <a:pt x="2582" y="2420"/>
                    </a:lnTo>
                    <a:lnTo>
                      <a:pt x="2668" y="2312"/>
                    </a:lnTo>
                    <a:lnTo>
                      <a:pt x="2743" y="2194"/>
                    </a:lnTo>
                    <a:lnTo>
                      <a:pt x="2797" y="2065"/>
                    </a:lnTo>
                    <a:lnTo>
                      <a:pt x="2850" y="1936"/>
                    </a:lnTo>
                    <a:lnTo>
                      <a:pt x="2893" y="1796"/>
                    </a:lnTo>
                    <a:lnTo>
                      <a:pt x="2915" y="1646"/>
                    </a:lnTo>
                    <a:lnTo>
                      <a:pt x="2926" y="1506"/>
                    </a:lnTo>
                    <a:lnTo>
                      <a:pt x="2926" y="1344"/>
                    </a:lnTo>
                    <a:lnTo>
                      <a:pt x="2904" y="1194"/>
                    </a:lnTo>
                    <a:lnTo>
                      <a:pt x="2872" y="1054"/>
                    </a:lnTo>
                    <a:lnTo>
                      <a:pt x="2829" y="914"/>
                    </a:lnTo>
                    <a:lnTo>
                      <a:pt x="2764" y="785"/>
                    </a:lnTo>
                    <a:lnTo>
                      <a:pt x="2700" y="656"/>
                    </a:lnTo>
                    <a:lnTo>
                      <a:pt x="2614" y="549"/>
                    </a:lnTo>
                    <a:lnTo>
                      <a:pt x="2517" y="441"/>
                    </a:lnTo>
                    <a:lnTo>
                      <a:pt x="2420" y="344"/>
                    </a:lnTo>
                    <a:lnTo>
                      <a:pt x="2313" y="258"/>
                    </a:lnTo>
                    <a:lnTo>
                      <a:pt x="2184" y="183"/>
                    </a:lnTo>
                    <a:lnTo>
                      <a:pt x="2055" y="119"/>
                    </a:lnTo>
                    <a:lnTo>
                      <a:pt x="1926" y="65"/>
                    </a:lnTo>
                    <a:lnTo>
                      <a:pt x="1786" y="33"/>
                    </a:lnTo>
                    <a:lnTo>
                      <a:pt x="1635" y="11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919050" y="2117675"/>
                <a:ext cx="73150" cy="73150"/>
              </a:xfrm>
              <a:custGeom>
                <a:rect b="b" l="l" r="r" t="t"/>
                <a:pathLst>
                  <a:path extrusionOk="0" h="2926" w="2926">
                    <a:moveTo>
                      <a:pt x="1334" y="0"/>
                    </a:moveTo>
                    <a:lnTo>
                      <a:pt x="1194" y="22"/>
                    </a:lnTo>
                    <a:lnTo>
                      <a:pt x="1043" y="54"/>
                    </a:lnTo>
                    <a:lnTo>
                      <a:pt x="914" y="108"/>
                    </a:lnTo>
                    <a:lnTo>
                      <a:pt x="775" y="162"/>
                    </a:lnTo>
                    <a:lnTo>
                      <a:pt x="656" y="237"/>
                    </a:lnTo>
                    <a:lnTo>
                      <a:pt x="538" y="312"/>
                    </a:lnTo>
                    <a:lnTo>
                      <a:pt x="441" y="409"/>
                    </a:lnTo>
                    <a:lnTo>
                      <a:pt x="344" y="506"/>
                    </a:lnTo>
                    <a:lnTo>
                      <a:pt x="258" y="624"/>
                    </a:lnTo>
                    <a:lnTo>
                      <a:pt x="183" y="742"/>
                    </a:lnTo>
                    <a:lnTo>
                      <a:pt x="119" y="871"/>
                    </a:lnTo>
                    <a:lnTo>
                      <a:pt x="76" y="1000"/>
                    </a:lnTo>
                    <a:lnTo>
                      <a:pt x="33" y="1151"/>
                    </a:lnTo>
                    <a:lnTo>
                      <a:pt x="11" y="1291"/>
                    </a:lnTo>
                    <a:lnTo>
                      <a:pt x="0" y="1452"/>
                    </a:lnTo>
                    <a:lnTo>
                      <a:pt x="11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19" y="2033"/>
                    </a:lnTo>
                    <a:lnTo>
                      <a:pt x="172" y="2162"/>
                    </a:lnTo>
                    <a:lnTo>
                      <a:pt x="248" y="2280"/>
                    </a:lnTo>
                    <a:lnTo>
                      <a:pt x="334" y="2388"/>
                    </a:lnTo>
                    <a:lnTo>
                      <a:pt x="420" y="2495"/>
                    </a:lnTo>
                    <a:lnTo>
                      <a:pt x="527" y="2592"/>
                    </a:lnTo>
                    <a:lnTo>
                      <a:pt x="635" y="2678"/>
                    </a:lnTo>
                    <a:lnTo>
                      <a:pt x="764" y="2742"/>
                    </a:lnTo>
                    <a:lnTo>
                      <a:pt x="893" y="2807"/>
                    </a:lnTo>
                    <a:lnTo>
                      <a:pt x="1022" y="2861"/>
                    </a:lnTo>
                    <a:lnTo>
                      <a:pt x="1172" y="2893"/>
                    </a:lnTo>
                    <a:lnTo>
                      <a:pt x="1312" y="2914"/>
                    </a:lnTo>
                    <a:lnTo>
                      <a:pt x="1473" y="2925"/>
                    </a:lnTo>
                    <a:lnTo>
                      <a:pt x="1624" y="2914"/>
                    </a:lnTo>
                    <a:lnTo>
                      <a:pt x="1775" y="2893"/>
                    </a:lnTo>
                    <a:lnTo>
                      <a:pt x="1914" y="2861"/>
                    </a:lnTo>
                    <a:lnTo>
                      <a:pt x="2043" y="2807"/>
                    </a:lnTo>
                    <a:lnTo>
                      <a:pt x="2172" y="2742"/>
                    </a:lnTo>
                    <a:lnTo>
                      <a:pt x="2301" y="2667"/>
                    </a:lnTo>
                    <a:lnTo>
                      <a:pt x="2409" y="2592"/>
                    </a:lnTo>
                    <a:lnTo>
                      <a:pt x="2517" y="2495"/>
                    </a:lnTo>
                    <a:lnTo>
                      <a:pt x="2603" y="2388"/>
                    </a:lnTo>
                    <a:lnTo>
                      <a:pt x="2689" y="2280"/>
                    </a:lnTo>
                    <a:lnTo>
                      <a:pt x="2764" y="2151"/>
                    </a:lnTo>
                    <a:lnTo>
                      <a:pt x="2818" y="2022"/>
                    </a:lnTo>
                    <a:lnTo>
                      <a:pt x="2871" y="1893"/>
                    </a:lnTo>
                    <a:lnTo>
                      <a:pt x="2904" y="1742"/>
                    </a:lnTo>
                    <a:lnTo>
                      <a:pt x="2925" y="1603"/>
                    </a:lnTo>
                    <a:lnTo>
                      <a:pt x="2925" y="1441"/>
                    </a:lnTo>
                    <a:lnTo>
                      <a:pt x="2925" y="1291"/>
                    </a:lnTo>
                    <a:lnTo>
                      <a:pt x="2893" y="1151"/>
                    </a:lnTo>
                    <a:lnTo>
                      <a:pt x="2861" y="1011"/>
                    </a:lnTo>
                    <a:lnTo>
                      <a:pt x="2818" y="882"/>
                    </a:lnTo>
                    <a:lnTo>
                      <a:pt x="2753" y="753"/>
                    </a:lnTo>
                    <a:lnTo>
                      <a:pt x="2689" y="635"/>
                    </a:lnTo>
                    <a:lnTo>
                      <a:pt x="2603" y="527"/>
                    </a:lnTo>
                    <a:lnTo>
                      <a:pt x="2506" y="420"/>
                    </a:lnTo>
                    <a:lnTo>
                      <a:pt x="2409" y="334"/>
                    </a:lnTo>
                    <a:lnTo>
                      <a:pt x="2301" y="248"/>
                    </a:lnTo>
                    <a:lnTo>
                      <a:pt x="2183" y="172"/>
                    </a:lnTo>
                    <a:lnTo>
                      <a:pt x="2054" y="119"/>
                    </a:lnTo>
                    <a:lnTo>
                      <a:pt x="1925" y="65"/>
                    </a:lnTo>
                    <a:lnTo>
                      <a:pt x="1785" y="33"/>
                    </a:lnTo>
                    <a:lnTo>
                      <a:pt x="1646" y="11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3"/>
              <p:cNvSpPr/>
              <p:nvPr/>
            </p:nvSpPr>
            <p:spPr>
              <a:xfrm>
                <a:off x="1233300" y="2431925"/>
                <a:ext cx="73150" cy="72875"/>
              </a:xfrm>
              <a:custGeom>
                <a:rect b="b" l="l" r="r" t="t"/>
                <a:pathLst>
                  <a:path extrusionOk="0" h="2915" w="2926">
                    <a:moveTo>
                      <a:pt x="1334" y="1"/>
                    </a:moveTo>
                    <a:lnTo>
                      <a:pt x="1183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46" y="237"/>
                    </a:lnTo>
                    <a:lnTo>
                      <a:pt x="538" y="312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59" y="624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65" y="1011"/>
                    </a:lnTo>
                    <a:lnTo>
                      <a:pt x="33" y="1151"/>
                    </a:lnTo>
                    <a:lnTo>
                      <a:pt x="11" y="1302"/>
                    </a:lnTo>
                    <a:lnTo>
                      <a:pt x="1" y="1452"/>
                    </a:lnTo>
                    <a:lnTo>
                      <a:pt x="11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08" y="2022"/>
                    </a:lnTo>
                    <a:lnTo>
                      <a:pt x="173" y="2151"/>
                    </a:lnTo>
                    <a:lnTo>
                      <a:pt x="237" y="2269"/>
                    </a:lnTo>
                    <a:lnTo>
                      <a:pt x="323" y="2377"/>
                    </a:lnTo>
                    <a:lnTo>
                      <a:pt x="409" y="2485"/>
                    </a:lnTo>
                    <a:lnTo>
                      <a:pt x="506" y="2581"/>
                    </a:lnTo>
                    <a:lnTo>
                      <a:pt x="613" y="2657"/>
                    </a:lnTo>
                    <a:lnTo>
                      <a:pt x="732" y="2732"/>
                    </a:lnTo>
                    <a:lnTo>
                      <a:pt x="861" y="2796"/>
                    </a:lnTo>
                    <a:lnTo>
                      <a:pt x="990" y="2850"/>
                    </a:lnTo>
                    <a:lnTo>
                      <a:pt x="1130" y="2882"/>
                    </a:lnTo>
                    <a:lnTo>
                      <a:pt x="1269" y="2904"/>
                    </a:lnTo>
                    <a:lnTo>
                      <a:pt x="1420" y="2915"/>
                    </a:lnTo>
                    <a:lnTo>
                      <a:pt x="1571" y="2915"/>
                    </a:lnTo>
                    <a:lnTo>
                      <a:pt x="1721" y="2893"/>
                    </a:lnTo>
                    <a:lnTo>
                      <a:pt x="1872" y="2861"/>
                    </a:lnTo>
                    <a:lnTo>
                      <a:pt x="2001" y="2818"/>
                    </a:lnTo>
                    <a:lnTo>
                      <a:pt x="2140" y="2764"/>
                    </a:lnTo>
                    <a:lnTo>
                      <a:pt x="2259" y="2689"/>
                    </a:lnTo>
                    <a:lnTo>
                      <a:pt x="2377" y="2614"/>
                    </a:lnTo>
                    <a:lnTo>
                      <a:pt x="2485" y="2528"/>
                    </a:lnTo>
                    <a:lnTo>
                      <a:pt x="2581" y="2420"/>
                    </a:lnTo>
                    <a:lnTo>
                      <a:pt x="2667" y="2312"/>
                    </a:lnTo>
                    <a:lnTo>
                      <a:pt x="2743" y="2194"/>
                    </a:lnTo>
                    <a:lnTo>
                      <a:pt x="2807" y="2065"/>
                    </a:lnTo>
                    <a:lnTo>
                      <a:pt x="2850" y="1936"/>
                    </a:lnTo>
                    <a:lnTo>
                      <a:pt x="2893" y="1786"/>
                    </a:lnTo>
                    <a:lnTo>
                      <a:pt x="2915" y="1646"/>
                    </a:lnTo>
                    <a:lnTo>
                      <a:pt x="2925" y="1495"/>
                    </a:lnTo>
                    <a:lnTo>
                      <a:pt x="2925" y="1334"/>
                    </a:lnTo>
                    <a:lnTo>
                      <a:pt x="2904" y="1183"/>
                    </a:lnTo>
                    <a:lnTo>
                      <a:pt x="2872" y="1044"/>
                    </a:lnTo>
                    <a:lnTo>
                      <a:pt x="2829" y="904"/>
                    </a:lnTo>
                    <a:lnTo>
                      <a:pt x="2764" y="775"/>
                    </a:lnTo>
                    <a:lnTo>
                      <a:pt x="2700" y="657"/>
                    </a:lnTo>
                    <a:lnTo>
                      <a:pt x="2614" y="538"/>
                    </a:lnTo>
                    <a:lnTo>
                      <a:pt x="2517" y="431"/>
                    </a:lnTo>
                    <a:lnTo>
                      <a:pt x="2420" y="334"/>
                    </a:lnTo>
                    <a:lnTo>
                      <a:pt x="2312" y="248"/>
                    </a:lnTo>
                    <a:lnTo>
                      <a:pt x="2194" y="183"/>
                    </a:lnTo>
                    <a:lnTo>
                      <a:pt x="2065" y="119"/>
                    </a:lnTo>
                    <a:lnTo>
                      <a:pt x="1925" y="65"/>
                    </a:lnTo>
                    <a:lnTo>
                      <a:pt x="1786" y="33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1470125" y="2354225"/>
                <a:ext cx="72350" cy="72625"/>
              </a:xfrm>
              <a:custGeom>
                <a:rect b="b" l="l" r="r" t="t"/>
                <a:pathLst>
                  <a:path extrusionOk="0" h="2905" w="2894">
                    <a:moveTo>
                      <a:pt x="1334" y="1"/>
                    </a:moveTo>
                    <a:lnTo>
                      <a:pt x="1195" y="22"/>
                    </a:lnTo>
                    <a:lnTo>
                      <a:pt x="1055" y="55"/>
                    </a:lnTo>
                    <a:lnTo>
                      <a:pt x="915" y="98"/>
                    </a:lnTo>
                    <a:lnTo>
                      <a:pt x="786" y="152"/>
                    </a:lnTo>
                    <a:lnTo>
                      <a:pt x="668" y="227"/>
                    </a:lnTo>
                    <a:lnTo>
                      <a:pt x="560" y="302"/>
                    </a:lnTo>
                    <a:lnTo>
                      <a:pt x="453" y="388"/>
                    </a:lnTo>
                    <a:lnTo>
                      <a:pt x="356" y="496"/>
                    </a:lnTo>
                    <a:lnTo>
                      <a:pt x="270" y="603"/>
                    </a:lnTo>
                    <a:lnTo>
                      <a:pt x="195" y="721"/>
                    </a:lnTo>
                    <a:lnTo>
                      <a:pt x="130" y="840"/>
                    </a:lnTo>
                    <a:lnTo>
                      <a:pt x="76" y="969"/>
                    </a:lnTo>
                    <a:lnTo>
                      <a:pt x="33" y="1109"/>
                    </a:lnTo>
                    <a:lnTo>
                      <a:pt x="12" y="1248"/>
                    </a:lnTo>
                    <a:lnTo>
                      <a:pt x="1" y="1399"/>
                    </a:lnTo>
                    <a:lnTo>
                      <a:pt x="1" y="1549"/>
                    </a:lnTo>
                    <a:lnTo>
                      <a:pt x="22" y="1700"/>
                    </a:lnTo>
                    <a:lnTo>
                      <a:pt x="55" y="1840"/>
                    </a:lnTo>
                    <a:lnTo>
                      <a:pt x="98" y="1980"/>
                    </a:lnTo>
                    <a:lnTo>
                      <a:pt x="152" y="2109"/>
                    </a:lnTo>
                    <a:lnTo>
                      <a:pt x="227" y="2238"/>
                    </a:lnTo>
                    <a:lnTo>
                      <a:pt x="302" y="2356"/>
                    </a:lnTo>
                    <a:lnTo>
                      <a:pt x="399" y="2453"/>
                    </a:lnTo>
                    <a:lnTo>
                      <a:pt x="496" y="2549"/>
                    </a:lnTo>
                    <a:lnTo>
                      <a:pt x="614" y="2646"/>
                    </a:lnTo>
                    <a:lnTo>
                      <a:pt x="732" y="2721"/>
                    </a:lnTo>
                    <a:lnTo>
                      <a:pt x="861" y="2775"/>
                    </a:lnTo>
                    <a:lnTo>
                      <a:pt x="990" y="2829"/>
                    </a:lnTo>
                    <a:lnTo>
                      <a:pt x="1130" y="2872"/>
                    </a:lnTo>
                    <a:lnTo>
                      <a:pt x="1281" y="2894"/>
                    </a:lnTo>
                    <a:lnTo>
                      <a:pt x="1431" y="2904"/>
                    </a:lnTo>
                    <a:lnTo>
                      <a:pt x="1582" y="2894"/>
                    </a:lnTo>
                    <a:lnTo>
                      <a:pt x="1732" y="2872"/>
                    </a:lnTo>
                    <a:lnTo>
                      <a:pt x="1872" y="2840"/>
                    </a:lnTo>
                    <a:lnTo>
                      <a:pt x="2001" y="2797"/>
                    </a:lnTo>
                    <a:lnTo>
                      <a:pt x="2130" y="2732"/>
                    </a:lnTo>
                    <a:lnTo>
                      <a:pt x="2248" y="2668"/>
                    </a:lnTo>
                    <a:lnTo>
                      <a:pt x="2356" y="2582"/>
                    </a:lnTo>
                    <a:lnTo>
                      <a:pt x="2463" y="2496"/>
                    </a:lnTo>
                    <a:lnTo>
                      <a:pt x="2560" y="2388"/>
                    </a:lnTo>
                    <a:lnTo>
                      <a:pt x="2635" y="2281"/>
                    </a:lnTo>
                    <a:lnTo>
                      <a:pt x="2711" y="2162"/>
                    </a:lnTo>
                    <a:lnTo>
                      <a:pt x="2775" y="2044"/>
                    </a:lnTo>
                    <a:lnTo>
                      <a:pt x="2829" y="1904"/>
                    </a:lnTo>
                    <a:lnTo>
                      <a:pt x="2861" y="1775"/>
                    </a:lnTo>
                    <a:lnTo>
                      <a:pt x="2883" y="1625"/>
                    </a:lnTo>
                    <a:lnTo>
                      <a:pt x="2894" y="1474"/>
                    </a:lnTo>
                    <a:lnTo>
                      <a:pt x="2894" y="1334"/>
                    </a:lnTo>
                    <a:lnTo>
                      <a:pt x="2872" y="1184"/>
                    </a:lnTo>
                    <a:lnTo>
                      <a:pt x="2840" y="1044"/>
                    </a:lnTo>
                    <a:lnTo>
                      <a:pt x="2797" y="915"/>
                    </a:lnTo>
                    <a:lnTo>
                      <a:pt x="2732" y="786"/>
                    </a:lnTo>
                    <a:lnTo>
                      <a:pt x="2668" y="668"/>
                    </a:lnTo>
                    <a:lnTo>
                      <a:pt x="2592" y="549"/>
                    </a:lnTo>
                    <a:lnTo>
                      <a:pt x="2496" y="442"/>
                    </a:lnTo>
                    <a:lnTo>
                      <a:pt x="2399" y="356"/>
                    </a:lnTo>
                    <a:lnTo>
                      <a:pt x="2291" y="270"/>
                    </a:lnTo>
                    <a:lnTo>
                      <a:pt x="2173" y="195"/>
                    </a:lnTo>
                    <a:lnTo>
                      <a:pt x="2044" y="130"/>
                    </a:lnTo>
                    <a:lnTo>
                      <a:pt x="1915" y="76"/>
                    </a:lnTo>
                    <a:lnTo>
                      <a:pt x="1775" y="33"/>
                    </a:lnTo>
                    <a:lnTo>
                      <a:pt x="1635" y="12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1155600" y="2431925"/>
                <a:ext cx="72900" cy="72875"/>
              </a:xfrm>
              <a:custGeom>
                <a:rect b="b" l="l" r="r" t="t"/>
                <a:pathLst>
                  <a:path extrusionOk="0" h="2915" w="2916">
                    <a:moveTo>
                      <a:pt x="1485" y="1"/>
                    </a:moveTo>
                    <a:lnTo>
                      <a:pt x="1334" y="11"/>
                    </a:lnTo>
                    <a:lnTo>
                      <a:pt x="1184" y="22"/>
                    </a:lnTo>
                    <a:lnTo>
                      <a:pt x="1044" y="54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46" y="237"/>
                    </a:lnTo>
                    <a:lnTo>
                      <a:pt x="539" y="323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48" y="624"/>
                    </a:lnTo>
                    <a:lnTo>
                      <a:pt x="184" y="753"/>
                    </a:lnTo>
                    <a:lnTo>
                      <a:pt x="119" y="882"/>
                    </a:lnTo>
                    <a:lnTo>
                      <a:pt x="65" y="1011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2"/>
                    </a:lnTo>
                    <a:lnTo>
                      <a:pt x="12" y="1603"/>
                    </a:lnTo>
                    <a:lnTo>
                      <a:pt x="33" y="1753"/>
                    </a:lnTo>
                    <a:lnTo>
                      <a:pt x="65" y="1893"/>
                    </a:lnTo>
                    <a:lnTo>
                      <a:pt x="108" y="2022"/>
                    </a:lnTo>
                    <a:lnTo>
                      <a:pt x="173" y="2151"/>
                    </a:lnTo>
                    <a:lnTo>
                      <a:pt x="238" y="2269"/>
                    </a:lnTo>
                    <a:lnTo>
                      <a:pt x="324" y="2377"/>
                    </a:lnTo>
                    <a:lnTo>
                      <a:pt x="410" y="2485"/>
                    </a:lnTo>
                    <a:lnTo>
                      <a:pt x="517" y="2581"/>
                    </a:lnTo>
                    <a:lnTo>
                      <a:pt x="625" y="2657"/>
                    </a:lnTo>
                    <a:lnTo>
                      <a:pt x="743" y="2732"/>
                    </a:lnTo>
                    <a:lnTo>
                      <a:pt x="872" y="2796"/>
                    </a:lnTo>
                    <a:lnTo>
                      <a:pt x="1001" y="2850"/>
                    </a:lnTo>
                    <a:lnTo>
                      <a:pt x="1141" y="2882"/>
                    </a:lnTo>
                    <a:lnTo>
                      <a:pt x="1281" y="2904"/>
                    </a:lnTo>
                    <a:lnTo>
                      <a:pt x="1431" y="2915"/>
                    </a:lnTo>
                    <a:lnTo>
                      <a:pt x="1582" y="2915"/>
                    </a:lnTo>
                    <a:lnTo>
                      <a:pt x="1732" y="2893"/>
                    </a:lnTo>
                    <a:lnTo>
                      <a:pt x="1883" y="2861"/>
                    </a:lnTo>
                    <a:lnTo>
                      <a:pt x="2012" y="2807"/>
                    </a:lnTo>
                    <a:lnTo>
                      <a:pt x="2141" y="2753"/>
                    </a:lnTo>
                    <a:lnTo>
                      <a:pt x="2270" y="2678"/>
                    </a:lnTo>
                    <a:lnTo>
                      <a:pt x="2377" y="2592"/>
                    </a:lnTo>
                    <a:lnTo>
                      <a:pt x="2485" y="2506"/>
                    </a:lnTo>
                    <a:lnTo>
                      <a:pt x="2582" y="2398"/>
                    </a:lnTo>
                    <a:lnTo>
                      <a:pt x="2668" y="2291"/>
                    </a:lnTo>
                    <a:lnTo>
                      <a:pt x="2743" y="2173"/>
                    </a:lnTo>
                    <a:lnTo>
                      <a:pt x="2797" y="2044"/>
                    </a:lnTo>
                    <a:lnTo>
                      <a:pt x="2851" y="1904"/>
                    </a:lnTo>
                    <a:lnTo>
                      <a:pt x="2883" y="1764"/>
                    </a:lnTo>
                    <a:lnTo>
                      <a:pt x="2904" y="1614"/>
                    </a:lnTo>
                    <a:lnTo>
                      <a:pt x="2915" y="1463"/>
                    </a:lnTo>
                    <a:lnTo>
                      <a:pt x="2904" y="1312"/>
                    </a:lnTo>
                    <a:lnTo>
                      <a:pt x="2894" y="1162"/>
                    </a:lnTo>
                    <a:lnTo>
                      <a:pt x="2851" y="1022"/>
                    </a:lnTo>
                    <a:lnTo>
                      <a:pt x="2807" y="893"/>
                    </a:lnTo>
                    <a:lnTo>
                      <a:pt x="2743" y="764"/>
                    </a:lnTo>
                    <a:lnTo>
                      <a:pt x="2678" y="646"/>
                    </a:lnTo>
                    <a:lnTo>
                      <a:pt x="2592" y="538"/>
                    </a:lnTo>
                    <a:lnTo>
                      <a:pt x="2506" y="431"/>
                    </a:lnTo>
                    <a:lnTo>
                      <a:pt x="2399" y="334"/>
                    </a:lnTo>
                    <a:lnTo>
                      <a:pt x="2291" y="259"/>
                    </a:lnTo>
                    <a:lnTo>
                      <a:pt x="2173" y="183"/>
                    </a:lnTo>
                    <a:lnTo>
                      <a:pt x="2055" y="119"/>
                    </a:lnTo>
                    <a:lnTo>
                      <a:pt x="1915" y="76"/>
                    </a:lnTo>
                    <a:lnTo>
                      <a:pt x="1786" y="33"/>
                    </a:lnTo>
                    <a:lnTo>
                      <a:pt x="1635" y="11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997275" y="235422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463" y="1"/>
                    </a:moveTo>
                    <a:lnTo>
                      <a:pt x="1312" y="12"/>
                    </a:lnTo>
                    <a:lnTo>
                      <a:pt x="1173" y="33"/>
                    </a:lnTo>
                    <a:lnTo>
                      <a:pt x="1033" y="65"/>
                    </a:lnTo>
                    <a:lnTo>
                      <a:pt x="904" y="109"/>
                    </a:lnTo>
                    <a:lnTo>
                      <a:pt x="775" y="173"/>
                    </a:lnTo>
                    <a:lnTo>
                      <a:pt x="656" y="238"/>
                    </a:lnTo>
                    <a:lnTo>
                      <a:pt x="538" y="324"/>
                    </a:lnTo>
                    <a:lnTo>
                      <a:pt x="441" y="410"/>
                    </a:lnTo>
                    <a:lnTo>
                      <a:pt x="345" y="506"/>
                    </a:lnTo>
                    <a:lnTo>
                      <a:pt x="259" y="625"/>
                    </a:lnTo>
                    <a:lnTo>
                      <a:pt x="183" y="743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30"/>
                    </a:lnTo>
                    <a:lnTo>
                      <a:pt x="11" y="1281"/>
                    </a:lnTo>
                    <a:lnTo>
                      <a:pt x="0" y="1420"/>
                    </a:lnTo>
                    <a:lnTo>
                      <a:pt x="11" y="1571"/>
                    </a:lnTo>
                    <a:lnTo>
                      <a:pt x="22" y="1721"/>
                    </a:lnTo>
                    <a:lnTo>
                      <a:pt x="54" y="1861"/>
                    </a:lnTo>
                    <a:lnTo>
                      <a:pt x="108" y="1990"/>
                    </a:lnTo>
                    <a:lnTo>
                      <a:pt x="162" y="2119"/>
                    </a:lnTo>
                    <a:lnTo>
                      <a:pt x="237" y="2238"/>
                    </a:lnTo>
                    <a:lnTo>
                      <a:pt x="312" y="2356"/>
                    </a:lnTo>
                    <a:lnTo>
                      <a:pt x="398" y="2453"/>
                    </a:lnTo>
                    <a:lnTo>
                      <a:pt x="506" y="2549"/>
                    </a:lnTo>
                    <a:lnTo>
                      <a:pt x="613" y="2635"/>
                    </a:lnTo>
                    <a:lnTo>
                      <a:pt x="732" y="2711"/>
                    </a:lnTo>
                    <a:lnTo>
                      <a:pt x="850" y="2775"/>
                    </a:lnTo>
                    <a:lnTo>
                      <a:pt x="979" y="2829"/>
                    </a:lnTo>
                    <a:lnTo>
                      <a:pt x="1119" y="2861"/>
                    </a:lnTo>
                    <a:lnTo>
                      <a:pt x="1269" y="2894"/>
                    </a:lnTo>
                    <a:lnTo>
                      <a:pt x="1409" y="2904"/>
                    </a:lnTo>
                    <a:lnTo>
                      <a:pt x="1560" y="2894"/>
                    </a:lnTo>
                    <a:lnTo>
                      <a:pt x="1710" y="2883"/>
                    </a:lnTo>
                    <a:lnTo>
                      <a:pt x="1861" y="2851"/>
                    </a:lnTo>
                    <a:lnTo>
                      <a:pt x="1990" y="2797"/>
                    </a:lnTo>
                    <a:lnTo>
                      <a:pt x="2119" y="2743"/>
                    </a:lnTo>
                    <a:lnTo>
                      <a:pt x="2248" y="2668"/>
                    </a:lnTo>
                    <a:lnTo>
                      <a:pt x="2366" y="2582"/>
                    </a:lnTo>
                    <a:lnTo>
                      <a:pt x="2463" y="2496"/>
                    </a:lnTo>
                    <a:lnTo>
                      <a:pt x="2560" y="2388"/>
                    </a:lnTo>
                    <a:lnTo>
                      <a:pt x="2646" y="2281"/>
                    </a:lnTo>
                    <a:lnTo>
                      <a:pt x="2721" y="2152"/>
                    </a:lnTo>
                    <a:lnTo>
                      <a:pt x="2785" y="2033"/>
                    </a:lnTo>
                    <a:lnTo>
                      <a:pt x="2839" y="1893"/>
                    </a:lnTo>
                    <a:lnTo>
                      <a:pt x="2871" y="1754"/>
                    </a:lnTo>
                    <a:lnTo>
                      <a:pt x="2893" y="1603"/>
                    </a:lnTo>
                    <a:lnTo>
                      <a:pt x="2904" y="1453"/>
                    </a:lnTo>
                    <a:lnTo>
                      <a:pt x="2893" y="1302"/>
                    </a:lnTo>
                    <a:lnTo>
                      <a:pt x="2871" y="1162"/>
                    </a:lnTo>
                    <a:lnTo>
                      <a:pt x="2839" y="1023"/>
                    </a:lnTo>
                    <a:lnTo>
                      <a:pt x="2785" y="883"/>
                    </a:lnTo>
                    <a:lnTo>
                      <a:pt x="2732" y="764"/>
                    </a:lnTo>
                    <a:lnTo>
                      <a:pt x="2656" y="646"/>
                    </a:lnTo>
                    <a:lnTo>
                      <a:pt x="2581" y="528"/>
                    </a:lnTo>
                    <a:lnTo>
                      <a:pt x="2484" y="431"/>
                    </a:lnTo>
                    <a:lnTo>
                      <a:pt x="2388" y="334"/>
                    </a:lnTo>
                    <a:lnTo>
                      <a:pt x="2269" y="248"/>
                    </a:lnTo>
                    <a:lnTo>
                      <a:pt x="2151" y="184"/>
                    </a:lnTo>
                    <a:lnTo>
                      <a:pt x="2033" y="119"/>
                    </a:lnTo>
                    <a:lnTo>
                      <a:pt x="1893" y="65"/>
                    </a:lnTo>
                    <a:lnTo>
                      <a:pt x="1753" y="33"/>
                    </a:lnTo>
                    <a:lnTo>
                      <a:pt x="1613" y="1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1311525" y="2431925"/>
                <a:ext cx="72625" cy="72875"/>
              </a:xfrm>
              <a:custGeom>
                <a:rect b="b" l="l" r="r" t="t"/>
                <a:pathLst>
                  <a:path extrusionOk="0" h="2915" w="2905">
                    <a:moveTo>
                      <a:pt x="1442" y="1"/>
                    </a:moveTo>
                    <a:lnTo>
                      <a:pt x="1291" y="11"/>
                    </a:ln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8" y="323"/>
                    </a:lnTo>
                    <a:lnTo>
                      <a:pt x="420" y="420"/>
                    </a:lnTo>
                    <a:lnTo>
                      <a:pt x="334" y="517"/>
                    </a:lnTo>
                    <a:lnTo>
                      <a:pt x="248" y="635"/>
                    </a:lnTo>
                    <a:lnTo>
                      <a:pt x="173" y="753"/>
                    </a:lnTo>
                    <a:lnTo>
                      <a:pt x="108" y="872"/>
                    </a:lnTo>
                    <a:lnTo>
                      <a:pt x="65" y="1011"/>
                    </a:lnTo>
                    <a:lnTo>
                      <a:pt x="33" y="1140"/>
                    </a:lnTo>
                    <a:lnTo>
                      <a:pt x="1" y="1291"/>
                    </a:lnTo>
                    <a:lnTo>
                      <a:pt x="1" y="1441"/>
                    </a:lnTo>
                    <a:lnTo>
                      <a:pt x="1" y="1592"/>
                    </a:lnTo>
                    <a:lnTo>
                      <a:pt x="22" y="1743"/>
                    </a:lnTo>
                    <a:lnTo>
                      <a:pt x="54" y="1882"/>
                    </a:lnTo>
                    <a:lnTo>
                      <a:pt x="108" y="2022"/>
                    </a:lnTo>
                    <a:lnTo>
                      <a:pt x="162" y="2151"/>
                    </a:lnTo>
                    <a:lnTo>
                      <a:pt x="237" y="2269"/>
                    </a:lnTo>
                    <a:lnTo>
                      <a:pt x="323" y="2388"/>
                    </a:lnTo>
                    <a:lnTo>
                      <a:pt x="409" y="2485"/>
                    </a:lnTo>
                    <a:lnTo>
                      <a:pt x="517" y="2581"/>
                    </a:lnTo>
                    <a:lnTo>
                      <a:pt x="624" y="2667"/>
                    </a:lnTo>
                    <a:lnTo>
                      <a:pt x="753" y="2743"/>
                    </a:lnTo>
                    <a:lnTo>
                      <a:pt x="882" y="2796"/>
                    </a:lnTo>
                    <a:lnTo>
                      <a:pt x="1011" y="2850"/>
                    </a:lnTo>
                    <a:lnTo>
                      <a:pt x="1162" y="2882"/>
                    </a:lnTo>
                    <a:lnTo>
                      <a:pt x="1302" y="2904"/>
                    </a:lnTo>
                    <a:lnTo>
                      <a:pt x="1463" y="2915"/>
                    </a:lnTo>
                    <a:lnTo>
                      <a:pt x="1603" y="2904"/>
                    </a:lnTo>
                    <a:lnTo>
                      <a:pt x="1753" y="2882"/>
                    </a:lnTo>
                    <a:lnTo>
                      <a:pt x="1893" y="2850"/>
                    </a:lnTo>
                    <a:lnTo>
                      <a:pt x="2022" y="2796"/>
                    </a:lnTo>
                    <a:lnTo>
                      <a:pt x="2151" y="2743"/>
                    </a:lnTo>
                    <a:lnTo>
                      <a:pt x="2270" y="2667"/>
                    </a:lnTo>
                    <a:lnTo>
                      <a:pt x="2377" y="2592"/>
                    </a:lnTo>
                    <a:lnTo>
                      <a:pt x="2485" y="2495"/>
                    </a:lnTo>
                    <a:lnTo>
                      <a:pt x="2571" y="2398"/>
                    </a:lnTo>
                    <a:lnTo>
                      <a:pt x="2657" y="2280"/>
                    </a:lnTo>
                    <a:lnTo>
                      <a:pt x="2732" y="2162"/>
                    </a:lnTo>
                    <a:lnTo>
                      <a:pt x="2786" y="2044"/>
                    </a:lnTo>
                    <a:lnTo>
                      <a:pt x="2839" y="1904"/>
                    </a:lnTo>
                    <a:lnTo>
                      <a:pt x="2872" y="1775"/>
                    </a:lnTo>
                    <a:lnTo>
                      <a:pt x="2893" y="1624"/>
                    </a:lnTo>
                    <a:lnTo>
                      <a:pt x="2904" y="1474"/>
                    </a:lnTo>
                    <a:lnTo>
                      <a:pt x="2904" y="1323"/>
                    </a:lnTo>
                    <a:lnTo>
                      <a:pt x="2882" y="1173"/>
                    </a:lnTo>
                    <a:lnTo>
                      <a:pt x="2850" y="1033"/>
                    </a:lnTo>
                    <a:lnTo>
                      <a:pt x="2796" y="893"/>
                    </a:lnTo>
                    <a:lnTo>
                      <a:pt x="2743" y="764"/>
                    </a:lnTo>
                    <a:lnTo>
                      <a:pt x="2667" y="646"/>
                    </a:lnTo>
                    <a:lnTo>
                      <a:pt x="2581" y="527"/>
                    </a:lnTo>
                    <a:lnTo>
                      <a:pt x="2485" y="431"/>
                    </a:lnTo>
                    <a:lnTo>
                      <a:pt x="2388" y="334"/>
                    </a:lnTo>
                    <a:lnTo>
                      <a:pt x="2270" y="248"/>
                    </a:lnTo>
                    <a:lnTo>
                      <a:pt x="2151" y="173"/>
                    </a:lnTo>
                    <a:lnTo>
                      <a:pt x="2022" y="119"/>
                    </a:lnTo>
                    <a:lnTo>
                      <a:pt x="1882" y="65"/>
                    </a:lnTo>
                    <a:lnTo>
                      <a:pt x="1743" y="33"/>
                    </a:lnTo>
                    <a:lnTo>
                      <a:pt x="1592" y="11"/>
                    </a:lnTo>
                    <a:lnTo>
                      <a:pt x="144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1155600" y="1803675"/>
                <a:ext cx="72900" cy="72625"/>
              </a:xfrm>
              <a:custGeom>
                <a:rect b="b" l="l" r="r" t="t"/>
                <a:pathLst>
                  <a:path extrusionOk="0" h="2905" w="2916">
                    <a:moveTo>
                      <a:pt x="1291" y="1"/>
                    </a:moveTo>
                    <a:lnTo>
                      <a:pt x="1141" y="33"/>
                    </a:lnTo>
                    <a:lnTo>
                      <a:pt x="1001" y="65"/>
                    </a:lnTo>
                    <a:lnTo>
                      <a:pt x="872" y="119"/>
                    </a:lnTo>
                    <a:lnTo>
                      <a:pt x="754" y="173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20"/>
                    </a:lnTo>
                    <a:lnTo>
                      <a:pt x="324" y="528"/>
                    </a:lnTo>
                    <a:lnTo>
                      <a:pt x="248" y="635"/>
                    </a:lnTo>
                    <a:lnTo>
                      <a:pt x="173" y="754"/>
                    </a:lnTo>
                    <a:lnTo>
                      <a:pt x="119" y="883"/>
                    </a:lnTo>
                    <a:lnTo>
                      <a:pt x="65" y="1012"/>
                    </a:lnTo>
                    <a:lnTo>
                      <a:pt x="33" y="1151"/>
                    </a:lnTo>
                    <a:lnTo>
                      <a:pt x="12" y="1302"/>
                    </a:lnTo>
                    <a:lnTo>
                      <a:pt x="1" y="1453"/>
                    </a:lnTo>
                    <a:lnTo>
                      <a:pt x="12" y="1603"/>
                    </a:lnTo>
                    <a:lnTo>
                      <a:pt x="33" y="1743"/>
                    </a:lnTo>
                    <a:lnTo>
                      <a:pt x="65" y="1893"/>
                    </a:lnTo>
                    <a:lnTo>
                      <a:pt x="119" y="2022"/>
                    </a:lnTo>
                    <a:lnTo>
                      <a:pt x="184" y="2152"/>
                    </a:lnTo>
                    <a:lnTo>
                      <a:pt x="259" y="2270"/>
                    </a:lnTo>
                    <a:lnTo>
                      <a:pt x="334" y="2388"/>
                    </a:lnTo>
                    <a:lnTo>
                      <a:pt x="431" y="2496"/>
                    </a:lnTo>
                    <a:lnTo>
                      <a:pt x="539" y="2582"/>
                    </a:lnTo>
                    <a:lnTo>
                      <a:pt x="646" y="2668"/>
                    </a:lnTo>
                    <a:lnTo>
                      <a:pt x="775" y="2743"/>
                    </a:lnTo>
                    <a:lnTo>
                      <a:pt x="904" y="2797"/>
                    </a:lnTo>
                    <a:lnTo>
                      <a:pt x="1044" y="2850"/>
                    </a:lnTo>
                    <a:lnTo>
                      <a:pt x="1184" y="2883"/>
                    </a:lnTo>
                    <a:lnTo>
                      <a:pt x="1334" y="2904"/>
                    </a:lnTo>
                    <a:lnTo>
                      <a:pt x="1485" y="2904"/>
                    </a:lnTo>
                    <a:lnTo>
                      <a:pt x="1635" y="2893"/>
                    </a:lnTo>
                    <a:lnTo>
                      <a:pt x="1775" y="2872"/>
                    </a:lnTo>
                    <a:lnTo>
                      <a:pt x="1915" y="2840"/>
                    </a:lnTo>
                    <a:lnTo>
                      <a:pt x="2044" y="2786"/>
                    </a:lnTo>
                    <a:lnTo>
                      <a:pt x="2173" y="2721"/>
                    </a:lnTo>
                    <a:lnTo>
                      <a:pt x="2291" y="2657"/>
                    </a:lnTo>
                    <a:lnTo>
                      <a:pt x="2399" y="2571"/>
                    </a:lnTo>
                    <a:lnTo>
                      <a:pt x="2496" y="2474"/>
                    </a:lnTo>
                    <a:lnTo>
                      <a:pt x="2592" y="2377"/>
                    </a:lnTo>
                    <a:lnTo>
                      <a:pt x="2668" y="2259"/>
                    </a:lnTo>
                    <a:lnTo>
                      <a:pt x="2743" y="2141"/>
                    </a:lnTo>
                    <a:lnTo>
                      <a:pt x="2807" y="2022"/>
                    </a:lnTo>
                    <a:lnTo>
                      <a:pt x="2851" y="1883"/>
                    </a:lnTo>
                    <a:lnTo>
                      <a:pt x="2883" y="1743"/>
                    </a:lnTo>
                    <a:lnTo>
                      <a:pt x="2904" y="1603"/>
                    </a:lnTo>
                    <a:lnTo>
                      <a:pt x="2915" y="1453"/>
                    </a:lnTo>
                    <a:lnTo>
                      <a:pt x="2904" y="1302"/>
                    </a:lnTo>
                    <a:lnTo>
                      <a:pt x="2883" y="1151"/>
                    </a:lnTo>
                    <a:lnTo>
                      <a:pt x="2851" y="1012"/>
                    </a:lnTo>
                    <a:lnTo>
                      <a:pt x="2797" y="872"/>
                    </a:lnTo>
                    <a:lnTo>
                      <a:pt x="2743" y="743"/>
                    </a:lnTo>
                    <a:lnTo>
                      <a:pt x="2668" y="625"/>
                    </a:lnTo>
                    <a:lnTo>
                      <a:pt x="2582" y="517"/>
                    </a:lnTo>
                    <a:lnTo>
                      <a:pt x="2485" y="410"/>
                    </a:lnTo>
                    <a:lnTo>
                      <a:pt x="2377" y="313"/>
                    </a:lnTo>
                    <a:lnTo>
                      <a:pt x="2270" y="237"/>
                    </a:lnTo>
                    <a:lnTo>
                      <a:pt x="2141" y="162"/>
                    </a:lnTo>
                    <a:lnTo>
                      <a:pt x="2012" y="98"/>
                    </a:lnTo>
                    <a:lnTo>
                      <a:pt x="1883" y="55"/>
                    </a:lnTo>
                    <a:lnTo>
                      <a:pt x="1732" y="22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3"/>
              <p:cNvSpPr/>
              <p:nvPr/>
            </p:nvSpPr>
            <p:spPr>
              <a:xfrm>
                <a:off x="1314225" y="180367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291" y="1"/>
                    </a:move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08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23" y="528"/>
                    </a:lnTo>
                    <a:lnTo>
                      <a:pt x="248" y="635"/>
                    </a:lnTo>
                    <a:lnTo>
                      <a:pt x="172" y="754"/>
                    </a:lnTo>
                    <a:lnTo>
                      <a:pt x="119" y="883"/>
                    </a:lnTo>
                    <a:lnTo>
                      <a:pt x="65" y="1012"/>
                    </a:lnTo>
                    <a:lnTo>
                      <a:pt x="32" y="1151"/>
                    </a:lnTo>
                    <a:lnTo>
                      <a:pt x="11" y="1302"/>
                    </a:lnTo>
                    <a:lnTo>
                      <a:pt x="0" y="1453"/>
                    </a:lnTo>
                    <a:lnTo>
                      <a:pt x="11" y="1603"/>
                    </a:lnTo>
                    <a:lnTo>
                      <a:pt x="32" y="1743"/>
                    </a:lnTo>
                    <a:lnTo>
                      <a:pt x="65" y="1883"/>
                    </a:lnTo>
                    <a:lnTo>
                      <a:pt x="108" y="2012"/>
                    </a:lnTo>
                    <a:lnTo>
                      <a:pt x="172" y="2141"/>
                    </a:lnTo>
                    <a:lnTo>
                      <a:pt x="248" y="2259"/>
                    </a:lnTo>
                    <a:lnTo>
                      <a:pt x="323" y="2377"/>
                    </a:lnTo>
                    <a:lnTo>
                      <a:pt x="420" y="2474"/>
                    </a:lnTo>
                    <a:lnTo>
                      <a:pt x="516" y="2571"/>
                    </a:lnTo>
                    <a:lnTo>
                      <a:pt x="635" y="2657"/>
                    </a:lnTo>
                    <a:lnTo>
                      <a:pt x="753" y="2721"/>
                    </a:lnTo>
                    <a:lnTo>
                      <a:pt x="871" y="2786"/>
                    </a:lnTo>
                    <a:lnTo>
                      <a:pt x="1011" y="2840"/>
                    </a:lnTo>
                    <a:lnTo>
                      <a:pt x="1151" y="2872"/>
                    </a:lnTo>
                    <a:lnTo>
                      <a:pt x="1291" y="2893"/>
                    </a:lnTo>
                    <a:lnTo>
                      <a:pt x="1441" y="2904"/>
                    </a:lnTo>
                    <a:lnTo>
                      <a:pt x="1592" y="2893"/>
                    </a:lnTo>
                    <a:lnTo>
                      <a:pt x="1742" y="2872"/>
                    </a:lnTo>
                    <a:lnTo>
                      <a:pt x="1882" y="2840"/>
                    </a:lnTo>
                    <a:lnTo>
                      <a:pt x="2022" y="2797"/>
                    </a:lnTo>
                    <a:lnTo>
                      <a:pt x="2151" y="2732"/>
                    </a:lnTo>
                    <a:lnTo>
                      <a:pt x="2269" y="2657"/>
                    </a:lnTo>
                    <a:lnTo>
                      <a:pt x="2387" y="2571"/>
                    </a:lnTo>
                    <a:lnTo>
                      <a:pt x="2484" y="2474"/>
                    </a:lnTo>
                    <a:lnTo>
                      <a:pt x="2581" y="2377"/>
                    </a:lnTo>
                    <a:lnTo>
                      <a:pt x="2667" y="2259"/>
                    </a:lnTo>
                    <a:lnTo>
                      <a:pt x="2742" y="2141"/>
                    </a:lnTo>
                    <a:lnTo>
                      <a:pt x="2796" y="2012"/>
                    </a:lnTo>
                    <a:lnTo>
                      <a:pt x="2850" y="1872"/>
                    </a:lnTo>
                    <a:lnTo>
                      <a:pt x="2882" y="1721"/>
                    </a:lnTo>
                    <a:lnTo>
                      <a:pt x="2904" y="1582"/>
                    </a:lnTo>
                    <a:lnTo>
                      <a:pt x="2904" y="1420"/>
                    </a:lnTo>
                    <a:lnTo>
                      <a:pt x="2893" y="1281"/>
                    </a:lnTo>
                    <a:lnTo>
                      <a:pt x="2871" y="1130"/>
                    </a:lnTo>
                    <a:lnTo>
                      <a:pt x="2839" y="990"/>
                    </a:lnTo>
                    <a:lnTo>
                      <a:pt x="2785" y="861"/>
                    </a:lnTo>
                    <a:lnTo>
                      <a:pt x="2721" y="732"/>
                    </a:lnTo>
                    <a:lnTo>
                      <a:pt x="2656" y="614"/>
                    </a:lnTo>
                    <a:lnTo>
                      <a:pt x="2570" y="506"/>
                    </a:lnTo>
                    <a:lnTo>
                      <a:pt x="2473" y="410"/>
                    </a:lnTo>
                    <a:lnTo>
                      <a:pt x="2366" y="313"/>
                    </a:lnTo>
                    <a:lnTo>
                      <a:pt x="2258" y="237"/>
                    </a:lnTo>
                    <a:lnTo>
                      <a:pt x="2140" y="162"/>
                    </a:lnTo>
                    <a:lnTo>
                      <a:pt x="2011" y="108"/>
                    </a:lnTo>
                    <a:lnTo>
                      <a:pt x="1871" y="55"/>
                    </a:lnTo>
                    <a:lnTo>
                      <a:pt x="1731" y="22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1547825" y="2195625"/>
                <a:ext cx="72600" cy="72875"/>
              </a:xfrm>
              <a:custGeom>
                <a:rect b="b" l="l" r="r" t="t"/>
                <a:pathLst>
                  <a:path extrusionOk="0" h="2915" w="2904">
                    <a:moveTo>
                      <a:pt x="1452" y="1"/>
                    </a:moveTo>
                    <a:lnTo>
                      <a:pt x="1302" y="11"/>
                    </a:lnTo>
                    <a:lnTo>
                      <a:pt x="1162" y="33"/>
                    </a:lnTo>
                    <a:lnTo>
                      <a:pt x="1022" y="65"/>
                    </a:lnTo>
                    <a:lnTo>
                      <a:pt x="893" y="108"/>
                    </a:lnTo>
                    <a:lnTo>
                      <a:pt x="764" y="173"/>
                    </a:lnTo>
                    <a:lnTo>
                      <a:pt x="646" y="237"/>
                    </a:lnTo>
                    <a:lnTo>
                      <a:pt x="527" y="323"/>
                    </a:lnTo>
                    <a:lnTo>
                      <a:pt x="431" y="409"/>
                    </a:lnTo>
                    <a:lnTo>
                      <a:pt x="334" y="517"/>
                    </a:lnTo>
                    <a:lnTo>
                      <a:pt x="248" y="624"/>
                    </a:lnTo>
                    <a:lnTo>
                      <a:pt x="183" y="743"/>
                    </a:lnTo>
                    <a:lnTo>
                      <a:pt x="119" y="861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0"/>
                    </a:lnTo>
                    <a:lnTo>
                      <a:pt x="1" y="1431"/>
                    </a:lnTo>
                    <a:lnTo>
                      <a:pt x="1" y="1581"/>
                    </a:lnTo>
                    <a:lnTo>
                      <a:pt x="22" y="1732"/>
                    </a:lnTo>
                    <a:lnTo>
                      <a:pt x="54" y="1872"/>
                    </a:lnTo>
                    <a:lnTo>
                      <a:pt x="108" y="2012"/>
                    </a:lnTo>
                    <a:lnTo>
                      <a:pt x="162" y="2141"/>
                    </a:lnTo>
                    <a:lnTo>
                      <a:pt x="237" y="2259"/>
                    </a:lnTo>
                    <a:lnTo>
                      <a:pt x="312" y="2377"/>
                    </a:lnTo>
                    <a:lnTo>
                      <a:pt x="409" y="2485"/>
                    </a:lnTo>
                    <a:lnTo>
                      <a:pt x="517" y="2571"/>
                    </a:lnTo>
                    <a:lnTo>
                      <a:pt x="624" y="2657"/>
                    </a:lnTo>
                    <a:lnTo>
                      <a:pt x="743" y="2732"/>
                    </a:lnTo>
                    <a:lnTo>
                      <a:pt x="872" y="2796"/>
                    </a:lnTo>
                    <a:lnTo>
                      <a:pt x="1011" y="2850"/>
                    </a:lnTo>
                    <a:lnTo>
                      <a:pt x="1151" y="2883"/>
                    </a:lnTo>
                    <a:lnTo>
                      <a:pt x="1302" y="2904"/>
                    </a:lnTo>
                    <a:lnTo>
                      <a:pt x="1452" y="2915"/>
                    </a:lnTo>
                    <a:lnTo>
                      <a:pt x="1603" y="2904"/>
                    </a:lnTo>
                    <a:lnTo>
                      <a:pt x="1743" y="2883"/>
                    </a:lnTo>
                    <a:lnTo>
                      <a:pt x="1882" y="2850"/>
                    </a:lnTo>
                    <a:lnTo>
                      <a:pt x="2022" y="2796"/>
                    </a:lnTo>
                    <a:lnTo>
                      <a:pt x="2140" y="2743"/>
                    </a:lnTo>
                    <a:lnTo>
                      <a:pt x="2269" y="2667"/>
                    </a:lnTo>
                    <a:lnTo>
                      <a:pt x="2377" y="2592"/>
                    </a:lnTo>
                    <a:lnTo>
                      <a:pt x="2474" y="2495"/>
                    </a:lnTo>
                    <a:lnTo>
                      <a:pt x="2571" y="2399"/>
                    </a:lnTo>
                    <a:lnTo>
                      <a:pt x="2657" y="2291"/>
                    </a:lnTo>
                    <a:lnTo>
                      <a:pt x="2732" y="2173"/>
                    </a:lnTo>
                    <a:lnTo>
                      <a:pt x="2786" y="2044"/>
                    </a:lnTo>
                    <a:lnTo>
                      <a:pt x="2839" y="1915"/>
                    </a:lnTo>
                    <a:lnTo>
                      <a:pt x="2872" y="1775"/>
                    </a:lnTo>
                    <a:lnTo>
                      <a:pt x="2904" y="1635"/>
                    </a:lnTo>
                    <a:lnTo>
                      <a:pt x="2904" y="1485"/>
                    </a:lnTo>
                    <a:lnTo>
                      <a:pt x="2904" y="1334"/>
                    </a:lnTo>
                    <a:lnTo>
                      <a:pt x="2882" y="1184"/>
                    </a:lnTo>
                    <a:lnTo>
                      <a:pt x="2850" y="1044"/>
                    </a:lnTo>
                    <a:lnTo>
                      <a:pt x="2807" y="904"/>
                    </a:lnTo>
                    <a:lnTo>
                      <a:pt x="2743" y="775"/>
                    </a:lnTo>
                    <a:lnTo>
                      <a:pt x="2678" y="646"/>
                    </a:lnTo>
                    <a:lnTo>
                      <a:pt x="2592" y="538"/>
                    </a:lnTo>
                    <a:lnTo>
                      <a:pt x="2495" y="431"/>
                    </a:lnTo>
                    <a:lnTo>
                      <a:pt x="2398" y="334"/>
                    </a:lnTo>
                    <a:lnTo>
                      <a:pt x="2280" y="248"/>
                    </a:lnTo>
                    <a:lnTo>
                      <a:pt x="2162" y="173"/>
                    </a:lnTo>
                    <a:lnTo>
                      <a:pt x="2033" y="119"/>
                    </a:lnTo>
                    <a:lnTo>
                      <a:pt x="1893" y="65"/>
                    </a:lnTo>
                    <a:lnTo>
                      <a:pt x="1753" y="33"/>
                    </a:lnTo>
                    <a:lnTo>
                      <a:pt x="1603" y="11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919325" y="2195625"/>
                <a:ext cx="72875" cy="72875"/>
              </a:xfrm>
              <a:custGeom>
                <a:rect b="b" l="l" r="r" t="t"/>
                <a:pathLst>
                  <a:path extrusionOk="0" h="2915" w="2915">
                    <a:moveTo>
                      <a:pt x="1441" y="1"/>
                    </a:moveTo>
                    <a:lnTo>
                      <a:pt x="1290" y="11"/>
                    </a:lnTo>
                    <a:lnTo>
                      <a:pt x="1151" y="33"/>
                    </a:lnTo>
                    <a:lnTo>
                      <a:pt x="1011" y="65"/>
                    </a:lnTo>
                    <a:lnTo>
                      <a:pt x="882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19" y="420"/>
                    </a:lnTo>
                    <a:lnTo>
                      <a:pt x="333" y="528"/>
                    </a:lnTo>
                    <a:lnTo>
                      <a:pt x="247" y="635"/>
                    </a:lnTo>
                    <a:lnTo>
                      <a:pt x="172" y="753"/>
                    </a:lnTo>
                    <a:lnTo>
                      <a:pt x="118" y="882"/>
                    </a:lnTo>
                    <a:lnTo>
                      <a:pt x="65" y="1012"/>
                    </a:lnTo>
                    <a:lnTo>
                      <a:pt x="32" y="1151"/>
                    </a:lnTo>
                    <a:lnTo>
                      <a:pt x="11" y="1291"/>
                    </a:lnTo>
                    <a:lnTo>
                      <a:pt x="0" y="1442"/>
                    </a:lnTo>
                    <a:lnTo>
                      <a:pt x="11" y="1592"/>
                    </a:lnTo>
                    <a:lnTo>
                      <a:pt x="32" y="1743"/>
                    </a:lnTo>
                    <a:lnTo>
                      <a:pt x="65" y="1882"/>
                    </a:lnTo>
                    <a:lnTo>
                      <a:pt x="108" y="2022"/>
                    </a:lnTo>
                    <a:lnTo>
                      <a:pt x="172" y="2151"/>
                    </a:lnTo>
                    <a:lnTo>
                      <a:pt x="247" y="2270"/>
                    </a:lnTo>
                    <a:lnTo>
                      <a:pt x="333" y="2388"/>
                    </a:lnTo>
                    <a:lnTo>
                      <a:pt x="419" y="2495"/>
                    </a:lnTo>
                    <a:lnTo>
                      <a:pt x="527" y="2581"/>
                    </a:lnTo>
                    <a:lnTo>
                      <a:pt x="645" y="2667"/>
                    </a:lnTo>
                    <a:lnTo>
                      <a:pt x="764" y="2743"/>
                    </a:lnTo>
                    <a:lnTo>
                      <a:pt x="893" y="2796"/>
                    </a:lnTo>
                    <a:lnTo>
                      <a:pt x="1022" y="2850"/>
                    </a:lnTo>
                    <a:lnTo>
                      <a:pt x="1172" y="2883"/>
                    </a:lnTo>
                    <a:lnTo>
                      <a:pt x="1323" y="2904"/>
                    </a:lnTo>
                    <a:lnTo>
                      <a:pt x="1473" y="2915"/>
                    </a:lnTo>
                    <a:lnTo>
                      <a:pt x="1624" y="2904"/>
                    </a:lnTo>
                    <a:lnTo>
                      <a:pt x="1764" y="2883"/>
                    </a:lnTo>
                    <a:lnTo>
                      <a:pt x="1903" y="2840"/>
                    </a:lnTo>
                    <a:lnTo>
                      <a:pt x="2032" y="2796"/>
                    </a:lnTo>
                    <a:lnTo>
                      <a:pt x="2161" y="2732"/>
                    </a:lnTo>
                    <a:lnTo>
                      <a:pt x="2280" y="2667"/>
                    </a:lnTo>
                    <a:lnTo>
                      <a:pt x="2387" y="2581"/>
                    </a:lnTo>
                    <a:lnTo>
                      <a:pt x="2495" y="2485"/>
                    </a:lnTo>
                    <a:lnTo>
                      <a:pt x="2581" y="2388"/>
                    </a:lnTo>
                    <a:lnTo>
                      <a:pt x="2667" y="2280"/>
                    </a:lnTo>
                    <a:lnTo>
                      <a:pt x="2742" y="2162"/>
                    </a:lnTo>
                    <a:lnTo>
                      <a:pt x="2796" y="2033"/>
                    </a:lnTo>
                    <a:lnTo>
                      <a:pt x="2850" y="1904"/>
                    </a:lnTo>
                    <a:lnTo>
                      <a:pt x="2882" y="1764"/>
                    </a:lnTo>
                    <a:lnTo>
                      <a:pt x="2903" y="1614"/>
                    </a:lnTo>
                    <a:lnTo>
                      <a:pt x="2914" y="1463"/>
                    </a:lnTo>
                    <a:lnTo>
                      <a:pt x="2903" y="1313"/>
                    </a:lnTo>
                    <a:lnTo>
                      <a:pt x="2882" y="1162"/>
                    </a:lnTo>
                    <a:lnTo>
                      <a:pt x="2850" y="1022"/>
                    </a:lnTo>
                    <a:lnTo>
                      <a:pt x="2796" y="893"/>
                    </a:lnTo>
                    <a:lnTo>
                      <a:pt x="2742" y="764"/>
                    </a:lnTo>
                    <a:lnTo>
                      <a:pt x="2667" y="635"/>
                    </a:lnTo>
                    <a:lnTo>
                      <a:pt x="2581" y="528"/>
                    </a:lnTo>
                    <a:lnTo>
                      <a:pt x="2484" y="420"/>
                    </a:lnTo>
                    <a:lnTo>
                      <a:pt x="2387" y="323"/>
                    </a:lnTo>
                    <a:lnTo>
                      <a:pt x="2269" y="248"/>
                    </a:lnTo>
                    <a:lnTo>
                      <a:pt x="2151" y="173"/>
                    </a:lnTo>
                    <a:lnTo>
                      <a:pt x="2022" y="108"/>
                    </a:lnTo>
                    <a:lnTo>
                      <a:pt x="1882" y="65"/>
                    </a:lnTo>
                    <a:lnTo>
                      <a:pt x="1742" y="22"/>
                    </a:lnTo>
                    <a:lnTo>
                      <a:pt x="1592" y="11"/>
                    </a:lnTo>
                    <a:lnTo>
                      <a:pt x="144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997275" y="1881650"/>
                <a:ext cx="72600" cy="72325"/>
              </a:xfrm>
              <a:custGeom>
                <a:rect b="b" l="l" r="r" t="t"/>
                <a:pathLst>
                  <a:path extrusionOk="0" h="2893" w="2904">
                    <a:moveTo>
                      <a:pt x="1312" y="0"/>
                    </a:moveTo>
                    <a:lnTo>
                      <a:pt x="1162" y="22"/>
                    </a:lnTo>
                    <a:lnTo>
                      <a:pt x="1022" y="65"/>
                    </a:lnTo>
                    <a:lnTo>
                      <a:pt x="882" y="108"/>
                    </a:lnTo>
                    <a:lnTo>
                      <a:pt x="753" y="172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30"/>
                    </a:lnTo>
                    <a:lnTo>
                      <a:pt x="323" y="538"/>
                    </a:lnTo>
                    <a:lnTo>
                      <a:pt x="237" y="645"/>
                    </a:lnTo>
                    <a:lnTo>
                      <a:pt x="172" y="774"/>
                    </a:lnTo>
                    <a:lnTo>
                      <a:pt x="108" y="904"/>
                    </a:lnTo>
                    <a:lnTo>
                      <a:pt x="65" y="1033"/>
                    </a:lnTo>
                    <a:lnTo>
                      <a:pt x="22" y="1183"/>
                    </a:lnTo>
                    <a:lnTo>
                      <a:pt x="11" y="1323"/>
                    </a:lnTo>
                    <a:lnTo>
                      <a:pt x="0" y="1484"/>
                    </a:lnTo>
                    <a:lnTo>
                      <a:pt x="11" y="1624"/>
                    </a:lnTo>
                    <a:lnTo>
                      <a:pt x="43" y="1775"/>
                    </a:lnTo>
                    <a:lnTo>
                      <a:pt x="76" y="1904"/>
                    </a:lnTo>
                    <a:lnTo>
                      <a:pt x="129" y="2043"/>
                    </a:lnTo>
                    <a:lnTo>
                      <a:pt x="194" y="2162"/>
                    </a:lnTo>
                    <a:lnTo>
                      <a:pt x="259" y="2280"/>
                    </a:lnTo>
                    <a:lnTo>
                      <a:pt x="345" y="2387"/>
                    </a:lnTo>
                    <a:lnTo>
                      <a:pt x="441" y="2495"/>
                    </a:lnTo>
                    <a:lnTo>
                      <a:pt x="549" y="2581"/>
                    </a:lnTo>
                    <a:lnTo>
                      <a:pt x="656" y="2667"/>
                    </a:lnTo>
                    <a:lnTo>
                      <a:pt x="775" y="2732"/>
                    </a:lnTo>
                    <a:lnTo>
                      <a:pt x="904" y="2785"/>
                    </a:lnTo>
                    <a:lnTo>
                      <a:pt x="1043" y="2839"/>
                    </a:lnTo>
                    <a:lnTo>
                      <a:pt x="1183" y="2871"/>
                    </a:lnTo>
                    <a:lnTo>
                      <a:pt x="1323" y="2893"/>
                    </a:lnTo>
                    <a:lnTo>
                      <a:pt x="1474" y="2893"/>
                    </a:lnTo>
                    <a:lnTo>
                      <a:pt x="1624" y="2882"/>
                    </a:lnTo>
                    <a:lnTo>
                      <a:pt x="1764" y="2861"/>
                    </a:lnTo>
                    <a:lnTo>
                      <a:pt x="1904" y="2828"/>
                    </a:lnTo>
                    <a:lnTo>
                      <a:pt x="2033" y="2775"/>
                    </a:lnTo>
                    <a:lnTo>
                      <a:pt x="2162" y="2710"/>
                    </a:lnTo>
                    <a:lnTo>
                      <a:pt x="2280" y="2646"/>
                    </a:lnTo>
                    <a:lnTo>
                      <a:pt x="2388" y="2559"/>
                    </a:lnTo>
                    <a:lnTo>
                      <a:pt x="2484" y="2463"/>
                    </a:lnTo>
                    <a:lnTo>
                      <a:pt x="2581" y="2366"/>
                    </a:lnTo>
                    <a:lnTo>
                      <a:pt x="2667" y="2248"/>
                    </a:lnTo>
                    <a:lnTo>
                      <a:pt x="2732" y="2129"/>
                    </a:lnTo>
                    <a:lnTo>
                      <a:pt x="2796" y="2000"/>
                    </a:lnTo>
                    <a:lnTo>
                      <a:pt x="2839" y="1871"/>
                    </a:lnTo>
                    <a:lnTo>
                      <a:pt x="2871" y="1732"/>
                    </a:lnTo>
                    <a:lnTo>
                      <a:pt x="2893" y="1592"/>
                    </a:lnTo>
                    <a:lnTo>
                      <a:pt x="2904" y="1441"/>
                    </a:lnTo>
                    <a:lnTo>
                      <a:pt x="2893" y="1291"/>
                    </a:lnTo>
                    <a:lnTo>
                      <a:pt x="2871" y="1151"/>
                    </a:lnTo>
                    <a:lnTo>
                      <a:pt x="2839" y="1011"/>
                    </a:lnTo>
                    <a:lnTo>
                      <a:pt x="2785" y="871"/>
                    </a:lnTo>
                    <a:lnTo>
                      <a:pt x="2732" y="753"/>
                    </a:lnTo>
                    <a:lnTo>
                      <a:pt x="2656" y="635"/>
                    </a:lnTo>
                    <a:lnTo>
                      <a:pt x="2570" y="516"/>
                    </a:lnTo>
                    <a:lnTo>
                      <a:pt x="2484" y="420"/>
                    </a:lnTo>
                    <a:lnTo>
                      <a:pt x="2377" y="323"/>
                    </a:lnTo>
                    <a:lnTo>
                      <a:pt x="2269" y="248"/>
                    </a:lnTo>
                    <a:lnTo>
                      <a:pt x="2151" y="172"/>
                    </a:lnTo>
                    <a:lnTo>
                      <a:pt x="2022" y="108"/>
                    </a:lnTo>
                    <a:lnTo>
                      <a:pt x="1893" y="65"/>
                    </a:lnTo>
                    <a:lnTo>
                      <a:pt x="1753" y="22"/>
                    </a:lnTo>
                    <a:lnTo>
                      <a:pt x="1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1470125" y="1881650"/>
                <a:ext cx="72350" cy="72325"/>
              </a:xfrm>
              <a:custGeom>
                <a:rect b="b" l="l" r="r" t="t"/>
                <a:pathLst>
                  <a:path extrusionOk="0" h="2893" w="2894">
                    <a:moveTo>
                      <a:pt x="1313" y="0"/>
                    </a:moveTo>
                    <a:lnTo>
                      <a:pt x="1162" y="22"/>
                    </a:lnTo>
                    <a:lnTo>
                      <a:pt x="1022" y="54"/>
                    </a:lnTo>
                    <a:lnTo>
                      <a:pt x="893" y="108"/>
                    </a:lnTo>
                    <a:lnTo>
                      <a:pt x="764" y="162"/>
                    </a:lnTo>
                    <a:lnTo>
                      <a:pt x="646" y="237"/>
                    </a:lnTo>
                    <a:lnTo>
                      <a:pt x="539" y="312"/>
                    </a:lnTo>
                    <a:lnTo>
                      <a:pt x="431" y="409"/>
                    </a:lnTo>
                    <a:lnTo>
                      <a:pt x="334" y="506"/>
                    </a:lnTo>
                    <a:lnTo>
                      <a:pt x="248" y="624"/>
                    </a:lnTo>
                    <a:lnTo>
                      <a:pt x="184" y="731"/>
                    </a:lnTo>
                    <a:lnTo>
                      <a:pt x="119" y="861"/>
                    </a:lnTo>
                    <a:lnTo>
                      <a:pt x="65" y="990"/>
                    </a:lnTo>
                    <a:lnTo>
                      <a:pt x="33" y="1129"/>
                    </a:lnTo>
                    <a:lnTo>
                      <a:pt x="12" y="1280"/>
                    </a:lnTo>
                    <a:lnTo>
                      <a:pt x="1" y="1420"/>
                    </a:lnTo>
                    <a:lnTo>
                      <a:pt x="1" y="1570"/>
                    </a:lnTo>
                    <a:lnTo>
                      <a:pt x="22" y="1721"/>
                    </a:lnTo>
                    <a:lnTo>
                      <a:pt x="55" y="1861"/>
                    </a:lnTo>
                    <a:lnTo>
                      <a:pt x="108" y="2000"/>
                    </a:lnTo>
                    <a:lnTo>
                      <a:pt x="162" y="2129"/>
                    </a:lnTo>
                    <a:lnTo>
                      <a:pt x="238" y="2258"/>
                    </a:lnTo>
                    <a:lnTo>
                      <a:pt x="324" y="2366"/>
                    </a:lnTo>
                    <a:lnTo>
                      <a:pt x="420" y="2473"/>
                    </a:lnTo>
                    <a:lnTo>
                      <a:pt x="528" y="2570"/>
                    </a:lnTo>
                    <a:lnTo>
                      <a:pt x="635" y="2646"/>
                    </a:lnTo>
                    <a:lnTo>
                      <a:pt x="754" y="2721"/>
                    </a:lnTo>
                    <a:lnTo>
                      <a:pt x="883" y="2785"/>
                    </a:lnTo>
                    <a:lnTo>
                      <a:pt x="1022" y="2828"/>
                    </a:lnTo>
                    <a:lnTo>
                      <a:pt x="1162" y="2871"/>
                    </a:lnTo>
                    <a:lnTo>
                      <a:pt x="1313" y="2893"/>
                    </a:lnTo>
                    <a:lnTo>
                      <a:pt x="1463" y="2893"/>
                    </a:lnTo>
                    <a:lnTo>
                      <a:pt x="1614" y="2882"/>
                    </a:lnTo>
                    <a:lnTo>
                      <a:pt x="1754" y="2861"/>
                    </a:lnTo>
                    <a:lnTo>
                      <a:pt x="1893" y="2828"/>
                    </a:lnTo>
                    <a:lnTo>
                      <a:pt x="2023" y="2775"/>
                    </a:lnTo>
                    <a:lnTo>
                      <a:pt x="2152" y="2721"/>
                    </a:lnTo>
                    <a:lnTo>
                      <a:pt x="2270" y="2646"/>
                    </a:lnTo>
                    <a:lnTo>
                      <a:pt x="2377" y="2559"/>
                    </a:lnTo>
                    <a:lnTo>
                      <a:pt x="2485" y="2463"/>
                    </a:lnTo>
                    <a:lnTo>
                      <a:pt x="2571" y="2366"/>
                    </a:lnTo>
                    <a:lnTo>
                      <a:pt x="2657" y="2248"/>
                    </a:lnTo>
                    <a:lnTo>
                      <a:pt x="2732" y="2129"/>
                    </a:lnTo>
                    <a:lnTo>
                      <a:pt x="2786" y="2000"/>
                    </a:lnTo>
                    <a:lnTo>
                      <a:pt x="2829" y="1871"/>
                    </a:lnTo>
                    <a:lnTo>
                      <a:pt x="2872" y="1732"/>
                    </a:lnTo>
                    <a:lnTo>
                      <a:pt x="2894" y="1592"/>
                    </a:lnTo>
                    <a:lnTo>
                      <a:pt x="2894" y="1441"/>
                    </a:lnTo>
                    <a:lnTo>
                      <a:pt x="2894" y="1291"/>
                    </a:lnTo>
                    <a:lnTo>
                      <a:pt x="2872" y="1151"/>
                    </a:lnTo>
                    <a:lnTo>
                      <a:pt x="2829" y="1011"/>
                    </a:lnTo>
                    <a:lnTo>
                      <a:pt x="2786" y="882"/>
                    </a:lnTo>
                    <a:lnTo>
                      <a:pt x="2721" y="753"/>
                    </a:lnTo>
                    <a:lnTo>
                      <a:pt x="2646" y="635"/>
                    </a:lnTo>
                    <a:lnTo>
                      <a:pt x="2571" y="527"/>
                    </a:lnTo>
                    <a:lnTo>
                      <a:pt x="2474" y="420"/>
                    </a:lnTo>
                    <a:lnTo>
                      <a:pt x="2377" y="323"/>
                    </a:lnTo>
                    <a:lnTo>
                      <a:pt x="2259" y="248"/>
                    </a:lnTo>
                    <a:lnTo>
                      <a:pt x="2141" y="172"/>
                    </a:lnTo>
                    <a:lnTo>
                      <a:pt x="2023" y="108"/>
                    </a:lnTo>
                    <a:lnTo>
                      <a:pt x="1883" y="65"/>
                    </a:lnTo>
                    <a:lnTo>
                      <a:pt x="1754" y="22"/>
                    </a:lnTo>
                    <a:lnTo>
                      <a:pt x="1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>
                <a:off x="1547825" y="2039975"/>
                <a:ext cx="72600" cy="72625"/>
              </a:xfrm>
              <a:custGeom>
                <a:rect b="b" l="l" r="r" t="t"/>
                <a:pathLst>
                  <a:path extrusionOk="0" h="2905" w="2904">
                    <a:moveTo>
                      <a:pt x="1345" y="1"/>
                    </a:moveTo>
                    <a:lnTo>
                      <a:pt x="1205" y="22"/>
                    </a:lnTo>
                    <a:lnTo>
                      <a:pt x="1065" y="55"/>
                    </a:lnTo>
                    <a:lnTo>
                      <a:pt x="925" y="98"/>
                    </a:lnTo>
                    <a:lnTo>
                      <a:pt x="796" y="151"/>
                    </a:lnTo>
                    <a:lnTo>
                      <a:pt x="678" y="216"/>
                    </a:lnTo>
                    <a:lnTo>
                      <a:pt x="560" y="291"/>
                    </a:lnTo>
                    <a:lnTo>
                      <a:pt x="463" y="388"/>
                    </a:lnTo>
                    <a:lnTo>
                      <a:pt x="366" y="485"/>
                    </a:lnTo>
                    <a:lnTo>
                      <a:pt x="280" y="592"/>
                    </a:lnTo>
                    <a:lnTo>
                      <a:pt x="205" y="700"/>
                    </a:lnTo>
                    <a:lnTo>
                      <a:pt x="130" y="829"/>
                    </a:lnTo>
                    <a:lnTo>
                      <a:pt x="87" y="958"/>
                    </a:lnTo>
                    <a:lnTo>
                      <a:pt x="44" y="1087"/>
                    </a:lnTo>
                    <a:lnTo>
                      <a:pt x="11" y="1237"/>
                    </a:lnTo>
                    <a:lnTo>
                      <a:pt x="1" y="1377"/>
                    </a:lnTo>
                    <a:lnTo>
                      <a:pt x="1" y="1538"/>
                    </a:lnTo>
                    <a:lnTo>
                      <a:pt x="22" y="1678"/>
                    </a:lnTo>
                    <a:lnTo>
                      <a:pt x="44" y="1829"/>
                    </a:lnTo>
                    <a:lnTo>
                      <a:pt x="87" y="1969"/>
                    </a:lnTo>
                    <a:lnTo>
                      <a:pt x="151" y="2098"/>
                    </a:lnTo>
                    <a:lnTo>
                      <a:pt x="216" y="2227"/>
                    </a:lnTo>
                    <a:lnTo>
                      <a:pt x="291" y="2345"/>
                    </a:lnTo>
                    <a:lnTo>
                      <a:pt x="388" y="2452"/>
                    </a:lnTo>
                    <a:lnTo>
                      <a:pt x="484" y="2549"/>
                    </a:lnTo>
                    <a:lnTo>
                      <a:pt x="592" y="2635"/>
                    </a:lnTo>
                    <a:lnTo>
                      <a:pt x="710" y="2711"/>
                    </a:lnTo>
                    <a:lnTo>
                      <a:pt x="839" y="2775"/>
                    </a:lnTo>
                    <a:lnTo>
                      <a:pt x="968" y="2829"/>
                    </a:lnTo>
                    <a:lnTo>
                      <a:pt x="1108" y="2872"/>
                    </a:lnTo>
                    <a:lnTo>
                      <a:pt x="1259" y="2893"/>
                    </a:lnTo>
                    <a:lnTo>
                      <a:pt x="1409" y="2904"/>
                    </a:lnTo>
                    <a:lnTo>
                      <a:pt x="1560" y="2904"/>
                    </a:lnTo>
                    <a:lnTo>
                      <a:pt x="1700" y="2883"/>
                    </a:lnTo>
                    <a:lnTo>
                      <a:pt x="1839" y="2850"/>
                    </a:lnTo>
                    <a:lnTo>
                      <a:pt x="1979" y="2807"/>
                    </a:lnTo>
                    <a:lnTo>
                      <a:pt x="2108" y="2754"/>
                    </a:lnTo>
                    <a:lnTo>
                      <a:pt x="2226" y="2689"/>
                    </a:lnTo>
                    <a:lnTo>
                      <a:pt x="2345" y="2614"/>
                    </a:lnTo>
                    <a:lnTo>
                      <a:pt x="2452" y="2528"/>
                    </a:lnTo>
                    <a:lnTo>
                      <a:pt x="2549" y="2420"/>
                    </a:lnTo>
                    <a:lnTo>
                      <a:pt x="2635" y="2313"/>
                    </a:lnTo>
                    <a:lnTo>
                      <a:pt x="2710" y="2205"/>
                    </a:lnTo>
                    <a:lnTo>
                      <a:pt x="2775" y="2076"/>
                    </a:lnTo>
                    <a:lnTo>
                      <a:pt x="2829" y="1947"/>
                    </a:lnTo>
                    <a:lnTo>
                      <a:pt x="2872" y="1818"/>
                    </a:lnTo>
                    <a:lnTo>
                      <a:pt x="2893" y="1678"/>
                    </a:lnTo>
                    <a:lnTo>
                      <a:pt x="2904" y="1528"/>
                    </a:lnTo>
                    <a:lnTo>
                      <a:pt x="2904" y="1377"/>
                    </a:lnTo>
                    <a:lnTo>
                      <a:pt x="2893" y="1227"/>
                    </a:lnTo>
                    <a:lnTo>
                      <a:pt x="2861" y="1076"/>
                    </a:lnTo>
                    <a:lnTo>
                      <a:pt x="2818" y="936"/>
                    </a:lnTo>
                    <a:lnTo>
                      <a:pt x="2764" y="807"/>
                    </a:lnTo>
                    <a:lnTo>
                      <a:pt x="2689" y="678"/>
                    </a:lnTo>
                    <a:lnTo>
                      <a:pt x="2614" y="571"/>
                    </a:lnTo>
                    <a:lnTo>
                      <a:pt x="2528" y="463"/>
                    </a:lnTo>
                    <a:lnTo>
                      <a:pt x="2420" y="356"/>
                    </a:lnTo>
                    <a:lnTo>
                      <a:pt x="2312" y="270"/>
                    </a:lnTo>
                    <a:lnTo>
                      <a:pt x="2194" y="194"/>
                    </a:lnTo>
                    <a:lnTo>
                      <a:pt x="2065" y="130"/>
                    </a:lnTo>
                    <a:lnTo>
                      <a:pt x="1936" y="76"/>
                    </a:lnTo>
                    <a:lnTo>
                      <a:pt x="1796" y="33"/>
                    </a:lnTo>
                    <a:lnTo>
                      <a:pt x="1646" y="12"/>
                    </a:lnTo>
                    <a:lnTo>
                      <a:pt x="149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919325" y="2037300"/>
                <a:ext cx="72875" cy="72600"/>
              </a:xfrm>
              <a:custGeom>
                <a:rect b="b" l="l" r="r" t="t"/>
                <a:pathLst>
                  <a:path extrusionOk="0" h="2904" w="2915">
                    <a:moveTo>
                      <a:pt x="1376" y="0"/>
                    </a:moveTo>
                    <a:lnTo>
                      <a:pt x="1226" y="11"/>
                    </a:lnTo>
                    <a:lnTo>
                      <a:pt x="1086" y="43"/>
                    </a:lnTo>
                    <a:lnTo>
                      <a:pt x="946" y="86"/>
                    </a:lnTo>
                    <a:lnTo>
                      <a:pt x="807" y="140"/>
                    </a:lnTo>
                    <a:lnTo>
                      <a:pt x="688" y="205"/>
                    </a:lnTo>
                    <a:lnTo>
                      <a:pt x="570" y="291"/>
                    </a:lnTo>
                    <a:lnTo>
                      <a:pt x="462" y="377"/>
                    </a:lnTo>
                    <a:lnTo>
                      <a:pt x="366" y="484"/>
                    </a:lnTo>
                    <a:lnTo>
                      <a:pt x="280" y="592"/>
                    </a:lnTo>
                    <a:lnTo>
                      <a:pt x="194" y="710"/>
                    </a:lnTo>
                    <a:lnTo>
                      <a:pt x="129" y="828"/>
                    </a:lnTo>
                    <a:lnTo>
                      <a:pt x="75" y="968"/>
                    </a:lnTo>
                    <a:lnTo>
                      <a:pt x="43" y="1108"/>
                    </a:lnTo>
                    <a:lnTo>
                      <a:pt x="11" y="1248"/>
                    </a:lnTo>
                    <a:lnTo>
                      <a:pt x="0" y="1398"/>
                    </a:lnTo>
                    <a:lnTo>
                      <a:pt x="0" y="1549"/>
                    </a:lnTo>
                    <a:lnTo>
                      <a:pt x="22" y="1699"/>
                    </a:lnTo>
                    <a:lnTo>
                      <a:pt x="54" y="1839"/>
                    </a:lnTo>
                    <a:lnTo>
                      <a:pt x="97" y="1968"/>
                    </a:lnTo>
                    <a:lnTo>
                      <a:pt x="151" y="2097"/>
                    </a:lnTo>
                    <a:lnTo>
                      <a:pt x="215" y="2226"/>
                    </a:lnTo>
                    <a:lnTo>
                      <a:pt x="301" y="2334"/>
                    </a:lnTo>
                    <a:lnTo>
                      <a:pt x="387" y="2441"/>
                    </a:lnTo>
                    <a:lnTo>
                      <a:pt x="484" y="2538"/>
                    </a:lnTo>
                    <a:lnTo>
                      <a:pt x="591" y="2624"/>
                    </a:lnTo>
                    <a:lnTo>
                      <a:pt x="710" y="2699"/>
                    </a:lnTo>
                    <a:lnTo>
                      <a:pt x="828" y="2764"/>
                    </a:lnTo>
                    <a:lnTo>
                      <a:pt x="957" y="2818"/>
                    </a:lnTo>
                    <a:lnTo>
                      <a:pt x="1097" y="2861"/>
                    </a:lnTo>
                    <a:lnTo>
                      <a:pt x="1237" y="2893"/>
                    </a:lnTo>
                    <a:lnTo>
                      <a:pt x="1387" y="2904"/>
                    </a:lnTo>
                    <a:lnTo>
                      <a:pt x="1538" y="2904"/>
                    </a:lnTo>
                    <a:lnTo>
                      <a:pt x="1688" y="2882"/>
                    </a:lnTo>
                    <a:lnTo>
                      <a:pt x="1828" y="2850"/>
                    </a:lnTo>
                    <a:lnTo>
                      <a:pt x="1968" y="2807"/>
                    </a:lnTo>
                    <a:lnTo>
                      <a:pt x="2097" y="2753"/>
                    </a:lnTo>
                    <a:lnTo>
                      <a:pt x="2226" y="2688"/>
                    </a:lnTo>
                    <a:lnTo>
                      <a:pt x="2344" y="2613"/>
                    </a:lnTo>
                    <a:lnTo>
                      <a:pt x="2452" y="2516"/>
                    </a:lnTo>
                    <a:lnTo>
                      <a:pt x="2549" y="2420"/>
                    </a:lnTo>
                    <a:lnTo>
                      <a:pt x="2635" y="2312"/>
                    </a:lnTo>
                    <a:lnTo>
                      <a:pt x="2710" y="2194"/>
                    </a:lnTo>
                    <a:lnTo>
                      <a:pt x="2785" y="2065"/>
                    </a:lnTo>
                    <a:lnTo>
                      <a:pt x="2828" y="1936"/>
                    </a:lnTo>
                    <a:lnTo>
                      <a:pt x="2871" y="1796"/>
                    </a:lnTo>
                    <a:lnTo>
                      <a:pt x="2903" y="1645"/>
                    </a:lnTo>
                    <a:lnTo>
                      <a:pt x="2914" y="1495"/>
                    </a:lnTo>
                    <a:lnTo>
                      <a:pt x="2903" y="1344"/>
                    </a:lnTo>
                    <a:lnTo>
                      <a:pt x="2893" y="1205"/>
                    </a:lnTo>
                    <a:lnTo>
                      <a:pt x="2860" y="1054"/>
                    </a:lnTo>
                    <a:lnTo>
                      <a:pt x="2817" y="925"/>
                    </a:lnTo>
                    <a:lnTo>
                      <a:pt x="2764" y="796"/>
                    </a:lnTo>
                    <a:lnTo>
                      <a:pt x="2688" y="678"/>
                    </a:lnTo>
                    <a:lnTo>
                      <a:pt x="2613" y="559"/>
                    </a:lnTo>
                    <a:lnTo>
                      <a:pt x="2527" y="452"/>
                    </a:lnTo>
                    <a:lnTo>
                      <a:pt x="2430" y="355"/>
                    </a:lnTo>
                    <a:lnTo>
                      <a:pt x="2323" y="269"/>
                    </a:lnTo>
                    <a:lnTo>
                      <a:pt x="2204" y="194"/>
                    </a:lnTo>
                    <a:lnTo>
                      <a:pt x="2086" y="129"/>
                    </a:lnTo>
                    <a:lnTo>
                      <a:pt x="1957" y="76"/>
                    </a:lnTo>
                    <a:lnTo>
                      <a:pt x="1817" y="32"/>
                    </a:lnTo>
                    <a:lnTo>
                      <a:pt x="1678" y="11"/>
                    </a:lnTo>
                    <a:lnTo>
                      <a:pt x="1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1392450" y="180395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344" y="1"/>
                    </a:moveTo>
                    <a:lnTo>
                      <a:pt x="1205" y="22"/>
                    </a:lnTo>
                    <a:lnTo>
                      <a:pt x="1065" y="54"/>
                    </a:lnTo>
                    <a:lnTo>
                      <a:pt x="925" y="97"/>
                    </a:lnTo>
                    <a:lnTo>
                      <a:pt x="796" y="151"/>
                    </a:lnTo>
                    <a:lnTo>
                      <a:pt x="678" y="226"/>
                    </a:lnTo>
                    <a:lnTo>
                      <a:pt x="560" y="302"/>
                    </a:lnTo>
                    <a:lnTo>
                      <a:pt x="463" y="399"/>
                    </a:lnTo>
                    <a:lnTo>
                      <a:pt x="355" y="495"/>
                    </a:lnTo>
                    <a:lnTo>
                      <a:pt x="269" y="603"/>
                    </a:lnTo>
                    <a:lnTo>
                      <a:pt x="194" y="721"/>
                    </a:lnTo>
                    <a:lnTo>
                      <a:pt x="129" y="850"/>
                    </a:lnTo>
                    <a:lnTo>
                      <a:pt x="76" y="979"/>
                    </a:lnTo>
                    <a:lnTo>
                      <a:pt x="33" y="1119"/>
                    </a:lnTo>
                    <a:lnTo>
                      <a:pt x="11" y="1259"/>
                    </a:lnTo>
                    <a:lnTo>
                      <a:pt x="0" y="1409"/>
                    </a:lnTo>
                    <a:lnTo>
                      <a:pt x="0" y="1549"/>
                    </a:lnTo>
                    <a:lnTo>
                      <a:pt x="22" y="1689"/>
                    </a:lnTo>
                    <a:lnTo>
                      <a:pt x="54" y="1829"/>
                    </a:lnTo>
                    <a:lnTo>
                      <a:pt x="97" y="1968"/>
                    </a:lnTo>
                    <a:lnTo>
                      <a:pt x="162" y="2097"/>
                    </a:lnTo>
                    <a:lnTo>
                      <a:pt x="237" y="2216"/>
                    </a:lnTo>
                    <a:lnTo>
                      <a:pt x="312" y="2323"/>
                    </a:lnTo>
                    <a:lnTo>
                      <a:pt x="409" y="2431"/>
                    </a:lnTo>
                    <a:lnTo>
                      <a:pt x="506" y="2528"/>
                    </a:lnTo>
                    <a:lnTo>
                      <a:pt x="613" y="2614"/>
                    </a:lnTo>
                    <a:lnTo>
                      <a:pt x="732" y="2689"/>
                    </a:lnTo>
                    <a:lnTo>
                      <a:pt x="861" y="2753"/>
                    </a:lnTo>
                    <a:lnTo>
                      <a:pt x="990" y="2807"/>
                    </a:lnTo>
                    <a:lnTo>
                      <a:pt x="1129" y="2839"/>
                    </a:lnTo>
                    <a:lnTo>
                      <a:pt x="1269" y="2872"/>
                    </a:lnTo>
                    <a:lnTo>
                      <a:pt x="1420" y="2882"/>
                    </a:lnTo>
                    <a:lnTo>
                      <a:pt x="1570" y="2872"/>
                    </a:lnTo>
                    <a:lnTo>
                      <a:pt x="1710" y="2850"/>
                    </a:lnTo>
                    <a:lnTo>
                      <a:pt x="1850" y="2818"/>
                    </a:lnTo>
                    <a:lnTo>
                      <a:pt x="1979" y="2775"/>
                    </a:lnTo>
                    <a:lnTo>
                      <a:pt x="2108" y="2710"/>
                    </a:lnTo>
                    <a:lnTo>
                      <a:pt x="2226" y="2635"/>
                    </a:lnTo>
                    <a:lnTo>
                      <a:pt x="2345" y="2560"/>
                    </a:lnTo>
                    <a:lnTo>
                      <a:pt x="2441" y="2463"/>
                    </a:lnTo>
                    <a:lnTo>
                      <a:pt x="2538" y="2366"/>
                    </a:lnTo>
                    <a:lnTo>
                      <a:pt x="2624" y="2248"/>
                    </a:lnTo>
                    <a:lnTo>
                      <a:pt x="2699" y="2130"/>
                    </a:lnTo>
                    <a:lnTo>
                      <a:pt x="2764" y="2001"/>
                    </a:lnTo>
                    <a:lnTo>
                      <a:pt x="2807" y="1872"/>
                    </a:lnTo>
                    <a:lnTo>
                      <a:pt x="2850" y="1732"/>
                    </a:lnTo>
                    <a:lnTo>
                      <a:pt x="2871" y="1592"/>
                    </a:lnTo>
                    <a:lnTo>
                      <a:pt x="2882" y="1442"/>
                    </a:lnTo>
                    <a:lnTo>
                      <a:pt x="2871" y="1302"/>
                    </a:lnTo>
                    <a:lnTo>
                      <a:pt x="2850" y="1162"/>
                    </a:lnTo>
                    <a:lnTo>
                      <a:pt x="2818" y="1033"/>
                    </a:lnTo>
                    <a:lnTo>
                      <a:pt x="2775" y="904"/>
                    </a:lnTo>
                    <a:lnTo>
                      <a:pt x="2710" y="775"/>
                    </a:lnTo>
                    <a:lnTo>
                      <a:pt x="2646" y="657"/>
                    </a:lnTo>
                    <a:lnTo>
                      <a:pt x="2560" y="549"/>
                    </a:lnTo>
                    <a:lnTo>
                      <a:pt x="2474" y="442"/>
                    </a:lnTo>
                    <a:lnTo>
                      <a:pt x="2377" y="356"/>
                    </a:lnTo>
                    <a:lnTo>
                      <a:pt x="2269" y="269"/>
                    </a:lnTo>
                    <a:lnTo>
                      <a:pt x="2151" y="194"/>
                    </a:lnTo>
                    <a:lnTo>
                      <a:pt x="2033" y="130"/>
                    </a:lnTo>
                    <a:lnTo>
                      <a:pt x="1904" y="76"/>
                    </a:lnTo>
                    <a:lnTo>
                      <a:pt x="1775" y="44"/>
                    </a:lnTo>
                    <a:lnTo>
                      <a:pt x="1635" y="11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>
                <a:off x="919575" y="195960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420" y="1"/>
                    </a:moveTo>
                    <a:lnTo>
                      <a:pt x="1270" y="11"/>
                    </a:lnTo>
                    <a:lnTo>
                      <a:pt x="1130" y="33"/>
                    </a:lnTo>
                    <a:lnTo>
                      <a:pt x="990" y="76"/>
                    </a:lnTo>
                    <a:lnTo>
                      <a:pt x="861" y="130"/>
                    </a:lnTo>
                    <a:lnTo>
                      <a:pt x="732" y="194"/>
                    </a:lnTo>
                    <a:lnTo>
                      <a:pt x="614" y="269"/>
                    </a:lnTo>
                    <a:lnTo>
                      <a:pt x="506" y="355"/>
                    </a:lnTo>
                    <a:lnTo>
                      <a:pt x="409" y="452"/>
                    </a:lnTo>
                    <a:lnTo>
                      <a:pt x="313" y="560"/>
                    </a:lnTo>
                    <a:lnTo>
                      <a:pt x="237" y="667"/>
                    </a:lnTo>
                    <a:lnTo>
                      <a:pt x="162" y="796"/>
                    </a:lnTo>
                    <a:lnTo>
                      <a:pt x="108" y="915"/>
                    </a:lnTo>
                    <a:lnTo>
                      <a:pt x="55" y="1054"/>
                    </a:lnTo>
                    <a:lnTo>
                      <a:pt x="22" y="1194"/>
                    </a:lnTo>
                    <a:lnTo>
                      <a:pt x="12" y="1334"/>
                    </a:lnTo>
                    <a:lnTo>
                      <a:pt x="1" y="1485"/>
                    </a:lnTo>
                    <a:lnTo>
                      <a:pt x="12" y="1624"/>
                    </a:lnTo>
                    <a:lnTo>
                      <a:pt x="44" y="1764"/>
                    </a:lnTo>
                    <a:lnTo>
                      <a:pt x="76" y="1893"/>
                    </a:lnTo>
                    <a:lnTo>
                      <a:pt x="130" y="2022"/>
                    </a:lnTo>
                    <a:lnTo>
                      <a:pt x="194" y="2151"/>
                    </a:lnTo>
                    <a:lnTo>
                      <a:pt x="270" y="2259"/>
                    </a:lnTo>
                    <a:lnTo>
                      <a:pt x="356" y="2366"/>
                    </a:lnTo>
                    <a:lnTo>
                      <a:pt x="442" y="2474"/>
                    </a:lnTo>
                    <a:lnTo>
                      <a:pt x="549" y="2560"/>
                    </a:lnTo>
                    <a:lnTo>
                      <a:pt x="657" y="2646"/>
                    </a:lnTo>
                    <a:lnTo>
                      <a:pt x="775" y="2710"/>
                    </a:lnTo>
                    <a:lnTo>
                      <a:pt x="893" y="2775"/>
                    </a:lnTo>
                    <a:lnTo>
                      <a:pt x="1022" y="2818"/>
                    </a:lnTo>
                    <a:lnTo>
                      <a:pt x="1162" y="2850"/>
                    </a:lnTo>
                    <a:lnTo>
                      <a:pt x="1302" y="2872"/>
                    </a:lnTo>
                    <a:lnTo>
                      <a:pt x="1442" y="2882"/>
                    </a:lnTo>
                    <a:lnTo>
                      <a:pt x="1592" y="2872"/>
                    </a:lnTo>
                    <a:lnTo>
                      <a:pt x="1732" y="2850"/>
                    </a:lnTo>
                    <a:lnTo>
                      <a:pt x="1872" y="2818"/>
                    </a:lnTo>
                    <a:lnTo>
                      <a:pt x="2001" y="2764"/>
                    </a:lnTo>
                    <a:lnTo>
                      <a:pt x="2130" y="2710"/>
                    </a:lnTo>
                    <a:lnTo>
                      <a:pt x="2248" y="2635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60" y="2345"/>
                    </a:lnTo>
                    <a:lnTo>
                      <a:pt x="2646" y="2237"/>
                    </a:lnTo>
                    <a:lnTo>
                      <a:pt x="2711" y="2119"/>
                    </a:lnTo>
                    <a:lnTo>
                      <a:pt x="2775" y="1990"/>
                    </a:lnTo>
                    <a:lnTo>
                      <a:pt x="2829" y="1861"/>
                    </a:lnTo>
                    <a:lnTo>
                      <a:pt x="2861" y="1721"/>
                    </a:lnTo>
                    <a:lnTo>
                      <a:pt x="2883" y="1581"/>
                    </a:lnTo>
                    <a:lnTo>
                      <a:pt x="2883" y="1431"/>
                    </a:lnTo>
                    <a:lnTo>
                      <a:pt x="2883" y="1280"/>
                    </a:lnTo>
                    <a:lnTo>
                      <a:pt x="2850" y="1140"/>
                    </a:lnTo>
                    <a:lnTo>
                      <a:pt x="2818" y="1001"/>
                    </a:lnTo>
                    <a:lnTo>
                      <a:pt x="2764" y="872"/>
                    </a:lnTo>
                    <a:lnTo>
                      <a:pt x="2700" y="743"/>
                    </a:lnTo>
                    <a:lnTo>
                      <a:pt x="2625" y="624"/>
                    </a:lnTo>
                    <a:lnTo>
                      <a:pt x="2539" y="517"/>
                    </a:lnTo>
                    <a:lnTo>
                      <a:pt x="2442" y="409"/>
                    </a:lnTo>
                    <a:lnTo>
                      <a:pt x="2345" y="323"/>
                    </a:lnTo>
                    <a:lnTo>
                      <a:pt x="2227" y="237"/>
                    </a:lnTo>
                    <a:lnTo>
                      <a:pt x="2108" y="162"/>
                    </a:lnTo>
                    <a:lnTo>
                      <a:pt x="1979" y="108"/>
                    </a:lnTo>
                    <a:lnTo>
                      <a:pt x="1850" y="65"/>
                    </a:lnTo>
                    <a:lnTo>
                      <a:pt x="1711" y="22"/>
                    </a:lnTo>
                    <a:lnTo>
                      <a:pt x="1571" y="11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1548100" y="195960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463" y="1"/>
                    </a:moveTo>
                    <a:lnTo>
                      <a:pt x="1323" y="11"/>
                    </a:lnTo>
                    <a:lnTo>
                      <a:pt x="1183" y="22"/>
                    </a:lnTo>
                    <a:lnTo>
                      <a:pt x="1043" y="65"/>
                    </a:lnTo>
                    <a:lnTo>
                      <a:pt x="904" y="108"/>
                    </a:lnTo>
                    <a:lnTo>
                      <a:pt x="785" y="173"/>
                    </a:lnTo>
                    <a:lnTo>
                      <a:pt x="656" y="237"/>
                    </a:lnTo>
                    <a:lnTo>
                      <a:pt x="549" y="323"/>
                    </a:lnTo>
                    <a:lnTo>
                      <a:pt x="441" y="420"/>
                    </a:lnTo>
                    <a:lnTo>
                      <a:pt x="344" y="517"/>
                    </a:lnTo>
                    <a:lnTo>
                      <a:pt x="258" y="624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76" y="1001"/>
                    </a:lnTo>
                    <a:lnTo>
                      <a:pt x="33" y="1140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11" y="1581"/>
                    </a:lnTo>
                    <a:lnTo>
                      <a:pt x="33" y="1721"/>
                    </a:lnTo>
                    <a:lnTo>
                      <a:pt x="65" y="1861"/>
                    </a:lnTo>
                    <a:lnTo>
                      <a:pt x="119" y="1990"/>
                    </a:lnTo>
                    <a:lnTo>
                      <a:pt x="172" y="2119"/>
                    </a:lnTo>
                    <a:lnTo>
                      <a:pt x="248" y="2237"/>
                    </a:lnTo>
                    <a:lnTo>
                      <a:pt x="334" y="2345"/>
                    </a:lnTo>
                    <a:lnTo>
                      <a:pt x="430" y="2452"/>
                    </a:lnTo>
                    <a:lnTo>
                      <a:pt x="527" y="2549"/>
                    </a:lnTo>
                    <a:lnTo>
                      <a:pt x="646" y="2635"/>
                    </a:lnTo>
                    <a:lnTo>
                      <a:pt x="764" y="2710"/>
                    </a:lnTo>
                    <a:lnTo>
                      <a:pt x="882" y="2764"/>
                    </a:lnTo>
                    <a:lnTo>
                      <a:pt x="1022" y="2818"/>
                    </a:lnTo>
                    <a:lnTo>
                      <a:pt x="1162" y="2850"/>
                    </a:lnTo>
                    <a:lnTo>
                      <a:pt x="1301" y="2872"/>
                    </a:lnTo>
                    <a:lnTo>
                      <a:pt x="1441" y="2882"/>
                    </a:lnTo>
                    <a:lnTo>
                      <a:pt x="1592" y="2872"/>
                    </a:lnTo>
                    <a:lnTo>
                      <a:pt x="1732" y="2850"/>
                    </a:lnTo>
                    <a:lnTo>
                      <a:pt x="1871" y="2818"/>
                    </a:lnTo>
                    <a:lnTo>
                      <a:pt x="2000" y="2764"/>
                    </a:lnTo>
                    <a:lnTo>
                      <a:pt x="2129" y="2700"/>
                    </a:lnTo>
                    <a:lnTo>
                      <a:pt x="2248" y="2624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60" y="2345"/>
                    </a:lnTo>
                    <a:lnTo>
                      <a:pt x="2646" y="2237"/>
                    </a:lnTo>
                    <a:lnTo>
                      <a:pt x="2710" y="2108"/>
                    </a:lnTo>
                    <a:lnTo>
                      <a:pt x="2775" y="1990"/>
                    </a:lnTo>
                    <a:lnTo>
                      <a:pt x="2818" y="1850"/>
                    </a:lnTo>
                    <a:lnTo>
                      <a:pt x="2861" y="1710"/>
                    </a:lnTo>
                    <a:lnTo>
                      <a:pt x="2871" y="1571"/>
                    </a:lnTo>
                    <a:lnTo>
                      <a:pt x="2882" y="1431"/>
                    </a:lnTo>
                    <a:lnTo>
                      <a:pt x="2871" y="1280"/>
                    </a:lnTo>
                    <a:lnTo>
                      <a:pt x="2850" y="1140"/>
                    </a:lnTo>
                    <a:lnTo>
                      <a:pt x="2818" y="1011"/>
                    </a:lnTo>
                    <a:lnTo>
                      <a:pt x="2764" y="882"/>
                    </a:lnTo>
                    <a:lnTo>
                      <a:pt x="2710" y="753"/>
                    </a:lnTo>
                    <a:lnTo>
                      <a:pt x="2635" y="646"/>
                    </a:lnTo>
                    <a:lnTo>
                      <a:pt x="2549" y="528"/>
                    </a:lnTo>
                    <a:lnTo>
                      <a:pt x="2463" y="431"/>
                    </a:lnTo>
                    <a:lnTo>
                      <a:pt x="2355" y="334"/>
                    </a:lnTo>
                    <a:lnTo>
                      <a:pt x="2248" y="259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82" y="76"/>
                    </a:lnTo>
                    <a:lnTo>
                      <a:pt x="1753" y="33"/>
                    </a:lnTo>
                    <a:lnTo>
                      <a:pt x="1613" y="11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1548100" y="2273850"/>
                <a:ext cx="72075" cy="72075"/>
              </a:xfrm>
              <a:custGeom>
                <a:rect b="b" l="l" r="r" t="t"/>
                <a:pathLst>
                  <a:path extrusionOk="0" h="2883" w="2883">
                    <a:moveTo>
                      <a:pt x="1323" y="1"/>
                    </a:moveTo>
                    <a:lnTo>
                      <a:pt x="1172" y="22"/>
                    </a:lnTo>
                    <a:lnTo>
                      <a:pt x="1033" y="55"/>
                    </a:lnTo>
                    <a:lnTo>
                      <a:pt x="904" y="108"/>
                    </a:lnTo>
                    <a:lnTo>
                      <a:pt x="775" y="162"/>
                    </a:lnTo>
                    <a:lnTo>
                      <a:pt x="656" y="237"/>
                    </a:lnTo>
                    <a:lnTo>
                      <a:pt x="538" y="323"/>
                    </a:lnTo>
                    <a:lnTo>
                      <a:pt x="441" y="409"/>
                    </a:lnTo>
                    <a:lnTo>
                      <a:pt x="344" y="517"/>
                    </a:lnTo>
                    <a:lnTo>
                      <a:pt x="258" y="625"/>
                    </a:lnTo>
                    <a:lnTo>
                      <a:pt x="183" y="743"/>
                    </a:lnTo>
                    <a:lnTo>
                      <a:pt x="119" y="872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0"/>
                    </a:lnTo>
                    <a:lnTo>
                      <a:pt x="0" y="1431"/>
                    </a:lnTo>
                    <a:lnTo>
                      <a:pt x="11" y="1571"/>
                    </a:lnTo>
                    <a:lnTo>
                      <a:pt x="22" y="1711"/>
                    </a:lnTo>
                    <a:lnTo>
                      <a:pt x="65" y="1850"/>
                    </a:lnTo>
                    <a:lnTo>
                      <a:pt x="108" y="1979"/>
                    </a:lnTo>
                    <a:lnTo>
                      <a:pt x="162" y="2108"/>
                    </a:lnTo>
                    <a:lnTo>
                      <a:pt x="237" y="2227"/>
                    </a:lnTo>
                    <a:lnTo>
                      <a:pt x="312" y="2334"/>
                    </a:lnTo>
                    <a:lnTo>
                      <a:pt x="398" y="2431"/>
                    </a:lnTo>
                    <a:lnTo>
                      <a:pt x="506" y="2528"/>
                    </a:lnTo>
                    <a:lnTo>
                      <a:pt x="613" y="2614"/>
                    </a:lnTo>
                    <a:lnTo>
                      <a:pt x="721" y="2689"/>
                    </a:lnTo>
                    <a:lnTo>
                      <a:pt x="850" y="2754"/>
                    </a:lnTo>
                    <a:lnTo>
                      <a:pt x="979" y="2807"/>
                    </a:lnTo>
                    <a:lnTo>
                      <a:pt x="1108" y="2840"/>
                    </a:lnTo>
                    <a:lnTo>
                      <a:pt x="1248" y="2872"/>
                    </a:lnTo>
                    <a:lnTo>
                      <a:pt x="1387" y="2883"/>
                    </a:lnTo>
                    <a:lnTo>
                      <a:pt x="1538" y="2883"/>
                    </a:lnTo>
                    <a:lnTo>
                      <a:pt x="1678" y="2861"/>
                    </a:lnTo>
                    <a:lnTo>
                      <a:pt x="1818" y="2829"/>
                    </a:lnTo>
                    <a:lnTo>
                      <a:pt x="1957" y="2786"/>
                    </a:lnTo>
                    <a:lnTo>
                      <a:pt x="2086" y="2732"/>
                    </a:lnTo>
                    <a:lnTo>
                      <a:pt x="2205" y="2657"/>
                    </a:lnTo>
                    <a:lnTo>
                      <a:pt x="2323" y="2582"/>
                    </a:lnTo>
                    <a:lnTo>
                      <a:pt x="2431" y="2496"/>
                    </a:lnTo>
                    <a:lnTo>
                      <a:pt x="2527" y="2388"/>
                    </a:lnTo>
                    <a:lnTo>
                      <a:pt x="2613" y="2280"/>
                    </a:lnTo>
                    <a:lnTo>
                      <a:pt x="2689" y="2162"/>
                    </a:lnTo>
                    <a:lnTo>
                      <a:pt x="2753" y="2044"/>
                    </a:lnTo>
                    <a:lnTo>
                      <a:pt x="2807" y="1904"/>
                    </a:lnTo>
                    <a:lnTo>
                      <a:pt x="2850" y="1764"/>
                    </a:lnTo>
                    <a:lnTo>
                      <a:pt x="2871" y="1625"/>
                    </a:lnTo>
                    <a:lnTo>
                      <a:pt x="2882" y="1485"/>
                    </a:lnTo>
                    <a:lnTo>
                      <a:pt x="2882" y="1334"/>
                    </a:lnTo>
                    <a:lnTo>
                      <a:pt x="2861" y="1184"/>
                    </a:lnTo>
                    <a:lnTo>
                      <a:pt x="2828" y="1044"/>
                    </a:lnTo>
                    <a:lnTo>
                      <a:pt x="2785" y="915"/>
                    </a:lnTo>
                    <a:lnTo>
                      <a:pt x="2721" y="786"/>
                    </a:lnTo>
                    <a:lnTo>
                      <a:pt x="2656" y="668"/>
                    </a:lnTo>
                    <a:lnTo>
                      <a:pt x="2570" y="549"/>
                    </a:lnTo>
                    <a:lnTo>
                      <a:pt x="2484" y="442"/>
                    </a:lnTo>
                    <a:lnTo>
                      <a:pt x="2377" y="356"/>
                    </a:lnTo>
                    <a:lnTo>
                      <a:pt x="2269" y="259"/>
                    </a:lnTo>
                    <a:lnTo>
                      <a:pt x="2151" y="184"/>
                    </a:lnTo>
                    <a:lnTo>
                      <a:pt x="2033" y="119"/>
                    </a:lnTo>
                    <a:lnTo>
                      <a:pt x="1893" y="76"/>
                    </a:lnTo>
                    <a:lnTo>
                      <a:pt x="1753" y="33"/>
                    </a:lnTo>
                    <a:lnTo>
                      <a:pt x="1613" y="1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919575" y="2273850"/>
                <a:ext cx="72350" cy="72075"/>
              </a:xfrm>
              <a:custGeom>
                <a:rect b="b" l="l" r="r" t="t"/>
                <a:pathLst>
                  <a:path extrusionOk="0" h="2883" w="2894">
                    <a:moveTo>
                      <a:pt x="1442" y="1"/>
                    </a:moveTo>
                    <a:lnTo>
                      <a:pt x="1291" y="12"/>
                    </a:lnTo>
                    <a:lnTo>
                      <a:pt x="1151" y="33"/>
                    </a:lnTo>
                    <a:lnTo>
                      <a:pt x="1012" y="65"/>
                    </a:lnTo>
                    <a:lnTo>
                      <a:pt x="883" y="119"/>
                    </a:lnTo>
                    <a:lnTo>
                      <a:pt x="754" y="184"/>
                    </a:lnTo>
                    <a:lnTo>
                      <a:pt x="635" y="248"/>
                    </a:lnTo>
                    <a:lnTo>
                      <a:pt x="517" y="334"/>
                    </a:lnTo>
                    <a:lnTo>
                      <a:pt x="420" y="431"/>
                    </a:lnTo>
                    <a:lnTo>
                      <a:pt x="323" y="538"/>
                    </a:lnTo>
                    <a:lnTo>
                      <a:pt x="248" y="646"/>
                    </a:lnTo>
                    <a:lnTo>
                      <a:pt x="173" y="764"/>
                    </a:lnTo>
                    <a:lnTo>
                      <a:pt x="108" y="893"/>
                    </a:lnTo>
                    <a:lnTo>
                      <a:pt x="65" y="1033"/>
                    </a:lnTo>
                    <a:lnTo>
                      <a:pt x="33" y="1173"/>
                    </a:lnTo>
                    <a:lnTo>
                      <a:pt x="12" y="1313"/>
                    </a:lnTo>
                    <a:lnTo>
                      <a:pt x="1" y="1463"/>
                    </a:lnTo>
                    <a:lnTo>
                      <a:pt x="12" y="1603"/>
                    </a:lnTo>
                    <a:lnTo>
                      <a:pt x="33" y="1743"/>
                    </a:lnTo>
                    <a:lnTo>
                      <a:pt x="76" y="1883"/>
                    </a:lnTo>
                    <a:lnTo>
                      <a:pt x="119" y="2012"/>
                    </a:lnTo>
                    <a:lnTo>
                      <a:pt x="184" y="2130"/>
                    </a:lnTo>
                    <a:lnTo>
                      <a:pt x="248" y="2248"/>
                    </a:lnTo>
                    <a:lnTo>
                      <a:pt x="334" y="2356"/>
                    </a:lnTo>
                    <a:lnTo>
                      <a:pt x="431" y="2453"/>
                    </a:lnTo>
                    <a:lnTo>
                      <a:pt x="528" y="2549"/>
                    </a:lnTo>
                    <a:lnTo>
                      <a:pt x="635" y="2635"/>
                    </a:lnTo>
                    <a:lnTo>
                      <a:pt x="754" y="2700"/>
                    </a:lnTo>
                    <a:lnTo>
                      <a:pt x="872" y="2764"/>
                    </a:lnTo>
                    <a:lnTo>
                      <a:pt x="1001" y="2818"/>
                    </a:lnTo>
                    <a:lnTo>
                      <a:pt x="1141" y="2850"/>
                    </a:lnTo>
                    <a:lnTo>
                      <a:pt x="1280" y="2872"/>
                    </a:lnTo>
                    <a:lnTo>
                      <a:pt x="1420" y="2883"/>
                    </a:lnTo>
                    <a:lnTo>
                      <a:pt x="1571" y="2883"/>
                    </a:lnTo>
                    <a:lnTo>
                      <a:pt x="1711" y="2861"/>
                    </a:lnTo>
                    <a:lnTo>
                      <a:pt x="1850" y="2829"/>
                    </a:lnTo>
                    <a:lnTo>
                      <a:pt x="1990" y="2775"/>
                    </a:lnTo>
                    <a:lnTo>
                      <a:pt x="2119" y="2721"/>
                    </a:lnTo>
                    <a:lnTo>
                      <a:pt x="2237" y="2646"/>
                    </a:lnTo>
                    <a:lnTo>
                      <a:pt x="2345" y="2560"/>
                    </a:lnTo>
                    <a:lnTo>
                      <a:pt x="2453" y="2474"/>
                    </a:lnTo>
                    <a:lnTo>
                      <a:pt x="2549" y="2366"/>
                    </a:lnTo>
                    <a:lnTo>
                      <a:pt x="2635" y="2259"/>
                    </a:lnTo>
                    <a:lnTo>
                      <a:pt x="2711" y="2141"/>
                    </a:lnTo>
                    <a:lnTo>
                      <a:pt x="2764" y="2012"/>
                    </a:lnTo>
                    <a:lnTo>
                      <a:pt x="2818" y="1883"/>
                    </a:lnTo>
                    <a:lnTo>
                      <a:pt x="2861" y="1743"/>
                    </a:lnTo>
                    <a:lnTo>
                      <a:pt x="2883" y="1592"/>
                    </a:lnTo>
                    <a:lnTo>
                      <a:pt x="2893" y="1452"/>
                    </a:lnTo>
                    <a:lnTo>
                      <a:pt x="2883" y="1302"/>
                    </a:lnTo>
                    <a:lnTo>
                      <a:pt x="2861" y="1162"/>
                    </a:lnTo>
                    <a:lnTo>
                      <a:pt x="2829" y="1022"/>
                    </a:lnTo>
                    <a:lnTo>
                      <a:pt x="2775" y="883"/>
                    </a:lnTo>
                    <a:lnTo>
                      <a:pt x="2711" y="764"/>
                    </a:lnTo>
                    <a:lnTo>
                      <a:pt x="2646" y="635"/>
                    </a:lnTo>
                    <a:lnTo>
                      <a:pt x="2560" y="528"/>
                    </a:lnTo>
                    <a:lnTo>
                      <a:pt x="2463" y="420"/>
                    </a:lnTo>
                    <a:lnTo>
                      <a:pt x="2366" y="334"/>
                    </a:lnTo>
                    <a:lnTo>
                      <a:pt x="2248" y="248"/>
                    </a:lnTo>
                    <a:lnTo>
                      <a:pt x="2130" y="173"/>
                    </a:lnTo>
                    <a:lnTo>
                      <a:pt x="2001" y="108"/>
                    </a:lnTo>
                    <a:lnTo>
                      <a:pt x="1872" y="65"/>
                    </a:lnTo>
                    <a:lnTo>
                      <a:pt x="1732" y="33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>
                <a:off x="1078200" y="2432200"/>
                <a:ext cx="72050" cy="72325"/>
              </a:xfrm>
              <a:custGeom>
                <a:rect b="b" l="l" r="r" t="t"/>
                <a:pathLst>
                  <a:path extrusionOk="0" h="2893" w="2882">
                    <a:moveTo>
                      <a:pt x="1463" y="0"/>
                    </a:moveTo>
                    <a:lnTo>
                      <a:pt x="1312" y="11"/>
                    </a:lnTo>
                    <a:lnTo>
                      <a:pt x="1172" y="33"/>
                    </a:lnTo>
                    <a:lnTo>
                      <a:pt x="1032" y="65"/>
                    </a:lnTo>
                    <a:lnTo>
                      <a:pt x="903" y="108"/>
                    </a:lnTo>
                    <a:lnTo>
                      <a:pt x="774" y="172"/>
                    </a:lnTo>
                    <a:lnTo>
                      <a:pt x="656" y="248"/>
                    </a:lnTo>
                    <a:lnTo>
                      <a:pt x="538" y="323"/>
                    </a:lnTo>
                    <a:lnTo>
                      <a:pt x="430" y="420"/>
                    </a:lnTo>
                    <a:lnTo>
                      <a:pt x="344" y="516"/>
                    </a:lnTo>
                    <a:lnTo>
                      <a:pt x="258" y="635"/>
                    </a:lnTo>
                    <a:lnTo>
                      <a:pt x="183" y="753"/>
                    </a:lnTo>
                    <a:lnTo>
                      <a:pt x="118" y="882"/>
                    </a:lnTo>
                    <a:lnTo>
                      <a:pt x="65" y="1011"/>
                    </a:lnTo>
                    <a:lnTo>
                      <a:pt x="32" y="1151"/>
                    </a:lnTo>
                    <a:lnTo>
                      <a:pt x="11" y="1291"/>
                    </a:lnTo>
                    <a:lnTo>
                      <a:pt x="0" y="1441"/>
                    </a:lnTo>
                    <a:lnTo>
                      <a:pt x="11" y="1592"/>
                    </a:lnTo>
                    <a:lnTo>
                      <a:pt x="32" y="1732"/>
                    </a:lnTo>
                    <a:lnTo>
                      <a:pt x="65" y="1871"/>
                    </a:lnTo>
                    <a:lnTo>
                      <a:pt x="108" y="2000"/>
                    </a:lnTo>
                    <a:lnTo>
                      <a:pt x="172" y="2129"/>
                    </a:lnTo>
                    <a:lnTo>
                      <a:pt x="247" y="2248"/>
                    </a:lnTo>
                    <a:lnTo>
                      <a:pt x="333" y="2355"/>
                    </a:lnTo>
                    <a:lnTo>
                      <a:pt x="419" y="2463"/>
                    </a:lnTo>
                    <a:lnTo>
                      <a:pt x="527" y="2560"/>
                    </a:lnTo>
                    <a:lnTo>
                      <a:pt x="635" y="2646"/>
                    </a:lnTo>
                    <a:lnTo>
                      <a:pt x="753" y="2710"/>
                    </a:lnTo>
                    <a:lnTo>
                      <a:pt x="882" y="2775"/>
                    </a:lnTo>
                    <a:lnTo>
                      <a:pt x="1022" y="2828"/>
                    </a:lnTo>
                    <a:lnTo>
                      <a:pt x="1151" y="2861"/>
                    </a:lnTo>
                    <a:lnTo>
                      <a:pt x="1301" y="2882"/>
                    </a:lnTo>
                    <a:lnTo>
                      <a:pt x="1452" y="2893"/>
                    </a:lnTo>
                    <a:lnTo>
                      <a:pt x="1592" y="2882"/>
                    </a:lnTo>
                    <a:lnTo>
                      <a:pt x="1742" y="2861"/>
                    </a:lnTo>
                    <a:lnTo>
                      <a:pt x="1871" y="2818"/>
                    </a:lnTo>
                    <a:lnTo>
                      <a:pt x="2011" y="2775"/>
                    </a:lnTo>
                    <a:lnTo>
                      <a:pt x="2140" y="2710"/>
                    </a:lnTo>
                    <a:lnTo>
                      <a:pt x="2258" y="2635"/>
                    </a:lnTo>
                    <a:lnTo>
                      <a:pt x="2366" y="2549"/>
                    </a:lnTo>
                    <a:lnTo>
                      <a:pt x="2463" y="2452"/>
                    </a:lnTo>
                    <a:lnTo>
                      <a:pt x="2559" y="2355"/>
                    </a:lnTo>
                    <a:lnTo>
                      <a:pt x="2645" y="2237"/>
                    </a:lnTo>
                    <a:lnTo>
                      <a:pt x="2721" y="2119"/>
                    </a:lnTo>
                    <a:lnTo>
                      <a:pt x="2774" y="1990"/>
                    </a:lnTo>
                    <a:lnTo>
                      <a:pt x="2828" y="1861"/>
                    </a:lnTo>
                    <a:lnTo>
                      <a:pt x="2860" y="1721"/>
                    </a:lnTo>
                    <a:lnTo>
                      <a:pt x="2882" y="1570"/>
                    </a:lnTo>
                    <a:lnTo>
                      <a:pt x="2882" y="1430"/>
                    </a:lnTo>
                    <a:lnTo>
                      <a:pt x="2871" y="1280"/>
                    </a:lnTo>
                    <a:lnTo>
                      <a:pt x="2850" y="1140"/>
                    </a:lnTo>
                    <a:lnTo>
                      <a:pt x="2817" y="1011"/>
                    </a:lnTo>
                    <a:lnTo>
                      <a:pt x="2764" y="882"/>
                    </a:lnTo>
                    <a:lnTo>
                      <a:pt x="2710" y="753"/>
                    </a:lnTo>
                    <a:lnTo>
                      <a:pt x="2635" y="646"/>
                    </a:lnTo>
                    <a:lnTo>
                      <a:pt x="2549" y="527"/>
                    </a:lnTo>
                    <a:lnTo>
                      <a:pt x="2463" y="430"/>
                    </a:lnTo>
                    <a:lnTo>
                      <a:pt x="2355" y="334"/>
                    </a:lnTo>
                    <a:lnTo>
                      <a:pt x="2247" y="258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82" y="76"/>
                    </a:lnTo>
                    <a:lnTo>
                      <a:pt x="1742" y="33"/>
                    </a:lnTo>
                    <a:lnTo>
                      <a:pt x="1602" y="11"/>
                    </a:ln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1078200" y="1803950"/>
                <a:ext cx="72050" cy="72075"/>
              </a:xfrm>
              <a:custGeom>
                <a:rect b="b" l="l" r="r" t="t"/>
                <a:pathLst>
                  <a:path extrusionOk="0" h="2883" w="2882">
                    <a:moveTo>
                      <a:pt x="1301" y="1"/>
                    </a:moveTo>
                    <a:lnTo>
                      <a:pt x="1161" y="22"/>
                    </a:lnTo>
                    <a:lnTo>
                      <a:pt x="1022" y="65"/>
                    </a:lnTo>
                    <a:lnTo>
                      <a:pt x="882" y="108"/>
                    </a:lnTo>
                    <a:lnTo>
                      <a:pt x="764" y="173"/>
                    </a:lnTo>
                    <a:lnTo>
                      <a:pt x="645" y="248"/>
                    </a:lnTo>
                    <a:lnTo>
                      <a:pt x="527" y="334"/>
                    </a:lnTo>
                    <a:lnTo>
                      <a:pt x="430" y="420"/>
                    </a:lnTo>
                    <a:lnTo>
                      <a:pt x="333" y="528"/>
                    </a:lnTo>
                    <a:lnTo>
                      <a:pt x="247" y="635"/>
                    </a:lnTo>
                    <a:lnTo>
                      <a:pt x="172" y="764"/>
                    </a:lnTo>
                    <a:lnTo>
                      <a:pt x="118" y="882"/>
                    </a:lnTo>
                    <a:lnTo>
                      <a:pt x="65" y="1022"/>
                    </a:lnTo>
                    <a:lnTo>
                      <a:pt x="32" y="1162"/>
                    </a:lnTo>
                    <a:lnTo>
                      <a:pt x="11" y="1302"/>
                    </a:lnTo>
                    <a:lnTo>
                      <a:pt x="0" y="1442"/>
                    </a:lnTo>
                    <a:lnTo>
                      <a:pt x="11" y="1592"/>
                    </a:lnTo>
                    <a:lnTo>
                      <a:pt x="32" y="1732"/>
                    </a:lnTo>
                    <a:lnTo>
                      <a:pt x="65" y="1861"/>
                    </a:lnTo>
                    <a:lnTo>
                      <a:pt x="118" y="1990"/>
                    </a:lnTo>
                    <a:lnTo>
                      <a:pt x="172" y="2119"/>
                    </a:lnTo>
                    <a:lnTo>
                      <a:pt x="247" y="2237"/>
                    </a:lnTo>
                    <a:lnTo>
                      <a:pt x="323" y="2345"/>
                    </a:lnTo>
                    <a:lnTo>
                      <a:pt x="419" y="2442"/>
                    </a:lnTo>
                    <a:lnTo>
                      <a:pt x="516" y="2538"/>
                    </a:lnTo>
                    <a:lnTo>
                      <a:pt x="624" y="2624"/>
                    </a:lnTo>
                    <a:lnTo>
                      <a:pt x="742" y="2689"/>
                    </a:lnTo>
                    <a:lnTo>
                      <a:pt x="860" y="2753"/>
                    </a:lnTo>
                    <a:lnTo>
                      <a:pt x="989" y="2807"/>
                    </a:lnTo>
                    <a:lnTo>
                      <a:pt x="1129" y="2839"/>
                    </a:lnTo>
                    <a:lnTo>
                      <a:pt x="1269" y="2872"/>
                    </a:lnTo>
                    <a:lnTo>
                      <a:pt x="1409" y="2882"/>
                    </a:lnTo>
                    <a:lnTo>
                      <a:pt x="1549" y="2872"/>
                    </a:lnTo>
                    <a:lnTo>
                      <a:pt x="1699" y="2861"/>
                    </a:lnTo>
                    <a:lnTo>
                      <a:pt x="1839" y="2829"/>
                    </a:lnTo>
                    <a:lnTo>
                      <a:pt x="1968" y="2775"/>
                    </a:lnTo>
                    <a:lnTo>
                      <a:pt x="2097" y="2721"/>
                    </a:lnTo>
                    <a:lnTo>
                      <a:pt x="2215" y="2646"/>
                    </a:lnTo>
                    <a:lnTo>
                      <a:pt x="2334" y="2571"/>
                    </a:lnTo>
                    <a:lnTo>
                      <a:pt x="2441" y="2474"/>
                    </a:lnTo>
                    <a:lnTo>
                      <a:pt x="2527" y="2377"/>
                    </a:lnTo>
                    <a:lnTo>
                      <a:pt x="2613" y="2259"/>
                    </a:lnTo>
                    <a:lnTo>
                      <a:pt x="2688" y="2141"/>
                    </a:lnTo>
                    <a:lnTo>
                      <a:pt x="2753" y="2022"/>
                    </a:lnTo>
                    <a:lnTo>
                      <a:pt x="2807" y="1882"/>
                    </a:lnTo>
                    <a:lnTo>
                      <a:pt x="2850" y="1753"/>
                    </a:lnTo>
                    <a:lnTo>
                      <a:pt x="2871" y="1603"/>
                    </a:lnTo>
                    <a:lnTo>
                      <a:pt x="2882" y="1463"/>
                    </a:lnTo>
                    <a:lnTo>
                      <a:pt x="2871" y="1313"/>
                    </a:lnTo>
                    <a:lnTo>
                      <a:pt x="2860" y="1173"/>
                    </a:lnTo>
                    <a:lnTo>
                      <a:pt x="2817" y="1033"/>
                    </a:lnTo>
                    <a:lnTo>
                      <a:pt x="2774" y="893"/>
                    </a:lnTo>
                    <a:lnTo>
                      <a:pt x="2710" y="775"/>
                    </a:lnTo>
                    <a:lnTo>
                      <a:pt x="2645" y="646"/>
                    </a:lnTo>
                    <a:lnTo>
                      <a:pt x="2559" y="538"/>
                    </a:lnTo>
                    <a:lnTo>
                      <a:pt x="2463" y="431"/>
                    </a:lnTo>
                    <a:lnTo>
                      <a:pt x="2366" y="334"/>
                    </a:lnTo>
                    <a:lnTo>
                      <a:pt x="2247" y="259"/>
                    </a:lnTo>
                    <a:lnTo>
                      <a:pt x="2129" y="183"/>
                    </a:lnTo>
                    <a:lnTo>
                      <a:pt x="2011" y="119"/>
                    </a:lnTo>
                    <a:lnTo>
                      <a:pt x="1871" y="65"/>
                    </a:lnTo>
                    <a:lnTo>
                      <a:pt x="1742" y="33"/>
                    </a:lnTo>
                    <a:lnTo>
                      <a:pt x="1592" y="11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>
                <a:off x="1392450" y="2432200"/>
                <a:ext cx="72075" cy="72325"/>
              </a:xfrm>
              <a:custGeom>
                <a:rect b="b" l="l" r="r" t="t"/>
                <a:pathLst>
                  <a:path extrusionOk="0" h="2893" w="2883">
                    <a:moveTo>
                      <a:pt x="1441" y="0"/>
                    </a:moveTo>
                    <a:lnTo>
                      <a:pt x="1291" y="11"/>
                    </a:lnTo>
                    <a:lnTo>
                      <a:pt x="1151" y="33"/>
                    </a:lnTo>
                    <a:lnTo>
                      <a:pt x="1022" y="65"/>
                    </a:lnTo>
                    <a:lnTo>
                      <a:pt x="893" y="119"/>
                    </a:lnTo>
                    <a:lnTo>
                      <a:pt x="764" y="172"/>
                    </a:lnTo>
                    <a:lnTo>
                      <a:pt x="646" y="248"/>
                    </a:lnTo>
                    <a:lnTo>
                      <a:pt x="538" y="323"/>
                    </a:lnTo>
                    <a:lnTo>
                      <a:pt x="441" y="420"/>
                    </a:lnTo>
                    <a:lnTo>
                      <a:pt x="344" y="516"/>
                    </a:lnTo>
                    <a:lnTo>
                      <a:pt x="258" y="624"/>
                    </a:lnTo>
                    <a:lnTo>
                      <a:pt x="183" y="742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29"/>
                    </a:lnTo>
                    <a:lnTo>
                      <a:pt x="11" y="1258"/>
                    </a:lnTo>
                    <a:lnTo>
                      <a:pt x="0" y="1409"/>
                    </a:lnTo>
                    <a:lnTo>
                      <a:pt x="0" y="1560"/>
                    </a:lnTo>
                    <a:lnTo>
                      <a:pt x="22" y="1699"/>
                    </a:lnTo>
                    <a:lnTo>
                      <a:pt x="54" y="1839"/>
                    </a:lnTo>
                    <a:lnTo>
                      <a:pt x="97" y="1968"/>
                    </a:lnTo>
                    <a:lnTo>
                      <a:pt x="151" y="2097"/>
                    </a:lnTo>
                    <a:lnTo>
                      <a:pt x="226" y="2226"/>
                    </a:lnTo>
                    <a:lnTo>
                      <a:pt x="312" y="2334"/>
                    </a:lnTo>
                    <a:lnTo>
                      <a:pt x="398" y="2441"/>
                    </a:lnTo>
                    <a:lnTo>
                      <a:pt x="495" y="2538"/>
                    </a:lnTo>
                    <a:lnTo>
                      <a:pt x="613" y="2624"/>
                    </a:lnTo>
                    <a:lnTo>
                      <a:pt x="732" y="2699"/>
                    </a:lnTo>
                    <a:lnTo>
                      <a:pt x="850" y="2764"/>
                    </a:lnTo>
                    <a:lnTo>
                      <a:pt x="990" y="2818"/>
                    </a:lnTo>
                    <a:lnTo>
                      <a:pt x="1119" y="2850"/>
                    </a:lnTo>
                    <a:lnTo>
                      <a:pt x="1269" y="2882"/>
                    </a:lnTo>
                    <a:lnTo>
                      <a:pt x="1409" y="2893"/>
                    </a:lnTo>
                    <a:lnTo>
                      <a:pt x="1560" y="2882"/>
                    </a:lnTo>
                    <a:lnTo>
                      <a:pt x="1710" y="2861"/>
                    </a:lnTo>
                    <a:lnTo>
                      <a:pt x="1839" y="2828"/>
                    </a:lnTo>
                    <a:lnTo>
                      <a:pt x="1979" y="2785"/>
                    </a:lnTo>
                    <a:lnTo>
                      <a:pt x="2108" y="2721"/>
                    </a:lnTo>
                    <a:lnTo>
                      <a:pt x="2226" y="2656"/>
                    </a:lnTo>
                    <a:lnTo>
                      <a:pt x="2334" y="2570"/>
                    </a:lnTo>
                    <a:lnTo>
                      <a:pt x="2441" y="2474"/>
                    </a:lnTo>
                    <a:lnTo>
                      <a:pt x="2538" y="2377"/>
                    </a:lnTo>
                    <a:lnTo>
                      <a:pt x="2624" y="2269"/>
                    </a:lnTo>
                    <a:lnTo>
                      <a:pt x="2699" y="2151"/>
                    </a:lnTo>
                    <a:lnTo>
                      <a:pt x="2764" y="2022"/>
                    </a:lnTo>
                    <a:lnTo>
                      <a:pt x="2807" y="1893"/>
                    </a:lnTo>
                    <a:lnTo>
                      <a:pt x="2850" y="1753"/>
                    </a:lnTo>
                    <a:lnTo>
                      <a:pt x="2871" y="1603"/>
                    </a:lnTo>
                    <a:lnTo>
                      <a:pt x="2882" y="1463"/>
                    </a:lnTo>
                    <a:lnTo>
                      <a:pt x="2871" y="1312"/>
                    </a:lnTo>
                    <a:lnTo>
                      <a:pt x="2850" y="1172"/>
                    </a:lnTo>
                    <a:lnTo>
                      <a:pt x="2818" y="1033"/>
                    </a:lnTo>
                    <a:lnTo>
                      <a:pt x="2775" y="893"/>
                    </a:lnTo>
                    <a:lnTo>
                      <a:pt x="2710" y="775"/>
                    </a:lnTo>
                    <a:lnTo>
                      <a:pt x="2635" y="646"/>
                    </a:lnTo>
                    <a:lnTo>
                      <a:pt x="2560" y="538"/>
                    </a:lnTo>
                    <a:lnTo>
                      <a:pt x="2463" y="430"/>
                    </a:lnTo>
                    <a:lnTo>
                      <a:pt x="2355" y="344"/>
                    </a:lnTo>
                    <a:lnTo>
                      <a:pt x="2248" y="258"/>
                    </a:lnTo>
                    <a:lnTo>
                      <a:pt x="2129" y="183"/>
                    </a:lnTo>
                    <a:lnTo>
                      <a:pt x="2000" y="119"/>
                    </a:lnTo>
                    <a:lnTo>
                      <a:pt x="1871" y="76"/>
                    </a:lnTo>
                    <a:lnTo>
                      <a:pt x="1732" y="33"/>
                    </a:lnTo>
                    <a:lnTo>
                      <a:pt x="1581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>
                <a:off x="1471200" y="243327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377" y="0"/>
                    </a:moveTo>
                    <a:lnTo>
                      <a:pt x="1248" y="11"/>
                    </a:lnTo>
                    <a:lnTo>
                      <a:pt x="1109" y="33"/>
                    </a:lnTo>
                    <a:lnTo>
                      <a:pt x="979" y="65"/>
                    </a:lnTo>
                    <a:lnTo>
                      <a:pt x="850" y="119"/>
                    </a:lnTo>
                    <a:lnTo>
                      <a:pt x="732" y="172"/>
                    </a:lnTo>
                    <a:lnTo>
                      <a:pt x="625" y="248"/>
                    </a:lnTo>
                    <a:lnTo>
                      <a:pt x="517" y="323"/>
                    </a:lnTo>
                    <a:lnTo>
                      <a:pt x="410" y="420"/>
                    </a:lnTo>
                    <a:lnTo>
                      <a:pt x="324" y="516"/>
                    </a:lnTo>
                    <a:lnTo>
                      <a:pt x="248" y="624"/>
                    </a:lnTo>
                    <a:lnTo>
                      <a:pt x="173" y="732"/>
                    </a:lnTo>
                    <a:lnTo>
                      <a:pt x="119" y="850"/>
                    </a:lnTo>
                    <a:lnTo>
                      <a:pt x="65" y="979"/>
                    </a:lnTo>
                    <a:lnTo>
                      <a:pt x="33" y="1108"/>
                    </a:lnTo>
                    <a:lnTo>
                      <a:pt x="12" y="1248"/>
                    </a:lnTo>
                    <a:lnTo>
                      <a:pt x="1" y="1387"/>
                    </a:lnTo>
                    <a:lnTo>
                      <a:pt x="1" y="1527"/>
                    </a:lnTo>
                    <a:lnTo>
                      <a:pt x="22" y="1667"/>
                    </a:lnTo>
                    <a:lnTo>
                      <a:pt x="55" y="1796"/>
                    </a:lnTo>
                    <a:lnTo>
                      <a:pt x="109" y="1925"/>
                    </a:lnTo>
                    <a:lnTo>
                      <a:pt x="162" y="2054"/>
                    </a:lnTo>
                    <a:lnTo>
                      <a:pt x="238" y="2172"/>
                    </a:lnTo>
                    <a:lnTo>
                      <a:pt x="313" y="2280"/>
                    </a:lnTo>
                    <a:lnTo>
                      <a:pt x="410" y="2387"/>
                    </a:lnTo>
                    <a:lnTo>
                      <a:pt x="506" y="2474"/>
                    </a:lnTo>
                    <a:lnTo>
                      <a:pt x="614" y="2560"/>
                    </a:lnTo>
                    <a:lnTo>
                      <a:pt x="732" y="2635"/>
                    </a:lnTo>
                    <a:lnTo>
                      <a:pt x="850" y="2689"/>
                    </a:lnTo>
                    <a:lnTo>
                      <a:pt x="979" y="2742"/>
                    </a:lnTo>
                    <a:lnTo>
                      <a:pt x="1119" y="2775"/>
                    </a:lnTo>
                    <a:lnTo>
                      <a:pt x="1259" y="2807"/>
                    </a:lnTo>
                    <a:lnTo>
                      <a:pt x="1539" y="2807"/>
                    </a:lnTo>
                    <a:lnTo>
                      <a:pt x="1678" y="2785"/>
                    </a:lnTo>
                    <a:lnTo>
                      <a:pt x="1818" y="2742"/>
                    </a:lnTo>
                    <a:lnTo>
                      <a:pt x="1947" y="2699"/>
                    </a:lnTo>
                    <a:lnTo>
                      <a:pt x="2066" y="2635"/>
                    </a:lnTo>
                    <a:lnTo>
                      <a:pt x="2184" y="2570"/>
                    </a:lnTo>
                    <a:lnTo>
                      <a:pt x="2291" y="2484"/>
                    </a:lnTo>
                    <a:lnTo>
                      <a:pt x="2399" y="2387"/>
                    </a:lnTo>
                    <a:lnTo>
                      <a:pt x="2485" y="2291"/>
                    </a:lnTo>
                    <a:lnTo>
                      <a:pt x="2571" y="2183"/>
                    </a:lnTo>
                    <a:lnTo>
                      <a:pt x="2635" y="2065"/>
                    </a:lnTo>
                    <a:lnTo>
                      <a:pt x="2700" y="1936"/>
                    </a:lnTo>
                    <a:lnTo>
                      <a:pt x="2743" y="1807"/>
                    </a:lnTo>
                    <a:lnTo>
                      <a:pt x="2786" y="1678"/>
                    </a:lnTo>
                    <a:lnTo>
                      <a:pt x="2808" y="1538"/>
                    </a:lnTo>
                    <a:lnTo>
                      <a:pt x="2808" y="1398"/>
                    </a:lnTo>
                    <a:lnTo>
                      <a:pt x="2797" y="1258"/>
                    </a:lnTo>
                    <a:lnTo>
                      <a:pt x="2775" y="1119"/>
                    </a:lnTo>
                    <a:lnTo>
                      <a:pt x="2743" y="979"/>
                    </a:lnTo>
                    <a:lnTo>
                      <a:pt x="2689" y="850"/>
                    </a:lnTo>
                    <a:lnTo>
                      <a:pt x="2635" y="732"/>
                    </a:lnTo>
                    <a:lnTo>
                      <a:pt x="2560" y="613"/>
                    </a:lnTo>
                    <a:lnTo>
                      <a:pt x="2474" y="506"/>
                    </a:lnTo>
                    <a:lnTo>
                      <a:pt x="2377" y="409"/>
                    </a:lnTo>
                    <a:lnTo>
                      <a:pt x="2281" y="312"/>
                    </a:lnTo>
                    <a:lnTo>
                      <a:pt x="2173" y="237"/>
                    </a:lnTo>
                    <a:lnTo>
                      <a:pt x="2055" y="162"/>
                    </a:lnTo>
                    <a:lnTo>
                      <a:pt x="1926" y="108"/>
                    </a:lnTo>
                    <a:lnTo>
                      <a:pt x="1797" y="54"/>
                    </a:lnTo>
                    <a:lnTo>
                      <a:pt x="1668" y="22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1548900" y="2355300"/>
                <a:ext cx="70450" cy="70475"/>
              </a:xfrm>
              <a:custGeom>
                <a:rect b="b" l="l" r="r" t="t"/>
                <a:pathLst>
                  <a:path extrusionOk="0" h="2819" w="2818">
                    <a:moveTo>
                      <a:pt x="1431" y="1"/>
                    </a:moveTo>
                    <a:lnTo>
                      <a:pt x="1291" y="12"/>
                    </a:lnTo>
                    <a:lnTo>
                      <a:pt x="1151" y="22"/>
                    </a:lnTo>
                    <a:lnTo>
                      <a:pt x="1011" y="66"/>
                    </a:lnTo>
                    <a:lnTo>
                      <a:pt x="882" y="109"/>
                    </a:lnTo>
                    <a:lnTo>
                      <a:pt x="764" y="162"/>
                    </a:lnTo>
                    <a:lnTo>
                      <a:pt x="646" y="238"/>
                    </a:lnTo>
                    <a:lnTo>
                      <a:pt x="538" y="324"/>
                    </a:lnTo>
                    <a:lnTo>
                      <a:pt x="431" y="410"/>
                    </a:lnTo>
                    <a:lnTo>
                      <a:pt x="345" y="506"/>
                    </a:lnTo>
                    <a:lnTo>
                      <a:pt x="259" y="614"/>
                    </a:lnTo>
                    <a:lnTo>
                      <a:pt x="183" y="732"/>
                    </a:lnTo>
                    <a:lnTo>
                      <a:pt x="119" y="861"/>
                    </a:lnTo>
                    <a:lnTo>
                      <a:pt x="76" y="990"/>
                    </a:lnTo>
                    <a:lnTo>
                      <a:pt x="33" y="1119"/>
                    </a:lnTo>
                    <a:lnTo>
                      <a:pt x="11" y="1259"/>
                    </a:lnTo>
                    <a:lnTo>
                      <a:pt x="1" y="1399"/>
                    </a:lnTo>
                    <a:lnTo>
                      <a:pt x="11" y="1549"/>
                    </a:lnTo>
                    <a:lnTo>
                      <a:pt x="33" y="1678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3" y="2066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20" y="2399"/>
                    </a:lnTo>
                    <a:lnTo>
                      <a:pt x="527" y="2485"/>
                    </a:lnTo>
                    <a:lnTo>
                      <a:pt x="635" y="2571"/>
                    </a:lnTo>
                    <a:lnTo>
                      <a:pt x="753" y="2646"/>
                    </a:lnTo>
                    <a:lnTo>
                      <a:pt x="872" y="2700"/>
                    </a:lnTo>
                    <a:lnTo>
                      <a:pt x="1001" y="2754"/>
                    </a:lnTo>
                    <a:lnTo>
                      <a:pt x="1140" y="2786"/>
                    </a:lnTo>
                    <a:lnTo>
                      <a:pt x="1280" y="2808"/>
                    </a:lnTo>
                    <a:lnTo>
                      <a:pt x="1420" y="2818"/>
                    </a:lnTo>
                    <a:lnTo>
                      <a:pt x="1560" y="2808"/>
                    </a:lnTo>
                    <a:lnTo>
                      <a:pt x="1700" y="2786"/>
                    </a:lnTo>
                    <a:lnTo>
                      <a:pt x="1829" y="2743"/>
                    </a:lnTo>
                    <a:lnTo>
                      <a:pt x="1958" y="2700"/>
                    </a:lnTo>
                    <a:lnTo>
                      <a:pt x="2087" y="2635"/>
                    </a:lnTo>
                    <a:lnTo>
                      <a:pt x="2205" y="2560"/>
                    </a:lnTo>
                    <a:lnTo>
                      <a:pt x="2312" y="2474"/>
                    </a:lnTo>
                    <a:lnTo>
                      <a:pt x="2409" y="2388"/>
                    </a:lnTo>
                    <a:lnTo>
                      <a:pt x="2506" y="2281"/>
                    </a:lnTo>
                    <a:lnTo>
                      <a:pt x="2581" y="2173"/>
                    </a:lnTo>
                    <a:lnTo>
                      <a:pt x="2657" y="2055"/>
                    </a:lnTo>
                    <a:lnTo>
                      <a:pt x="2710" y="1937"/>
                    </a:lnTo>
                    <a:lnTo>
                      <a:pt x="2753" y="1807"/>
                    </a:lnTo>
                    <a:lnTo>
                      <a:pt x="2796" y="1668"/>
                    </a:lnTo>
                    <a:lnTo>
                      <a:pt x="2807" y="1528"/>
                    </a:lnTo>
                    <a:lnTo>
                      <a:pt x="2818" y="1388"/>
                    </a:lnTo>
                    <a:lnTo>
                      <a:pt x="2807" y="1248"/>
                    </a:lnTo>
                    <a:lnTo>
                      <a:pt x="2786" y="1119"/>
                    </a:lnTo>
                    <a:lnTo>
                      <a:pt x="2743" y="980"/>
                    </a:lnTo>
                    <a:lnTo>
                      <a:pt x="2700" y="861"/>
                    </a:lnTo>
                    <a:lnTo>
                      <a:pt x="2635" y="743"/>
                    </a:lnTo>
                    <a:lnTo>
                      <a:pt x="2571" y="625"/>
                    </a:lnTo>
                    <a:lnTo>
                      <a:pt x="2485" y="517"/>
                    </a:lnTo>
                    <a:lnTo>
                      <a:pt x="2399" y="420"/>
                    </a:lnTo>
                    <a:lnTo>
                      <a:pt x="2302" y="334"/>
                    </a:lnTo>
                    <a:lnTo>
                      <a:pt x="2194" y="248"/>
                    </a:lnTo>
                    <a:lnTo>
                      <a:pt x="2076" y="184"/>
                    </a:lnTo>
                    <a:lnTo>
                      <a:pt x="1958" y="119"/>
                    </a:lnTo>
                    <a:lnTo>
                      <a:pt x="1839" y="76"/>
                    </a:lnTo>
                    <a:lnTo>
                      <a:pt x="1700" y="33"/>
                    </a:lnTo>
                    <a:lnTo>
                      <a:pt x="1571" y="12"/>
                    </a:lnTo>
                    <a:lnTo>
                      <a:pt x="1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998350" y="2433275"/>
                <a:ext cx="70450" cy="70175"/>
              </a:xfrm>
              <a:custGeom>
                <a:rect b="b" l="l" r="r" t="t"/>
                <a:pathLst>
                  <a:path extrusionOk="0" h="2807" w="2818">
                    <a:moveTo>
                      <a:pt x="1269" y="0"/>
                    </a:moveTo>
                    <a:lnTo>
                      <a:pt x="1140" y="22"/>
                    </a:lnTo>
                    <a:lnTo>
                      <a:pt x="1000" y="65"/>
                    </a:lnTo>
                    <a:lnTo>
                      <a:pt x="871" y="108"/>
                    </a:lnTo>
                    <a:lnTo>
                      <a:pt x="753" y="172"/>
                    </a:lnTo>
                    <a:lnTo>
                      <a:pt x="635" y="237"/>
                    </a:lnTo>
                    <a:lnTo>
                      <a:pt x="527" y="323"/>
                    </a:lnTo>
                    <a:lnTo>
                      <a:pt x="420" y="420"/>
                    </a:lnTo>
                    <a:lnTo>
                      <a:pt x="334" y="516"/>
                    </a:lnTo>
                    <a:lnTo>
                      <a:pt x="248" y="624"/>
                    </a:lnTo>
                    <a:lnTo>
                      <a:pt x="173" y="742"/>
                    </a:lnTo>
                    <a:lnTo>
                      <a:pt x="119" y="871"/>
                    </a:lnTo>
                    <a:lnTo>
                      <a:pt x="65" y="1000"/>
                    </a:lnTo>
                    <a:lnTo>
                      <a:pt x="33" y="1129"/>
                    </a:lnTo>
                    <a:lnTo>
                      <a:pt x="11" y="1269"/>
                    </a:lnTo>
                    <a:lnTo>
                      <a:pt x="0" y="1409"/>
                    </a:lnTo>
                    <a:lnTo>
                      <a:pt x="11" y="1549"/>
                    </a:lnTo>
                    <a:lnTo>
                      <a:pt x="33" y="1689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3" y="2065"/>
                    </a:lnTo>
                    <a:lnTo>
                      <a:pt x="237" y="2172"/>
                    </a:lnTo>
                    <a:lnTo>
                      <a:pt x="323" y="2280"/>
                    </a:lnTo>
                    <a:lnTo>
                      <a:pt x="409" y="2377"/>
                    </a:lnTo>
                    <a:lnTo>
                      <a:pt x="506" y="2474"/>
                    </a:lnTo>
                    <a:lnTo>
                      <a:pt x="613" y="2560"/>
                    </a:lnTo>
                    <a:lnTo>
                      <a:pt x="732" y="2624"/>
                    </a:lnTo>
                    <a:lnTo>
                      <a:pt x="850" y="2689"/>
                    </a:lnTo>
                    <a:lnTo>
                      <a:pt x="968" y="2732"/>
                    </a:lnTo>
                    <a:lnTo>
                      <a:pt x="1097" y="2775"/>
                    </a:lnTo>
                    <a:lnTo>
                      <a:pt x="1237" y="2796"/>
                    </a:lnTo>
                    <a:lnTo>
                      <a:pt x="1377" y="2807"/>
                    </a:lnTo>
                    <a:lnTo>
                      <a:pt x="1517" y="2807"/>
                    </a:lnTo>
                    <a:lnTo>
                      <a:pt x="1656" y="2785"/>
                    </a:lnTo>
                    <a:lnTo>
                      <a:pt x="1785" y="2753"/>
                    </a:lnTo>
                    <a:lnTo>
                      <a:pt x="1914" y="2710"/>
                    </a:lnTo>
                    <a:lnTo>
                      <a:pt x="2044" y="2656"/>
                    </a:lnTo>
                    <a:lnTo>
                      <a:pt x="2162" y="2581"/>
                    </a:lnTo>
                    <a:lnTo>
                      <a:pt x="2269" y="2506"/>
                    </a:lnTo>
                    <a:lnTo>
                      <a:pt x="2377" y="2409"/>
                    </a:lnTo>
                    <a:lnTo>
                      <a:pt x="2474" y="2312"/>
                    </a:lnTo>
                    <a:lnTo>
                      <a:pt x="2560" y="2205"/>
                    </a:lnTo>
                    <a:lnTo>
                      <a:pt x="2624" y="2086"/>
                    </a:lnTo>
                    <a:lnTo>
                      <a:pt x="2689" y="1968"/>
                    </a:lnTo>
                    <a:lnTo>
                      <a:pt x="2742" y="1839"/>
                    </a:lnTo>
                    <a:lnTo>
                      <a:pt x="2785" y="1710"/>
                    </a:lnTo>
                    <a:lnTo>
                      <a:pt x="2807" y="1570"/>
                    </a:lnTo>
                    <a:lnTo>
                      <a:pt x="2818" y="1420"/>
                    </a:lnTo>
                    <a:lnTo>
                      <a:pt x="2807" y="1280"/>
                    </a:lnTo>
                    <a:lnTo>
                      <a:pt x="2785" y="1140"/>
                    </a:lnTo>
                    <a:lnTo>
                      <a:pt x="2753" y="1011"/>
                    </a:lnTo>
                    <a:lnTo>
                      <a:pt x="2710" y="882"/>
                    </a:lnTo>
                    <a:lnTo>
                      <a:pt x="2656" y="753"/>
                    </a:lnTo>
                    <a:lnTo>
                      <a:pt x="2581" y="635"/>
                    </a:lnTo>
                    <a:lnTo>
                      <a:pt x="2495" y="527"/>
                    </a:lnTo>
                    <a:lnTo>
                      <a:pt x="2409" y="430"/>
                    </a:lnTo>
                    <a:lnTo>
                      <a:pt x="2312" y="334"/>
                    </a:lnTo>
                    <a:lnTo>
                      <a:pt x="2194" y="248"/>
                    </a:lnTo>
                    <a:lnTo>
                      <a:pt x="2087" y="172"/>
                    </a:lnTo>
                    <a:lnTo>
                      <a:pt x="1958" y="119"/>
                    </a:lnTo>
                    <a:lnTo>
                      <a:pt x="1828" y="65"/>
                    </a:lnTo>
                    <a:lnTo>
                      <a:pt x="1699" y="33"/>
                    </a:lnTo>
                    <a:lnTo>
                      <a:pt x="1560" y="11"/>
                    </a:lnTo>
                    <a:lnTo>
                      <a:pt x="1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3"/>
              <p:cNvSpPr/>
              <p:nvPr/>
            </p:nvSpPr>
            <p:spPr>
              <a:xfrm>
                <a:off x="1234650" y="2510950"/>
                <a:ext cx="70450" cy="70475"/>
              </a:xfrm>
              <a:custGeom>
                <a:rect b="b" l="l" r="r" t="t"/>
                <a:pathLst>
                  <a:path extrusionOk="0" h="2819" w="2818">
                    <a:moveTo>
                      <a:pt x="1420" y="1"/>
                    </a:moveTo>
                    <a:lnTo>
                      <a:pt x="1280" y="12"/>
                    </a:lnTo>
                    <a:lnTo>
                      <a:pt x="1140" y="33"/>
                    </a:lnTo>
                    <a:lnTo>
                      <a:pt x="1000" y="65"/>
                    </a:lnTo>
                    <a:lnTo>
                      <a:pt x="871" y="119"/>
                    </a:lnTo>
                    <a:lnTo>
                      <a:pt x="753" y="173"/>
                    </a:lnTo>
                    <a:lnTo>
                      <a:pt x="635" y="248"/>
                    </a:lnTo>
                    <a:lnTo>
                      <a:pt x="527" y="334"/>
                    </a:lnTo>
                    <a:lnTo>
                      <a:pt x="420" y="420"/>
                    </a:lnTo>
                    <a:lnTo>
                      <a:pt x="334" y="528"/>
                    </a:lnTo>
                    <a:lnTo>
                      <a:pt x="248" y="635"/>
                    </a:lnTo>
                    <a:lnTo>
                      <a:pt x="172" y="754"/>
                    </a:lnTo>
                    <a:lnTo>
                      <a:pt x="119" y="872"/>
                    </a:lnTo>
                    <a:lnTo>
                      <a:pt x="65" y="1001"/>
                    </a:lnTo>
                    <a:lnTo>
                      <a:pt x="33" y="1141"/>
                    </a:lnTo>
                    <a:lnTo>
                      <a:pt x="11" y="1281"/>
                    </a:lnTo>
                    <a:lnTo>
                      <a:pt x="0" y="1420"/>
                    </a:lnTo>
                    <a:lnTo>
                      <a:pt x="11" y="1560"/>
                    </a:lnTo>
                    <a:lnTo>
                      <a:pt x="33" y="1689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72" y="2066"/>
                    </a:lnTo>
                    <a:lnTo>
                      <a:pt x="248" y="2184"/>
                    </a:lnTo>
                    <a:lnTo>
                      <a:pt x="323" y="2291"/>
                    </a:lnTo>
                    <a:lnTo>
                      <a:pt x="409" y="2388"/>
                    </a:lnTo>
                    <a:lnTo>
                      <a:pt x="506" y="2485"/>
                    </a:lnTo>
                    <a:lnTo>
                      <a:pt x="613" y="2560"/>
                    </a:lnTo>
                    <a:lnTo>
                      <a:pt x="732" y="2635"/>
                    </a:lnTo>
                    <a:lnTo>
                      <a:pt x="850" y="2700"/>
                    </a:lnTo>
                    <a:lnTo>
                      <a:pt x="968" y="2743"/>
                    </a:lnTo>
                    <a:lnTo>
                      <a:pt x="1108" y="2786"/>
                    </a:lnTo>
                    <a:lnTo>
                      <a:pt x="1237" y="2807"/>
                    </a:lnTo>
                    <a:lnTo>
                      <a:pt x="1377" y="2818"/>
                    </a:lnTo>
                    <a:lnTo>
                      <a:pt x="1517" y="2818"/>
                    </a:lnTo>
                    <a:lnTo>
                      <a:pt x="1656" y="2797"/>
                    </a:lnTo>
                    <a:lnTo>
                      <a:pt x="1796" y="2764"/>
                    </a:lnTo>
                    <a:lnTo>
                      <a:pt x="1925" y="2721"/>
                    </a:lnTo>
                    <a:lnTo>
                      <a:pt x="2043" y="2668"/>
                    </a:lnTo>
                    <a:lnTo>
                      <a:pt x="2162" y="2592"/>
                    </a:lnTo>
                    <a:lnTo>
                      <a:pt x="2280" y="2517"/>
                    </a:lnTo>
                    <a:lnTo>
                      <a:pt x="2377" y="2420"/>
                    </a:lnTo>
                    <a:lnTo>
                      <a:pt x="2474" y="2324"/>
                    </a:lnTo>
                    <a:lnTo>
                      <a:pt x="2560" y="2216"/>
                    </a:lnTo>
                    <a:lnTo>
                      <a:pt x="2635" y="2098"/>
                    </a:lnTo>
                    <a:lnTo>
                      <a:pt x="2699" y="1979"/>
                    </a:lnTo>
                    <a:lnTo>
                      <a:pt x="2742" y="1850"/>
                    </a:lnTo>
                    <a:lnTo>
                      <a:pt x="2785" y="1711"/>
                    </a:lnTo>
                    <a:lnTo>
                      <a:pt x="2807" y="1571"/>
                    </a:lnTo>
                    <a:lnTo>
                      <a:pt x="2818" y="1431"/>
                    </a:lnTo>
                    <a:lnTo>
                      <a:pt x="2818" y="1291"/>
                    </a:lnTo>
                    <a:lnTo>
                      <a:pt x="2796" y="1152"/>
                    </a:lnTo>
                    <a:lnTo>
                      <a:pt x="2764" y="1022"/>
                    </a:lnTo>
                    <a:lnTo>
                      <a:pt x="2710" y="893"/>
                    </a:lnTo>
                    <a:lnTo>
                      <a:pt x="2656" y="764"/>
                    </a:lnTo>
                    <a:lnTo>
                      <a:pt x="2581" y="646"/>
                    </a:lnTo>
                    <a:lnTo>
                      <a:pt x="2506" y="539"/>
                    </a:lnTo>
                    <a:lnTo>
                      <a:pt x="2409" y="431"/>
                    </a:lnTo>
                    <a:lnTo>
                      <a:pt x="2312" y="345"/>
                    </a:lnTo>
                    <a:lnTo>
                      <a:pt x="2205" y="259"/>
                    </a:lnTo>
                    <a:lnTo>
                      <a:pt x="2086" y="184"/>
                    </a:lnTo>
                    <a:lnTo>
                      <a:pt x="1968" y="119"/>
                    </a:lnTo>
                    <a:lnTo>
                      <a:pt x="1839" y="76"/>
                    </a:lnTo>
                    <a:lnTo>
                      <a:pt x="1699" y="33"/>
                    </a:lnTo>
                    <a:lnTo>
                      <a:pt x="1560" y="1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920650" y="2355300"/>
                <a:ext cx="70200" cy="70475"/>
              </a:xfrm>
              <a:custGeom>
                <a:rect b="b" l="l" r="r" t="t"/>
                <a:pathLst>
                  <a:path extrusionOk="0" h="2819" w="2808">
                    <a:moveTo>
                      <a:pt x="1420" y="1"/>
                    </a:moveTo>
                    <a:lnTo>
                      <a:pt x="1280" y="12"/>
                    </a:lnTo>
                    <a:lnTo>
                      <a:pt x="1141" y="22"/>
                    </a:lnTo>
                    <a:lnTo>
                      <a:pt x="1012" y="66"/>
                    </a:lnTo>
                    <a:lnTo>
                      <a:pt x="883" y="109"/>
                    </a:lnTo>
                    <a:lnTo>
                      <a:pt x="764" y="162"/>
                    </a:lnTo>
                    <a:lnTo>
                      <a:pt x="646" y="227"/>
                    </a:lnTo>
                    <a:lnTo>
                      <a:pt x="538" y="302"/>
                    </a:lnTo>
                    <a:lnTo>
                      <a:pt x="442" y="399"/>
                    </a:lnTo>
                    <a:lnTo>
                      <a:pt x="345" y="496"/>
                    </a:lnTo>
                    <a:lnTo>
                      <a:pt x="270" y="592"/>
                    </a:lnTo>
                    <a:lnTo>
                      <a:pt x="194" y="711"/>
                    </a:lnTo>
                    <a:lnTo>
                      <a:pt x="130" y="829"/>
                    </a:lnTo>
                    <a:lnTo>
                      <a:pt x="76" y="947"/>
                    </a:lnTo>
                    <a:lnTo>
                      <a:pt x="44" y="1076"/>
                    </a:lnTo>
                    <a:lnTo>
                      <a:pt x="12" y="1216"/>
                    </a:lnTo>
                    <a:lnTo>
                      <a:pt x="1" y="1356"/>
                    </a:lnTo>
                    <a:lnTo>
                      <a:pt x="1" y="1496"/>
                    </a:lnTo>
                    <a:lnTo>
                      <a:pt x="12" y="1635"/>
                    </a:lnTo>
                    <a:lnTo>
                      <a:pt x="44" y="1764"/>
                    </a:lnTo>
                    <a:lnTo>
                      <a:pt x="87" y="1904"/>
                    </a:lnTo>
                    <a:lnTo>
                      <a:pt x="141" y="2023"/>
                    </a:lnTo>
                    <a:lnTo>
                      <a:pt x="216" y="2141"/>
                    </a:lnTo>
                    <a:lnTo>
                      <a:pt x="291" y="2259"/>
                    </a:lnTo>
                    <a:lnTo>
                      <a:pt x="377" y="2356"/>
                    </a:lnTo>
                    <a:lnTo>
                      <a:pt x="474" y="2453"/>
                    </a:lnTo>
                    <a:lnTo>
                      <a:pt x="582" y="2539"/>
                    </a:lnTo>
                    <a:lnTo>
                      <a:pt x="700" y="2614"/>
                    </a:lnTo>
                    <a:lnTo>
                      <a:pt x="818" y="2678"/>
                    </a:lnTo>
                    <a:lnTo>
                      <a:pt x="947" y="2732"/>
                    </a:lnTo>
                    <a:lnTo>
                      <a:pt x="1076" y="2775"/>
                    </a:lnTo>
                    <a:lnTo>
                      <a:pt x="1216" y="2797"/>
                    </a:lnTo>
                    <a:lnTo>
                      <a:pt x="1366" y="2818"/>
                    </a:lnTo>
                    <a:lnTo>
                      <a:pt x="1506" y="2808"/>
                    </a:lnTo>
                    <a:lnTo>
                      <a:pt x="1646" y="2797"/>
                    </a:lnTo>
                    <a:lnTo>
                      <a:pt x="1775" y="2764"/>
                    </a:lnTo>
                    <a:lnTo>
                      <a:pt x="1904" y="2721"/>
                    </a:lnTo>
                    <a:lnTo>
                      <a:pt x="2033" y="2657"/>
                    </a:lnTo>
                    <a:lnTo>
                      <a:pt x="2151" y="2592"/>
                    </a:lnTo>
                    <a:lnTo>
                      <a:pt x="2259" y="2517"/>
                    </a:lnTo>
                    <a:lnTo>
                      <a:pt x="2367" y="2420"/>
                    </a:lnTo>
                    <a:lnTo>
                      <a:pt x="2463" y="2324"/>
                    </a:lnTo>
                    <a:lnTo>
                      <a:pt x="2549" y="2216"/>
                    </a:lnTo>
                    <a:lnTo>
                      <a:pt x="2614" y="2098"/>
                    </a:lnTo>
                    <a:lnTo>
                      <a:pt x="2678" y="1980"/>
                    </a:lnTo>
                    <a:lnTo>
                      <a:pt x="2732" y="1850"/>
                    </a:lnTo>
                    <a:lnTo>
                      <a:pt x="2775" y="1721"/>
                    </a:lnTo>
                    <a:lnTo>
                      <a:pt x="2797" y="1582"/>
                    </a:lnTo>
                    <a:lnTo>
                      <a:pt x="2807" y="1431"/>
                    </a:lnTo>
                    <a:lnTo>
                      <a:pt x="2807" y="1291"/>
                    </a:lnTo>
                    <a:lnTo>
                      <a:pt x="2786" y="1152"/>
                    </a:lnTo>
                    <a:lnTo>
                      <a:pt x="2754" y="1023"/>
                    </a:lnTo>
                    <a:lnTo>
                      <a:pt x="2711" y="893"/>
                    </a:lnTo>
                    <a:lnTo>
                      <a:pt x="2646" y="764"/>
                    </a:lnTo>
                    <a:lnTo>
                      <a:pt x="2582" y="646"/>
                    </a:lnTo>
                    <a:lnTo>
                      <a:pt x="2496" y="539"/>
                    </a:lnTo>
                    <a:lnTo>
                      <a:pt x="2410" y="431"/>
                    </a:lnTo>
                    <a:lnTo>
                      <a:pt x="2302" y="345"/>
                    </a:lnTo>
                    <a:lnTo>
                      <a:pt x="2194" y="259"/>
                    </a:lnTo>
                    <a:lnTo>
                      <a:pt x="2087" y="184"/>
                    </a:lnTo>
                    <a:lnTo>
                      <a:pt x="1958" y="119"/>
                    </a:lnTo>
                    <a:lnTo>
                      <a:pt x="1829" y="76"/>
                    </a:lnTo>
                    <a:lnTo>
                      <a:pt x="1700" y="33"/>
                    </a:lnTo>
                    <a:lnTo>
                      <a:pt x="1560" y="12"/>
                    </a:lnTo>
                    <a:lnTo>
                      <a:pt x="1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>
                <a:off x="842700" y="211902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280" y="0"/>
                    </a:moveTo>
                    <a:lnTo>
                      <a:pt x="1140" y="22"/>
                    </a:lnTo>
                    <a:lnTo>
                      <a:pt x="1011" y="54"/>
                    </a:lnTo>
                    <a:lnTo>
                      <a:pt x="882" y="108"/>
                    </a:lnTo>
                    <a:lnTo>
                      <a:pt x="753" y="161"/>
                    </a:lnTo>
                    <a:lnTo>
                      <a:pt x="646" y="237"/>
                    </a:lnTo>
                    <a:lnTo>
                      <a:pt x="527" y="312"/>
                    </a:lnTo>
                    <a:lnTo>
                      <a:pt x="431" y="409"/>
                    </a:lnTo>
                    <a:lnTo>
                      <a:pt x="334" y="506"/>
                    </a:lnTo>
                    <a:lnTo>
                      <a:pt x="248" y="613"/>
                    </a:lnTo>
                    <a:lnTo>
                      <a:pt x="183" y="731"/>
                    </a:lnTo>
                    <a:lnTo>
                      <a:pt x="119" y="860"/>
                    </a:lnTo>
                    <a:lnTo>
                      <a:pt x="65" y="989"/>
                    </a:lnTo>
                    <a:lnTo>
                      <a:pt x="33" y="1118"/>
                    </a:lnTo>
                    <a:lnTo>
                      <a:pt x="11" y="1258"/>
                    </a:lnTo>
                    <a:lnTo>
                      <a:pt x="0" y="1398"/>
                    </a:lnTo>
                    <a:lnTo>
                      <a:pt x="11" y="1538"/>
                    </a:lnTo>
                    <a:lnTo>
                      <a:pt x="33" y="1678"/>
                    </a:lnTo>
                    <a:lnTo>
                      <a:pt x="65" y="1817"/>
                    </a:lnTo>
                    <a:lnTo>
                      <a:pt x="108" y="1946"/>
                    </a:lnTo>
                    <a:lnTo>
                      <a:pt x="173" y="2065"/>
                    </a:lnTo>
                    <a:lnTo>
                      <a:pt x="248" y="2183"/>
                    </a:lnTo>
                    <a:lnTo>
                      <a:pt x="323" y="2291"/>
                    </a:lnTo>
                    <a:lnTo>
                      <a:pt x="420" y="2398"/>
                    </a:lnTo>
                    <a:lnTo>
                      <a:pt x="517" y="2484"/>
                    </a:lnTo>
                    <a:lnTo>
                      <a:pt x="635" y="2570"/>
                    </a:lnTo>
                    <a:lnTo>
                      <a:pt x="742" y="2645"/>
                    </a:lnTo>
                    <a:lnTo>
                      <a:pt x="871" y="2699"/>
                    </a:lnTo>
                    <a:lnTo>
                      <a:pt x="1001" y="2753"/>
                    </a:lnTo>
                    <a:lnTo>
                      <a:pt x="1130" y="2785"/>
                    </a:lnTo>
                    <a:lnTo>
                      <a:pt x="1269" y="2807"/>
                    </a:lnTo>
                    <a:lnTo>
                      <a:pt x="1560" y="2807"/>
                    </a:lnTo>
                    <a:lnTo>
                      <a:pt x="1699" y="2774"/>
                    </a:lnTo>
                    <a:lnTo>
                      <a:pt x="1828" y="2742"/>
                    </a:lnTo>
                    <a:lnTo>
                      <a:pt x="1958" y="2688"/>
                    </a:lnTo>
                    <a:lnTo>
                      <a:pt x="2087" y="2635"/>
                    </a:lnTo>
                    <a:lnTo>
                      <a:pt x="2194" y="2559"/>
                    </a:lnTo>
                    <a:lnTo>
                      <a:pt x="2302" y="2473"/>
                    </a:lnTo>
                    <a:lnTo>
                      <a:pt x="2409" y="2377"/>
                    </a:lnTo>
                    <a:lnTo>
                      <a:pt x="2495" y="2280"/>
                    </a:lnTo>
                    <a:lnTo>
                      <a:pt x="2581" y="2172"/>
                    </a:lnTo>
                    <a:lnTo>
                      <a:pt x="2646" y="2054"/>
                    </a:lnTo>
                    <a:lnTo>
                      <a:pt x="2710" y="1925"/>
                    </a:lnTo>
                    <a:lnTo>
                      <a:pt x="2753" y="1796"/>
                    </a:lnTo>
                    <a:lnTo>
                      <a:pt x="2786" y="1667"/>
                    </a:lnTo>
                    <a:lnTo>
                      <a:pt x="2807" y="1527"/>
                    </a:lnTo>
                    <a:lnTo>
                      <a:pt x="2807" y="1387"/>
                    </a:lnTo>
                    <a:lnTo>
                      <a:pt x="2807" y="1247"/>
                    </a:lnTo>
                    <a:lnTo>
                      <a:pt x="2775" y="1108"/>
                    </a:lnTo>
                    <a:lnTo>
                      <a:pt x="2742" y="979"/>
                    </a:lnTo>
                    <a:lnTo>
                      <a:pt x="2699" y="850"/>
                    </a:lnTo>
                    <a:lnTo>
                      <a:pt x="2635" y="731"/>
                    </a:lnTo>
                    <a:lnTo>
                      <a:pt x="2560" y="624"/>
                    </a:lnTo>
                    <a:lnTo>
                      <a:pt x="2484" y="516"/>
                    </a:lnTo>
                    <a:lnTo>
                      <a:pt x="2398" y="420"/>
                    </a:lnTo>
                    <a:lnTo>
                      <a:pt x="2291" y="323"/>
                    </a:lnTo>
                    <a:lnTo>
                      <a:pt x="2194" y="247"/>
                    </a:lnTo>
                    <a:lnTo>
                      <a:pt x="2076" y="172"/>
                    </a:lnTo>
                    <a:lnTo>
                      <a:pt x="1958" y="118"/>
                    </a:lnTo>
                    <a:lnTo>
                      <a:pt x="1828" y="65"/>
                    </a:lnTo>
                    <a:lnTo>
                      <a:pt x="1699" y="32"/>
                    </a:lnTo>
                    <a:lnTo>
                      <a:pt x="1560" y="11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3"/>
              <p:cNvSpPr/>
              <p:nvPr/>
            </p:nvSpPr>
            <p:spPr>
              <a:xfrm>
                <a:off x="1312875" y="251122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409" y="1"/>
                    </a:moveTo>
                    <a:lnTo>
                      <a:pt x="1269" y="11"/>
                    </a:lnTo>
                    <a:lnTo>
                      <a:pt x="1130" y="33"/>
                    </a:lnTo>
                    <a:lnTo>
                      <a:pt x="1000" y="65"/>
                    </a:lnTo>
                    <a:lnTo>
                      <a:pt x="871" y="108"/>
                    </a:lnTo>
                    <a:lnTo>
                      <a:pt x="753" y="162"/>
                    </a:lnTo>
                    <a:lnTo>
                      <a:pt x="635" y="227"/>
                    </a:lnTo>
                    <a:lnTo>
                      <a:pt x="527" y="313"/>
                    </a:lnTo>
                    <a:lnTo>
                      <a:pt x="431" y="399"/>
                    </a:lnTo>
                    <a:lnTo>
                      <a:pt x="334" y="495"/>
                    </a:lnTo>
                    <a:lnTo>
                      <a:pt x="259" y="603"/>
                    </a:lnTo>
                    <a:lnTo>
                      <a:pt x="183" y="710"/>
                    </a:lnTo>
                    <a:lnTo>
                      <a:pt x="119" y="829"/>
                    </a:lnTo>
                    <a:lnTo>
                      <a:pt x="76" y="958"/>
                    </a:lnTo>
                    <a:lnTo>
                      <a:pt x="33" y="1087"/>
                    </a:lnTo>
                    <a:lnTo>
                      <a:pt x="11" y="1227"/>
                    </a:lnTo>
                    <a:lnTo>
                      <a:pt x="0" y="1366"/>
                    </a:lnTo>
                    <a:lnTo>
                      <a:pt x="0" y="1506"/>
                    </a:lnTo>
                    <a:lnTo>
                      <a:pt x="22" y="1646"/>
                    </a:lnTo>
                    <a:lnTo>
                      <a:pt x="54" y="1786"/>
                    </a:lnTo>
                    <a:lnTo>
                      <a:pt x="97" y="1915"/>
                    </a:lnTo>
                    <a:lnTo>
                      <a:pt x="151" y="2033"/>
                    </a:lnTo>
                    <a:lnTo>
                      <a:pt x="226" y="2151"/>
                    </a:lnTo>
                    <a:lnTo>
                      <a:pt x="302" y="2270"/>
                    </a:lnTo>
                    <a:lnTo>
                      <a:pt x="398" y="2366"/>
                    </a:lnTo>
                    <a:lnTo>
                      <a:pt x="495" y="2463"/>
                    </a:lnTo>
                    <a:lnTo>
                      <a:pt x="603" y="2549"/>
                    </a:lnTo>
                    <a:lnTo>
                      <a:pt x="721" y="2624"/>
                    </a:lnTo>
                    <a:lnTo>
                      <a:pt x="839" y="2678"/>
                    </a:lnTo>
                    <a:lnTo>
                      <a:pt x="968" y="2732"/>
                    </a:lnTo>
                    <a:lnTo>
                      <a:pt x="1108" y="2764"/>
                    </a:lnTo>
                    <a:lnTo>
                      <a:pt x="1248" y="2786"/>
                    </a:lnTo>
                    <a:lnTo>
                      <a:pt x="1388" y="2796"/>
                    </a:lnTo>
                    <a:lnTo>
                      <a:pt x="1527" y="2796"/>
                    </a:lnTo>
                    <a:lnTo>
                      <a:pt x="1667" y="2775"/>
                    </a:lnTo>
                    <a:lnTo>
                      <a:pt x="1796" y="2743"/>
                    </a:lnTo>
                    <a:lnTo>
                      <a:pt x="1925" y="2700"/>
                    </a:lnTo>
                    <a:lnTo>
                      <a:pt x="2044" y="2635"/>
                    </a:lnTo>
                    <a:lnTo>
                      <a:pt x="2162" y="2571"/>
                    </a:lnTo>
                    <a:lnTo>
                      <a:pt x="2269" y="2495"/>
                    </a:lnTo>
                    <a:lnTo>
                      <a:pt x="2366" y="2399"/>
                    </a:lnTo>
                    <a:lnTo>
                      <a:pt x="2452" y="2302"/>
                    </a:lnTo>
                    <a:lnTo>
                      <a:pt x="2538" y="2205"/>
                    </a:lnTo>
                    <a:lnTo>
                      <a:pt x="2613" y="2087"/>
                    </a:lnTo>
                    <a:lnTo>
                      <a:pt x="2678" y="1968"/>
                    </a:lnTo>
                    <a:lnTo>
                      <a:pt x="2721" y="1839"/>
                    </a:lnTo>
                    <a:lnTo>
                      <a:pt x="2764" y="1710"/>
                    </a:lnTo>
                    <a:lnTo>
                      <a:pt x="2785" y="1571"/>
                    </a:lnTo>
                    <a:lnTo>
                      <a:pt x="2796" y="1442"/>
                    </a:lnTo>
                    <a:lnTo>
                      <a:pt x="2796" y="1291"/>
                    </a:lnTo>
                    <a:lnTo>
                      <a:pt x="2775" y="1151"/>
                    </a:lnTo>
                    <a:lnTo>
                      <a:pt x="2742" y="1022"/>
                    </a:lnTo>
                    <a:lnTo>
                      <a:pt x="2699" y="893"/>
                    </a:lnTo>
                    <a:lnTo>
                      <a:pt x="2635" y="764"/>
                    </a:lnTo>
                    <a:lnTo>
                      <a:pt x="2570" y="646"/>
                    </a:lnTo>
                    <a:lnTo>
                      <a:pt x="2495" y="538"/>
                    </a:lnTo>
                    <a:lnTo>
                      <a:pt x="2398" y="431"/>
                    </a:lnTo>
                    <a:lnTo>
                      <a:pt x="2302" y="334"/>
                    </a:lnTo>
                    <a:lnTo>
                      <a:pt x="2194" y="259"/>
                    </a:lnTo>
                    <a:lnTo>
                      <a:pt x="2076" y="183"/>
                    </a:lnTo>
                    <a:lnTo>
                      <a:pt x="1958" y="119"/>
                    </a:lnTo>
                    <a:lnTo>
                      <a:pt x="1828" y="65"/>
                    </a:lnTo>
                    <a:lnTo>
                      <a:pt x="1689" y="33"/>
                    </a:lnTo>
                    <a:lnTo>
                      <a:pt x="1549" y="11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>
                <a:off x="1157225" y="251122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366" y="1"/>
                    </a:moveTo>
                    <a:lnTo>
                      <a:pt x="1226" y="11"/>
                    </a:lnTo>
                    <a:lnTo>
                      <a:pt x="1087" y="33"/>
                    </a:lnTo>
                    <a:lnTo>
                      <a:pt x="957" y="76"/>
                    </a:lnTo>
                    <a:lnTo>
                      <a:pt x="839" y="119"/>
                    </a:lnTo>
                    <a:lnTo>
                      <a:pt x="710" y="183"/>
                    </a:lnTo>
                    <a:lnTo>
                      <a:pt x="603" y="259"/>
                    </a:lnTo>
                    <a:lnTo>
                      <a:pt x="495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26" y="635"/>
                    </a:lnTo>
                    <a:lnTo>
                      <a:pt x="162" y="743"/>
                    </a:lnTo>
                    <a:lnTo>
                      <a:pt x="108" y="872"/>
                    </a:lnTo>
                    <a:lnTo>
                      <a:pt x="54" y="990"/>
                    </a:lnTo>
                    <a:lnTo>
                      <a:pt x="22" y="1130"/>
                    </a:lnTo>
                    <a:lnTo>
                      <a:pt x="0" y="1259"/>
                    </a:lnTo>
                    <a:lnTo>
                      <a:pt x="0" y="1399"/>
                    </a:lnTo>
                    <a:lnTo>
                      <a:pt x="0" y="1549"/>
                    </a:lnTo>
                    <a:lnTo>
                      <a:pt x="22" y="1678"/>
                    </a:lnTo>
                    <a:lnTo>
                      <a:pt x="65" y="1818"/>
                    </a:lnTo>
                    <a:lnTo>
                      <a:pt x="108" y="1947"/>
                    </a:lnTo>
                    <a:lnTo>
                      <a:pt x="173" y="2076"/>
                    </a:lnTo>
                    <a:lnTo>
                      <a:pt x="248" y="2184"/>
                    </a:lnTo>
                    <a:lnTo>
                      <a:pt x="323" y="2302"/>
                    </a:lnTo>
                    <a:lnTo>
                      <a:pt x="420" y="2399"/>
                    </a:lnTo>
                    <a:lnTo>
                      <a:pt x="517" y="2485"/>
                    </a:lnTo>
                    <a:lnTo>
                      <a:pt x="635" y="2571"/>
                    </a:lnTo>
                    <a:lnTo>
                      <a:pt x="753" y="2635"/>
                    </a:lnTo>
                    <a:lnTo>
                      <a:pt x="871" y="2700"/>
                    </a:lnTo>
                    <a:lnTo>
                      <a:pt x="1001" y="2743"/>
                    </a:lnTo>
                    <a:lnTo>
                      <a:pt x="1140" y="2775"/>
                    </a:lnTo>
                    <a:lnTo>
                      <a:pt x="1280" y="2796"/>
                    </a:lnTo>
                    <a:lnTo>
                      <a:pt x="1420" y="2796"/>
                    </a:lnTo>
                    <a:lnTo>
                      <a:pt x="1560" y="2786"/>
                    </a:lnTo>
                    <a:lnTo>
                      <a:pt x="1699" y="2764"/>
                    </a:lnTo>
                    <a:lnTo>
                      <a:pt x="1828" y="2732"/>
                    </a:lnTo>
                    <a:lnTo>
                      <a:pt x="1958" y="2678"/>
                    </a:lnTo>
                    <a:lnTo>
                      <a:pt x="2076" y="2614"/>
                    </a:lnTo>
                    <a:lnTo>
                      <a:pt x="2183" y="2549"/>
                    </a:lnTo>
                    <a:lnTo>
                      <a:pt x="2291" y="2463"/>
                    </a:lnTo>
                    <a:lnTo>
                      <a:pt x="2388" y="2377"/>
                    </a:lnTo>
                    <a:lnTo>
                      <a:pt x="2484" y="2280"/>
                    </a:lnTo>
                    <a:lnTo>
                      <a:pt x="2560" y="2173"/>
                    </a:lnTo>
                    <a:lnTo>
                      <a:pt x="2624" y="2055"/>
                    </a:lnTo>
                    <a:lnTo>
                      <a:pt x="2689" y="1936"/>
                    </a:lnTo>
                    <a:lnTo>
                      <a:pt x="2732" y="1807"/>
                    </a:lnTo>
                    <a:lnTo>
                      <a:pt x="2764" y="1678"/>
                    </a:lnTo>
                    <a:lnTo>
                      <a:pt x="2786" y="1538"/>
                    </a:lnTo>
                    <a:lnTo>
                      <a:pt x="2796" y="1399"/>
                    </a:lnTo>
                    <a:lnTo>
                      <a:pt x="2786" y="1259"/>
                    </a:lnTo>
                    <a:lnTo>
                      <a:pt x="2764" y="1119"/>
                    </a:lnTo>
                    <a:lnTo>
                      <a:pt x="2732" y="979"/>
                    </a:lnTo>
                    <a:lnTo>
                      <a:pt x="2678" y="850"/>
                    </a:lnTo>
                    <a:lnTo>
                      <a:pt x="2613" y="732"/>
                    </a:lnTo>
                    <a:lnTo>
                      <a:pt x="2549" y="614"/>
                    </a:lnTo>
                    <a:lnTo>
                      <a:pt x="2463" y="506"/>
                    </a:lnTo>
                    <a:lnTo>
                      <a:pt x="2366" y="409"/>
                    </a:lnTo>
                    <a:lnTo>
                      <a:pt x="2269" y="313"/>
                    </a:lnTo>
                    <a:lnTo>
                      <a:pt x="2162" y="237"/>
                    </a:lnTo>
                    <a:lnTo>
                      <a:pt x="2044" y="162"/>
                    </a:lnTo>
                    <a:lnTo>
                      <a:pt x="1915" y="108"/>
                    </a:lnTo>
                    <a:lnTo>
                      <a:pt x="1785" y="54"/>
                    </a:lnTo>
                    <a:lnTo>
                      <a:pt x="1646" y="2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>
                <a:off x="1629825" y="2119275"/>
                <a:ext cx="69925" cy="69925"/>
              </a:xfrm>
              <a:custGeom>
                <a:rect b="b" l="l" r="r" t="t"/>
                <a:pathLst>
                  <a:path extrusionOk="0" h="2797" w="2797">
                    <a:moveTo>
                      <a:pt x="1237" y="1"/>
                    </a:moveTo>
                    <a:lnTo>
                      <a:pt x="1097" y="33"/>
                    </a:lnTo>
                    <a:lnTo>
                      <a:pt x="968" y="65"/>
                    </a:lnTo>
                    <a:lnTo>
                      <a:pt x="839" y="119"/>
                    </a:lnTo>
                    <a:lnTo>
                      <a:pt x="721" y="173"/>
                    </a:lnTo>
                    <a:lnTo>
                      <a:pt x="613" y="248"/>
                    </a:lnTo>
                    <a:lnTo>
                      <a:pt x="506" y="323"/>
                    </a:lnTo>
                    <a:lnTo>
                      <a:pt x="409" y="420"/>
                    </a:lnTo>
                    <a:lnTo>
                      <a:pt x="312" y="517"/>
                    </a:lnTo>
                    <a:lnTo>
                      <a:pt x="237" y="625"/>
                    </a:lnTo>
                    <a:lnTo>
                      <a:pt x="172" y="743"/>
                    </a:lnTo>
                    <a:lnTo>
                      <a:pt x="108" y="861"/>
                    </a:lnTo>
                    <a:lnTo>
                      <a:pt x="65" y="990"/>
                    </a:lnTo>
                    <a:lnTo>
                      <a:pt x="32" y="1119"/>
                    </a:lnTo>
                    <a:lnTo>
                      <a:pt x="11" y="1248"/>
                    </a:lnTo>
                    <a:lnTo>
                      <a:pt x="0" y="1388"/>
                    </a:lnTo>
                    <a:lnTo>
                      <a:pt x="11" y="1539"/>
                    </a:lnTo>
                    <a:lnTo>
                      <a:pt x="32" y="1678"/>
                    </a:lnTo>
                    <a:lnTo>
                      <a:pt x="65" y="1807"/>
                    </a:lnTo>
                    <a:lnTo>
                      <a:pt x="119" y="1936"/>
                    </a:lnTo>
                    <a:lnTo>
                      <a:pt x="172" y="2065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20" y="2388"/>
                    </a:lnTo>
                    <a:lnTo>
                      <a:pt x="527" y="2485"/>
                    </a:lnTo>
                    <a:lnTo>
                      <a:pt x="635" y="2560"/>
                    </a:lnTo>
                    <a:lnTo>
                      <a:pt x="753" y="2635"/>
                    </a:lnTo>
                    <a:lnTo>
                      <a:pt x="871" y="2689"/>
                    </a:lnTo>
                    <a:lnTo>
                      <a:pt x="1011" y="2732"/>
                    </a:lnTo>
                    <a:lnTo>
                      <a:pt x="1140" y="2775"/>
                    </a:lnTo>
                    <a:lnTo>
                      <a:pt x="1280" y="2786"/>
                    </a:lnTo>
                    <a:lnTo>
                      <a:pt x="1420" y="2797"/>
                    </a:lnTo>
                    <a:lnTo>
                      <a:pt x="1559" y="2786"/>
                    </a:lnTo>
                    <a:lnTo>
                      <a:pt x="1699" y="2764"/>
                    </a:lnTo>
                    <a:lnTo>
                      <a:pt x="1828" y="2721"/>
                    </a:lnTo>
                    <a:lnTo>
                      <a:pt x="1957" y="2678"/>
                    </a:lnTo>
                    <a:lnTo>
                      <a:pt x="2076" y="2614"/>
                    </a:lnTo>
                    <a:lnTo>
                      <a:pt x="2194" y="2549"/>
                    </a:lnTo>
                    <a:lnTo>
                      <a:pt x="2291" y="2463"/>
                    </a:lnTo>
                    <a:lnTo>
                      <a:pt x="2398" y="2377"/>
                    </a:lnTo>
                    <a:lnTo>
                      <a:pt x="2484" y="2270"/>
                    </a:lnTo>
                    <a:lnTo>
                      <a:pt x="2559" y="2162"/>
                    </a:lnTo>
                    <a:lnTo>
                      <a:pt x="2635" y="2055"/>
                    </a:lnTo>
                    <a:lnTo>
                      <a:pt x="2688" y="1936"/>
                    </a:lnTo>
                    <a:lnTo>
                      <a:pt x="2732" y="1807"/>
                    </a:lnTo>
                    <a:lnTo>
                      <a:pt x="2775" y="1678"/>
                    </a:lnTo>
                    <a:lnTo>
                      <a:pt x="2796" y="1539"/>
                    </a:lnTo>
                    <a:lnTo>
                      <a:pt x="2796" y="1399"/>
                    </a:lnTo>
                    <a:lnTo>
                      <a:pt x="2796" y="1259"/>
                    </a:lnTo>
                    <a:lnTo>
                      <a:pt x="2775" y="1119"/>
                    </a:lnTo>
                    <a:lnTo>
                      <a:pt x="2732" y="979"/>
                    </a:lnTo>
                    <a:lnTo>
                      <a:pt x="2688" y="850"/>
                    </a:lnTo>
                    <a:lnTo>
                      <a:pt x="2624" y="732"/>
                    </a:lnTo>
                    <a:lnTo>
                      <a:pt x="2549" y="614"/>
                    </a:lnTo>
                    <a:lnTo>
                      <a:pt x="2473" y="506"/>
                    </a:lnTo>
                    <a:lnTo>
                      <a:pt x="2377" y="399"/>
                    </a:lnTo>
                    <a:lnTo>
                      <a:pt x="2280" y="313"/>
                    </a:lnTo>
                    <a:lnTo>
                      <a:pt x="2162" y="227"/>
                    </a:lnTo>
                    <a:lnTo>
                      <a:pt x="2043" y="162"/>
                    </a:lnTo>
                    <a:lnTo>
                      <a:pt x="1925" y="98"/>
                    </a:lnTo>
                    <a:lnTo>
                      <a:pt x="1796" y="55"/>
                    </a:lnTo>
                    <a:lnTo>
                      <a:pt x="1656" y="22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>
                <a:off x="1234925" y="1724375"/>
                <a:ext cx="69900" cy="69925"/>
              </a:xfrm>
              <a:custGeom>
                <a:rect b="b" l="l" r="r" t="t"/>
                <a:pathLst>
                  <a:path extrusionOk="0" h="2797" w="2796">
                    <a:moveTo>
                      <a:pt x="1344" y="1"/>
                    </a:moveTo>
                    <a:lnTo>
                      <a:pt x="1204" y="12"/>
                    </a:lnTo>
                    <a:lnTo>
                      <a:pt x="1075" y="33"/>
                    </a:lnTo>
                    <a:lnTo>
                      <a:pt x="946" y="76"/>
                    </a:lnTo>
                    <a:lnTo>
                      <a:pt x="828" y="119"/>
                    </a:lnTo>
                    <a:lnTo>
                      <a:pt x="710" y="184"/>
                    </a:lnTo>
                    <a:lnTo>
                      <a:pt x="592" y="259"/>
                    </a:lnTo>
                    <a:lnTo>
                      <a:pt x="495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26" y="635"/>
                    </a:lnTo>
                    <a:lnTo>
                      <a:pt x="161" y="754"/>
                    </a:lnTo>
                    <a:lnTo>
                      <a:pt x="108" y="883"/>
                    </a:lnTo>
                    <a:lnTo>
                      <a:pt x="65" y="1012"/>
                    </a:lnTo>
                    <a:lnTo>
                      <a:pt x="32" y="1141"/>
                    </a:lnTo>
                    <a:lnTo>
                      <a:pt x="11" y="1291"/>
                    </a:lnTo>
                    <a:lnTo>
                      <a:pt x="0" y="1431"/>
                    </a:lnTo>
                    <a:lnTo>
                      <a:pt x="11" y="1571"/>
                    </a:lnTo>
                    <a:lnTo>
                      <a:pt x="32" y="1711"/>
                    </a:lnTo>
                    <a:lnTo>
                      <a:pt x="75" y="1840"/>
                    </a:lnTo>
                    <a:lnTo>
                      <a:pt x="129" y="1969"/>
                    </a:lnTo>
                    <a:lnTo>
                      <a:pt x="183" y="2087"/>
                    </a:lnTo>
                    <a:lnTo>
                      <a:pt x="258" y="2205"/>
                    </a:lnTo>
                    <a:lnTo>
                      <a:pt x="344" y="2302"/>
                    </a:lnTo>
                    <a:lnTo>
                      <a:pt x="441" y="2409"/>
                    </a:lnTo>
                    <a:lnTo>
                      <a:pt x="538" y="2495"/>
                    </a:lnTo>
                    <a:lnTo>
                      <a:pt x="656" y="2571"/>
                    </a:lnTo>
                    <a:lnTo>
                      <a:pt x="774" y="2646"/>
                    </a:lnTo>
                    <a:lnTo>
                      <a:pt x="903" y="2700"/>
                    </a:lnTo>
                    <a:lnTo>
                      <a:pt x="1032" y="2743"/>
                    </a:lnTo>
                    <a:lnTo>
                      <a:pt x="1172" y="2775"/>
                    </a:lnTo>
                    <a:lnTo>
                      <a:pt x="1323" y="2797"/>
                    </a:lnTo>
                    <a:lnTo>
                      <a:pt x="1452" y="2797"/>
                    </a:lnTo>
                    <a:lnTo>
                      <a:pt x="1592" y="2786"/>
                    </a:lnTo>
                    <a:lnTo>
                      <a:pt x="1721" y="2754"/>
                    </a:lnTo>
                    <a:lnTo>
                      <a:pt x="1850" y="2721"/>
                    </a:lnTo>
                    <a:lnTo>
                      <a:pt x="1979" y="2668"/>
                    </a:lnTo>
                    <a:lnTo>
                      <a:pt x="2097" y="2603"/>
                    </a:lnTo>
                    <a:lnTo>
                      <a:pt x="2204" y="2538"/>
                    </a:lnTo>
                    <a:lnTo>
                      <a:pt x="2312" y="2452"/>
                    </a:lnTo>
                    <a:lnTo>
                      <a:pt x="2409" y="2366"/>
                    </a:lnTo>
                    <a:lnTo>
                      <a:pt x="2495" y="2259"/>
                    </a:lnTo>
                    <a:lnTo>
                      <a:pt x="2570" y="2151"/>
                    </a:lnTo>
                    <a:lnTo>
                      <a:pt x="2635" y="2033"/>
                    </a:lnTo>
                    <a:lnTo>
                      <a:pt x="2699" y="1915"/>
                    </a:lnTo>
                    <a:lnTo>
                      <a:pt x="2742" y="1786"/>
                    </a:lnTo>
                    <a:lnTo>
                      <a:pt x="2774" y="1646"/>
                    </a:lnTo>
                    <a:lnTo>
                      <a:pt x="2796" y="1506"/>
                    </a:lnTo>
                    <a:lnTo>
                      <a:pt x="2796" y="1366"/>
                    </a:lnTo>
                    <a:lnTo>
                      <a:pt x="2785" y="1227"/>
                    </a:lnTo>
                    <a:lnTo>
                      <a:pt x="2764" y="1087"/>
                    </a:lnTo>
                    <a:lnTo>
                      <a:pt x="2731" y="958"/>
                    </a:lnTo>
                    <a:lnTo>
                      <a:pt x="2678" y="829"/>
                    </a:lnTo>
                    <a:lnTo>
                      <a:pt x="2613" y="710"/>
                    </a:lnTo>
                    <a:lnTo>
                      <a:pt x="2538" y="592"/>
                    </a:lnTo>
                    <a:lnTo>
                      <a:pt x="2463" y="485"/>
                    </a:lnTo>
                    <a:lnTo>
                      <a:pt x="2366" y="388"/>
                    </a:lnTo>
                    <a:lnTo>
                      <a:pt x="2258" y="302"/>
                    </a:lnTo>
                    <a:lnTo>
                      <a:pt x="2151" y="216"/>
                    </a:lnTo>
                    <a:lnTo>
                      <a:pt x="2032" y="151"/>
                    </a:lnTo>
                    <a:lnTo>
                      <a:pt x="1903" y="98"/>
                    </a:lnTo>
                    <a:lnTo>
                      <a:pt x="1764" y="55"/>
                    </a:lnTo>
                    <a:lnTo>
                      <a:pt x="1624" y="22"/>
                    </a:lnTo>
                    <a:lnTo>
                      <a:pt x="1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>
                <a:off x="1471200" y="1805025"/>
                <a:ext cx="70200" cy="69925"/>
              </a:xfrm>
              <a:custGeom>
                <a:rect b="b" l="l" r="r" t="t"/>
                <a:pathLst>
                  <a:path extrusionOk="0" h="2797" w="2808">
                    <a:moveTo>
                      <a:pt x="1377" y="1"/>
                    </a:moveTo>
                    <a:lnTo>
                      <a:pt x="1238" y="11"/>
                    </a:lnTo>
                    <a:lnTo>
                      <a:pt x="1098" y="33"/>
                    </a:lnTo>
                    <a:lnTo>
                      <a:pt x="969" y="65"/>
                    </a:lnTo>
                    <a:lnTo>
                      <a:pt x="850" y="119"/>
                    </a:lnTo>
                    <a:lnTo>
                      <a:pt x="721" y="173"/>
                    </a:lnTo>
                    <a:lnTo>
                      <a:pt x="614" y="248"/>
                    </a:lnTo>
                    <a:lnTo>
                      <a:pt x="506" y="334"/>
                    </a:lnTo>
                    <a:lnTo>
                      <a:pt x="410" y="420"/>
                    </a:lnTo>
                    <a:lnTo>
                      <a:pt x="324" y="517"/>
                    </a:lnTo>
                    <a:lnTo>
                      <a:pt x="238" y="624"/>
                    </a:lnTo>
                    <a:lnTo>
                      <a:pt x="173" y="743"/>
                    </a:lnTo>
                    <a:lnTo>
                      <a:pt x="119" y="861"/>
                    </a:lnTo>
                    <a:lnTo>
                      <a:pt x="65" y="990"/>
                    </a:lnTo>
                    <a:lnTo>
                      <a:pt x="33" y="1119"/>
                    </a:lnTo>
                    <a:lnTo>
                      <a:pt x="12" y="1259"/>
                    </a:lnTo>
                    <a:lnTo>
                      <a:pt x="1" y="1399"/>
                    </a:lnTo>
                    <a:lnTo>
                      <a:pt x="12" y="1538"/>
                    </a:lnTo>
                    <a:lnTo>
                      <a:pt x="33" y="1678"/>
                    </a:lnTo>
                    <a:lnTo>
                      <a:pt x="65" y="1818"/>
                    </a:lnTo>
                    <a:lnTo>
                      <a:pt x="119" y="1947"/>
                    </a:lnTo>
                    <a:lnTo>
                      <a:pt x="184" y="2065"/>
                    </a:lnTo>
                    <a:lnTo>
                      <a:pt x="248" y="2184"/>
                    </a:lnTo>
                    <a:lnTo>
                      <a:pt x="334" y="2291"/>
                    </a:lnTo>
                    <a:lnTo>
                      <a:pt x="431" y="2388"/>
                    </a:lnTo>
                    <a:lnTo>
                      <a:pt x="528" y="2485"/>
                    </a:lnTo>
                    <a:lnTo>
                      <a:pt x="646" y="2560"/>
                    </a:lnTo>
                    <a:lnTo>
                      <a:pt x="754" y="2635"/>
                    </a:lnTo>
                    <a:lnTo>
                      <a:pt x="883" y="2689"/>
                    </a:lnTo>
                    <a:lnTo>
                      <a:pt x="1012" y="2743"/>
                    </a:lnTo>
                    <a:lnTo>
                      <a:pt x="1152" y="2775"/>
                    </a:lnTo>
                    <a:lnTo>
                      <a:pt x="1291" y="2786"/>
                    </a:lnTo>
                    <a:lnTo>
                      <a:pt x="1431" y="2796"/>
                    </a:lnTo>
                    <a:lnTo>
                      <a:pt x="1571" y="2786"/>
                    </a:lnTo>
                    <a:lnTo>
                      <a:pt x="1711" y="2764"/>
                    </a:lnTo>
                    <a:lnTo>
                      <a:pt x="1840" y="2721"/>
                    </a:lnTo>
                    <a:lnTo>
                      <a:pt x="1969" y="2678"/>
                    </a:lnTo>
                    <a:lnTo>
                      <a:pt x="2087" y="2614"/>
                    </a:lnTo>
                    <a:lnTo>
                      <a:pt x="2195" y="2549"/>
                    </a:lnTo>
                    <a:lnTo>
                      <a:pt x="2302" y="2463"/>
                    </a:lnTo>
                    <a:lnTo>
                      <a:pt x="2399" y="2377"/>
                    </a:lnTo>
                    <a:lnTo>
                      <a:pt x="2485" y="2270"/>
                    </a:lnTo>
                    <a:lnTo>
                      <a:pt x="2571" y="2162"/>
                    </a:lnTo>
                    <a:lnTo>
                      <a:pt x="2635" y="2054"/>
                    </a:lnTo>
                    <a:lnTo>
                      <a:pt x="2700" y="1925"/>
                    </a:lnTo>
                    <a:lnTo>
                      <a:pt x="2743" y="1807"/>
                    </a:lnTo>
                    <a:lnTo>
                      <a:pt x="2775" y="1667"/>
                    </a:lnTo>
                    <a:lnTo>
                      <a:pt x="2797" y="1538"/>
                    </a:lnTo>
                    <a:lnTo>
                      <a:pt x="2808" y="1399"/>
                    </a:lnTo>
                    <a:lnTo>
                      <a:pt x="2797" y="1259"/>
                    </a:lnTo>
                    <a:lnTo>
                      <a:pt x="2775" y="1119"/>
                    </a:lnTo>
                    <a:lnTo>
                      <a:pt x="2743" y="979"/>
                    </a:lnTo>
                    <a:lnTo>
                      <a:pt x="2689" y="850"/>
                    </a:lnTo>
                    <a:lnTo>
                      <a:pt x="2625" y="721"/>
                    </a:lnTo>
                    <a:lnTo>
                      <a:pt x="2560" y="614"/>
                    </a:lnTo>
                    <a:lnTo>
                      <a:pt x="2474" y="506"/>
                    </a:lnTo>
                    <a:lnTo>
                      <a:pt x="2377" y="399"/>
                    </a:lnTo>
                    <a:lnTo>
                      <a:pt x="2281" y="313"/>
                    </a:lnTo>
                    <a:lnTo>
                      <a:pt x="2162" y="226"/>
                    </a:lnTo>
                    <a:lnTo>
                      <a:pt x="2055" y="162"/>
                    </a:lnTo>
                    <a:lnTo>
                      <a:pt x="1926" y="97"/>
                    </a:lnTo>
                    <a:lnTo>
                      <a:pt x="1797" y="54"/>
                    </a:lnTo>
                    <a:lnTo>
                      <a:pt x="1657" y="22"/>
                    </a:lnTo>
                    <a:lnTo>
                      <a:pt x="1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>
                <a:off x="842975" y="2197250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01" y="0"/>
                    </a:moveTo>
                    <a:lnTo>
                      <a:pt x="1162" y="11"/>
                    </a:lnTo>
                    <a:lnTo>
                      <a:pt x="1033" y="43"/>
                    </a:lnTo>
                    <a:lnTo>
                      <a:pt x="903" y="86"/>
                    </a:lnTo>
                    <a:lnTo>
                      <a:pt x="785" y="140"/>
                    </a:lnTo>
                    <a:lnTo>
                      <a:pt x="667" y="205"/>
                    </a:lnTo>
                    <a:lnTo>
                      <a:pt x="559" y="280"/>
                    </a:lnTo>
                    <a:lnTo>
                      <a:pt x="452" y="366"/>
                    </a:lnTo>
                    <a:lnTo>
                      <a:pt x="366" y="463"/>
                    </a:lnTo>
                    <a:lnTo>
                      <a:pt x="280" y="559"/>
                    </a:lnTo>
                    <a:lnTo>
                      <a:pt x="205" y="667"/>
                    </a:lnTo>
                    <a:lnTo>
                      <a:pt x="140" y="785"/>
                    </a:lnTo>
                    <a:lnTo>
                      <a:pt x="86" y="914"/>
                    </a:lnTo>
                    <a:lnTo>
                      <a:pt x="43" y="1043"/>
                    </a:lnTo>
                    <a:lnTo>
                      <a:pt x="22" y="1183"/>
                    </a:lnTo>
                    <a:lnTo>
                      <a:pt x="0" y="1323"/>
                    </a:lnTo>
                    <a:lnTo>
                      <a:pt x="0" y="1463"/>
                    </a:lnTo>
                    <a:lnTo>
                      <a:pt x="22" y="1602"/>
                    </a:lnTo>
                    <a:lnTo>
                      <a:pt x="43" y="1742"/>
                    </a:lnTo>
                    <a:lnTo>
                      <a:pt x="86" y="1871"/>
                    </a:lnTo>
                    <a:lnTo>
                      <a:pt x="140" y="2000"/>
                    </a:lnTo>
                    <a:lnTo>
                      <a:pt x="205" y="2119"/>
                    </a:lnTo>
                    <a:lnTo>
                      <a:pt x="280" y="2226"/>
                    </a:lnTo>
                    <a:lnTo>
                      <a:pt x="366" y="2334"/>
                    </a:lnTo>
                    <a:lnTo>
                      <a:pt x="463" y="2430"/>
                    </a:lnTo>
                    <a:lnTo>
                      <a:pt x="570" y="2516"/>
                    </a:lnTo>
                    <a:lnTo>
                      <a:pt x="688" y="2592"/>
                    </a:lnTo>
                    <a:lnTo>
                      <a:pt x="807" y="2656"/>
                    </a:lnTo>
                    <a:lnTo>
                      <a:pt x="936" y="2710"/>
                    </a:lnTo>
                    <a:lnTo>
                      <a:pt x="1065" y="2742"/>
                    </a:lnTo>
                    <a:lnTo>
                      <a:pt x="1205" y="2775"/>
                    </a:lnTo>
                    <a:lnTo>
                      <a:pt x="1355" y="2785"/>
                    </a:lnTo>
                    <a:lnTo>
                      <a:pt x="1495" y="2785"/>
                    </a:lnTo>
                    <a:lnTo>
                      <a:pt x="1624" y="2764"/>
                    </a:lnTo>
                    <a:lnTo>
                      <a:pt x="1764" y="2731"/>
                    </a:lnTo>
                    <a:lnTo>
                      <a:pt x="1893" y="2699"/>
                    </a:lnTo>
                    <a:lnTo>
                      <a:pt x="2011" y="2645"/>
                    </a:lnTo>
                    <a:lnTo>
                      <a:pt x="2129" y="2581"/>
                    </a:lnTo>
                    <a:lnTo>
                      <a:pt x="2237" y="2506"/>
                    </a:lnTo>
                    <a:lnTo>
                      <a:pt x="2334" y="2420"/>
                    </a:lnTo>
                    <a:lnTo>
                      <a:pt x="2430" y="2323"/>
                    </a:lnTo>
                    <a:lnTo>
                      <a:pt x="2516" y="2215"/>
                    </a:lnTo>
                    <a:lnTo>
                      <a:pt x="2592" y="2108"/>
                    </a:lnTo>
                    <a:lnTo>
                      <a:pt x="2645" y="1990"/>
                    </a:lnTo>
                    <a:lnTo>
                      <a:pt x="2699" y="1871"/>
                    </a:lnTo>
                    <a:lnTo>
                      <a:pt x="2742" y="1731"/>
                    </a:lnTo>
                    <a:lnTo>
                      <a:pt x="2775" y="1602"/>
                    </a:lnTo>
                    <a:lnTo>
                      <a:pt x="2785" y="1463"/>
                    </a:lnTo>
                    <a:lnTo>
                      <a:pt x="2785" y="1323"/>
                    </a:lnTo>
                    <a:lnTo>
                      <a:pt x="2775" y="1172"/>
                    </a:lnTo>
                    <a:lnTo>
                      <a:pt x="2742" y="1043"/>
                    </a:lnTo>
                    <a:lnTo>
                      <a:pt x="2699" y="914"/>
                    </a:lnTo>
                    <a:lnTo>
                      <a:pt x="2645" y="785"/>
                    </a:lnTo>
                    <a:lnTo>
                      <a:pt x="2581" y="667"/>
                    </a:lnTo>
                    <a:lnTo>
                      <a:pt x="2506" y="549"/>
                    </a:lnTo>
                    <a:lnTo>
                      <a:pt x="2420" y="452"/>
                    </a:lnTo>
                    <a:lnTo>
                      <a:pt x="2323" y="355"/>
                    </a:lnTo>
                    <a:lnTo>
                      <a:pt x="2215" y="269"/>
                    </a:lnTo>
                    <a:lnTo>
                      <a:pt x="2108" y="194"/>
                    </a:lnTo>
                    <a:lnTo>
                      <a:pt x="1979" y="129"/>
                    </a:lnTo>
                    <a:lnTo>
                      <a:pt x="1861" y="76"/>
                    </a:lnTo>
                    <a:lnTo>
                      <a:pt x="1721" y="33"/>
                    </a:lnTo>
                    <a:lnTo>
                      <a:pt x="1581" y="1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998625" y="1804750"/>
                <a:ext cx="69900" cy="70200"/>
              </a:xfrm>
              <a:custGeom>
                <a:rect b="b" l="l" r="r" t="t"/>
                <a:pathLst>
                  <a:path extrusionOk="0" h="2808" w="2796">
                    <a:moveTo>
                      <a:pt x="1377" y="1"/>
                    </a:moveTo>
                    <a:lnTo>
                      <a:pt x="1237" y="12"/>
                    </a:lnTo>
                    <a:lnTo>
                      <a:pt x="1097" y="44"/>
                    </a:lnTo>
                    <a:lnTo>
                      <a:pt x="968" y="76"/>
                    </a:lnTo>
                    <a:lnTo>
                      <a:pt x="839" y="130"/>
                    </a:lnTo>
                    <a:lnTo>
                      <a:pt x="721" y="184"/>
                    </a:lnTo>
                    <a:lnTo>
                      <a:pt x="602" y="259"/>
                    </a:lnTo>
                    <a:lnTo>
                      <a:pt x="506" y="334"/>
                    </a:lnTo>
                    <a:lnTo>
                      <a:pt x="398" y="431"/>
                    </a:lnTo>
                    <a:lnTo>
                      <a:pt x="312" y="528"/>
                    </a:lnTo>
                    <a:lnTo>
                      <a:pt x="237" y="635"/>
                    </a:lnTo>
                    <a:lnTo>
                      <a:pt x="162" y="754"/>
                    </a:lnTo>
                    <a:lnTo>
                      <a:pt x="108" y="872"/>
                    </a:lnTo>
                    <a:lnTo>
                      <a:pt x="65" y="1001"/>
                    </a:lnTo>
                    <a:lnTo>
                      <a:pt x="22" y="1130"/>
                    </a:lnTo>
                    <a:lnTo>
                      <a:pt x="0" y="1270"/>
                    </a:lnTo>
                    <a:lnTo>
                      <a:pt x="0" y="1410"/>
                    </a:lnTo>
                    <a:lnTo>
                      <a:pt x="0" y="1549"/>
                    </a:lnTo>
                    <a:lnTo>
                      <a:pt x="22" y="1689"/>
                    </a:lnTo>
                    <a:lnTo>
                      <a:pt x="65" y="1818"/>
                    </a:lnTo>
                    <a:lnTo>
                      <a:pt x="108" y="1958"/>
                    </a:lnTo>
                    <a:lnTo>
                      <a:pt x="172" y="2076"/>
                    </a:lnTo>
                    <a:lnTo>
                      <a:pt x="248" y="2195"/>
                    </a:lnTo>
                    <a:lnTo>
                      <a:pt x="334" y="2302"/>
                    </a:lnTo>
                    <a:lnTo>
                      <a:pt x="420" y="2399"/>
                    </a:lnTo>
                    <a:lnTo>
                      <a:pt x="527" y="2496"/>
                    </a:lnTo>
                    <a:lnTo>
                      <a:pt x="635" y="2571"/>
                    </a:lnTo>
                    <a:lnTo>
                      <a:pt x="753" y="2646"/>
                    </a:lnTo>
                    <a:lnTo>
                      <a:pt x="871" y="2700"/>
                    </a:lnTo>
                    <a:lnTo>
                      <a:pt x="1011" y="2754"/>
                    </a:lnTo>
                    <a:lnTo>
                      <a:pt x="1140" y="2786"/>
                    </a:lnTo>
                    <a:lnTo>
                      <a:pt x="1280" y="2807"/>
                    </a:lnTo>
                    <a:lnTo>
                      <a:pt x="1420" y="2807"/>
                    </a:lnTo>
                    <a:lnTo>
                      <a:pt x="1559" y="2797"/>
                    </a:lnTo>
                    <a:lnTo>
                      <a:pt x="1699" y="2775"/>
                    </a:lnTo>
                    <a:lnTo>
                      <a:pt x="1828" y="2743"/>
                    </a:lnTo>
                    <a:lnTo>
                      <a:pt x="1957" y="2689"/>
                    </a:lnTo>
                    <a:lnTo>
                      <a:pt x="2076" y="2625"/>
                    </a:lnTo>
                    <a:lnTo>
                      <a:pt x="2194" y="2560"/>
                    </a:lnTo>
                    <a:lnTo>
                      <a:pt x="2301" y="2474"/>
                    </a:lnTo>
                    <a:lnTo>
                      <a:pt x="2398" y="2388"/>
                    </a:lnTo>
                    <a:lnTo>
                      <a:pt x="2484" y="2281"/>
                    </a:lnTo>
                    <a:lnTo>
                      <a:pt x="2559" y="2173"/>
                    </a:lnTo>
                    <a:lnTo>
                      <a:pt x="2635" y="2065"/>
                    </a:lnTo>
                    <a:lnTo>
                      <a:pt x="2688" y="1947"/>
                    </a:lnTo>
                    <a:lnTo>
                      <a:pt x="2731" y="1818"/>
                    </a:lnTo>
                    <a:lnTo>
                      <a:pt x="2774" y="1689"/>
                    </a:lnTo>
                    <a:lnTo>
                      <a:pt x="2796" y="1549"/>
                    </a:lnTo>
                    <a:lnTo>
                      <a:pt x="2796" y="1410"/>
                    </a:lnTo>
                    <a:lnTo>
                      <a:pt x="2796" y="1270"/>
                    </a:lnTo>
                    <a:lnTo>
                      <a:pt x="2774" y="1130"/>
                    </a:lnTo>
                    <a:lnTo>
                      <a:pt x="2731" y="990"/>
                    </a:lnTo>
                    <a:lnTo>
                      <a:pt x="2688" y="861"/>
                    </a:lnTo>
                    <a:lnTo>
                      <a:pt x="2624" y="743"/>
                    </a:lnTo>
                    <a:lnTo>
                      <a:pt x="2549" y="625"/>
                    </a:lnTo>
                    <a:lnTo>
                      <a:pt x="2473" y="517"/>
                    </a:lnTo>
                    <a:lnTo>
                      <a:pt x="2377" y="410"/>
                    </a:lnTo>
                    <a:lnTo>
                      <a:pt x="2269" y="324"/>
                    </a:lnTo>
                    <a:lnTo>
                      <a:pt x="2162" y="237"/>
                    </a:lnTo>
                    <a:lnTo>
                      <a:pt x="2043" y="173"/>
                    </a:lnTo>
                    <a:lnTo>
                      <a:pt x="1925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>
                <a:off x="842975" y="2038650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420" y="0"/>
                    </a:moveTo>
                    <a:lnTo>
                      <a:pt x="1280" y="11"/>
                    </a:lnTo>
                    <a:lnTo>
                      <a:pt x="1140" y="22"/>
                    </a:lnTo>
                    <a:lnTo>
                      <a:pt x="1000" y="54"/>
                    </a:lnTo>
                    <a:lnTo>
                      <a:pt x="871" y="108"/>
                    </a:lnTo>
                    <a:lnTo>
                      <a:pt x="753" y="161"/>
                    </a:lnTo>
                    <a:lnTo>
                      <a:pt x="635" y="226"/>
                    </a:lnTo>
                    <a:lnTo>
                      <a:pt x="527" y="312"/>
                    </a:lnTo>
                    <a:lnTo>
                      <a:pt x="420" y="398"/>
                    </a:lnTo>
                    <a:lnTo>
                      <a:pt x="334" y="495"/>
                    </a:lnTo>
                    <a:lnTo>
                      <a:pt x="248" y="613"/>
                    </a:lnTo>
                    <a:lnTo>
                      <a:pt x="183" y="720"/>
                    </a:lnTo>
                    <a:lnTo>
                      <a:pt x="119" y="849"/>
                    </a:lnTo>
                    <a:lnTo>
                      <a:pt x="65" y="979"/>
                    </a:lnTo>
                    <a:lnTo>
                      <a:pt x="32" y="1108"/>
                    </a:lnTo>
                    <a:lnTo>
                      <a:pt x="11" y="1247"/>
                    </a:lnTo>
                    <a:lnTo>
                      <a:pt x="0" y="1398"/>
                    </a:lnTo>
                    <a:lnTo>
                      <a:pt x="11" y="1538"/>
                    </a:lnTo>
                    <a:lnTo>
                      <a:pt x="32" y="1667"/>
                    </a:lnTo>
                    <a:lnTo>
                      <a:pt x="65" y="1806"/>
                    </a:lnTo>
                    <a:lnTo>
                      <a:pt x="108" y="1925"/>
                    </a:lnTo>
                    <a:lnTo>
                      <a:pt x="172" y="2043"/>
                    </a:lnTo>
                    <a:lnTo>
                      <a:pt x="237" y="2161"/>
                    </a:lnTo>
                    <a:lnTo>
                      <a:pt x="312" y="2269"/>
                    </a:lnTo>
                    <a:lnTo>
                      <a:pt x="398" y="2366"/>
                    </a:lnTo>
                    <a:lnTo>
                      <a:pt x="495" y="2452"/>
                    </a:lnTo>
                    <a:lnTo>
                      <a:pt x="602" y="2538"/>
                    </a:lnTo>
                    <a:lnTo>
                      <a:pt x="721" y="2602"/>
                    </a:lnTo>
                    <a:lnTo>
                      <a:pt x="839" y="2667"/>
                    </a:lnTo>
                    <a:lnTo>
                      <a:pt x="957" y="2721"/>
                    </a:lnTo>
                    <a:lnTo>
                      <a:pt x="1086" y="2753"/>
                    </a:lnTo>
                    <a:lnTo>
                      <a:pt x="1226" y="2774"/>
                    </a:lnTo>
                    <a:lnTo>
                      <a:pt x="1366" y="2785"/>
                    </a:lnTo>
                    <a:lnTo>
                      <a:pt x="1506" y="2785"/>
                    </a:lnTo>
                    <a:lnTo>
                      <a:pt x="1645" y="2764"/>
                    </a:lnTo>
                    <a:lnTo>
                      <a:pt x="1785" y="2731"/>
                    </a:lnTo>
                    <a:lnTo>
                      <a:pt x="1914" y="2688"/>
                    </a:lnTo>
                    <a:lnTo>
                      <a:pt x="2043" y="2624"/>
                    </a:lnTo>
                    <a:lnTo>
                      <a:pt x="2162" y="2559"/>
                    </a:lnTo>
                    <a:lnTo>
                      <a:pt x="2269" y="2473"/>
                    </a:lnTo>
                    <a:lnTo>
                      <a:pt x="2366" y="2387"/>
                    </a:lnTo>
                    <a:lnTo>
                      <a:pt x="2463" y="2290"/>
                    </a:lnTo>
                    <a:lnTo>
                      <a:pt x="2538" y="2183"/>
                    </a:lnTo>
                    <a:lnTo>
                      <a:pt x="2613" y="2065"/>
                    </a:lnTo>
                    <a:lnTo>
                      <a:pt x="2678" y="1946"/>
                    </a:lnTo>
                    <a:lnTo>
                      <a:pt x="2721" y="1817"/>
                    </a:lnTo>
                    <a:lnTo>
                      <a:pt x="2753" y="1677"/>
                    </a:lnTo>
                    <a:lnTo>
                      <a:pt x="2775" y="1538"/>
                    </a:lnTo>
                    <a:lnTo>
                      <a:pt x="2785" y="1398"/>
                    </a:lnTo>
                    <a:lnTo>
                      <a:pt x="2775" y="1258"/>
                    </a:lnTo>
                    <a:lnTo>
                      <a:pt x="2764" y="1118"/>
                    </a:lnTo>
                    <a:lnTo>
                      <a:pt x="2721" y="989"/>
                    </a:lnTo>
                    <a:lnTo>
                      <a:pt x="2678" y="860"/>
                    </a:lnTo>
                    <a:lnTo>
                      <a:pt x="2624" y="742"/>
                    </a:lnTo>
                    <a:lnTo>
                      <a:pt x="2559" y="624"/>
                    </a:lnTo>
                    <a:lnTo>
                      <a:pt x="2473" y="516"/>
                    </a:lnTo>
                    <a:lnTo>
                      <a:pt x="2387" y="419"/>
                    </a:lnTo>
                    <a:lnTo>
                      <a:pt x="2291" y="333"/>
                    </a:lnTo>
                    <a:lnTo>
                      <a:pt x="2183" y="247"/>
                    </a:lnTo>
                    <a:lnTo>
                      <a:pt x="2076" y="183"/>
                    </a:lnTo>
                    <a:lnTo>
                      <a:pt x="1957" y="118"/>
                    </a:lnTo>
                    <a:lnTo>
                      <a:pt x="1828" y="75"/>
                    </a:lnTo>
                    <a:lnTo>
                      <a:pt x="1699" y="32"/>
                    </a:lnTo>
                    <a:lnTo>
                      <a:pt x="1559" y="11"/>
                    </a:lnTo>
                    <a:lnTo>
                      <a:pt x="1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>
                <a:off x="920650" y="1882725"/>
                <a:ext cx="70200" cy="70175"/>
              </a:xfrm>
              <a:custGeom>
                <a:rect b="b" l="l" r="r" t="t"/>
                <a:pathLst>
                  <a:path extrusionOk="0" h="2807" w="2808">
                    <a:moveTo>
                      <a:pt x="1334" y="0"/>
                    </a:moveTo>
                    <a:lnTo>
                      <a:pt x="1194" y="22"/>
                    </a:lnTo>
                    <a:lnTo>
                      <a:pt x="1055" y="43"/>
                    </a:lnTo>
                    <a:lnTo>
                      <a:pt x="926" y="86"/>
                    </a:lnTo>
                    <a:lnTo>
                      <a:pt x="797" y="140"/>
                    </a:lnTo>
                    <a:lnTo>
                      <a:pt x="678" y="205"/>
                    </a:lnTo>
                    <a:lnTo>
                      <a:pt x="571" y="291"/>
                    </a:lnTo>
                    <a:lnTo>
                      <a:pt x="463" y="377"/>
                    </a:lnTo>
                    <a:lnTo>
                      <a:pt x="366" y="473"/>
                    </a:lnTo>
                    <a:lnTo>
                      <a:pt x="280" y="581"/>
                    </a:lnTo>
                    <a:lnTo>
                      <a:pt x="205" y="688"/>
                    </a:lnTo>
                    <a:lnTo>
                      <a:pt x="141" y="818"/>
                    </a:lnTo>
                    <a:lnTo>
                      <a:pt x="87" y="947"/>
                    </a:lnTo>
                    <a:lnTo>
                      <a:pt x="44" y="1076"/>
                    </a:lnTo>
                    <a:lnTo>
                      <a:pt x="12" y="1215"/>
                    </a:lnTo>
                    <a:lnTo>
                      <a:pt x="1" y="1355"/>
                    </a:lnTo>
                    <a:lnTo>
                      <a:pt x="1" y="1495"/>
                    </a:lnTo>
                    <a:lnTo>
                      <a:pt x="22" y="1635"/>
                    </a:lnTo>
                    <a:lnTo>
                      <a:pt x="55" y="1764"/>
                    </a:lnTo>
                    <a:lnTo>
                      <a:pt x="87" y="1893"/>
                    </a:lnTo>
                    <a:lnTo>
                      <a:pt x="141" y="2011"/>
                    </a:lnTo>
                    <a:lnTo>
                      <a:pt x="216" y="2129"/>
                    </a:lnTo>
                    <a:lnTo>
                      <a:pt x="291" y="2237"/>
                    </a:lnTo>
                    <a:lnTo>
                      <a:pt x="377" y="2344"/>
                    </a:lnTo>
                    <a:lnTo>
                      <a:pt x="463" y="2441"/>
                    </a:lnTo>
                    <a:lnTo>
                      <a:pt x="571" y="2527"/>
                    </a:lnTo>
                    <a:lnTo>
                      <a:pt x="678" y="2603"/>
                    </a:lnTo>
                    <a:lnTo>
                      <a:pt x="797" y="2667"/>
                    </a:lnTo>
                    <a:lnTo>
                      <a:pt x="926" y="2710"/>
                    </a:lnTo>
                    <a:lnTo>
                      <a:pt x="1055" y="2753"/>
                    </a:lnTo>
                    <a:lnTo>
                      <a:pt x="1194" y="2785"/>
                    </a:lnTo>
                    <a:lnTo>
                      <a:pt x="1334" y="2796"/>
                    </a:lnTo>
                    <a:lnTo>
                      <a:pt x="1474" y="2807"/>
                    </a:lnTo>
                    <a:lnTo>
                      <a:pt x="1614" y="2785"/>
                    </a:lnTo>
                    <a:lnTo>
                      <a:pt x="1754" y="2764"/>
                    </a:lnTo>
                    <a:lnTo>
                      <a:pt x="1883" y="2721"/>
                    </a:lnTo>
                    <a:lnTo>
                      <a:pt x="2012" y="2667"/>
                    </a:lnTo>
                    <a:lnTo>
                      <a:pt x="2130" y="2592"/>
                    </a:lnTo>
                    <a:lnTo>
                      <a:pt x="2237" y="2516"/>
                    </a:lnTo>
                    <a:lnTo>
                      <a:pt x="2345" y="2430"/>
                    </a:lnTo>
                    <a:lnTo>
                      <a:pt x="2442" y="2334"/>
                    </a:lnTo>
                    <a:lnTo>
                      <a:pt x="2528" y="2226"/>
                    </a:lnTo>
                    <a:lnTo>
                      <a:pt x="2603" y="2119"/>
                    </a:lnTo>
                    <a:lnTo>
                      <a:pt x="2668" y="1990"/>
                    </a:lnTo>
                    <a:lnTo>
                      <a:pt x="2721" y="1861"/>
                    </a:lnTo>
                    <a:lnTo>
                      <a:pt x="2764" y="1732"/>
                    </a:lnTo>
                    <a:lnTo>
                      <a:pt x="2797" y="1592"/>
                    </a:lnTo>
                    <a:lnTo>
                      <a:pt x="2807" y="1441"/>
                    </a:lnTo>
                    <a:lnTo>
                      <a:pt x="2797" y="1312"/>
                    </a:lnTo>
                    <a:lnTo>
                      <a:pt x="2786" y="1172"/>
                    </a:lnTo>
                    <a:lnTo>
                      <a:pt x="2754" y="1043"/>
                    </a:lnTo>
                    <a:lnTo>
                      <a:pt x="2711" y="914"/>
                    </a:lnTo>
                    <a:lnTo>
                      <a:pt x="2657" y="785"/>
                    </a:lnTo>
                    <a:lnTo>
                      <a:pt x="2592" y="678"/>
                    </a:lnTo>
                    <a:lnTo>
                      <a:pt x="2517" y="559"/>
                    </a:lnTo>
                    <a:lnTo>
                      <a:pt x="2431" y="463"/>
                    </a:lnTo>
                    <a:lnTo>
                      <a:pt x="2334" y="366"/>
                    </a:lnTo>
                    <a:lnTo>
                      <a:pt x="2237" y="280"/>
                    </a:lnTo>
                    <a:lnTo>
                      <a:pt x="2119" y="205"/>
                    </a:lnTo>
                    <a:lnTo>
                      <a:pt x="2001" y="140"/>
                    </a:lnTo>
                    <a:lnTo>
                      <a:pt x="1883" y="86"/>
                    </a:lnTo>
                    <a:lnTo>
                      <a:pt x="1754" y="54"/>
                    </a:lnTo>
                    <a:lnTo>
                      <a:pt x="1614" y="22"/>
                    </a:lnTo>
                    <a:lnTo>
                      <a:pt x="14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1549175" y="1882725"/>
                <a:ext cx="69925" cy="70175"/>
              </a:xfrm>
              <a:custGeom>
                <a:rect b="b" l="l" r="r" t="t"/>
                <a:pathLst>
                  <a:path extrusionOk="0" h="2807" w="2797">
                    <a:moveTo>
                      <a:pt x="1398" y="0"/>
                    </a:moveTo>
                    <a:lnTo>
                      <a:pt x="1258" y="11"/>
                    </a:lnTo>
                    <a:lnTo>
                      <a:pt x="1119" y="33"/>
                    </a:lnTo>
                    <a:lnTo>
                      <a:pt x="979" y="65"/>
                    </a:lnTo>
                    <a:lnTo>
                      <a:pt x="850" y="119"/>
                    </a:lnTo>
                    <a:lnTo>
                      <a:pt x="732" y="183"/>
                    </a:lnTo>
                    <a:lnTo>
                      <a:pt x="613" y="248"/>
                    </a:lnTo>
                    <a:lnTo>
                      <a:pt x="506" y="334"/>
                    </a:lnTo>
                    <a:lnTo>
                      <a:pt x="409" y="430"/>
                    </a:lnTo>
                    <a:lnTo>
                      <a:pt x="312" y="527"/>
                    </a:lnTo>
                    <a:lnTo>
                      <a:pt x="237" y="635"/>
                    </a:lnTo>
                    <a:lnTo>
                      <a:pt x="162" y="753"/>
                    </a:lnTo>
                    <a:lnTo>
                      <a:pt x="108" y="882"/>
                    </a:lnTo>
                    <a:lnTo>
                      <a:pt x="54" y="1011"/>
                    </a:lnTo>
                    <a:lnTo>
                      <a:pt x="22" y="1151"/>
                    </a:lnTo>
                    <a:lnTo>
                      <a:pt x="0" y="1291"/>
                    </a:lnTo>
                    <a:lnTo>
                      <a:pt x="0" y="1430"/>
                    </a:lnTo>
                    <a:lnTo>
                      <a:pt x="11" y="1570"/>
                    </a:lnTo>
                    <a:lnTo>
                      <a:pt x="33" y="1699"/>
                    </a:lnTo>
                    <a:lnTo>
                      <a:pt x="76" y="1839"/>
                    </a:lnTo>
                    <a:lnTo>
                      <a:pt x="119" y="1957"/>
                    </a:lnTo>
                    <a:lnTo>
                      <a:pt x="183" y="2076"/>
                    </a:lnTo>
                    <a:lnTo>
                      <a:pt x="248" y="2194"/>
                    </a:lnTo>
                    <a:lnTo>
                      <a:pt x="334" y="2301"/>
                    </a:lnTo>
                    <a:lnTo>
                      <a:pt x="420" y="2398"/>
                    </a:lnTo>
                    <a:lnTo>
                      <a:pt x="527" y="2484"/>
                    </a:lnTo>
                    <a:lnTo>
                      <a:pt x="635" y="2570"/>
                    </a:lnTo>
                    <a:lnTo>
                      <a:pt x="742" y="2635"/>
                    </a:lnTo>
                    <a:lnTo>
                      <a:pt x="861" y="2689"/>
                    </a:lnTo>
                    <a:lnTo>
                      <a:pt x="990" y="2742"/>
                    </a:lnTo>
                    <a:lnTo>
                      <a:pt x="1119" y="2775"/>
                    </a:lnTo>
                    <a:lnTo>
                      <a:pt x="1258" y="2796"/>
                    </a:lnTo>
                    <a:lnTo>
                      <a:pt x="1398" y="2807"/>
                    </a:lnTo>
                    <a:lnTo>
                      <a:pt x="1538" y="2796"/>
                    </a:lnTo>
                    <a:lnTo>
                      <a:pt x="1678" y="2775"/>
                    </a:lnTo>
                    <a:lnTo>
                      <a:pt x="1818" y="2732"/>
                    </a:lnTo>
                    <a:lnTo>
                      <a:pt x="1947" y="2689"/>
                    </a:lnTo>
                    <a:lnTo>
                      <a:pt x="2065" y="2624"/>
                    </a:lnTo>
                    <a:lnTo>
                      <a:pt x="2183" y="2559"/>
                    </a:lnTo>
                    <a:lnTo>
                      <a:pt x="2291" y="2473"/>
                    </a:lnTo>
                    <a:lnTo>
                      <a:pt x="2398" y="2377"/>
                    </a:lnTo>
                    <a:lnTo>
                      <a:pt x="2484" y="2280"/>
                    </a:lnTo>
                    <a:lnTo>
                      <a:pt x="2570" y="2162"/>
                    </a:lnTo>
                    <a:lnTo>
                      <a:pt x="2635" y="2054"/>
                    </a:lnTo>
                    <a:lnTo>
                      <a:pt x="2699" y="1925"/>
                    </a:lnTo>
                    <a:lnTo>
                      <a:pt x="2742" y="1796"/>
                    </a:lnTo>
                    <a:lnTo>
                      <a:pt x="2775" y="1656"/>
                    </a:lnTo>
                    <a:lnTo>
                      <a:pt x="2796" y="1516"/>
                    </a:lnTo>
                    <a:lnTo>
                      <a:pt x="2796" y="1377"/>
                    </a:lnTo>
                    <a:lnTo>
                      <a:pt x="2785" y="1237"/>
                    </a:lnTo>
                    <a:lnTo>
                      <a:pt x="2764" y="1097"/>
                    </a:lnTo>
                    <a:lnTo>
                      <a:pt x="2732" y="968"/>
                    </a:lnTo>
                    <a:lnTo>
                      <a:pt x="2678" y="850"/>
                    </a:lnTo>
                    <a:lnTo>
                      <a:pt x="2624" y="721"/>
                    </a:lnTo>
                    <a:lnTo>
                      <a:pt x="2549" y="613"/>
                    </a:lnTo>
                    <a:lnTo>
                      <a:pt x="2463" y="506"/>
                    </a:lnTo>
                    <a:lnTo>
                      <a:pt x="2377" y="409"/>
                    </a:lnTo>
                    <a:lnTo>
                      <a:pt x="2280" y="323"/>
                    </a:lnTo>
                    <a:lnTo>
                      <a:pt x="2172" y="237"/>
                    </a:lnTo>
                    <a:lnTo>
                      <a:pt x="2054" y="172"/>
                    </a:lnTo>
                    <a:lnTo>
                      <a:pt x="1936" y="108"/>
                    </a:lnTo>
                    <a:lnTo>
                      <a:pt x="1807" y="65"/>
                    </a:lnTo>
                    <a:lnTo>
                      <a:pt x="1678" y="33"/>
                    </a:lnTo>
                    <a:lnTo>
                      <a:pt x="1538" y="11"/>
                    </a:lnTo>
                    <a:lnTo>
                      <a:pt x="1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1316100" y="1724650"/>
                <a:ext cx="69125" cy="69125"/>
              </a:xfrm>
              <a:custGeom>
                <a:rect b="b" l="l" r="r" t="t"/>
                <a:pathLst>
                  <a:path extrusionOk="0" h="2765" w="2765">
                    <a:moveTo>
                      <a:pt x="1388" y="1"/>
                    </a:moveTo>
                    <a:lnTo>
                      <a:pt x="1248" y="11"/>
                    </a:lnTo>
                    <a:lnTo>
                      <a:pt x="1108" y="33"/>
                    </a:lnTo>
                    <a:lnTo>
                      <a:pt x="968" y="65"/>
                    </a:lnTo>
                    <a:lnTo>
                      <a:pt x="839" y="108"/>
                    </a:lnTo>
                    <a:lnTo>
                      <a:pt x="721" y="173"/>
                    </a:lnTo>
                    <a:lnTo>
                      <a:pt x="603" y="237"/>
                    </a:lnTo>
                    <a:lnTo>
                      <a:pt x="495" y="323"/>
                    </a:lnTo>
                    <a:lnTo>
                      <a:pt x="398" y="409"/>
                    </a:lnTo>
                    <a:lnTo>
                      <a:pt x="302" y="517"/>
                    </a:lnTo>
                    <a:lnTo>
                      <a:pt x="226" y="624"/>
                    </a:lnTo>
                    <a:lnTo>
                      <a:pt x="151" y="743"/>
                    </a:lnTo>
                    <a:lnTo>
                      <a:pt x="97" y="861"/>
                    </a:lnTo>
                    <a:lnTo>
                      <a:pt x="54" y="990"/>
                    </a:lnTo>
                    <a:lnTo>
                      <a:pt x="22" y="1130"/>
                    </a:lnTo>
                    <a:lnTo>
                      <a:pt x="0" y="1269"/>
                    </a:lnTo>
                    <a:lnTo>
                      <a:pt x="0" y="1420"/>
                    </a:lnTo>
                    <a:lnTo>
                      <a:pt x="11" y="1560"/>
                    </a:lnTo>
                    <a:lnTo>
                      <a:pt x="33" y="1689"/>
                    </a:lnTo>
                    <a:lnTo>
                      <a:pt x="65" y="1829"/>
                    </a:lnTo>
                    <a:lnTo>
                      <a:pt x="119" y="1947"/>
                    </a:lnTo>
                    <a:lnTo>
                      <a:pt x="173" y="2065"/>
                    </a:lnTo>
                    <a:lnTo>
                      <a:pt x="248" y="2183"/>
                    </a:lnTo>
                    <a:lnTo>
                      <a:pt x="323" y="2291"/>
                    </a:lnTo>
                    <a:lnTo>
                      <a:pt x="420" y="2377"/>
                    </a:lnTo>
                    <a:lnTo>
                      <a:pt x="517" y="2463"/>
                    </a:lnTo>
                    <a:lnTo>
                      <a:pt x="624" y="2549"/>
                    </a:lnTo>
                    <a:lnTo>
                      <a:pt x="732" y="2614"/>
                    </a:lnTo>
                    <a:lnTo>
                      <a:pt x="861" y="2667"/>
                    </a:lnTo>
                    <a:lnTo>
                      <a:pt x="979" y="2710"/>
                    </a:lnTo>
                    <a:lnTo>
                      <a:pt x="1119" y="2743"/>
                    </a:lnTo>
                    <a:lnTo>
                      <a:pt x="1259" y="2764"/>
                    </a:lnTo>
                    <a:lnTo>
                      <a:pt x="1538" y="2764"/>
                    </a:lnTo>
                    <a:lnTo>
                      <a:pt x="1678" y="2732"/>
                    </a:lnTo>
                    <a:lnTo>
                      <a:pt x="1807" y="2700"/>
                    </a:lnTo>
                    <a:lnTo>
                      <a:pt x="1936" y="2657"/>
                    </a:lnTo>
                    <a:lnTo>
                      <a:pt x="2054" y="2592"/>
                    </a:lnTo>
                    <a:lnTo>
                      <a:pt x="2162" y="2527"/>
                    </a:lnTo>
                    <a:lnTo>
                      <a:pt x="2269" y="2452"/>
                    </a:lnTo>
                    <a:lnTo>
                      <a:pt x="2366" y="2355"/>
                    </a:lnTo>
                    <a:lnTo>
                      <a:pt x="2452" y="2259"/>
                    </a:lnTo>
                    <a:lnTo>
                      <a:pt x="2527" y="2151"/>
                    </a:lnTo>
                    <a:lnTo>
                      <a:pt x="2603" y="2044"/>
                    </a:lnTo>
                    <a:lnTo>
                      <a:pt x="2656" y="1925"/>
                    </a:lnTo>
                    <a:lnTo>
                      <a:pt x="2699" y="1796"/>
                    </a:lnTo>
                    <a:lnTo>
                      <a:pt x="2732" y="1667"/>
                    </a:lnTo>
                    <a:lnTo>
                      <a:pt x="2753" y="1527"/>
                    </a:lnTo>
                    <a:lnTo>
                      <a:pt x="2764" y="1388"/>
                    </a:lnTo>
                    <a:lnTo>
                      <a:pt x="2753" y="1237"/>
                    </a:lnTo>
                    <a:lnTo>
                      <a:pt x="2732" y="1108"/>
                    </a:lnTo>
                    <a:lnTo>
                      <a:pt x="2699" y="968"/>
                    </a:lnTo>
                    <a:lnTo>
                      <a:pt x="2656" y="850"/>
                    </a:lnTo>
                    <a:lnTo>
                      <a:pt x="2603" y="721"/>
                    </a:lnTo>
                    <a:lnTo>
                      <a:pt x="2527" y="613"/>
                    </a:lnTo>
                    <a:lnTo>
                      <a:pt x="2452" y="506"/>
                    </a:lnTo>
                    <a:lnTo>
                      <a:pt x="2366" y="409"/>
                    </a:lnTo>
                    <a:lnTo>
                      <a:pt x="2269" y="323"/>
                    </a:lnTo>
                    <a:lnTo>
                      <a:pt x="2162" y="237"/>
                    </a:lnTo>
                    <a:lnTo>
                      <a:pt x="2044" y="173"/>
                    </a:lnTo>
                    <a:lnTo>
                      <a:pt x="1925" y="119"/>
                    </a:lnTo>
                    <a:lnTo>
                      <a:pt x="1807" y="65"/>
                    </a:lnTo>
                    <a:lnTo>
                      <a:pt x="1667" y="33"/>
                    </a:lnTo>
                    <a:lnTo>
                      <a:pt x="1538" y="11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843775" y="2275750"/>
                <a:ext cx="68300" cy="68300"/>
              </a:xfrm>
              <a:custGeom>
                <a:rect b="b" l="l" r="r" t="t"/>
                <a:pathLst>
                  <a:path extrusionOk="0" h="2732" w="2732">
                    <a:moveTo>
                      <a:pt x="1377" y="0"/>
                    </a:moveTo>
                    <a:lnTo>
                      <a:pt x="1226" y="11"/>
                    </a:lnTo>
                    <a:lnTo>
                      <a:pt x="1087" y="22"/>
                    </a:lnTo>
                    <a:lnTo>
                      <a:pt x="958" y="54"/>
                    </a:lnTo>
                    <a:lnTo>
                      <a:pt x="828" y="108"/>
                    </a:lnTo>
                    <a:lnTo>
                      <a:pt x="710" y="161"/>
                    </a:lnTo>
                    <a:lnTo>
                      <a:pt x="603" y="226"/>
                    </a:lnTo>
                    <a:lnTo>
                      <a:pt x="495" y="301"/>
                    </a:lnTo>
                    <a:lnTo>
                      <a:pt x="398" y="387"/>
                    </a:lnTo>
                    <a:lnTo>
                      <a:pt x="312" y="484"/>
                    </a:lnTo>
                    <a:lnTo>
                      <a:pt x="226" y="592"/>
                    </a:lnTo>
                    <a:lnTo>
                      <a:pt x="162" y="699"/>
                    </a:lnTo>
                    <a:lnTo>
                      <a:pt x="108" y="817"/>
                    </a:lnTo>
                    <a:lnTo>
                      <a:pt x="65" y="946"/>
                    </a:lnTo>
                    <a:lnTo>
                      <a:pt x="33" y="1075"/>
                    </a:lnTo>
                    <a:lnTo>
                      <a:pt x="11" y="1215"/>
                    </a:lnTo>
                    <a:lnTo>
                      <a:pt x="0" y="1355"/>
                    </a:lnTo>
                    <a:lnTo>
                      <a:pt x="11" y="1495"/>
                    </a:lnTo>
                    <a:lnTo>
                      <a:pt x="22" y="1635"/>
                    </a:lnTo>
                    <a:lnTo>
                      <a:pt x="54" y="1774"/>
                    </a:lnTo>
                    <a:lnTo>
                      <a:pt x="97" y="1893"/>
                    </a:lnTo>
                    <a:lnTo>
                      <a:pt x="162" y="2022"/>
                    </a:lnTo>
                    <a:lnTo>
                      <a:pt x="226" y="2129"/>
                    </a:lnTo>
                    <a:lnTo>
                      <a:pt x="302" y="2237"/>
                    </a:lnTo>
                    <a:lnTo>
                      <a:pt x="388" y="2334"/>
                    </a:lnTo>
                    <a:lnTo>
                      <a:pt x="484" y="2420"/>
                    </a:lnTo>
                    <a:lnTo>
                      <a:pt x="581" y="2495"/>
                    </a:lnTo>
                    <a:lnTo>
                      <a:pt x="699" y="2559"/>
                    </a:lnTo>
                    <a:lnTo>
                      <a:pt x="818" y="2624"/>
                    </a:lnTo>
                    <a:lnTo>
                      <a:pt x="947" y="2667"/>
                    </a:lnTo>
                    <a:lnTo>
                      <a:pt x="1076" y="2699"/>
                    </a:lnTo>
                    <a:lnTo>
                      <a:pt x="1216" y="2721"/>
                    </a:lnTo>
                    <a:lnTo>
                      <a:pt x="1355" y="2731"/>
                    </a:lnTo>
                    <a:lnTo>
                      <a:pt x="1495" y="2721"/>
                    </a:lnTo>
                    <a:lnTo>
                      <a:pt x="1635" y="2699"/>
                    </a:lnTo>
                    <a:lnTo>
                      <a:pt x="1764" y="2667"/>
                    </a:lnTo>
                    <a:lnTo>
                      <a:pt x="1893" y="2624"/>
                    </a:lnTo>
                    <a:lnTo>
                      <a:pt x="2011" y="2570"/>
                    </a:lnTo>
                    <a:lnTo>
                      <a:pt x="2130" y="2506"/>
                    </a:lnTo>
                    <a:lnTo>
                      <a:pt x="2237" y="2430"/>
                    </a:lnTo>
                    <a:lnTo>
                      <a:pt x="2334" y="2344"/>
                    </a:lnTo>
                    <a:lnTo>
                      <a:pt x="2420" y="2247"/>
                    </a:lnTo>
                    <a:lnTo>
                      <a:pt x="2495" y="2140"/>
                    </a:lnTo>
                    <a:lnTo>
                      <a:pt x="2560" y="2032"/>
                    </a:lnTo>
                    <a:lnTo>
                      <a:pt x="2624" y="1914"/>
                    </a:lnTo>
                    <a:lnTo>
                      <a:pt x="2667" y="1785"/>
                    </a:lnTo>
                    <a:lnTo>
                      <a:pt x="2699" y="1656"/>
                    </a:lnTo>
                    <a:lnTo>
                      <a:pt x="2721" y="1516"/>
                    </a:lnTo>
                    <a:lnTo>
                      <a:pt x="2732" y="1376"/>
                    </a:lnTo>
                    <a:lnTo>
                      <a:pt x="2721" y="1226"/>
                    </a:lnTo>
                    <a:lnTo>
                      <a:pt x="2699" y="1097"/>
                    </a:lnTo>
                    <a:lnTo>
                      <a:pt x="2667" y="957"/>
                    </a:lnTo>
                    <a:lnTo>
                      <a:pt x="2624" y="828"/>
                    </a:lnTo>
                    <a:lnTo>
                      <a:pt x="2570" y="710"/>
                    </a:lnTo>
                    <a:lnTo>
                      <a:pt x="2506" y="602"/>
                    </a:lnTo>
                    <a:lnTo>
                      <a:pt x="2431" y="495"/>
                    </a:lnTo>
                    <a:lnTo>
                      <a:pt x="2345" y="398"/>
                    </a:lnTo>
                    <a:lnTo>
                      <a:pt x="2248" y="312"/>
                    </a:lnTo>
                    <a:lnTo>
                      <a:pt x="2140" y="237"/>
                    </a:lnTo>
                    <a:lnTo>
                      <a:pt x="2033" y="161"/>
                    </a:lnTo>
                    <a:lnTo>
                      <a:pt x="1915" y="108"/>
                    </a:lnTo>
                    <a:lnTo>
                      <a:pt x="1785" y="65"/>
                    </a:lnTo>
                    <a:lnTo>
                      <a:pt x="1656" y="32"/>
                    </a:lnTo>
                    <a:lnTo>
                      <a:pt x="1517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1080075" y="2512025"/>
                <a:ext cx="68300" cy="68325"/>
              </a:xfrm>
              <a:custGeom>
                <a:rect b="b" l="l" r="r" t="t"/>
                <a:pathLst>
                  <a:path extrusionOk="0" h="2733" w="2732">
                    <a:moveTo>
                      <a:pt x="1388" y="1"/>
                    </a:moveTo>
                    <a:lnTo>
                      <a:pt x="1248" y="12"/>
                    </a:lnTo>
                    <a:lnTo>
                      <a:pt x="1108" y="22"/>
                    </a:lnTo>
                    <a:lnTo>
                      <a:pt x="979" y="55"/>
                    </a:lnTo>
                    <a:lnTo>
                      <a:pt x="850" y="98"/>
                    </a:lnTo>
                    <a:lnTo>
                      <a:pt x="732" y="151"/>
                    </a:lnTo>
                    <a:lnTo>
                      <a:pt x="613" y="21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82"/>
                    </a:lnTo>
                    <a:lnTo>
                      <a:pt x="172" y="689"/>
                    </a:lnTo>
                    <a:lnTo>
                      <a:pt x="119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1" y="1205"/>
                    </a:lnTo>
                    <a:lnTo>
                      <a:pt x="0" y="1345"/>
                    </a:lnTo>
                    <a:lnTo>
                      <a:pt x="11" y="1485"/>
                    </a:lnTo>
                    <a:lnTo>
                      <a:pt x="22" y="1625"/>
                    </a:lnTo>
                    <a:lnTo>
                      <a:pt x="54" y="1754"/>
                    </a:lnTo>
                    <a:lnTo>
                      <a:pt x="97" y="1883"/>
                    </a:lnTo>
                    <a:lnTo>
                      <a:pt x="151" y="2012"/>
                    </a:lnTo>
                    <a:lnTo>
                      <a:pt x="215" y="2119"/>
                    </a:lnTo>
                    <a:lnTo>
                      <a:pt x="291" y="2227"/>
                    </a:lnTo>
                    <a:lnTo>
                      <a:pt x="377" y="2324"/>
                    </a:lnTo>
                    <a:lnTo>
                      <a:pt x="474" y="2410"/>
                    </a:lnTo>
                    <a:lnTo>
                      <a:pt x="570" y="2496"/>
                    </a:lnTo>
                    <a:lnTo>
                      <a:pt x="689" y="2560"/>
                    </a:lnTo>
                    <a:lnTo>
                      <a:pt x="807" y="2614"/>
                    </a:lnTo>
                    <a:lnTo>
                      <a:pt x="925" y="2668"/>
                    </a:lnTo>
                    <a:lnTo>
                      <a:pt x="1065" y="2700"/>
                    </a:lnTo>
                    <a:lnTo>
                      <a:pt x="1194" y="2721"/>
                    </a:lnTo>
                    <a:lnTo>
                      <a:pt x="1344" y="2732"/>
                    </a:lnTo>
                    <a:lnTo>
                      <a:pt x="1484" y="2732"/>
                    </a:lnTo>
                    <a:lnTo>
                      <a:pt x="1624" y="2711"/>
                    </a:lnTo>
                    <a:lnTo>
                      <a:pt x="1753" y="2678"/>
                    </a:lnTo>
                    <a:lnTo>
                      <a:pt x="1882" y="2635"/>
                    </a:lnTo>
                    <a:lnTo>
                      <a:pt x="2000" y="2582"/>
                    </a:lnTo>
                    <a:lnTo>
                      <a:pt x="2119" y="2517"/>
                    </a:lnTo>
                    <a:lnTo>
                      <a:pt x="2226" y="2442"/>
                    </a:lnTo>
                    <a:lnTo>
                      <a:pt x="2323" y="2356"/>
                    </a:lnTo>
                    <a:lnTo>
                      <a:pt x="2409" y="2259"/>
                    </a:lnTo>
                    <a:lnTo>
                      <a:pt x="2495" y="2162"/>
                    </a:lnTo>
                    <a:lnTo>
                      <a:pt x="2560" y="2044"/>
                    </a:lnTo>
                    <a:lnTo>
                      <a:pt x="2613" y="1926"/>
                    </a:lnTo>
                    <a:lnTo>
                      <a:pt x="2667" y="1807"/>
                    </a:lnTo>
                    <a:lnTo>
                      <a:pt x="2699" y="1678"/>
                    </a:lnTo>
                    <a:lnTo>
                      <a:pt x="2721" y="1539"/>
                    </a:lnTo>
                    <a:lnTo>
                      <a:pt x="2732" y="1399"/>
                    </a:lnTo>
                    <a:lnTo>
                      <a:pt x="2721" y="1248"/>
                    </a:lnTo>
                    <a:lnTo>
                      <a:pt x="2710" y="1109"/>
                    </a:lnTo>
                    <a:lnTo>
                      <a:pt x="2678" y="979"/>
                    </a:lnTo>
                    <a:lnTo>
                      <a:pt x="2635" y="850"/>
                    </a:lnTo>
                    <a:lnTo>
                      <a:pt x="2581" y="732"/>
                    </a:lnTo>
                    <a:lnTo>
                      <a:pt x="2517" y="614"/>
                    </a:lnTo>
                    <a:lnTo>
                      <a:pt x="2441" y="506"/>
                    </a:lnTo>
                    <a:lnTo>
                      <a:pt x="2355" y="410"/>
                    </a:lnTo>
                    <a:lnTo>
                      <a:pt x="2259" y="324"/>
                    </a:lnTo>
                    <a:lnTo>
                      <a:pt x="2162" y="248"/>
                    </a:lnTo>
                    <a:lnTo>
                      <a:pt x="2043" y="173"/>
                    </a:lnTo>
                    <a:lnTo>
                      <a:pt x="1925" y="119"/>
                    </a:lnTo>
                    <a:lnTo>
                      <a:pt x="1807" y="76"/>
                    </a:lnTo>
                    <a:lnTo>
                      <a:pt x="1667" y="33"/>
                    </a:lnTo>
                    <a:lnTo>
                      <a:pt x="1538" y="12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630075" y="2197500"/>
                <a:ext cx="69400" cy="69125"/>
              </a:xfrm>
              <a:custGeom>
                <a:rect b="b" l="l" r="r" t="t"/>
                <a:pathLst>
                  <a:path extrusionOk="0" h="2765" w="2776">
                    <a:moveTo>
                      <a:pt x="1259" y="1"/>
                    </a:moveTo>
                    <a:lnTo>
                      <a:pt x="1119" y="23"/>
                    </a:lnTo>
                    <a:lnTo>
                      <a:pt x="990" y="55"/>
                    </a:lnTo>
                    <a:lnTo>
                      <a:pt x="861" y="98"/>
                    </a:lnTo>
                    <a:lnTo>
                      <a:pt x="743" y="152"/>
                    </a:lnTo>
                    <a:lnTo>
                      <a:pt x="625" y="227"/>
                    </a:lnTo>
                    <a:lnTo>
                      <a:pt x="517" y="302"/>
                    </a:lnTo>
                    <a:lnTo>
                      <a:pt x="420" y="388"/>
                    </a:lnTo>
                    <a:lnTo>
                      <a:pt x="334" y="485"/>
                    </a:lnTo>
                    <a:lnTo>
                      <a:pt x="248" y="592"/>
                    </a:lnTo>
                    <a:lnTo>
                      <a:pt x="184" y="700"/>
                    </a:lnTo>
                    <a:lnTo>
                      <a:pt x="119" y="818"/>
                    </a:lnTo>
                    <a:lnTo>
                      <a:pt x="76" y="947"/>
                    </a:lnTo>
                    <a:lnTo>
                      <a:pt x="33" y="1076"/>
                    </a:lnTo>
                    <a:lnTo>
                      <a:pt x="12" y="1216"/>
                    </a:lnTo>
                    <a:lnTo>
                      <a:pt x="1" y="1356"/>
                    </a:lnTo>
                    <a:lnTo>
                      <a:pt x="12" y="1506"/>
                    </a:lnTo>
                    <a:lnTo>
                      <a:pt x="33" y="1646"/>
                    </a:lnTo>
                    <a:lnTo>
                      <a:pt x="66" y="1786"/>
                    </a:lnTo>
                    <a:lnTo>
                      <a:pt x="109" y="1915"/>
                    </a:lnTo>
                    <a:lnTo>
                      <a:pt x="162" y="2033"/>
                    </a:lnTo>
                    <a:lnTo>
                      <a:pt x="238" y="2152"/>
                    </a:lnTo>
                    <a:lnTo>
                      <a:pt x="313" y="2259"/>
                    </a:lnTo>
                    <a:lnTo>
                      <a:pt x="410" y="2356"/>
                    </a:lnTo>
                    <a:lnTo>
                      <a:pt x="506" y="2453"/>
                    </a:lnTo>
                    <a:lnTo>
                      <a:pt x="614" y="2528"/>
                    </a:lnTo>
                    <a:lnTo>
                      <a:pt x="732" y="2603"/>
                    </a:lnTo>
                    <a:lnTo>
                      <a:pt x="861" y="2657"/>
                    </a:lnTo>
                    <a:lnTo>
                      <a:pt x="990" y="2711"/>
                    </a:lnTo>
                    <a:lnTo>
                      <a:pt x="1119" y="2743"/>
                    </a:lnTo>
                    <a:lnTo>
                      <a:pt x="1259" y="2765"/>
                    </a:lnTo>
                    <a:lnTo>
                      <a:pt x="1410" y="2765"/>
                    </a:lnTo>
                    <a:lnTo>
                      <a:pt x="1549" y="2754"/>
                    </a:lnTo>
                    <a:lnTo>
                      <a:pt x="1689" y="2732"/>
                    </a:lnTo>
                    <a:lnTo>
                      <a:pt x="1818" y="2700"/>
                    </a:lnTo>
                    <a:lnTo>
                      <a:pt x="1947" y="2646"/>
                    </a:lnTo>
                    <a:lnTo>
                      <a:pt x="2066" y="2592"/>
                    </a:lnTo>
                    <a:lnTo>
                      <a:pt x="2173" y="2517"/>
                    </a:lnTo>
                    <a:lnTo>
                      <a:pt x="2281" y="2442"/>
                    </a:lnTo>
                    <a:lnTo>
                      <a:pt x="2377" y="2356"/>
                    </a:lnTo>
                    <a:lnTo>
                      <a:pt x="2463" y="2259"/>
                    </a:lnTo>
                    <a:lnTo>
                      <a:pt x="2549" y="2152"/>
                    </a:lnTo>
                    <a:lnTo>
                      <a:pt x="2614" y="2033"/>
                    </a:lnTo>
                    <a:lnTo>
                      <a:pt x="2668" y="1915"/>
                    </a:lnTo>
                    <a:lnTo>
                      <a:pt x="2711" y="1786"/>
                    </a:lnTo>
                    <a:lnTo>
                      <a:pt x="2743" y="1657"/>
                    </a:lnTo>
                    <a:lnTo>
                      <a:pt x="2765" y="1517"/>
                    </a:lnTo>
                    <a:lnTo>
                      <a:pt x="2775" y="1377"/>
                    </a:lnTo>
                    <a:lnTo>
                      <a:pt x="2765" y="1238"/>
                    </a:lnTo>
                    <a:lnTo>
                      <a:pt x="2743" y="1098"/>
                    </a:lnTo>
                    <a:lnTo>
                      <a:pt x="2711" y="969"/>
                    </a:lnTo>
                    <a:lnTo>
                      <a:pt x="2668" y="840"/>
                    </a:lnTo>
                    <a:lnTo>
                      <a:pt x="2603" y="721"/>
                    </a:lnTo>
                    <a:lnTo>
                      <a:pt x="2539" y="603"/>
                    </a:lnTo>
                    <a:lnTo>
                      <a:pt x="2463" y="496"/>
                    </a:lnTo>
                    <a:lnTo>
                      <a:pt x="2367" y="399"/>
                    </a:lnTo>
                    <a:lnTo>
                      <a:pt x="2270" y="313"/>
                    </a:lnTo>
                    <a:lnTo>
                      <a:pt x="2173" y="238"/>
                    </a:lnTo>
                    <a:lnTo>
                      <a:pt x="2055" y="162"/>
                    </a:lnTo>
                    <a:lnTo>
                      <a:pt x="1937" y="109"/>
                    </a:lnTo>
                    <a:lnTo>
                      <a:pt x="1807" y="55"/>
                    </a:lnTo>
                    <a:lnTo>
                      <a:pt x="1678" y="23"/>
                    </a:lnTo>
                    <a:lnTo>
                      <a:pt x="153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3"/>
              <p:cNvSpPr/>
              <p:nvPr/>
            </p:nvSpPr>
            <p:spPr>
              <a:xfrm>
                <a:off x="1157500" y="1724650"/>
                <a:ext cx="69100" cy="69125"/>
              </a:xfrm>
              <a:custGeom>
                <a:rect b="b" l="l" r="r" t="t"/>
                <a:pathLst>
                  <a:path extrusionOk="0" h="2765" w="2764">
                    <a:moveTo>
                      <a:pt x="1377" y="1"/>
                    </a:moveTo>
                    <a:lnTo>
                      <a:pt x="1237" y="11"/>
                    </a:lnTo>
                    <a:lnTo>
                      <a:pt x="1097" y="33"/>
                    </a:lnTo>
                    <a:lnTo>
                      <a:pt x="968" y="65"/>
                    </a:lnTo>
                    <a:lnTo>
                      <a:pt x="839" y="108"/>
                    </a:lnTo>
                    <a:lnTo>
                      <a:pt x="721" y="173"/>
                    </a:lnTo>
                    <a:lnTo>
                      <a:pt x="602" y="237"/>
                    </a:lnTo>
                    <a:lnTo>
                      <a:pt x="506" y="312"/>
                    </a:lnTo>
                    <a:lnTo>
                      <a:pt x="409" y="409"/>
                    </a:lnTo>
                    <a:lnTo>
                      <a:pt x="312" y="506"/>
                    </a:lnTo>
                    <a:lnTo>
                      <a:pt x="237" y="603"/>
                    </a:lnTo>
                    <a:lnTo>
                      <a:pt x="172" y="721"/>
                    </a:lnTo>
                    <a:lnTo>
                      <a:pt x="108" y="839"/>
                    </a:lnTo>
                    <a:lnTo>
                      <a:pt x="65" y="968"/>
                    </a:lnTo>
                    <a:lnTo>
                      <a:pt x="32" y="1097"/>
                    </a:lnTo>
                    <a:lnTo>
                      <a:pt x="11" y="1237"/>
                    </a:lnTo>
                    <a:lnTo>
                      <a:pt x="0" y="1377"/>
                    </a:lnTo>
                    <a:lnTo>
                      <a:pt x="11" y="1517"/>
                    </a:lnTo>
                    <a:lnTo>
                      <a:pt x="32" y="1657"/>
                    </a:lnTo>
                    <a:lnTo>
                      <a:pt x="65" y="1786"/>
                    </a:lnTo>
                    <a:lnTo>
                      <a:pt x="108" y="1915"/>
                    </a:lnTo>
                    <a:lnTo>
                      <a:pt x="162" y="2033"/>
                    </a:lnTo>
                    <a:lnTo>
                      <a:pt x="226" y="2151"/>
                    </a:lnTo>
                    <a:lnTo>
                      <a:pt x="301" y="2259"/>
                    </a:lnTo>
                    <a:lnTo>
                      <a:pt x="387" y="2355"/>
                    </a:lnTo>
                    <a:lnTo>
                      <a:pt x="484" y="2441"/>
                    </a:lnTo>
                    <a:lnTo>
                      <a:pt x="592" y="2527"/>
                    </a:lnTo>
                    <a:lnTo>
                      <a:pt x="710" y="2592"/>
                    </a:lnTo>
                    <a:lnTo>
                      <a:pt x="828" y="2657"/>
                    </a:lnTo>
                    <a:lnTo>
                      <a:pt x="946" y="2700"/>
                    </a:lnTo>
                    <a:lnTo>
                      <a:pt x="1086" y="2732"/>
                    </a:lnTo>
                    <a:lnTo>
                      <a:pt x="1215" y="2753"/>
                    </a:lnTo>
                    <a:lnTo>
                      <a:pt x="1366" y="2764"/>
                    </a:lnTo>
                    <a:lnTo>
                      <a:pt x="1506" y="2764"/>
                    </a:lnTo>
                    <a:lnTo>
                      <a:pt x="1645" y="2743"/>
                    </a:lnTo>
                    <a:lnTo>
                      <a:pt x="1785" y="2710"/>
                    </a:lnTo>
                    <a:lnTo>
                      <a:pt x="1914" y="2667"/>
                    </a:lnTo>
                    <a:lnTo>
                      <a:pt x="2043" y="2603"/>
                    </a:lnTo>
                    <a:lnTo>
                      <a:pt x="2151" y="2538"/>
                    </a:lnTo>
                    <a:lnTo>
                      <a:pt x="2258" y="2452"/>
                    </a:lnTo>
                    <a:lnTo>
                      <a:pt x="2366" y="2366"/>
                    </a:lnTo>
                    <a:lnTo>
                      <a:pt x="2452" y="2269"/>
                    </a:lnTo>
                    <a:lnTo>
                      <a:pt x="2538" y="2162"/>
                    </a:lnTo>
                    <a:lnTo>
                      <a:pt x="2602" y="2044"/>
                    </a:lnTo>
                    <a:lnTo>
                      <a:pt x="2656" y="1915"/>
                    </a:lnTo>
                    <a:lnTo>
                      <a:pt x="2710" y="1786"/>
                    </a:lnTo>
                    <a:lnTo>
                      <a:pt x="2742" y="1657"/>
                    </a:lnTo>
                    <a:lnTo>
                      <a:pt x="2764" y="1517"/>
                    </a:lnTo>
                    <a:lnTo>
                      <a:pt x="2764" y="1366"/>
                    </a:lnTo>
                    <a:lnTo>
                      <a:pt x="2753" y="1226"/>
                    </a:lnTo>
                    <a:lnTo>
                      <a:pt x="2731" y="1087"/>
                    </a:lnTo>
                    <a:lnTo>
                      <a:pt x="2699" y="958"/>
                    </a:lnTo>
                    <a:lnTo>
                      <a:pt x="2656" y="829"/>
                    </a:lnTo>
                    <a:lnTo>
                      <a:pt x="2592" y="710"/>
                    </a:lnTo>
                    <a:lnTo>
                      <a:pt x="2527" y="603"/>
                    </a:lnTo>
                    <a:lnTo>
                      <a:pt x="2441" y="495"/>
                    </a:lnTo>
                    <a:lnTo>
                      <a:pt x="2355" y="398"/>
                    </a:lnTo>
                    <a:lnTo>
                      <a:pt x="2258" y="312"/>
                    </a:lnTo>
                    <a:lnTo>
                      <a:pt x="2151" y="226"/>
                    </a:lnTo>
                    <a:lnTo>
                      <a:pt x="2033" y="162"/>
                    </a:lnTo>
                    <a:lnTo>
                      <a:pt x="1914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1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3"/>
              <p:cNvSpPr/>
              <p:nvPr/>
            </p:nvSpPr>
            <p:spPr>
              <a:xfrm>
                <a:off x="1630075" y="2041600"/>
                <a:ext cx="69400" cy="69375"/>
              </a:xfrm>
              <a:custGeom>
                <a:rect b="b" l="l" r="r" t="t"/>
                <a:pathLst>
                  <a:path extrusionOk="0" h="2775" w="2776">
                    <a:moveTo>
                      <a:pt x="1377" y="0"/>
                    </a:moveTo>
                    <a:lnTo>
                      <a:pt x="1238" y="11"/>
                    </a:lnTo>
                    <a:lnTo>
                      <a:pt x="1098" y="33"/>
                    </a:lnTo>
                    <a:lnTo>
                      <a:pt x="969" y="65"/>
                    </a:lnTo>
                    <a:lnTo>
                      <a:pt x="840" y="119"/>
                    </a:lnTo>
                    <a:lnTo>
                      <a:pt x="721" y="172"/>
                    </a:lnTo>
                    <a:lnTo>
                      <a:pt x="603" y="248"/>
                    </a:lnTo>
                    <a:lnTo>
                      <a:pt x="496" y="323"/>
                    </a:lnTo>
                    <a:lnTo>
                      <a:pt x="399" y="409"/>
                    </a:lnTo>
                    <a:lnTo>
                      <a:pt x="313" y="506"/>
                    </a:lnTo>
                    <a:lnTo>
                      <a:pt x="238" y="613"/>
                    </a:lnTo>
                    <a:lnTo>
                      <a:pt x="173" y="731"/>
                    </a:lnTo>
                    <a:lnTo>
                      <a:pt x="109" y="850"/>
                    </a:lnTo>
                    <a:lnTo>
                      <a:pt x="66" y="979"/>
                    </a:lnTo>
                    <a:lnTo>
                      <a:pt x="33" y="1108"/>
                    </a:lnTo>
                    <a:lnTo>
                      <a:pt x="12" y="1248"/>
                    </a:lnTo>
                    <a:lnTo>
                      <a:pt x="1" y="1387"/>
                    </a:lnTo>
                    <a:lnTo>
                      <a:pt x="12" y="1538"/>
                    </a:lnTo>
                    <a:lnTo>
                      <a:pt x="33" y="1678"/>
                    </a:lnTo>
                    <a:lnTo>
                      <a:pt x="66" y="1807"/>
                    </a:lnTo>
                    <a:lnTo>
                      <a:pt x="119" y="1936"/>
                    </a:lnTo>
                    <a:lnTo>
                      <a:pt x="173" y="2065"/>
                    </a:lnTo>
                    <a:lnTo>
                      <a:pt x="248" y="2172"/>
                    </a:lnTo>
                    <a:lnTo>
                      <a:pt x="334" y="2280"/>
                    </a:lnTo>
                    <a:lnTo>
                      <a:pt x="420" y="2387"/>
                    </a:lnTo>
                    <a:lnTo>
                      <a:pt x="528" y="2473"/>
                    </a:lnTo>
                    <a:lnTo>
                      <a:pt x="635" y="2549"/>
                    </a:lnTo>
                    <a:lnTo>
                      <a:pt x="754" y="2624"/>
                    </a:lnTo>
                    <a:lnTo>
                      <a:pt x="872" y="2678"/>
                    </a:lnTo>
                    <a:lnTo>
                      <a:pt x="1012" y="2721"/>
                    </a:lnTo>
                    <a:lnTo>
                      <a:pt x="1141" y="2753"/>
                    </a:lnTo>
                    <a:lnTo>
                      <a:pt x="1281" y="2764"/>
                    </a:lnTo>
                    <a:lnTo>
                      <a:pt x="1431" y="2775"/>
                    </a:lnTo>
                    <a:lnTo>
                      <a:pt x="1571" y="2764"/>
                    </a:lnTo>
                    <a:lnTo>
                      <a:pt x="1711" y="2732"/>
                    </a:lnTo>
                    <a:lnTo>
                      <a:pt x="1840" y="2699"/>
                    </a:lnTo>
                    <a:lnTo>
                      <a:pt x="1969" y="2646"/>
                    </a:lnTo>
                    <a:lnTo>
                      <a:pt x="2087" y="2592"/>
                    </a:lnTo>
                    <a:lnTo>
                      <a:pt x="2195" y="2516"/>
                    </a:lnTo>
                    <a:lnTo>
                      <a:pt x="2302" y="2430"/>
                    </a:lnTo>
                    <a:lnTo>
                      <a:pt x="2399" y="2344"/>
                    </a:lnTo>
                    <a:lnTo>
                      <a:pt x="2485" y="2248"/>
                    </a:lnTo>
                    <a:lnTo>
                      <a:pt x="2560" y="2140"/>
                    </a:lnTo>
                    <a:lnTo>
                      <a:pt x="2625" y="2022"/>
                    </a:lnTo>
                    <a:lnTo>
                      <a:pt x="2678" y="1904"/>
                    </a:lnTo>
                    <a:lnTo>
                      <a:pt x="2722" y="1775"/>
                    </a:lnTo>
                    <a:lnTo>
                      <a:pt x="2754" y="1635"/>
                    </a:lnTo>
                    <a:lnTo>
                      <a:pt x="2765" y="1506"/>
                    </a:lnTo>
                    <a:lnTo>
                      <a:pt x="2775" y="1355"/>
                    </a:lnTo>
                    <a:lnTo>
                      <a:pt x="2765" y="1215"/>
                    </a:lnTo>
                    <a:lnTo>
                      <a:pt x="2743" y="1086"/>
                    </a:lnTo>
                    <a:lnTo>
                      <a:pt x="2700" y="947"/>
                    </a:lnTo>
                    <a:lnTo>
                      <a:pt x="2657" y="828"/>
                    </a:lnTo>
                    <a:lnTo>
                      <a:pt x="2592" y="710"/>
                    </a:lnTo>
                    <a:lnTo>
                      <a:pt x="2528" y="592"/>
                    </a:lnTo>
                    <a:lnTo>
                      <a:pt x="2442" y="484"/>
                    </a:lnTo>
                    <a:lnTo>
                      <a:pt x="2356" y="387"/>
                    </a:lnTo>
                    <a:lnTo>
                      <a:pt x="2259" y="301"/>
                    </a:lnTo>
                    <a:lnTo>
                      <a:pt x="2152" y="226"/>
                    </a:lnTo>
                    <a:lnTo>
                      <a:pt x="2033" y="162"/>
                    </a:lnTo>
                    <a:lnTo>
                      <a:pt x="1915" y="108"/>
                    </a:lnTo>
                    <a:lnTo>
                      <a:pt x="1786" y="65"/>
                    </a:lnTo>
                    <a:lnTo>
                      <a:pt x="1657" y="33"/>
                    </a:lnTo>
                    <a:lnTo>
                      <a:pt x="1517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>
                <a:off x="1080350" y="1725450"/>
                <a:ext cx="67750" cy="67775"/>
              </a:xfrm>
              <a:custGeom>
                <a:rect b="b" l="l" r="r" t="t"/>
                <a:pathLst>
                  <a:path extrusionOk="0" h="2711" w="2710">
                    <a:moveTo>
                      <a:pt x="1333" y="1"/>
                    </a:moveTo>
                    <a:lnTo>
                      <a:pt x="1183" y="12"/>
                    </a:lnTo>
                    <a:lnTo>
                      <a:pt x="1054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8" y="173"/>
                    </a:lnTo>
                    <a:lnTo>
                      <a:pt x="559" y="237"/>
                    </a:lnTo>
                    <a:lnTo>
                      <a:pt x="463" y="323"/>
                    </a:lnTo>
                    <a:lnTo>
                      <a:pt x="366" y="409"/>
                    </a:lnTo>
                    <a:lnTo>
                      <a:pt x="280" y="506"/>
                    </a:lnTo>
                    <a:lnTo>
                      <a:pt x="204" y="614"/>
                    </a:lnTo>
                    <a:lnTo>
                      <a:pt x="140" y="721"/>
                    </a:lnTo>
                    <a:lnTo>
                      <a:pt x="86" y="850"/>
                    </a:lnTo>
                    <a:lnTo>
                      <a:pt x="54" y="979"/>
                    </a:lnTo>
                    <a:lnTo>
                      <a:pt x="22" y="1108"/>
                    </a:lnTo>
                    <a:lnTo>
                      <a:pt x="0" y="1248"/>
                    </a:lnTo>
                    <a:lnTo>
                      <a:pt x="0" y="1388"/>
                    </a:lnTo>
                    <a:lnTo>
                      <a:pt x="11" y="1528"/>
                    </a:lnTo>
                    <a:lnTo>
                      <a:pt x="32" y="1668"/>
                    </a:lnTo>
                    <a:lnTo>
                      <a:pt x="65" y="1797"/>
                    </a:lnTo>
                    <a:lnTo>
                      <a:pt x="108" y="1915"/>
                    </a:lnTo>
                    <a:lnTo>
                      <a:pt x="172" y="2033"/>
                    </a:lnTo>
                    <a:lnTo>
                      <a:pt x="237" y="2141"/>
                    </a:lnTo>
                    <a:lnTo>
                      <a:pt x="312" y="2237"/>
                    </a:lnTo>
                    <a:lnTo>
                      <a:pt x="398" y="2334"/>
                    </a:lnTo>
                    <a:lnTo>
                      <a:pt x="495" y="2420"/>
                    </a:lnTo>
                    <a:lnTo>
                      <a:pt x="602" y="2485"/>
                    </a:lnTo>
                    <a:lnTo>
                      <a:pt x="710" y="2560"/>
                    </a:lnTo>
                    <a:lnTo>
                      <a:pt x="828" y="2614"/>
                    </a:lnTo>
                    <a:lnTo>
                      <a:pt x="946" y="2657"/>
                    </a:lnTo>
                    <a:lnTo>
                      <a:pt x="1075" y="2678"/>
                    </a:lnTo>
                    <a:lnTo>
                      <a:pt x="1215" y="2700"/>
                    </a:lnTo>
                    <a:lnTo>
                      <a:pt x="1355" y="2711"/>
                    </a:lnTo>
                    <a:lnTo>
                      <a:pt x="1495" y="2700"/>
                    </a:lnTo>
                    <a:lnTo>
                      <a:pt x="1635" y="2678"/>
                    </a:lnTo>
                    <a:lnTo>
                      <a:pt x="1764" y="2646"/>
                    </a:lnTo>
                    <a:lnTo>
                      <a:pt x="1893" y="2603"/>
                    </a:lnTo>
                    <a:lnTo>
                      <a:pt x="2011" y="2549"/>
                    </a:lnTo>
                    <a:lnTo>
                      <a:pt x="2129" y="2485"/>
                    </a:lnTo>
                    <a:lnTo>
                      <a:pt x="2226" y="2409"/>
                    </a:lnTo>
                    <a:lnTo>
                      <a:pt x="2323" y="2313"/>
                    </a:lnTo>
                    <a:lnTo>
                      <a:pt x="2409" y="2227"/>
                    </a:lnTo>
                    <a:lnTo>
                      <a:pt x="2484" y="2119"/>
                    </a:lnTo>
                    <a:lnTo>
                      <a:pt x="2559" y="2001"/>
                    </a:lnTo>
                    <a:lnTo>
                      <a:pt x="2613" y="1883"/>
                    </a:lnTo>
                    <a:lnTo>
                      <a:pt x="2656" y="1754"/>
                    </a:lnTo>
                    <a:lnTo>
                      <a:pt x="2688" y="1625"/>
                    </a:lnTo>
                    <a:lnTo>
                      <a:pt x="2710" y="1485"/>
                    </a:lnTo>
                    <a:lnTo>
                      <a:pt x="2710" y="1345"/>
                    </a:lnTo>
                    <a:lnTo>
                      <a:pt x="2699" y="1194"/>
                    </a:lnTo>
                    <a:lnTo>
                      <a:pt x="2678" y="1065"/>
                    </a:lnTo>
                    <a:lnTo>
                      <a:pt x="2645" y="926"/>
                    </a:lnTo>
                    <a:lnTo>
                      <a:pt x="2602" y="807"/>
                    </a:lnTo>
                    <a:lnTo>
                      <a:pt x="2549" y="689"/>
                    </a:lnTo>
                    <a:lnTo>
                      <a:pt x="2473" y="571"/>
                    </a:lnTo>
                    <a:lnTo>
                      <a:pt x="2398" y="474"/>
                    </a:lnTo>
                    <a:lnTo>
                      <a:pt x="2312" y="377"/>
                    </a:lnTo>
                    <a:lnTo>
                      <a:pt x="2215" y="291"/>
                    </a:lnTo>
                    <a:lnTo>
                      <a:pt x="2108" y="216"/>
                    </a:lnTo>
                    <a:lnTo>
                      <a:pt x="1989" y="151"/>
                    </a:lnTo>
                    <a:lnTo>
                      <a:pt x="1871" y="98"/>
                    </a:lnTo>
                    <a:lnTo>
                      <a:pt x="1742" y="55"/>
                    </a:lnTo>
                    <a:lnTo>
                      <a:pt x="1613" y="22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3"/>
              <p:cNvSpPr/>
              <p:nvPr/>
            </p:nvSpPr>
            <p:spPr>
              <a:xfrm>
                <a:off x="1550525" y="1806375"/>
                <a:ext cx="67225" cy="67225"/>
              </a:xfrm>
              <a:custGeom>
                <a:rect b="b" l="l" r="r" t="t"/>
                <a:pathLst>
                  <a:path extrusionOk="0" h="2689" w="2689">
                    <a:moveTo>
                      <a:pt x="1355" y="0"/>
                    </a:moveTo>
                    <a:lnTo>
                      <a:pt x="1215" y="11"/>
                    </a:lnTo>
                    <a:lnTo>
                      <a:pt x="1075" y="22"/>
                    </a:lnTo>
                    <a:lnTo>
                      <a:pt x="946" y="54"/>
                    </a:lnTo>
                    <a:lnTo>
                      <a:pt x="817" y="108"/>
                    </a:lnTo>
                    <a:lnTo>
                      <a:pt x="699" y="162"/>
                    </a:lnTo>
                    <a:lnTo>
                      <a:pt x="592" y="226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26" y="603"/>
                    </a:lnTo>
                    <a:lnTo>
                      <a:pt x="161" y="710"/>
                    </a:lnTo>
                    <a:lnTo>
                      <a:pt x="108" y="828"/>
                    </a:lnTo>
                    <a:lnTo>
                      <a:pt x="54" y="957"/>
                    </a:lnTo>
                    <a:lnTo>
                      <a:pt x="32" y="1086"/>
                    </a:lnTo>
                    <a:lnTo>
                      <a:pt x="11" y="1226"/>
                    </a:lnTo>
                    <a:lnTo>
                      <a:pt x="0" y="1366"/>
                    </a:lnTo>
                    <a:lnTo>
                      <a:pt x="11" y="1506"/>
                    </a:lnTo>
                    <a:lnTo>
                      <a:pt x="32" y="1646"/>
                    </a:lnTo>
                    <a:lnTo>
                      <a:pt x="75" y="1764"/>
                    </a:lnTo>
                    <a:lnTo>
                      <a:pt x="118" y="1893"/>
                    </a:lnTo>
                    <a:lnTo>
                      <a:pt x="172" y="2000"/>
                    </a:lnTo>
                    <a:lnTo>
                      <a:pt x="247" y="2119"/>
                    </a:lnTo>
                    <a:lnTo>
                      <a:pt x="323" y="2216"/>
                    </a:lnTo>
                    <a:lnTo>
                      <a:pt x="409" y="2312"/>
                    </a:lnTo>
                    <a:lnTo>
                      <a:pt x="505" y="2388"/>
                    </a:lnTo>
                    <a:lnTo>
                      <a:pt x="602" y="2463"/>
                    </a:lnTo>
                    <a:lnTo>
                      <a:pt x="721" y="2527"/>
                    </a:lnTo>
                    <a:lnTo>
                      <a:pt x="839" y="2581"/>
                    </a:lnTo>
                    <a:lnTo>
                      <a:pt x="957" y="2624"/>
                    </a:lnTo>
                    <a:lnTo>
                      <a:pt x="1086" y="2656"/>
                    </a:lnTo>
                    <a:lnTo>
                      <a:pt x="1226" y="2678"/>
                    </a:lnTo>
                    <a:lnTo>
                      <a:pt x="1366" y="2689"/>
                    </a:lnTo>
                    <a:lnTo>
                      <a:pt x="1495" y="2678"/>
                    </a:lnTo>
                    <a:lnTo>
                      <a:pt x="1635" y="2656"/>
                    </a:lnTo>
                    <a:lnTo>
                      <a:pt x="1764" y="2624"/>
                    </a:lnTo>
                    <a:lnTo>
                      <a:pt x="1882" y="2570"/>
                    </a:lnTo>
                    <a:lnTo>
                      <a:pt x="2000" y="2517"/>
                    </a:lnTo>
                    <a:lnTo>
                      <a:pt x="2108" y="2452"/>
                    </a:lnTo>
                    <a:lnTo>
                      <a:pt x="2204" y="2377"/>
                    </a:lnTo>
                    <a:lnTo>
                      <a:pt x="2301" y="2291"/>
                    </a:lnTo>
                    <a:lnTo>
                      <a:pt x="2387" y="2194"/>
                    </a:lnTo>
                    <a:lnTo>
                      <a:pt x="2463" y="2087"/>
                    </a:lnTo>
                    <a:lnTo>
                      <a:pt x="2527" y="1979"/>
                    </a:lnTo>
                    <a:lnTo>
                      <a:pt x="2581" y="1861"/>
                    </a:lnTo>
                    <a:lnTo>
                      <a:pt x="2624" y="1742"/>
                    </a:lnTo>
                    <a:lnTo>
                      <a:pt x="2656" y="1613"/>
                    </a:lnTo>
                    <a:lnTo>
                      <a:pt x="2678" y="1484"/>
                    </a:lnTo>
                    <a:lnTo>
                      <a:pt x="2688" y="1345"/>
                    </a:lnTo>
                    <a:lnTo>
                      <a:pt x="2678" y="1205"/>
                    </a:lnTo>
                    <a:lnTo>
                      <a:pt x="2656" y="1065"/>
                    </a:lnTo>
                    <a:lnTo>
                      <a:pt x="2624" y="947"/>
                    </a:lnTo>
                    <a:lnTo>
                      <a:pt x="2581" y="818"/>
                    </a:lnTo>
                    <a:lnTo>
                      <a:pt x="2527" y="699"/>
                    </a:lnTo>
                    <a:lnTo>
                      <a:pt x="2463" y="592"/>
                    </a:lnTo>
                    <a:lnTo>
                      <a:pt x="2387" y="484"/>
                    </a:lnTo>
                    <a:lnTo>
                      <a:pt x="2301" y="398"/>
                    </a:lnTo>
                    <a:lnTo>
                      <a:pt x="2204" y="312"/>
                    </a:lnTo>
                    <a:lnTo>
                      <a:pt x="2108" y="226"/>
                    </a:lnTo>
                    <a:lnTo>
                      <a:pt x="2000" y="162"/>
                    </a:lnTo>
                    <a:lnTo>
                      <a:pt x="1882" y="108"/>
                    </a:lnTo>
                    <a:lnTo>
                      <a:pt x="1753" y="65"/>
                    </a:lnTo>
                    <a:lnTo>
                      <a:pt x="1635" y="33"/>
                    </a:lnTo>
                    <a:lnTo>
                      <a:pt x="1495" y="11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>
                <a:off x="922275" y="1806375"/>
                <a:ext cx="66950" cy="67225"/>
              </a:xfrm>
              <a:custGeom>
                <a:rect b="b" l="l" r="r" t="t"/>
                <a:pathLst>
                  <a:path extrusionOk="0" h="2689" w="2678">
                    <a:moveTo>
                      <a:pt x="1248" y="0"/>
                    </a:moveTo>
                    <a:lnTo>
                      <a:pt x="1108" y="22"/>
                    </a:lnTo>
                    <a:lnTo>
                      <a:pt x="979" y="43"/>
                    </a:lnTo>
                    <a:lnTo>
                      <a:pt x="850" y="86"/>
                    </a:lnTo>
                    <a:lnTo>
                      <a:pt x="732" y="140"/>
                    </a:lnTo>
                    <a:lnTo>
                      <a:pt x="613" y="205"/>
                    </a:lnTo>
                    <a:lnTo>
                      <a:pt x="506" y="280"/>
                    </a:lnTo>
                    <a:lnTo>
                      <a:pt x="409" y="366"/>
                    </a:lnTo>
                    <a:lnTo>
                      <a:pt x="323" y="463"/>
                    </a:lnTo>
                    <a:lnTo>
                      <a:pt x="237" y="570"/>
                    </a:lnTo>
                    <a:lnTo>
                      <a:pt x="172" y="678"/>
                    </a:lnTo>
                    <a:lnTo>
                      <a:pt x="108" y="796"/>
                    </a:lnTo>
                    <a:lnTo>
                      <a:pt x="65" y="925"/>
                    </a:lnTo>
                    <a:lnTo>
                      <a:pt x="22" y="1054"/>
                    </a:lnTo>
                    <a:lnTo>
                      <a:pt x="0" y="1183"/>
                    </a:lnTo>
                    <a:lnTo>
                      <a:pt x="0" y="1334"/>
                    </a:lnTo>
                    <a:lnTo>
                      <a:pt x="0" y="1463"/>
                    </a:lnTo>
                    <a:lnTo>
                      <a:pt x="22" y="1603"/>
                    </a:lnTo>
                    <a:lnTo>
                      <a:pt x="54" y="1732"/>
                    </a:lnTo>
                    <a:lnTo>
                      <a:pt x="97" y="1850"/>
                    </a:lnTo>
                    <a:lnTo>
                      <a:pt x="151" y="1968"/>
                    </a:lnTo>
                    <a:lnTo>
                      <a:pt x="215" y="2087"/>
                    </a:lnTo>
                    <a:lnTo>
                      <a:pt x="291" y="2183"/>
                    </a:lnTo>
                    <a:lnTo>
                      <a:pt x="377" y="2280"/>
                    </a:lnTo>
                    <a:lnTo>
                      <a:pt x="463" y="2366"/>
                    </a:lnTo>
                    <a:lnTo>
                      <a:pt x="570" y="2441"/>
                    </a:lnTo>
                    <a:lnTo>
                      <a:pt x="678" y="2517"/>
                    </a:lnTo>
                    <a:lnTo>
                      <a:pt x="796" y="2570"/>
                    </a:lnTo>
                    <a:lnTo>
                      <a:pt x="914" y="2613"/>
                    </a:lnTo>
                    <a:lnTo>
                      <a:pt x="1043" y="2656"/>
                    </a:lnTo>
                    <a:lnTo>
                      <a:pt x="1172" y="2678"/>
                    </a:lnTo>
                    <a:lnTo>
                      <a:pt x="1312" y="2689"/>
                    </a:lnTo>
                    <a:lnTo>
                      <a:pt x="1452" y="2678"/>
                    </a:lnTo>
                    <a:lnTo>
                      <a:pt x="1581" y="2656"/>
                    </a:lnTo>
                    <a:lnTo>
                      <a:pt x="1710" y="2635"/>
                    </a:lnTo>
                    <a:lnTo>
                      <a:pt x="1839" y="2592"/>
                    </a:lnTo>
                    <a:lnTo>
                      <a:pt x="1957" y="2538"/>
                    </a:lnTo>
                    <a:lnTo>
                      <a:pt x="2065" y="2474"/>
                    </a:lnTo>
                    <a:lnTo>
                      <a:pt x="2172" y="2398"/>
                    </a:lnTo>
                    <a:lnTo>
                      <a:pt x="2269" y="2312"/>
                    </a:lnTo>
                    <a:lnTo>
                      <a:pt x="2355" y="2226"/>
                    </a:lnTo>
                    <a:lnTo>
                      <a:pt x="2431" y="2119"/>
                    </a:lnTo>
                    <a:lnTo>
                      <a:pt x="2506" y="2011"/>
                    </a:lnTo>
                    <a:lnTo>
                      <a:pt x="2560" y="1904"/>
                    </a:lnTo>
                    <a:lnTo>
                      <a:pt x="2613" y="1775"/>
                    </a:lnTo>
                    <a:lnTo>
                      <a:pt x="2646" y="1656"/>
                    </a:lnTo>
                    <a:lnTo>
                      <a:pt x="2667" y="1517"/>
                    </a:lnTo>
                    <a:lnTo>
                      <a:pt x="2678" y="1388"/>
                    </a:lnTo>
                    <a:lnTo>
                      <a:pt x="2678" y="1248"/>
                    </a:lnTo>
                    <a:lnTo>
                      <a:pt x="2656" y="1108"/>
                    </a:lnTo>
                    <a:lnTo>
                      <a:pt x="2635" y="979"/>
                    </a:lnTo>
                    <a:lnTo>
                      <a:pt x="2592" y="861"/>
                    </a:lnTo>
                    <a:lnTo>
                      <a:pt x="2538" y="732"/>
                    </a:lnTo>
                    <a:lnTo>
                      <a:pt x="2474" y="624"/>
                    </a:lnTo>
                    <a:lnTo>
                      <a:pt x="2398" y="517"/>
                    </a:lnTo>
                    <a:lnTo>
                      <a:pt x="2323" y="420"/>
                    </a:lnTo>
                    <a:lnTo>
                      <a:pt x="2226" y="334"/>
                    </a:lnTo>
                    <a:lnTo>
                      <a:pt x="2129" y="248"/>
                    </a:lnTo>
                    <a:lnTo>
                      <a:pt x="2022" y="183"/>
                    </a:lnTo>
                    <a:lnTo>
                      <a:pt x="1904" y="119"/>
                    </a:lnTo>
                    <a:lnTo>
                      <a:pt x="1785" y="76"/>
                    </a:lnTo>
                    <a:lnTo>
                      <a:pt x="1656" y="33"/>
                    </a:lnTo>
                    <a:lnTo>
                      <a:pt x="1527" y="11"/>
                    </a:lnTo>
                    <a:lnTo>
                      <a:pt x="1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922000" y="2434875"/>
                <a:ext cx="67225" cy="67250"/>
              </a:xfrm>
              <a:custGeom>
                <a:rect b="b" l="l" r="r" t="t"/>
                <a:pathLst>
                  <a:path extrusionOk="0" h="2690" w="2689">
                    <a:moveTo>
                      <a:pt x="1248" y="1"/>
                    </a:moveTo>
                    <a:lnTo>
                      <a:pt x="1119" y="12"/>
                    </a:lnTo>
                    <a:lnTo>
                      <a:pt x="979" y="44"/>
                    </a:lnTo>
                    <a:lnTo>
                      <a:pt x="861" y="87"/>
                    </a:lnTo>
                    <a:lnTo>
                      <a:pt x="743" y="141"/>
                    </a:lnTo>
                    <a:lnTo>
                      <a:pt x="624" y="205"/>
                    </a:lnTo>
                    <a:lnTo>
                      <a:pt x="517" y="270"/>
                    </a:lnTo>
                    <a:lnTo>
                      <a:pt x="420" y="356"/>
                    </a:lnTo>
                    <a:lnTo>
                      <a:pt x="334" y="442"/>
                    </a:lnTo>
                    <a:lnTo>
                      <a:pt x="259" y="549"/>
                    </a:lnTo>
                    <a:lnTo>
                      <a:pt x="183" y="657"/>
                    </a:lnTo>
                    <a:lnTo>
                      <a:pt x="130" y="764"/>
                    </a:lnTo>
                    <a:lnTo>
                      <a:pt x="76" y="893"/>
                    </a:lnTo>
                    <a:lnTo>
                      <a:pt x="44" y="1012"/>
                    </a:lnTo>
                    <a:lnTo>
                      <a:pt x="22" y="1151"/>
                    </a:lnTo>
                    <a:lnTo>
                      <a:pt x="1" y="1280"/>
                    </a:lnTo>
                    <a:lnTo>
                      <a:pt x="11" y="1431"/>
                    </a:lnTo>
                    <a:lnTo>
                      <a:pt x="22" y="1571"/>
                    </a:lnTo>
                    <a:lnTo>
                      <a:pt x="54" y="1700"/>
                    </a:lnTo>
                    <a:lnTo>
                      <a:pt x="97" y="1829"/>
                    </a:lnTo>
                    <a:lnTo>
                      <a:pt x="151" y="1958"/>
                    </a:lnTo>
                    <a:lnTo>
                      <a:pt x="216" y="2065"/>
                    </a:lnTo>
                    <a:lnTo>
                      <a:pt x="291" y="2173"/>
                    </a:lnTo>
                    <a:lnTo>
                      <a:pt x="377" y="2270"/>
                    </a:lnTo>
                    <a:lnTo>
                      <a:pt x="463" y="2367"/>
                    </a:lnTo>
                    <a:lnTo>
                      <a:pt x="571" y="2442"/>
                    </a:lnTo>
                    <a:lnTo>
                      <a:pt x="678" y="2517"/>
                    </a:lnTo>
                    <a:lnTo>
                      <a:pt x="796" y="2571"/>
                    </a:lnTo>
                    <a:lnTo>
                      <a:pt x="925" y="2625"/>
                    </a:lnTo>
                    <a:lnTo>
                      <a:pt x="1054" y="2657"/>
                    </a:lnTo>
                    <a:lnTo>
                      <a:pt x="1194" y="2678"/>
                    </a:lnTo>
                    <a:lnTo>
                      <a:pt x="1334" y="2689"/>
                    </a:lnTo>
                    <a:lnTo>
                      <a:pt x="1474" y="2678"/>
                    </a:lnTo>
                    <a:lnTo>
                      <a:pt x="1614" y="2657"/>
                    </a:lnTo>
                    <a:lnTo>
                      <a:pt x="1743" y="2625"/>
                    </a:lnTo>
                    <a:lnTo>
                      <a:pt x="1861" y="2582"/>
                    </a:lnTo>
                    <a:lnTo>
                      <a:pt x="1979" y="2528"/>
                    </a:lnTo>
                    <a:lnTo>
                      <a:pt x="2097" y="2463"/>
                    </a:lnTo>
                    <a:lnTo>
                      <a:pt x="2194" y="2388"/>
                    </a:lnTo>
                    <a:lnTo>
                      <a:pt x="2291" y="2313"/>
                    </a:lnTo>
                    <a:lnTo>
                      <a:pt x="2377" y="2216"/>
                    </a:lnTo>
                    <a:lnTo>
                      <a:pt x="2452" y="2108"/>
                    </a:lnTo>
                    <a:lnTo>
                      <a:pt x="2528" y="2001"/>
                    </a:lnTo>
                    <a:lnTo>
                      <a:pt x="2581" y="1893"/>
                    </a:lnTo>
                    <a:lnTo>
                      <a:pt x="2624" y="1764"/>
                    </a:lnTo>
                    <a:lnTo>
                      <a:pt x="2667" y="1635"/>
                    </a:lnTo>
                    <a:lnTo>
                      <a:pt x="2689" y="1506"/>
                    </a:lnTo>
                    <a:lnTo>
                      <a:pt x="2689" y="1366"/>
                    </a:lnTo>
                    <a:lnTo>
                      <a:pt x="2689" y="1227"/>
                    </a:lnTo>
                    <a:lnTo>
                      <a:pt x="2667" y="1098"/>
                    </a:lnTo>
                    <a:lnTo>
                      <a:pt x="2646" y="958"/>
                    </a:lnTo>
                    <a:lnTo>
                      <a:pt x="2603" y="840"/>
                    </a:lnTo>
                    <a:lnTo>
                      <a:pt x="2549" y="721"/>
                    </a:lnTo>
                    <a:lnTo>
                      <a:pt x="2485" y="603"/>
                    </a:lnTo>
                    <a:lnTo>
                      <a:pt x="2409" y="506"/>
                    </a:lnTo>
                    <a:lnTo>
                      <a:pt x="2323" y="409"/>
                    </a:lnTo>
                    <a:lnTo>
                      <a:pt x="2237" y="323"/>
                    </a:lnTo>
                    <a:lnTo>
                      <a:pt x="2130" y="237"/>
                    </a:lnTo>
                    <a:lnTo>
                      <a:pt x="2022" y="173"/>
                    </a:lnTo>
                    <a:lnTo>
                      <a:pt x="1915" y="108"/>
                    </a:lnTo>
                    <a:lnTo>
                      <a:pt x="1786" y="65"/>
                    </a:lnTo>
                    <a:lnTo>
                      <a:pt x="1657" y="33"/>
                    </a:lnTo>
                    <a:lnTo>
                      <a:pt x="1528" y="12"/>
                    </a:lnTo>
                    <a:lnTo>
                      <a:pt x="13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3"/>
              <p:cNvSpPr/>
              <p:nvPr/>
            </p:nvSpPr>
            <p:spPr>
              <a:xfrm>
                <a:off x="1550525" y="2434875"/>
                <a:ext cx="67225" cy="67250"/>
              </a:xfrm>
              <a:custGeom>
                <a:rect b="b" l="l" r="r" t="t"/>
                <a:pathLst>
                  <a:path extrusionOk="0" h="2690" w="2689">
                    <a:moveTo>
                      <a:pt x="1237" y="1"/>
                    </a:moveTo>
                    <a:lnTo>
                      <a:pt x="1097" y="22"/>
                    </a:lnTo>
                    <a:lnTo>
                      <a:pt x="968" y="44"/>
                    </a:lnTo>
                    <a:lnTo>
                      <a:pt x="839" y="87"/>
                    </a:lnTo>
                    <a:lnTo>
                      <a:pt x="721" y="141"/>
                    </a:lnTo>
                    <a:lnTo>
                      <a:pt x="602" y="216"/>
                    </a:lnTo>
                    <a:lnTo>
                      <a:pt x="495" y="291"/>
                    </a:lnTo>
                    <a:lnTo>
                      <a:pt x="398" y="377"/>
                    </a:lnTo>
                    <a:lnTo>
                      <a:pt x="312" y="474"/>
                    </a:lnTo>
                    <a:lnTo>
                      <a:pt x="237" y="571"/>
                    </a:lnTo>
                    <a:lnTo>
                      <a:pt x="161" y="689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2" y="1065"/>
                    </a:lnTo>
                    <a:lnTo>
                      <a:pt x="11" y="1205"/>
                    </a:lnTo>
                    <a:lnTo>
                      <a:pt x="0" y="1345"/>
                    </a:lnTo>
                    <a:lnTo>
                      <a:pt x="11" y="1485"/>
                    </a:lnTo>
                    <a:lnTo>
                      <a:pt x="32" y="1614"/>
                    </a:lnTo>
                    <a:lnTo>
                      <a:pt x="65" y="1743"/>
                    </a:lnTo>
                    <a:lnTo>
                      <a:pt x="108" y="1872"/>
                    </a:lnTo>
                    <a:lnTo>
                      <a:pt x="161" y="1990"/>
                    </a:lnTo>
                    <a:lnTo>
                      <a:pt x="226" y="2098"/>
                    </a:lnTo>
                    <a:lnTo>
                      <a:pt x="301" y="2194"/>
                    </a:lnTo>
                    <a:lnTo>
                      <a:pt x="387" y="2291"/>
                    </a:lnTo>
                    <a:lnTo>
                      <a:pt x="484" y="2377"/>
                    </a:lnTo>
                    <a:lnTo>
                      <a:pt x="581" y="2453"/>
                    </a:lnTo>
                    <a:lnTo>
                      <a:pt x="699" y="2517"/>
                    </a:lnTo>
                    <a:lnTo>
                      <a:pt x="807" y="2582"/>
                    </a:lnTo>
                    <a:lnTo>
                      <a:pt x="936" y="2625"/>
                    </a:lnTo>
                    <a:lnTo>
                      <a:pt x="1065" y="2657"/>
                    </a:lnTo>
                    <a:lnTo>
                      <a:pt x="1194" y="2678"/>
                    </a:lnTo>
                    <a:lnTo>
                      <a:pt x="1333" y="2689"/>
                    </a:lnTo>
                    <a:lnTo>
                      <a:pt x="1473" y="2678"/>
                    </a:lnTo>
                    <a:lnTo>
                      <a:pt x="1613" y="2657"/>
                    </a:lnTo>
                    <a:lnTo>
                      <a:pt x="1742" y="2625"/>
                    </a:lnTo>
                    <a:lnTo>
                      <a:pt x="1860" y="2582"/>
                    </a:lnTo>
                    <a:lnTo>
                      <a:pt x="1979" y="2528"/>
                    </a:lnTo>
                    <a:lnTo>
                      <a:pt x="2097" y="2463"/>
                    </a:lnTo>
                    <a:lnTo>
                      <a:pt x="2194" y="2388"/>
                    </a:lnTo>
                    <a:lnTo>
                      <a:pt x="2290" y="2302"/>
                    </a:lnTo>
                    <a:lnTo>
                      <a:pt x="2377" y="2216"/>
                    </a:lnTo>
                    <a:lnTo>
                      <a:pt x="2452" y="2108"/>
                    </a:lnTo>
                    <a:lnTo>
                      <a:pt x="2527" y="2001"/>
                    </a:lnTo>
                    <a:lnTo>
                      <a:pt x="2581" y="1883"/>
                    </a:lnTo>
                    <a:lnTo>
                      <a:pt x="2624" y="1764"/>
                    </a:lnTo>
                    <a:lnTo>
                      <a:pt x="2656" y="1635"/>
                    </a:lnTo>
                    <a:lnTo>
                      <a:pt x="2678" y="1506"/>
                    </a:lnTo>
                    <a:lnTo>
                      <a:pt x="2688" y="1366"/>
                    </a:lnTo>
                    <a:lnTo>
                      <a:pt x="2688" y="1227"/>
                    </a:lnTo>
                    <a:lnTo>
                      <a:pt x="2667" y="1087"/>
                    </a:lnTo>
                    <a:lnTo>
                      <a:pt x="2635" y="958"/>
                    </a:lnTo>
                    <a:lnTo>
                      <a:pt x="2592" y="840"/>
                    </a:lnTo>
                    <a:lnTo>
                      <a:pt x="2538" y="721"/>
                    </a:lnTo>
                    <a:lnTo>
                      <a:pt x="2473" y="603"/>
                    </a:lnTo>
                    <a:lnTo>
                      <a:pt x="2409" y="495"/>
                    </a:lnTo>
                    <a:lnTo>
                      <a:pt x="2323" y="409"/>
                    </a:lnTo>
                    <a:lnTo>
                      <a:pt x="2226" y="313"/>
                    </a:lnTo>
                    <a:lnTo>
                      <a:pt x="2129" y="237"/>
                    </a:lnTo>
                    <a:lnTo>
                      <a:pt x="2022" y="173"/>
                    </a:lnTo>
                    <a:lnTo>
                      <a:pt x="1903" y="108"/>
                    </a:lnTo>
                    <a:lnTo>
                      <a:pt x="1785" y="65"/>
                    </a:lnTo>
                    <a:lnTo>
                      <a:pt x="1656" y="33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1394325" y="2512300"/>
                <a:ext cx="68050" cy="68050"/>
              </a:xfrm>
              <a:custGeom>
                <a:rect b="b" l="l" r="r" t="t"/>
                <a:pathLst>
                  <a:path extrusionOk="0" h="2722" w="2722">
                    <a:moveTo>
                      <a:pt x="1205" y="1"/>
                    </a:moveTo>
                    <a:lnTo>
                      <a:pt x="1065" y="22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700" y="162"/>
                    </a:lnTo>
                    <a:lnTo>
                      <a:pt x="592" y="227"/>
                    </a:lnTo>
                    <a:lnTo>
                      <a:pt x="485" y="302"/>
                    </a:lnTo>
                    <a:lnTo>
                      <a:pt x="398" y="388"/>
                    </a:lnTo>
                    <a:lnTo>
                      <a:pt x="312" y="485"/>
                    </a:lnTo>
                    <a:lnTo>
                      <a:pt x="237" y="581"/>
                    </a:lnTo>
                    <a:lnTo>
                      <a:pt x="162" y="700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1" y="1194"/>
                    </a:lnTo>
                    <a:lnTo>
                      <a:pt x="1" y="1334"/>
                    </a:lnTo>
                    <a:lnTo>
                      <a:pt x="11" y="1485"/>
                    </a:lnTo>
                    <a:lnTo>
                      <a:pt x="33" y="1624"/>
                    </a:lnTo>
                    <a:lnTo>
                      <a:pt x="65" y="1753"/>
                    </a:lnTo>
                    <a:lnTo>
                      <a:pt x="108" y="1882"/>
                    </a:lnTo>
                    <a:lnTo>
                      <a:pt x="162" y="2001"/>
                    </a:lnTo>
                    <a:lnTo>
                      <a:pt x="226" y="2119"/>
                    </a:lnTo>
                    <a:lnTo>
                      <a:pt x="302" y="2227"/>
                    </a:lnTo>
                    <a:lnTo>
                      <a:pt x="388" y="2323"/>
                    </a:lnTo>
                    <a:lnTo>
                      <a:pt x="485" y="2409"/>
                    </a:lnTo>
                    <a:lnTo>
                      <a:pt x="581" y="2485"/>
                    </a:lnTo>
                    <a:lnTo>
                      <a:pt x="700" y="2549"/>
                    </a:lnTo>
                    <a:lnTo>
                      <a:pt x="818" y="2614"/>
                    </a:lnTo>
                    <a:lnTo>
                      <a:pt x="947" y="2657"/>
                    </a:lnTo>
                    <a:lnTo>
                      <a:pt x="1076" y="2689"/>
                    </a:lnTo>
                    <a:lnTo>
                      <a:pt x="1216" y="2710"/>
                    </a:lnTo>
                    <a:lnTo>
                      <a:pt x="1355" y="2721"/>
                    </a:lnTo>
                    <a:lnTo>
                      <a:pt x="1506" y="2710"/>
                    </a:lnTo>
                    <a:lnTo>
                      <a:pt x="1646" y="2689"/>
                    </a:lnTo>
                    <a:lnTo>
                      <a:pt x="1775" y="2657"/>
                    </a:lnTo>
                    <a:lnTo>
                      <a:pt x="1904" y="2614"/>
                    </a:lnTo>
                    <a:lnTo>
                      <a:pt x="2022" y="2560"/>
                    </a:lnTo>
                    <a:lnTo>
                      <a:pt x="2140" y="2495"/>
                    </a:lnTo>
                    <a:lnTo>
                      <a:pt x="2237" y="2409"/>
                    </a:lnTo>
                    <a:lnTo>
                      <a:pt x="2334" y="2323"/>
                    </a:lnTo>
                    <a:lnTo>
                      <a:pt x="2420" y="2227"/>
                    </a:lnTo>
                    <a:lnTo>
                      <a:pt x="2495" y="2130"/>
                    </a:lnTo>
                    <a:lnTo>
                      <a:pt x="2571" y="2012"/>
                    </a:lnTo>
                    <a:lnTo>
                      <a:pt x="2624" y="1893"/>
                    </a:lnTo>
                    <a:lnTo>
                      <a:pt x="2667" y="1764"/>
                    </a:lnTo>
                    <a:lnTo>
                      <a:pt x="2700" y="1635"/>
                    </a:lnTo>
                    <a:lnTo>
                      <a:pt x="2721" y="1495"/>
                    </a:lnTo>
                    <a:lnTo>
                      <a:pt x="2721" y="1345"/>
                    </a:lnTo>
                    <a:lnTo>
                      <a:pt x="2721" y="1205"/>
                    </a:lnTo>
                    <a:lnTo>
                      <a:pt x="2700" y="1065"/>
                    </a:lnTo>
                    <a:lnTo>
                      <a:pt x="2667" y="936"/>
                    </a:lnTo>
                    <a:lnTo>
                      <a:pt x="2614" y="807"/>
                    </a:lnTo>
                    <a:lnTo>
                      <a:pt x="2560" y="689"/>
                    </a:lnTo>
                    <a:lnTo>
                      <a:pt x="2495" y="581"/>
                    </a:lnTo>
                    <a:lnTo>
                      <a:pt x="2409" y="474"/>
                    </a:lnTo>
                    <a:lnTo>
                      <a:pt x="2323" y="377"/>
                    </a:lnTo>
                    <a:lnTo>
                      <a:pt x="2226" y="291"/>
                    </a:lnTo>
                    <a:lnTo>
                      <a:pt x="2119" y="216"/>
                    </a:lnTo>
                    <a:lnTo>
                      <a:pt x="2011" y="151"/>
                    </a:lnTo>
                    <a:lnTo>
                      <a:pt x="1882" y="97"/>
                    </a:lnTo>
                    <a:lnTo>
                      <a:pt x="1764" y="54"/>
                    </a:lnTo>
                    <a:lnTo>
                      <a:pt x="1624" y="22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843775" y="1961750"/>
                <a:ext cx="68025" cy="67775"/>
              </a:xfrm>
              <a:custGeom>
                <a:rect b="b" l="l" r="r" t="t"/>
                <a:pathLst>
                  <a:path extrusionOk="0" h="2711" w="2721">
                    <a:moveTo>
                      <a:pt x="1259" y="1"/>
                    </a:moveTo>
                    <a:lnTo>
                      <a:pt x="1119" y="22"/>
                    </a:lnTo>
                    <a:lnTo>
                      <a:pt x="990" y="44"/>
                    </a:lnTo>
                    <a:lnTo>
                      <a:pt x="861" y="87"/>
                    </a:lnTo>
                    <a:lnTo>
                      <a:pt x="742" y="140"/>
                    </a:lnTo>
                    <a:lnTo>
                      <a:pt x="624" y="205"/>
                    </a:lnTo>
                    <a:lnTo>
                      <a:pt x="517" y="280"/>
                    </a:lnTo>
                    <a:lnTo>
                      <a:pt x="420" y="366"/>
                    </a:lnTo>
                    <a:lnTo>
                      <a:pt x="323" y="463"/>
                    </a:lnTo>
                    <a:lnTo>
                      <a:pt x="248" y="560"/>
                    </a:lnTo>
                    <a:lnTo>
                      <a:pt x="183" y="667"/>
                    </a:lnTo>
                    <a:lnTo>
                      <a:pt x="119" y="786"/>
                    </a:lnTo>
                    <a:lnTo>
                      <a:pt x="76" y="915"/>
                    </a:lnTo>
                    <a:lnTo>
                      <a:pt x="33" y="1044"/>
                    </a:lnTo>
                    <a:lnTo>
                      <a:pt x="11" y="1183"/>
                    </a:lnTo>
                    <a:lnTo>
                      <a:pt x="0" y="1323"/>
                    </a:lnTo>
                    <a:lnTo>
                      <a:pt x="11" y="1474"/>
                    </a:lnTo>
                    <a:lnTo>
                      <a:pt x="22" y="1614"/>
                    </a:lnTo>
                    <a:lnTo>
                      <a:pt x="54" y="1743"/>
                    </a:lnTo>
                    <a:lnTo>
                      <a:pt x="97" y="1872"/>
                    </a:lnTo>
                    <a:lnTo>
                      <a:pt x="151" y="1990"/>
                    </a:lnTo>
                    <a:lnTo>
                      <a:pt x="216" y="2108"/>
                    </a:lnTo>
                    <a:lnTo>
                      <a:pt x="291" y="2216"/>
                    </a:lnTo>
                    <a:lnTo>
                      <a:pt x="377" y="2313"/>
                    </a:lnTo>
                    <a:lnTo>
                      <a:pt x="474" y="2399"/>
                    </a:lnTo>
                    <a:lnTo>
                      <a:pt x="581" y="2474"/>
                    </a:lnTo>
                    <a:lnTo>
                      <a:pt x="689" y="2549"/>
                    </a:lnTo>
                    <a:lnTo>
                      <a:pt x="807" y="2603"/>
                    </a:lnTo>
                    <a:lnTo>
                      <a:pt x="936" y="2646"/>
                    </a:lnTo>
                    <a:lnTo>
                      <a:pt x="1065" y="2689"/>
                    </a:lnTo>
                    <a:lnTo>
                      <a:pt x="1205" y="2710"/>
                    </a:lnTo>
                    <a:lnTo>
                      <a:pt x="1495" y="2710"/>
                    </a:lnTo>
                    <a:lnTo>
                      <a:pt x="1635" y="2689"/>
                    </a:lnTo>
                    <a:lnTo>
                      <a:pt x="1764" y="2657"/>
                    </a:lnTo>
                    <a:lnTo>
                      <a:pt x="1893" y="2614"/>
                    </a:lnTo>
                    <a:lnTo>
                      <a:pt x="2011" y="2560"/>
                    </a:lnTo>
                    <a:lnTo>
                      <a:pt x="2130" y="2495"/>
                    </a:lnTo>
                    <a:lnTo>
                      <a:pt x="2226" y="2420"/>
                    </a:lnTo>
                    <a:lnTo>
                      <a:pt x="2323" y="2334"/>
                    </a:lnTo>
                    <a:lnTo>
                      <a:pt x="2420" y="2237"/>
                    </a:lnTo>
                    <a:lnTo>
                      <a:pt x="2495" y="2130"/>
                    </a:lnTo>
                    <a:lnTo>
                      <a:pt x="2560" y="2022"/>
                    </a:lnTo>
                    <a:lnTo>
                      <a:pt x="2613" y="1904"/>
                    </a:lnTo>
                    <a:lnTo>
                      <a:pt x="2667" y="1775"/>
                    </a:lnTo>
                    <a:lnTo>
                      <a:pt x="2699" y="1635"/>
                    </a:lnTo>
                    <a:lnTo>
                      <a:pt x="2710" y="1506"/>
                    </a:lnTo>
                    <a:lnTo>
                      <a:pt x="2721" y="1356"/>
                    </a:lnTo>
                    <a:lnTo>
                      <a:pt x="2721" y="1216"/>
                    </a:lnTo>
                    <a:lnTo>
                      <a:pt x="2699" y="1087"/>
                    </a:lnTo>
                    <a:lnTo>
                      <a:pt x="2667" y="958"/>
                    </a:lnTo>
                    <a:lnTo>
                      <a:pt x="2624" y="829"/>
                    </a:lnTo>
                    <a:lnTo>
                      <a:pt x="2570" y="710"/>
                    </a:lnTo>
                    <a:lnTo>
                      <a:pt x="2506" y="603"/>
                    </a:lnTo>
                    <a:lnTo>
                      <a:pt x="2431" y="495"/>
                    </a:lnTo>
                    <a:lnTo>
                      <a:pt x="2345" y="399"/>
                    </a:lnTo>
                    <a:lnTo>
                      <a:pt x="2259" y="312"/>
                    </a:lnTo>
                    <a:lnTo>
                      <a:pt x="2151" y="237"/>
                    </a:lnTo>
                    <a:lnTo>
                      <a:pt x="2044" y="173"/>
                    </a:lnTo>
                    <a:lnTo>
                      <a:pt x="1925" y="108"/>
                    </a:lnTo>
                    <a:lnTo>
                      <a:pt x="1807" y="65"/>
                    </a:lnTo>
                    <a:lnTo>
                      <a:pt x="1678" y="33"/>
                    </a:lnTo>
                    <a:lnTo>
                      <a:pt x="1549" y="11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1630900" y="1961750"/>
                <a:ext cx="67750" cy="67775"/>
              </a:xfrm>
              <a:custGeom>
                <a:rect b="b" l="l" r="r" t="t"/>
                <a:pathLst>
                  <a:path extrusionOk="0" h="2711" w="2710">
                    <a:moveTo>
                      <a:pt x="1366" y="1"/>
                    </a:moveTo>
                    <a:lnTo>
                      <a:pt x="1226" y="11"/>
                    </a:lnTo>
                    <a:lnTo>
                      <a:pt x="1086" y="22"/>
                    </a:lnTo>
                    <a:lnTo>
                      <a:pt x="957" y="54"/>
                    </a:lnTo>
                    <a:lnTo>
                      <a:pt x="828" y="97"/>
                    </a:lnTo>
                    <a:lnTo>
                      <a:pt x="710" y="151"/>
                    </a:lnTo>
                    <a:lnTo>
                      <a:pt x="592" y="226"/>
                    </a:lnTo>
                    <a:lnTo>
                      <a:pt x="484" y="302"/>
                    </a:lnTo>
                    <a:lnTo>
                      <a:pt x="387" y="388"/>
                    </a:lnTo>
                    <a:lnTo>
                      <a:pt x="301" y="485"/>
                    </a:lnTo>
                    <a:lnTo>
                      <a:pt x="226" y="581"/>
                    </a:lnTo>
                    <a:lnTo>
                      <a:pt x="162" y="700"/>
                    </a:lnTo>
                    <a:lnTo>
                      <a:pt x="108" y="818"/>
                    </a:lnTo>
                    <a:lnTo>
                      <a:pt x="65" y="947"/>
                    </a:lnTo>
                    <a:lnTo>
                      <a:pt x="33" y="1076"/>
                    </a:lnTo>
                    <a:lnTo>
                      <a:pt x="11" y="1216"/>
                    </a:lnTo>
                    <a:lnTo>
                      <a:pt x="0" y="1356"/>
                    </a:lnTo>
                    <a:lnTo>
                      <a:pt x="11" y="1495"/>
                    </a:lnTo>
                    <a:lnTo>
                      <a:pt x="22" y="1635"/>
                    </a:lnTo>
                    <a:lnTo>
                      <a:pt x="54" y="1764"/>
                    </a:lnTo>
                    <a:lnTo>
                      <a:pt x="97" y="1882"/>
                    </a:lnTo>
                    <a:lnTo>
                      <a:pt x="151" y="2001"/>
                    </a:lnTo>
                    <a:lnTo>
                      <a:pt x="215" y="2108"/>
                    </a:lnTo>
                    <a:lnTo>
                      <a:pt x="291" y="2216"/>
                    </a:lnTo>
                    <a:lnTo>
                      <a:pt x="377" y="2313"/>
                    </a:lnTo>
                    <a:lnTo>
                      <a:pt x="473" y="2399"/>
                    </a:lnTo>
                    <a:lnTo>
                      <a:pt x="570" y="2474"/>
                    </a:lnTo>
                    <a:lnTo>
                      <a:pt x="678" y="2538"/>
                    </a:lnTo>
                    <a:lnTo>
                      <a:pt x="796" y="2603"/>
                    </a:lnTo>
                    <a:lnTo>
                      <a:pt x="914" y="2646"/>
                    </a:lnTo>
                    <a:lnTo>
                      <a:pt x="1043" y="2678"/>
                    </a:lnTo>
                    <a:lnTo>
                      <a:pt x="1183" y="2700"/>
                    </a:lnTo>
                    <a:lnTo>
                      <a:pt x="1312" y="2710"/>
                    </a:lnTo>
                    <a:lnTo>
                      <a:pt x="1463" y="2710"/>
                    </a:lnTo>
                    <a:lnTo>
                      <a:pt x="1602" y="2689"/>
                    </a:lnTo>
                    <a:lnTo>
                      <a:pt x="1731" y="2667"/>
                    </a:lnTo>
                    <a:lnTo>
                      <a:pt x="1861" y="2624"/>
                    </a:lnTo>
                    <a:lnTo>
                      <a:pt x="1979" y="2571"/>
                    </a:lnTo>
                    <a:lnTo>
                      <a:pt x="2097" y="2506"/>
                    </a:lnTo>
                    <a:lnTo>
                      <a:pt x="2205" y="2431"/>
                    </a:lnTo>
                    <a:lnTo>
                      <a:pt x="2301" y="2345"/>
                    </a:lnTo>
                    <a:lnTo>
                      <a:pt x="2387" y="2248"/>
                    </a:lnTo>
                    <a:lnTo>
                      <a:pt x="2473" y="2151"/>
                    </a:lnTo>
                    <a:lnTo>
                      <a:pt x="2538" y="2033"/>
                    </a:lnTo>
                    <a:lnTo>
                      <a:pt x="2602" y="1915"/>
                    </a:lnTo>
                    <a:lnTo>
                      <a:pt x="2645" y="1796"/>
                    </a:lnTo>
                    <a:lnTo>
                      <a:pt x="2678" y="1657"/>
                    </a:lnTo>
                    <a:lnTo>
                      <a:pt x="2699" y="1528"/>
                    </a:lnTo>
                    <a:lnTo>
                      <a:pt x="2710" y="1377"/>
                    </a:lnTo>
                    <a:lnTo>
                      <a:pt x="2710" y="1237"/>
                    </a:lnTo>
                    <a:lnTo>
                      <a:pt x="2689" y="1097"/>
                    </a:lnTo>
                    <a:lnTo>
                      <a:pt x="2656" y="968"/>
                    </a:lnTo>
                    <a:lnTo>
                      <a:pt x="2613" y="839"/>
                    </a:lnTo>
                    <a:lnTo>
                      <a:pt x="2559" y="721"/>
                    </a:lnTo>
                    <a:lnTo>
                      <a:pt x="2495" y="603"/>
                    </a:lnTo>
                    <a:lnTo>
                      <a:pt x="2420" y="495"/>
                    </a:lnTo>
                    <a:lnTo>
                      <a:pt x="2334" y="399"/>
                    </a:lnTo>
                    <a:lnTo>
                      <a:pt x="2237" y="312"/>
                    </a:lnTo>
                    <a:lnTo>
                      <a:pt x="2140" y="237"/>
                    </a:lnTo>
                    <a:lnTo>
                      <a:pt x="2022" y="162"/>
                    </a:lnTo>
                    <a:lnTo>
                      <a:pt x="1904" y="108"/>
                    </a:lnTo>
                    <a:lnTo>
                      <a:pt x="1785" y="65"/>
                    </a:lnTo>
                    <a:lnTo>
                      <a:pt x="1645" y="33"/>
                    </a:lnTo>
                    <a:lnTo>
                      <a:pt x="1506" y="11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1630900" y="2276000"/>
                <a:ext cx="68025" cy="67775"/>
              </a:xfrm>
              <a:custGeom>
                <a:rect b="b" l="l" r="r" t="t"/>
                <a:pathLst>
                  <a:path extrusionOk="0" h="2711" w="2721">
                    <a:moveTo>
                      <a:pt x="1226" y="1"/>
                    </a:moveTo>
                    <a:lnTo>
                      <a:pt x="1086" y="22"/>
                    </a:lnTo>
                    <a:lnTo>
                      <a:pt x="957" y="55"/>
                    </a:lnTo>
                    <a:lnTo>
                      <a:pt x="828" y="98"/>
                    </a:lnTo>
                    <a:lnTo>
                      <a:pt x="710" y="151"/>
                    </a:lnTo>
                    <a:lnTo>
                      <a:pt x="592" y="216"/>
                    </a:lnTo>
                    <a:lnTo>
                      <a:pt x="484" y="291"/>
                    </a:lnTo>
                    <a:lnTo>
                      <a:pt x="387" y="388"/>
                    </a:lnTo>
                    <a:lnTo>
                      <a:pt x="301" y="474"/>
                    </a:lnTo>
                    <a:lnTo>
                      <a:pt x="226" y="582"/>
                    </a:lnTo>
                    <a:lnTo>
                      <a:pt x="162" y="700"/>
                    </a:lnTo>
                    <a:lnTo>
                      <a:pt x="97" y="818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0" y="1216"/>
                    </a:lnTo>
                    <a:lnTo>
                      <a:pt x="0" y="1356"/>
                    </a:lnTo>
                    <a:lnTo>
                      <a:pt x="0" y="1496"/>
                    </a:lnTo>
                    <a:lnTo>
                      <a:pt x="22" y="1635"/>
                    </a:lnTo>
                    <a:lnTo>
                      <a:pt x="54" y="1775"/>
                    </a:lnTo>
                    <a:lnTo>
                      <a:pt x="108" y="1893"/>
                    </a:lnTo>
                    <a:lnTo>
                      <a:pt x="162" y="2022"/>
                    </a:lnTo>
                    <a:lnTo>
                      <a:pt x="226" y="2130"/>
                    </a:lnTo>
                    <a:lnTo>
                      <a:pt x="301" y="2237"/>
                    </a:lnTo>
                    <a:lnTo>
                      <a:pt x="398" y="2334"/>
                    </a:lnTo>
                    <a:lnTo>
                      <a:pt x="495" y="2420"/>
                    </a:lnTo>
                    <a:lnTo>
                      <a:pt x="592" y="2496"/>
                    </a:lnTo>
                    <a:lnTo>
                      <a:pt x="710" y="2560"/>
                    </a:lnTo>
                    <a:lnTo>
                      <a:pt x="828" y="2614"/>
                    </a:lnTo>
                    <a:lnTo>
                      <a:pt x="957" y="2657"/>
                    </a:lnTo>
                    <a:lnTo>
                      <a:pt x="1086" y="2689"/>
                    </a:lnTo>
                    <a:lnTo>
                      <a:pt x="1226" y="2711"/>
                    </a:lnTo>
                    <a:lnTo>
                      <a:pt x="1516" y="2711"/>
                    </a:lnTo>
                    <a:lnTo>
                      <a:pt x="1656" y="2689"/>
                    </a:lnTo>
                    <a:lnTo>
                      <a:pt x="1785" y="2646"/>
                    </a:lnTo>
                    <a:lnTo>
                      <a:pt x="1914" y="2603"/>
                    </a:lnTo>
                    <a:lnTo>
                      <a:pt x="2033" y="2549"/>
                    </a:lnTo>
                    <a:lnTo>
                      <a:pt x="2140" y="2474"/>
                    </a:lnTo>
                    <a:lnTo>
                      <a:pt x="2248" y="2399"/>
                    </a:lnTo>
                    <a:lnTo>
                      <a:pt x="2344" y="2313"/>
                    </a:lnTo>
                    <a:lnTo>
                      <a:pt x="2430" y="2216"/>
                    </a:lnTo>
                    <a:lnTo>
                      <a:pt x="2506" y="2108"/>
                    </a:lnTo>
                    <a:lnTo>
                      <a:pt x="2570" y="1990"/>
                    </a:lnTo>
                    <a:lnTo>
                      <a:pt x="2624" y="1872"/>
                    </a:lnTo>
                    <a:lnTo>
                      <a:pt x="2667" y="1743"/>
                    </a:lnTo>
                    <a:lnTo>
                      <a:pt x="2689" y="1614"/>
                    </a:lnTo>
                    <a:lnTo>
                      <a:pt x="2710" y="1474"/>
                    </a:lnTo>
                    <a:lnTo>
                      <a:pt x="2721" y="1323"/>
                    </a:lnTo>
                    <a:lnTo>
                      <a:pt x="2710" y="1184"/>
                    </a:lnTo>
                    <a:lnTo>
                      <a:pt x="2689" y="1055"/>
                    </a:lnTo>
                    <a:lnTo>
                      <a:pt x="2656" y="926"/>
                    </a:lnTo>
                    <a:lnTo>
                      <a:pt x="2602" y="797"/>
                    </a:lnTo>
                    <a:lnTo>
                      <a:pt x="2549" y="689"/>
                    </a:lnTo>
                    <a:lnTo>
                      <a:pt x="2484" y="571"/>
                    </a:lnTo>
                    <a:lnTo>
                      <a:pt x="2409" y="474"/>
                    </a:lnTo>
                    <a:lnTo>
                      <a:pt x="2323" y="377"/>
                    </a:lnTo>
                    <a:lnTo>
                      <a:pt x="2226" y="291"/>
                    </a:lnTo>
                    <a:lnTo>
                      <a:pt x="2119" y="216"/>
                    </a:lnTo>
                    <a:lnTo>
                      <a:pt x="2011" y="151"/>
                    </a:lnTo>
                    <a:lnTo>
                      <a:pt x="1893" y="98"/>
                    </a:lnTo>
                    <a:lnTo>
                      <a:pt x="1774" y="55"/>
                    </a:lnTo>
                    <a:lnTo>
                      <a:pt x="1645" y="2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1394600" y="1725450"/>
                <a:ext cx="67775" cy="67775"/>
              </a:xfrm>
              <a:custGeom>
                <a:rect b="b" l="l" r="r" t="t"/>
                <a:pathLst>
                  <a:path extrusionOk="0" h="2711" w="2711">
                    <a:moveTo>
                      <a:pt x="1226" y="1"/>
                    </a:moveTo>
                    <a:lnTo>
                      <a:pt x="1086" y="22"/>
                    </a:lnTo>
                    <a:lnTo>
                      <a:pt x="957" y="55"/>
                    </a:lnTo>
                    <a:lnTo>
                      <a:pt x="839" y="98"/>
                    </a:lnTo>
                    <a:lnTo>
                      <a:pt x="721" y="151"/>
                    </a:lnTo>
                    <a:lnTo>
                      <a:pt x="603" y="216"/>
                    </a:lnTo>
                    <a:lnTo>
                      <a:pt x="506" y="291"/>
                    </a:lnTo>
                    <a:lnTo>
                      <a:pt x="409" y="366"/>
                    </a:lnTo>
                    <a:lnTo>
                      <a:pt x="323" y="463"/>
                    </a:lnTo>
                    <a:lnTo>
                      <a:pt x="237" y="560"/>
                    </a:lnTo>
                    <a:lnTo>
                      <a:pt x="172" y="667"/>
                    </a:lnTo>
                    <a:lnTo>
                      <a:pt x="119" y="786"/>
                    </a:lnTo>
                    <a:lnTo>
                      <a:pt x="65" y="904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0" y="1302"/>
                    </a:lnTo>
                    <a:lnTo>
                      <a:pt x="0" y="1452"/>
                    </a:lnTo>
                    <a:lnTo>
                      <a:pt x="22" y="1581"/>
                    </a:lnTo>
                    <a:lnTo>
                      <a:pt x="43" y="1721"/>
                    </a:lnTo>
                    <a:lnTo>
                      <a:pt x="86" y="1850"/>
                    </a:lnTo>
                    <a:lnTo>
                      <a:pt x="140" y="1969"/>
                    </a:lnTo>
                    <a:lnTo>
                      <a:pt x="205" y="2087"/>
                    </a:lnTo>
                    <a:lnTo>
                      <a:pt x="280" y="2194"/>
                    </a:lnTo>
                    <a:lnTo>
                      <a:pt x="366" y="2291"/>
                    </a:lnTo>
                    <a:lnTo>
                      <a:pt x="452" y="2377"/>
                    </a:lnTo>
                    <a:lnTo>
                      <a:pt x="560" y="2463"/>
                    </a:lnTo>
                    <a:lnTo>
                      <a:pt x="667" y="2528"/>
                    </a:lnTo>
                    <a:lnTo>
                      <a:pt x="785" y="2592"/>
                    </a:lnTo>
                    <a:lnTo>
                      <a:pt x="904" y="2635"/>
                    </a:lnTo>
                    <a:lnTo>
                      <a:pt x="1043" y="2678"/>
                    </a:lnTo>
                    <a:lnTo>
                      <a:pt x="1172" y="2700"/>
                    </a:lnTo>
                    <a:lnTo>
                      <a:pt x="1312" y="2711"/>
                    </a:lnTo>
                    <a:lnTo>
                      <a:pt x="1463" y="2700"/>
                    </a:lnTo>
                    <a:lnTo>
                      <a:pt x="1603" y="2689"/>
                    </a:lnTo>
                    <a:lnTo>
                      <a:pt x="1732" y="2657"/>
                    </a:lnTo>
                    <a:lnTo>
                      <a:pt x="1861" y="2614"/>
                    </a:lnTo>
                    <a:lnTo>
                      <a:pt x="1979" y="2560"/>
                    </a:lnTo>
                    <a:lnTo>
                      <a:pt x="2097" y="2495"/>
                    </a:lnTo>
                    <a:lnTo>
                      <a:pt x="2205" y="2420"/>
                    </a:lnTo>
                    <a:lnTo>
                      <a:pt x="2302" y="2334"/>
                    </a:lnTo>
                    <a:lnTo>
                      <a:pt x="2388" y="2248"/>
                    </a:lnTo>
                    <a:lnTo>
                      <a:pt x="2474" y="2141"/>
                    </a:lnTo>
                    <a:lnTo>
                      <a:pt x="2538" y="2033"/>
                    </a:lnTo>
                    <a:lnTo>
                      <a:pt x="2592" y="1915"/>
                    </a:lnTo>
                    <a:lnTo>
                      <a:pt x="2646" y="1786"/>
                    </a:lnTo>
                    <a:lnTo>
                      <a:pt x="2678" y="1657"/>
                    </a:lnTo>
                    <a:lnTo>
                      <a:pt x="2699" y="1517"/>
                    </a:lnTo>
                    <a:lnTo>
                      <a:pt x="2710" y="1377"/>
                    </a:lnTo>
                    <a:lnTo>
                      <a:pt x="2699" y="1237"/>
                    </a:lnTo>
                    <a:lnTo>
                      <a:pt x="2689" y="1098"/>
                    </a:lnTo>
                    <a:lnTo>
                      <a:pt x="2656" y="958"/>
                    </a:lnTo>
                    <a:lnTo>
                      <a:pt x="2613" y="829"/>
                    </a:lnTo>
                    <a:lnTo>
                      <a:pt x="2560" y="711"/>
                    </a:lnTo>
                    <a:lnTo>
                      <a:pt x="2495" y="603"/>
                    </a:lnTo>
                    <a:lnTo>
                      <a:pt x="2420" y="495"/>
                    </a:lnTo>
                    <a:lnTo>
                      <a:pt x="2334" y="399"/>
                    </a:lnTo>
                    <a:lnTo>
                      <a:pt x="2237" y="313"/>
                    </a:lnTo>
                    <a:lnTo>
                      <a:pt x="2129" y="227"/>
                    </a:lnTo>
                    <a:lnTo>
                      <a:pt x="2022" y="162"/>
                    </a:lnTo>
                    <a:lnTo>
                      <a:pt x="1904" y="108"/>
                    </a:lnTo>
                    <a:lnTo>
                      <a:pt x="1775" y="65"/>
                    </a:lnTo>
                    <a:lnTo>
                      <a:pt x="1646" y="22"/>
                    </a:lnTo>
                    <a:lnTo>
                      <a:pt x="1506" y="12"/>
                    </a:ln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1000225" y="251285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16" y="0"/>
                    </a:moveTo>
                    <a:lnTo>
                      <a:pt x="1087" y="22"/>
                    </a:lnTo>
                    <a:lnTo>
                      <a:pt x="958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15"/>
                    </a:lnTo>
                    <a:lnTo>
                      <a:pt x="495" y="291"/>
                    </a:lnTo>
                    <a:lnTo>
                      <a:pt x="399" y="377"/>
                    </a:lnTo>
                    <a:lnTo>
                      <a:pt x="313" y="473"/>
                    </a:lnTo>
                    <a:lnTo>
                      <a:pt x="237" y="570"/>
                    </a:lnTo>
                    <a:lnTo>
                      <a:pt x="173" y="688"/>
                    </a:lnTo>
                    <a:lnTo>
                      <a:pt x="108" y="796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1" y="1183"/>
                    </a:lnTo>
                    <a:lnTo>
                      <a:pt x="1" y="1323"/>
                    </a:lnTo>
                    <a:lnTo>
                      <a:pt x="1" y="1452"/>
                    </a:lnTo>
                    <a:lnTo>
                      <a:pt x="22" y="1592"/>
                    </a:lnTo>
                    <a:lnTo>
                      <a:pt x="54" y="1721"/>
                    </a:lnTo>
                    <a:lnTo>
                      <a:pt x="98" y="1839"/>
                    </a:lnTo>
                    <a:lnTo>
                      <a:pt x="151" y="1957"/>
                    </a:lnTo>
                    <a:lnTo>
                      <a:pt x="216" y="2065"/>
                    </a:lnTo>
                    <a:lnTo>
                      <a:pt x="291" y="2172"/>
                    </a:lnTo>
                    <a:lnTo>
                      <a:pt x="377" y="2269"/>
                    </a:lnTo>
                    <a:lnTo>
                      <a:pt x="474" y="2355"/>
                    </a:lnTo>
                    <a:lnTo>
                      <a:pt x="571" y="2430"/>
                    </a:lnTo>
                    <a:lnTo>
                      <a:pt x="678" y="2506"/>
                    </a:lnTo>
                    <a:lnTo>
                      <a:pt x="796" y="2559"/>
                    </a:lnTo>
                    <a:lnTo>
                      <a:pt x="925" y="2602"/>
                    </a:lnTo>
                    <a:lnTo>
                      <a:pt x="1044" y="2645"/>
                    </a:lnTo>
                    <a:lnTo>
                      <a:pt x="1184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13"/>
                    </a:lnTo>
                    <a:lnTo>
                      <a:pt x="1839" y="2570"/>
                    </a:lnTo>
                    <a:lnTo>
                      <a:pt x="1958" y="2516"/>
                    </a:lnTo>
                    <a:lnTo>
                      <a:pt x="2065" y="2452"/>
                    </a:lnTo>
                    <a:lnTo>
                      <a:pt x="2173" y="2377"/>
                    </a:lnTo>
                    <a:lnTo>
                      <a:pt x="2270" y="2291"/>
                    </a:lnTo>
                    <a:lnTo>
                      <a:pt x="2356" y="2194"/>
                    </a:lnTo>
                    <a:lnTo>
                      <a:pt x="2431" y="2097"/>
                    </a:lnTo>
                    <a:lnTo>
                      <a:pt x="2506" y="1990"/>
                    </a:lnTo>
                    <a:lnTo>
                      <a:pt x="2560" y="1871"/>
                    </a:lnTo>
                    <a:lnTo>
                      <a:pt x="2603" y="1753"/>
                    </a:lnTo>
                    <a:lnTo>
                      <a:pt x="2635" y="1624"/>
                    </a:lnTo>
                    <a:lnTo>
                      <a:pt x="2657" y="1495"/>
                    </a:lnTo>
                    <a:lnTo>
                      <a:pt x="2667" y="1355"/>
                    </a:lnTo>
                    <a:lnTo>
                      <a:pt x="2667" y="1215"/>
                    </a:lnTo>
                    <a:lnTo>
                      <a:pt x="2646" y="1086"/>
                    </a:lnTo>
                    <a:lnTo>
                      <a:pt x="2614" y="957"/>
                    </a:lnTo>
                    <a:lnTo>
                      <a:pt x="2571" y="828"/>
                    </a:lnTo>
                    <a:lnTo>
                      <a:pt x="2517" y="710"/>
                    </a:lnTo>
                    <a:lnTo>
                      <a:pt x="2452" y="602"/>
                    </a:lnTo>
                    <a:lnTo>
                      <a:pt x="2377" y="495"/>
                    </a:lnTo>
                    <a:lnTo>
                      <a:pt x="2291" y="398"/>
                    </a:lnTo>
                    <a:lnTo>
                      <a:pt x="2194" y="312"/>
                    </a:lnTo>
                    <a:lnTo>
                      <a:pt x="2098" y="237"/>
                    </a:lnTo>
                    <a:lnTo>
                      <a:pt x="1990" y="172"/>
                    </a:lnTo>
                    <a:lnTo>
                      <a:pt x="1872" y="108"/>
                    </a:lnTo>
                    <a:lnTo>
                      <a:pt x="1753" y="65"/>
                    </a:lnTo>
                    <a:lnTo>
                      <a:pt x="1624" y="32"/>
                    </a:lnTo>
                    <a:lnTo>
                      <a:pt x="1485" y="11"/>
                    </a:lnTo>
                    <a:lnTo>
                      <a:pt x="13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1472825" y="2512850"/>
                <a:ext cx="66950" cy="66675"/>
              </a:xfrm>
              <a:custGeom>
                <a:rect b="b" l="l" r="r" t="t"/>
                <a:pathLst>
                  <a:path extrusionOk="0" h="2667" w="2678">
                    <a:moveTo>
                      <a:pt x="1226" y="0"/>
                    </a:moveTo>
                    <a:lnTo>
                      <a:pt x="1097" y="22"/>
                    </a:lnTo>
                    <a:lnTo>
                      <a:pt x="968" y="54"/>
                    </a:lnTo>
                    <a:lnTo>
                      <a:pt x="839" y="97"/>
                    </a:lnTo>
                    <a:lnTo>
                      <a:pt x="732" y="151"/>
                    </a:lnTo>
                    <a:lnTo>
                      <a:pt x="613" y="215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63"/>
                    </a:lnTo>
                    <a:lnTo>
                      <a:pt x="248" y="570"/>
                    </a:lnTo>
                    <a:lnTo>
                      <a:pt x="173" y="678"/>
                    </a:lnTo>
                    <a:lnTo>
                      <a:pt x="119" y="796"/>
                    </a:lnTo>
                    <a:lnTo>
                      <a:pt x="76" y="914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0" y="1312"/>
                    </a:lnTo>
                    <a:lnTo>
                      <a:pt x="11" y="1441"/>
                    </a:lnTo>
                    <a:lnTo>
                      <a:pt x="22" y="1581"/>
                    </a:lnTo>
                    <a:lnTo>
                      <a:pt x="54" y="1710"/>
                    </a:lnTo>
                    <a:lnTo>
                      <a:pt x="97" y="1828"/>
                    </a:lnTo>
                    <a:lnTo>
                      <a:pt x="151" y="1947"/>
                    </a:lnTo>
                    <a:lnTo>
                      <a:pt x="216" y="2065"/>
                    </a:lnTo>
                    <a:lnTo>
                      <a:pt x="291" y="2162"/>
                    </a:lnTo>
                    <a:lnTo>
                      <a:pt x="377" y="2258"/>
                    </a:lnTo>
                    <a:lnTo>
                      <a:pt x="474" y="2344"/>
                    </a:lnTo>
                    <a:lnTo>
                      <a:pt x="570" y="2430"/>
                    </a:lnTo>
                    <a:lnTo>
                      <a:pt x="678" y="2495"/>
                    </a:lnTo>
                    <a:lnTo>
                      <a:pt x="796" y="2559"/>
                    </a:lnTo>
                    <a:lnTo>
                      <a:pt x="914" y="2602"/>
                    </a:lnTo>
                    <a:lnTo>
                      <a:pt x="1044" y="2635"/>
                    </a:lnTo>
                    <a:lnTo>
                      <a:pt x="1173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24"/>
                    </a:lnTo>
                    <a:lnTo>
                      <a:pt x="1839" y="2581"/>
                    </a:lnTo>
                    <a:lnTo>
                      <a:pt x="1958" y="2527"/>
                    </a:lnTo>
                    <a:lnTo>
                      <a:pt x="2065" y="2463"/>
                    </a:lnTo>
                    <a:lnTo>
                      <a:pt x="2173" y="2387"/>
                    </a:lnTo>
                    <a:lnTo>
                      <a:pt x="2269" y="2301"/>
                    </a:lnTo>
                    <a:lnTo>
                      <a:pt x="2355" y="2205"/>
                    </a:lnTo>
                    <a:lnTo>
                      <a:pt x="2431" y="2108"/>
                    </a:lnTo>
                    <a:lnTo>
                      <a:pt x="2506" y="2000"/>
                    </a:lnTo>
                    <a:lnTo>
                      <a:pt x="2560" y="1882"/>
                    </a:lnTo>
                    <a:lnTo>
                      <a:pt x="2603" y="1753"/>
                    </a:lnTo>
                    <a:lnTo>
                      <a:pt x="2646" y="1635"/>
                    </a:lnTo>
                    <a:lnTo>
                      <a:pt x="2667" y="1495"/>
                    </a:lnTo>
                    <a:lnTo>
                      <a:pt x="2678" y="1366"/>
                    </a:lnTo>
                    <a:lnTo>
                      <a:pt x="2667" y="1226"/>
                    </a:lnTo>
                    <a:lnTo>
                      <a:pt x="2656" y="1097"/>
                    </a:lnTo>
                    <a:lnTo>
                      <a:pt x="2624" y="968"/>
                    </a:lnTo>
                    <a:lnTo>
                      <a:pt x="2581" y="839"/>
                    </a:lnTo>
                    <a:lnTo>
                      <a:pt x="2527" y="721"/>
                    </a:lnTo>
                    <a:lnTo>
                      <a:pt x="2463" y="613"/>
                    </a:lnTo>
                    <a:lnTo>
                      <a:pt x="2388" y="506"/>
                    </a:lnTo>
                    <a:lnTo>
                      <a:pt x="2302" y="409"/>
                    </a:lnTo>
                    <a:lnTo>
                      <a:pt x="2205" y="323"/>
                    </a:lnTo>
                    <a:lnTo>
                      <a:pt x="2108" y="248"/>
                    </a:lnTo>
                    <a:lnTo>
                      <a:pt x="2001" y="172"/>
                    </a:lnTo>
                    <a:lnTo>
                      <a:pt x="1882" y="118"/>
                    </a:lnTo>
                    <a:lnTo>
                      <a:pt x="1764" y="65"/>
                    </a:lnTo>
                    <a:lnTo>
                      <a:pt x="1635" y="32"/>
                    </a:lnTo>
                    <a:lnTo>
                      <a:pt x="1506" y="11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844575" y="235720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16" y="0"/>
                    </a:moveTo>
                    <a:lnTo>
                      <a:pt x="1076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15"/>
                    </a:lnTo>
                    <a:lnTo>
                      <a:pt x="495" y="291"/>
                    </a:lnTo>
                    <a:lnTo>
                      <a:pt x="399" y="377"/>
                    </a:lnTo>
                    <a:lnTo>
                      <a:pt x="313" y="473"/>
                    </a:lnTo>
                    <a:lnTo>
                      <a:pt x="237" y="570"/>
                    </a:lnTo>
                    <a:lnTo>
                      <a:pt x="162" y="678"/>
                    </a:lnTo>
                    <a:lnTo>
                      <a:pt x="108" y="796"/>
                    </a:lnTo>
                    <a:lnTo>
                      <a:pt x="65" y="914"/>
                    </a:lnTo>
                    <a:lnTo>
                      <a:pt x="22" y="1043"/>
                    </a:lnTo>
                    <a:lnTo>
                      <a:pt x="1" y="1183"/>
                    </a:lnTo>
                    <a:lnTo>
                      <a:pt x="1" y="1312"/>
                    </a:lnTo>
                    <a:lnTo>
                      <a:pt x="1" y="1452"/>
                    </a:lnTo>
                    <a:lnTo>
                      <a:pt x="22" y="1581"/>
                    </a:lnTo>
                    <a:lnTo>
                      <a:pt x="55" y="1710"/>
                    </a:lnTo>
                    <a:lnTo>
                      <a:pt x="98" y="1839"/>
                    </a:lnTo>
                    <a:lnTo>
                      <a:pt x="151" y="1957"/>
                    </a:lnTo>
                    <a:lnTo>
                      <a:pt x="216" y="2065"/>
                    </a:lnTo>
                    <a:lnTo>
                      <a:pt x="291" y="2172"/>
                    </a:lnTo>
                    <a:lnTo>
                      <a:pt x="377" y="2269"/>
                    </a:lnTo>
                    <a:lnTo>
                      <a:pt x="474" y="2355"/>
                    </a:lnTo>
                    <a:lnTo>
                      <a:pt x="571" y="2430"/>
                    </a:lnTo>
                    <a:lnTo>
                      <a:pt x="678" y="2495"/>
                    </a:lnTo>
                    <a:lnTo>
                      <a:pt x="796" y="2559"/>
                    </a:lnTo>
                    <a:lnTo>
                      <a:pt x="915" y="2602"/>
                    </a:lnTo>
                    <a:lnTo>
                      <a:pt x="1044" y="2635"/>
                    </a:lnTo>
                    <a:lnTo>
                      <a:pt x="1173" y="2656"/>
                    </a:lnTo>
                    <a:lnTo>
                      <a:pt x="1313" y="2667"/>
                    </a:lnTo>
                    <a:lnTo>
                      <a:pt x="1452" y="2667"/>
                    </a:lnTo>
                    <a:lnTo>
                      <a:pt x="1581" y="2645"/>
                    </a:lnTo>
                    <a:lnTo>
                      <a:pt x="1710" y="2613"/>
                    </a:lnTo>
                    <a:lnTo>
                      <a:pt x="1840" y="2570"/>
                    </a:lnTo>
                    <a:lnTo>
                      <a:pt x="1958" y="2516"/>
                    </a:lnTo>
                    <a:lnTo>
                      <a:pt x="2065" y="2452"/>
                    </a:lnTo>
                    <a:lnTo>
                      <a:pt x="2173" y="2377"/>
                    </a:lnTo>
                    <a:lnTo>
                      <a:pt x="2259" y="2291"/>
                    </a:lnTo>
                    <a:lnTo>
                      <a:pt x="2356" y="2194"/>
                    </a:lnTo>
                    <a:lnTo>
                      <a:pt x="2431" y="2097"/>
                    </a:lnTo>
                    <a:lnTo>
                      <a:pt x="2495" y="1990"/>
                    </a:lnTo>
                    <a:lnTo>
                      <a:pt x="2560" y="1871"/>
                    </a:lnTo>
                    <a:lnTo>
                      <a:pt x="2603" y="1742"/>
                    </a:lnTo>
                    <a:lnTo>
                      <a:pt x="2635" y="1624"/>
                    </a:lnTo>
                    <a:lnTo>
                      <a:pt x="2657" y="1484"/>
                    </a:lnTo>
                    <a:lnTo>
                      <a:pt x="2667" y="1355"/>
                    </a:lnTo>
                    <a:lnTo>
                      <a:pt x="2667" y="1215"/>
                    </a:lnTo>
                    <a:lnTo>
                      <a:pt x="2646" y="1076"/>
                    </a:lnTo>
                    <a:lnTo>
                      <a:pt x="2614" y="957"/>
                    </a:lnTo>
                    <a:lnTo>
                      <a:pt x="2571" y="828"/>
                    </a:lnTo>
                    <a:lnTo>
                      <a:pt x="2517" y="710"/>
                    </a:lnTo>
                    <a:lnTo>
                      <a:pt x="2452" y="602"/>
                    </a:lnTo>
                    <a:lnTo>
                      <a:pt x="2377" y="495"/>
                    </a:lnTo>
                    <a:lnTo>
                      <a:pt x="2291" y="398"/>
                    </a:lnTo>
                    <a:lnTo>
                      <a:pt x="2194" y="312"/>
                    </a:lnTo>
                    <a:lnTo>
                      <a:pt x="2098" y="237"/>
                    </a:lnTo>
                    <a:lnTo>
                      <a:pt x="1979" y="162"/>
                    </a:lnTo>
                    <a:lnTo>
                      <a:pt x="1872" y="108"/>
                    </a:lnTo>
                    <a:lnTo>
                      <a:pt x="1743" y="65"/>
                    </a:lnTo>
                    <a:lnTo>
                      <a:pt x="1614" y="33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1473100" y="1726000"/>
                <a:ext cx="66425" cy="66700"/>
              </a:xfrm>
              <a:custGeom>
                <a:rect b="b" l="l" r="r" t="t"/>
                <a:pathLst>
                  <a:path extrusionOk="0" h="2668" w="2657">
                    <a:moveTo>
                      <a:pt x="1334" y="0"/>
                    </a:moveTo>
                    <a:lnTo>
                      <a:pt x="1194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07" y="108"/>
                    </a:lnTo>
                    <a:lnTo>
                      <a:pt x="688" y="162"/>
                    </a:lnTo>
                    <a:lnTo>
                      <a:pt x="581" y="237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26" y="602"/>
                    </a:lnTo>
                    <a:lnTo>
                      <a:pt x="151" y="710"/>
                    </a:lnTo>
                    <a:lnTo>
                      <a:pt x="97" y="828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0" y="1205"/>
                    </a:lnTo>
                    <a:lnTo>
                      <a:pt x="0" y="1344"/>
                    </a:lnTo>
                    <a:lnTo>
                      <a:pt x="0" y="1473"/>
                    </a:lnTo>
                    <a:lnTo>
                      <a:pt x="22" y="1603"/>
                    </a:lnTo>
                    <a:lnTo>
                      <a:pt x="54" y="1732"/>
                    </a:lnTo>
                    <a:lnTo>
                      <a:pt x="108" y="1850"/>
                    </a:lnTo>
                    <a:lnTo>
                      <a:pt x="162" y="1968"/>
                    </a:lnTo>
                    <a:lnTo>
                      <a:pt x="226" y="2076"/>
                    </a:lnTo>
                    <a:lnTo>
                      <a:pt x="301" y="2172"/>
                    </a:lnTo>
                    <a:lnTo>
                      <a:pt x="387" y="2269"/>
                    </a:lnTo>
                    <a:lnTo>
                      <a:pt x="473" y="2355"/>
                    </a:lnTo>
                    <a:lnTo>
                      <a:pt x="581" y="2430"/>
                    </a:lnTo>
                    <a:lnTo>
                      <a:pt x="688" y="2495"/>
                    </a:lnTo>
                    <a:lnTo>
                      <a:pt x="796" y="2549"/>
                    </a:lnTo>
                    <a:lnTo>
                      <a:pt x="914" y="2592"/>
                    </a:lnTo>
                    <a:lnTo>
                      <a:pt x="1043" y="2635"/>
                    </a:lnTo>
                    <a:lnTo>
                      <a:pt x="1172" y="2656"/>
                    </a:lnTo>
                    <a:lnTo>
                      <a:pt x="1301" y="2667"/>
                    </a:lnTo>
                    <a:lnTo>
                      <a:pt x="1441" y="2656"/>
                    </a:lnTo>
                    <a:lnTo>
                      <a:pt x="1570" y="2646"/>
                    </a:lnTo>
                    <a:lnTo>
                      <a:pt x="1699" y="2613"/>
                    </a:lnTo>
                    <a:lnTo>
                      <a:pt x="1818" y="2570"/>
                    </a:lnTo>
                    <a:lnTo>
                      <a:pt x="1936" y="2517"/>
                    </a:lnTo>
                    <a:lnTo>
                      <a:pt x="2054" y="2441"/>
                    </a:lnTo>
                    <a:lnTo>
                      <a:pt x="2151" y="2366"/>
                    </a:lnTo>
                    <a:lnTo>
                      <a:pt x="2248" y="2280"/>
                    </a:lnTo>
                    <a:lnTo>
                      <a:pt x="2344" y="2194"/>
                    </a:lnTo>
                    <a:lnTo>
                      <a:pt x="2420" y="2086"/>
                    </a:lnTo>
                    <a:lnTo>
                      <a:pt x="2484" y="1979"/>
                    </a:lnTo>
                    <a:lnTo>
                      <a:pt x="2549" y="1861"/>
                    </a:lnTo>
                    <a:lnTo>
                      <a:pt x="2592" y="1742"/>
                    </a:lnTo>
                    <a:lnTo>
                      <a:pt x="2624" y="1613"/>
                    </a:lnTo>
                    <a:lnTo>
                      <a:pt x="2656" y="1484"/>
                    </a:lnTo>
                    <a:lnTo>
                      <a:pt x="2656" y="1344"/>
                    </a:lnTo>
                    <a:lnTo>
                      <a:pt x="2656" y="1205"/>
                    </a:lnTo>
                    <a:lnTo>
                      <a:pt x="2635" y="1076"/>
                    </a:lnTo>
                    <a:lnTo>
                      <a:pt x="2602" y="947"/>
                    </a:lnTo>
                    <a:lnTo>
                      <a:pt x="2559" y="828"/>
                    </a:lnTo>
                    <a:lnTo>
                      <a:pt x="2506" y="710"/>
                    </a:lnTo>
                    <a:lnTo>
                      <a:pt x="2430" y="602"/>
                    </a:lnTo>
                    <a:lnTo>
                      <a:pt x="2355" y="495"/>
                    </a:lnTo>
                    <a:lnTo>
                      <a:pt x="2269" y="398"/>
                    </a:lnTo>
                    <a:lnTo>
                      <a:pt x="2172" y="312"/>
                    </a:lnTo>
                    <a:lnTo>
                      <a:pt x="2076" y="237"/>
                    </a:lnTo>
                    <a:lnTo>
                      <a:pt x="1968" y="162"/>
                    </a:lnTo>
                    <a:lnTo>
                      <a:pt x="1850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1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1000225" y="1726000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23" y="0"/>
                    </a:moveTo>
                    <a:lnTo>
                      <a:pt x="1194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700" y="162"/>
                    </a:lnTo>
                    <a:lnTo>
                      <a:pt x="592" y="226"/>
                    </a:lnTo>
                    <a:lnTo>
                      <a:pt x="495" y="301"/>
                    </a:lnTo>
                    <a:lnTo>
                      <a:pt x="399" y="387"/>
                    </a:lnTo>
                    <a:lnTo>
                      <a:pt x="313" y="484"/>
                    </a:lnTo>
                    <a:lnTo>
                      <a:pt x="237" y="581"/>
                    </a:lnTo>
                    <a:lnTo>
                      <a:pt x="173" y="689"/>
                    </a:lnTo>
                    <a:lnTo>
                      <a:pt x="119" y="796"/>
                    </a:lnTo>
                    <a:lnTo>
                      <a:pt x="65" y="925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1" y="1301"/>
                    </a:lnTo>
                    <a:lnTo>
                      <a:pt x="11" y="1441"/>
                    </a:lnTo>
                    <a:lnTo>
                      <a:pt x="22" y="1570"/>
                    </a:lnTo>
                    <a:lnTo>
                      <a:pt x="54" y="1699"/>
                    </a:lnTo>
                    <a:lnTo>
                      <a:pt x="98" y="1828"/>
                    </a:lnTo>
                    <a:lnTo>
                      <a:pt x="151" y="1947"/>
                    </a:lnTo>
                    <a:lnTo>
                      <a:pt x="216" y="2054"/>
                    </a:lnTo>
                    <a:lnTo>
                      <a:pt x="291" y="2162"/>
                    </a:lnTo>
                    <a:lnTo>
                      <a:pt x="377" y="2258"/>
                    </a:lnTo>
                    <a:lnTo>
                      <a:pt x="474" y="2344"/>
                    </a:lnTo>
                    <a:lnTo>
                      <a:pt x="581" y="2420"/>
                    </a:lnTo>
                    <a:lnTo>
                      <a:pt x="689" y="2495"/>
                    </a:lnTo>
                    <a:lnTo>
                      <a:pt x="807" y="2549"/>
                    </a:lnTo>
                    <a:lnTo>
                      <a:pt x="925" y="2603"/>
                    </a:lnTo>
                    <a:lnTo>
                      <a:pt x="1055" y="2635"/>
                    </a:lnTo>
                    <a:lnTo>
                      <a:pt x="1184" y="2656"/>
                    </a:lnTo>
                    <a:lnTo>
                      <a:pt x="1323" y="2667"/>
                    </a:lnTo>
                    <a:lnTo>
                      <a:pt x="1452" y="2656"/>
                    </a:lnTo>
                    <a:lnTo>
                      <a:pt x="1592" y="2635"/>
                    </a:lnTo>
                    <a:lnTo>
                      <a:pt x="1721" y="2603"/>
                    </a:lnTo>
                    <a:lnTo>
                      <a:pt x="1839" y="2560"/>
                    </a:lnTo>
                    <a:lnTo>
                      <a:pt x="1958" y="2506"/>
                    </a:lnTo>
                    <a:lnTo>
                      <a:pt x="2065" y="2441"/>
                    </a:lnTo>
                    <a:lnTo>
                      <a:pt x="2173" y="2366"/>
                    </a:lnTo>
                    <a:lnTo>
                      <a:pt x="2270" y="2280"/>
                    </a:lnTo>
                    <a:lnTo>
                      <a:pt x="2356" y="2183"/>
                    </a:lnTo>
                    <a:lnTo>
                      <a:pt x="2431" y="2076"/>
                    </a:lnTo>
                    <a:lnTo>
                      <a:pt x="2506" y="1968"/>
                    </a:lnTo>
                    <a:lnTo>
                      <a:pt x="2560" y="1850"/>
                    </a:lnTo>
                    <a:lnTo>
                      <a:pt x="2603" y="1732"/>
                    </a:lnTo>
                    <a:lnTo>
                      <a:pt x="2635" y="1603"/>
                    </a:lnTo>
                    <a:lnTo>
                      <a:pt x="2657" y="1473"/>
                    </a:lnTo>
                    <a:lnTo>
                      <a:pt x="2667" y="1334"/>
                    </a:lnTo>
                    <a:lnTo>
                      <a:pt x="2657" y="1194"/>
                    </a:lnTo>
                    <a:lnTo>
                      <a:pt x="2635" y="1065"/>
                    </a:lnTo>
                    <a:lnTo>
                      <a:pt x="2603" y="936"/>
                    </a:lnTo>
                    <a:lnTo>
                      <a:pt x="2560" y="818"/>
                    </a:lnTo>
                    <a:lnTo>
                      <a:pt x="2506" y="699"/>
                    </a:lnTo>
                    <a:lnTo>
                      <a:pt x="2431" y="592"/>
                    </a:lnTo>
                    <a:lnTo>
                      <a:pt x="2356" y="484"/>
                    </a:lnTo>
                    <a:lnTo>
                      <a:pt x="2270" y="387"/>
                    </a:lnTo>
                    <a:lnTo>
                      <a:pt x="2173" y="301"/>
                    </a:lnTo>
                    <a:lnTo>
                      <a:pt x="2065" y="226"/>
                    </a:lnTo>
                    <a:lnTo>
                      <a:pt x="1958" y="162"/>
                    </a:lnTo>
                    <a:lnTo>
                      <a:pt x="1839" y="108"/>
                    </a:lnTo>
                    <a:lnTo>
                      <a:pt x="1721" y="54"/>
                    </a:lnTo>
                    <a:lnTo>
                      <a:pt x="1592" y="22"/>
                    </a:lnTo>
                    <a:lnTo>
                      <a:pt x="1452" y="1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844575" y="1884325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23" y="1"/>
                    </a:moveTo>
                    <a:lnTo>
                      <a:pt x="1194" y="12"/>
                    </a:lnTo>
                    <a:lnTo>
                      <a:pt x="1065" y="33"/>
                    </a:lnTo>
                    <a:lnTo>
                      <a:pt x="947" y="65"/>
                    </a:lnTo>
                    <a:lnTo>
                      <a:pt x="818" y="108"/>
                    </a:lnTo>
                    <a:lnTo>
                      <a:pt x="710" y="162"/>
                    </a:lnTo>
                    <a:lnTo>
                      <a:pt x="603" y="227"/>
                    </a:lnTo>
                    <a:lnTo>
                      <a:pt x="495" y="302"/>
                    </a:lnTo>
                    <a:lnTo>
                      <a:pt x="399" y="388"/>
                    </a:lnTo>
                    <a:lnTo>
                      <a:pt x="313" y="474"/>
                    </a:lnTo>
                    <a:lnTo>
                      <a:pt x="237" y="581"/>
                    </a:lnTo>
                    <a:lnTo>
                      <a:pt x="173" y="689"/>
                    </a:lnTo>
                    <a:lnTo>
                      <a:pt x="119" y="797"/>
                    </a:lnTo>
                    <a:lnTo>
                      <a:pt x="65" y="915"/>
                    </a:lnTo>
                    <a:lnTo>
                      <a:pt x="33" y="1044"/>
                    </a:lnTo>
                    <a:lnTo>
                      <a:pt x="12" y="1173"/>
                    </a:lnTo>
                    <a:lnTo>
                      <a:pt x="1" y="1302"/>
                    </a:lnTo>
                    <a:lnTo>
                      <a:pt x="1" y="1442"/>
                    </a:lnTo>
                    <a:lnTo>
                      <a:pt x="22" y="1571"/>
                    </a:lnTo>
                    <a:lnTo>
                      <a:pt x="44" y="1700"/>
                    </a:lnTo>
                    <a:lnTo>
                      <a:pt x="87" y="1818"/>
                    </a:lnTo>
                    <a:lnTo>
                      <a:pt x="141" y="1936"/>
                    </a:lnTo>
                    <a:lnTo>
                      <a:pt x="205" y="2055"/>
                    </a:lnTo>
                    <a:lnTo>
                      <a:pt x="280" y="2162"/>
                    </a:lnTo>
                    <a:lnTo>
                      <a:pt x="366" y="2259"/>
                    </a:lnTo>
                    <a:lnTo>
                      <a:pt x="463" y="2345"/>
                    </a:lnTo>
                    <a:lnTo>
                      <a:pt x="560" y="2431"/>
                    </a:lnTo>
                    <a:lnTo>
                      <a:pt x="678" y="2495"/>
                    </a:lnTo>
                    <a:lnTo>
                      <a:pt x="786" y="2560"/>
                    </a:lnTo>
                    <a:lnTo>
                      <a:pt x="915" y="2603"/>
                    </a:lnTo>
                    <a:lnTo>
                      <a:pt x="1044" y="2635"/>
                    </a:lnTo>
                    <a:lnTo>
                      <a:pt x="1173" y="2668"/>
                    </a:lnTo>
                    <a:lnTo>
                      <a:pt x="1442" y="2668"/>
                    </a:lnTo>
                    <a:lnTo>
                      <a:pt x="1581" y="2646"/>
                    </a:lnTo>
                    <a:lnTo>
                      <a:pt x="1700" y="2614"/>
                    </a:lnTo>
                    <a:lnTo>
                      <a:pt x="1829" y="2571"/>
                    </a:lnTo>
                    <a:lnTo>
                      <a:pt x="1947" y="2517"/>
                    </a:lnTo>
                    <a:lnTo>
                      <a:pt x="2055" y="2452"/>
                    </a:lnTo>
                    <a:lnTo>
                      <a:pt x="2162" y="2377"/>
                    </a:lnTo>
                    <a:lnTo>
                      <a:pt x="2259" y="2291"/>
                    </a:lnTo>
                    <a:lnTo>
                      <a:pt x="2345" y="2194"/>
                    </a:lnTo>
                    <a:lnTo>
                      <a:pt x="2431" y="2098"/>
                    </a:lnTo>
                    <a:lnTo>
                      <a:pt x="2495" y="1990"/>
                    </a:lnTo>
                    <a:lnTo>
                      <a:pt x="2549" y="1872"/>
                    </a:lnTo>
                    <a:lnTo>
                      <a:pt x="2603" y="1743"/>
                    </a:lnTo>
                    <a:lnTo>
                      <a:pt x="2635" y="1614"/>
                    </a:lnTo>
                    <a:lnTo>
                      <a:pt x="2657" y="1485"/>
                    </a:lnTo>
                    <a:lnTo>
                      <a:pt x="2667" y="1345"/>
                    </a:lnTo>
                    <a:lnTo>
                      <a:pt x="2657" y="1216"/>
                    </a:lnTo>
                    <a:lnTo>
                      <a:pt x="2635" y="1076"/>
                    </a:lnTo>
                    <a:lnTo>
                      <a:pt x="2603" y="958"/>
                    </a:lnTo>
                    <a:lnTo>
                      <a:pt x="2560" y="829"/>
                    </a:lnTo>
                    <a:lnTo>
                      <a:pt x="2506" y="711"/>
                    </a:lnTo>
                    <a:lnTo>
                      <a:pt x="2442" y="603"/>
                    </a:lnTo>
                    <a:lnTo>
                      <a:pt x="2366" y="495"/>
                    </a:lnTo>
                    <a:lnTo>
                      <a:pt x="2270" y="399"/>
                    </a:lnTo>
                    <a:lnTo>
                      <a:pt x="2184" y="313"/>
                    </a:lnTo>
                    <a:lnTo>
                      <a:pt x="2076" y="237"/>
                    </a:lnTo>
                    <a:lnTo>
                      <a:pt x="1969" y="173"/>
                    </a:lnTo>
                    <a:lnTo>
                      <a:pt x="1850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2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1631425" y="1884600"/>
                <a:ext cx="66700" cy="66425"/>
              </a:xfrm>
              <a:custGeom>
                <a:rect b="b" l="l" r="r" t="t"/>
                <a:pathLst>
                  <a:path extrusionOk="0" h="2657" w="2668">
                    <a:moveTo>
                      <a:pt x="1194" y="1"/>
                    </a:moveTo>
                    <a:lnTo>
                      <a:pt x="1065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0" y="151"/>
                    </a:lnTo>
                    <a:lnTo>
                      <a:pt x="603" y="22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0"/>
                    </a:lnTo>
                    <a:lnTo>
                      <a:pt x="173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2" y="1431"/>
                    </a:lnTo>
                    <a:lnTo>
                      <a:pt x="22" y="1560"/>
                    </a:lnTo>
                    <a:lnTo>
                      <a:pt x="55" y="1689"/>
                    </a:lnTo>
                    <a:lnTo>
                      <a:pt x="98" y="1818"/>
                    </a:lnTo>
                    <a:lnTo>
                      <a:pt x="151" y="1936"/>
                    </a:lnTo>
                    <a:lnTo>
                      <a:pt x="216" y="2044"/>
                    </a:lnTo>
                    <a:lnTo>
                      <a:pt x="291" y="2151"/>
                    </a:lnTo>
                    <a:lnTo>
                      <a:pt x="377" y="2248"/>
                    </a:lnTo>
                    <a:lnTo>
                      <a:pt x="474" y="2334"/>
                    </a:lnTo>
                    <a:lnTo>
                      <a:pt x="571" y="2409"/>
                    </a:lnTo>
                    <a:lnTo>
                      <a:pt x="678" y="2484"/>
                    </a:lnTo>
                    <a:lnTo>
                      <a:pt x="796" y="2538"/>
                    </a:lnTo>
                    <a:lnTo>
                      <a:pt x="915" y="2592"/>
                    </a:lnTo>
                    <a:lnTo>
                      <a:pt x="1044" y="2624"/>
                    </a:lnTo>
                    <a:lnTo>
                      <a:pt x="1184" y="2646"/>
                    </a:lnTo>
                    <a:lnTo>
                      <a:pt x="1313" y="2657"/>
                    </a:lnTo>
                    <a:lnTo>
                      <a:pt x="1452" y="2657"/>
                    </a:lnTo>
                    <a:lnTo>
                      <a:pt x="1581" y="2635"/>
                    </a:lnTo>
                    <a:lnTo>
                      <a:pt x="1710" y="2603"/>
                    </a:lnTo>
                    <a:lnTo>
                      <a:pt x="1829" y="2560"/>
                    </a:lnTo>
                    <a:lnTo>
                      <a:pt x="1947" y="2506"/>
                    </a:lnTo>
                    <a:lnTo>
                      <a:pt x="2065" y="2441"/>
                    </a:lnTo>
                    <a:lnTo>
                      <a:pt x="2162" y="2366"/>
                    </a:lnTo>
                    <a:lnTo>
                      <a:pt x="2259" y="2280"/>
                    </a:lnTo>
                    <a:lnTo>
                      <a:pt x="2356" y="2183"/>
                    </a:lnTo>
                    <a:lnTo>
                      <a:pt x="2431" y="2076"/>
                    </a:lnTo>
                    <a:lnTo>
                      <a:pt x="2495" y="1968"/>
                    </a:lnTo>
                    <a:lnTo>
                      <a:pt x="2560" y="1850"/>
                    </a:lnTo>
                    <a:lnTo>
                      <a:pt x="2603" y="1732"/>
                    </a:lnTo>
                    <a:lnTo>
                      <a:pt x="2635" y="1603"/>
                    </a:lnTo>
                    <a:lnTo>
                      <a:pt x="2657" y="1474"/>
                    </a:lnTo>
                    <a:lnTo>
                      <a:pt x="2668" y="1334"/>
                    </a:lnTo>
                    <a:lnTo>
                      <a:pt x="2657" y="1194"/>
                    </a:lnTo>
                    <a:lnTo>
                      <a:pt x="2635" y="1065"/>
                    </a:lnTo>
                    <a:lnTo>
                      <a:pt x="2603" y="936"/>
                    </a:lnTo>
                    <a:lnTo>
                      <a:pt x="2560" y="818"/>
                    </a:lnTo>
                    <a:lnTo>
                      <a:pt x="2506" y="700"/>
                    </a:lnTo>
                    <a:lnTo>
                      <a:pt x="2442" y="592"/>
                    </a:lnTo>
                    <a:lnTo>
                      <a:pt x="2356" y="484"/>
                    </a:lnTo>
                    <a:lnTo>
                      <a:pt x="2270" y="388"/>
                    </a:lnTo>
                    <a:lnTo>
                      <a:pt x="2184" y="302"/>
                    </a:lnTo>
                    <a:lnTo>
                      <a:pt x="2076" y="226"/>
                    </a:lnTo>
                    <a:lnTo>
                      <a:pt x="1969" y="162"/>
                    </a:lnTo>
                    <a:lnTo>
                      <a:pt x="1850" y="97"/>
                    </a:lnTo>
                    <a:lnTo>
                      <a:pt x="1721" y="54"/>
                    </a:lnTo>
                    <a:lnTo>
                      <a:pt x="1592" y="22"/>
                    </a:lnTo>
                    <a:lnTo>
                      <a:pt x="146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1709650" y="2120900"/>
                <a:ext cx="66175" cy="66425"/>
              </a:xfrm>
              <a:custGeom>
                <a:rect b="b" l="l" r="r" t="t"/>
                <a:pathLst>
                  <a:path extrusionOk="0" h="2657" w="2647">
                    <a:moveTo>
                      <a:pt x="1313" y="0"/>
                    </a:moveTo>
                    <a:lnTo>
                      <a:pt x="1184" y="11"/>
                    </a:lnTo>
                    <a:lnTo>
                      <a:pt x="1055" y="33"/>
                    </a:lnTo>
                    <a:lnTo>
                      <a:pt x="936" y="65"/>
                    </a:lnTo>
                    <a:lnTo>
                      <a:pt x="807" y="108"/>
                    </a:lnTo>
                    <a:lnTo>
                      <a:pt x="700" y="172"/>
                    </a:lnTo>
                    <a:lnTo>
                      <a:pt x="592" y="237"/>
                    </a:lnTo>
                    <a:lnTo>
                      <a:pt x="485" y="312"/>
                    </a:lnTo>
                    <a:lnTo>
                      <a:pt x="399" y="398"/>
                    </a:lnTo>
                    <a:lnTo>
                      <a:pt x="313" y="484"/>
                    </a:lnTo>
                    <a:lnTo>
                      <a:pt x="237" y="592"/>
                    </a:lnTo>
                    <a:lnTo>
                      <a:pt x="162" y="69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22" y="1054"/>
                    </a:lnTo>
                    <a:lnTo>
                      <a:pt x="1" y="1183"/>
                    </a:lnTo>
                    <a:lnTo>
                      <a:pt x="1" y="1312"/>
                    </a:lnTo>
                    <a:lnTo>
                      <a:pt x="1" y="1441"/>
                    </a:lnTo>
                    <a:lnTo>
                      <a:pt x="22" y="1581"/>
                    </a:lnTo>
                    <a:lnTo>
                      <a:pt x="55" y="1699"/>
                    </a:lnTo>
                    <a:lnTo>
                      <a:pt x="98" y="1828"/>
                    </a:lnTo>
                    <a:lnTo>
                      <a:pt x="151" y="1947"/>
                    </a:lnTo>
                    <a:lnTo>
                      <a:pt x="216" y="2054"/>
                    </a:lnTo>
                    <a:lnTo>
                      <a:pt x="302" y="2162"/>
                    </a:lnTo>
                    <a:lnTo>
                      <a:pt x="388" y="2259"/>
                    </a:lnTo>
                    <a:lnTo>
                      <a:pt x="485" y="2345"/>
                    </a:lnTo>
                    <a:lnTo>
                      <a:pt x="582" y="2420"/>
                    </a:lnTo>
                    <a:lnTo>
                      <a:pt x="700" y="2495"/>
                    </a:lnTo>
                    <a:lnTo>
                      <a:pt x="807" y="2549"/>
                    </a:lnTo>
                    <a:lnTo>
                      <a:pt x="936" y="2592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23" y="2656"/>
                    </a:lnTo>
                    <a:lnTo>
                      <a:pt x="1463" y="2646"/>
                    </a:lnTo>
                    <a:lnTo>
                      <a:pt x="1582" y="2624"/>
                    </a:lnTo>
                    <a:lnTo>
                      <a:pt x="1711" y="2592"/>
                    </a:lnTo>
                    <a:lnTo>
                      <a:pt x="1829" y="2549"/>
                    </a:lnTo>
                    <a:lnTo>
                      <a:pt x="1947" y="2495"/>
                    </a:lnTo>
                    <a:lnTo>
                      <a:pt x="2055" y="2431"/>
                    </a:lnTo>
                    <a:lnTo>
                      <a:pt x="2151" y="2355"/>
                    </a:lnTo>
                    <a:lnTo>
                      <a:pt x="2248" y="2269"/>
                    </a:lnTo>
                    <a:lnTo>
                      <a:pt x="2334" y="2173"/>
                    </a:lnTo>
                    <a:lnTo>
                      <a:pt x="2410" y="2076"/>
                    </a:lnTo>
                    <a:lnTo>
                      <a:pt x="2474" y="1968"/>
                    </a:lnTo>
                    <a:lnTo>
                      <a:pt x="2539" y="1850"/>
                    </a:lnTo>
                    <a:lnTo>
                      <a:pt x="2582" y="1732"/>
                    </a:lnTo>
                    <a:lnTo>
                      <a:pt x="2614" y="1613"/>
                    </a:lnTo>
                    <a:lnTo>
                      <a:pt x="2635" y="1484"/>
                    </a:lnTo>
                    <a:lnTo>
                      <a:pt x="2646" y="1355"/>
                    </a:lnTo>
                    <a:lnTo>
                      <a:pt x="2635" y="1215"/>
                    </a:lnTo>
                    <a:lnTo>
                      <a:pt x="2625" y="1086"/>
                    </a:lnTo>
                    <a:lnTo>
                      <a:pt x="2592" y="957"/>
                    </a:lnTo>
                    <a:lnTo>
                      <a:pt x="2549" y="839"/>
                    </a:lnTo>
                    <a:lnTo>
                      <a:pt x="2485" y="721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12"/>
                    </a:lnTo>
                    <a:lnTo>
                      <a:pt x="2055" y="237"/>
                    </a:lnTo>
                    <a:lnTo>
                      <a:pt x="1947" y="172"/>
                    </a:lnTo>
                    <a:lnTo>
                      <a:pt x="1829" y="108"/>
                    </a:lnTo>
                    <a:lnTo>
                      <a:pt x="1711" y="65"/>
                    </a:lnTo>
                    <a:lnTo>
                      <a:pt x="1582" y="33"/>
                    </a:lnTo>
                    <a:lnTo>
                      <a:pt x="1453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766900" y="2120900"/>
                <a:ext cx="66425" cy="66425"/>
              </a:xfrm>
              <a:custGeom>
                <a:rect b="b" l="l" r="r" t="t"/>
                <a:pathLst>
                  <a:path extrusionOk="0" h="2657" w="2657">
                    <a:moveTo>
                      <a:pt x="1237" y="0"/>
                    </a:moveTo>
                    <a:lnTo>
                      <a:pt x="1108" y="22"/>
                    </a:lnTo>
                    <a:lnTo>
                      <a:pt x="979" y="54"/>
                    </a:lnTo>
                    <a:lnTo>
                      <a:pt x="850" y="86"/>
                    </a:lnTo>
                    <a:lnTo>
                      <a:pt x="731" y="140"/>
                    </a:lnTo>
                    <a:lnTo>
                      <a:pt x="624" y="205"/>
                    </a:lnTo>
                    <a:lnTo>
                      <a:pt x="516" y="280"/>
                    </a:lnTo>
                    <a:lnTo>
                      <a:pt x="420" y="366"/>
                    </a:lnTo>
                    <a:lnTo>
                      <a:pt x="323" y="463"/>
                    </a:lnTo>
                    <a:lnTo>
                      <a:pt x="247" y="570"/>
                    </a:lnTo>
                    <a:lnTo>
                      <a:pt x="172" y="678"/>
                    </a:lnTo>
                    <a:lnTo>
                      <a:pt x="118" y="785"/>
                    </a:lnTo>
                    <a:lnTo>
                      <a:pt x="65" y="914"/>
                    </a:lnTo>
                    <a:lnTo>
                      <a:pt x="32" y="1043"/>
                    </a:lnTo>
                    <a:lnTo>
                      <a:pt x="11" y="1172"/>
                    </a:lnTo>
                    <a:lnTo>
                      <a:pt x="0" y="1312"/>
                    </a:lnTo>
                    <a:lnTo>
                      <a:pt x="0" y="1441"/>
                    </a:lnTo>
                    <a:lnTo>
                      <a:pt x="22" y="1570"/>
                    </a:lnTo>
                    <a:lnTo>
                      <a:pt x="43" y="1689"/>
                    </a:lnTo>
                    <a:lnTo>
                      <a:pt x="86" y="1818"/>
                    </a:lnTo>
                    <a:lnTo>
                      <a:pt x="140" y="1925"/>
                    </a:lnTo>
                    <a:lnTo>
                      <a:pt x="204" y="2033"/>
                    </a:lnTo>
                    <a:lnTo>
                      <a:pt x="280" y="2140"/>
                    </a:lnTo>
                    <a:lnTo>
                      <a:pt x="366" y="2237"/>
                    </a:lnTo>
                    <a:lnTo>
                      <a:pt x="452" y="2323"/>
                    </a:lnTo>
                    <a:lnTo>
                      <a:pt x="559" y="2409"/>
                    </a:lnTo>
                    <a:lnTo>
                      <a:pt x="656" y="2474"/>
                    </a:lnTo>
                    <a:lnTo>
                      <a:pt x="774" y="2538"/>
                    </a:lnTo>
                    <a:lnTo>
                      <a:pt x="893" y="2581"/>
                    </a:lnTo>
                    <a:lnTo>
                      <a:pt x="1011" y="2624"/>
                    </a:lnTo>
                    <a:lnTo>
                      <a:pt x="1140" y="2646"/>
                    </a:lnTo>
                    <a:lnTo>
                      <a:pt x="1269" y="2656"/>
                    </a:lnTo>
                    <a:lnTo>
                      <a:pt x="1409" y="2656"/>
                    </a:lnTo>
                    <a:lnTo>
                      <a:pt x="1538" y="2646"/>
                    </a:lnTo>
                    <a:lnTo>
                      <a:pt x="1667" y="2613"/>
                    </a:lnTo>
                    <a:lnTo>
                      <a:pt x="1796" y="2570"/>
                    </a:lnTo>
                    <a:lnTo>
                      <a:pt x="1914" y="2517"/>
                    </a:lnTo>
                    <a:lnTo>
                      <a:pt x="2022" y="2452"/>
                    </a:lnTo>
                    <a:lnTo>
                      <a:pt x="2129" y="2377"/>
                    </a:lnTo>
                    <a:lnTo>
                      <a:pt x="2226" y="2291"/>
                    </a:lnTo>
                    <a:lnTo>
                      <a:pt x="2323" y="2194"/>
                    </a:lnTo>
                    <a:lnTo>
                      <a:pt x="2398" y="2097"/>
                    </a:lnTo>
                    <a:lnTo>
                      <a:pt x="2473" y="1990"/>
                    </a:lnTo>
                    <a:lnTo>
                      <a:pt x="2538" y="1871"/>
                    </a:lnTo>
                    <a:lnTo>
                      <a:pt x="2581" y="1742"/>
                    </a:lnTo>
                    <a:lnTo>
                      <a:pt x="2624" y="1624"/>
                    </a:lnTo>
                    <a:lnTo>
                      <a:pt x="2645" y="1484"/>
                    </a:lnTo>
                    <a:lnTo>
                      <a:pt x="2656" y="1355"/>
                    </a:lnTo>
                    <a:lnTo>
                      <a:pt x="2645" y="1226"/>
                    </a:lnTo>
                    <a:lnTo>
                      <a:pt x="2635" y="1097"/>
                    </a:lnTo>
                    <a:lnTo>
                      <a:pt x="2602" y="968"/>
                    </a:lnTo>
                    <a:lnTo>
                      <a:pt x="2559" y="850"/>
                    </a:lnTo>
                    <a:lnTo>
                      <a:pt x="2506" y="732"/>
                    </a:lnTo>
                    <a:lnTo>
                      <a:pt x="2441" y="624"/>
                    </a:lnTo>
                    <a:lnTo>
                      <a:pt x="2366" y="517"/>
                    </a:lnTo>
                    <a:lnTo>
                      <a:pt x="2280" y="420"/>
                    </a:lnTo>
                    <a:lnTo>
                      <a:pt x="2194" y="334"/>
                    </a:lnTo>
                    <a:lnTo>
                      <a:pt x="2097" y="258"/>
                    </a:lnTo>
                    <a:lnTo>
                      <a:pt x="1989" y="183"/>
                    </a:lnTo>
                    <a:lnTo>
                      <a:pt x="1871" y="129"/>
                    </a:lnTo>
                    <a:lnTo>
                      <a:pt x="1753" y="76"/>
                    </a:lnTo>
                    <a:lnTo>
                      <a:pt x="1635" y="43"/>
                    </a:lnTo>
                    <a:lnTo>
                      <a:pt x="1506" y="11"/>
                    </a:lnTo>
                    <a:lnTo>
                      <a:pt x="137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1631425" y="2357200"/>
                <a:ext cx="66700" cy="66675"/>
              </a:xfrm>
              <a:custGeom>
                <a:rect b="b" l="l" r="r" t="t"/>
                <a:pathLst>
                  <a:path extrusionOk="0" h="2667" w="2668">
                    <a:moveTo>
                      <a:pt x="1270" y="0"/>
                    </a:moveTo>
                    <a:lnTo>
                      <a:pt x="1141" y="11"/>
                    </a:lnTo>
                    <a:lnTo>
                      <a:pt x="1012" y="43"/>
                    </a:lnTo>
                    <a:lnTo>
                      <a:pt x="883" y="76"/>
                    </a:lnTo>
                    <a:lnTo>
                      <a:pt x="764" y="129"/>
                    </a:lnTo>
                    <a:lnTo>
                      <a:pt x="646" y="194"/>
                    </a:lnTo>
                    <a:lnTo>
                      <a:pt x="538" y="269"/>
                    </a:lnTo>
                    <a:lnTo>
                      <a:pt x="442" y="344"/>
                    </a:lnTo>
                    <a:lnTo>
                      <a:pt x="356" y="441"/>
                    </a:lnTo>
                    <a:lnTo>
                      <a:pt x="270" y="538"/>
                    </a:lnTo>
                    <a:lnTo>
                      <a:pt x="194" y="645"/>
                    </a:lnTo>
                    <a:lnTo>
                      <a:pt x="130" y="764"/>
                    </a:lnTo>
                    <a:lnTo>
                      <a:pt x="76" y="882"/>
                    </a:lnTo>
                    <a:lnTo>
                      <a:pt x="44" y="1011"/>
                    </a:lnTo>
                    <a:lnTo>
                      <a:pt x="12" y="1140"/>
                    </a:lnTo>
                    <a:lnTo>
                      <a:pt x="1" y="1269"/>
                    </a:lnTo>
                    <a:lnTo>
                      <a:pt x="1" y="1409"/>
                    </a:lnTo>
                    <a:lnTo>
                      <a:pt x="22" y="1549"/>
                    </a:lnTo>
                    <a:lnTo>
                      <a:pt x="44" y="1678"/>
                    </a:lnTo>
                    <a:lnTo>
                      <a:pt x="87" y="1796"/>
                    </a:lnTo>
                    <a:lnTo>
                      <a:pt x="141" y="1914"/>
                    </a:lnTo>
                    <a:lnTo>
                      <a:pt x="205" y="2033"/>
                    </a:lnTo>
                    <a:lnTo>
                      <a:pt x="280" y="2140"/>
                    </a:lnTo>
                    <a:lnTo>
                      <a:pt x="356" y="2237"/>
                    </a:lnTo>
                    <a:lnTo>
                      <a:pt x="452" y="2323"/>
                    </a:lnTo>
                    <a:lnTo>
                      <a:pt x="549" y="2409"/>
                    </a:lnTo>
                    <a:lnTo>
                      <a:pt x="657" y="2484"/>
                    </a:lnTo>
                    <a:lnTo>
                      <a:pt x="775" y="2538"/>
                    </a:lnTo>
                    <a:lnTo>
                      <a:pt x="893" y="2592"/>
                    </a:lnTo>
                    <a:lnTo>
                      <a:pt x="1022" y="2635"/>
                    </a:lnTo>
                    <a:lnTo>
                      <a:pt x="1151" y="2656"/>
                    </a:lnTo>
                    <a:lnTo>
                      <a:pt x="1291" y="2667"/>
                    </a:lnTo>
                    <a:lnTo>
                      <a:pt x="1431" y="2667"/>
                    </a:lnTo>
                    <a:lnTo>
                      <a:pt x="1560" y="2645"/>
                    </a:lnTo>
                    <a:lnTo>
                      <a:pt x="1689" y="2613"/>
                    </a:lnTo>
                    <a:lnTo>
                      <a:pt x="1818" y="2581"/>
                    </a:lnTo>
                    <a:lnTo>
                      <a:pt x="1936" y="2527"/>
                    </a:lnTo>
                    <a:lnTo>
                      <a:pt x="2044" y="2463"/>
                    </a:lnTo>
                    <a:lnTo>
                      <a:pt x="2151" y="2387"/>
                    </a:lnTo>
                    <a:lnTo>
                      <a:pt x="2248" y="2301"/>
                    </a:lnTo>
                    <a:lnTo>
                      <a:pt x="2334" y="2205"/>
                    </a:lnTo>
                    <a:lnTo>
                      <a:pt x="2420" y="2108"/>
                    </a:lnTo>
                    <a:lnTo>
                      <a:pt x="2485" y="2000"/>
                    </a:lnTo>
                    <a:lnTo>
                      <a:pt x="2549" y="1882"/>
                    </a:lnTo>
                    <a:lnTo>
                      <a:pt x="2603" y="1764"/>
                    </a:lnTo>
                    <a:lnTo>
                      <a:pt x="2635" y="1635"/>
                    </a:lnTo>
                    <a:lnTo>
                      <a:pt x="2657" y="1495"/>
                    </a:lnTo>
                    <a:lnTo>
                      <a:pt x="2668" y="1366"/>
                    </a:lnTo>
                    <a:lnTo>
                      <a:pt x="2668" y="1226"/>
                    </a:lnTo>
                    <a:lnTo>
                      <a:pt x="2646" y="1097"/>
                    </a:lnTo>
                    <a:lnTo>
                      <a:pt x="2624" y="979"/>
                    </a:lnTo>
                    <a:lnTo>
                      <a:pt x="2581" y="850"/>
                    </a:lnTo>
                    <a:lnTo>
                      <a:pt x="2528" y="742"/>
                    </a:lnTo>
                    <a:lnTo>
                      <a:pt x="2463" y="624"/>
                    </a:lnTo>
                    <a:lnTo>
                      <a:pt x="2388" y="527"/>
                    </a:lnTo>
                    <a:lnTo>
                      <a:pt x="2313" y="430"/>
                    </a:lnTo>
                    <a:lnTo>
                      <a:pt x="2227" y="344"/>
                    </a:lnTo>
                    <a:lnTo>
                      <a:pt x="2119" y="258"/>
                    </a:lnTo>
                    <a:lnTo>
                      <a:pt x="2022" y="194"/>
                    </a:lnTo>
                    <a:lnTo>
                      <a:pt x="1904" y="129"/>
                    </a:lnTo>
                    <a:lnTo>
                      <a:pt x="1786" y="76"/>
                    </a:lnTo>
                    <a:lnTo>
                      <a:pt x="1667" y="43"/>
                    </a:lnTo>
                    <a:lnTo>
                      <a:pt x="1538" y="11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1158825" y="2591075"/>
                <a:ext cx="66425" cy="66150"/>
              </a:xfrm>
              <a:custGeom>
                <a:rect b="b" l="l" r="r" t="t"/>
                <a:pathLst>
                  <a:path extrusionOk="0" h="2646" w="2657">
                    <a:moveTo>
                      <a:pt x="1205" y="0"/>
                    </a:moveTo>
                    <a:lnTo>
                      <a:pt x="1076" y="22"/>
                    </a:lnTo>
                    <a:lnTo>
                      <a:pt x="947" y="54"/>
                    </a:lnTo>
                    <a:lnTo>
                      <a:pt x="829" y="97"/>
                    </a:lnTo>
                    <a:lnTo>
                      <a:pt x="711" y="162"/>
                    </a:lnTo>
                    <a:lnTo>
                      <a:pt x="603" y="226"/>
                    </a:lnTo>
                    <a:lnTo>
                      <a:pt x="496" y="301"/>
                    </a:lnTo>
                    <a:lnTo>
                      <a:pt x="399" y="387"/>
                    </a:lnTo>
                    <a:lnTo>
                      <a:pt x="313" y="484"/>
                    </a:lnTo>
                    <a:lnTo>
                      <a:pt x="238" y="592"/>
                    </a:lnTo>
                    <a:lnTo>
                      <a:pt x="162" y="699"/>
                    </a:lnTo>
                    <a:lnTo>
                      <a:pt x="109" y="818"/>
                    </a:lnTo>
                    <a:lnTo>
                      <a:pt x="66" y="947"/>
                    </a:lnTo>
                    <a:lnTo>
                      <a:pt x="33" y="1065"/>
                    </a:lnTo>
                    <a:lnTo>
                      <a:pt x="12" y="1205"/>
                    </a:lnTo>
                    <a:lnTo>
                      <a:pt x="1" y="1334"/>
                    </a:lnTo>
                    <a:lnTo>
                      <a:pt x="12" y="1463"/>
                    </a:lnTo>
                    <a:lnTo>
                      <a:pt x="33" y="1592"/>
                    </a:lnTo>
                    <a:lnTo>
                      <a:pt x="66" y="1721"/>
                    </a:lnTo>
                    <a:lnTo>
                      <a:pt x="119" y="1839"/>
                    </a:lnTo>
                    <a:lnTo>
                      <a:pt x="173" y="1947"/>
                    </a:lnTo>
                    <a:lnTo>
                      <a:pt x="238" y="2054"/>
                    </a:lnTo>
                    <a:lnTo>
                      <a:pt x="313" y="2162"/>
                    </a:lnTo>
                    <a:lnTo>
                      <a:pt x="399" y="2248"/>
                    </a:lnTo>
                    <a:lnTo>
                      <a:pt x="496" y="2334"/>
                    </a:lnTo>
                    <a:lnTo>
                      <a:pt x="592" y="2409"/>
                    </a:lnTo>
                    <a:lnTo>
                      <a:pt x="700" y="2484"/>
                    </a:lnTo>
                    <a:lnTo>
                      <a:pt x="818" y="2538"/>
                    </a:lnTo>
                    <a:lnTo>
                      <a:pt x="937" y="2581"/>
                    </a:lnTo>
                    <a:lnTo>
                      <a:pt x="1055" y="2613"/>
                    </a:lnTo>
                    <a:lnTo>
                      <a:pt x="1184" y="2635"/>
                    </a:lnTo>
                    <a:lnTo>
                      <a:pt x="1313" y="2646"/>
                    </a:lnTo>
                    <a:lnTo>
                      <a:pt x="1453" y="2635"/>
                    </a:lnTo>
                    <a:lnTo>
                      <a:pt x="1582" y="2624"/>
                    </a:lnTo>
                    <a:lnTo>
                      <a:pt x="1711" y="2592"/>
                    </a:lnTo>
                    <a:lnTo>
                      <a:pt x="1829" y="2538"/>
                    </a:lnTo>
                    <a:lnTo>
                      <a:pt x="1947" y="2484"/>
                    </a:lnTo>
                    <a:lnTo>
                      <a:pt x="2066" y="2420"/>
                    </a:lnTo>
                    <a:lnTo>
                      <a:pt x="2162" y="2334"/>
                    </a:lnTo>
                    <a:lnTo>
                      <a:pt x="2259" y="2248"/>
                    </a:lnTo>
                    <a:lnTo>
                      <a:pt x="2345" y="2151"/>
                    </a:lnTo>
                    <a:lnTo>
                      <a:pt x="2431" y="2054"/>
                    </a:lnTo>
                    <a:lnTo>
                      <a:pt x="2496" y="1936"/>
                    </a:lnTo>
                    <a:lnTo>
                      <a:pt x="2549" y="1818"/>
                    </a:lnTo>
                    <a:lnTo>
                      <a:pt x="2592" y="1699"/>
                    </a:lnTo>
                    <a:lnTo>
                      <a:pt x="2625" y="1570"/>
                    </a:lnTo>
                    <a:lnTo>
                      <a:pt x="2646" y="1441"/>
                    </a:lnTo>
                    <a:lnTo>
                      <a:pt x="2657" y="1312"/>
                    </a:lnTo>
                    <a:lnTo>
                      <a:pt x="2646" y="1172"/>
                    </a:lnTo>
                    <a:lnTo>
                      <a:pt x="2625" y="1054"/>
                    </a:lnTo>
                    <a:lnTo>
                      <a:pt x="2592" y="925"/>
                    </a:lnTo>
                    <a:lnTo>
                      <a:pt x="2549" y="807"/>
                    </a:lnTo>
                    <a:lnTo>
                      <a:pt x="2485" y="689"/>
                    </a:lnTo>
                    <a:lnTo>
                      <a:pt x="2420" y="581"/>
                    </a:lnTo>
                    <a:lnTo>
                      <a:pt x="2345" y="484"/>
                    </a:lnTo>
                    <a:lnTo>
                      <a:pt x="2259" y="387"/>
                    </a:lnTo>
                    <a:lnTo>
                      <a:pt x="2162" y="301"/>
                    </a:lnTo>
                    <a:lnTo>
                      <a:pt x="2066" y="226"/>
                    </a:lnTo>
                    <a:lnTo>
                      <a:pt x="1958" y="162"/>
                    </a:lnTo>
                    <a:lnTo>
                      <a:pt x="1840" y="108"/>
                    </a:lnTo>
                    <a:lnTo>
                      <a:pt x="1721" y="65"/>
                    </a:lnTo>
                    <a:lnTo>
                      <a:pt x="1603" y="22"/>
                    </a:lnTo>
                    <a:lnTo>
                      <a:pt x="14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3"/>
              <p:cNvSpPr/>
              <p:nvPr/>
            </p:nvSpPr>
            <p:spPr>
              <a:xfrm>
                <a:off x="1236800" y="2590800"/>
                <a:ext cx="66425" cy="66425"/>
              </a:xfrm>
              <a:custGeom>
                <a:rect b="b" l="l" r="r" t="t"/>
                <a:pathLst>
                  <a:path extrusionOk="0" h="2657" w="2657">
                    <a:moveTo>
                      <a:pt x="1323" y="1"/>
                    </a:moveTo>
                    <a:lnTo>
                      <a:pt x="1183" y="11"/>
                    </a:lnTo>
                    <a:lnTo>
                      <a:pt x="1065" y="33"/>
                    </a:lnTo>
                    <a:lnTo>
                      <a:pt x="936" y="65"/>
                    </a:lnTo>
                    <a:lnTo>
                      <a:pt x="818" y="108"/>
                    </a:lnTo>
                    <a:lnTo>
                      <a:pt x="699" y="162"/>
                    </a:lnTo>
                    <a:lnTo>
                      <a:pt x="592" y="237"/>
                    </a:lnTo>
                    <a:lnTo>
                      <a:pt x="495" y="312"/>
                    </a:lnTo>
                    <a:lnTo>
                      <a:pt x="398" y="388"/>
                    </a:lnTo>
                    <a:lnTo>
                      <a:pt x="312" y="484"/>
                    </a:lnTo>
                    <a:lnTo>
                      <a:pt x="237" y="581"/>
                    </a:lnTo>
                    <a:lnTo>
                      <a:pt x="172" y="68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1" y="1183"/>
                    </a:lnTo>
                    <a:lnTo>
                      <a:pt x="0" y="1312"/>
                    </a:lnTo>
                    <a:lnTo>
                      <a:pt x="0" y="1441"/>
                    </a:lnTo>
                    <a:lnTo>
                      <a:pt x="22" y="1581"/>
                    </a:lnTo>
                    <a:lnTo>
                      <a:pt x="54" y="1710"/>
                    </a:lnTo>
                    <a:lnTo>
                      <a:pt x="97" y="1829"/>
                    </a:lnTo>
                    <a:lnTo>
                      <a:pt x="151" y="1947"/>
                    </a:lnTo>
                    <a:lnTo>
                      <a:pt x="226" y="2054"/>
                    </a:lnTo>
                    <a:lnTo>
                      <a:pt x="301" y="2162"/>
                    </a:lnTo>
                    <a:lnTo>
                      <a:pt x="387" y="2259"/>
                    </a:lnTo>
                    <a:lnTo>
                      <a:pt x="484" y="2345"/>
                    </a:lnTo>
                    <a:lnTo>
                      <a:pt x="581" y="2431"/>
                    </a:lnTo>
                    <a:lnTo>
                      <a:pt x="699" y="2495"/>
                    </a:lnTo>
                    <a:lnTo>
                      <a:pt x="818" y="2549"/>
                    </a:lnTo>
                    <a:lnTo>
                      <a:pt x="936" y="2603"/>
                    </a:lnTo>
                    <a:lnTo>
                      <a:pt x="1065" y="2635"/>
                    </a:lnTo>
                    <a:lnTo>
                      <a:pt x="1194" y="2657"/>
                    </a:lnTo>
                    <a:lnTo>
                      <a:pt x="1463" y="2657"/>
                    </a:lnTo>
                    <a:lnTo>
                      <a:pt x="1592" y="2635"/>
                    </a:lnTo>
                    <a:lnTo>
                      <a:pt x="1721" y="2603"/>
                    </a:lnTo>
                    <a:lnTo>
                      <a:pt x="1839" y="2549"/>
                    </a:lnTo>
                    <a:lnTo>
                      <a:pt x="1947" y="2495"/>
                    </a:lnTo>
                    <a:lnTo>
                      <a:pt x="2054" y="2431"/>
                    </a:lnTo>
                    <a:lnTo>
                      <a:pt x="2162" y="2355"/>
                    </a:lnTo>
                    <a:lnTo>
                      <a:pt x="2258" y="2269"/>
                    </a:lnTo>
                    <a:lnTo>
                      <a:pt x="2345" y="2183"/>
                    </a:lnTo>
                    <a:lnTo>
                      <a:pt x="2420" y="2076"/>
                    </a:lnTo>
                    <a:lnTo>
                      <a:pt x="2484" y="1968"/>
                    </a:lnTo>
                    <a:lnTo>
                      <a:pt x="2538" y="1861"/>
                    </a:lnTo>
                    <a:lnTo>
                      <a:pt x="2592" y="1743"/>
                    </a:lnTo>
                    <a:lnTo>
                      <a:pt x="2624" y="1614"/>
                    </a:lnTo>
                    <a:lnTo>
                      <a:pt x="2646" y="1484"/>
                    </a:lnTo>
                    <a:lnTo>
                      <a:pt x="2656" y="1355"/>
                    </a:lnTo>
                    <a:lnTo>
                      <a:pt x="2646" y="1216"/>
                    </a:lnTo>
                    <a:lnTo>
                      <a:pt x="2635" y="1087"/>
                    </a:lnTo>
                    <a:lnTo>
                      <a:pt x="2603" y="958"/>
                    </a:lnTo>
                    <a:lnTo>
                      <a:pt x="2549" y="839"/>
                    </a:lnTo>
                    <a:lnTo>
                      <a:pt x="2495" y="721"/>
                    </a:lnTo>
                    <a:lnTo>
                      <a:pt x="2431" y="603"/>
                    </a:lnTo>
                    <a:lnTo>
                      <a:pt x="2355" y="506"/>
                    </a:lnTo>
                    <a:lnTo>
                      <a:pt x="2269" y="409"/>
                    </a:lnTo>
                    <a:lnTo>
                      <a:pt x="2172" y="312"/>
                    </a:lnTo>
                    <a:lnTo>
                      <a:pt x="2065" y="237"/>
                    </a:lnTo>
                    <a:lnTo>
                      <a:pt x="1957" y="173"/>
                    </a:lnTo>
                    <a:lnTo>
                      <a:pt x="1839" y="108"/>
                    </a:lnTo>
                    <a:lnTo>
                      <a:pt x="1710" y="65"/>
                    </a:lnTo>
                    <a:lnTo>
                      <a:pt x="1592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3"/>
              <p:cNvSpPr/>
              <p:nvPr/>
            </p:nvSpPr>
            <p:spPr>
              <a:xfrm>
                <a:off x="1236800" y="1648300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344" y="1"/>
                    </a:moveTo>
                    <a:lnTo>
                      <a:pt x="1205" y="11"/>
                    </a:lnTo>
                    <a:lnTo>
                      <a:pt x="1076" y="22"/>
                    </a:lnTo>
                    <a:lnTo>
                      <a:pt x="947" y="54"/>
                    </a:lnTo>
                    <a:lnTo>
                      <a:pt x="828" y="108"/>
                    </a:lnTo>
                    <a:lnTo>
                      <a:pt x="710" y="162"/>
                    </a:lnTo>
                    <a:lnTo>
                      <a:pt x="592" y="227"/>
                    </a:lnTo>
                    <a:lnTo>
                      <a:pt x="495" y="313"/>
                    </a:lnTo>
                    <a:lnTo>
                      <a:pt x="398" y="399"/>
                    </a:lnTo>
                    <a:lnTo>
                      <a:pt x="312" y="495"/>
                    </a:lnTo>
                    <a:lnTo>
                      <a:pt x="226" y="592"/>
                    </a:lnTo>
                    <a:lnTo>
                      <a:pt x="162" y="710"/>
                    </a:lnTo>
                    <a:lnTo>
                      <a:pt x="108" y="829"/>
                    </a:lnTo>
                    <a:lnTo>
                      <a:pt x="54" y="947"/>
                    </a:lnTo>
                    <a:lnTo>
                      <a:pt x="22" y="1076"/>
                    </a:lnTo>
                    <a:lnTo>
                      <a:pt x="11" y="1205"/>
                    </a:lnTo>
                    <a:lnTo>
                      <a:pt x="0" y="1334"/>
                    </a:lnTo>
                    <a:lnTo>
                      <a:pt x="11" y="1474"/>
                    </a:lnTo>
                    <a:lnTo>
                      <a:pt x="33" y="1592"/>
                    </a:lnTo>
                    <a:lnTo>
                      <a:pt x="65" y="1721"/>
                    </a:lnTo>
                    <a:lnTo>
                      <a:pt x="108" y="1839"/>
                    </a:lnTo>
                    <a:lnTo>
                      <a:pt x="172" y="1958"/>
                    </a:lnTo>
                    <a:lnTo>
                      <a:pt x="237" y="2065"/>
                    </a:lnTo>
                    <a:lnTo>
                      <a:pt x="312" y="2162"/>
                    </a:lnTo>
                    <a:lnTo>
                      <a:pt x="398" y="2259"/>
                    </a:lnTo>
                    <a:lnTo>
                      <a:pt x="484" y="2345"/>
                    </a:lnTo>
                    <a:lnTo>
                      <a:pt x="592" y="2420"/>
                    </a:lnTo>
                    <a:lnTo>
                      <a:pt x="699" y="2485"/>
                    </a:lnTo>
                    <a:lnTo>
                      <a:pt x="807" y="2538"/>
                    </a:lnTo>
                    <a:lnTo>
                      <a:pt x="925" y="2581"/>
                    </a:lnTo>
                    <a:lnTo>
                      <a:pt x="1054" y="2624"/>
                    </a:lnTo>
                    <a:lnTo>
                      <a:pt x="1183" y="2646"/>
                    </a:lnTo>
                    <a:lnTo>
                      <a:pt x="1441" y="2646"/>
                    </a:lnTo>
                    <a:lnTo>
                      <a:pt x="1581" y="2624"/>
                    </a:lnTo>
                    <a:lnTo>
                      <a:pt x="1710" y="2592"/>
                    </a:lnTo>
                    <a:lnTo>
                      <a:pt x="1828" y="2549"/>
                    </a:lnTo>
                    <a:lnTo>
                      <a:pt x="1947" y="2485"/>
                    </a:lnTo>
                    <a:lnTo>
                      <a:pt x="2054" y="2420"/>
                    </a:lnTo>
                    <a:lnTo>
                      <a:pt x="2162" y="2345"/>
                    </a:lnTo>
                    <a:lnTo>
                      <a:pt x="2258" y="2259"/>
                    </a:lnTo>
                    <a:lnTo>
                      <a:pt x="2345" y="2162"/>
                    </a:lnTo>
                    <a:lnTo>
                      <a:pt x="2420" y="2055"/>
                    </a:lnTo>
                    <a:lnTo>
                      <a:pt x="2495" y="1947"/>
                    </a:lnTo>
                    <a:lnTo>
                      <a:pt x="2549" y="1829"/>
                    </a:lnTo>
                    <a:lnTo>
                      <a:pt x="2592" y="1700"/>
                    </a:lnTo>
                    <a:lnTo>
                      <a:pt x="2624" y="1581"/>
                    </a:lnTo>
                    <a:lnTo>
                      <a:pt x="2646" y="1442"/>
                    </a:lnTo>
                    <a:lnTo>
                      <a:pt x="2646" y="1313"/>
                    </a:lnTo>
                    <a:lnTo>
                      <a:pt x="2646" y="1184"/>
                    </a:lnTo>
                    <a:lnTo>
                      <a:pt x="2624" y="1055"/>
                    </a:lnTo>
                    <a:lnTo>
                      <a:pt x="2592" y="925"/>
                    </a:lnTo>
                    <a:lnTo>
                      <a:pt x="2538" y="807"/>
                    </a:lnTo>
                    <a:lnTo>
                      <a:pt x="2484" y="700"/>
                    </a:lnTo>
                    <a:lnTo>
                      <a:pt x="2420" y="592"/>
                    </a:lnTo>
                    <a:lnTo>
                      <a:pt x="2345" y="485"/>
                    </a:lnTo>
                    <a:lnTo>
                      <a:pt x="2258" y="399"/>
                    </a:lnTo>
                    <a:lnTo>
                      <a:pt x="2162" y="313"/>
                    </a:lnTo>
                    <a:lnTo>
                      <a:pt x="2065" y="237"/>
                    </a:lnTo>
                    <a:lnTo>
                      <a:pt x="1957" y="162"/>
                    </a:lnTo>
                    <a:lnTo>
                      <a:pt x="1839" y="108"/>
                    </a:lnTo>
                    <a:lnTo>
                      <a:pt x="1721" y="65"/>
                    </a:lnTo>
                    <a:lnTo>
                      <a:pt x="1603" y="33"/>
                    </a:lnTo>
                    <a:lnTo>
                      <a:pt x="1474" y="11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3"/>
              <p:cNvSpPr/>
              <p:nvPr/>
            </p:nvSpPr>
            <p:spPr>
              <a:xfrm>
                <a:off x="1159100" y="1648575"/>
                <a:ext cx="65900" cy="65875"/>
              </a:xfrm>
              <a:custGeom>
                <a:rect b="b" l="l" r="r" t="t"/>
                <a:pathLst>
                  <a:path extrusionOk="0" h="2635" w="2636">
                    <a:moveTo>
                      <a:pt x="1184" y="0"/>
                    </a:moveTo>
                    <a:lnTo>
                      <a:pt x="1055" y="22"/>
                    </a:lnTo>
                    <a:lnTo>
                      <a:pt x="926" y="65"/>
                    </a:lnTo>
                    <a:lnTo>
                      <a:pt x="807" y="108"/>
                    </a:lnTo>
                    <a:lnTo>
                      <a:pt x="700" y="162"/>
                    </a:lnTo>
                    <a:lnTo>
                      <a:pt x="592" y="226"/>
                    </a:lnTo>
                    <a:lnTo>
                      <a:pt x="485" y="302"/>
                    </a:lnTo>
                    <a:lnTo>
                      <a:pt x="399" y="388"/>
                    </a:lnTo>
                    <a:lnTo>
                      <a:pt x="313" y="484"/>
                    </a:lnTo>
                    <a:lnTo>
                      <a:pt x="237" y="581"/>
                    </a:lnTo>
                    <a:lnTo>
                      <a:pt x="162" y="68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54"/>
                    </a:lnTo>
                    <a:lnTo>
                      <a:pt x="12" y="1173"/>
                    </a:lnTo>
                    <a:lnTo>
                      <a:pt x="1" y="1312"/>
                    </a:lnTo>
                    <a:lnTo>
                      <a:pt x="12" y="1441"/>
                    </a:lnTo>
                    <a:lnTo>
                      <a:pt x="33" y="1570"/>
                    </a:lnTo>
                    <a:lnTo>
                      <a:pt x="65" y="1689"/>
                    </a:lnTo>
                    <a:lnTo>
                      <a:pt x="108" y="1807"/>
                    </a:lnTo>
                    <a:lnTo>
                      <a:pt x="162" y="1925"/>
                    </a:lnTo>
                    <a:lnTo>
                      <a:pt x="227" y="2033"/>
                    </a:lnTo>
                    <a:lnTo>
                      <a:pt x="302" y="2130"/>
                    </a:lnTo>
                    <a:lnTo>
                      <a:pt x="388" y="2226"/>
                    </a:lnTo>
                    <a:lnTo>
                      <a:pt x="474" y="2312"/>
                    </a:lnTo>
                    <a:lnTo>
                      <a:pt x="581" y="2388"/>
                    </a:lnTo>
                    <a:lnTo>
                      <a:pt x="689" y="2463"/>
                    </a:lnTo>
                    <a:lnTo>
                      <a:pt x="796" y="2517"/>
                    </a:lnTo>
                    <a:lnTo>
                      <a:pt x="915" y="2560"/>
                    </a:lnTo>
                    <a:lnTo>
                      <a:pt x="1044" y="2603"/>
                    </a:lnTo>
                    <a:lnTo>
                      <a:pt x="1173" y="2624"/>
                    </a:lnTo>
                    <a:lnTo>
                      <a:pt x="1302" y="2635"/>
                    </a:lnTo>
                    <a:lnTo>
                      <a:pt x="1431" y="2624"/>
                    </a:lnTo>
                    <a:lnTo>
                      <a:pt x="1560" y="2603"/>
                    </a:lnTo>
                    <a:lnTo>
                      <a:pt x="1689" y="2570"/>
                    </a:lnTo>
                    <a:lnTo>
                      <a:pt x="1818" y="2527"/>
                    </a:lnTo>
                    <a:lnTo>
                      <a:pt x="1936" y="2474"/>
                    </a:lnTo>
                    <a:lnTo>
                      <a:pt x="2044" y="2398"/>
                    </a:lnTo>
                    <a:lnTo>
                      <a:pt x="2151" y="2323"/>
                    </a:lnTo>
                    <a:lnTo>
                      <a:pt x="2248" y="2237"/>
                    </a:lnTo>
                    <a:lnTo>
                      <a:pt x="2334" y="2140"/>
                    </a:lnTo>
                    <a:lnTo>
                      <a:pt x="2409" y="2033"/>
                    </a:lnTo>
                    <a:lnTo>
                      <a:pt x="2474" y="1925"/>
                    </a:lnTo>
                    <a:lnTo>
                      <a:pt x="2538" y="1807"/>
                    </a:lnTo>
                    <a:lnTo>
                      <a:pt x="2581" y="1689"/>
                    </a:lnTo>
                    <a:lnTo>
                      <a:pt x="2614" y="1560"/>
                    </a:lnTo>
                    <a:lnTo>
                      <a:pt x="2635" y="1431"/>
                    </a:lnTo>
                    <a:lnTo>
                      <a:pt x="2635" y="1291"/>
                    </a:lnTo>
                    <a:lnTo>
                      <a:pt x="2624" y="1162"/>
                    </a:lnTo>
                    <a:lnTo>
                      <a:pt x="2603" y="1033"/>
                    </a:lnTo>
                    <a:lnTo>
                      <a:pt x="2571" y="914"/>
                    </a:lnTo>
                    <a:lnTo>
                      <a:pt x="2528" y="796"/>
                    </a:lnTo>
                    <a:lnTo>
                      <a:pt x="2463" y="678"/>
                    </a:lnTo>
                    <a:lnTo>
                      <a:pt x="2399" y="570"/>
                    </a:lnTo>
                    <a:lnTo>
                      <a:pt x="2323" y="474"/>
                    </a:lnTo>
                    <a:lnTo>
                      <a:pt x="2227" y="377"/>
                    </a:lnTo>
                    <a:lnTo>
                      <a:pt x="2141" y="291"/>
                    </a:lnTo>
                    <a:lnTo>
                      <a:pt x="2033" y="216"/>
                    </a:lnTo>
                    <a:lnTo>
                      <a:pt x="1926" y="151"/>
                    </a:lnTo>
                    <a:lnTo>
                      <a:pt x="1807" y="97"/>
                    </a:lnTo>
                    <a:lnTo>
                      <a:pt x="1689" y="54"/>
                    </a:lnTo>
                    <a:lnTo>
                      <a:pt x="1571" y="22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3"/>
              <p:cNvSpPr/>
              <p:nvPr/>
            </p:nvSpPr>
            <p:spPr>
              <a:xfrm>
                <a:off x="1317725" y="1648575"/>
                <a:ext cx="65875" cy="65875"/>
              </a:xfrm>
              <a:custGeom>
                <a:rect b="b" l="l" r="r" t="t"/>
                <a:pathLst>
                  <a:path extrusionOk="0" h="2635" w="2635">
                    <a:moveTo>
                      <a:pt x="1194" y="0"/>
                    </a:moveTo>
                    <a:lnTo>
                      <a:pt x="1065" y="22"/>
                    </a:lnTo>
                    <a:lnTo>
                      <a:pt x="936" y="54"/>
                    </a:lnTo>
                    <a:lnTo>
                      <a:pt x="806" y="108"/>
                    </a:lnTo>
                    <a:lnTo>
                      <a:pt x="699" y="162"/>
                    </a:lnTo>
                    <a:lnTo>
                      <a:pt x="581" y="226"/>
                    </a:lnTo>
                    <a:lnTo>
                      <a:pt x="484" y="312"/>
                    </a:lnTo>
                    <a:lnTo>
                      <a:pt x="387" y="398"/>
                    </a:lnTo>
                    <a:lnTo>
                      <a:pt x="301" y="495"/>
                    </a:lnTo>
                    <a:lnTo>
                      <a:pt x="215" y="603"/>
                    </a:lnTo>
                    <a:lnTo>
                      <a:pt x="151" y="710"/>
                    </a:lnTo>
                    <a:lnTo>
                      <a:pt x="97" y="828"/>
                    </a:lnTo>
                    <a:lnTo>
                      <a:pt x="54" y="957"/>
                    </a:lnTo>
                    <a:lnTo>
                      <a:pt x="22" y="1076"/>
                    </a:lnTo>
                    <a:lnTo>
                      <a:pt x="0" y="1216"/>
                    </a:lnTo>
                    <a:lnTo>
                      <a:pt x="0" y="1345"/>
                    </a:lnTo>
                    <a:lnTo>
                      <a:pt x="11" y="1474"/>
                    </a:lnTo>
                    <a:lnTo>
                      <a:pt x="32" y="1603"/>
                    </a:lnTo>
                    <a:lnTo>
                      <a:pt x="65" y="1721"/>
                    </a:lnTo>
                    <a:lnTo>
                      <a:pt x="118" y="1839"/>
                    </a:lnTo>
                    <a:lnTo>
                      <a:pt x="172" y="1958"/>
                    </a:lnTo>
                    <a:lnTo>
                      <a:pt x="247" y="2065"/>
                    </a:lnTo>
                    <a:lnTo>
                      <a:pt x="323" y="2162"/>
                    </a:lnTo>
                    <a:lnTo>
                      <a:pt x="409" y="2259"/>
                    </a:lnTo>
                    <a:lnTo>
                      <a:pt x="505" y="2345"/>
                    </a:lnTo>
                    <a:lnTo>
                      <a:pt x="613" y="2420"/>
                    </a:lnTo>
                    <a:lnTo>
                      <a:pt x="720" y="2484"/>
                    </a:lnTo>
                    <a:lnTo>
                      <a:pt x="828" y="2538"/>
                    </a:lnTo>
                    <a:lnTo>
                      <a:pt x="946" y="2581"/>
                    </a:lnTo>
                    <a:lnTo>
                      <a:pt x="1075" y="2613"/>
                    </a:lnTo>
                    <a:lnTo>
                      <a:pt x="1204" y="2624"/>
                    </a:lnTo>
                    <a:lnTo>
                      <a:pt x="1333" y="2635"/>
                    </a:lnTo>
                    <a:lnTo>
                      <a:pt x="1462" y="2624"/>
                    </a:lnTo>
                    <a:lnTo>
                      <a:pt x="1591" y="2603"/>
                    </a:lnTo>
                    <a:lnTo>
                      <a:pt x="1710" y="2570"/>
                    </a:lnTo>
                    <a:lnTo>
                      <a:pt x="1828" y="2517"/>
                    </a:lnTo>
                    <a:lnTo>
                      <a:pt x="1946" y="2463"/>
                    </a:lnTo>
                    <a:lnTo>
                      <a:pt x="2054" y="2398"/>
                    </a:lnTo>
                    <a:lnTo>
                      <a:pt x="2151" y="2312"/>
                    </a:lnTo>
                    <a:lnTo>
                      <a:pt x="2247" y="2226"/>
                    </a:lnTo>
                    <a:lnTo>
                      <a:pt x="2333" y="2140"/>
                    </a:lnTo>
                    <a:lnTo>
                      <a:pt x="2409" y="2033"/>
                    </a:lnTo>
                    <a:lnTo>
                      <a:pt x="2473" y="1925"/>
                    </a:lnTo>
                    <a:lnTo>
                      <a:pt x="2527" y="1807"/>
                    </a:lnTo>
                    <a:lnTo>
                      <a:pt x="2570" y="1689"/>
                    </a:lnTo>
                    <a:lnTo>
                      <a:pt x="2602" y="1570"/>
                    </a:lnTo>
                    <a:lnTo>
                      <a:pt x="2624" y="1441"/>
                    </a:lnTo>
                    <a:lnTo>
                      <a:pt x="2634" y="1312"/>
                    </a:lnTo>
                    <a:lnTo>
                      <a:pt x="2624" y="1183"/>
                    </a:lnTo>
                    <a:lnTo>
                      <a:pt x="2602" y="1054"/>
                    </a:lnTo>
                    <a:lnTo>
                      <a:pt x="2570" y="925"/>
                    </a:lnTo>
                    <a:lnTo>
                      <a:pt x="2527" y="807"/>
                    </a:lnTo>
                    <a:lnTo>
                      <a:pt x="2473" y="699"/>
                    </a:lnTo>
                    <a:lnTo>
                      <a:pt x="2398" y="592"/>
                    </a:lnTo>
                    <a:lnTo>
                      <a:pt x="2323" y="484"/>
                    </a:lnTo>
                    <a:lnTo>
                      <a:pt x="2237" y="398"/>
                    </a:lnTo>
                    <a:lnTo>
                      <a:pt x="2151" y="312"/>
                    </a:lnTo>
                    <a:lnTo>
                      <a:pt x="2043" y="226"/>
                    </a:lnTo>
                    <a:lnTo>
                      <a:pt x="1936" y="162"/>
                    </a:lnTo>
                    <a:lnTo>
                      <a:pt x="1828" y="108"/>
                    </a:lnTo>
                    <a:lnTo>
                      <a:pt x="1710" y="65"/>
                    </a:lnTo>
                    <a:lnTo>
                      <a:pt x="1581" y="22"/>
                    </a:lnTo>
                    <a:lnTo>
                      <a:pt x="14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3"/>
              <p:cNvSpPr/>
              <p:nvPr/>
            </p:nvSpPr>
            <p:spPr>
              <a:xfrm>
                <a:off x="1314750" y="2593750"/>
                <a:ext cx="66150" cy="66175"/>
              </a:xfrm>
              <a:custGeom>
                <a:rect b="b" l="l" r="r" t="t"/>
                <a:pathLst>
                  <a:path extrusionOk="0" h="2647" w="2646">
                    <a:moveTo>
                      <a:pt x="1248" y="1"/>
                    </a:moveTo>
                    <a:lnTo>
                      <a:pt x="1119" y="22"/>
                    </a:lnTo>
                    <a:lnTo>
                      <a:pt x="1001" y="44"/>
                    </a:lnTo>
                    <a:lnTo>
                      <a:pt x="872" y="87"/>
                    </a:lnTo>
                    <a:lnTo>
                      <a:pt x="764" y="141"/>
                    </a:lnTo>
                    <a:lnTo>
                      <a:pt x="646" y="194"/>
                    </a:lnTo>
                    <a:lnTo>
                      <a:pt x="549" y="270"/>
                    </a:lnTo>
                    <a:lnTo>
                      <a:pt x="442" y="345"/>
                    </a:lnTo>
                    <a:lnTo>
                      <a:pt x="356" y="442"/>
                    </a:lnTo>
                    <a:lnTo>
                      <a:pt x="270" y="539"/>
                    </a:lnTo>
                    <a:lnTo>
                      <a:pt x="205" y="646"/>
                    </a:lnTo>
                    <a:lnTo>
                      <a:pt x="141" y="754"/>
                    </a:lnTo>
                    <a:lnTo>
                      <a:pt x="87" y="872"/>
                    </a:lnTo>
                    <a:lnTo>
                      <a:pt x="44" y="990"/>
                    </a:lnTo>
                    <a:lnTo>
                      <a:pt x="22" y="1119"/>
                    </a:lnTo>
                    <a:lnTo>
                      <a:pt x="1" y="1259"/>
                    </a:lnTo>
                    <a:lnTo>
                      <a:pt x="1" y="1388"/>
                    </a:lnTo>
                    <a:lnTo>
                      <a:pt x="11" y="1517"/>
                    </a:lnTo>
                    <a:lnTo>
                      <a:pt x="44" y="1646"/>
                    </a:lnTo>
                    <a:lnTo>
                      <a:pt x="87" y="1775"/>
                    </a:lnTo>
                    <a:lnTo>
                      <a:pt x="141" y="1893"/>
                    </a:lnTo>
                    <a:lnTo>
                      <a:pt x="194" y="2001"/>
                    </a:lnTo>
                    <a:lnTo>
                      <a:pt x="270" y="2108"/>
                    </a:lnTo>
                    <a:lnTo>
                      <a:pt x="356" y="2216"/>
                    </a:lnTo>
                    <a:lnTo>
                      <a:pt x="452" y="2302"/>
                    </a:lnTo>
                    <a:lnTo>
                      <a:pt x="549" y="2388"/>
                    </a:lnTo>
                    <a:lnTo>
                      <a:pt x="657" y="2463"/>
                    </a:lnTo>
                    <a:lnTo>
                      <a:pt x="775" y="2517"/>
                    </a:lnTo>
                    <a:lnTo>
                      <a:pt x="904" y="2571"/>
                    </a:lnTo>
                    <a:lnTo>
                      <a:pt x="1022" y="2614"/>
                    </a:lnTo>
                    <a:lnTo>
                      <a:pt x="1162" y="2635"/>
                    </a:lnTo>
                    <a:lnTo>
                      <a:pt x="1291" y="2646"/>
                    </a:lnTo>
                    <a:lnTo>
                      <a:pt x="1420" y="2646"/>
                    </a:lnTo>
                    <a:lnTo>
                      <a:pt x="1549" y="2625"/>
                    </a:lnTo>
                    <a:lnTo>
                      <a:pt x="1678" y="2592"/>
                    </a:lnTo>
                    <a:lnTo>
                      <a:pt x="1796" y="2549"/>
                    </a:lnTo>
                    <a:lnTo>
                      <a:pt x="1915" y="2506"/>
                    </a:lnTo>
                    <a:lnTo>
                      <a:pt x="2022" y="2442"/>
                    </a:lnTo>
                    <a:lnTo>
                      <a:pt x="2119" y="2367"/>
                    </a:lnTo>
                    <a:lnTo>
                      <a:pt x="2216" y="2280"/>
                    </a:lnTo>
                    <a:lnTo>
                      <a:pt x="2313" y="2184"/>
                    </a:lnTo>
                    <a:lnTo>
                      <a:pt x="2388" y="2087"/>
                    </a:lnTo>
                    <a:lnTo>
                      <a:pt x="2463" y="1979"/>
                    </a:lnTo>
                    <a:lnTo>
                      <a:pt x="2517" y="1872"/>
                    </a:lnTo>
                    <a:lnTo>
                      <a:pt x="2571" y="1754"/>
                    </a:lnTo>
                    <a:lnTo>
                      <a:pt x="2603" y="1625"/>
                    </a:lnTo>
                    <a:lnTo>
                      <a:pt x="2635" y="1496"/>
                    </a:lnTo>
                    <a:lnTo>
                      <a:pt x="2646" y="1366"/>
                    </a:lnTo>
                    <a:lnTo>
                      <a:pt x="2646" y="1237"/>
                    </a:lnTo>
                    <a:lnTo>
                      <a:pt x="2624" y="1108"/>
                    </a:lnTo>
                    <a:lnTo>
                      <a:pt x="2603" y="990"/>
                    </a:lnTo>
                    <a:lnTo>
                      <a:pt x="2560" y="861"/>
                    </a:lnTo>
                    <a:lnTo>
                      <a:pt x="2506" y="754"/>
                    </a:lnTo>
                    <a:lnTo>
                      <a:pt x="2442" y="635"/>
                    </a:lnTo>
                    <a:lnTo>
                      <a:pt x="2366" y="539"/>
                    </a:lnTo>
                    <a:lnTo>
                      <a:pt x="2291" y="442"/>
                    </a:lnTo>
                    <a:lnTo>
                      <a:pt x="2194" y="345"/>
                    </a:lnTo>
                    <a:lnTo>
                      <a:pt x="2098" y="270"/>
                    </a:lnTo>
                    <a:lnTo>
                      <a:pt x="1990" y="194"/>
                    </a:lnTo>
                    <a:lnTo>
                      <a:pt x="1883" y="130"/>
                    </a:lnTo>
                    <a:lnTo>
                      <a:pt x="1764" y="87"/>
                    </a:lnTo>
                    <a:lnTo>
                      <a:pt x="1635" y="44"/>
                    </a:lnTo>
                    <a:lnTo>
                      <a:pt x="1506" y="2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>
                <a:off x="766900" y="2040525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204" y="0"/>
                    </a:moveTo>
                    <a:lnTo>
                      <a:pt x="1075" y="22"/>
                    </a:lnTo>
                    <a:lnTo>
                      <a:pt x="957" y="54"/>
                    </a:lnTo>
                    <a:lnTo>
                      <a:pt x="839" y="97"/>
                    </a:lnTo>
                    <a:lnTo>
                      <a:pt x="721" y="151"/>
                    </a:lnTo>
                    <a:lnTo>
                      <a:pt x="613" y="215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3"/>
                    </a:lnTo>
                    <a:lnTo>
                      <a:pt x="247" y="570"/>
                    </a:lnTo>
                    <a:lnTo>
                      <a:pt x="183" y="678"/>
                    </a:lnTo>
                    <a:lnTo>
                      <a:pt x="118" y="796"/>
                    </a:lnTo>
                    <a:lnTo>
                      <a:pt x="75" y="914"/>
                    </a:lnTo>
                    <a:lnTo>
                      <a:pt x="32" y="1033"/>
                    </a:lnTo>
                    <a:lnTo>
                      <a:pt x="11" y="1162"/>
                    </a:lnTo>
                    <a:lnTo>
                      <a:pt x="0" y="1291"/>
                    </a:lnTo>
                    <a:lnTo>
                      <a:pt x="11" y="1420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97" y="1796"/>
                    </a:lnTo>
                    <a:lnTo>
                      <a:pt x="151" y="1914"/>
                    </a:lnTo>
                    <a:lnTo>
                      <a:pt x="215" y="2022"/>
                    </a:lnTo>
                    <a:lnTo>
                      <a:pt x="290" y="2129"/>
                    </a:lnTo>
                    <a:lnTo>
                      <a:pt x="376" y="2226"/>
                    </a:lnTo>
                    <a:lnTo>
                      <a:pt x="463" y="2312"/>
                    </a:lnTo>
                    <a:lnTo>
                      <a:pt x="559" y="2387"/>
                    </a:lnTo>
                    <a:lnTo>
                      <a:pt x="667" y="2463"/>
                    </a:lnTo>
                    <a:lnTo>
                      <a:pt x="785" y="2516"/>
                    </a:lnTo>
                    <a:lnTo>
                      <a:pt x="903" y="2570"/>
                    </a:lnTo>
                    <a:lnTo>
                      <a:pt x="1022" y="2602"/>
                    </a:lnTo>
                    <a:lnTo>
                      <a:pt x="1151" y="2624"/>
                    </a:lnTo>
                    <a:lnTo>
                      <a:pt x="1280" y="2646"/>
                    </a:lnTo>
                    <a:lnTo>
                      <a:pt x="1420" y="2635"/>
                    </a:lnTo>
                    <a:lnTo>
                      <a:pt x="1549" y="2624"/>
                    </a:lnTo>
                    <a:lnTo>
                      <a:pt x="1678" y="2592"/>
                    </a:lnTo>
                    <a:lnTo>
                      <a:pt x="1807" y="2549"/>
                    </a:lnTo>
                    <a:lnTo>
                      <a:pt x="1925" y="2495"/>
                    </a:lnTo>
                    <a:lnTo>
                      <a:pt x="2032" y="2430"/>
                    </a:lnTo>
                    <a:lnTo>
                      <a:pt x="2140" y="2344"/>
                    </a:lnTo>
                    <a:lnTo>
                      <a:pt x="2237" y="2258"/>
                    </a:lnTo>
                    <a:lnTo>
                      <a:pt x="2323" y="2162"/>
                    </a:lnTo>
                    <a:lnTo>
                      <a:pt x="2409" y="2065"/>
                    </a:lnTo>
                    <a:lnTo>
                      <a:pt x="2473" y="1957"/>
                    </a:lnTo>
                    <a:lnTo>
                      <a:pt x="2538" y="1839"/>
                    </a:lnTo>
                    <a:lnTo>
                      <a:pt x="2581" y="1710"/>
                    </a:lnTo>
                    <a:lnTo>
                      <a:pt x="2613" y="1581"/>
                    </a:lnTo>
                    <a:lnTo>
                      <a:pt x="2635" y="1452"/>
                    </a:lnTo>
                    <a:lnTo>
                      <a:pt x="2645" y="1323"/>
                    </a:lnTo>
                    <a:lnTo>
                      <a:pt x="2635" y="1183"/>
                    </a:lnTo>
                    <a:lnTo>
                      <a:pt x="2613" y="1054"/>
                    </a:lnTo>
                    <a:lnTo>
                      <a:pt x="2581" y="936"/>
                    </a:lnTo>
                    <a:lnTo>
                      <a:pt x="2538" y="817"/>
                    </a:lnTo>
                    <a:lnTo>
                      <a:pt x="2484" y="699"/>
                    </a:lnTo>
                    <a:lnTo>
                      <a:pt x="2420" y="592"/>
                    </a:lnTo>
                    <a:lnTo>
                      <a:pt x="2344" y="495"/>
                    </a:lnTo>
                    <a:lnTo>
                      <a:pt x="2258" y="398"/>
                    </a:lnTo>
                    <a:lnTo>
                      <a:pt x="2161" y="312"/>
                    </a:lnTo>
                    <a:lnTo>
                      <a:pt x="2065" y="237"/>
                    </a:lnTo>
                    <a:lnTo>
                      <a:pt x="1957" y="162"/>
                    </a:lnTo>
                    <a:lnTo>
                      <a:pt x="1839" y="108"/>
                    </a:lnTo>
                    <a:lnTo>
                      <a:pt x="1721" y="65"/>
                    </a:lnTo>
                    <a:lnTo>
                      <a:pt x="1592" y="33"/>
                    </a:lnTo>
                    <a:lnTo>
                      <a:pt x="1463" y="11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1709650" y="2198850"/>
                <a:ext cx="66175" cy="66150"/>
              </a:xfrm>
              <a:custGeom>
                <a:rect b="b" l="l" r="r" t="t"/>
                <a:pathLst>
                  <a:path extrusionOk="0" h="2646" w="2647">
                    <a:moveTo>
                      <a:pt x="1345" y="1"/>
                    </a:moveTo>
                    <a:lnTo>
                      <a:pt x="1205" y="12"/>
                    </a:lnTo>
                    <a:lnTo>
                      <a:pt x="1087" y="33"/>
                    </a:lnTo>
                    <a:lnTo>
                      <a:pt x="958" y="55"/>
                    </a:lnTo>
                    <a:lnTo>
                      <a:pt x="840" y="98"/>
                    </a:lnTo>
                    <a:lnTo>
                      <a:pt x="721" y="151"/>
                    </a:lnTo>
                    <a:lnTo>
                      <a:pt x="614" y="216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1"/>
                    </a:lnTo>
                    <a:lnTo>
                      <a:pt x="184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" y="1431"/>
                    </a:lnTo>
                    <a:lnTo>
                      <a:pt x="22" y="1560"/>
                    </a:lnTo>
                    <a:lnTo>
                      <a:pt x="55" y="1689"/>
                    </a:lnTo>
                    <a:lnTo>
                      <a:pt x="98" y="1807"/>
                    </a:lnTo>
                    <a:lnTo>
                      <a:pt x="151" y="1926"/>
                    </a:lnTo>
                    <a:lnTo>
                      <a:pt x="216" y="2044"/>
                    </a:lnTo>
                    <a:lnTo>
                      <a:pt x="302" y="2151"/>
                    </a:lnTo>
                    <a:lnTo>
                      <a:pt x="388" y="2248"/>
                    </a:lnTo>
                    <a:lnTo>
                      <a:pt x="485" y="2334"/>
                    </a:lnTo>
                    <a:lnTo>
                      <a:pt x="582" y="2409"/>
                    </a:lnTo>
                    <a:lnTo>
                      <a:pt x="700" y="2485"/>
                    </a:lnTo>
                    <a:lnTo>
                      <a:pt x="807" y="2538"/>
                    </a:lnTo>
                    <a:lnTo>
                      <a:pt x="936" y="2581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34" y="2646"/>
                    </a:lnTo>
                    <a:lnTo>
                      <a:pt x="1463" y="2635"/>
                    </a:lnTo>
                    <a:lnTo>
                      <a:pt x="1592" y="2614"/>
                    </a:lnTo>
                    <a:lnTo>
                      <a:pt x="1711" y="2581"/>
                    </a:lnTo>
                    <a:lnTo>
                      <a:pt x="1829" y="2538"/>
                    </a:lnTo>
                    <a:lnTo>
                      <a:pt x="1947" y="2485"/>
                    </a:lnTo>
                    <a:lnTo>
                      <a:pt x="2055" y="2420"/>
                    </a:lnTo>
                    <a:lnTo>
                      <a:pt x="2151" y="2334"/>
                    </a:lnTo>
                    <a:lnTo>
                      <a:pt x="2248" y="2248"/>
                    </a:lnTo>
                    <a:lnTo>
                      <a:pt x="2334" y="2162"/>
                    </a:lnTo>
                    <a:lnTo>
                      <a:pt x="2410" y="2055"/>
                    </a:lnTo>
                    <a:lnTo>
                      <a:pt x="2474" y="1947"/>
                    </a:lnTo>
                    <a:lnTo>
                      <a:pt x="2539" y="1840"/>
                    </a:lnTo>
                    <a:lnTo>
                      <a:pt x="2582" y="1710"/>
                    </a:lnTo>
                    <a:lnTo>
                      <a:pt x="2614" y="1592"/>
                    </a:lnTo>
                    <a:lnTo>
                      <a:pt x="2635" y="1463"/>
                    </a:lnTo>
                    <a:lnTo>
                      <a:pt x="2646" y="1334"/>
                    </a:lnTo>
                    <a:lnTo>
                      <a:pt x="2635" y="1205"/>
                    </a:lnTo>
                    <a:lnTo>
                      <a:pt x="2614" y="1076"/>
                    </a:lnTo>
                    <a:lnTo>
                      <a:pt x="2582" y="947"/>
                    </a:lnTo>
                    <a:lnTo>
                      <a:pt x="2539" y="829"/>
                    </a:lnTo>
                    <a:lnTo>
                      <a:pt x="2485" y="710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23"/>
                    </a:lnTo>
                    <a:lnTo>
                      <a:pt x="2065" y="248"/>
                    </a:lnTo>
                    <a:lnTo>
                      <a:pt x="1958" y="173"/>
                    </a:lnTo>
                    <a:lnTo>
                      <a:pt x="1840" y="119"/>
                    </a:lnTo>
                    <a:lnTo>
                      <a:pt x="1721" y="76"/>
                    </a:lnTo>
                    <a:lnTo>
                      <a:pt x="1603" y="33"/>
                    </a:lnTo>
                    <a:lnTo>
                      <a:pt x="1474" y="1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3"/>
              <p:cNvSpPr/>
              <p:nvPr/>
            </p:nvSpPr>
            <p:spPr>
              <a:xfrm>
                <a:off x="764200" y="2198850"/>
                <a:ext cx="66150" cy="66150"/>
              </a:xfrm>
              <a:custGeom>
                <a:rect b="b" l="l" r="r" t="t"/>
                <a:pathLst>
                  <a:path extrusionOk="0" h="2646" w="2646">
                    <a:moveTo>
                      <a:pt x="1345" y="1"/>
                    </a:moveTo>
                    <a:lnTo>
                      <a:pt x="1205" y="12"/>
                    </a:lnTo>
                    <a:lnTo>
                      <a:pt x="1087" y="33"/>
                    </a:lnTo>
                    <a:lnTo>
                      <a:pt x="958" y="55"/>
                    </a:lnTo>
                    <a:lnTo>
                      <a:pt x="839" y="98"/>
                    </a:lnTo>
                    <a:lnTo>
                      <a:pt x="721" y="151"/>
                    </a:lnTo>
                    <a:lnTo>
                      <a:pt x="614" y="227"/>
                    </a:lnTo>
                    <a:lnTo>
                      <a:pt x="506" y="291"/>
                    </a:lnTo>
                    <a:lnTo>
                      <a:pt x="409" y="377"/>
                    </a:lnTo>
                    <a:lnTo>
                      <a:pt x="323" y="474"/>
                    </a:lnTo>
                    <a:lnTo>
                      <a:pt x="248" y="571"/>
                    </a:lnTo>
                    <a:lnTo>
                      <a:pt x="183" y="678"/>
                    </a:lnTo>
                    <a:lnTo>
                      <a:pt x="119" y="796"/>
                    </a:lnTo>
                    <a:lnTo>
                      <a:pt x="76" y="915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1" y="1291"/>
                    </a:lnTo>
                    <a:lnTo>
                      <a:pt x="1" y="1431"/>
                    </a:lnTo>
                    <a:lnTo>
                      <a:pt x="22" y="1560"/>
                    </a:lnTo>
                    <a:lnTo>
                      <a:pt x="54" y="1689"/>
                    </a:lnTo>
                    <a:lnTo>
                      <a:pt x="97" y="1807"/>
                    </a:lnTo>
                    <a:lnTo>
                      <a:pt x="151" y="1926"/>
                    </a:lnTo>
                    <a:lnTo>
                      <a:pt x="216" y="2044"/>
                    </a:lnTo>
                    <a:lnTo>
                      <a:pt x="302" y="2151"/>
                    </a:lnTo>
                    <a:lnTo>
                      <a:pt x="388" y="2248"/>
                    </a:lnTo>
                    <a:lnTo>
                      <a:pt x="484" y="2334"/>
                    </a:lnTo>
                    <a:lnTo>
                      <a:pt x="581" y="2409"/>
                    </a:lnTo>
                    <a:lnTo>
                      <a:pt x="700" y="2485"/>
                    </a:lnTo>
                    <a:lnTo>
                      <a:pt x="818" y="2538"/>
                    </a:lnTo>
                    <a:lnTo>
                      <a:pt x="936" y="2592"/>
                    </a:lnTo>
                    <a:lnTo>
                      <a:pt x="1065" y="2624"/>
                    </a:lnTo>
                    <a:lnTo>
                      <a:pt x="1194" y="2646"/>
                    </a:lnTo>
                    <a:lnTo>
                      <a:pt x="1334" y="2646"/>
                    </a:lnTo>
                    <a:lnTo>
                      <a:pt x="1463" y="2635"/>
                    </a:lnTo>
                    <a:lnTo>
                      <a:pt x="1592" y="2614"/>
                    </a:lnTo>
                    <a:lnTo>
                      <a:pt x="1710" y="2581"/>
                    </a:lnTo>
                    <a:lnTo>
                      <a:pt x="1829" y="2538"/>
                    </a:lnTo>
                    <a:lnTo>
                      <a:pt x="1947" y="2485"/>
                    </a:lnTo>
                    <a:lnTo>
                      <a:pt x="2054" y="2420"/>
                    </a:lnTo>
                    <a:lnTo>
                      <a:pt x="2151" y="2334"/>
                    </a:lnTo>
                    <a:lnTo>
                      <a:pt x="2248" y="2248"/>
                    </a:lnTo>
                    <a:lnTo>
                      <a:pt x="2334" y="2162"/>
                    </a:lnTo>
                    <a:lnTo>
                      <a:pt x="2409" y="2055"/>
                    </a:lnTo>
                    <a:lnTo>
                      <a:pt x="2474" y="1947"/>
                    </a:lnTo>
                    <a:lnTo>
                      <a:pt x="2538" y="1840"/>
                    </a:lnTo>
                    <a:lnTo>
                      <a:pt x="2581" y="1710"/>
                    </a:lnTo>
                    <a:lnTo>
                      <a:pt x="2614" y="1592"/>
                    </a:lnTo>
                    <a:lnTo>
                      <a:pt x="2635" y="1463"/>
                    </a:lnTo>
                    <a:lnTo>
                      <a:pt x="2646" y="1334"/>
                    </a:lnTo>
                    <a:lnTo>
                      <a:pt x="2635" y="1205"/>
                    </a:lnTo>
                    <a:lnTo>
                      <a:pt x="2614" y="1076"/>
                    </a:lnTo>
                    <a:lnTo>
                      <a:pt x="2581" y="947"/>
                    </a:lnTo>
                    <a:lnTo>
                      <a:pt x="2538" y="829"/>
                    </a:lnTo>
                    <a:lnTo>
                      <a:pt x="2485" y="710"/>
                    </a:lnTo>
                    <a:lnTo>
                      <a:pt x="2420" y="603"/>
                    </a:lnTo>
                    <a:lnTo>
                      <a:pt x="2345" y="506"/>
                    </a:lnTo>
                    <a:lnTo>
                      <a:pt x="2259" y="409"/>
                    </a:lnTo>
                    <a:lnTo>
                      <a:pt x="2162" y="323"/>
                    </a:lnTo>
                    <a:lnTo>
                      <a:pt x="2065" y="248"/>
                    </a:lnTo>
                    <a:lnTo>
                      <a:pt x="1958" y="173"/>
                    </a:lnTo>
                    <a:lnTo>
                      <a:pt x="1839" y="119"/>
                    </a:lnTo>
                    <a:lnTo>
                      <a:pt x="1721" y="76"/>
                    </a:lnTo>
                    <a:lnTo>
                      <a:pt x="1603" y="33"/>
                    </a:lnTo>
                    <a:lnTo>
                      <a:pt x="1474" y="1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3"/>
              <p:cNvSpPr/>
              <p:nvPr/>
            </p:nvSpPr>
            <p:spPr>
              <a:xfrm>
                <a:off x="1709650" y="2043200"/>
                <a:ext cx="65900" cy="66175"/>
              </a:xfrm>
              <a:custGeom>
                <a:rect b="b" l="l" r="r" t="t"/>
                <a:pathLst>
                  <a:path extrusionOk="0" h="2647" w="2636">
                    <a:moveTo>
                      <a:pt x="1356" y="1"/>
                    </a:moveTo>
                    <a:lnTo>
                      <a:pt x="1227" y="12"/>
                    </a:lnTo>
                    <a:lnTo>
                      <a:pt x="1098" y="22"/>
                    </a:lnTo>
                    <a:lnTo>
                      <a:pt x="969" y="55"/>
                    </a:lnTo>
                    <a:lnTo>
                      <a:pt x="840" y="98"/>
                    </a:lnTo>
                    <a:lnTo>
                      <a:pt x="721" y="151"/>
                    </a:lnTo>
                    <a:lnTo>
                      <a:pt x="614" y="227"/>
                    </a:lnTo>
                    <a:lnTo>
                      <a:pt x="506" y="302"/>
                    </a:lnTo>
                    <a:lnTo>
                      <a:pt x="409" y="388"/>
                    </a:lnTo>
                    <a:lnTo>
                      <a:pt x="323" y="485"/>
                    </a:lnTo>
                    <a:lnTo>
                      <a:pt x="237" y="581"/>
                    </a:lnTo>
                    <a:lnTo>
                      <a:pt x="173" y="700"/>
                    </a:lnTo>
                    <a:lnTo>
                      <a:pt x="108" y="807"/>
                    </a:lnTo>
                    <a:lnTo>
                      <a:pt x="65" y="936"/>
                    </a:lnTo>
                    <a:lnTo>
                      <a:pt x="33" y="1065"/>
                    </a:lnTo>
                    <a:lnTo>
                      <a:pt x="12" y="1194"/>
                    </a:lnTo>
                    <a:lnTo>
                      <a:pt x="1" y="1323"/>
                    </a:lnTo>
                    <a:lnTo>
                      <a:pt x="12" y="1463"/>
                    </a:lnTo>
                    <a:lnTo>
                      <a:pt x="33" y="1581"/>
                    </a:lnTo>
                    <a:lnTo>
                      <a:pt x="65" y="1711"/>
                    </a:lnTo>
                    <a:lnTo>
                      <a:pt x="108" y="1829"/>
                    </a:lnTo>
                    <a:lnTo>
                      <a:pt x="162" y="1947"/>
                    </a:lnTo>
                    <a:lnTo>
                      <a:pt x="227" y="2055"/>
                    </a:lnTo>
                    <a:lnTo>
                      <a:pt x="313" y="2151"/>
                    </a:lnTo>
                    <a:lnTo>
                      <a:pt x="399" y="2248"/>
                    </a:lnTo>
                    <a:lnTo>
                      <a:pt x="485" y="2334"/>
                    </a:lnTo>
                    <a:lnTo>
                      <a:pt x="592" y="2409"/>
                    </a:lnTo>
                    <a:lnTo>
                      <a:pt x="700" y="2474"/>
                    </a:lnTo>
                    <a:lnTo>
                      <a:pt x="807" y="2539"/>
                    </a:lnTo>
                    <a:lnTo>
                      <a:pt x="926" y="2582"/>
                    </a:lnTo>
                    <a:lnTo>
                      <a:pt x="1055" y="2614"/>
                    </a:lnTo>
                    <a:lnTo>
                      <a:pt x="1184" y="2635"/>
                    </a:lnTo>
                    <a:lnTo>
                      <a:pt x="1313" y="2646"/>
                    </a:lnTo>
                    <a:lnTo>
                      <a:pt x="1442" y="2635"/>
                    </a:lnTo>
                    <a:lnTo>
                      <a:pt x="1571" y="2614"/>
                    </a:lnTo>
                    <a:lnTo>
                      <a:pt x="1689" y="2582"/>
                    </a:lnTo>
                    <a:lnTo>
                      <a:pt x="1807" y="2539"/>
                    </a:lnTo>
                    <a:lnTo>
                      <a:pt x="1926" y="2485"/>
                    </a:lnTo>
                    <a:lnTo>
                      <a:pt x="2033" y="2420"/>
                    </a:lnTo>
                    <a:lnTo>
                      <a:pt x="2141" y="2345"/>
                    </a:lnTo>
                    <a:lnTo>
                      <a:pt x="2227" y="2259"/>
                    </a:lnTo>
                    <a:lnTo>
                      <a:pt x="2324" y="2173"/>
                    </a:lnTo>
                    <a:lnTo>
                      <a:pt x="2399" y="2065"/>
                    </a:lnTo>
                    <a:lnTo>
                      <a:pt x="2463" y="1958"/>
                    </a:lnTo>
                    <a:lnTo>
                      <a:pt x="2528" y="1850"/>
                    </a:lnTo>
                    <a:lnTo>
                      <a:pt x="2571" y="1732"/>
                    </a:lnTo>
                    <a:lnTo>
                      <a:pt x="2603" y="1603"/>
                    </a:lnTo>
                    <a:lnTo>
                      <a:pt x="2625" y="1474"/>
                    </a:lnTo>
                    <a:lnTo>
                      <a:pt x="2635" y="1345"/>
                    </a:lnTo>
                    <a:lnTo>
                      <a:pt x="2635" y="1216"/>
                    </a:lnTo>
                    <a:lnTo>
                      <a:pt x="2614" y="1087"/>
                    </a:lnTo>
                    <a:lnTo>
                      <a:pt x="2592" y="969"/>
                    </a:lnTo>
                    <a:lnTo>
                      <a:pt x="2549" y="850"/>
                    </a:lnTo>
                    <a:lnTo>
                      <a:pt x="2496" y="732"/>
                    </a:lnTo>
                    <a:lnTo>
                      <a:pt x="2431" y="624"/>
                    </a:lnTo>
                    <a:lnTo>
                      <a:pt x="2356" y="517"/>
                    </a:lnTo>
                    <a:lnTo>
                      <a:pt x="2270" y="420"/>
                    </a:lnTo>
                    <a:lnTo>
                      <a:pt x="2173" y="334"/>
                    </a:lnTo>
                    <a:lnTo>
                      <a:pt x="2076" y="259"/>
                    </a:lnTo>
                    <a:lnTo>
                      <a:pt x="1969" y="184"/>
                    </a:lnTo>
                    <a:lnTo>
                      <a:pt x="1861" y="130"/>
                    </a:lnTo>
                    <a:lnTo>
                      <a:pt x="1743" y="76"/>
                    </a:lnTo>
                    <a:lnTo>
                      <a:pt x="1614" y="44"/>
                    </a:lnTo>
                    <a:lnTo>
                      <a:pt x="1485" y="1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3"/>
              <p:cNvSpPr/>
              <p:nvPr/>
            </p:nvSpPr>
            <p:spPr>
              <a:xfrm>
                <a:off x="1395950" y="259430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lnTo>
                      <a:pt x="1161" y="11"/>
                    </a:lnTo>
                    <a:lnTo>
                      <a:pt x="1043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8" y="162"/>
                    </a:lnTo>
                    <a:lnTo>
                      <a:pt x="570" y="237"/>
                    </a:lnTo>
                    <a:lnTo>
                      <a:pt x="473" y="312"/>
                    </a:lnTo>
                    <a:lnTo>
                      <a:pt x="376" y="398"/>
                    </a:lnTo>
                    <a:lnTo>
                      <a:pt x="290" y="495"/>
                    </a:lnTo>
                    <a:lnTo>
                      <a:pt x="215" y="592"/>
                    </a:lnTo>
                    <a:lnTo>
                      <a:pt x="151" y="699"/>
                    </a:lnTo>
                    <a:lnTo>
                      <a:pt x="97" y="818"/>
                    </a:lnTo>
                    <a:lnTo>
                      <a:pt x="54" y="936"/>
                    </a:lnTo>
                    <a:lnTo>
                      <a:pt x="22" y="1065"/>
                    </a:lnTo>
                    <a:lnTo>
                      <a:pt x="0" y="1194"/>
                    </a:lnTo>
                    <a:lnTo>
                      <a:pt x="0" y="1323"/>
                    </a:lnTo>
                    <a:lnTo>
                      <a:pt x="11" y="1452"/>
                    </a:lnTo>
                    <a:lnTo>
                      <a:pt x="32" y="1570"/>
                    </a:lnTo>
                    <a:lnTo>
                      <a:pt x="65" y="1689"/>
                    </a:lnTo>
                    <a:lnTo>
                      <a:pt x="108" y="1807"/>
                    </a:lnTo>
                    <a:lnTo>
                      <a:pt x="161" y="1914"/>
                    </a:lnTo>
                    <a:lnTo>
                      <a:pt x="226" y="2022"/>
                    </a:lnTo>
                    <a:lnTo>
                      <a:pt x="301" y="2119"/>
                    </a:lnTo>
                    <a:lnTo>
                      <a:pt x="387" y="2215"/>
                    </a:lnTo>
                    <a:lnTo>
                      <a:pt x="473" y="2301"/>
                    </a:lnTo>
                    <a:lnTo>
                      <a:pt x="570" y="2377"/>
                    </a:lnTo>
                    <a:lnTo>
                      <a:pt x="678" y="2441"/>
                    </a:lnTo>
                    <a:lnTo>
                      <a:pt x="785" y="2495"/>
                    </a:lnTo>
                    <a:lnTo>
                      <a:pt x="903" y="2538"/>
                    </a:lnTo>
                    <a:lnTo>
                      <a:pt x="1022" y="2570"/>
                    </a:lnTo>
                    <a:lnTo>
                      <a:pt x="1151" y="2592"/>
                    </a:lnTo>
                    <a:lnTo>
                      <a:pt x="1280" y="2603"/>
                    </a:lnTo>
                    <a:lnTo>
                      <a:pt x="1409" y="2603"/>
                    </a:lnTo>
                    <a:lnTo>
                      <a:pt x="1538" y="2581"/>
                    </a:lnTo>
                    <a:lnTo>
                      <a:pt x="1656" y="2549"/>
                    </a:lnTo>
                    <a:lnTo>
                      <a:pt x="1774" y="2506"/>
                    </a:lnTo>
                    <a:lnTo>
                      <a:pt x="1893" y="2452"/>
                    </a:lnTo>
                    <a:lnTo>
                      <a:pt x="2000" y="2388"/>
                    </a:lnTo>
                    <a:lnTo>
                      <a:pt x="2108" y="2312"/>
                    </a:lnTo>
                    <a:lnTo>
                      <a:pt x="2205" y="2226"/>
                    </a:lnTo>
                    <a:lnTo>
                      <a:pt x="2291" y="2140"/>
                    </a:lnTo>
                    <a:lnTo>
                      <a:pt x="2366" y="2033"/>
                    </a:lnTo>
                    <a:lnTo>
                      <a:pt x="2430" y="1925"/>
                    </a:lnTo>
                    <a:lnTo>
                      <a:pt x="2495" y="1818"/>
                    </a:lnTo>
                    <a:lnTo>
                      <a:pt x="2538" y="1699"/>
                    </a:lnTo>
                    <a:lnTo>
                      <a:pt x="2570" y="1570"/>
                    </a:lnTo>
                    <a:lnTo>
                      <a:pt x="2592" y="1441"/>
                    </a:lnTo>
                    <a:lnTo>
                      <a:pt x="2602" y="1312"/>
                    </a:lnTo>
                    <a:lnTo>
                      <a:pt x="2592" y="1183"/>
                    </a:lnTo>
                    <a:lnTo>
                      <a:pt x="2581" y="1054"/>
                    </a:lnTo>
                    <a:lnTo>
                      <a:pt x="2549" y="936"/>
                    </a:lnTo>
                    <a:lnTo>
                      <a:pt x="2506" y="80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1" y="484"/>
                    </a:lnTo>
                    <a:lnTo>
                      <a:pt x="2215" y="387"/>
                    </a:lnTo>
                    <a:lnTo>
                      <a:pt x="2118" y="301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796" y="108"/>
                    </a:lnTo>
                    <a:lnTo>
                      <a:pt x="1678" y="65"/>
                    </a:lnTo>
                    <a:lnTo>
                      <a:pt x="1559" y="33"/>
                    </a:lnTo>
                    <a:lnTo>
                      <a:pt x="1430" y="11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>
                <a:off x="1081950" y="1649100"/>
                <a:ext cx="64825" cy="64825"/>
              </a:xfrm>
              <a:custGeom>
                <a:rect b="b" l="l" r="r" t="t"/>
                <a:pathLst>
                  <a:path extrusionOk="0" h="2593" w="2593">
                    <a:moveTo>
                      <a:pt x="1269" y="1"/>
                    </a:moveTo>
                    <a:lnTo>
                      <a:pt x="1140" y="12"/>
                    </a:lnTo>
                    <a:lnTo>
                      <a:pt x="1011" y="33"/>
                    </a:lnTo>
                    <a:lnTo>
                      <a:pt x="893" y="65"/>
                    </a:lnTo>
                    <a:lnTo>
                      <a:pt x="775" y="109"/>
                    </a:lnTo>
                    <a:lnTo>
                      <a:pt x="667" y="162"/>
                    </a:lnTo>
                    <a:lnTo>
                      <a:pt x="560" y="227"/>
                    </a:lnTo>
                    <a:lnTo>
                      <a:pt x="463" y="302"/>
                    </a:lnTo>
                    <a:lnTo>
                      <a:pt x="377" y="388"/>
                    </a:lnTo>
                    <a:lnTo>
                      <a:pt x="291" y="485"/>
                    </a:lnTo>
                    <a:lnTo>
                      <a:pt x="216" y="582"/>
                    </a:lnTo>
                    <a:lnTo>
                      <a:pt x="151" y="689"/>
                    </a:lnTo>
                    <a:lnTo>
                      <a:pt x="97" y="797"/>
                    </a:lnTo>
                    <a:lnTo>
                      <a:pt x="54" y="915"/>
                    </a:lnTo>
                    <a:lnTo>
                      <a:pt x="22" y="1033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" y="1420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97" y="1797"/>
                    </a:lnTo>
                    <a:lnTo>
                      <a:pt x="162" y="1915"/>
                    </a:lnTo>
                    <a:lnTo>
                      <a:pt x="226" y="2023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1" y="2377"/>
                    </a:lnTo>
                    <a:lnTo>
                      <a:pt x="689" y="2442"/>
                    </a:lnTo>
                    <a:lnTo>
                      <a:pt x="807" y="2496"/>
                    </a:lnTo>
                    <a:lnTo>
                      <a:pt x="925" y="2539"/>
                    </a:lnTo>
                    <a:lnTo>
                      <a:pt x="1054" y="2571"/>
                    </a:lnTo>
                    <a:lnTo>
                      <a:pt x="1183" y="2582"/>
                    </a:lnTo>
                    <a:lnTo>
                      <a:pt x="1313" y="2592"/>
                    </a:lnTo>
                    <a:lnTo>
                      <a:pt x="1442" y="2582"/>
                    </a:lnTo>
                    <a:lnTo>
                      <a:pt x="1571" y="2560"/>
                    </a:lnTo>
                    <a:lnTo>
                      <a:pt x="1689" y="2528"/>
                    </a:lnTo>
                    <a:lnTo>
                      <a:pt x="1807" y="2474"/>
                    </a:lnTo>
                    <a:lnTo>
                      <a:pt x="1915" y="2420"/>
                    </a:lnTo>
                    <a:lnTo>
                      <a:pt x="2022" y="2356"/>
                    </a:lnTo>
                    <a:lnTo>
                      <a:pt x="2119" y="2281"/>
                    </a:lnTo>
                    <a:lnTo>
                      <a:pt x="2205" y="2195"/>
                    </a:lnTo>
                    <a:lnTo>
                      <a:pt x="2291" y="2109"/>
                    </a:lnTo>
                    <a:lnTo>
                      <a:pt x="2366" y="2001"/>
                    </a:lnTo>
                    <a:lnTo>
                      <a:pt x="2431" y="1904"/>
                    </a:lnTo>
                    <a:lnTo>
                      <a:pt x="2485" y="1786"/>
                    </a:lnTo>
                    <a:lnTo>
                      <a:pt x="2528" y="1668"/>
                    </a:lnTo>
                    <a:lnTo>
                      <a:pt x="2560" y="1549"/>
                    </a:lnTo>
                    <a:lnTo>
                      <a:pt x="2581" y="1420"/>
                    </a:lnTo>
                    <a:lnTo>
                      <a:pt x="2592" y="1302"/>
                    </a:lnTo>
                    <a:lnTo>
                      <a:pt x="2581" y="1162"/>
                    </a:lnTo>
                    <a:lnTo>
                      <a:pt x="2560" y="1033"/>
                    </a:lnTo>
                    <a:lnTo>
                      <a:pt x="2528" y="915"/>
                    </a:lnTo>
                    <a:lnTo>
                      <a:pt x="2485" y="786"/>
                    </a:lnTo>
                    <a:lnTo>
                      <a:pt x="2420" y="678"/>
                    </a:lnTo>
                    <a:lnTo>
                      <a:pt x="2356" y="571"/>
                    </a:lnTo>
                    <a:lnTo>
                      <a:pt x="2280" y="463"/>
                    </a:lnTo>
                    <a:lnTo>
                      <a:pt x="2194" y="377"/>
                    </a:lnTo>
                    <a:lnTo>
                      <a:pt x="2097" y="291"/>
                    </a:lnTo>
                    <a:lnTo>
                      <a:pt x="2001" y="216"/>
                    </a:lnTo>
                    <a:lnTo>
                      <a:pt x="1893" y="152"/>
                    </a:lnTo>
                    <a:lnTo>
                      <a:pt x="1775" y="98"/>
                    </a:lnTo>
                    <a:lnTo>
                      <a:pt x="1657" y="55"/>
                    </a:lnTo>
                    <a:lnTo>
                      <a:pt x="1528" y="22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3"/>
              <p:cNvSpPr/>
              <p:nvPr/>
            </p:nvSpPr>
            <p:spPr>
              <a:xfrm>
                <a:off x="1395950" y="1649100"/>
                <a:ext cx="64800" cy="64825"/>
              </a:xfrm>
              <a:custGeom>
                <a:rect b="b" l="l" r="r" t="t"/>
                <a:pathLst>
                  <a:path extrusionOk="0" h="2593" w="2592">
                    <a:moveTo>
                      <a:pt x="1194" y="1"/>
                    </a:moveTo>
                    <a:lnTo>
                      <a:pt x="1075" y="22"/>
                    </a:lnTo>
                    <a:lnTo>
                      <a:pt x="946" y="44"/>
                    </a:lnTo>
                    <a:lnTo>
                      <a:pt x="828" y="87"/>
                    </a:lnTo>
                    <a:lnTo>
                      <a:pt x="721" y="141"/>
                    </a:lnTo>
                    <a:lnTo>
                      <a:pt x="613" y="205"/>
                    </a:lnTo>
                    <a:lnTo>
                      <a:pt x="516" y="270"/>
                    </a:lnTo>
                    <a:lnTo>
                      <a:pt x="420" y="356"/>
                    </a:lnTo>
                    <a:lnTo>
                      <a:pt x="333" y="442"/>
                    </a:lnTo>
                    <a:lnTo>
                      <a:pt x="258" y="539"/>
                    </a:lnTo>
                    <a:lnTo>
                      <a:pt x="183" y="646"/>
                    </a:lnTo>
                    <a:lnTo>
                      <a:pt x="129" y="754"/>
                    </a:lnTo>
                    <a:lnTo>
                      <a:pt x="75" y="872"/>
                    </a:lnTo>
                    <a:lnTo>
                      <a:pt x="43" y="990"/>
                    </a:lnTo>
                    <a:lnTo>
                      <a:pt x="22" y="1109"/>
                    </a:lnTo>
                    <a:lnTo>
                      <a:pt x="0" y="1238"/>
                    </a:lnTo>
                    <a:lnTo>
                      <a:pt x="11" y="1377"/>
                    </a:lnTo>
                    <a:lnTo>
                      <a:pt x="22" y="1506"/>
                    </a:lnTo>
                    <a:lnTo>
                      <a:pt x="54" y="1625"/>
                    </a:lnTo>
                    <a:lnTo>
                      <a:pt x="86" y="1743"/>
                    </a:lnTo>
                    <a:lnTo>
                      <a:pt x="140" y="1861"/>
                    </a:lnTo>
                    <a:lnTo>
                      <a:pt x="204" y="1980"/>
                    </a:lnTo>
                    <a:lnTo>
                      <a:pt x="280" y="2076"/>
                    </a:lnTo>
                    <a:lnTo>
                      <a:pt x="355" y="2173"/>
                    </a:lnTo>
                    <a:lnTo>
                      <a:pt x="452" y="2259"/>
                    </a:lnTo>
                    <a:lnTo>
                      <a:pt x="549" y="2345"/>
                    </a:lnTo>
                    <a:lnTo>
                      <a:pt x="656" y="2410"/>
                    </a:lnTo>
                    <a:lnTo>
                      <a:pt x="774" y="2474"/>
                    </a:lnTo>
                    <a:lnTo>
                      <a:pt x="893" y="2517"/>
                    </a:lnTo>
                    <a:lnTo>
                      <a:pt x="1011" y="2560"/>
                    </a:lnTo>
                    <a:lnTo>
                      <a:pt x="1140" y="2582"/>
                    </a:lnTo>
                    <a:lnTo>
                      <a:pt x="1280" y="2592"/>
                    </a:lnTo>
                    <a:lnTo>
                      <a:pt x="1409" y="2582"/>
                    </a:lnTo>
                    <a:lnTo>
                      <a:pt x="1527" y="2571"/>
                    </a:lnTo>
                    <a:lnTo>
                      <a:pt x="1656" y="2539"/>
                    </a:lnTo>
                    <a:lnTo>
                      <a:pt x="1764" y="2496"/>
                    </a:lnTo>
                    <a:lnTo>
                      <a:pt x="1882" y="2453"/>
                    </a:lnTo>
                    <a:lnTo>
                      <a:pt x="1989" y="2388"/>
                    </a:lnTo>
                    <a:lnTo>
                      <a:pt x="2086" y="2313"/>
                    </a:lnTo>
                    <a:lnTo>
                      <a:pt x="2183" y="2238"/>
                    </a:lnTo>
                    <a:lnTo>
                      <a:pt x="2269" y="2141"/>
                    </a:lnTo>
                    <a:lnTo>
                      <a:pt x="2344" y="2044"/>
                    </a:lnTo>
                    <a:lnTo>
                      <a:pt x="2409" y="1947"/>
                    </a:lnTo>
                    <a:lnTo>
                      <a:pt x="2473" y="1840"/>
                    </a:lnTo>
                    <a:lnTo>
                      <a:pt x="2516" y="1721"/>
                    </a:lnTo>
                    <a:lnTo>
                      <a:pt x="2559" y="1603"/>
                    </a:lnTo>
                    <a:lnTo>
                      <a:pt x="2581" y="1474"/>
                    </a:lnTo>
                    <a:lnTo>
                      <a:pt x="2592" y="1345"/>
                    </a:lnTo>
                    <a:lnTo>
                      <a:pt x="2592" y="1216"/>
                    </a:lnTo>
                    <a:lnTo>
                      <a:pt x="2581" y="1087"/>
                    </a:lnTo>
                    <a:lnTo>
                      <a:pt x="2549" y="958"/>
                    </a:lnTo>
                    <a:lnTo>
                      <a:pt x="2506" y="840"/>
                    </a:lnTo>
                    <a:lnTo>
                      <a:pt x="2463" y="721"/>
                    </a:lnTo>
                    <a:lnTo>
                      <a:pt x="2398" y="614"/>
                    </a:lnTo>
                    <a:lnTo>
                      <a:pt x="2323" y="506"/>
                    </a:lnTo>
                    <a:lnTo>
                      <a:pt x="2237" y="410"/>
                    </a:lnTo>
                    <a:lnTo>
                      <a:pt x="2151" y="324"/>
                    </a:lnTo>
                    <a:lnTo>
                      <a:pt x="2054" y="248"/>
                    </a:lnTo>
                    <a:lnTo>
                      <a:pt x="1946" y="173"/>
                    </a:lnTo>
                    <a:lnTo>
                      <a:pt x="1828" y="119"/>
                    </a:lnTo>
                    <a:lnTo>
                      <a:pt x="1710" y="65"/>
                    </a:lnTo>
                    <a:lnTo>
                      <a:pt x="1581" y="33"/>
                    </a:lnTo>
                    <a:lnTo>
                      <a:pt x="1452" y="12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3"/>
              <p:cNvSpPr/>
              <p:nvPr/>
            </p:nvSpPr>
            <p:spPr>
              <a:xfrm>
                <a:off x="1081675" y="2591600"/>
                <a:ext cx="65100" cy="65100"/>
              </a:xfrm>
              <a:custGeom>
                <a:rect b="b" l="l" r="r" t="t"/>
                <a:pathLst>
                  <a:path extrusionOk="0" h="2604" w="2604">
                    <a:moveTo>
                      <a:pt x="1194" y="1"/>
                    </a:moveTo>
                    <a:lnTo>
                      <a:pt x="1065" y="22"/>
                    </a:lnTo>
                    <a:lnTo>
                      <a:pt x="936" y="55"/>
                    </a:lnTo>
                    <a:lnTo>
                      <a:pt x="818" y="98"/>
                    </a:lnTo>
                    <a:lnTo>
                      <a:pt x="711" y="151"/>
                    </a:lnTo>
                    <a:lnTo>
                      <a:pt x="592" y="216"/>
                    </a:lnTo>
                    <a:lnTo>
                      <a:pt x="496" y="291"/>
                    </a:lnTo>
                    <a:lnTo>
                      <a:pt x="399" y="377"/>
                    </a:lnTo>
                    <a:lnTo>
                      <a:pt x="313" y="463"/>
                    </a:lnTo>
                    <a:lnTo>
                      <a:pt x="237" y="571"/>
                    </a:lnTo>
                    <a:lnTo>
                      <a:pt x="162" y="678"/>
                    </a:lnTo>
                    <a:lnTo>
                      <a:pt x="108" y="786"/>
                    </a:lnTo>
                    <a:lnTo>
                      <a:pt x="65" y="915"/>
                    </a:lnTo>
                    <a:lnTo>
                      <a:pt x="22" y="1033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" y="1420"/>
                    </a:lnTo>
                    <a:lnTo>
                      <a:pt x="22" y="1549"/>
                    </a:lnTo>
                    <a:lnTo>
                      <a:pt x="55" y="1678"/>
                    </a:lnTo>
                    <a:lnTo>
                      <a:pt x="98" y="1797"/>
                    </a:lnTo>
                    <a:lnTo>
                      <a:pt x="162" y="1915"/>
                    </a:lnTo>
                    <a:lnTo>
                      <a:pt x="227" y="2022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2" y="2377"/>
                    </a:lnTo>
                    <a:lnTo>
                      <a:pt x="689" y="2442"/>
                    </a:lnTo>
                    <a:lnTo>
                      <a:pt x="807" y="2496"/>
                    </a:lnTo>
                    <a:lnTo>
                      <a:pt x="926" y="2549"/>
                    </a:lnTo>
                    <a:lnTo>
                      <a:pt x="1044" y="2582"/>
                    </a:lnTo>
                    <a:lnTo>
                      <a:pt x="1173" y="2603"/>
                    </a:lnTo>
                    <a:lnTo>
                      <a:pt x="1313" y="2603"/>
                    </a:lnTo>
                    <a:lnTo>
                      <a:pt x="1442" y="2592"/>
                    </a:lnTo>
                    <a:lnTo>
                      <a:pt x="1571" y="2571"/>
                    </a:lnTo>
                    <a:lnTo>
                      <a:pt x="1689" y="2539"/>
                    </a:lnTo>
                    <a:lnTo>
                      <a:pt x="1807" y="2496"/>
                    </a:lnTo>
                    <a:lnTo>
                      <a:pt x="1926" y="2442"/>
                    </a:lnTo>
                    <a:lnTo>
                      <a:pt x="2033" y="2366"/>
                    </a:lnTo>
                    <a:lnTo>
                      <a:pt x="2130" y="2291"/>
                    </a:lnTo>
                    <a:lnTo>
                      <a:pt x="2227" y="2205"/>
                    </a:lnTo>
                    <a:lnTo>
                      <a:pt x="2313" y="2108"/>
                    </a:lnTo>
                    <a:lnTo>
                      <a:pt x="2388" y="2001"/>
                    </a:lnTo>
                    <a:lnTo>
                      <a:pt x="2453" y="1893"/>
                    </a:lnTo>
                    <a:lnTo>
                      <a:pt x="2506" y="1786"/>
                    </a:lnTo>
                    <a:lnTo>
                      <a:pt x="2549" y="1668"/>
                    </a:lnTo>
                    <a:lnTo>
                      <a:pt x="2582" y="1539"/>
                    </a:lnTo>
                    <a:lnTo>
                      <a:pt x="2603" y="1409"/>
                    </a:lnTo>
                    <a:lnTo>
                      <a:pt x="2603" y="1280"/>
                    </a:lnTo>
                    <a:lnTo>
                      <a:pt x="2592" y="1151"/>
                    </a:lnTo>
                    <a:lnTo>
                      <a:pt x="2571" y="1033"/>
                    </a:lnTo>
                    <a:lnTo>
                      <a:pt x="2539" y="904"/>
                    </a:lnTo>
                    <a:lnTo>
                      <a:pt x="2496" y="797"/>
                    </a:lnTo>
                    <a:lnTo>
                      <a:pt x="2442" y="678"/>
                    </a:lnTo>
                    <a:lnTo>
                      <a:pt x="2377" y="571"/>
                    </a:lnTo>
                    <a:lnTo>
                      <a:pt x="2302" y="474"/>
                    </a:lnTo>
                    <a:lnTo>
                      <a:pt x="2216" y="388"/>
                    </a:lnTo>
                    <a:lnTo>
                      <a:pt x="2130" y="302"/>
                    </a:lnTo>
                    <a:lnTo>
                      <a:pt x="2022" y="227"/>
                    </a:lnTo>
                    <a:lnTo>
                      <a:pt x="1926" y="162"/>
                    </a:lnTo>
                    <a:lnTo>
                      <a:pt x="1807" y="108"/>
                    </a:lnTo>
                    <a:lnTo>
                      <a:pt x="1700" y="65"/>
                    </a:lnTo>
                    <a:lnTo>
                      <a:pt x="1571" y="22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>
                <a:off x="1710200" y="2277350"/>
                <a:ext cx="64800" cy="65075"/>
              </a:xfrm>
              <a:custGeom>
                <a:rect b="b" l="l" r="r" t="t"/>
                <a:pathLst>
                  <a:path extrusionOk="0" h="2603" w="2592">
                    <a:moveTo>
                      <a:pt x="1323" y="1"/>
                    </a:moveTo>
                    <a:lnTo>
                      <a:pt x="1194" y="11"/>
                    </a:lnTo>
                    <a:lnTo>
                      <a:pt x="1065" y="22"/>
                    </a:lnTo>
                    <a:lnTo>
                      <a:pt x="947" y="54"/>
                    </a:lnTo>
                    <a:lnTo>
                      <a:pt x="818" y="97"/>
                    </a:lnTo>
                    <a:lnTo>
                      <a:pt x="710" y="151"/>
                    </a:lnTo>
                    <a:lnTo>
                      <a:pt x="603" y="216"/>
                    </a:lnTo>
                    <a:lnTo>
                      <a:pt x="495" y="291"/>
                    </a:lnTo>
                    <a:lnTo>
                      <a:pt x="398" y="377"/>
                    </a:lnTo>
                    <a:lnTo>
                      <a:pt x="312" y="463"/>
                    </a:lnTo>
                    <a:lnTo>
                      <a:pt x="237" y="571"/>
                    </a:lnTo>
                    <a:lnTo>
                      <a:pt x="172" y="678"/>
                    </a:lnTo>
                    <a:lnTo>
                      <a:pt x="108" y="786"/>
                    </a:lnTo>
                    <a:lnTo>
                      <a:pt x="65" y="904"/>
                    </a:lnTo>
                    <a:lnTo>
                      <a:pt x="33" y="1033"/>
                    </a:lnTo>
                    <a:lnTo>
                      <a:pt x="11" y="1162"/>
                    </a:lnTo>
                    <a:lnTo>
                      <a:pt x="0" y="1291"/>
                    </a:lnTo>
                    <a:lnTo>
                      <a:pt x="11" y="1420"/>
                    </a:lnTo>
                    <a:lnTo>
                      <a:pt x="22" y="1538"/>
                    </a:lnTo>
                    <a:lnTo>
                      <a:pt x="54" y="1657"/>
                    </a:lnTo>
                    <a:lnTo>
                      <a:pt x="97" y="1775"/>
                    </a:lnTo>
                    <a:lnTo>
                      <a:pt x="151" y="1893"/>
                    </a:lnTo>
                    <a:lnTo>
                      <a:pt x="205" y="1990"/>
                    </a:lnTo>
                    <a:lnTo>
                      <a:pt x="280" y="2097"/>
                    </a:lnTo>
                    <a:lnTo>
                      <a:pt x="366" y="2183"/>
                    </a:lnTo>
                    <a:lnTo>
                      <a:pt x="452" y="2270"/>
                    </a:lnTo>
                    <a:lnTo>
                      <a:pt x="549" y="2345"/>
                    </a:lnTo>
                    <a:lnTo>
                      <a:pt x="646" y="2420"/>
                    </a:lnTo>
                    <a:lnTo>
                      <a:pt x="753" y="2474"/>
                    </a:lnTo>
                    <a:lnTo>
                      <a:pt x="871" y="2528"/>
                    </a:lnTo>
                    <a:lnTo>
                      <a:pt x="990" y="2560"/>
                    </a:lnTo>
                    <a:lnTo>
                      <a:pt x="1119" y="2581"/>
                    </a:lnTo>
                    <a:lnTo>
                      <a:pt x="1248" y="2603"/>
                    </a:lnTo>
                    <a:lnTo>
                      <a:pt x="1377" y="2592"/>
                    </a:lnTo>
                    <a:lnTo>
                      <a:pt x="1506" y="2581"/>
                    </a:lnTo>
                    <a:lnTo>
                      <a:pt x="1624" y="2560"/>
                    </a:lnTo>
                    <a:lnTo>
                      <a:pt x="1753" y="2517"/>
                    </a:lnTo>
                    <a:lnTo>
                      <a:pt x="1861" y="2463"/>
                    </a:lnTo>
                    <a:lnTo>
                      <a:pt x="1979" y="2399"/>
                    </a:lnTo>
                    <a:lnTo>
                      <a:pt x="2076" y="2334"/>
                    </a:lnTo>
                    <a:lnTo>
                      <a:pt x="2172" y="2248"/>
                    </a:lnTo>
                    <a:lnTo>
                      <a:pt x="2259" y="2162"/>
                    </a:lnTo>
                    <a:lnTo>
                      <a:pt x="2345" y="2065"/>
                    </a:lnTo>
                    <a:lnTo>
                      <a:pt x="2409" y="1958"/>
                    </a:lnTo>
                    <a:lnTo>
                      <a:pt x="2474" y="1839"/>
                    </a:lnTo>
                    <a:lnTo>
                      <a:pt x="2527" y="1721"/>
                    </a:lnTo>
                    <a:lnTo>
                      <a:pt x="2560" y="1603"/>
                    </a:lnTo>
                    <a:lnTo>
                      <a:pt x="2581" y="1474"/>
                    </a:lnTo>
                    <a:lnTo>
                      <a:pt x="2592" y="1345"/>
                    </a:lnTo>
                    <a:lnTo>
                      <a:pt x="2592" y="1216"/>
                    </a:lnTo>
                    <a:lnTo>
                      <a:pt x="2581" y="1087"/>
                    </a:lnTo>
                    <a:lnTo>
                      <a:pt x="2549" y="958"/>
                    </a:lnTo>
                    <a:lnTo>
                      <a:pt x="2506" y="839"/>
                    </a:lnTo>
                    <a:lnTo>
                      <a:pt x="2452" y="721"/>
                    </a:lnTo>
                    <a:lnTo>
                      <a:pt x="2388" y="614"/>
                    </a:lnTo>
                    <a:lnTo>
                      <a:pt x="2323" y="517"/>
                    </a:lnTo>
                    <a:lnTo>
                      <a:pt x="2237" y="420"/>
                    </a:lnTo>
                    <a:lnTo>
                      <a:pt x="2140" y="323"/>
                    </a:lnTo>
                    <a:lnTo>
                      <a:pt x="2043" y="248"/>
                    </a:lnTo>
                    <a:lnTo>
                      <a:pt x="1936" y="183"/>
                    </a:lnTo>
                    <a:lnTo>
                      <a:pt x="1828" y="119"/>
                    </a:lnTo>
                    <a:lnTo>
                      <a:pt x="1710" y="76"/>
                    </a:lnTo>
                    <a:lnTo>
                      <a:pt x="1581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1710200" y="1963375"/>
                <a:ext cx="64800" cy="64800"/>
              </a:xfrm>
              <a:custGeom>
                <a:rect b="b" l="l" r="r" t="t"/>
                <a:pathLst>
                  <a:path extrusionOk="0" h="2592" w="2592">
                    <a:moveTo>
                      <a:pt x="1172" y="0"/>
                    </a:moveTo>
                    <a:lnTo>
                      <a:pt x="1043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99" y="151"/>
                    </a:lnTo>
                    <a:lnTo>
                      <a:pt x="592" y="215"/>
                    </a:lnTo>
                    <a:lnTo>
                      <a:pt x="495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59"/>
                    </a:lnTo>
                    <a:lnTo>
                      <a:pt x="172" y="656"/>
                    </a:lnTo>
                    <a:lnTo>
                      <a:pt x="119" y="774"/>
                    </a:lnTo>
                    <a:lnTo>
                      <a:pt x="76" y="893"/>
                    </a:lnTo>
                    <a:lnTo>
                      <a:pt x="33" y="1011"/>
                    </a:lnTo>
                    <a:lnTo>
                      <a:pt x="11" y="1129"/>
                    </a:lnTo>
                    <a:lnTo>
                      <a:pt x="0" y="1258"/>
                    </a:lnTo>
                    <a:lnTo>
                      <a:pt x="11" y="1398"/>
                    </a:lnTo>
                    <a:lnTo>
                      <a:pt x="22" y="1527"/>
                    </a:lnTo>
                    <a:lnTo>
                      <a:pt x="54" y="1645"/>
                    </a:lnTo>
                    <a:lnTo>
                      <a:pt x="97" y="1764"/>
                    </a:lnTo>
                    <a:lnTo>
                      <a:pt x="151" y="1882"/>
                    </a:lnTo>
                    <a:lnTo>
                      <a:pt x="215" y="1989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74" y="2280"/>
                    </a:lnTo>
                    <a:lnTo>
                      <a:pt x="570" y="2355"/>
                    </a:lnTo>
                    <a:lnTo>
                      <a:pt x="678" y="2420"/>
                    </a:lnTo>
                    <a:lnTo>
                      <a:pt x="796" y="2484"/>
                    </a:lnTo>
                    <a:lnTo>
                      <a:pt x="914" y="2527"/>
                    </a:lnTo>
                    <a:lnTo>
                      <a:pt x="1033" y="2559"/>
                    </a:lnTo>
                    <a:lnTo>
                      <a:pt x="1162" y="2581"/>
                    </a:lnTo>
                    <a:lnTo>
                      <a:pt x="1301" y="2592"/>
                    </a:lnTo>
                    <a:lnTo>
                      <a:pt x="1431" y="2581"/>
                    </a:lnTo>
                    <a:lnTo>
                      <a:pt x="1549" y="2559"/>
                    </a:lnTo>
                    <a:lnTo>
                      <a:pt x="1678" y="2527"/>
                    </a:lnTo>
                    <a:lnTo>
                      <a:pt x="1785" y="2484"/>
                    </a:lnTo>
                    <a:lnTo>
                      <a:pt x="1904" y="2430"/>
                    </a:lnTo>
                    <a:lnTo>
                      <a:pt x="2011" y="2366"/>
                    </a:lnTo>
                    <a:lnTo>
                      <a:pt x="2108" y="2301"/>
                    </a:lnTo>
                    <a:lnTo>
                      <a:pt x="2194" y="2215"/>
                    </a:lnTo>
                    <a:lnTo>
                      <a:pt x="2280" y="2119"/>
                    </a:lnTo>
                    <a:lnTo>
                      <a:pt x="2355" y="2022"/>
                    </a:lnTo>
                    <a:lnTo>
                      <a:pt x="2420" y="1925"/>
                    </a:lnTo>
                    <a:lnTo>
                      <a:pt x="2484" y="1807"/>
                    </a:lnTo>
                    <a:lnTo>
                      <a:pt x="2527" y="1699"/>
                    </a:lnTo>
                    <a:lnTo>
                      <a:pt x="2560" y="1570"/>
                    </a:lnTo>
                    <a:lnTo>
                      <a:pt x="2581" y="1452"/>
                    </a:lnTo>
                    <a:lnTo>
                      <a:pt x="2592" y="1323"/>
                    </a:lnTo>
                    <a:lnTo>
                      <a:pt x="2592" y="1183"/>
                    </a:lnTo>
                    <a:lnTo>
                      <a:pt x="2570" y="1065"/>
                    </a:lnTo>
                    <a:lnTo>
                      <a:pt x="2538" y="936"/>
                    </a:lnTo>
                    <a:lnTo>
                      <a:pt x="2506" y="81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2" y="484"/>
                    </a:lnTo>
                    <a:lnTo>
                      <a:pt x="2226" y="387"/>
                    </a:lnTo>
                    <a:lnTo>
                      <a:pt x="2129" y="301"/>
                    </a:lnTo>
                    <a:lnTo>
                      <a:pt x="2033" y="226"/>
                    </a:lnTo>
                    <a:lnTo>
                      <a:pt x="1925" y="161"/>
                    </a:lnTo>
                    <a:lnTo>
                      <a:pt x="1807" y="108"/>
                    </a:lnTo>
                    <a:lnTo>
                      <a:pt x="1689" y="54"/>
                    </a:lnTo>
                    <a:lnTo>
                      <a:pt x="1560" y="2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767425" y="196310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269" y="0"/>
                    </a:moveTo>
                    <a:lnTo>
                      <a:pt x="1140" y="11"/>
                    </a:lnTo>
                    <a:lnTo>
                      <a:pt x="1011" y="33"/>
                    </a:lnTo>
                    <a:lnTo>
                      <a:pt x="893" y="65"/>
                    </a:lnTo>
                    <a:lnTo>
                      <a:pt x="786" y="119"/>
                    </a:lnTo>
                    <a:lnTo>
                      <a:pt x="667" y="172"/>
                    </a:lnTo>
                    <a:lnTo>
                      <a:pt x="571" y="237"/>
                    </a:lnTo>
                    <a:lnTo>
                      <a:pt x="474" y="312"/>
                    </a:lnTo>
                    <a:lnTo>
                      <a:pt x="377" y="398"/>
                    </a:lnTo>
                    <a:lnTo>
                      <a:pt x="291" y="495"/>
                    </a:lnTo>
                    <a:lnTo>
                      <a:pt x="226" y="592"/>
                    </a:lnTo>
                    <a:lnTo>
                      <a:pt x="162" y="699"/>
                    </a:lnTo>
                    <a:lnTo>
                      <a:pt x="108" y="807"/>
                    </a:lnTo>
                    <a:lnTo>
                      <a:pt x="65" y="925"/>
                    </a:lnTo>
                    <a:lnTo>
                      <a:pt x="33" y="1043"/>
                    </a:lnTo>
                    <a:lnTo>
                      <a:pt x="11" y="1172"/>
                    </a:lnTo>
                    <a:lnTo>
                      <a:pt x="1" y="1291"/>
                    </a:lnTo>
                    <a:lnTo>
                      <a:pt x="11" y="1431"/>
                    </a:lnTo>
                    <a:lnTo>
                      <a:pt x="22" y="1549"/>
                    </a:lnTo>
                    <a:lnTo>
                      <a:pt x="54" y="1678"/>
                    </a:lnTo>
                    <a:lnTo>
                      <a:pt x="108" y="1796"/>
                    </a:lnTo>
                    <a:lnTo>
                      <a:pt x="162" y="1914"/>
                    </a:lnTo>
                    <a:lnTo>
                      <a:pt x="226" y="2022"/>
                    </a:lnTo>
                    <a:lnTo>
                      <a:pt x="302" y="2119"/>
                    </a:lnTo>
                    <a:lnTo>
                      <a:pt x="388" y="2216"/>
                    </a:lnTo>
                    <a:lnTo>
                      <a:pt x="485" y="2302"/>
                    </a:lnTo>
                    <a:lnTo>
                      <a:pt x="581" y="2377"/>
                    </a:lnTo>
                    <a:lnTo>
                      <a:pt x="689" y="2441"/>
                    </a:lnTo>
                    <a:lnTo>
                      <a:pt x="807" y="2506"/>
                    </a:lnTo>
                    <a:lnTo>
                      <a:pt x="925" y="2549"/>
                    </a:lnTo>
                    <a:lnTo>
                      <a:pt x="1054" y="2581"/>
                    </a:lnTo>
                    <a:lnTo>
                      <a:pt x="1183" y="2603"/>
                    </a:lnTo>
                    <a:lnTo>
                      <a:pt x="1313" y="2603"/>
                    </a:lnTo>
                    <a:lnTo>
                      <a:pt x="1442" y="2592"/>
                    </a:lnTo>
                    <a:lnTo>
                      <a:pt x="1571" y="2570"/>
                    </a:lnTo>
                    <a:lnTo>
                      <a:pt x="1689" y="2538"/>
                    </a:lnTo>
                    <a:lnTo>
                      <a:pt x="1807" y="2495"/>
                    </a:lnTo>
                    <a:lnTo>
                      <a:pt x="1925" y="2441"/>
                    </a:lnTo>
                    <a:lnTo>
                      <a:pt x="2033" y="2366"/>
                    </a:lnTo>
                    <a:lnTo>
                      <a:pt x="2130" y="2291"/>
                    </a:lnTo>
                    <a:lnTo>
                      <a:pt x="2227" y="2205"/>
                    </a:lnTo>
                    <a:lnTo>
                      <a:pt x="2313" y="2108"/>
                    </a:lnTo>
                    <a:lnTo>
                      <a:pt x="2388" y="2011"/>
                    </a:lnTo>
                    <a:lnTo>
                      <a:pt x="2452" y="1904"/>
                    </a:lnTo>
                    <a:lnTo>
                      <a:pt x="2506" y="1785"/>
                    </a:lnTo>
                    <a:lnTo>
                      <a:pt x="2549" y="1667"/>
                    </a:lnTo>
                    <a:lnTo>
                      <a:pt x="2581" y="1538"/>
                    </a:lnTo>
                    <a:lnTo>
                      <a:pt x="2603" y="1409"/>
                    </a:lnTo>
                    <a:lnTo>
                      <a:pt x="2603" y="1280"/>
                    </a:lnTo>
                    <a:lnTo>
                      <a:pt x="2592" y="1151"/>
                    </a:lnTo>
                    <a:lnTo>
                      <a:pt x="2571" y="1022"/>
                    </a:lnTo>
                    <a:lnTo>
                      <a:pt x="2538" y="904"/>
                    </a:lnTo>
                    <a:lnTo>
                      <a:pt x="2485" y="775"/>
                    </a:lnTo>
                    <a:lnTo>
                      <a:pt x="2431" y="667"/>
                    </a:lnTo>
                    <a:lnTo>
                      <a:pt x="2356" y="560"/>
                    </a:lnTo>
                    <a:lnTo>
                      <a:pt x="2280" y="463"/>
                    </a:lnTo>
                    <a:lnTo>
                      <a:pt x="2194" y="366"/>
                    </a:lnTo>
                    <a:lnTo>
                      <a:pt x="2097" y="280"/>
                    </a:lnTo>
                    <a:lnTo>
                      <a:pt x="2001" y="205"/>
                    </a:lnTo>
                    <a:lnTo>
                      <a:pt x="1882" y="140"/>
                    </a:lnTo>
                    <a:lnTo>
                      <a:pt x="1775" y="86"/>
                    </a:lnTo>
                    <a:lnTo>
                      <a:pt x="1646" y="54"/>
                    </a:lnTo>
                    <a:lnTo>
                      <a:pt x="1528" y="22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1551850" y="2513925"/>
                <a:ext cx="64825" cy="64800"/>
              </a:xfrm>
              <a:custGeom>
                <a:rect b="b" l="l" r="r" t="t"/>
                <a:pathLst>
                  <a:path extrusionOk="0" h="2592" w="2593">
                    <a:moveTo>
                      <a:pt x="1184" y="0"/>
                    </a:moveTo>
                    <a:lnTo>
                      <a:pt x="1055" y="22"/>
                    </a:lnTo>
                    <a:lnTo>
                      <a:pt x="936" y="43"/>
                    </a:lnTo>
                    <a:lnTo>
                      <a:pt x="818" y="86"/>
                    </a:lnTo>
                    <a:lnTo>
                      <a:pt x="711" y="140"/>
                    </a:lnTo>
                    <a:lnTo>
                      <a:pt x="603" y="205"/>
                    </a:lnTo>
                    <a:lnTo>
                      <a:pt x="506" y="269"/>
                    </a:lnTo>
                    <a:lnTo>
                      <a:pt x="409" y="355"/>
                    </a:lnTo>
                    <a:lnTo>
                      <a:pt x="323" y="441"/>
                    </a:lnTo>
                    <a:lnTo>
                      <a:pt x="248" y="538"/>
                    </a:lnTo>
                    <a:lnTo>
                      <a:pt x="173" y="645"/>
                    </a:lnTo>
                    <a:lnTo>
                      <a:pt x="119" y="753"/>
                    </a:lnTo>
                    <a:lnTo>
                      <a:pt x="76" y="871"/>
                    </a:lnTo>
                    <a:lnTo>
                      <a:pt x="33" y="989"/>
                    </a:lnTo>
                    <a:lnTo>
                      <a:pt x="12" y="1119"/>
                    </a:lnTo>
                    <a:lnTo>
                      <a:pt x="1" y="1248"/>
                    </a:lnTo>
                    <a:lnTo>
                      <a:pt x="1" y="1377"/>
                    </a:lnTo>
                    <a:lnTo>
                      <a:pt x="12" y="1506"/>
                    </a:lnTo>
                    <a:lnTo>
                      <a:pt x="44" y="1635"/>
                    </a:lnTo>
                    <a:lnTo>
                      <a:pt x="87" y="1753"/>
                    </a:lnTo>
                    <a:lnTo>
                      <a:pt x="141" y="1871"/>
                    </a:lnTo>
                    <a:lnTo>
                      <a:pt x="194" y="1979"/>
                    </a:lnTo>
                    <a:lnTo>
                      <a:pt x="270" y="2076"/>
                    </a:lnTo>
                    <a:lnTo>
                      <a:pt x="356" y="2172"/>
                    </a:lnTo>
                    <a:lnTo>
                      <a:pt x="452" y="2269"/>
                    </a:lnTo>
                    <a:lnTo>
                      <a:pt x="549" y="2344"/>
                    </a:lnTo>
                    <a:lnTo>
                      <a:pt x="657" y="2409"/>
                    </a:lnTo>
                    <a:lnTo>
                      <a:pt x="764" y="2473"/>
                    </a:lnTo>
                    <a:lnTo>
                      <a:pt x="883" y="2516"/>
                    </a:lnTo>
                    <a:lnTo>
                      <a:pt x="1012" y="2559"/>
                    </a:lnTo>
                    <a:lnTo>
                      <a:pt x="1141" y="2581"/>
                    </a:lnTo>
                    <a:lnTo>
                      <a:pt x="1270" y="2592"/>
                    </a:lnTo>
                    <a:lnTo>
                      <a:pt x="1399" y="2581"/>
                    </a:lnTo>
                    <a:lnTo>
                      <a:pt x="1528" y="2570"/>
                    </a:lnTo>
                    <a:lnTo>
                      <a:pt x="1646" y="2538"/>
                    </a:lnTo>
                    <a:lnTo>
                      <a:pt x="1764" y="2495"/>
                    </a:lnTo>
                    <a:lnTo>
                      <a:pt x="1883" y="2441"/>
                    </a:lnTo>
                    <a:lnTo>
                      <a:pt x="1979" y="2387"/>
                    </a:lnTo>
                    <a:lnTo>
                      <a:pt x="2087" y="2312"/>
                    </a:lnTo>
                    <a:lnTo>
                      <a:pt x="2173" y="2226"/>
                    </a:lnTo>
                    <a:lnTo>
                      <a:pt x="2259" y="2140"/>
                    </a:lnTo>
                    <a:lnTo>
                      <a:pt x="2345" y="2043"/>
                    </a:lnTo>
                    <a:lnTo>
                      <a:pt x="2410" y="1936"/>
                    </a:lnTo>
                    <a:lnTo>
                      <a:pt x="2463" y="1828"/>
                    </a:lnTo>
                    <a:lnTo>
                      <a:pt x="2517" y="1710"/>
                    </a:lnTo>
                    <a:lnTo>
                      <a:pt x="2549" y="1592"/>
                    </a:lnTo>
                    <a:lnTo>
                      <a:pt x="2571" y="1473"/>
                    </a:lnTo>
                    <a:lnTo>
                      <a:pt x="2592" y="1344"/>
                    </a:lnTo>
                    <a:lnTo>
                      <a:pt x="2582" y="1205"/>
                    </a:lnTo>
                    <a:lnTo>
                      <a:pt x="2571" y="1076"/>
                    </a:lnTo>
                    <a:lnTo>
                      <a:pt x="2539" y="957"/>
                    </a:lnTo>
                    <a:lnTo>
                      <a:pt x="2506" y="839"/>
                    </a:lnTo>
                    <a:lnTo>
                      <a:pt x="2453" y="721"/>
                    </a:lnTo>
                    <a:lnTo>
                      <a:pt x="2388" y="613"/>
                    </a:lnTo>
                    <a:lnTo>
                      <a:pt x="2313" y="506"/>
                    </a:lnTo>
                    <a:lnTo>
                      <a:pt x="2227" y="409"/>
                    </a:lnTo>
                    <a:lnTo>
                      <a:pt x="2141" y="323"/>
                    </a:lnTo>
                    <a:lnTo>
                      <a:pt x="2033" y="237"/>
                    </a:lnTo>
                    <a:lnTo>
                      <a:pt x="1936" y="172"/>
                    </a:lnTo>
                    <a:lnTo>
                      <a:pt x="1818" y="108"/>
                    </a:lnTo>
                    <a:lnTo>
                      <a:pt x="1700" y="65"/>
                    </a:lnTo>
                    <a:lnTo>
                      <a:pt x="1571" y="32"/>
                    </a:lnTo>
                    <a:lnTo>
                      <a:pt x="1442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923350" y="2513925"/>
                <a:ext cx="64800" cy="64800"/>
              </a:xfrm>
              <a:custGeom>
                <a:rect b="b" l="l" r="r" t="t"/>
                <a:pathLst>
                  <a:path extrusionOk="0" h="2592" w="2592">
                    <a:moveTo>
                      <a:pt x="1162" y="0"/>
                    </a:moveTo>
                    <a:lnTo>
                      <a:pt x="1043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89" y="151"/>
                    </a:lnTo>
                    <a:lnTo>
                      <a:pt x="581" y="215"/>
                    </a:lnTo>
                    <a:lnTo>
                      <a:pt x="484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59"/>
                    </a:lnTo>
                    <a:lnTo>
                      <a:pt x="172" y="667"/>
                    </a:lnTo>
                    <a:lnTo>
                      <a:pt x="108" y="774"/>
                    </a:lnTo>
                    <a:lnTo>
                      <a:pt x="65" y="893"/>
                    </a:lnTo>
                    <a:lnTo>
                      <a:pt x="33" y="1011"/>
                    </a:lnTo>
                    <a:lnTo>
                      <a:pt x="11" y="1140"/>
                    </a:lnTo>
                    <a:lnTo>
                      <a:pt x="0" y="1269"/>
                    </a:lnTo>
                    <a:lnTo>
                      <a:pt x="0" y="1398"/>
                    </a:lnTo>
                    <a:lnTo>
                      <a:pt x="22" y="1527"/>
                    </a:lnTo>
                    <a:lnTo>
                      <a:pt x="54" y="1645"/>
                    </a:lnTo>
                    <a:lnTo>
                      <a:pt x="97" y="1774"/>
                    </a:lnTo>
                    <a:lnTo>
                      <a:pt x="151" y="1882"/>
                    </a:lnTo>
                    <a:lnTo>
                      <a:pt x="215" y="2000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63" y="2280"/>
                    </a:lnTo>
                    <a:lnTo>
                      <a:pt x="570" y="2355"/>
                    </a:lnTo>
                    <a:lnTo>
                      <a:pt x="678" y="2420"/>
                    </a:lnTo>
                    <a:lnTo>
                      <a:pt x="785" y="2484"/>
                    </a:lnTo>
                    <a:lnTo>
                      <a:pt x="904" y="2527"/>
                    </a:lnTo>
                    <a:lnTo>
                      <a:pt x="1033" y="2559"/>
                    </a:lnTo>
                    <a:lnTo>
                      <a:pt x="1162" y="2581"/>
                    </a:lnTo>
                    <a:lnTo>
                      <a:pt x="1291" y="2592"/>
                    </a:lnTo>
                    <a:lnTo>
                      <a:pt x="1420" y="2581"/>
                    </a:lnTo>
                    <a:lnTo>
                      <a:pt x="1549" y="2559"/>
                    </a:lnTo>
                    <a:lnTo>
                      <a:pt x="1667" y="2527"/>
                    </a:lnTo>
                    <a:lnTo>
                      <a:pt x="1785" y="2484"/>
                    </a:lnTo>
                    <a:lnTo>
                      <a:pt x="1893" y="2430"/>
                    </a:lnTo>
                    <a:lnTo>
                      <a:pt x="2000" y="2366"/>
                    </a:lnTo>
                    <a:lnTo>
                      <a:pt x="2108" y="2301"/>
                    </a:lnTo>
                    <a:lnTo>
                      <a:pt x="2194" y="2215"/>
                    </a:lnTo>
                    <a:lnTo>
                      <a:pt x="2280" y="2129"/>
                    </a:lnTo>
                    <a:lnTo>
                      <a:pt x="2355" y="2022"/>
                    </a:lnTo>
                    <a:lnTo>
                      <a:pt x="2420" y="1925"/>
                    </a:lnTo>
                    <a:lnTo>
                      <a:pt x="2474" y="1807"/>
                    </a:lnTo>
                    <a:lnTo>
                      <a:pt x="2527" y="1699"/>
                    </a:lnTo>
                    <a:lnTo>
                      <a:pt x="2560" y="1570"/>
                    </a:lnTo>
                    <a:lnTo>
                      <a:pt x="2581" y="1452"/>
                    </a:lnTo>
                    <a:lnTo>
                      <a:pt x="2592" y="1323"/>
                    </a:lnTo>
                    <a:lnTo>
                      <a:pt x="2592" y="1194"/>
                    </a:lnTo>
                    <a:lnTo>
                      <a:pt x="2570" y="1065"/>
                    </a:lnTo>
                    <a:lnTo>
                      <a:pt x="2538" y="936"/>
                    </a:lnTo>
                    <a:lnTo>
                      <a:pt x="2495" y="817"/>
                    </a:lnTo>
                    <a:lnTo>
                      <a:pt x="2441" y="699"/>
                    </a:lnTo>
                    <a:lnTo>
                      <a:pt x="2377" y="592"/>
                    </a:lnTo>
                    <a:lnTo>
                      <a:pt x="2302" y="484"/>
                    </a:lnTo>
                    <a:lnTo>
                      <a:pt x="2215" y="387"/>
                    </a:lnTo>
                    <a:lnTo>
                      <a:pt x="2129" y="301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796" y="108"/>
                    </a:lnTo>
                    <a:lnTo>
                      <a:pt x="1678" y="54"/>
                    </a:lnTo>
                    <a:lnTo>
                      <a:pt x="1560" y="2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764750" y="2277350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172" y="1"/>
                    </a:moveTo>
                    <a:lnTo>
                      <a:pt x="1054" y="22"/>
                    </a:lnTo>
                    <a:lnTo>
                      <a:pt x="925" y="54"/>
                    </a:lnTo>
                    <a:lnTo>
                      <a:pt x="807" y="97"/>
                    </a:lnTo>
                    <a:lnTo>
                      <a:pt x="699" y="151"/>
                    </a:lnTo>
                    <a:lnTo>
                      <a:pt x="592" y="216"/>
                    </a:lnTo>
                    <a:lnTo>
                      <a:pt x="495" y="291"/>
                    </a:lnTo>
                    <a:lnTo>
                      <a:pt x="398" y="366"/>
                    </a:lnTo>
                    <a:lnTo>
                      <a:pt x="312" y="463"/>
                    </a:lnTo>
                    <a:lnTo>
                      <a:pt x="237" y="560"/>
                    </a:lnTo>
                    <a:lnTo>
                      <a:pt x="172" y="657"/>
                    </a:lnTo>
                    <a:lnTo>
                      <a:pt x="118" y="775"/>
                    </a:lnTo>
                    <a:lnTo>
                      <a:pt x="65" y="882"/>
                    </a:lnTo>
                    <a:lnTo>
                      <a:pt x="32" y="1001"/>
                    </a:lnTo>
                    <a:lnTo>
                      <a:pt x="11" y="1130"/>
                    </a:lnTo>
                    <a:lnTo>
                      <a:pt x="0" y="1259"/>
                    </a:lnTo>
                    <a:lnTo>
                      <a:pt x="0" y="1388"/>
                    </a:lnTo>
                    <a:lnTo>
                      <a:pt x="11" y="1517"/>
                    </a:lnTo>
                    <a:lnTo>
                      <a:pt x="43" y="1635"/>
                    </a:lnTo>
                    <a:lnTo>
                      <a:pt x="86" y="1764"/>
                    </a:lnTo>
                    <a:lnTo>
                      <a:pt x="140" y="1872"/>
                    </a:lnTo>
                    <a:lnTo>
                      <a:pt x="204" y="1990"/>
                    </a:lnTo>
                    <a:lnTo>
                      <a:pt x="269" y="2087"/>
                    </a:lnTo>
                    <a:lnTo>
                      <a:pt x="355" y="2183"/>
                    </a:lnTo>
                    <a:lnTo>
                      <a:pt x="452" y="2270"/>
                    </a:lnTo>
                    <a:lnTo>
                      <a:pt x="549" y="2356"/>
                    </a:lnTo>
                    <a:lnTo>
                      <a:pt x="656" y="2420"/>
                    </a:lnTo>
                    <a:lnTo>
                      <a:pt x="764" y="2485"/>
                    </a:lnTo>
                    <a:lnTo>
                      <a:pt x="882" y="2528"/>
                    </a:lnTo>
                    <a:lnTo>
                      <a:pt x="1011" y="2571"/>
                    </a:lnTo>
                    <a:lnTo>
                      <a:pt x="1140" y="2592"/>
                    </a:lnTo>
                    <a:lnTo>
                      <a:pt x="1269" y="2603"/>
                    </a:lnTo>
                    <a:lnTo>
                      <a:pt x="1398" y="2603"/>
                    </a:lnTo>
                    <a:lnTo>
                      <a:pt x="1527" y="2581"/>
                    </a:lnTo>
                    <a:lnTo>
                      <a:pt x="1656" y="2549"/>
                    </a:lnTo>
                    <a:lnTo>
                      <a:pt x="1774" y="2506"/>
                    </a:lnTo>
                    <a:lnTo>
                      <a:pt x="1882" y="2452"/>
                    </a:lnTo>
                    <a:lnTo>
                      <a:pt x="2000" y="2388"/>
                    </a:lnTo>
                    <a:lnTo>
                      <a:pt x="2097" y="2313"/>
                    </a:lnTo>
                    <a:lnTo>
                      <a:pt x="2194" y="2237"/>
                    </a:lnTo>
                    <a:lnTo>
                      <a:pt x="2280" y="2140"/>
                    </a:lnTo>
                    <a:lnTo>
                      <a:pt x="2355" y="2044"/>
                    </a:lnTo>
                    <a:lnTo>
                      <a:pt x="2430" y="1936"/>
                    </a:lnTo>
                    <a:lnTo>
                      <a:pt x="2484" y="1818"/>
                    </a:lnTo>
                    <a:lnTo>
                      <a:pt x="2538" y="1700"/>
                    </a:lnTo>
                    <a:lnTo>
                      <a:pt x="2570" y="1571"/>
                    </a:lnTo>
                    <a:lnTo>
                      <a:pt x="2592" y="1452"/>
                    </a:lnTo>
                    <a:lnTo>
                      <a:pt x="2602" y="1312"/>
                    </a:lnTo>
                    <a:lnTo>
                      <a:pt x="2592" y="1183"/>
                    </a:lnTo>
                    <a:lnTo>
                      <a:pt x="2581" y="1054"/>
                    </a:lnTo>
                    <a:lnTo>
                      <a:pt x="2549" y="936"/>
                    </a:lnTo>
                    <a:lnTo>
                      <a:pt x="2506" y="818"/>
                    </a:lnTo>
                    <a:lnTo>
                      <a:pt x="2441" y="700"/>
                    </a:lnTo>
                    <a:lnTo>
                      <a:pt x="2377" y="592"/>
                    </a:lnTo>
                    <a:lnTo>
                      <a:pt x="2301" y="485"/>
                    </a:lnTo>
                    <a:lnTo>
                      <a:pt x="2215" y="398"/>
                    </a:lnTo>
                    <a:lnTo>
                      <a:pt x="2129" y="312"/>
                    </a:lnTo>
                    <a:lnTo>
                      <a:pt x="2022" y="226"/>
                    </a:lnTo>
                    <a:lnTo>
                      <a:pt x="1914" y="162"/>
                    </a:lnTo>
                    <a:lnTo>
                      <a:pt x="1807" y="108"/>
                    </a:lnTo>
                    <a:lnTo>
                      <a:pt x="1688" y="65"/>
                    </a:lnTo>
                    <a:lnTo>
                      <a:pt x="1559" y="22"/>
                    </a:lnTo>
                    <a:lnTo>
                      <a:pt x="1430" y="11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845400" y="2435950"/>
                <a:ext cx="64800" cy="64825"/>
              </a:xfrm>
              <a:custGeom>
                <a:rect b="b" l="l" r="r" t="t"/>
                <a:pathLst>
                  <a:path extrusionOk="0" h="2593" w="2592">
                    <a:moveTo>
                      <a:pt x="1301" y="1"/>
                    </a:moveTo>
                    <a:lnTo>
                      <a:pt x="1172" y="12"/>
                    </a:lnTo>
                    <a:lnTo>
                      <a:pt x="1043" y="33"/>
                    </a:lnTo>
                    <a:lnTo>
                      <a:pt x="914" y="65"/>
                    </a:lnTo>
                    <a:lnTo>
                      <a:pt x="796" y="108"/>
                    </a:lnTo>
                    <a:lnTo>
                      <a:pt x="677" y="162"/>
                    </a:lnTo>
                    <a:lnTo>
                      <a:pt x="570" y="237"/>
                    </a:lnTo>
                    <a:lnTo>
                      <a:pt x="473" y="313"/>
                    </a:lnTo>
                    <a:lnTo>
                      <a:pt x="376" y="399"/>
                    </a:lnTo>
                    <a:lnTo>
                      <a:pt x="290" y="496"/>
                    </a:lnTo>
                    <a:lnTo>
                      <a:pt x="215" y="592"/>
                    </a:lnTo>
                    <a:lnTo>
                      <a:pt x="151" y="700"/>
                    </a:lnTo>
                    <a:lnTo>
                      <a:pt x="97" y="818"/>
                    </a:lnTo>
                    <a:lnTo>
                      <a:pt x="54" y="936"/>
                    </a:lnTo>
                    <a:lnTo>
                      <a:pt x="22" y="1065"/>
                    </a:lnTo>
                    <a:lnTo>
                      <a:pt x="11" y="1194"/>
                    </a:lnTo>
                    <a:lnTo>
                      <a:pt x="0" y="1323"/>
                    </a:lnTo>
                    <a:lnTo>
                      <a:pt x="11" y="1453"/>
                    </a:lnTo>
                    <a:lnTo>
                      <a:pt x="32" y="1582"/>
                    </a:lnTo>
                    <a:lnTo>
                      <a:pt x="65" y="1700"/>
                    </a:lnTo>
                    <a:lnTo>
                      <a:pt x="118" y="1818"/>
                    </a:lnTo>
                    <a:lnTo>
                      <a:pt x="172" y="1926"/>
                    </a:lnTo>
                    <a:lnTo>
                      <a:pt x="237" y="2033"/>
                    </a:lnTo>
                    <a:lnTo>
                      <a:pt x="312" y="2130"/>
                    </a:lnTo>
                    <a:lnTo>
                      <a:pt x="398" y="2216"/>
                    </a:lnTo>
                    <a:lnTo>
                      <a:pt x="495" y="2302"/>
                    </a:lnTo>
                    <a:lnTo>
                      <a:pt x="591" y="2377"/>
                    </a:lnTo>
                    <a:lnTo>
                      <a:pt x="699" y="2442"/>
                    </a:lnTo>
                    <a:lnTo>
                      <a:pt x="806" y="2496"/>
                    </a:lnTo>
                    <a:lnTo>
                      <a:pt x="925" y="2539"/>
                    </a:lnTo>
                    <a:lnTo>
                      <a:pt x="1043" y="2571"/>
                    </a:lnTo>
                    <a:lnTo>
                      <a:pt x="1172" y="2582"/>
                    </a:lnTo>
                    <a:lnTo>
                      <a:pt x="1301" y="2592"/>
                    </a:lnTo>
                    <a:lnTo>
                      <a:pt x="1430" y="2582"/>
                    </a:lnTo>
                    <a:lnTo>
                      <a:pt x="1559" y="2560"/>
                    </a:lnTo>
                    <a:lnTo>
                      <a:pt x="1688" y="2528"/>
                    </a:lnTo>
                    <a:lnTo>
                      <a:pt x="1807" y="2485"/>
                    </a:lnTo>
                    <a:lnTo>
                      <a:pt x="1914" y="2431"/>
                    </a:lnTo>
                    <a:lnTo>
                      <a:pt x="2022" y="2367"/>
                    </a:lnTo>
                    <a:lnTo>
                      <a:pt x="2129" y="2280"/>
                    </a:lnTo>
                    <a:lnTo>
                      <a:pt x="2215" y="2194"/>
                    </a:lnTo>
                    <a:lnTo>
                      <a:pt x="2301" y="2108"/>
                    </a:lnTo>
                    <a:lnTo>
                      <a:pt x="2376" y="2001"/>
                    </a:lnTo>
                    <a:lnTo>
                      <a:pt x="2441" y="1893"/>
                    </a:lnTo>
                    <a:lnTo>
                      <a:pt x="2495" y="1775"/>
                    </a:lnTo>
                    <a:lnTo>
                      <a:pt x="2538" y="1657"/>
                    </a:lnTo>
                    <a:lnTo>
                      <a:pt x="2570" y="1528"/>
                    </a:lnTo>
                    <a:lnTo>
                      <a:pt x="2591" y="1399"/>
                    </a:lnTo>
                    <a:lnTo>
                      <a:pt x="2591" y="1270"/>
                    </a:lnTo>
                    <a:lnTo>
                      <a:pt x="2581" y="1141"/>
                    </a:lnTo>
                    <a:lnTo>
                      <a:pt x="2559" y="1012"/>
                    </a:lnTo>
                    <a:lnTo>
                      <a:pt x="2527" y="893"/>
                    </a:lnTo>
                    <a:lnTo>
                      <a:pt x="2484" y="775"/>
                    </a:lnTo>
                    <a:lnTo>
                      <a:pt x="2430" y="668"/>
                    </a:lnTo>
                    <a:lnTo>
                      <a:pt x="2355" y="560"/>
                    </a:lnTo>
                    <a:lnTo>
                      <a:pt x="2280" y="463"/>
                    </a:lnTo>
                    <a:lnTo>
                      <a:pt x="2204" y="377"/>
                    </a:lnTo>
                    <a:lnTo>
                      <a:pt x="2108" y="291"/>
                    </a:lnTo>
                    <a:lnTo>
                      <a:pt x="2011" y="216"/>
                    </a:lnTo>
                    <a:lnTo>
                      <a:pt x="1903" y="151"/>
                    </a:lnTo>
                    <a:lnTo>
                      <a:pt x="1796" y="98"/>
                    </a:lnTo>
                    <a:lnTo>
                      <a:pt x="1677" y="55"/>
                    </a:lnTo>
                    <a:lnTo>
                      <a:pt x="1548" y="22"/>
                    </a:lnTo>
                    <a:lnTo>
                      <a:pt x="1430" y="12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923625" y="1727350"/>
                <a:ext cx="64275" cy="64000"/>
              </a:xfrm>
              <a:custGeom>
                <a:rect b="b" l="l" r="r" t="t"/>
                <a:pathLst>
                  <a:path extrusionOk="0" h="2560" w="2571">
                    <a:moveTo>
                      <a:pt x="1194" y="0"/>
                    </a:moveTo>
                    <a:lnTo>
                      <a:pt x="1065" y="11"/>
                    </a:lnTo>
                    <a:lnTo>
                      <a:pt x="946" y="43"/>
                    </a:lnTo>
                    <a:lnTo>
                      <a:pt x="828" y="75"/>
                    </a:lnTo>
                    <a:lnTo>
                      <a:pt x="710" y="129"/>
                    </a:lnTo>
                    <a:lnTo>
                      <a:pt x="602" y="194"/>
                    </a:lnTo>
                    <a:lnTo>
                      <a:pt x="506" y="258"/>
                    </a:lnTo>
                    <a:lnTo>
                      <a:pt x="409" y="344"/>
                    </a:lnTo>
                    <a:lnTo>
                      <a:pt x="323" y="430"/>
                    </a:lnTo>
                    <a:lnTo>
                      <a:pt x="247" y="527"/>
                    </a:lnTo>
                    <a:lnTo>
                      <a:pt x="183" y="624"/>
                    </a:lnTo>
                    <a:lnTo>
                      <a:pt x="118" y="731"/>
                    </a:lnTo>
                    <a:lnTo>
                      <a:pt x="75" y="850"/>
                    </a:lnTo>
                    <a:lnTo>
                      <a:pt x="43" y="968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0" y="1366"/>
                    </a:lnTo>
                    <a:lnTo>
                      <a:pt x="22" y="1495"/>
                    </a:lnTo>
                    <a:lnTo>
                      <a:pt x="43" y="1613"/>
                    </a:lnTo>
                    <a:lnTo>
                      <a:pt x="86" y="1742"/>
                    </a:lnTo>
                    <a:lnTo>
                      <a:pt x="140" y="1850"/>
                    </a:lnTo>
                    <a:lnTo>
                      <a:pt x="204" y="1968"/>
                    </a:lnTo>
                    <a:lnTo>
                      <a:pt x="269" y="2065"/>
                    </a:lnTo>
                    <a:lnTo>
                      <a:pt x="355" y="2161"/>
                    </a:lnTo>
                    <a:lnTo>
                      <a:pt x="452" y="2247"/>
                    </a:lnTo>
                    <a:lnTo>
                      <a:pt x="549" y="2323"/>
                    </a:lnTo>
                    <a:lnTo>
                      <a:pt x="656" y="2398"/>
                    </a:lnTo>
                    <a:lnTo>
                      <a:pt x="764" y="2452"/>
                    </a:lnTo>
                    <a:lnTo>
                      <a:pt x="882" y="2495"/>
                    </a:lnTo>
                    <a:lnTo>
                      <a:pt x="1011" y="2527"/>
                    </a:lnTo>
                    <a:lnTo>
                      <a:pt x="1140" y="2549"/>
                    </a:lnTo>
                    <a:lnTo>
                      <a:pt x="1280" y="2559"/>
                    </a:lnTo>
                    <a:lnTo>
                      <a:pt x="1409" y="2559"/>
                    </a:lnTo>
                    <a:lnTo>
                      <a:pt x="1527" y="2538"/>
                    </a:lnTo>
                    <a:lnTo>
                      <a:pt x="1656" y="2506"/>
                    </a:lnTo>
                    <a:lnTo>
                      <a:pt x="1774" y="2463"/>
                    </a:lnTo>
                    <a:lnTo>
                      <a:pt x="1882" y="2409"/>
                    </a:lnTo>
                    <a:lnTo>
                      <a:pt x="1989" y="2344"/>
                    </a:lnTo>
                    <a:lnTo>
                      <a:pt x="2086" y="2280"/>
                    </a:lnTo>
                    <a:lnTo>
                      <a:pt x="2183" y="2194"/>
                    </a:lnTo>
                    <a:lnTo>
                      <a:pt x="2258" y="2108"/>
                    </a:lnTo>
                    <a:lnTo>
                      <a:pt x="2334" y="2011"/>
                    </a:lnTo>
                    <a:lnTo>
                      <a:pt x="2398" y="1903"/>
                    </a:lnTo>
                    <a:lnTo>
                      <a:pt x="2463" y="1796"/>
                    </a:lnTo>
                    <a:lnTo>
                      <a:pt x="2506" y="1678"/>
                    </a:lnTo>
                    <a:lnTo>
                      <a:pt x="2538" y="1559"/>
                    </a:lnTo>
                    <a:lnTo>
                      <a:pt x="2559" y="1430"/>
                    </a:lnTo>
                    <a:lnTo>
                      <a:pt x="2570" y="1301"/>
                    </a:lnTo>
                    <a:lnTo>
                      <a:pt x="2559" y="1172"/>
                    </a:lnTo>
                    <a:lnTo>
                      <a:pt x="2549" y="1043"/>
                    </a:lnTo>
                    <a:lnTo>
                      <a:pt x="2516" y="925"/>
                    </a:lnTo>
                    <a:lnTo>
                      <a:pt x="2473" y="807"/>
                    </a:lnTo>
                    <a:lnTo>
                      <a:pt x="2430" y="688"/>
                    </a:lnTo>
                    <a:lnTo>
                      <a:pt x="2366" y="581"/>
                    </a:lnTo>
                    <a:lnTo>
                      <a:pt x="2291" y="484"/>
                    </a:lnTo>
                    <a:lnTo>
                      <a:pt x="2215" y="398"/>
                    </a:lnTo>
                    <a:lnTo>
                      <a:pt x="2118" y="312"/>
                    </a:lnTo>
                    <a:lnTo>
                      <a:pt x="2022" y="237"/>
                    </a:lnTo>
                    <a:lnTo>
                      <a:pt x="1925" y="172"/>
                    </a:lnTo>
                    <a:lnTo>
                      <a:pt x="1817" y="108"/>
                    </a:lnTo>
                    <a:lnTo>
                      <a:pt x="1699" y="65"/>
                    </a:lnTo>
                    <a:lnTo>
                      <a:pt x="1581" y="32"/>
                    </a:lnTo>
                    <a:lnTo>
                      <a:pt x="1452" y="1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1632775" y="1807975"/>
                <a:ext cx="64000" cy="64025"/>
              </a:xfrm>
              <a:custGeom>
                <a:rect b="b" l="l" r="r" t="t"/>
                <a:pathLst>
                  <a:path extrusionOk="0" h="2561" w="2560">
                    <a:moveTo>
                      <a:pt x="1173" y="1"/>
                    </a:moveTo>
                    <a:lnTo>
                      <a:pt x="1044" y="22"/>
                    </a:lnTo>
                    <a:lnTo>
                      <a:pt x="915" y="44"/>
                    </a:lnTo>
                    <a:lnTo>
                      <a:pt x="807" y="87"/>
                    </a:lnTo>
                    <a:lnTo>
                      <a:pt x="689" y="141"/>
                    </a:lnTo>
                    <a:lnTo>
                      <a:pt x="581" y="205"/>
                    </a:lnTo>
                    <a:lnTo>
                      <a:pt x="484" y="270"/>
                    </a:lnTo>
                    <a:lnTo>
                      <a:pt x="388" y="356"/>
                    </a:lnTo>
                    <a:lnTo>
                      <a:pt x="312" y="442"/>
                    </a:lnTo>
                    <a:lnTo>
                      <a:pt x="237" y="539"/>
                    </a:lnTo>
                    <a:lnTo>
                      <a:pt x="173" y="646"/>
                    </a:lnTo>
                    <a:lnTo>
                      <a:pt x="108" y="754"/>
                    </a:lnTo>
                    <a:lnTo>
                      <a:pt x="65" y="872"/>
                    </a:lnTo>
                    <a:lnTo>
                      <a:pt x="33" y="990"/>
                    </a:lnTo>
                    <a:lnTo>
                      <a:pt x="11" y="1119"/>
                    </a:lnTo>
                    <a:lnTo>
                      <a:pt x="1" y="1248"/>
                    </a:lnTo>
                    <a:lnTo>
                      <a:pt x="1" y="1377"/>
                    </a:lnTo>
                    <a:lnTo>
                      <a:pt x="22" y="1506"/>
                    </a:lnTo>
                    <a:lnTo>
                      <a:pt x="54" y="1635"/>
                    </a:lnTo>
                    <a:lnTo>
                      <a:pt x="87" y="1754"/>
                    </a:lnTo>
                    <a:lnTo>
                      <a:pt x="140" y="1872"/>
                    </a:lnTo>
                    <a:lnTo>
                      <a:pt x="205" y="1980"/>
                    </a:lnTo>
                    <a:lnTo>
                      <a:pt x="280" y="2087"/>
                    </a:lnTo>
                    <a:lnTo>
                      <a:pt x="366" y="2173"/>
                    </a:lnTo>
                    <a:lnTo>
                      <a:pt x="463" y="2259"/>
                    </a:lnTo>
                    <a:lnTo>
                      <a:pt x="560" y="2334"/>
                    </a:lnTo>
                    <a:lnTo>
                      <a:pt x="667" y="2410"/>
                    </a:lnTo>
                    <a:lnTo>
                      <a:pt x="785" y="2463"/>
                    </a:lnTo>
                    <a:lnTo>
                      <a:pt x="904" y="2506"/>
                    </a:lnTo>
                    <a:lnTo>
                      <a:pt x="1033" y="2539"/>
                    </a:lnTo>
                    <a:lnTo>
                      <a:pt x="1162" y="2560"/>
                    </a:lnTo>
                    <a:lnTo>
                      <a:pt x="1291" y="2560"/>
                    </a:lnTo>
                    <a:lnTo>
                      <a:pt x="1420" y="2549"/>
                    </a:lnTo>
                    <a:lnTo>
                      <a:pt x="1549" y="2528"/>
                    </a:lnTo>
                    <a:lnTo>
                      <a:pt x="1667" y="2496"/>
                    </a:lnTo>
                    <a:lnTo>
                      <a:pt x="1786" y="2453"/>
                    </a:lnTo>
                    <a:lnTo>
                      <a:pt x="1893" y="2399"/>
                    </a:lnTo>
                    <a:lnTo>
                      <a:pt x="2001" y="2334"/>
                    </a:lnTo>
                    <a:lnTo>
                      <a:pt x="2097" y="2259"/>
                    </a:lnTo>
                    <a:lnTo>
                      <a:pt x="2194" y="2184"/>
                    </a:lnTo>
                    <a:lnTo>
                      <a:pt x="2269" y="2087"/>
                    </a:lnTo>
                    <a:lnTo>
                      <a:pt x="2345" y="1990"/>
                    </a:lnTo>
                    <a:lnTo>
                      <a:pt x="2409" y="1883"/>
                    </a:lnTo>
                    <a:lnTo>
                      <a:pt x="2463" y="1775"/>
                    </a:lnTo>
                    <a:lnTo>
                      <a:pt x="2506" y="1657"/>
                    </a:lnTo>
                    <a:lnTo>
                      <a:pt x="2538" y="1539"/>
                    </a:lnTo>
                    <a:lnTo>
                      <a:pt x="2560" y="1410"/>
                    </a:lnTo>
                    <a:lnTo>
                      <a:pt x="2560" y="1281"/>
                    </a:lnTo>
                    <a:lnTo>
                      <a:pt x="2560" y="1152"/>
                    </a:lnTo>
                    <a:lnTo>
                      <a:pt x="2538" y="1022"/>
                    </a:lnTo>
                    <a:lnTo>
                      <a:pt x="2506" y="904"/>
                    </a:lnTo>
                    <a:lnTo>
                      <a:pt x="2463" y="786"/>
                    </a:lnTo>
                    <a:lnTo>
                      <a:pt x="2409" y="678"/>
                    </a:lnTo>
                    <a:lnTo>
                      <a:pt x="2345" y="571"/>
                    </a:lnTo>
                    <a:lnTo>
                      <a:pt x="2280" y="474"/>
                    </a:lnTo>
                    <a:lnTo>
                      <a:pt x="2194" y="377"/>
                    </a:lnTo>
                    <a:lnTo>
                      <a:pt x="2108" y="291"/>
                    </a:lnTo>
                    <a:lnTo>
                      <a:pt x="2011" y="227"/>
                    </a:lnTo>
                    <a:lnTo>
                      <a:pt x="1904" y="162"/>
                    </a:lnTo>
                    <a:lnTo>
                      <a:pt x="1796" y="98"/>
                    </a:lnTo>
                    <a:lnTo>
                      <a:pt x="1678" y="55"/>
                    </a:lnTo>
                    <a:lnTo>
                      <a:pt x="1549" y="22"/>
                    </a:lnTo>
                    <a:lnTo>
                      <a:pt x="1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845650" y="1807725"/>
                <a:ext cx="64550" cy="64525"/>
              </a:xfrm>
              <a:custGeom>
                <a:rect b="b" l="l" r="r" t="t"/>
                <a:pathLst>
                  <a:path extrusionOk="0" h="2581" w="2582">
                    <a:moveTo>
                      <a:pt x="1184" y="0"/>
                    </a:moveTo>
                    <a:lnTo>
                      <a:pt x="1055" y="22"/>
                    </a:lnTo>
                    <a:lnTo>
                      <a:pt x="926" y="54"/>
                    </a:lnTo>
                    <a:lnTo>
                      <a:pt x="807" y="97"/>
                    </a:lnTo>
                    <a:lnTo>
                      <a:pt x="689" y="151"/>
                    </a:lnTo>
                    <a:lnTo>
                      <a:pt x="581" y="215"/>
                    </a:lnTo>
                    <a:lnTo>
                      <a:pt x="485" y="291"/>
                    </a:lnTo>
                    <a:lnTo>
                      <a:pt x="388" y="377"/>
                    </a:lnTo>
                    <a:lnTo>
                      <a:pt x="302" y="463"/>
                    </a:lnTo>
                    <a:lnTo>
                      <a:pt x="227" y="570"/>
                    </a:lnTo>
                    <a:lnTo>
                      <a:pt x="162" y="678"/>
                    </a:lnTo>
                    <a:lnTo>
                      <a:pt x="108" y="785"/>
                    </a:lnTo>
                    <a:lnTo>
                      <a:pt x="55" y="903"/>
                    </a:lnTo>
                    <a:lnTo>
                      <a:pt x="22" y="1032"/>
                    </a:lnTo>
                    <a:lnTo>
                      <a:pt x="12" y="1162"/>
                    </a:lnTo>
                    <a:lnTo>
                      <a:pt x="1" y="1291"/>
                    </a:lnTo>
                    <a:lnTo>
                      <a:pt x="12" y="1420"/>
                    </a:lnTo>
                    <a:lnTo>
                      <a:pt x="22" y="1549"/>
                    </a:lnTo>
                    <a:lnTo>
                      <a:pt x="55" y="1667"/>
                    </a:lnTo>
                    <a:lnTo>
                      <a:pt x="98" y="1785"/>
                    </a:lnTo>
                    <a:lnTo>
                      <a:pt x="151" y="1893"/>
                    </a:lnTo>
                    <a:lnTo>
                      <a:pt x="216" y="2000"/>
                    </a:lnTo>
                    <a:lnTo>
                      <a:pt x="291" y="2097"/>
                    </a:lnTo>
                    <a:lnTo>
                      <a:pt x="377" y="2194"/>
                    </a:lnTo>
                    <a:lnTo>
                      <a:pt x="463" y="2269"/>
                    </a:lnTo>
                    <a:lnTo>
                      <a:pt x="560" y="2344"/>
                    </a:lnTo>
                    <a:lnTo>
                      <a:pt x="667" y="2409"/>
                    </a:lnTo>
                    <a:lnTo>
                      <a:pt x="775" y="2463"/>
                    </a:lnTo>
                    <a:lnTo>
                      <a:pt x="893" y="2516"/>
                    </a:lnTo>
                    <a:lnTo>
                      <a:pt x="1012" y="2549"/>
                    </a:lnTo>
                    <a:lnTo>
                      <a:pt x="1141" y="2570"/>
                    </a:lnTo>
                    <a:lnTo>
                      <a:pt x="1270" y="2581"/>
                    </a:lnTo>
                    <a:lnTo>
                      <a:pt x="1399" y="2570"/>
                    </a:lnTo>
                    <a:lnTo>
                      <a:pt x="1528" y="2559"/>
                    </a:lnTo>
                    <a:lnTo>
                      <a:pt x="1657" y="2527"/>
                    </a:lnTo>
                    <a:lnTo>
                      <a:pt x="1775" y="2484"/>
                    </a:lnTo>
                    <a:lnTo>
                      <a:pt x="1883" y="2430"/>
                    </a:lnTo>
                    <a:lnTo>
                      <a:pt x="1990" y="2366"/>
                    </a:lnTo>
                    <a:lnTo>
                      <a:pt x="2098" y="2291"/>
                    </a:lnTo>
                    <a:lnTo>
                      <a:pt x="2194" y="2205"/>
                    </a:lnTo>
                    <a:lnTo>
                      <a:pt x="2280" y="2108"/>
                    </a:lnTo>
                    <a:lnTo>
                      <a:pt x="2356" y="2011"/>
                    </a:lnTo>
                    <a:lnTo>
                      <a:pt x="2420" y="1903"/>
                    </a:lnTo>
                    <a:lnTo>
                      <a:pt x="2474" y="1785"/>
                    </a:lnTo>
                    <a:lnTo>
                      <a:pt x="2517" y="1667"/>
                    </a:lnTo>
                    <a:lnTo>
                      <a:pt x="2549" y="1549"/>
                    </a:lnTo>
                    <a:lnTo>
                      <a:pt x="2571" y="1420"/>
                    </a:lnTo>
                    <a:lnTo>
                      <a:pt x="2581" y="1280"/>
                    </a:lnTo>
                    <a:lnTo>
                      <a:pt x="2571" y="1151"/>
                    </a:lnTo>
                    <a:lnTo>
                      <a:pt x="2549" y="1032"/>
                    </a:lnTo>
                    <a:lnTo>
                      <a:pt x="2517" y="903"/>
                    </a:lnTo>
                    <a:lnTo>
                      <a:pt x="2474" y="796"/>
                    </a:lnTo>
                    <a:lnTo>
                      <a:pt x="2420" y="678"/>
                    </a:lnTo>
                    <a:lnTo>
                      <a:pt x="2356" y="581"/>
                    </a:lnTo>
                    <a:lnTo>
                      <a:pt x="2280" y="473"/>
                    </a:lnTo>
                    <a:lnTo>
                      <a:pt x="2205" y="387"/>
                    </a:lnTo>
                    <a:lnTo>
                      <a:pt x="2119" y="301"/>
                    </a:lnTo>
                    <a:lnTo>
                      <a:pt x="2012" y="226"/>
                    </a:lnTo>
                    <a:lnTo>
                      <a:pt x="1915" y="162"/>
                    </a:lnTo>
                    <a:lnTo>
                      <a:pt x="1807" y="108"/>
                    </a:lnTo>
                    <a:lnTo>
                      <a:pt x="1689" y="65"/>
                    </a:lnTo>
                    <a:lnTo>
                      <a:pt x="1560" y="32"/>
                    </a:lnTo>
                    <a:lnTo>
                      <a:pt x="1442" y="1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1552125" y="1727350"/>
                <a:ext cx="64000" cy="64000"/>
              </a:xfrm>
              <a:custGeom>
                <a:rect b="b" l="l" r="r" t="t"/>
                <a:pathLst>
                  <a:path extrusionOk="0" h="2560" w="2560">
                    <a:moveTo>
                      <a:pt x="1140" y="0"/>
                    </a:moveTo>
                    <a:lnTo>
                      <a:pt x="1022" y="22"/>
                    </a:lnTo>
                    <a:lnTo>
                      <a:pt x="893" y="54"/>
                    </a:lnTo>
                    <a:lnTo>
                      <a:pt x="786" y="97"/>
                    </a:lnTo>
                    <a:lnTo>
                      <a:pt x="667" y="151"/>
                    </a:lnTo>
                    <a:lnTo>
                      <a:pt x="571" y="215"/>
                    </a:lnTo>
                    <a:lnTo>
                      <a:pt x="463" y="290"/>
                    </a:lnTo>
                    <a:lnTo>
                      <a:pt x="377" y="376"/>
                    </a:lnTo>
                    <a:lnTo>
                      <a:pt x="291" y="462"/>
                    </a:lnTo>
                    <a:lnTo>
                      <a:pt x="226" y="559"/>
                    </a:lnTo>
                    <a:lnTo>
                      <a:pt x="162" y="667"/>
                    </a:lnTo>
                    <a:lnTo>
                      <a:pt x="108" y="774"/>
                    </a:lnTo>
                    <a:lnTo>
                      <a:pt x="65" y="893"/>
                    </a:lnTo>
                    <a:lnTo>
                      <a:pt x="33" y="1011"/>
                    </a:lnTo>
                    <a:lnTo>
                      <a:pt x="11" y="1140"/>
                    </a:lnTo>
                    <a:lnTo>
                      <a:pt x="1" y="1269"/>
                    </a:lnTo>
                    <a:lnTo>
                      <a:pt x="11" y="1409"/>
                    </a:lnTo>
                    <a:lnTo>
                      <a:pt x="22" y="1538"/>
                    </a:lnTo>
                    <a:lnTo>
                      <a:pt x="54" y="1656"/>
                    </a:lnTo>
                    <a:lnTo>
                      <a:pt x="108" y="1774"/>
                    </a:lnTo>
                    <a:lnTo>
                      <a:pt x="162" y="1893"/>
                    </a:lnTo>
                    <a:lnTo>
                      <a:pt x="226" y="2000"/>
                    </a:lnTo>
                    <a:lnTo>
                      <a:pt x="302" y="2097"/>
                    </a:lnTo>
                    <a:lnTo>
                      <a:pt x="388" y="2194"/>
                    </a:lnTo>
                    <a:lnTo>
                      <a:pt x="485" y="2280"/>
                    </a:lnTo>
                    <a:lnTo>
                      <a:pt x="581" y="2355"/>
                    </a:lnTo>
                    <a:lnTo>
                      <a:pt x="689" y="2409"/>
                    </a:lnTo>
                    <a:lnTo>
                      <a:pt x="807" y="2463"/>
                    </a:lnTo>
                    <a:lnTo>
                      <a:pt x="925" y="2506"/>
                    </a:lnTo>
                    <a:lnTo>
                      <a:pt x="1054" y="2538"/>
                    </a:lnTo>
                    <a:lnTo>
                      <a:pt x="1183" y="2559"/>
                    </a:lnTo>
                    <a:lnTo>
                      <a:pt x="1312" y="2559"/>
                    </a:lnTo>
                    <a:lnTo>
                      <a:pt x="1442" y="2549"/>
                    </a:lnTo>
                    <a:lnTo>
                      <a:pt x="1571" y="2527"/>
                    </a:lnTo>
                    <a:lnTo>
                      <a:pt x="1689" y="2495"/>
                    </a:lnTo>
                    <a:lnTo>
                      <a:pt x="1807" y="2441"/>
                    </a:lnTo>
                    <a:lnTo>
                      <a:pt x="1915" y="2387"/>
                    </a:lnTo>
                    <a:lnTo>
                      <a:pt x="2022" y="2323"/>
                    </a:lnTo>
                    <a:lnTo>
                      <a:pt x="2119" y="2247"/>
                    </a:lnTo>
                    <a:lnTo>
                      <a:pt x="2205" y="2161"/>
                    </a:lnTo>
                    <a:lnTo>
                      <a:pt x="2291" y="2075"/>
                    </a:lnTo>
                    <a:lnTo>
                      <a:pt x="2356" y="1968"/>
                    </a:lnTo>
                    <a:lnTo>
                      <a:pt x="2420" y="1860"/>
                    </a:lnTo>
                    <a:lnTo>
                      <a:pt x="2474" y="1753"/>
                    </a:lnTo>
                    <a:lnTo>
                      <a:pt x="2517" y="1635"/>
                    </a:lnTo>
                    <a:lnTo>
                      <a:pt x="2538" y="1516"/>
                    </a:lnTo>
                    <a:lnTo>
                      <a:pt x="2560" y="1387"/>
                    </a:lnTo>
                    <a:lnTo>
                      <a:pt x="2560" y="1258"/>
                    </a:lnTo>
                    <a:lnTo>
                      <a:pt x="2549" y="1129"/>
                    </a:lnTo>
                    <a:lnTo>
                      <a:pt x="2528" y="1000"/>
                    </a:lnTo>
                    <a:lnTo>
                      <a:pt x="2495" y="882"/>
                    </a:lnTo>
                    <a:lnTo>
                      <a:pt x="2452" y="764"/>
                    </a:lnTo>
                    <a:lnTo>
                      <a:pt x="2399" y="656"/>
                    </a:lnTo>
                    <a:lnTo>
                      <a:pt x="2334" y="548"/>
                    </a:lnTo>
                    <a:lnTo>
                      <a:pt x="2259" y="452"/>
                    </a:lnTo>
                    <a:lnTo>
                      <a:pt x="2173" y="366"/>
                    </a:lnTo>
                    <a:lnTo>
                      <a:pt x="2087" y="280"/>
                    </a:lnTo>
                    <a:lnTo>
                      <a:pt x="1990" y="204"/>
                    </a:lnTo>
                    <a:lnTo>
                      <a:pt x="1882" y="151"/>
                    </a:lnTo>
                    <a:lnTo>
                      <a:pt x="1775" y="97"/>
                    </a:lnTo>
                    <a:lnTo>
                      <a:pt x="1657" y="54"/>
                    </a:lnTo>
                    <a:lnTo>
                      <a:pt x="1528" y="22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1632500" y="2436225"/>
                <a:ext cx="64550" cy="64275"/>
              </a:xfrm>
              <a:custGeom>
                <a:rect b="b" l="l" r="r" t="t"/>
                <a:pathLst>
                  <a:path extrusionOk="0" h="2571" w="2582">
                    <a:moveTo>
                      <a:pt x="1184" y="1"/>
                    </a:moveTo>
                    <a:lnTo>
                      <a:pt x="1055" y="22"/>
                    </a:lnTo>
                    <a:lnTo>
                      <a:pt x="936" y="54"/>
                    </a:lnTo>
                    <a:lnTo>
                      <a:pt x="807" y="87"/>
                    </a:lnTo>
                    <a:lnTo>
                      <a:pt x="700" y="140"/>
                    </a:lnTo>
                    <a:lnTo>
                      <a:pt x="592" y="205"/>
                    </a:lnTo>
                    <a:lnTo>
                      <a:pt x="485" y="280"/>
                    </a:lnTo>
                    <a:lnTo>
                      <a:pt x="399" y="366"/>
                    </a:lnTo>
                    <a:lnTo>
                      <a:pt x="313" y="463"/>
                    </a:lnTo>
                    <a:lnTo>
                      <a:pt x="227" y="560"/>
                    </a:lnTo>
                    <a:lnTo>
                      <a:pt x="162" y="667"/>
                    </a:lnTo>
                    <a:lnTo>
                      <a:pt x="108" y="786"/>
                    </a:lnTo>
                    <a:lnTo>
                      <a:pt x="65" y="904"/>
                    </a:lnTo>
                    <a:lnTo>
                      <a:pt x="33" y="1022"/>
                    </a:lnTo>
                    <a:lnTo>
                      <a:pt x="12" y="1151"/>
                    </a:lnTo>
                    <a:lnTo>
                      <a:pt x="1" y="1291"/>
                    </a:lnTo>
                    <a:lnTo>
                      <a:pt x="12" y="1420"/>
                    </a:lnTo>
                    <a:lnTo>
                      <a:pt x="33" y="1538"/>
                    </a:lnTo>
                    <a:lnTo>
                      <a:pt x="65" y="1667"/>
                    </a:lnTo>
                    <a:lnTo>
                      <a:pt x="108" y="1775"/>
                    </a:lnTo>
                    <a:lnTo>
                      <a:pt x="162" y="1893"/>
                    </a:lnTo>
                    <a:lnTo>
                      <a:pt x="216" y="2001"/>
                    </a:lnTo>
                    <a:lnTo>
                      <a:pt x="291" y="2097"/>
                    </a:lnTo>
                    <a:lnTo>
                      <a:pt x="377" y="2183"/>
                    </a:lnTo>
                    <a:lnTo>
                      <a:pt x="463" y="2269"/>
                    </a:lnTo>
                    <a:lnTo>
                      <a:pt x="560" y="2345"/>
                    </a:lnTo>
                    <a:lnTo>
                      <a:pt x="667" y="2409"/>
                    </a:lnTo>
                    <a:lnTo>
                      <a:pt x="775" y="2463"/>
                    </a:lnTo>
                    <a:lnTo>
                      <a:pt x="893" y="2506"/>
                    </a:lnTo>
                    <a:lnTo>
                      <a:pt x="1012" y="2538"/>
                    </a:lnTo>
                    <a:lnTo>
                      <a:pt x="1141" y="2560"/>
                    </a:lnTo>
                    <a:lnTo>
                      <a:pt x="1270" y="2571"/>
                    </a:lnTo>
                    <a:lnTo>
                      <a:pt x="1399" y="2571"/>
                    </a:lnTo>
                    <a:lnTo>
                      <a:pt x="1528" y="2549"/>
                    </a:lnTo>
                    <a:lnTo>
                      <a:pt x="1657" y="2528"/>
                    </a:lnTo>
                    <a:lnTo>
                      <a:pt x="1775" y="2485"/>
                    </a:lnTo>
                    <a:lnTo>
                      <a:pt x="1883" y="2431"/>
                    </a:lnTo>
                    <a:lnTo>
                      <a:pt x="2001" y="2366"/>
                    </a:lnTo>
                    <a:lnTo>
                      <a:pt x="2098" y="2291"/>
                    </a:lnTo>
                    <a:lnTo>
                      <a:pt x="2194" y="2205"/>
                    </a:lnTo>
                    <a:lnTo>
                      <a:pt x="2280" y="2108"/>
                    </a:lnTo>
                    <a:lnTo>
                      <a:pt x="2356" y="2011"/>
                    </a:lnTo>
                    <a:lnTo>
                      <a:pt x="2420" y="1904"/>
                    </a:lnTo>
                    <a:lnTo>
                      <a:pt x="2474" y="1786"/>
                    </a:lnTo>
                    <a:lnTo>
                      <a:pt x="2517" y="1667"/>
                    </a:lnTo>
                    <a:lnTo>
                      <a:pt x="2549" y="1549"/>
                    </a:lnTo>
                    <a:lnTo>
                      <a:pt x="2571" y="1420"/>
                    </a:lnTo>
                    <a:lnTo>
                      <a:pt x="2581" y="1280"/>
                    </a:lnTo>
                    <a:lnTo>
                      <a:pt x="2571" y="1151"/>
                    </a:lnTo>
                    <a:lnTo>
                      <a:pt x="2560" y="1033"/>
                    </a:lnTo>
                    <a:lnTo>
                      <a:pt x="2528" y="904"/>
                    </a:lnTo>
                    <a:lnTo>
                      <a:pt x="2485" y="796"/>
                    </a:lnTo>
                    <a:lnTo>
                      <a:pt x="2431" y="678"/>
                    </a:lnTo>
                    <a:lnTo>
                      <a:pt x="2366" y="581"/>
                    </a:lnTo>
                    <a:lnTo>
                      <a:pt x="2291" y="474"/>
                    </a:lnTo>
                    <a:lnTo>
                      <a:pt x="2205" y="388"/>
                    </a:lnTo>
                    <a:lnTo>
                      <a:pt x="2119" y="302"/>
                    </a:lnTo>
                    <a:lnTo>
                      <a:pt x="2022" y="226"/>
                    </a:lnTo>
                    <a:lnTo>
                      <a:pt x="1915" y="162"/>
                    </a:lnTo>
                    <a:lnTo>
                      <a:pt x="1807" y="108"/>
                    </a:lnTo>
                    <a:lnTo>
                      <a:pt x="1689" y="65"/>
                    </a:lnTo>
                    <a:lnTo>
                      <a:pt x="1571" y="33"/>
                    </a:lnTo>
                    <a:lnTo>
                      <a:pt x="1452" y="11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1474975" y="2595650"/>
                <a:ext cx="62650" cy="62650"/>
              </a:xfrm>
              <a:custGeom>
                <a:rect b="b" l="l" r="r" t="t"/>
                <a:pathLst>
                  <a:path extrusionOk="0" h="2506" w="2506">
                    <a:moveTo>
                      <a:pt x="1216" y="0"/>
                    </a:moveTo>
                    <a:lnTo>
                      <a:pt x="1097" y="11"/>
                    </a:lnTo>
                    <a:lnTo>
                      <a:pt x="968" y="32"/>
                    </a:lnTo>
                    <a:lnTo>
                      <a:pt x="850" y="54"/>
                    </a:lnTo>
                    <a:lnTo>
                      <a:pt x="742" y="97"/>
                    </a:lnTo>
                    <a:lnTo>
                      <a:pt x="635" y="151"/>
                    </a:lnTo>
                    <a:lnTo>
                      <a:pt x="538" y="215"/>
                    </a:lnTo>
                    <a:lnTo>
                      <a:pt x="441" y="290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05" y="549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71"/>
                    </a:lnTo>
                    <a:lnTo>
                      <a:pt x="33" y="989"/>
                    </a:lnTo>
                    <a:lnTo>
                      <a:pt x="11" y="1108"/>
                    </a:lnTo>
                    <a:lnTo>
                      <a:pt x="1" y="1237"/>
                    </a:lnTo>
                    <a:lnTo>
                      <a:pt x="11" y="1377"/>
                    </a:lnTo>
                    <a:lnTo>
                      <a:pt x="22" y="1506"/>
                    </a:lnTo>
                    <a:lnTo>
                      <a:pt x="54" y="1624"/>
                    </a:lnTo>
                    <a:lnTo>
                      <a:pt x="97" y="1742"/>
                    </a:lnTo>
                    <a:lnTo>
                      <a:pt x="151" y="1850"/>
                    </a:lnTo>
                    <a:lnTo>
                      <a:pt x="205" y="1957"/>
                    </a:lnTo>
                    <a:lnTo>
                      <a:pt x="280" y="2054"/>
                    </a:lnTo>
                    <a:lnTo>
                      <a:pt x="355" y="2140"/>
                    </a:lnTo>
                    <a:lnTo>
                      <a:pt x="452" y="2215"/>
                    </a:lnTo>
                    <a:lnTo>
                      <a:pt x="549" y="2291"/>
                    </a:lnTo>
                    <a:lnTo>
                      <a:pt x="646" y="2355"/>
                    </a:lnTo>
                    <a:lnTo>
                      <a:pt x="764" y="2409"/>
                    </a:lnTo>
                    <a:lnTo>
                      <a:pt x="872" y="2441"/>
                    </a:lnTo>
                    <a:lnTo>
                      <a:pt x="1001" y="2473"/>
                    </a:lnTo>
                    <a:lnTo>
                      <a:pt x="1130" y="2495"/>
                    </a:lnTo>
                    <a:lnTo>
                      <a:pt x="1259" y="2506"/>
                    </a:lnTo>
                    <a:lnTo>
                      <a:pt x="1388" y="2495"/>
                    </a:lnTo>
                    <a:lnTo>
                      <a:pt x="1517" y="2473"/>
                    </a:lnTo>
                    <a:lnTo>
                      <a:pt x="1635" y="2441"/>
                    </a:lnTo>
                    <a:lnTo>
                      <a:pt x="1753" y="2398"/>
                    </a:lnTo>
                    <a:lnTo>
                      <a:pt x="1872" y="2344"/>
                    </a:lnTo>
                    <a:lnTo>
                      <a:pt x="1968" y="2291"/>
                    </a:lnTo>
                    <a:lnTo>
                      <a:pt x="2065" y="2215"/>
                    </a:lnTo>
                    <a:lnTo>
                      <a:pt x="2151" y="2129"/>
                    </a:lnTo>
                    <a:lnTo>
                      <a:pt x="2237" y="2043"/>
                    </a:lnTo>
                    <a:lnTo>
                      <a:pt x="2302" y="1946"/>
                    </a:lnTo>
                    <a:lnTo>
                      <a:pt x="2366" y="1839"/>
                    </a:lnTo>
                    <a:lnTo>
                      <a:pt x="2409" y="1731"/>
                    </a:lnTo>
                    <a:lnTo>
                      <a:pt x="2452" y="1613"/>
                    </a:lnTo>
                    <a:lnTo>
                      <a:pt x="2484" y="1495"/>
                    </a:lnTo>
                    <a:lnTo>
                      <a:pt x="2495" y="1366"/>
                    </a:lnTo>
                    <a:lnTo>
                      <a:pt x="2506" y="1226"/>
                    </a:lnTo>
                    <a:lnTo>
                      <a:pt x="2495" y="1097"/>
                    </a:lnTo>
                    <a:lnTo>
                      <a:pt x="2474" y="968"/>
                    </a:lnTo>
                    <a:lnTo>
                      <a:pt x="2441" y="850"/>
                    </a:lnTo>
                    <a:lnTo>
                      <a:pt x="2398" y="731"/>
                    </a:lnTo>
                    <a:lnTo>
                      <a:pt x="2345" y="624"/>
                    </a:lnTo>
                    <a:lnTo>
                      <a:pt x="2280" y="527"/>
                    </a:lnTo>
                    <a:lnTo>
                      <a:pt x="2205" y="430"/>
                    </a:lnTo>
                    <a:lnTo>
                      <a:pt x="2130" y="344"/>
                    </a:lnTo>
                    <a:lnTo>
                      <a:pt x="2033" y="258"/>
                    </a:lnTo>
                    <a:lnTo>
                      <a:pt x="1936" y="194"/>
                    </a:lnTo>
                    <a:lnTo>
                      <a:pt x="1839" y="129"/>
                    </a:lnTo>
                    <a:lnTo>
                      <a:pt x="1721" y="86"/>
                    </a:lnTo>
                    <a:lnTo>
                      <a:pt x="1603" y="43"/>
                    </a:lnTo>
                    <a:lnTo>
                      <a:pt x="1484" y="22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>
                <a:off x="765825" y="2359350"/>
                <a:ext cx="62650" cy="62375"/>
              </a:xfrm>
              <a:custGeom>
                <a:rect b="b" l="l" r="r" t="t"/>
                <a:pathLst>
                  <a:path extrusionOk="0" h="2495" w="2506">
                    <a:moveTo>
                      <a:pt x="1108" y="0"/>
                    </a:moveTo>
                    <a:lnTo>
                      <a:pt x="979" y="2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0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108" y="753"/>
                    </a:lnTo>
                    <a:lnTo>
                      <a:pt x="65" y="861"/>
                    </a:lnTo>
                    <a:lnTo>
                      <a:pt x="32" y="979"/>
                    </a:lnTo>
                    <a:lnTo>
                      <a:pt x="11" y="1108"/>
                    </a:lnTo>
                    <a:lnTo>
                      <a:pt x="0" y="1226"/>
                    </a:lnTo>
                    <a:lnTo>
                      <a:pt x="11" y="1366"/>
                    </a:lnTo>
                    <a:lnTo>
                      <a:pt x="32" y="1495"/>
                    </a:lnTo>
                    <a:lnTo>
                      <a:pt x="54" y="1613"/>
                    </a:lnTo>
                    <a:lnTo>
                      <a:pt x="97" y="1732"/>
                    </a:lnTo>
                    <a:lnTo>
                      <a:pt x="151" y="1839"/>
                    </a:lnTo>
                    <a:lnTo>
                      <a:pt x="204" y="1947"/>
                    </a:lnTo>
                    <a:lnTo>
                      <a:pt x="280" y="2043"/>
                    </a:lnTo>
                    <a:lnTo>
                      <a:pt x="355" y="2129"/>
                    </a:lnTo>
                    <a:lnTo>
                      <a:pt x="441" y="2215"/>
                    </a:lnTo>
                    <a:lnTo>
                      <a:pt x="538" y="2291"/>
                    </a:lnTo>
                    <a:lnTo>
                      <a:pt x="645" y="2344"/>
                    </a:lnTo>
                    <a:lnTo>
                      <a:pt x="753" y="2398"/>
                    </a:lnTo>
                    <a:lnTo>
                      <a:pt x="871" y="2441"/>
                    </a:lnTo>
                    <a:lnTo>
                      <a:pt x="989" y="2473"/>
                    </a:lnTo>
                    <a:lnTo>
                      <a:pt x="1118" y="2495"/>
                    </a:lnTo>
                    <a:lnTo>
                      <a:pt x="1387" y="2495"/>
                    </a:lnTo>
                    <a:lnTo>
                      <a:pt x="1516" y="2473"/>
                    </a:lnTo>
                    <a:lnTo>
                      <a:pt x="1635" y="2441"/>
                    </a:lnTo>
                    <a:lnTo>
                      <a:pt x="1753" y="2398"/>
                    </a:lnTo>
                    <a:lnTo>
                      <a:pt x="1860" y="2344"/>
                    </a:lnTo>
                    <a:lnTo>
                      <a:pt x="1968" y="2291"/>
                    </a:lnTo>
                    <a:lnTo>
                      <a:pt x="2065" y="2215"/>
                    </a:lnTo>
                    <a:lnTo>
                      <a:pt x="2151" y="2140"/>
                    </a:lnTo>
                    <a:lnTo>
                      <a:pt x="2226" y="2043"/>
                    </a:lnTo>
                    <a:lnTo>
                      <a:pt x="2301" y="1947"/>
                    </a:lnTo>
                    <a:lnTo>
                      <a:pt x="2366" y="1850"/>
                    </a:lnTo>
                    <a:lnTo>
                      <a:pt x="2420" y="1732"/>
                    </a:lnTo>
                    <a:lnTo>
                      <a:pt x="2452" y="1613"/>
                    </a:lnTo>
                    <a:lnTo>
                      <a:pt x="2484" y="1495"/>
                    </a:lnTo>
                    <a:lnTo>
                      <a:pt x="2506" y="1366"/>
                    </a:lnTo>
                    <a:lnTo>
                      <a:pt x="2506" y="1237"/>
                    </a:lnTo>
                    <a:lnTo>
                      <a:pt x="2495" y="1108"/>
                    </a:lnTo>
                    <a:lnTo>
                      <a:pt x="2484" y="979"/>
                    </a:lnTo>
                    <a:lnTo>
                      <a:pt x="2452" y="850"/>
                    </a:lnTo>
                    <a:lnTo>
                      <a:pt x="2409" y="742"/>
                    </a:lnTo>
                    <a:lnTo>
                      <a:pt x="2355" y="624"/>
                    </a:lnTo>
                    <a:lnTo>
                      <a:pt x="2291" y="527"/>
                    </a:lnTo>
                    <a:lnTo>
                      <a:pt x="2215" y="430"/>
                    </a:lnTo>
                    <a:lnTo>
                      <a:pt x="2140" y="344"/>
                    </a:lnTo>
                    <a:lnTo>
                      <a:pt x="2043" y="269"/>
                    </a:lnTo>
                    <a:lnTo>
                      <a:pt x="1946" y="194"/>
                    </a:lnTo>
                    <a:lnTo>
                      <a:pt x="1839" y="129"/>
                    </a:lnTo>
                    <a:lnTo>
                      <a:pt x="1731" y="86"/>
                    </a:lnTo>
                    <a:lnTo>
                      <a:pt x="1613" y="43"/>
                    </a:lnTo>
                    <a:lnTo>
                      <a:pt x="1495" y="11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768775" y="1886475"/>
                <a:ext cx="62400" cy="62675"/>
              </a:xfrm>
              <a:custGeom>
                <a:rect b="b" l="l" r="r" t="t"/>
                <a:pathLst>
                  <a:path extrusionOk="0" h="2507" w="2496">
                    <a:moveTo>
                      <a:pt x="1237" y="1"/>
                    </a:moveTo>
                    <a:lnTo>
                      <a:pt x="1108" y="12"/>
                    </a:lnTo>
                    <a:lnTo>
                      <a:pt x="979" y="33"/>
                    </a:lnTo>
                    <a:lnTo>
                      <a:pt x="861" y="55"/>
                    </a:lnTo>
                    <a:lnTo>
                      <a:pt x="742" y="98"/>
                    </a:lnTo>
                    <a:lnTo>
                      <a:pt x="635" y="151"/>
                    </a:lnTo>
                    <a:lnTo>
                      <a:pt x="527" y="216"/>
                    </a:lnTo>
                    <a:lnTo>
                      <a:pt x="431" y="291"/>
                    </a:lnTo>
                    <a:lnTo>
                      <a:pt x="345" y="366"/>
                    </a:lnTo>
                    <a:lnTo>
                      <a:pt x="269" y="463"/>
                    </a:lnTo>
                    <a:lnTo>
                      <a:pt x="194" y="560"/>
                    </a:lnTo>
                    <a:lnTo>
                      <a:pt x="140" y="668"/>
                    </a:lnTo>
                    <a:lnTo>
                      <a:pt x="86" y="775"/>
                    </a:lnTo>
                    <a:lnTo>
                      <a:pt x="43" y="893"/>
                    </a:lnTo>
                    <a:lnTo>
                      <a:pt x="22" y="1012"/>
                    </a:lnTo>
                    <a:lnTo>
                      <a:pt x="0" y="1141"/>
                    </a:lnTo>
                    <a:lnTo>
                      <a:pt x="0" y="1280"/>
                    </a:lnTo>
                    <a:lnTo>
                      <a:pt x="11" y="1399"/>
                    </a:lnTo>
                    <a:lnTo>
                      <a:pt x="22" y="1528"/>
                    </a:lnTo>
                    <a:lnTo>
                      <a:pt x="54" y="1646"/>
                    </a:lnTo>
                    <a:lnTo>
                      <a:pt x="97" y="1754"/>
                    </a:lnTo>
                    <a:lnTo>
                      <a:pt x="151" y="1861"/>
                    </a:lnTo>
                    <a:lnTo>
                      <a:pt x="215" y="1969"/>
                    </a:lnTo>
                    <a:lnTo>
                      <a:pt x="280" y="2055"/>
                    </a:lnTo>
                    <a:lnTo>
                      <a:pt x="355" y="2141"/>
                    </a:lnTo>
                    <a:lnTo>
                      <a:pt x="441" y="2227"/>
                    </a:lnTo>
                    <a:lnTo>
                      <a:pt x="538" y="2291"/>
                    </a:lnTo>
                    <a:lnTo>
                      <a:pt x="646" y="2356"/>
                    </a:lnTo>
                    <a:lnTo>
                      <a:pt x="753" y="2409"/>
                    </a:lnTo>
                    <a:lnTo>
                      <a:pt x="861" y="2442"/>
                    </a:lnTo>
                    <a:lnTo>
                      <a:pt x="979" y="2474"/>
                    </a:lnTo>
                    <a:lnTo>
                      <a:pt x="1108" y="2496"/>
                    </a:lnTo>
                    <a:lnTo>
                      <a:pt x="1226" y="2506"/>
                    </a:lnTo>
                    <a:lnTo>
                      <a:pt x="1366" y="2496"/>
                    </a:lnTo>
                    <a:lnTo>
                      <a:pt x="1495" y="2485"/>
                    </a:lnTo>
                    <a:lnTo>
                      <a:pt x="1613" y="2453"/>
                    </a:lnTo>
                    <a:lnTo>
                      <a:pt x="1732" y="2409"/>
                    </a:lnTo>
                    <a:lnTo>
                      <a:pt x="1839" y="2366"/>
                    </a:lnTo>
                    <a:lnTo>
                      <a:pt x="1947" y="2302"/>
                    </a:lnTo>
                    <a:lnTo>
                      <a:pt x="2043" y="2227"/>
                    </a:lnTo>
                    <a:lnTo>
                      <a:pt x="2129" y="2151"/>
                    </a:lnTo>
                    <a:lnTo>
                      <a:pt x="2216" y="2065"/>
                    </a:lnTo>
                    <a:lnTo>
                      <a:pt x="2291" y="1969"/>
                    </a:lnTo>
                    <a:lnTo>
                      <a:pt x="2345" y="1861"/>
                    </a:lnTo>
                    <a:lnTo>
                      <a:pt x="2398" y="1754"/>
                    </a:lnTo>
                    <a:lnTo>
                      <a:pt x="2441" y="1635"/>
                    </a:lnTo>
                    <a:lnTo>
                      <a:pt x="2474" y="1517"/>
                    </a:lnTo>
                    <a:lnTo>
                      <a:pt x="2495" y="1388"/>
                    </a:lnTo>
                    <a:lnTo>
                      <a:pt x="2495" y="1259"/>
                    </a:lnTo>
                    <a:lnTo>
                      <a:pt x="2495" y="1130"/>
                    </a:lnTo>
                    <a:lnTo>
                      <a:pt x="2474" y="1001"/>
                    </a:lnTo>
                    <a:lnTo>
                      <a:pt x="2441" y="872"/>
                    </a:lnTo>
                    <a:lnTo>
                      <a:pt x="2409" y="754"/>
                    </a:lnTo>
                    <a:lnTo>
                      <a:pt x="2355" y="646"/>
                    </a:lnTo>
                    <a:lnTo>
                      <a:pt x="2291" y="549"/>
                    </a:lnTo>
                    <a:lnTo>
                      <a:pt x="2216" y="452"/>
                    </a:lnTo>
                    <a:lnTo>
                      <a:pt x="2140" y="356"/>
                    </a:lnTo>
                    <a:lnTo>
                      <a:pt x="2054" y="280"/>
                    </a:lnTo>
                    <a:lnTo>
                      <a:pt x="1957" y="205"/>
                    </a:lnTo>
                    <a:lnTo>
                      <a:pt x="1850" y="151"/>
                    </a:lnTo>
                    <a:lnTo>
                      <a:pt x="1742" y="98"/>
                    </a:lnTo>
                    <a:lnTo>
                      <a:pt x="1624" y="55"/>
                    </a:lnTo>
                    <a:lnTo>
                      <a:pt x="1495" y="22"/>
                    </a:lnTo>
                    <a:lnTo>
                      <a:pt x="1377" y="12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1002375" y="2592675"/>
                <a:ext cx="62400" cy="62675"/>
              </a:xfrm>
              <a:custGeom>
                <a:rect b="b" l="l" r="r" t="t"/>
                <a:pathLst>
                  <a:path extrusionOk="0" h="2507" w="2496">
                    <a:moveTo>
                      <a:pt x="1227" y="1"/>
                    </a:moveTo>
                    <a:lnTo>
                      <a:pt x="1098" y="12"/>
                    </a:lnTo>
                    <a:lnTo>
                      <a:pt x="979" y="33"/>
                    </a:lnTo>
                    <a:lnTo>
                      <a:pt x="861" y="65"/>
                    </a:lnTo>
                    <a:lnTo>
                      <a:pt x="743" y="108"/>
                    </a:lnTo>
                    <a:lnTo>
                      <a:pt x="635" y="151"/>
                    </a:lnTo>
                    <a:lnTo>
                      <a:pt x="538" y="216"/>
                    </a:lnTo>
                    <a:lnTo>
                      <a:pt x="442" y="291"/>
                    </a:lnTo>
                    <a:lnTo>
                      <a:pt x="356" y="366"/>
                    </a:lnTo>
                    <a:lnTo>
                      <a:pt x="280" y="452"/>
                    </a:lnTo>
                    <a:lnTo>
                      <a:pt x="205" y="549"/>
                    </a:lnTo>
                    <a:lnTo>
                      <a:pt x="151" y="646"/>
                    </a:lnTo>
                    <a:lnTo>
                      <a:pt x="98" y="754"/>
                    </a:lnTo>
                    <a:lnTo>
                      <a:pt x="55" y="861"/>
                    </a:lnTo>
                    <a:lnTo>
                      <a:pt x="22" y="979"/>
                    </a:lnTo>
                    <a:lnTo>
                      <a:pt x="1" y="1108"/>
                    </a:lnTo>
                    <a:lnTo>
                      <a:pt x="1" y="1237"/>
                    </a:lnTo>
                    <a:lnTo>
                      <a:pt x="1" y="1366"/>
                    </a:lnTo>
                    <a:lnTo>
                      <a:pt x="22" y="1496"/>
                    </a:lnTo>
                    <a:lnTo>
                      <a:pt x="44" y="1614"/>
                    </a:lnTo>
                    <a:lnTo>
                      <a:pt x="87" y="1732"/>
                    </a:lnTo>
                    <a:lnTo>
                      <a:pt x="141" y="1850"/>
                    </a:lnTo>
                    <a:lnTo>
                      <a:pt x="194" y="1947"/>
                    </a:lnTo>
                    <a:lnTo>
                      <a:pt x="270" y="2044"/>
                    </a:lnTo>
                    <a:lnTo>
                      <a:pt x="345" y="2141"/>
                    </a:lnTo>
                    <a:lnTo>
                      <a:pt x="431" y="2216"/>
                    </a:lnTo>
                    <a:lnTo>
                      <a:pt x="528" y="2291"/>
                    </a:lnTo>
                    <a:lnTo>
                      <a:pt x="635" y="2356"/>
                    </a:lnTo>
                    <a:lnTo>
                      <a:pt x="743" y="2410"/>
                    </a:lnTo>
                    <a:lnTo>
                      <a:pt x="861" y="2453"/>
                    </a:lnTo>
                    <a:lnTo>
                      <a:pt x="979" y="2485"/>
                    </a:lnTo>
                    <a:lnTo>
                      <a:pt x="1108" y="2496"/>
                    </a:lnTo>
                    <a:lnTo>
                      <a:pt x="1237" y="2506"/>
                    </a:lnTo>
                    <a:lnTo>
                      <a:pt x="1366" y="2506"/>
                    </a:lnTo>
                    <a:lnTo>
                      <a:pt x="1495" y="2485"/>
                    </a:lnTo>
                    <a:lnTo>
                      <a:pt x="1624" y="2453"/>
                    </a:lnTo>
                    <a:lnTo>
                      <a:pt x="1743" y="2410"/>
                    </a:lnTo>
                    <a:lnTo>
                      <a:pt x="1850" y="2366"/>
                    </a:lnTo>
                    <a:lnTo>
                      <a:pt x="1958" y="2302"/>
                    </a:lnTo>
                    <a:lnTo>
                      <a:pt x="2055" y="2227"/>
                    </a:lnTo>
                    <a:lnTo>
                      <a:pt x="2141" y="2151"/>
                    </a:lnTo>
                    <a:lnTo>
                      <a:pt x="2216" y="2065"/>
                    </a:lnTo>
                    <a:lnTo>
                      <a:pt x="2291" y="1969"/>
                    </a:lnTo>
                    <a:lnTo>
                      <a:pt x="2356" y="1861"/>
                    </a:lnTo>
                    <a:lnTo>
                      <a:pt x="2409" y="1754"/>
                    </a:lnTo>
                    <a:lnTo>
                      <a:pt x="2442" y="1635"/>
                    </a:lnTo>
                    <a:lnTo>
                      <a:pt x="2474" y="1517"/>
                    </a:lnTo>
                    <a:lnTo>
                      <a:pt x="2495" y="1388"/>
                    </a:lnTo>
                    <a:lnTo>
                      <a:pt x="2495" y="1248"/>
                    </a:lnTo>
                    <a:lnTo>
                      <a:pt x="2495" y="1119"/>
                    </a:lnTo>
                    <a:lnTo>
                      <a:pt x="2474" y="990"/>
                    </a:lnTo>
                    <a:lnTo>
                      <a:pt x="2442" y="872"/>
                    </a:lnTo>
                    <a:lnTo>
                      <a:pt x="2399" y="754"/>
                    </a:lnTo>
                    <a:lnTo>
                      <a:pt x="2345" y="646"/>
                    </a:lnTo>
                    <a:lnTo>
                      <a:pt x="2291" y="538"/>
                    </a:lnTo>
                    <a:lnTo>
                      <a:pt x="2216" y="442"/>
                    </a:lnTo>
                    <a:lnTo>
                      <a:pt x="2130" y="356"/>
                    </a:lnTo>
                    <a:lnTo>
                      <a:pt x="2044" y="280"/>
                    </a:lnTo>
                    <a:lnTo>
                      <a:pt x="1947" y="205"/>
                    </a:lnTo>
                    <a:lnTo>
                      <a:pt x="1840" y="151"/>
                    </a:lnTo>
                    <a:lnTo>
                      <a:pt x="1732" y="98"/>
                    </a:lnTo>
                    <a:lnTo>
                      <a:pt x="1614" y="55"/>
                    </a:lnTo>
                    <a:lnTo>
                      <a:pt x="1495" y="22"/>
                    </a:lnTo>
                    <a:lnTo>
                      <a:pt x="1366" y="12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>
                <a:off x="1239225" y="2673875"/>
                <a:ext cx="61575" cy="61575"/>
              </a:xfrm>
              <a:custGeom>
                <a:rect b="b" l="l" r="r" t="t"/>
                <a:pathLst>
                  <a:path extrusionOk="0" h="2463" w="2463">
                    <a:moveTo>
                      <a:pt x="1237" y="0"/>
                    </a:moveTo>
                    <a:lnTo>
                      <a:pt x="1108" y="11"/>
                    </a:lnTo>
                    <a:lnTo>
                      <a:pt x="979" y="3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05"/>
                    </a:lnTo>
                    <a:lnTo>
                      <a:pt x="441" y="280"/>
                    </a:lnTo>
                    <a:lnTo>
                      <a:pt x="355" y="355"/>
                    </a:lnTo>
                    <a:lnTo>
                      <a:pt x="280" y="441"/>
                    </a:lnTo>
                    <a:lnTo>
                      <a:pt x="204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0" y="1108"/>
                    </a:lnTo>
                    <a:lnTo>
                      <a:pt x="0" y="1226"/>
                    </a:lnTo>
                    <a:lnTo>
                      <a:pt x="0" y="1355"/>
                    </a:lnTo>
                    <a:lnTo>
                      <a:pt x="22" y="1484"/>
                    </a:lnTo>
                    <a:lnTo>
                      <a:pt x="54" y="1602"/>
                    </a:lnTo>
                    <a:lnTo>
                      <a:pt x="97" y="1710"/>
                    </a:lnTo>
                    <a:lnTo>
                      <a:pt x="140" y="1828"/>
                    </a:lnTo>
                    <a:lnTo>
                      <a:pt x="204" y="1925"/>
                    </a:lnTo>
                    <a:lnTo>
                      <a:pt x="269" y="2022"/>
                    </a:lnTo>
                    <a:lnTo>
                      <a:pt x="355" y="2108"/>
                    </a:lnTo>
                    <a:lnTo>
                      <a:pt x="441" y="2183"/>
                    </a:lnTo>
                    <a:lnTo>
                      <a:pt x="538" y="2258"/>
                    </a:lnTo>
                    <a:lnTo>
                      <a:pt x="635" y="2312"/>
                    </a:lnTo>
                    <a:lnTo>
                      <a:pt x="742" y="2366"/>
                    </a:lnTo>
                    <a:lnTo>
                      <a:pt x="860" y="2409"/>
                    </a:lnTo>
                    <a:lnTo>
                      <a:pt x="979" y="2441"/>
                    </a:lnTo>
                    <a:lnTo>
                      <a:pt x="1097" y="2463"/>
                    </a:lnTo>
                    <a:lnTo>
                      <a:pt x="1355" y="2463"/>
                    </a:lnTo>
                    <a:lnTo>
                      <a:pt x="1473" y="2441"/>
                    </a:lnTo>
                    <a:lnTo>
                      <a:pt x="1592" y="2409"/>
                    </a:lnTo>
                    <a:lnTo>
                      <a:pt x="1710" y="2366"/>
                    </a:lnTo>
                    <a:lnTo>
                      <a:pt x="1817" y="2323"/>
                    </a:lnTo>
                    <a:lnTo>
                      <a:pt x="1914" y="2258"/>
                    </a:lnTo>
                    <a:lnTo>
                      <a:pt x="2011" y="2194"/>
                    </a:lnTo>
                    <a:lnTo>
                      <a:pt x="2097" y="2108"/>
                    </a:lnTo>
                    <a:lnTo>
                      <a:pt x="2183" y="2022"/>
                    </a:lnTo>
                    <a:lnTo>
                      <a:pt x="2248" y="1925"/>
                    </a:lnTo>
                    <a:lnTo>
                      <a:pt x="2312" y="1828"/>
                    </a:lnTo>
                    <a:lnTo>
                      <a:pt x="2366" y="1721"/>
                    </a:lnTo>
                    <a:lnTo>
                      <a:pt x="2409" y="1602"/>
                    </a:lnTo>
                    <a:lnTo>
                      <a:pt x="2430" y="1484"/>
                    </a:lnTo>
                    <a:lnTo>
                      <a:pt x="2452" y="1366"/>
                    </a:lnTo>
                    <a:lnTo>
                      <a:pt x="2463" y="1237"/>
                    </a:lnTo>
                    <a:lnTo>
                      <a:pt x="2452" y="1108"/>
                    </a:lnTo>
                    <a:lnTo>
                      <a:pt x="2430" y="990"/>
                    </a:lnTo>
                    <a:lnTo>
                      <a:pt x="2409" y="871"/>
                    </a:lnTo>
                    <a:lnTo>
                      <a:pt x="2366" y="753"/>
                    </a:lnTo>
                    <a:lnTo>
                      <a:pt x="2312" y="645"/>
                    </a:lnTo>
                    <a:lnTo>
                      <a:pt x="2258" y="549"/>
                    </a:lnTo>
                    <a:lnTo>
                      <a:pt x="2183" y="452"/>
                    </a:lnTo>
                    <a:lnTo>
                      <a:pt x="2108" y="366"/>
                    </a:lnTo>
                    <a:lnTo>
                      <a:pt x="2022" y="280"/>
                    </a:lnTo>
                    <a:lnTo>
                      <a:pt x="1925" y="215"/>
                    </a:lnTo>
                    <a:lnTo>
                      <a:pt x="1828" y="151"/>
                    </a:lnTo>
                    <a:lnTo>
                      <a:pt x="1721" y="97"/>
                    </a:lnTo>
                    <a:lnTo>
                      <a:pt x="1602" y="65"/>
                    </a:lnTo>
                    <a:lnTo>
                      <a:pt x="148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>
                <a:off x="847275" y="251552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05" y="1"/>
                    </a:moveTo>
                    <a:lnTo>
                      <a:pt x="1076" y="11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24" y="151"/>
                    </a:lnTo>
                    <a:lnTo>
                      <a:pt x="516" y="216"/>
                    </a:lnTo>
                    <a:lnTo>
                      <a:pt x="430" y="291"/>
                    </a:lnTo>
                    <a:lnTo>
                      <a:pt x="344" y="366"/>
                    </a:lnTo>
                    <a:lnTo>
                      <a:pt x="269" y="463"/>
                    </a:lnTo>
                    <a:lnTo>
                      <a:pt x="194" y="549"/>
                    </a:lnTo>
                    <a:lnTo>
                      <a:pt x="140" y="657"/>
                    </a:lnTo>
                    <a:lnTo>
                      <a:pt x="86" y="764"/>
                    </a:lnTo>
                    <a:lnTo>
                      <a:pt x="43" y="882"/>
                    </a:lnTo>
                    <a:lnTo>
                      <a:pt x="22" y="1001"/>
                    </a:lnTo>
                    <a:lnTo>
                      <a:pt x="0" y="1119"/>
                    </a:lnTo>
                    <a:lnTo>
                      <a:pt x="0" y="1248"/>
                    </a:lnTo>
                    <a:lnTo>
                      <a:pt x="0" y="1377"/>
                    </a:lnTo>
                    <a:lnTo>
                      <a:pt x="22" y="1495"/>
                    </a:lnTo>
                    <a:lnTo>
                      <a:pt x="54" y="1614"/>
                    </a:lnTo>
                    <a:lnTo>
                      <a:pt x="97" y="1721"/>
                    </a:lnTo>
                    <a:lnTo>
                      <a:pt x="151" y="1829"/>
                    </a:lnTo>
                    <a:lnTo>
                      <a:pt x="215" y="1936"/>
                    </a:lnTo>
                    <a:lnTo>
                      <a:pt x="280" y="2022"/>
                    </a:lnTo>
                    <a:lnTo>
                      <a:pt x="366" y="2108"/>
                    </a:lnTo>
                    <a:lnTo>
                      <a:pt x="452" y="2184"/>
                    </a:lnTo>
                    <a:lnTo>
                      <a:pt x="549" y="2259"/>
                    </a:lnTo>
                    <a:lnTo>
                      <a:pt x="645" y="2313"/>
                    </a:lnTo>
                    <a:lnTo>
                      <a:pt x="764" y="2366"/>
                    </a:lnTo>
                    <a:lnTo>
                      <a:pt x="871" y="2409"/>
                    </a:lnTo>
                    <a:lnTo>
                      <a:pt x="990" y="2431"/>
                    </a:lnTo>
                    <a:lnTo>
                      <a:pt x="1119" y="2452"/>
                    </a:lnTo>
                    <a:lnTo>
                      <a:pt x="1366" y="2452"/>
                    </a:lnTo>
                    <a:lnTo>
                      <a:pt x="1495" y="2431"/>
                    </a:lnTo>
                    <a:lnTo>
                      <a:pt x="1602" y="2399"/>
                    </a:lnTo>
                    <a:lnTo>
                      <a:pt x="1721" y="2356"/>
                    </a:lnTo>
                    <a:lnTo>
                      <a:pt x="1828" y="2302"/>
                    </a:lnTo>
                    <a:lnTo>
                      <a:pt x="1925" y="2237"/>
                    </a:lnTo>
                    <a:lnTo>
                      <a:pt x="2022" y="2162"/>
                    </a:lnTo>
                    <a:lnTo>
                      <a:pt x="2108" y="2087"/>
                    </a:lnTo>
                    <a:lnTo>
                      <a:pt x="2183" y="2001"/>
                    </a:lnTo>
                    <a:lnTo>
                      <a:pt x="2248" y="1904"/>
                    </a:lnTo>
                    <a:lnTo>
                      <a:pt x="2312" y="1796"/>
                    </a:lnTo>
                    <a:lnTo>
                      <a:pt x="2366" y="1689"/>
                    </a:lnTo>
                    <a:lnTo>
                      <a:pt x="2398" y="1581"/>
                    </a:lnTo>
                    <a:lnTo>
                      <a:pt x="2430" y="1463"/>
                    </a:lnTo>
                    <a:lnTo>
                      <a:pt x="2441" y="1334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20" y="958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301" y="624"/>
                    </a:lnTo>
                    <a:lnTo>
                      <a:pt x="2237" y="528"/>
                    </a:lnTo>
                    <a:lnTo>
                      <a:pt x="2162" y="431"/>
                    </a:lnTo>
                    <a:lnTo>
                      <a:pt x="2086" y="345"/>
                    </a:lnTo>
                    <a:lnTo>
                      <a:pt x="1990" y="270"/>
                    </a:lnTo>
                    <a:lnTo>
                      <a:pt x="1904" y="205"/>
                    </a:lnTo>
                    <a:lnTo>
                      <a:pt x="1796" y="141"/>
                    </a:lnTo>
                    <a:lnTo>
                      <a:pt x="1689" y="87"/>
                    </a:lnTo>
                    <a:lnTo>
                      <a:pt x="1570" y="55"/>
                    </a:lnTo>
                    <a:lnTo>
                      <a:pt x="1452" y="22"/>
                    </a:lnTo>
                    <a:lnTo>
                      <a:pt x="133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1239225" y="1572775"/>
                <a:ext cx="61300" cy="61575"/>
              </a:xfrm>
              <a:custGeom>
                <a:rect b="b" l="l" r="r" t="t"/>
                <a:pathLst>
                  <a:path extrusionOk="0" h="2463" w="2452">
                    <a:moveTo>
                      <a:pt x="1237" y="0"/>
                    </a:moveTo>
                    <a:lnTo>
                      <a:pt x="1108" y="11"/>
                    </a:lnTo>
                    <a:lnTo>
                      <a:pt x="979" y="32"/>
                    </a:lnTo>
                    <a:lnTo>
                      <a:pt x="860" y="54"/>
                    </a:lnTo>
                    <a:lnTo>
                      <a:pt x="753" y="97"/>
                    </a:lnTo>
                    <a:lnTo>
                      <a:pt x="645" y="151"/>
                    </a:lnTo>
                    <a:lnTo>
                      <a:pt x="538" y="21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11" y="1355"/>
                    </a:lnTo>
                    <a:lnTo>
                      <a:pt x="22" y="1473"/>
                    </a:lnTo>
                    <a:lnTo>
                      <a:pt x="54" y="1592"/>
                    </a:lnTo>
                    <a:lnTo>
                      <a:pt x="97" y="1710"/>
                    </a:lnTo>
                    <a:lnTo>
                      <a:pt x="151" y="1817"/>
                    </a:lnTo>
                    <a:lnTo>
                      <a:pt x="204" y="1914"/>
                    </a:lnTo>
                    <a:lnTo>
                      <a:pt x="280" y="2011"/>
                    </a:lnTo>
                    <a:lnTo>
                      <a:pt x="355" y="2097"/>
                    </a:lnTo>
                    <a:lnTo>
                      <a:pt x="441" y="2183"/>
                    </a:lnTo>
                    <a:lnTo>
                      <a:pt x="538" y="2247"/>
                    </a:lnTo>
                    <a:lnTo>
                      <a:pt x="635" y="2312"/>
                    </a:lnTo>
                    <a:lnTo>
                      <a:pt x="742" y="2366"/>
                    </a:lnTo>
                    <a:lnTo>
                      <a:pt x="860" y="2409"/>
                    </a:lnTo>
                    <a:lnTo>
                      <a:pt x="979" y="2430"/>
                    </a:lnTo>
                    <a:lnTo>
                      <a:pt x="1097" y="2452"/>
                    </a:lnTo>
                    <a:lnTo>
                      <a:pt x="1226" y="2463"/>
                    </a:lnTo>
                    <a:lnTo>
                      <a:pt x="1355" y="2452"/>
                    </a:lnTo>
                    <a:lnTo>
                      <a:pt x="1473" y="2430"/>
                    </a:lnTo>
                    <a:lnTo>
                      <a:pt x="1592" y="2409"/>
                    </a:lnTo>
                    <a:lnTo>
                      <a:pt x="1710" y="2366"/>
                    </a:lnTo>
                    <a:lnTo>
                      <a:pt x="1817" y="2312"/>
                    </a:lnTo>
                    <a:lnTo>
                      <a:pt x="1914" y="2258"/>
                    </a:lnTo>
                    <a:lnTo>
                      <a:pt x="2011" y="2183"/>
                    </a:lnTo>
                    <a:lnTo>
                      <a:pt x="2097" y="2108"/>
                    </a:lnTo>
                    <a:lnTo>
                      <a:pt x="2172" y="2022"/>
                    </a:lnTo>
                    <a:lnTo>
                      <a:pt x="2248" y="1925"/>
                    </a:lnTo>
                    <a:lnTo>
                      <a:pt x="2312" y="1817"/>
                    </a:lnTo>
                    <a:lnTo>
                      <a:pt x="2355" y="1721"/>
                    </a:lnTo>
                    <a:lnTo>
                      <a:pt x="2398" y="1602"/>
                    </a:lnTo>
                    <a:lnTo>
                      <a:pt x="2430" y="1484"/>
                    </a:lnTo>
                    <a:lnTo>
                      <a:pt x="2452" y="1366"/>
                    </a:lnTo>
                    <a:lnTo>
                      <a:pt x="2452" y="1237"/>
                    </a:lnTo>
                    <a:lnTo>
                      <a:pt x="2452" y="1108"/>
                    </a:lnTo>
                    <a:lnTo>
                      <a:pt x="2430" y="989"/>
                    </a:lnTo>
                    <a:lnTo>
                      <a:pt x="2398" y="871"/>
                    </a:lnTo>
                    <a:lnTo>
                      <a:pt x="2366" y="753"/>
                    </a:lnTo>
                    <a:lnTo>
                      <a:pt x="2312" y="645"/>
                    </a:lnTo>
                    <a:lnTo>
                      <a:pt x="2248" y="549"/>
                    </a:lnTo>
                    <a:lnTo>
                      <a:pt x="2183" y="452"/>
                    </a:lnTo>
                    <a:lnTo>
                      <a:pt x="2097" y="366"/>
                    </a:lnTo>
                    <a:lnTo>
                      <a:pt x="2011" y="280"/>
                    </a:lnTo>
                    <a:lnTo>
                      <a:pt x="1925" y="215"/>
                    </a:lnTo>
                    <a:lnTo>
                      <a:pt x="1817" y="151"/>
                    </a:lnTo>
                    <a:lnTo>
                      <a:pt x="1710" y="97"/>
                    </a:lnTo>
                    <a:lnTo>
                      <a:pt x="1602" y="65"/>
                    </a:lnTo>
                    <a:lnTo>
                      <a:pt x="148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688675" y="21235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108" y="1"/>
                    </a:moveTo>
                    <a:lnTo>
                      <a:pt x="979" y="22"/>
                    </a:lnTo>
                    <a:lnTo>
                      <a:pt x="860" y="55"/>
                    </a:lnTo>
                    <a:lnTo>
                      <a:pt x="753" y="87"/>
                    </a:lnTo>
                    <a:lnTo>
                      <a:pt x="645" y="141"/>
                    </a:lnTo>
                    <a:lnTo>
                      <a:pt x="538" y="205"/>
                    </a:lnTo>
                    <a:lnTo>
                      <a:pt x="452" y="270"/>
                    </a:lnTo>
                    <a:lnTo>
                      <a:pt x="355" y="356"/>
                    </a:lnTo>
                    <a:lnTo>
                      <a:pt x="280" y="442"/>
                    </a:lnTo>
                    <a:lnTo>
                      <a:pt x="215" y="528"/>
                    </a:lnTo>
                    <a:lnTo>
                      <a:pt x="151" y="635"/>
                    </a:lnTo>
                    <a:lnTo>
                      <a:pt x="97" y="743"/>
                    </a:lnTo>
                    <a:lnTo>
                      <a:pt x="54" y="850"/>
                    </a:lnTo>
                    <a:lnTo>
                      <a:pt x="22" y="969"/>
                    </a:lnTo>
                    <a:lnTo>
                      <a:pt x="11" y="1098"/>
                    </a:lnTo>
                    <a:lnTo>
                      <a:pt x="0" y="1216"/>
                    </a:lnTo>
                    <a:lnTo>
                      <a:pt x="11" y="1345"/>
                    </a:lnTo>
                    <a:lnTo>
                      <a:pt x="22" y="1474"/>
                    </a:lnTo>
                    <a:lnTo>
                      <a:pt x="54" y="1592"/>
                    </a:lnTo>
                    <a:lnTo>
                      <a:pt x="97" y="1700"/>
                    </a:lnTo>
                    <a:lnTo>
                      <a:pt x="151" y="1807"/>
                    </a:lnTo>
                    <a:lnTo>
                      <a:pt x="204" y="1915"/>
                    </a:lnTo>
                    <a:lnTo>
                      <a:pt x="280" y="2001"/>
                    </a:lnTo>
                    <a:lnTo>
                      <a:pt x="355" y="2087"/>
                    </a:lnTo>
                    <a:lnTo>
                      <a:pt x="441" y="2173"/>
                    </a:lnTo>
                    <a:lnTo>
                      <a:pt x="538" y="2238"/>
                    </a:lnTo>
                    <a:lnTo>
                      <a:pt x="634" y="2302"/>
                    </a:lnTo>
                    <a:lnTo>
                      <a:pt x="742" y="2356"/>
                    </a:lnTo>
                    <a:lnTo>
                      <a:pt x="860" y="2399"/>
                    </a:lnTo>
                    <a:lnTo>
                      <a:pt x="979" y="2420"/>
                    </a:lnTo>
                    <a:lnTo>
                      <a:pt x="1097" y="2442"/>
                    </a:lnTo>
                    <a:lnTo>
                      <a:pt x="1226" y="2453"/>
                    </a:lnTo>
                    <a:lnTo>
                      <a:pt x="1355" y="2442"/>
                    </a:lnTo>
                    <a:lnTo>
                      <a:pt x="1473" y="2431"/>
                    </a:lnTo>
                    <a:lnTo>
                      <a:pt x="1591" y="2399"/>
                    </a:lnTo>
                    <a:lnTo>
                      <a:pt x="1710" y="2356"/>
                    </a:lnTo>
                    <a:lnTo>
                      <a:pt x="1817" y="2302"/>
                    </a:lnTo>
                    <a:lnTo>
                      <a:pt x="1914" y="2248"/>
                    </a:lnTo>
                    <a:lnTo>
                      <a:pt x="2011" y="2173"/>
                    </a:lnTo>
                    <a:lnTo>
                      <a:pt x="2097" y="2098"/>
                    </a:lnTo>
                    <a:lnTo>
                      <a:pt x="2172" y="2012"/>
                    </a:lnTo>
                    <a:lnTo>
                      <a:pt x="2247" y="1915"/>
                    </a:lnTo>
                    <a:lnTo>
                      <a:pt x="2312" y="1818"/>
                    </a:lnTo>
                    <a:lnTo>
                      <a:pt x="2355" y="1711"/>
                    </a:lnTo>
                    <a:lnTo>
                      <a:pt x="2398" y="1592"/>
                    </a:lnTo>
                    <a:lnTo>
                      <a:pt x="2430" y="1474"/>
                    </a:lnTo>
                    <a:lnTo>
                      <a:pt x="2452" y="1356"/>
                    </a:lnTo>
                    <a:lnTo>
                      <a:pt x="2452" y="1227"/>
                    </a:lnTo>
                    <a:lnTo>
                      <a:pt x="2452" y="1098"/>
                    </a:lnTo>
                    <a:lnTo>
                      <a:pt x="2430" y="979"/>
                    </a:lnTo>
                    <a:lnTo>
                      <a:pt x="2398" y="861"/>
                    </a:lnTo>
                    <a:lnTo>
                      <a:pt x="2366" y="743"/>
                    </a:lnTo>
                    <a:lnTo>
                      <a:pt x="2312" y="635"/>
                    </a:lnTo>
                    <a:lnTo>
                      <a:pt x="2247" y="539"/>
                    </a:lnTo>
                    <a:lnTo>
                      <a:pt x="2183" y="442"/>
                    </a:lnTo>
                    <a:lnTo>
                      <a:pt x="2097" y="356"/>
                    </a:lnTo>
                    <a:lnTo>
                      <a:pt x="2011" y="281"/>
                    </a:lnTo>
                    <a:lnTo>
                      <a:pt x="1914" y="205"/>
                    </a:lnTo>
                    <a:lnTo>
                      <a:pt x="1817" y="141"/>
                    </a:lnTo>
                    <a:lnTo>
                      <a:pt x="1710" y="98"/>
                    </a:lnTo>
                    <a:lnTo>
                      <a:pt x="1602" y="55"/>
                    </a:lnTo>
                    <a:lnTo>
                      <a:pt x="1484" y="22"/>
                    </a:lnTo>
                    <a:lnTo>
                      <a:pt x="135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>
                <a:off x="1789775" y="2123575"/>
                <a:ext cx="61575" cy="61325"/>
              </a:xfrm>
              <a:custGeom>
                <a:rect b="b" l="l" r="r" t="t"/>
                <a:pathLst>
                  <a:path extrusionOk="0" h="2453" w="2463">
                    <a:moveTo>
                      <a:pt x="1086" y="1"/>
                    </a:moveTo>
                    <a:lnTo>
                      <a:pt x="968" y="22"/>
                    </a:lnTo>
                    <a:lnTo>
                      <a:pt x="850" y="55"/>
                    </a:lnTo>
                    <a:lnTo>
                      <a:pt x="731" y="98"/>
                    </a:lnTo>
                    <a:lnTo>
                      <a:pt x="624" y="151"/>
                    </a:lnTo>
                    <a:lnTo>
                      <a:pt x="527" y="216"/>
                    </a:lnTo>
                    <a:lnTo>
                      <a:pt x="430" y="281"/>
                    </a:lnTo>
                    <a:lnTo>
                      <a:pt x="344" y="367"/>
                    </a:lnTo>
                    <a:lnTo>
                      <a:pt x="269" y="453"/>
                    </a:lnTo>
                    <a:lnTo>
                      <a:pt x="205" y="549"/>
                    </a:lnTo>
                    <a:lnTo>
                      <a:pt x="140" y="646"/>
                    </a:lnTo>
                    <a:lnTo>
                      <a:pt x="97" y="754"/>
                    </a:lnTo>
                    <a:lnTo>
                      <a:pt x="54" y="872"/>
                    </a:lnTo>
                    <a:lnTo>
                      <a:pt x="22" y="990"/>
                    </a:lnTo>
                    <a:lnTo>
                      <a:pt x="11" y="1108"/>
                    </a:lnTo>
                    <a:lnTo>
                      <a:pt x="0" y="1238"/>
                    </a:lnTo>
                    <a:lnTo>
                      <a:pt x="11" y="1367"/>
                    </a:lnTo>
                    <a:lnTo>
                      <a:pt x="33" y="1485"/>
                    </a:lnTo>
                    <a:lnTo>
                      <a:pt x="65" y="1603"/>
                    </a:lnTo>
                    <a:lnTo>
                      <a:pt x="108" y="1721"/>
                    </a:lnTo>
                    <a:lnTo>
                      <a:pt x="162" y="1829"/>
                    </a:lnTo>
                    <a:lnTo>
                      <a:pt x="215" y="1926"/>
                    </a:lnTo>
                    <a:lnTo>
                      <a:pt x="291" y="2022"/>
                    </a:lnTo>
                    <a:lnTo>
                      <a:pt x="366" y="2109"/>
                    </a:lnTo>
                    <a:lnTo>
                      <a:pt x="463" y="2184"/>
                    </a:lnTo>
                    <a:lnTo>
                      <a:pt x="559" y="2248"/>
                    </a:lnTo>
                    <a:lnTo>
                      <a:pt x="656" y="2313"/>
                    </a:lnTo>
                    <a:lnTo>
                      <a:pt x="764" y="2356"/>
                    </a:lnTo>
                    <a:lnTo>
                      <a:pt x="882" y="2399"/>
                    </a:lnTo>
                    <a:lnTo>
                      <a:pt x="1000" y="2431"/>
                    </a:lnTo>
                    <a:lnTo>
                      <a:pt x="1119" y="2442"/>
                    </a:lnTo>
                    <a:lnTo>
                      <a:pt x="1248" y="2453"/>
                    </a:lnTo>
                    <a:lnTo>
                      <a:pt x="1377" y="2442"/>
                    </a:lnTo>
                    <a:lnTo>
                      <a:pt x="1495" y="2420"/>
                    </a:lnTo>
                    <a:lnTo>
                      <a:pt x="1613" y="2388"/>
                    </a:lnTo>
                    <a:lnTo>
                      <a:pt x="1721" y="2345"/>
                    </a:lnTo>
                    <a:lnTo>
                      <a:pt x="1828" y="2291"/>
                    </a:lnTo>
                    <a:lnTo>
                      <a:pt x="1936" y="2238"/>
                    </a:lnTo>
                    <a:lnTo>
                      <a:pt x="2022" y="2162"/>
                    </a:lnTo>
                    <a:lnTo>
                      <a:pt x="2108" y="2087"/>
                    </a:lnTo>
                    <a:lnTo>
                      <a:pt x="2194" y="1990"/>
                    </a:lnTo>
                    <a:lnTo>
                      <a:pt x="2258" y="1904"/>
                    </a:lnTo>
                    <a:lnTo>
                      <a:pt x="2323" y="1797"/>
                    </a:lnTo>
                    <a:lnTo>
                      <a:pt x="2366" y="1689"/>
                    </a:lnTo>
                    <a:lnTo>
                      <a:pt x="2409" y="1571"/>
                    </a:lnTo>
                    <a:lnTo>
                      <a:pt x="2441" y="1453"/>
                    </a:lnTo>
                    <a:lnTo>
                      <a:pt x="2452" y="1334"/>
                    </a:lnTo>
                    <a:lnTo>
                      <a:pt x="2463" y="1205"/>
                    </a:lnTo>
                    <a:lnTo>
                      <a:pt x="2452" y="1076"/>
                    </a:lnTo>
                    <a:lnTo>
                      <a:pt x="2430" y="958"/>
                    </a:lnTo>
                    <a:lnTo>
                      <a:pt x="2398" y="840"/>
                    </a:lnTo>
                    <a:lnTo>
                      <a:pt x="2355" y="732"/>
                    </a:lnTo>
                    <a:lnTo>
                      <a:pt x="2301" y="625"/>
                    </a:lnTo>
                    <a:lnTo>
                      <a:pt x="2237" y="517"/>
                    </a:lnTo>
                    <a:lnTo>
                      <a:pt x="2172" y="431"/>
                    </a:lnTo>
                    <a:lnTo>
                      <a:pt x="2086" y="345"/>
                    </a:lnTo>
                    <a:lnTo>
                      <a:pt x="2000" y="259"/>
                    </a:lnTo>
                    <a:lnTo>
                      <a:pt x="1904" y="194"/>
                    </a:lnTo>
                    <a:lnTo>
                      <a:pt x="1807" y="141"/>
                    </a:lnTo>
                    <a:lnTo>
                      <a:pt x="1699" y="87"/>
                    </a:lnTo>
                    <a:lnTo>
                      <a:pt x="1581" y="44"/>
                    </a:lnTo>
                    <a:lnTo>
                      <a:pt x="1463" y="22"/>
                    </a:lnTo>
                    <a:lnTo>
                      <a:pt x="1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>
                <a:off x="1711550" y="1886750"/>
                <a:ext cx="62375" cy="62125"/>
              </a:xfrm>
              <a:custGeom>
                <a:rect b="b" l="l" r="r" t="t"/>
                <a:pathLst>
                  <a:path extrusionOk="0" h="2485" w="2495">
                    <a:moveTo>
                      <a:pt x="1118" y="1"/>
                    </a:moveTo>
                    <a:lnTo>
                      <a:pt x="989" y="22"/>
                    </a:lnTo>
                    <a:lnTo>
                      <a:pt x="871" y="54"/>
                    </a:lnTo>
                    <a:lnTo>
                      <a:pt x="753" y="87"/>
                    </a:lnTo>
                    <a:lnTo>
                      <a:pt x="645" y="140"/>
                    </a:lnTo>
                    <a:lnTo>
                      <a:pt x="549" y="194"/>
                    </a:lnTo>
                    <a:lnTo>
                      <a:pt x="452" y="269"/>
                    </a:lnTo>
                    <a:lnTo>
                      <a:pt x="366" y="345"/>
                    </a:lnTo>
                    <a:lnTo>
                      <a:pt x="280" y="431"/>
                    </a:lnTo>
                    <a:lnTo>
                      <a:pt x="215" y="527"/>
                    </a:lnTo>
                    <a:lnTo>
                      <a:pt x="151" y="624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32" y="968"/>
                    </a:lnTo>
                    <a:lnTo>
                      <a:pt x="11" y="1087"/>
                    </a:lnTo>
                    <a:lnTo>
                      <a:pt x="0" y="1216"/>
                    </a:lnTo>
                    <a:lnTo>
                      <a:pt x="0" y="1345"/>
                    </a:lnTo>
                    <a:lnTo>
                      <a:pt x="22" y="1474"/>
                    </a:lnTo>
                    <a:lnTo>
                      <a:pt x="43" y="1603"/>
                    </a:lnTo>
                    <a:lnTo>
                      <a:pt x="86" y="1721"/>
                    </a:lnTo>
                    <a:lnTo>
                      <a:pt x="140" y="1829"/>
                    </a:lnTo>
                    <a:lnTo>
                      <a:pt x="194" y="1936"/>
                    </a:lnTo>
                    <a:lnTo>
                      <a:pt x="269" y="2033"/>
                    </a:lnTo>
                    <a:lnTo>
                      <a:pt x="344" y="2119"/>
                    </a:lnTo>
                    <a:lnTo>
                      <a:pt x="441" y="2205"/>
                    </a:lnTo>
                    <a:lnTo>
                      <a:pt x="538" y="2280"/>
                    </a:lnTo>
                    <a:lnTo>
                      <a:pt x="635" y="2334"/>
                    </a:lnTo>
                    <a:lnTo>
                      <a:pt x="742" y="2388"/>
                    </a:lnTo>
                    <a:lnTo>
                      <a:pt x="860" y="2431"/>
                    </a:lnTo>
                    <a:lnTo>
                      <a:pt x="989" y="2463"/>
                    </a:lnTo>
                    <a:lnTo>
                      <a:pt x="1118" y="2485"/>
                    </a:lnTo>
                    <a:lnTo>
                      <a:pt x="1377" y="2485"/>
                    </a:lnTo>
                    <a:lnTo>
                      <a:pt x="1495" y="2463"/>
                    </a:lnTo>
                    <a:lnTo>
                      <a:pt x="1624" y="2431"/>
                    </a:lnTo>
                    <a:lnTo>
                      <a:pt x="1731" y="2398"/>
                    </a:lnTo>
                    <a:lnTo>
                      <a:pt x="1839" y="2345"/>
                    </a:lnTo>
                    <a:lnTo>
                      <a:pt x="1946" y="2280"/>
                    </a:lnTo>
                    <a:lnTo>
                      <a:pt x="2043" y="2216"/>
                    </a:lnTo>
                    <a:lnTo>
                      <a:pt x="2129" y="2140"/>
                    </a:lnTo>
                    <a:lnTo>
                      <a:pt x="2205" y="2054"/>
                    </a:lnTo>
                    <a:lnTo>
                      <a:pt x="2280" y="1958"/>
                    </a:lnTo>
                    <a:lnTo>
                      <a:pt x="2334" y="1861"/>
                    </a:lnTo>
                    <a:lnTo>
                      <a:pt x="2387" y="1753"/>
                    </a:lnTo>
                    <a:lnTo>
                      <a:pt x="2430" y="1635"/>
                    </a:lnTo>
                    <a:lnTo>
                      <a:pt x="2463" y="1517"/>
                    </a:lnTo>
                    <a:lnTo>
                      <a:pt x="2484" y="1398"/>
                    </a:lnTo>
                    <a:lnTo>
                      <a:pt x="2495" y="1269"/>
                    </a:lnTo>
                    <a:lnTo>
                      <a:pt x="2484" y="1130"/>
                    </a:lnTo>
                    <a:lnTo>
                      <a:pt x="2473" y="1011"/>
                    </a:lnTo>
                    <a:lnTo>
                      <a:pt x="2441" y="882"/>
                    </a:lnTo>
                    <a:lnTo>
                      <a:pt x="2398" y="764"/>
                    </a:lnTo>
                    <a:lnTo>
                      <a:pt x="2355" y="657"/>
                    </a:lnTo>
                    <a:lnTo>
                      <a:pt x="2291" y="549"/>
                    </a:lnTo>
                    <a:lnTo>
                      <a:pt x="2215" y="452"/>
                    </a:lnTo>
                    <a:lnTo>
                      <a:pt x="2140" y="366"/>
                    </a:lnTo>
                    <a:lnTo>
                      <a:pt x="2054" y="280"/>
                    </a:lnTo>
                    <a:lnTo>
                      <a:pt x="1957" y="205"/>
                    </a:lnTo>
                    <a:lnTo>
                      <a:pt x="1850" y="140"/>
                    </a:lnTo>
                    <a:lnTo>
                      <a:pt x="1742" y="97"/>
                    </a:lnTo>
                    <a:lnTo>
                      <a:pt x="1624" y="54"/>
                    </a:lnTo>
                    <a:lnTo>
                      <a:pt x="1506" y="22"/>
                    </a:lnTo>
                    <a:lnTo>
                      <a:pt x="1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1475250" y="1650175"/>
                <a:ext cx="62125" cy="62400"/>
              </a:xfrm>
              <a:custGeom>
                <a:rect b="b" l="l" r="r" t="t"/>
                <a:pathLst>
                  <a:path extrusionOk="0" h="2496" w="2485">
                    <a:moveTo>
                      <a:pt x="1291" y="1"/>
                    </a:moveTo>
                    <a:lnTo>
                      <a:pt x="1162" y="12"/>
                    </a:lnTo>
                    <a:lnTo>
                      <a:pt x="1033" y="22"/>
                    </a:lnTo>
                    <a:lnTo>
                      <a:pt x="904" y="44"/>
                    </a:lnTo>
                    <a:lnTo>
                      <a:pt x="785" y="87"/>
                    </a:lnTo>
                    <a:lnTo>
                      <a:pt x="678" y="130"/>
                    </a:lnTo>
                    <a:lnTo>
                      <a:pt x="570" y="195"/>
                    </a:lnTo>
                    <a:lnTo>
                      <a:pt x="473" y="259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15" y="517"/>
                    </a:lnTo>
                    <a:lnTo>
                      <a:pt x="151" y="625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22" y="969"/>
                    </a:lnTo>
                    <a:lnTo>
                      <a:pt x="0" y="1098"/>
                    </a:lnTo>
                    <a:lnTo>
                      <a:pt x="0" y="1227"/>
                    </a:lnTo>
                    <a:lnTo>
                      <a:pt x="0" y="1356"/>
                    </a:lnTo>
                    <a:lnTo>
                      <a:pt x="22" y="1485"/>
                    </a:lnTo>
                    <a:lnTo>
                      <a:pt x="43" y="1603"/>
                    </a:lnTo>
                    <a:lnTo>
                      <a:pt x="86" y="1721"/>
                    </a:lnTo>
                    <a:lnTo>
                      <a:pt x="129" y="1829"/>
                    </a:lnTo>
                    <a:lnTo>
                      <a:pt x="194" y="1926"/>
                    </a:lnTo>
                    <a:lnTo>
                      <a:pt x="258" y="2023"/>
                    </a:lnTo>
                    <a:lnTo>
                      <a:pt x="334" y="2119"/>
                    </a:lnTo>
                    <a:lnTo>
                      <a:pt x="420" y="2195"/>
                    </a:lnTo>
                    <a:lnTo>
                      <a:pt x="506" y="2270"/>
                    </a:lnTo>
                    <a:lnTo>
                      <a:pt x="613" y="2334"/>
                    </a:lnTo>
                    <a:lnTo>
                      <a:pt x="710" y="2388"/>
                    </a:lnTo>
                    <a:lnTo>
                      <a:pt x="828" y="2431"/>
                    </a:lnTo>
                    <a:lnTo>
                      <a:pt x="947" y="2463"/>
                    </a:lnTo>
                    <a:lnTo>
                      <a:pt x="1065" y="2485"/>
                    </a:lnTo>
                    <a:lnTo>
                      <a:pt x="1194" y="2496"/>
                    </a:lnTo>
                    <a:lnTo>
                      <a:pt x="1323" y="2496"/>
                    </a:lnTo>
                    <a:lnTo>
                      <a:pt x="1452" y="2474"/>
                    </a:lnTo>
                    <a:lnTo>
                      <a:pt x="1581" y="2453"/>
                    </a:lnTo>
                    <a:lnTo>
                      <a:pt x="1699" y="2420"/>
                    </a:lnTo>
                    <a:lnTo>
                      <a:pt x="1807" y="2367"/>
                    </a:lnTo>
                    <a:lnTo>
                      <a:pt x="1914" y="2302"/>
                    </a:lnTo>
                    <a:lnTo>
                      <a:pt x="2011" y="2238"/>
                    </a:lnTo>
                    <a:lnTo>
                      <a:pt x="2108" y="2162"/>
                    </a:lnTo>
                    <a:lnTo>
                      <a:pt x="2194" y="2076"/>
                    </a:lnTo>
                    <a:lnTo>
                      <a:pt x="2269" y="1980"/>
                    </a:lnTo>
                    <a:lnTo>
                      <a:pt x="2334" y="1883"/>
                    </a:lnTo>
                    <a:lnTo>
                      <a:pt x="2387" y="1764"/>
                    </a:lnTo>
                    <a:lnTo>
                      <a:pt x="2430" y="1657"/>
                    </a:lnTo>
                    <a:lnTo>
                      <a:pt x="2463" y="1528"/>
                    </a:lnTo>
                    <a:lnTo>
                      <a:pt x="2484" y="1399"/>
                    </a:lnTo>
                    <a:lnTo>
                      <a:pt x="2484" y="1270"/>
                    </a:lnTo>
                    <a:lnTo>
                      <a:pt x="2484" y="1141"/>
                    </a:lnTo>
                    <a:lnTo>
                      <a:pt x="2463" y="1023"/>
                    </a:lnTo>
                    <a:lnTo>
                      <a:pt x="2441" y="893"/>
                    </a:lnTo>
                    <a:lnTo>
                      <a:pt x="2398" y="786"/>
                    </a:lnTo>
                    <a:lnTo>
                      <a:pt x="2355" y="678"/>
                    </a:lnTo>
                    <a:lnTo>
                      <a:pt x="2291" y="571"/>
                    </a:lnTo>
                    <a:lnTo>
                      <a:pt x="2226" y="474"/>
                    </a:lnTo>
                    <a:lnTo>
                      <a:pt x="2151" y="388"/>
                    </a:lnTo>
                    <a:lnTo>
                      <a:pt x="2065" y="302"/>
                    </a:lnTo>
                    <a:lnTo>
                      <a:pt x="1979" y="227"/>
                    </a:lnTo>
                    <a:lnTo>
                      <a:pt x="1882" y="173"/>
                    </a:lnTo>
                    <a:lnTo>
                      <a:pt x="1775" y="109"/>
                    </a:lnTo>
                    <a:lnTo>
                      <a:pt x="1656" y="66"/>
                    </a:lnTo>
                    <a:lnTo>
                      <a:pt x="1538" y="33"/>
                    </a:lnTo>
                    <a:lnTo>
                      <a:pt x="1420" y="1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1002375" y="1650175"/>
                <a:ext cx="62400" cy="62400"/>
              </a:xfrm>
              <a:custGeom>
                <a:rect b="b" l="l" r="r" t="t"/>
                <a:pathLst>
                  <a:path extrusionOk="0" h="2496" w="2496">
                    <a:moveTo>
                      <a:pt x="1280" y="1"/>
                    </a:moveTo>
                    <a:lnTo>
                      <a:pt x="1141" y="12"/>
                    </a:lnTo>
                    <a:lnTo>
                      <a:pt x="1012" y="22"/>
                    </a:lnTo>
                    <a:lnTo>
                      <a:pt x="893" y="55"/>
                    </a:lnTo>
                    <a:lnTo>
                      <a:pt x="775" y="87"/>
                    </a:lnTo>
                    <a:lnTo>
                      <a:pt x="667" y="141"/>
                    </a:lnTo>
                    <a:lnTo>
                      <a:pt x="560" y="205"/>
                    </a:lnTo>
                    <a:lnTo>
                      <a:pt x="463" y="270"/>
                    </a:lnTo>
                    <a:lnTo>
                      <a:pt x="366" y="356"/>
                    </a:lnTo>
                    <a:lnTo>
                      <a:pt x="291" y="442"/>
                    </a:lnTo>
                    <a:lnTo>
                      <a:pt x="216" y="539"/>
                    </a:lnTo>
                    <a:lnTo>
                      <a:pt x="151" y="635"/>
                    </a:lnTo>
                    <a:lnTo>
                      <a:pt x="98" y="754"/>
                    </a:lnTo>
                    <a:lnTo>
                      <a:pt x="55" y="861"/>
                    </a:lnTo>
                    <a:lnTo>
                      <a:pt x="33" y="990"/>
                    </a:lnTo>
                    <a:lnTo>
                      <a:pt x="12" y="1119"/>
                    </a:lnTo>
                    <a:lnTo>
                      <a:pt x="1" y="1248"/>
                    </a:lnTo>
                    <a:lnTo>
                      <a:pt x="12" y="1377"/>
                    </a:lnTo>
                    <a:lnTo>
                      <a:pt x="22" y="1506"/>
                    </a:lnTo>
                    <a:lnTo>
                      <a:pt x="55" y="1625"/>
                    </a:lnTo>
                    <a:lnTo>
                      <a:pt x="98" y="1732"/>
                    </a:lnTo>
                    <a:lnTo>
                      <a:pt x="141" y="1840"/>
                    </a:lnTo>
                    <a:lnTo>
                      <a:pt x="205" y="1947"/>
                    </a:lnTo>
                    <a:lnTo>
                      <a:pt x="270" y="2044"/>
                    </a:lnTo>
                    <a:lnTo>
                      <a:pt x="356" y="2130"/>
                    </a:lnTo>
                    <a:lnTo>
                      <a:pt x="431" y="2205"/>
                    </a:lnTo>
                    <a:lnTo>
                      <a:pt x="528" y="2281"/>
                    </a:lnTo>
                    <a:lnTo>
                      <a:pt x="624" y="2345"/>
                    </a:lnTo>
                    <a:lnTo>
                      <a:pt x="732" y="2399"/>
                    </a:lnTo>
                    <a:lnTo>
                      <a:pt x="850" y="2431"/>
                    </a:lnTo>
                    <a:lnTo>
                      <a:pt x="969" y="2463"/>
                    </a:lnTo>
                    <a:lnTo>
                      <a:pt x="1087" y="2485"/>
                    </a:lnTo>
                    <a:lnTo>
                      <a:pt x="1216" y="2496"/>
                    </a:lnTo>
                    <a:lnTo>
                      <a:pt x="1356" y="2496"/>
                    </a:lnTo>
                    <a:lnTo>
                      <a:pt x="1485" y="2474"/>
                    </a:lnTo>
                    <a:lnTo>
                      <a:pt x="1603" y="2453"/>
                    </a:lnTo>
                    <a:lnTo>
                      <a:pt x="1721" y="2410"/>
                    </a:lnTo>
                    <a:lnTo>
                      <a:pt x="1840" y="2356"/>
                    </a:lnTo>
                    <a:lnTo>
                      <a:pt x="1936" y="2302"/>
                    </a:lnTo>
                    <a:lnTo>
                      <a:pt x="2033" y="2227"/>
                    </a:lnTo>
                    <a:lnTo>
                      <a:pt x="2130" y="2152"/>
                    </a:lnTo>
                    <a:lnTo>
                      <a:pt x="2205" y="2066"/>
                    </a:lnTo>
                    <a:lnTo>
                      <a:pt x="2280" y="1969"/>
                    </a:lnTo>
                    <a:lnTo>
                      <a:pt x="2345" y="1861"/>
                    </a:lnTo>
                    <a:lnTo>
                      <a:pt x="2399" y="1754"/>
                    </a:lnTo>
                    <a:lnTo>
                      <a:pt x="2442" y="1635"/>
                    </a:lnTo>
                    <a:lnTo>
                      <a:pt x="2474" y="1517"/>
                    </a:lnTo>
                    <a:lnTo>
                      <a:pt x="2485" y="1388"/>
                    </a:lnTo>
                    <a:lnTo>
                      <a:pt x="2495" y="1248"/>
                    </a:lnTo>
                    <a:lnTo>
                      <a:pt x="2485" y="1119"/>
                    </a:lnTo>
                    <a:lnTo>
                      <a:pt x="2474" y="1001"/>
                    </a:lnTo>
                    <a:lnTo>
                      <a:pt x="2442" y="883"/>
                    </a:lnTo>
                    <a:lnTo>
                      <a:pt x="2399" y="764"/>
                    </a:lnTo>
                    <a:lnTo>
                      <a:pt x="2356" y="657"/>
                    </a:lnTo>
                    <a:lnTo>
                      <a:pt x="2291" y="560"/>
                    </a:lnTo>
                    <a:lnTo>
                      <a:pt x="2227" y="463"/>
                    </a:lnTo>
                    <a:lnTo>
                      <a:pt x="2151" y="377"/>
                    </a:lnTo>
                    <a:lnTo>
                      <a:pt x="2065" y="291"/>
                    </a:lnTo>
                    <a:lnTo>
                      <a:pt x="1969" y="216"/>
                    </a:lnTo>
                    <a:lnTo>
                      <a:pt x="1872" y="162"/>
                    </a:lnTo>
                    <a:lnTo>
                      <a:pt x="1764" y="109"/>
                    </a:lnTo>
                    <a:lnTo>
                      <a:pt x="1646" y="66"/>
                    </a:lnTo>
                    <a:lnTo>
                      <a:pt x="1528" y="33"/>
                    </a:lnTo>
                    <a:lnTo>
                      <a:pt x="1409" y="1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1711550" y="2359350"/>
                <a:ext cx="62375" cy="62375"/>
              </a:xfrm>
              <a:custGeom>
                <a:rect b="b" l="l" r="r" t="t"/>
                <a:pathLst>
                  <a:path extrusionOk="0" h="2495" w="2495">
                    <a:moveTo>
                      <a:pt x="1161" y="0"/>
                    </a:moveTo>
                    <a:lnTo>
                      <a:pt x="1032" y="22"/>
                    </a:lnTo>
                    <a:lnTo>
                      <a:pt x="914" y="43"/>
                    </a:lnTo>
                    <a:lnTo>
                      <a:pt x="796" y="76"/>
                    </a:lnTo>
                    <a:lnTo>
                      <a:pt x="678" y="129"/>
                    </a:lnTo>
                    <a:lnTo>
                      <a:pt x="570" y="183"/>
                    </a:lnTo>
                    <a:lnTo>
                      <a:pt x="473" y="258"/>
                    </a:lnTo>
                    <a:lnTo>
                      <a:pt x="387" y="334"/>
                    </a:lnTo>
                    <a:lnTo>
                      <a:pt x="301" y="420"/>
                    </a:lnTo>
                    <a:lnTo>
                      <a:pt x="226" y="516"/>
                    </a:lnTo>
                    <a:lnTo>
                      <a:pt x="161" y="613"/>
                    </a:lnTo>
                    <a:lnTo>
                      <a:pt x="108" y="721"/>
                    </a:lnTo>
                    <a:lnTo>
                      <a:pt x="65" y="839"/>
                    </a:lnTo>
                    <a:lnTo>
                      <a:pt x="32" y="957"/>
                    </a:lnTo>
                    <a:lnTo>
                      <a:pt x="11" y="1086"/>
                    </a:lnTo>
                    <a:lnTo>
                      <a:pt x="0" y="1215"/>
                    </a:lnTo>
                    <a:lnTo>
                      <a:pt x="0" y="1355"/>
                    </a:lnTo>
                    <a:lnTo>
                      <a:pt x="22" y="1473"/>
                    </a:lnTo>
                    <a:lnTo>
                      <a:pt x="43" y="1592"/>
                    </a:lnTo>
                    <a:lnTo>
                      <a:pt x="86" y="1710"/>
                    </a:lnTo>
                    <a:lnTo>
                      <a:pt x="129" y="1818"/>
                    </a:lnTo>
                    <a:lnTo>
                      <a:pt x="194" y="1925"/>
                    </a:lnTo>
                    <a:lnTo>
                      <a:pt x="258" y="2022"/>
                    </a:lnTo>
                    <a:lnTo>
                      <a:pt x="333" y="2108"/>
                    </a:lnTo>
                    <a:lnTo>
                      <a:pt x="420" y="2194"/>
                    </a:lnTo>
                    <a:lnTo>
                      <a:pt x="506" y="2258"/>
                    </a:lnTo>
                    <a:lnTo>
                      <a:pt x="602" y="2323"/>
                    </a:lnTo>
                    <a:lnTo>
                      <a:pt x="710" y="2377"/>
                    </a:lnTo>
                    <a:lnTo>
                      <a:pt x="828" y="2430"/>
                    </a:lnTo>
                    <a:lnTo>
                      <a:pt x="946" y="2463"/>
                    </a:lnTo>
                    <a:lnTo>
                      <a:pt x="1065" y="2484"/>
                    </a:lnTo>
                    <a:lnTo>
                      <a:pt x="1194" y="2495"/>
                    </a:lnTo>
                    <a:lnTo>
                      <a:pt x="1323" y="2495"/>
                    </a:lnTo>
                    <a:lnTo>
                      <a:pt x="1452" y="2473"/>
                    </a:lnTo>
                    <a:lnTo>
                      <a:pt x="1581" y="2452"/>
                    </a:lnTo>
                    <a:lnTo>
                      <a:pt x="1699" y="2409"/>
                    </a:lnTo>
                    <a:lnTo>
                      <a:pt x="1807" y="2366"/>
                    </a:lnTo>
                    <a:lnTo>
                      <a:pt x="1914" y="2301"/>
                    </a:lnTo>
                    <a:lnTo>
                      <a:pt x="2011" y="2237"/>
                    </a:lnTo>
                    <a:lnTo>
                      <a:pt x="2108" y="2162"/>
                    </a:lnTo>
                    <a:lnTo>
                      <a:pt x="2194" y="2076"/>
                    </a:lnTo>
                    <a:lnTo>
                      <a:pt x="2269" y="1979"/>
                    </a:lnTo>
                    <a:lnTo>
                      <a:pt x="2334" y="1882"/>
                    </a:lnTo>
                    <a:lnTo>
                      <a:pt x="2387" y="1764"/>
                    </a:lnTo>
                    <a:lnTo>
                      <a:pt x="2430" y="1656"/>
                    </a:lnTo>
                    <a:lnTo>
                      <a:pt x="2463" y="1527"/>
                    </a:lnTo>
                    <a:lnTo>
                      <a:pt x="2484" y="1409"/>
                    </a:lnTo>
                    <a:lnTo>
                      <a:pt x="2495" y="1269"/>
                    </a:lnTo>
                    <a:lnTo>
                      <a:pt x="2484" y="1140"/>
                    </a:lnTo>
                    <a:lnTo>
                      <a:pt x="2473" y="1022"/>
                    </a:lnTo>
                    <a:lnTo>
                      <a:pt x="2441" y="893"/>
                    </a:lnTo>
                    <a:lnTo>
                      <a:pt x="2409" y="785"/>
                    </a:lnTo>
                    <a:lnTo>
                      <a:pt x="2355" y="678"/>
                    </a:lnTo>
                    <a:lnTo>
                      <a:pt x="2301" y="570"/>
                    </a:lnTo>
                    <a:lnTo>
                      <a:pt x="2237" y="473"/>
                    </a:lnTo>
                    <a:lnTo>
                      <a:pt x="2162" y="387"/>
                    </a:lnTo>
                    <a:lnTo>
                      <a:pt x="2075" y="301"/>
                    </a:lnTo>
                    <a:lnTo>
                      <a:pt x="1979" y="226"/>
                    </a:lnTo>
                    <a:lnTo>
                      <a:pt x="1882" y="162"/>
                    </a:lnTo>
                    <a:lnTo>
                      <a:pt x="1774" y="108"/>
                    </a:lnTo>
                    <a:lnTo>
                      <a:pt x="1667" y="65"/>
                    </a:lnTo>
                    <a:lnTo>
                      <a:pt x="1549" y="33"/>
                    </a:lnTo>
                    <a:lnTo>
                      <a:pt x="1430" y="11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1161525" y="15730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16" y="1"/>
                    </a:moveTo>
                    <a:lnTo>
                      <a:pt x="1097" y="12"/>
                    </a:ln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98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62" y="625"/>
                    </a:lnTo>
                    <a:lnTo>
                      <a:pt x="108" y="732"/>
                    </a:lnTo>
                    <a:lnTo>
                      <a:pt x="65" y="840"/>
                    </a:lnTo>
                    <a:lnTo>
                      <a:pt x="33" y="947"/>
                    </a:lnTo>
                    <a:lnTo>
                      <a:pt x="11" y="1065"/>
                    </a:lnTo>
                    <a:lnTo>
                      <a:pt x="1" y="1184"/>
                    </a:lnTo>
                    <a:lnTo>
                      <a:pt x="1" y="1313"/>
                    </a:lnTo>
                    <a:lnTo>
                      <a:pt x="22" y="1431"/>
                    </a:lnTo>
                    <a:lnTo>
                      <a:pt x="44" y="1549"/>
                    </a:lnTo>
                    <a:lnTo>
                      <a:pt x="87" y="1668"/>
                    </a:lnTo>
                    <a:lnTo>
                      <a:pt x="130" y="1775"/>
                    </a:lnTo>
                    <a:lnTo>
                      <a:pt x="194" y="1883"/>
                    </a:lnTo>
                    <a:lnTo>
                      <a:pt x="259" y="1979"/>
                    </a:lnTo>
                    <a:lnTo>
                      <a:pt x="345" y="2065"/>
                    </a:lnTo>
                    <a:lnTo>
                      <a:pt x="431" y="2151"/>
                    </a:lnTo>
                    <a:lnTo>
                      <a:pt x="517" y="2216"/>
                    </a:lnTo>
                    <a:lnTo>
                      <a:pt x="624" y="2281"/>
                    </a:lnTo>
                    <a:lnTo>
                      <a:pt x="732" y="2334"/>
                    </a:lnTo>
                    <a:lnTo>
                      <a:pt x="839" y="2377"/>
                    </a:lnTo>
                    <a:lnTo>
                      <a:pt x="958" y="2410"/>
                    </a:lnTo>
                    <a:lnTo>
                      <a:pt x="1076" y="2431"/>
                    </a:lnTo>
                    <a:lnTo>
                      <a:pt x="1205" y="2442"/>
                    </a:lnTo>
                    <a:lnTo>
                      <a:pt x="1323" y="2442"/>
                    </a:lnTo>
                    <a:lnTo>
                      <a:pt x="1452" y="2420"/>
                    </a:lnTo>
                    <a:lnTo>
                      <a:pt x="1570" y="2399"/>
                    </a:lnTo>
                    <a:lnTo>
                      <a:pt x="1678" y="2356"/>
                    </a:lnTo>
                    <a:lnTo>
                      <a:pt x="1786" y="2302"/>
                    </a:lnTo>
                    <a:lnTo>
                      <a:pt x="1893" y="2237"/>
                    </a:lnTo>
                    <a:lnTo>
                      <a:pt x="1990" y="2173"/>
                    </a:lnTo>
                    <a:lnTo>
                      <a:pt x="2076" y="2098"/>
                    </a:lnTo>
                    <a:lnTo>
                      <a:pt x="2162" y="2012"/>
                    </a:lnTo>
                    <a:lnTo>
                      <a:pt x="2226" y="1915"/>
                    </a:lnTo>
                    <a:lnTo>
                      <a:pt x="2291" y="1807"/>
                    </a:lnTo>
                    <a:lnTo>
                      <a:pt x="2345" y="1711"/>
                    </a:lnTo>
                    <a:lnTo>
                      <a:pt x="2388" y="1592"/>
                    </a:lnTo>
                    <a:lnTo>
                      <a:pt x="2420" y="1474"/>
                    </a:lnTo>
                    <a:lnTo>
                      <a:pt x="2441" y="1356"/>
                    </a:lnTo>
                    <a:lnTo>
                      <a:pt x="2441" y="1227"/>
                    </a:lnTo>
                    <a:lnTo>
                      <a:pt x="2441" y="1098"/>
                    </a:lnTo>
                    <a:lnTo>
                      <a:pt x="2420" y="979"/>
                    </a:lnTo>
                    <a:lnTo>
                      <a:pt x="2388" y="861"/>
                    </a:lnTo>
                    <a:lnTo>
                      <a:pt x="2345" y="754"/>
                    </a:lnTo>
                    <a:lnTo>
                      <a:pt x="2302" y="646"/>
                    </a:lnTo>
                    <a:lnTo>
                      <a:pt x="2237" y="539"/>
                    </a:lnTo>
                    <a:lnTo>
                      <a:pt x="2162" y="442"/>
                    </a:lnTo>
                    <a:lnTo>
                      <a:pt x="2087" y="356"/>
                    </a:lnTo>
                    <a:lnTo>
                      <a:pt x="2001" y="280"/>
                    </a:lnTo>
                    <a:lnTo>
                      <a:pt x="1904" y="205"/>
                    </a:lnTo>
                    <a:lnTo>
                      <a:pt x="1796" y="151"/>
                    </a:lnTo>
                    <a:lnTo>
                      <a:pt x="1689" y="98"/>
                    </a:lnTo>
                    <a:lnTo>
                      <a:pt x="1581" y="55"/>
                    </a:lnTo>
                    <a:lnTo>
                      <a:pt x="1463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1317175" y="2674125"/>
                <a:ext cx="61325" cy="61325"/>
              </a:xfrm>
              <a:custGeom>
                <a:rect b="b" l="l" r="r" t="t"/>
                <a:pathLst>
                  <a:path extrusionOk="0" h="2453" w="2453">
                    <a:moveTo>
                      <a:pt x="1216" y="1"/>
                    </a:moveTo>
                    <a:lnTo>
                      <a:pt x="1097" y="12"/>
                    </a:ln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98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62" y="625"/>
                    </a:lnTo>
                    <a:lnTo>
                      <a:pt x="108" y="721"/>
                    </a:lnTo>
                    <a:lnTo>
                      <a:pt x="65" y="840"/>
                    </a:lnTo>
                    <a:lnTo>
                      <a:pt x="33" y="947"/>
                    </a:lnTo>
                    <a:lnTo>
                      <a:pt x="11" y="1066"/>
                    </a:lnTo>
                    <a:lnTo>
                      <a:pt x="1" y="1195"/>
                    </a:lnTo>
                    <a:lnTo>
                      <a:pt x="1" y="1313"/>
                    </a:lnTo>
                    <a:lnTo>
                      <a:pt x="22" y="1442"/>
                    </a:lnTo>
                    <a:lnTo>
                      <a:pt x="44" y="1560"/>
                    </a:lnTo>
                    <a:lnTo>
                      <a:pt x="87" y="1678"/>
                    </a:lnTo>
                    <a:lnTo>
                      <a:pt x="130" y="1786"/>
                    </a:lnTo>
                    <a:lnTo>
                      <a:pt x="194" y="1883"/>
                    </a:lnTo>
                    <a:lnTo>
                      <a:pt x="259" y="1980"/>
                    </a:lnTo>
                    <a:lnTo>
                      <a:pt x="345" y="2076"/>
                    </a:lnTo>
                    <a:lnTo>
                      <a:pt x="431" y="2152"/>
                    </a:lnTo>
                    <a:lnTo>
                      <a:pt x="517" y="2227"/>
                    </a:lnTo>
                    <a:lnTo>
                      <a:pt x="624" y="2291"/>
                    </a:lnTo>
                    <a:lnTo>
                      <a:pt x="721" y="2345"/>
                    </a:lnTo>
                    <a:lnTo>
                      <a:pt x="839" y="2388"/>
                    </a:lnTo>
                    <a:lnTo>
                      <a:pt x="958" y="2420"/>
                    </a:lnTo>
                    <a:lnTo>
                      <a:pt x="1076" y="2442"/>
                    </a:lnTo>
                    <a:lnTo>
                      <a:pt x="1205" y="2453"/>
                    </a:lnTo>
                    <a:lnTo>
                      <a:pt x="1334" y="2442"/>
                    </a:lnTo>
                    <a:lnTo>
                      <a:pt x="1452" y="2431"/>
                    </a:lnTo>
                    <a:lnTo>
                      <a:pt x="1570" y="2399"/>
                    </a:lnTo>
                    <a:lnTo>
                      <a:pt x="1689" y="2356"/>
                    </a:lnTo>
                    <a:lnTo>
                      <a:pt x="1796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87" y="2098"/>
                    </a:lnTo>
                    <a:lnTo>
                      <a:pt x="2162" y="2012"/>
                    </a:lnTo>
                    <a:lnTo>
                      <a:pt x="2237" y="1915"/>
                    </a:lnTo>
                    <a:lnTo>
                      <a:pt x="2302" y="1818"/>
                    </a:lnTo>
                    <a:lnTo>
                      <a:pt x="2345" y="1711"/>
                    </a:lnTo>
                    <a:lnTo>
                      <a:pt x="2388" y="1603"/>
                    </a:lnTo>
                    <a:lnTo>
                      <a:pt x="2420" y="1485"/>
                    </a:lnTo>
                    <a:lnTo>
                      <a:pt x="2441" y="1356"/>
                    </a:lnTo>
                    <a:lnTo>
                      <a:pt x="2452" y="1227"/>
                    </a:lnTo>
                    <a:lnTo>
                      <a:pt x="2441" y="1109"/>
                    </a:lnTo>
                    <a:lnTo>
                      <a:pt x="2431" y="980"/>
                    </a:lnTo>
                    <a:lnTo>
                      <a:pt x="2398" y="861"/>
                    </a:lnTo>
                    <a:lnTo>
                      <a:pt x="2355" y="754"/>
                    </a:lnTo>
                    <a:lnTo>
                      <a:pt x="2302" y="646"/>
                    </a:lnTo>
                    <a:lnTo>
                      <a:pt x="2237" y="539"/>
                    </a:lnTo>
                    <a:lnTo>
                      <a:pt x="2173" y="442"/>
                    </a:lnTo>
                    <a:lnTo>
                      <a:pt x="2097" y="356"/>
                    </a:lnTo>
                    <a:lnTo>
                      <a:pt x="2001" y="281"/>
                    </a:lnTo>
                    <a:lnTo>
                      <a:pt x="1915" y="205"/>
                    </a:lnTo>
                    <a:lnTo>
                      <a:pt x="1807" y="152"/>
                    </a:lnTo>
                    <a:lnTo>
                      <a:pt x="1699" y="98"/>
                    </a:lnTo>
                    <a:lnTo>
                      <a:pt x="1581" y="55"/>
                    </a:lnTo>
                    <a:lnTo>
                      <a:pt x="1463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1790050" y="2201275"/>
                <a:ext cx="61025" cy="61325"/>
              </a:xfrm>
              <a:custGeom>
                <a:rect b="b" l="l" r="r" t="t"/>
                <a:pathLst>
                  <a:path extrusionOk="0" h="2453" w="2441">
                    <a:moveTo>
                      <a:pt x="1226" y="1"/>
                    </a:moveTo>
                    <a:lnTo>
                      <a:pt x="1097" y="11"/>
                    </a:lnTo>
                    <a:lnTo>
                      <a:pt x="979" y="33"/>
                    </a:lnTo>
                    <a:lnTo>
                      <a:pt x="860" y="54"/>
                    </a:lnTo>
                    <a:lnTo>
                      <a:pt x="742" y="97"/>
                    </a:lnTo>
                    <a:lnTo>
                      <a:pt x="634" y="151"/>
                    </a:lnTo>
                    <a:lnTo>
                      <a:pt x="538" y="216"/>
                    </a:lnTo>
                    <a:lnTo>
                      <a:pt x="441" y="280"/>
                    </a:lnTo>
                    <a:lnTo>
                      <a:pt x="355" y="366"/>
                    </a:lnTo>
                    <a:lnTo>
                      <a:pt x="269" y="452"/>
                    </a:lnTo>
                    <a:lnTo>
                      <a:pt x="204" y="549"/>
                    </a:lnTo>
                    <a:lnTo>
                      <a:pt x="140" y="646"/>
                    </a:lnTo>
                    <a:lnTo>
                      <a:pt x="86" y="753"/>
                    </a:lnTo>
                    <a:lnTo>
                      <a:pt x="43" y="872"/>
                    </a:lnTo>
                    <a:lnTo>
                      <a:pt x="22" y="990"/>
                    </a:lnTo>
                    <a:lnTo>
                      <a:pt x="0" y="1108"/>
                    </a:lnTo>
                    <a:lnTo>
                      <a:pt x="0" y="1237"/>
                    </a:lnTo>
                    <a:lnTo>
                      <a:pt x="0" y="1355"/>
                    </a:lnTo>
                    <a:lnTo>
                      <a:pt x="22" y="1484"/>
                    </a:lnTo>
                    <a:lnTo>
                      <a:pt x="54" y="1592"/>
                    </a:lnTo>
                    <a:lnTo>
                      <a:pt x="86" y="1700"/>
                    </a:lnTo>
                    <a:lnTo>
                      <a:pt x="140" y="1807"/>
                    </a:lnTo>
                    <a:lnTo>
                      <a:pt x="204" y="1904"/>
                    </a:lnTo>
                    <a:lnTo>
                      <a:pt x="269" y="2001"/>
                    </a:lnTo>
                    <a:lnTo>
                      <a:pt x="344" y="2087"/>
                    </a:lnTo>
                    <a:lnTo>
                      <a:pt x="430" y="2162"/>
                    </a:lnTo>
                    <a:lnTo>
                      <a:pt x="516" y="2237"/>
                    </a:lnTo>
                    <a:lnTo>
                      <a:pt x="613" y="2302"/>
                    </a:lnTo>
                    <a:lnTo>
                      <a:pt x="720" y="2355"/>
                    </a:lnTo>
                    <a:lnTo>
                      <a:pt x="828" y="2388"/>
                    </a:lnTo>
                    <a:lnTo>
                      <a:pt x="946" y="2420"/>
                    </a:lnTo>
                    <a:lnTo>
                      <a:pt x="1065" y="2441"/>
                    </a:lnTo>
                    <a:lnTo>
                      <a:pt x="1183" y="2452"/>
                    </a:lnTo>
                    <a:lnTo>
                      <a:pt x="1312" y="2452"/>
                    </a:lnTo>
                    <a:lnTo>
                      <a:pt x="1441" y="2431"/>
                    </a:lnTo>
                    <a:lnTo>
                      <a:pt x="1559" y="2409"/>
                    </a:lnTo>
                    <a:lnTo>
                      <a:pt x="1667" y="2366"/>
                    </a:lnTo>
                    <a:lnTo>
                      <a:pt x="1774" y="2323"/>
                    </a:lnTo>
                    <a:lnTo>
                      <a:pt x="1882" y="2259"/>
                    </a:lnTo>
                    <a:lnTo>
                      <a:pt x="1979" y="2194"/>
                    </a:lnTo>
                    <a:lnTo>
                      <a:pt x="2065" y="2119"/>
                    </a:lnTo>
                    <a:lnTo>
                      <a:pt x="2151" y="2033"/>
                    </a:lnTo>
                    <a:lnTo>
                      <a:pt x="2226" y="1936"/>
                    </a:lnTo>
                    <a:lnTo>
                      <a:pt x="2290" y="1839"/>
                    </a:lnTo>
                    <a:lnTo>
                      <a:pt x="2344" y="1732"/>
                    </a:lnTo>
                    <a:lnTo>
                      <a:pt x="2387" y="1613"/>
                    </a:lnTo>
                    <a:lnTo>
                      <a:pt x="2419" y="1495"/>
                    </a:lnTo>
                    <a:lnTo>
                      <a:pt x="2441" y="1377"/>
                    </a:lnTo>
                    <a:lnTo>
                      <a:pt x="2441" y="1248"/>
                    </a:lnTo>
                    <a:lnTo>
                      <a:pt x="2441" y="1119"/>
                    </a:lnTo>
                    <a:lnTo>
                      <a:pt x="2419" y="1001"/>
                    </a:lnTo>
                    <a:lnTo>
                      <a:pt x="2398" y="882"/>
                    </a:lnTo>
                    <a:lnTo>
                      <a:pt x="2355" y="764"/>
                    </a:lnTo>
                    <a:lnTo>
                      <a:pt x="2301" y="656"/>
                    </a:lnTo>
                    <a:lnTo>
                      <a:pt x="2247" y="560"/>
                    </a:lnTo>
                    <a:lnTo>
                      <a:pt x="2172" y="463"/>
                    </a:lnTo>
                    <a:lnTo>
                      <a:pt x="2097" y="377"/>
                    </a:lnTo>
                    <a:lnTo>
                      <a:pt x="2011" y="291"/>
                    </a:lnTo>
                    <a:lnTo>
                      <a:pt x="1914" y="216"/>
                    </a:lnTo>
                    <a:lnTo>
                      <a:pt x="1817" y="162"/>
                    </a:lnTo>
                    <a:lnTo>
                      <a:pt x="1710" y="108"/>
                    </a:lnTo>
                    <a:lnTo>
                      <a:pt x="1591" y="6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1634125" y="1728675"/>
                <a:ext cx="61300" cy="61050"/>
              </a:xfrm>
              <a:custGeom>
                <a:rect b="b" l="l" r="r" t="t"/>
                <a:pathLst>
                  <a:path extrusionOk="0" h="2442" w="2452">
                    <a:moveTo>
                      <a:pt x="1205" y="1"/>
                    </a:moveTo>
                    <a:lnTo>
                      <a:pt x="1076" y="12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24" y="162"/>
                    </a:lnTo>
                    <a:lnTo>
                      <a:pt x="516" y="227"/>
                    </a:lnTo>
                    <a:lnTo>
                      <a:pt x="430" y="302"/>
                    </a:lnTo>
                    <a:lnTo>
                      <a:pt x="344" y="388"/>
                    </a:lnTo>
                    <a:lnTo>
                      <a:pt x="269" y="474"/>
                    </a:lnTo>
                    <a:lnTo>
                      <a:pt x="194" y="571"/>
                    </a:lnTo>
                    <a:lnTo>
                      <a:pt x="140" y="678"/>
                    </a:lnTo>
                    <a:lnTo>
                      <a:pt x="86" y="786"/>
                    </a:lnTo>
                    <a:lnTo>
                      <a:pt x="54" y="893"/>
                    </a:lnTo>
                    <a:lnTo>
                      <a:pt x="22" y="1012"/>
                    </a:lnTo>
                    <a:lnTo>
                      <a:pt x="11" y="1141"/>
                    </a:lnTo>
                    <a:lnTo>
                      <a:pt x="0" y="1259"/>
                    </a:lnTo>
                    <a:lnTo>
                      <a:pt x="11" y="1388"/>
                    </a:lnTo>
                    <a:lnTo>
                      <a:pt x="33" y="1506"/>
                    </a:lnTo>
                    <a:lnTo>
                      <a:pt x="65" y="1614"/>
                    </a:lnTo>
                    <a:lnTo>
                      <a:pt x="108" y="1721"/>
                    </a:lnTo>
                    <a:lnTo>
                      <a:pt x="162" y="1829"/>
                    </a:lnTo>
                    <a:lnTo>
                      <a:pt x="226" y="1926"/>
                    </a:lnTo>
                    <a:lnTo>
                      <a:pt x="301" y="2012"/>
                    </a:lnTo>
                    <a:lnTo>
                      <a:pt x="377" y="2098"/>
                    </a:lnTo>
                    <a:lnTo>
                      <a:pt x="463" y="2173"/>
                    </a:lnTo>
                    <a:lnTo>
                      <a:pt x="559" y="2248"/>
                    </a:lnTo>
                    <a:lnTo>
                      <a:pt x="656" y="2302"/>
                    </a:lnTo>
                    <a:lnTo>
                      <a:pt x="764" y="2356"/>
                    </a:lnTo>
                    <a:lnTo>
                      <a:pt x="871" y="2388"/>
                    </a:lnTo>
                    <a:lnTo>
                      <a:pt x="990" y="2420"/>
                    </a:lnTo>
                    <a:lnTo>
                      <a:pt x="1108" y="2442"/>
                    </a:lnTo>
                    <a:lnTo>
                      <a:pt x="1355" y="2442"/>
                    </a:lnTo>
                    <a:lnTo>
                      <a:pt x="1473" y="2420"/>
                    </a:lnTo>
                    <a:lnTo>
                      <a:pt x="1592" y="2388"/>
                    </a:lnTo>
                    <a:lnTo>
                      <a:pt x="1699" y="2345"/>
                    </a:lnTo>
                    <a:lnTo>
                      <a:pt x="1807" y="2302"/>
                    </a:lnTo>
                    <a:lnTo>
                      <a:pt x="1914" y="2237"/>
                    </a:lnTo>
                    <a:lnTo>
                      <a:pt x="2011" y="2162"/>
                    </a:lnTo>
                    <a:lnTo>
                      <a:pt x="2097" y="2087"/>
                    </a:lnTo>
                    <a:lnTo>
                      <a:pt x="2172" y="2001"/>
                    </a:lnTo>
                    <a:lnTo>
                      <a:pt x="2248" y="1904"/>
                    </a:lnTo>
                    <a:lnTo>
                      <a:pt x="2301" y="1797"/>
                    </a:lnTo>
                    <a:lnTo>
                      <a:pt x="2355" y="1689"/>
                    </a:lnTo>
                    <a:lnTo>
                      <a:pt x="2398" y="1582"/>
                    </a:lnTo>
                    <a:lnTo>
                      <a:pt x="2430" y="1463"/>
                    </a:lnTo>
                    <a:lnTo>
                      <a:pt x="2441" y="1334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20" y="969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291" y="635"/>
                    </a:lnTo>
                    <a:lnTo>
                      <a:pt x="2226" y="528"/>
                    </a:lnTo>
                    <a:lnTo>
                      <a:pt x="2162" y="431"/>
                    </a:lnTo>
                    <a:lnTo>
                      <a:pt x="2076" y="345"/>
                    </a:lnTo>
                    <a:lnTo>
                      <a:pt x="1990" y="270"/>
                    </a:lnTo>
                    <a:lnTo>
                      <a:pt x="1893" y="205"/>
                    </a:lnTo>
                    <a:lnTo>
                      <a:pt x="1796" y="141"/>
                    </a:lnTo>
                    <a:lnTo>
                      <a:pt x="1678" y="87"/>
                    </a:lnTo>
                    <a:lnTo>
                      <a:pt x="1570" y="55"/>
                    </a:lnTo>
                    <a:lnTo>
                      <a:pt x="1452" y="22"/>
                    </a:lnTo>
                    <a:lnTo>
                      <a:pt x="1334" y="12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847275" y="17286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151" y="1"/>
                    </a:moveTo>
                    <a:lnTo>
                      <a:pt x="1033" y="12"/>
                    </a:lnTo>
                    <a:lnTo>
                      <a:pt x="904" y="44"/>
                    </a:lnTo>
                    <a:lnTo>
                      <a:pt x="796" y="76"/>
                    </a:lnTo>
                    <a:lnTo>
                      <a:pt x="678" y="130"/>
                    </a:lnTo>
                    <a:lnTo>
                      <a:pt x="581" y="184"/>
                    </a:lnTo>
                    <a:lnTo>
                      <a:pt x="484" y="248"/>
                    </a:lnTo>
                    <a:lnTo>
                      <a:pt x="387" y="323"/>
                    </a:lnTo>
                    <a:lnTo>
                      <a:pt x="312" y="409"/>
                    </a:lnTo>
                    <a:lnTo>
                      <a:pt x="237" y="506"/>
                    </a:lnTo>
                    <a:lnTo>
                      <a:pt x="172" y="603"/>
                    </a:lnTo>
                    <a:lnTo>
                      <a:pt x="108" y="711"/>
                    </a:lnTo>
                    <a:lnTo>
                      <a:pt x="65" y="818"/>
                    </a:lnTo>
                    <a:lnTo>
                      <a:pt x="33" y="936"/>
                    </a:lnTo>
                    <a:lnTo>
                      <a:pt x="11" y="1055"/>
                    </a:lnTo>
                    <a:lnTo>
                      <a:pt x="0" y="1184"/>
                    </a:lnTo>
                    <a:lnTo>
                      <a:pt x="0" y="1313"/>
                    </a:lnTo>
                    <a:lnTo>
                      <a:pt x="11" y="1431"/>
                    </a:lnTo>
                    <a:lnTo>
                      <a:pt x="43" y="1549"/>
                    </a:lnTo>
                    <a:lnTo>
                      <a:pt x="86" y="1668"/>
                    </a:lnTo>
                    <a:lnTo>
                      <a:pt x="129" y="1775"/>
                    </a:lnTo>
                    <a:lnTo>
                      <a:pt x="194" y="1883"/>
                    </a:lnTo>
                    <a:lnTo>
                      <a:pt x="258" y="1979"/>
                    </a:lnTo>
                    <a:lnTo>
                      <a:pt x="334" y="2065"/>
                    </a:lnTo>
                    <a:lnTo>
                      <a:pt x="420" y="2151"/>
                    </a:lnTo>
                    <a:lnTo>
                      <a:pt x="51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28" y="2388"/>
                    </a:lnTo>
                    <a:lnTo>
                      <a:pt x="947" y="2420"/>
                    </a:lnTo>
                    <a:lnTo>
                      <a:pt x="1076" y="2442"/>
                    </a:lnTo>
                    <a:lnTo>
                      <a:pt x="1194" y="2453"/>
                    </a:lnTo>
                    <a:lnTo>
                      <a:pt x="1323" y="2442"/>
                    </a:lnTo>
                    <a:lnTo>
                      <a:pt x="1441" y="2431"/>
                    </a:lnTo>
                    <a:lnTo>
                      <a:pt x="1570" y="2399"/>
                    </a:lnTo>
                    <a:lnTo>
                      <a:pt x="1678" y="2366"/>
                    </a:lnTo>
                    <a:lnTo>
                      <a:pt x="1785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76" y="2108"/>
                    </a:lnTo>
                    <a:lnTo>
                      <a:pt x="2162" y="2022"/>
                    </a:lnTo>
                    <a:lnTo>
                      <a:pt x="2226" y="1926"/>
                    </a:lnTo>
                    <a:lnTo>
                      <a:pt x="2291" y="1829"/>
                    </a:lnTo>
                    <a:lnTo>
                      <a:pt x="2344" y="1721"/>
                    </a:lnTo>
                    <a:lnTo>
                      <a:pt x="2387" y="1603"/>
                    </a:lnTo>
                    <a:lnTo>
                      <a:pt x="2420" y="1485"/>
                    </a:lnTo>
                    <a:lnTo>
                      <a:pt x="2441" y="1366"/>
                    </a:lnTo>
                    <a:lnTo>
                      <a:pt x="2452" y="1237"/>
                    </a:lnTo>
                    <a:lnTo>
                      <a:pt x="2441" y="1119"/>
                    </a:lnTo>
                    <a:lnTo>
                      <a:pt x="2430" y="1001"/>
                    </a:lnTo>
                    <a:lnTo>
                      <a:pt x="2398" y="883"/>
                    </a:lnTo>
                    <a:lnTo>
                      <a:pt x="2366" y="764"/>
                    </a:lnTo>
                    <a:lnTo>
                      <a:pt x="2312" y="668"/>
                    </a:lnTo>
                    <a:lnTo>
                      <a:pt x="2258" y="560"/>
                    </a:lnTo>
                    <a:lnTo>
                      <a:pt x="2183" y="463"/>
                    </a:lnTo>
                    <a:lnTo>
                      <a:pt x="2108" y="377"/>
                    </a:lnTo>
                    <a:lnTo>
                      <a:pt x="2033" y="302"/>
                    </a:lnTo>
                    <a:lnTo>
                      <a:pt x="1936" y="227"/>
                    </a:lnTo>
                    <a:lnTo>
                      <a:pt x="1839" y="162"/>
                    </a:lnTo>
                    <a:lnTo>
                      <a:pt x="1742" y="108"/>
                    </a:lnTo>
                    <a:lnTo>
                      <a:pt x="1635" y="65"/>
                    </a:lnTo>
                    <a:lnTo>
                      <a:pt x="1516" y="33"/>
                    </a:lnTo>
                    <a:lnTo>
                      <a:pt x="1398" y="1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1320125" y="15730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151" y="1"/>
                    </a:moveTo>
                    <a:lnTo>
                      <a:pt x="1022" y="12"/>
                    </a:lnTo>
                    <a:lnTo>
                      <a:pt x="904" y="44"/>
                    </a:lnTo>
                    <a:lnTo>
                      <a:pt x="797" y="76"/>
                    </a:lnTo>
                    <a:lnTo>
                      <a:pt x="678" y="119"/>
                    </a:lnTo>
                    <a:lnTo>
                      <a:pt x="581" y="184"/>
                    </a:lnTo>
                    <a:lnTo>
                      <a:pt x="485" y="248"/>
                    </a:lnTo>
                    <a:lnTo>
                      <a:pt x="388" y="323"/>
                    </a:lnTo>
                    <a:lnTo>
                      <a:pt x="302" y="409"/>
                    </a:lnTo>
                    <a:lnTo>
                      <a:pt x="237" y="506"/>
                    </a:lnTo>
                    <a:lnTo>
                      <a:pt x="162" y="603"/>
                    </a:lnTo>
                    <a:lnTo>
                      <a:pt x="108" y="711"/>
                    </a:lnTo>
                    <a:lnTo>
                      <a:pt x="65" y="818"/>
                    </a:lnTo>
                    <a:lnTo>
                      <a:pt x="33" y="936"/>
                    </a:lnTo>
                    <a:lnTo>
                      <a:pt x="12" y="1055"/>
                    </a:lnTo>
                    <a:lnTo>
                      <a:pt x="1" y="1184"/>
                    </a:lnTo>
                    <a:lnTo>
                      <a:pt x="1" y="1302"/>
                    </a:lnTo>
                    <a:lnTo>
                      <a:pt x="12" y="1431"/>
                    </a:lnTo>
                    <a:lnTo>
                      <a:pt x="44" y="1549"/>
                    </a:lnTo>
                    <a:lnTo>
                      <a:pt x="76" y="1657"/>
                    </a:lnTo>
                    <a:lnTo>
                      <a:pt x="130" y="1775"/>
                    </a:lnTo>
                    <a:lnTo>
                      <a:pt x="184" y="1872"/>
                    </a:lnTo>
                    <a:lnTo>
                      <a:pt x="259" y="1969"/>
                    </a:lnTo>
                    <a:lnTo>
                      <a:pt x="334" y="2065"/>
                    </a:lnTo>
                    <a:lnTo>
                      <a:pt x="420" y="2141"/>
                    </a:lnTo>
                    <a:lnTo>
                      <a:pt x="506" y="2216"/>
                    </a:lnTo>
                    <a:lnTo>
                      <a:pt x="614" y="2281"/>
                    </a:lnTo>
                    <a:lnTo>
                      <a:pt x="721" y="2334"/>
                    </a:lnTo>
                    <a:lnTo>
                      <a:pt x="829" y="2377"/>
                    </a:lnTo>
                    <a:lnTo>
                      <a:pt x="947" y="2410"/>
                    </a:lnTo>
                    <a:lnTo>
                      <a:pt x="1065" y="2431"/>
                    </a:lnTo>
                    <a:lnTo>
                      <a:pt x="1194" y="2442"/>
                    </a:lnTo>
                    <a:lnTo>
                      <a:pt x="1313" y="2442"/>
                    </a:lnTo>
                    <a:lnTo>
                      <a:pt x="1442" y="2420"/>
                    </a:lnTo>
                    <a:lnTo>
                      <a:pt x="1560" y="2399"/>
                    </a:lnTo>
                    <a:lnTo>
                      <a:pt x="1668" y="2356"/>
                    </a:lnTo>
                    <a:lnTo>
                      <a:pt x="1775" y="2302"/>
                    </a:lnTo>
                    <a:lnTo>
                      <a:pt x="1883" y="2248"/>
                    </a:lnTo>
                    <a:lnTo>
                      <a:pt x="1979" y="2173"/>
                    </a:lnTo>
                    <a:lnTo>
                      <a:pt x="2065" y="2098"/>
                    </a:lnTo>
                    <a:lnTo>
                      <a:pt x="2151" y="2012"/>
                    </a:lnTo>
                    <a:lnTo>
                      <a:pt x="2216" y="1915"/>
                    </a:lnTo>
                    <a:lnTo>
                      <a:pt x="2280" y="1818"/>
                    </a:lnTo>
                    <a:lnTo>
                      <a:pt x="2334" y="1711"/>
                    </a:lnTo>
                    <a:lnTo>
                      <a:pt x="2377" y="1603"/>
                    </a:lnTo>
                    <a:lnTo>
                      <a:pt x="2409" y="1485"/>
                    </a:lnTo>
                    <a:lnTo>
                      <a:pt x="2431" y="1356"/>
                    </a:lnTo>
                    <a:lnTo>
                      <a:pt x="2442" y="1237"/>
                    </a:lnTo>
                    <a:lnTo>
                      <a:pt x="2431" y="1108"/>
                    </a:lnTo>
                    <a:lnTo>
                      <a:pt x="2420" y="990"/>
                    </a:lnTo>
                    <a:lnTo>
                      <a:pt x="2388" y="883"/>
                    </a:lnTo>
                    <a:lnTo>
                      <a:pt x="2356" y="775"/>
                    </a:lnTo>
                    <a:lnTo>
                      <a:pt x="2302" y="668"/>
                    </a:lnTo>
                    <a:lnTo>
                      <a:pt x="2248" y="560"/>
                    </a:lnTo>
                    <a:lnTo>
                      <a:pt x="2184" y="474"/>
                    </a:lnTo>
                    <a:lnTo>
                      <a:pt x="2108" y="388"/>
                    </a:lnTo>
                    <a:lnTo>
                      <a:pt x="2022" y="302"/>
                    </a:lnTo>
                    <a:lnTo>
                      <a:pt x="1936" y="227"/>
                    </a:lnTo>
                    <a:lnTo>
                      <a:pt x="1840" y="162"/>
                    </a:lnTo>
                    <a:lnTo>
                      <a:pt x="1732" y="108"/>
                    </a:lnTo>
                    <a:lnTo>
                      <a:pt x="1624" y="65"/>
                    </a:lnTo>
                    <a:lnTo>
                      <a:pt x="1517" y="33"/>
                    </a:lnTo>
                    <a:lnTo>
                      <a:pt x="1399" y="12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688675" y="220127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04" y="1"/>
                    </a:moveTo>
                    <a:lnTo>
                      <a:pt x="1075" y="11"/>
                    </a:lnTo>
                    <a:lnTo>
                      <a:pt x="957" y="33"/>
                    </a:lnTo>
                    <a:lnTo>
                      <a:pt x="839" y="65"/>
                    </a:lnTo>
                    <a:lnTo>
                      <a:pt x="731" y="108"/>
                    </a:lnTo>
                    <a:lnTo>
                      <a:pt x="634" y="162"/>
                    </a:lnTo>
                    <a:lnTo>
                      <a:pt x="527" y="216"/>
                    </a:lnTo>
                    <a:lnTo>
                      <a:pt x="441" y="291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15" y="549"/>
                    </a:lnTo>
                    <a:lnTo>
                      <a:pt x="151" y="646"/>
                    </a:lnTo>
                    <a:lnTo>
                      <a:pt x="97" y="753"/>
                    </a:lnTo>
                    <a:lnTo>
                      <a:pt x="65" y="861"/>
                    </a:lnTo>
                    <a:lnTo>
                      <a:pt x="32" y="979"/>
                    </a:lnTo>
                    <a:lnTo>
                      <a:pt x="11" y="1097"/>
                    </a:lnTo>
                    <a:lnTo>
                      <a:pt x="0" y="1216"/>
                    </a:lnTo>
                    <a:lnTo>
                      <a:pt x="11" y="1345"/>
                    </a:lnTo>
                    <a:lnTo>
                      <a:pt x="22" y="1463"/>
                    </a:lnTo>
                    <a:lnTo>
                      <a:pt x="54" y="1581"/>
                    </a:lnTo>
                    <a:lnTo>
                      <a:pt x="97" y="1700"/>
                    </a:lnTo>
                    <a:lnTo>
                      <a:pt x="151" y="1807"/>
                    </a:lnTo>
                    <a:lnTo>
                      <a:pt x="204" y="1904"/>
                    </a:lnTo>
                    <a:lnTo>
                      <a:pt x="280" y="2001"/>
                    </a:lnTo>
                    <a:lnTo>
                      <a:pt x="355" y="2087"/>
                    </a:lnTo>
                    <a:lnTo>
                      <a:pt x="441" y="2173"/>
                    </a:lnTo>
                    <a:lnTo>
                      <a:pt x="538" y="2248"/>
                    </a:lnTo>
                    <a:lnTo>
                      <a:pt x="634" y="2302"/>
                    </a:lnTo>
                    <a:lnTo>
                      <a:pt x="742" y="2355"/>
                    </a:lnTo>
                    <a:lnTo>
                      <a:pt x="860" y="2398"/>
                    </a:lnTo>
                    <a:lnTo>
                      <a:pt x="979" y="2431"/>
                    </a:lnTo>
                    <a:lnTo>
                      <a:pt x="1097" y="2452"/>
                    </a:lnTo>
                    <a:lnTo>
                      <a:pt x="1355" y="2452"/>
                    </a:lnTo>
                    <a:lnTo>
                      <a:pt x="1473" y="2431"/>
                    </a:lnTo>
                    <a:lnTo>
                      <a:pt x="1591" y="2398"/>
                    </a:lnTo>
                    <a:lnTo>
                      <a:pt x="1710" y="2355"/>
                    </a:lnTo>
                    <a:lnTo>
                      <a:pt x="1817" y="2302"/>
                    </a:lnTo>
                    <a:lnTo>
                      <a:pt x="1914" y="2237"/>
                    </a:lnTo>
                    <a:lnTo>
                      <a:pt x="2011" y="2173"/>
                    </a:lnTo>
                    <a:lnTo>
                      <a:pt x="2097" y="2087"/>
                    </a:lnTo>
                    <a:lnTo>
                      <a:pt x="2183" y="2001"/>
                    </a:lnTo>
                    <a:lnTo>
                      <a:pt x="2247" y="1904"/>
                    </a:lnTo>
                    <a:lnTo>
                      <a:pt x="2312" y="1807"/>
                    </a:lnTo>
                    <a:lnTo>
                      <a:pt x="2355" y="1700"/>
                    </a:lnTo>
                    <a:lnTo>
                      <a:pt x="2398" y="1581"/>
                    </a:lnTo>
                    <a:lnTo>
                      <a:pt x="2430" y="1463"/>
                    </a:lnTo>
                    <a:lnTo>
                      <a:pt x="2452" y="1345"/>
                    </a:lnTo>
                    <a:lnTo>
                      <a:pt x="2452" y="1216"/>
                    </a:lnTo>
                    <a:lnTo>
                      <a:pt x="2441" y="1087"/>
                    </a:lnTo>
                    <a:lnTo>
                      <a:pt x="2419" y="968"/>
                    </a:lnTo>
                    <a:lnTo>
                      <a:pt x="2387" y="850"/>
                    </a:lnTo>
                    <a:lnTo>
                      <a:pt x="2344" y="732"/>
                    </a:lnTo>
                    <a:lnTo>
                      <a:pt x="2301" y="624"/>
                    </a:lnTo>
                    <a:lnTo>
                      <a:pt x="2237" y="527"/>
                    </a:lnTo>
                    <a:lnTo>
                      <a:pt x="2161" y="431"/>
                    </a:lnTo>
                    <a:lnTo>
                      <a:pt x="2075" y="345"/>
                    </a:lnTo>
                    <a:lnTo>
                      <a:pt x="1989" y="269"/>
                    </a:lnTo>
                    <a:lnTo>
                      <a:pt x="1893" y="205"/>
                    </a:lnTo>
                    <a:lnTo>
                      <a:pt x="1796" y="140"/>
                    </a:lnTo>
                    <a:lnTo>
                      <a:pt x="1677" y="97"/>
                    </a:lnTo>
                    <a:lnTo>
                      <a:pt x="1570" y="54"/>
                    </a:lnTo>
                    <a:lnTo>
                      <a:pt x="1452" y="22"/>
                    </a:lnTo>
                    <a:lnTo>
                      <a:pt x="1323" y="11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1161525" y="2674125"/>
                <a:ext cx="61325" cy="61325"/>
              </a:xfrm>
              <a:custGeom>
                <a:rect b="b" l="l" r="r" t="t"/>
                <a:pathLst>
                  <a:path extrusionOk="0" h="2453" w="2453">
                    <a:moveTo>
                      <a:pt x="1097" y="1"/>
                    </a:moveTo>
                    <a:lnTo>
                      <a:pt x="979" y="22"/>
                    </a:lnTo>
                    <a:lnTo>
                      <a:pt x="861" y="55"/>
                    </a:lnTo>
                    <a:lnTo>
                      <a:pt x="753" y="87"/>
                    </a:lnTo>
                    <a:lnTo>
                      <a:pt x="646" y="141"/>
                    </a:lnTo>
                    <a:lnTo>
                      <a:pt x="549" y="205"/>
                    </a:lnTo>
                    <a:lnTo>
                      <a:pt x="452" y="270"/>
                    </a:lnTo>
                    <a:lnTo>
                      <a:pt x="366" y="345"/>
                    </a:lnTo>
                    <a:lnTo>
                      <a:pt x="291" y="431"/>
                    </a:lnTo>
                    <a:lnTo>
                      <a:pt x="216" y="517"/>
                    </a:lnTo>
                    <a:lnTo>
                      <a:pt x="162" y="614"/>
                    </a:lnTo>
                    <a:lnTo>
                      <a:pt x="108" y="721"/>
                    </a:lnTo>
                    <a:lnTo>
                      <a:pt x="65" y="829"/>
                    </a:lnTo>
                    <a:lnTo>
                      <a:pt x="33" y="947"/>
                    </a:lnTo>
                    <a:lnTo>
                      <a:pt x="11" y="1066"/>
                    </a:lnTo>
                    <a:lnTo>
                      <a:pt x="1" y="1184"/>
                    </a:lnTo>
                    <a:lnTo>
                      <a:pt x="1" y="1313"/>
                    </a:lnTo>
                    <a:lnTo>
                      <a:pt x="11" y="1431"/>
                    </a:lnTo>
                    <a:lnTo>
                      <a:pt x="44" y="1549"/>
                    </a:lnTo>
                    <a:lnTo>
                      <a:pt x="76" y="1668"/>
                    </a:lnTo>
                    <a:lnTo>
                      <a:pt x="130" y="1775"/>
                    </a:lnTo>
                    <a:lnTo>
                      <a:pt x="183" y="1883"/>
                    </a:lnTo>
                    <a:lnTo>
                      <a:pt x="259" y="1980"/>
                    </a:lnTo>
                    <a:lnTo>
                      <a:pt x="334" y="2066"/>
                    </a:lnTo>
                    <a:lnTo>
                      <a:pt x="420" y="2152"/>
                    </a:lnTo>
                    <a:lnTo>
                      <a:pt x="50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29" y="2388"/>
                    </a:lnTo>
                    <a:lnTo>
                      <a:pt x="947" y="2420"/>
                    </a:lnTo>
                    <a:lnTo>
                      <a:pt x="1065" y="2442"/>
                    </a:lnTo>
                    <a:lnTo>
                      <a:pt x="1194" y="2453"/>
                    </a:lnTo>
                    <a:lnTo>
                      <a:pt x="1323" y="2442"/>
                    </a:lnTo>
                    <a:lnTo>
                      <a:pt x="1441" y="2431"/>
                    </a:lnTo>
                    <a:lnTo>
                      <a:pt x="1560" y="2399"/>
                    </a:lnTo>
                    <a:lnTo>
                      <a:pt x="1678" y="2367"/>
                    </a:lnTo>
                    <a:lnTo>
                      <a:pt x="1786" y="2313"/>
                    </a:lnTo>
                    <a:lnTo>
                      <a:pt x="1893" y="2248"/>
                    </a:lnTo>
                    <a:lnTo>
                      <a:pt x="1990" y="2184"/>
                    </a:lnTo>
                    <a:lnTo>
                      <a:pt x="2076" y="2109"/>
                    </a:lnTo>
                    <a:lnTo>
                      <a:pt x="2151" y="2023"/>
                    </a:lnTo>
                    <a:lnTo>
                      <a:pt x="2226" y="1926"/>
                    </a:lnTo>
                    <a:lnTo>
                      <a:pt x="2291" y="1829"/>
                    </a:lnTo>
                    <a:lnTo>
                      <a:pt x="2345" y="1721"/>
                    </a:lnTo>
                    <a:lnTo>
                      <a:pt x="2388" y="1603"/>
                    </a:lnTo>
                    <a:lnTo>
                      <a:pt x="2420" y="1485"/>
                    </a:lnTo>
                    <a:lnTo>
                      <a:pt x="2441" y="1367"/>
                    </a:lnTo>
                    <a:lnTo>
                      <a:pt x="2452" y="1238"/>
                    </a:lnTo>
                    <a:lnTo>
                      <a:pt x="2441" y="1109"/>
                    </a:lnTo>
                    <a:lnTo>
                      <a:pt x="2420" y="990"/>
                    </a:lnTo>
                    <a:lnTo>
                      <a:pt x="2398" y="872"/>
                    </a:lnTo>
                    <a:lnTo>
                      <a:pt x="2355" y="754"/>
                    </a:lnTo>
                    <a:lnTo>
                      <a:pt x="2302" y="646"/>
                    </a:lnTo>
                    <a:lnTo>
                      <a:pt x="2248" y="549"/>
                    </a:lnTo>
                    <a:lnTo>
                      <a:pt x="2173" y="453"/>
                    </a:lnTo>
                    <a:lnTo>
                      <a:pt x="2097" y="367"/>
                    </a:lnTo>
                    <a:lnTo>
                      <a:pt x="2011" y="281"/>
                    </a:lnTo>
                    <a:lnTo>
                      <a:pt x="1915" y="216"/>
                    </a:lnTo>
                    <a:lnTo>
                      <a:pt x="1807" y="152"/>
                    </a:lnTo>
                    <a:lnTo>
                      <a:pt x="1700" y="98"/>
                    </a:lnTo>
                    <a:lnTo>
                      <a:pt x="1592" y="55"/>
                    </a:lnTo>
                    <a:lnTo>
                      <a:pt x="1474" y="22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1634125" y="2515525"/>
                <a:ext cx="61300" cy="61325"/>
              </a:xfrm>
              <a:custGeom>
                <a:rect b="b" l="l" r="r" t="t"/>
                <a:pathLst>
                  <a:path extrusionOk="0" h="2453" w="2452">
                    <a:moveTo>
                      <a:pt x="1226" y="1"/>
                    </a:moveTo>
                    <a:lnTo>
                      <a:pt x="1097" y="11"/>
                    </a:lnTo>
                    <a:lnTo>
                      <a:pt x="979" y="33"/>
                    </a:lnTo>
                    <a:lnTo>
                      <a:pt x="871" y="55"/>
                    </a:lnTo>
                    <a:lnTo>
                      <a:pt x="753" y="98"/>
                    </a:lnTo>
                    <a:lnTo>
                      <a:pt x="656" y="151"/>
                    </a:lnTo>
                    <a:lnTo>
                      <a:pt x="549" y="205"/>
                    </a:lnTo>
                    <a:lnTo>
                      <a:pt x="463" y="270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26" y="528"/>
                    </a:lnTo>
                    <a:lnTo>
                      <a:pt x="162" y="624"/>
                    </a:lnTo>
                    <a:lnTo>
                      <a:pt x="108" y="721"/>
                    </a:lnTo>
                    <a:lnTo>
                      <a:pt x="65" y="839"/>
                    </a:lnTo>
                    <a:lnTo>
                      <a:pt x="33" y="947"/>
                    </a:lnTo>
                    <a:lnTo>
                      <a:pt x="11" y="1065"/>
                    </a:lnTo>
                    <a:lnTo>
                      <a:pt x="0" y="1194"/>
                    </a:lnTo>
                    <a:lnTo>
                      <a:pt x="0" y="1313"/>
                    </a:lnTo>
                    <a:lnTo>
                      <a:pt x="22" y="1442"/>
                    </a:lnTo>
                    <a:lnTo>
                      <a:pt x="43" y="1560"/>
                    </a:lnTo>
                    <a:lnTo>
                      <a:pt x="86" y="1678"/>
                    </a:lnTo>
                    <a:lnTo>
                      <a:pt x="140" y="1786"/>
                    </a:lnTo>
                    <a:lnTo>
                      <a:pt x="194" y="1883"/>
                    </a:lnTo>
                    <a:lnTo>
                      <a:pt x="258" y="1979"/>
                    </a:lnTo>
                    <a:lnTo>
                      <a:pt x="344" y="2076"/>
                    </a:lnTo>
                    <a:lnTo>
                      <a:pt x="420" y="2151"/>
                    </a:lnTo>
                    <a:lnTo>
                      <a:pt x="516" y="2227"/>
                    </a:lnTo>
                    <a:lnTo>
                      <a:pt x="613" y="2291"/>
                    </a:lnTo>
                    <a:lnTo>
                      <a:pt x="721" y="2345"/>
                    </a:lnTo>
                    <a:lnTo>
                      <a:pt x="839" y="2388"/>
                    </a:lnTo>
                    <a:lnTo>
                      <a:pt x="957" y="2420"/>
                    </a:lnTo>
                    <a:lnTo>
                      <a:pt x="1076" y="2442"/>
                    </a:lnTo>
                    <a:lnTo>
                      <a:pt x="1205" y="2452"/>
                    </a:lnTo>
                    <a:lnTo>
                      <a:pt x="1334" y="2452"/>
                    </a:lnTo>
                    <a:lnTo>
                      <a:pt x="1452" y="2431"/>
                    </a:lnTo>
                    <a:lnTo>
                      <a:pt x="1570" y="2409"/>
                    </a:lnTo>
                    <a:lnTo>
                      <a:pt x="1689" y="2366"/>
                    </a:lnTo>
                    <a:lnTo>
                      <a:pt x="1796" y="2313"/>
                    </a:lnTo>
                    <a:lnTo>
                      <a:pt x="1893" y="2259"/>
                    </a:lnTo>
                    <a:lnTo>
                      <a:pt x="1990" y="2184"/>
                    </a:lnTo>
                    <a:lnTo>
                      <a:pt x="2086" y="2108"/>
                    </a:lnTo>
                    <a:lnTo>
                      <a:pt x="2162" y="2022"/>
                    </a:lnTo>
                    <a:lnTo>
                      <a:pt x="2237" y="1926"/>
                    </a:lnTo>
                    <a:lnTo>
                      <a:pt x="2301" y="1829"/>
                    </a:lnTo>
                    <a:lnTo>
                      <a:pt x="2355" y="1721"/>
                    </a:lnTo>
                    <a:lnTo>
                      <a:pt x="2398" y="1603"/>
                    </a:lnTo>
                    <a:lnTo>
                      <a:pt x="2420" y="1485"/>
                    </a:lnTo>
                    <a:lnTo>
                      <a:pt x="2441" y="1366"/>
                    </a:lnTo>
                    <a:lnTo>
                      <a:pt x="2452" y="1237"/>
                    </a:lnTo>
                    <a:lnTo>
                      <a:pt x="2452" y="1108"/>
                    </a:lnTo>
                    <a:lnTo>
                      <a:pt x="2430" y="990"/>
                    </a:lnTo>
                    <a:lnTo>
                      <a:pt x="2398" y="872"/>
                    </a:lnTo>
                    <a:lnTo>
                      <a:pt x="2355" y="753"/>
                    </a:lnTo>
                    <a:lnTo>
                      <a:pt x="2312" y="646"/>
                    </a:lnTo>
                    <a:lnTo>
                      <a:pt x="2248" y="549"/>
                    </a:lnTo>
                    <a:lnTo>
                      <a:pt x="2172" y="452"/>
                    </a:lnTo>
                    <a:lnTo>
                      <a:pt x="2097" y="366"/>
                    </a:lnTo>
                    <a:lnTo>
                      <a:pt x="2011" y="280"/>
                    </a:lnTo>
                    <a:lnTo>
                      <a:pt x="1914" y="216"/>
                    </a:lnTo>
                    <a:lnTo>
                      <a:pt x="1818" y="151"/>
                    </a:lnTo>
                    <a:lnTo>
                      <a:pt x="1710" y="98"/>
                    </a:lnTo>
                    <a:lnTo>
                      <a:pt x="1592" y="5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1790050" y="2045625"/>
                <a:ext cx="61025" cy="61325"/>
              </a:xfrm>
              <a:custGeom>
                <a:rect b="b" l="l" r="r" t="t"/>
                <a:pathLst>
                  <a:path extrusionOk="0" h="2453" w="2441">
                    <a:moveTo>
                      <a:pt x="1247" y="1"/>
                    </a:moveTo>
                    <a:lnTo>
                      <a:pt x="1118" y="11"/>
                    </a:lnTo>
                    <a:lnTo>
                      <a:pt x="989" y="22"/>
                    </a:lnTo>
                    <a:lnTo>
                      <a:pt x="871" y="54"/>
                    </a:lnTo>
                    <a:lnTo>
                      <a:pt x="763" y="87"/>
                    </a:lnTo>
                    <a:lnTo>
                      <a:pt x="656" y="140"/>
                    </a:lnTo>
                    <a:lnTo>
                      <a:pt x="548" y="205"/>
                    </a:lnTo>
                    <a:lnTo>
                      <a:pt x="452" y="269"/>
                    </a:lnTo>
                    <a:lnTo>
                      <a:pt x="366" y="345"/>
                    </a:lnTo>
                    <a:lnTo>
                      <a:pt x="280" y="431"/>
                    </a:lnTo>
                    <a:lnTo>
                      <a:pt x="215" y="527"/>
                    </a:lnTo>
                    <a:lnTo>
                      <a:pt x="151" y="624"/>
                    </a:lnTo>
                    <a:lnTo>
                      <a:pt x="97" y="73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7"/>
                    </a:lnTo>
                    <a:lnTo>
                      <a:pt x="0" y="1216"/>
                    </a:lnTo>
                    <a:lnTo>
                      <a:pt x="0" y="1334"/>
                    </a:lnTo>
                    <a:lnTo>
                      <a:pt x="22" y="1463"/>
                    </a:lnTo>
                    <a:lnTo>
                      <a:pt x="43" y="1571"/>
                    </a:lnTo>
                    <a:lnTo>
                      <a:pt x="86" y="1689"/>
                    </a:lnTo>
                    <a:lnTo>
                      <a:pt x="129" y="1786"/>
                    </a:lnTo>
                    <a:lnTo>
                      <a:pt x="194" y="1893"/>
                    </a:lnTo>
                    <a:lnTo>
                      <a:pt x="258" y="1990"/>
                    </a:lnTo>
                    <a:lnTo>
                      <a:pt x="333" y="2076"/>
                    </a:lnTo>
                    <a:lnTo>
                      <a:pt x="419" y="2151"/>
                    </a:lnTo>
                    <a:lnTo>
                      <a:pt x="505" y="2226"/>
                    </a:lnTo>
                    <a:lnTo>
                      <a:pt x="602" y="2291"/>
                    </a:lnTo>
                    <a:lnTo>
                      <a:pt x="710" y="2345"/>
                    </a:lnTo>
                    <a:lnTo>
                      <a:pt x="817" y="2388"/>
                    </a:lnTo>
                    <a:lnTo>
                      <a:pt x="925" y="2420"/>
                    </a:lnTo>
                    <a:lnTo>
                      <a:pt x="1043" y="2442"/>
                    </a:lnTo>
                    <a:lnTo>
                      <a:pt x="1172" y="2452"/>
                    </a:lnTo>
                    <a:lnTo>
                      <a:pt x="1290" y="2452"/>
                    </a:lnTo>
                    <a:lnTo>
                      <a:pt x="1419" y="2431"/>
                    </a:lnTo>
                    <a:lnTo>
                      <a:pt x="1538" y="2409"/>
                    </a:lnTo>
                    <a:lnTo>
                      <a:pt x="1656" y="2377"/>
                    </a:lnTo>
                    <a:lnTo>
                      <a:pt x="1764" y="2323"/>
                    </a:lnTo>
                    <a:lnTo>
                      <a:pt x="1871" y="2269"/>
                    </a:lnTo>
                    <a:lnTo>
                      <a:pt x="1968" y="2205"/>
                    </a:lnTo>
                    <a:lnTo>
                      <a:pt x="2054" y="2119"/>
                    </a:lnTo>
                    <a:lnTo>
                      <a:pt x="2140" y="2044"/>
                    </a:lnTo>
                    <a:lnTo>
                      <a:pt x="2215" y="1947"/>
                    </a:lnTo>
                    <a:lnTo>
                      <a:pt x="2280" y="1850"/>
                    </a:lnTo>
                    <a:lnTo>
                      <a:pt x="2333" y="1743"/>
                    </a:lnTo>
                    <a:lnTo>
                      <a:pt x="2376" y="1635"/>
                    </a:lnTo>
                    <a:lnTo>
                      <a:pt x="2409" y="1517"/>
                    </a:lnTo>
                    <a:lnTo>
                      <a:pt x="2430" y="1388"/>
                    </a:lnTo>
                    <a:lnTo>
                      <a:pt x="2441" y="1269"/>
                    </a:lnTo>
                    <a:lnTo>
                      <a:pt x="2441" y="1140"/>
                    </a:lnTo>
                    <a:lnTo>
                      <a:pt x="2430" y="1011"/>
                    </a:lnTo>
                    <a:lnTo>
                      <a:pt x="2398" y="893"/>
                    </a:lnTo>
                    <a:lnTo>
                      <a:pt x="2366" y="786"/>
                    </a:lnTo>
                    <a:lnTo>
                      <a:pt x="2312" y="667"/>
                    </a:lnTo>
                    <a:lnTo>
                      <a:pt x="2258" y="570"/>
                    </a:lnTo>
                    <a:lnTo>
                      <a:pt x="2183" y="474"/>
                    </a:lnTo>
                    <a:lnTo>
                      <a:pt x="2108" y="377"/>
                    </a:lnTo>
                    <a:lnTo>
                      <a:pt x="2022" y="302"/>
                    </a:lnTo>
                    <a:lnTo>
                      <a:pt x="1925" y="226"/>
                    </a:lnTo>
                    <a:lnTo>
                      <a:pt x="1828" y="162"/>
                    </a:lnTo>
                    <a:lnTo>
                      <a:pt x="1721" y="108"/>
                    </a:lnTo>
                    <a:lnTo>
                      <a:pt x="1613" y="65"/>
                    </a:lnTo>
                    <a:lnTo>
                      <a:pt x="1495" y="33"/>
                    </a:lnTo>
                    <a:lnTo>
                      <a:pt x="1366" y="11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688675" y="2042950"/>
                <a:ext cx="61300" cy="61300"/>
              </a:xfrm>
              <a:custGeom>
                <a:rect b="b" l="l" r="r" t="t"/>
                <a:pathLst>
                  <a:path extrusionOk="0" h="2452" w="2452">
                    <a:moveTo>
                      <a:pt x="1204" y="0"/>
                    </a:moveTo>
                    <a:lnTo>
                      <a:pt x="1086" y="11"/>
                    </a:lnTo>
                    <a:lnTo>
                      <a:pt x="968" y="22"/>
                    </a:lnTo>
                    <a:lnTo>
                      <a:pt x="850" y="54"/>
                    </a:lnTo>
                    <a:lnTo>
                      <a:pt x="742" y="97"/>
                    </a:lnTo>
                    <a:lnTo>
                      <a:pt x="634" y="151"/>
                    </a:lnTo>
                    <a:lnTo>
                      <a:pt x="538" y="204"/>
                    </a:lnTo>
                    <a:lnTo>
                      <a:pt x="441" y="280"/>
                    </a:lnTo>
                    <a:lnTo>
                      <a:pt x="366" y="355"/>
                    </a:lnTo>
                    <a:lnTo>
                      <a:pt x="280" y="441"/>
                    </a:lnTo>
                    <a:lnTo>
                      <a:pt x="215" y="538"/>
                    </a:lnTo>
                    <a:lnTo>
                      <a:pt x="151" y="634"/>
                    </a:lnTo>
                    <a:lnTo>
                      <a:pt x="108" y="731"/>
                    </a:lnTo>
                    <a:lnTo>
                      <a:pt x="65" y="850"/>
                    </a:lnTo>
                    <a:lnTo>
                      <a:pt x="32" y="957"/>
                    </a:lnTo>
                    <a:lnTo>
                      <a:pt x="11" y="1075"/>
                    </a:lnTo>
                    <a:lnTo>
                      <a:pt x="0" y="1204"/>
                    </a:lnTo>
                    <a:lnTo>
                      <a:pt x="11" y="1323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88"/>
                    </a:lnTo>
                    <a:lnTo>
                      <a:pt x="140" y="1796"/>
                    </a:lnTo>
                    <a:lnTo>
                      <a:pt x="204" y="1893"/>
                    </a:lnTo>
                    <a:lnTo>
                      <a:pt x="269" y="1989"/>
                    </a:lnTo>
                    <a:lnTo>
                      <a:pt x="355" y="2075"/>
                    </a:lnTo>
                    <a:lnTo>
                      <a:pt x="441" y="2161"/>
                    </a:lnTo>
                    <a:lnTo>
                      <a:pt x="527" y="2237"/>
                    </a:lnTo>
                    <a:lnTo>
                      <a:pt x="634" y="2290"/>
                    </a:lnTo>
                    <a:lnTo>
                      <a:pt x="742" y="2344"/>
                    </a:lnTo>
                    <a:lnTo>
                      <a:pt x="850" y="2387"/>
                    </a:lnTo>
                    <a:lnTo>
                      <a:pt x="968" y="2419"/>
                    </a:lnTo>
                    <a:lnTo>
                      <a:pt x="1097" y="2441"/>
                    </a:lnTo>
                    <a:lnTo>
                      <a:pt x="1215" y="2452"/>
                    </a:lnTo>
                    <a:lnTo>
                      <a:pt x="1344" y="2441"/>
                    </a:lnTo>
                    <a:lnTo>
                      <a:pt x="1473" y="2419"/>
                    </a:lnTo>
                    <a:lnTo>
                      <a:pt x="1591" y="2398"/>
                    </a:lnTo>
                    <a:lnTo>
                      <a:pt x="1699" y="2355"/>
                    </a:lnTo>
                    <a:lnTo>
                      <a:pt x="1807" y="2301"/>
                    </a:lnTo>
                    <a:lnTo>
                      <a:pt x="1914" y="2237"/>
                    </a:lnTo>
                    <a:lnTo>
                      <a:pt x="2011" y="2172"/>
                    </a:lnTo>
                    <a:lnTo>
                      <a:pt x="2097" y="2086"/>
                    </a:lnTo>
                    <a:lnTo>
                      <a:pt x="2172" y="2000"/>
                    </a:lnTo>
                    <a:lnTo>
                      <a:pt x="2247" y="1903"/>
                    </a:lnTo>
                    <a:lnTo>
                      <a:pt x="2301" y="1807"/>
                    </a:lnTo>
                    <a:lnTo>
                      <a:pt x="2355" y="1699"/>
                    </a:lnTo>
                    <a:lnTo>
                      <a:pt x="2398" y="1581"/>
                    </a:lnTo>
                    <a:lnTo>
                      <a:pt x="2430" y="1462"/>
                    </a:lnTo>
                    <a:lnTo>
                      <a:pt x="2441" y="1344"/>
                    </a:lnTo>
                    <a:lnTo>
                      <a:pt x="2452" y="1215"/>
                    </a:lnTo>
                    <a:lnTo>
                      <a:pt x="2441" y="1086"/>
                    </a:lnTo>
                    <a:lnTo>
                      <a:pt x="2430" y="968"/>
                    </a:lnTo>
                    <a:lnTo>
                      <a:pt x="2398" y="850"/>
                    </a:lnTo>
                    <a:lnTo>
                      <a:pt x="2355" y="731"/>
                    </a:lnTo>
                    <a:lnTo>
                      <a:pt x="2301" y="624"/>
                    </a:lnTo>
                    <a:lnTo>
                      <a:pt x="2237" y="527"/>
                    </a:lnTo>
                    <a:lnTo>
                      <a:pt x="2161" y="430"/>
                    </a:lnTo>
                    <a:lnTo>
                      <a:pt x="2086" y="344"/>
                    </a:lnTo>
                    <a:lnTo>
                      <a:pt x="2000" y="269"/>
                    </a:lnTo>
                    <a:lnTo>
                      <a:pt x="1903" y="194"/>
                    </a:lnTo>
                    <a:lnTo>
                      <a:pt x="1796" y="140"/>
                    </a:lnTo>
                    <a:lnTo>
                      <a:pt x="1688" y="86"/>
                    </a:lnTo>
                    <a:lnTo>
                      <a:pt x="1581" y="43"/>
                    </a:lnTo>
                    <a:lnTo>
                      <a:pt x="1452" y="22"/>
                    </a:ln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1712350" y="18096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076" y="0"/>
                    </a:moveTo>
                    <a:lnTo>
                      <a:pt x="957" y="22"/>
                    </a:lnTo>
                    <a:lnTo>
                      <a:pt x="839" y="54"/>
                    </a:lnTo>
                    <a:lnTo>
                      <a:pt x="732" y="97"/>
                    </a:lnTo>
                    <a:lnTo>
                      <a:pt x="624" y="151"/>
                    </a:lnTo>
                    <a:lnTo>
                      <a:pt x="527" y="216"/>
                    </a:lnTo>
                    <a:lnTo>
                      <a:pt x="441" y="280"/>
                    </a:lnTo>
                    <a:lnTo>
                      <a:pt x="355" y="366"/>
                    </a:lnTo>
                    <a:lnTo>
                      <a:pt x="280" y="452"/>
                    </a:lnTo>
                    <a:lnTo>
                      <a:pt x="205" y="538"/>
                    </a:lnTo>
                    <a:lnTo>
                      <a:pt x="151" y="635"/>
                    </a:lnTo>
                    <a:lnTo>
                      <a:pt x="97" y="74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7"/>
                    </a:lnTo>
                    <a:lnTo>
                      <a:pt x="0" y="1205"/>
                    </a:lnTo>
                    <a:lnTo>
                      <a:pt x="0" y="1334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78"/>
                    </a:lnTo>
                    <a:lnTo>
                      <a:pt x="151" y="1785"/>
                    </a:lnTo>
                    <a:lnTo>
                      <a:pt x="205" y="1893"/>
                    </a:lnTo>
                    <a:lnTo>
                      <a:pt x="280" y="1990"/>
                    </a:lnTo>
                    <a:lnTo>
                      <a:pt x="366" y="2076"/>
                    </a:lnTo>
                    <a:lnTo>
                      <a:pt x="452" y="2151"/>
                    </a:lnTo>
                    <a:lnTo>
                      <a:pt x="549" y="2226"/>
                    </a:lnTo>
                    <a:lnTo>
                      <a:pt x="646" y="2280"/>
                    </a:lnTo>
                    <a:lnTo>
                      <a:pt x="753" y="2334"/>
                    </a:lnTo>
                    <a:lnTo>
                      <a:pt x="871" y="2377"/>
                    </a:lnTo>
                    <a:lnTo>
                      <a:pt x="990" y="2409"/>
                    </a:lnTo>
                    <a:lnTo>
                      <a:pt x="1108" y="2420"/>
                    </a:lnTo>
                    <a:lnTo>
                      <a:pt x="1237" y="2431"/>
                    </a:lnTo>
                    <a:lnTo>
                      <a:pt x="1355" y="2420"/>
                    </a:lnTo>
                    <a:lnTo>
                      <a:pt x="1474" y="2398"/>
                    </a:lnTo>
                    <a:lnTo>
                      <a:pt x="1581" y="2366"/>
                    </a:lnTo>
                    <a:lnTo>
                      <a:pt x="1689" y="2323"/>
                    </a:lnTo>
                    <a:lnTo>
                      <a:pt x="1796" y="2280"/>
                    </a:lnTo>
                    <a:lnTo>
                      <a:pt x="1893" y="2216"/>
                    </a:lnTo>
                    <a:lnTo>
                      <a:pt x="1990" y="2140"/>
                    </a:lnTo>
                    <a:lnTo>
                      <a:pt x="2076" y="2065"/>
                    </a:lnTo>
                    <a:lnTo>
                      <a:pt x="2151" y="1979"/>
                    </a:lnTo>
                    <a:lnTo>
                      <a:pt x="2216" y="1882"/>
                    </a:lnTo>
                    <a:lnTo>
                      <a:pt x="2280" y="1785"/>
                    </a:lnTo>
                    <a:lnTo>
                      <a:pt x="2334" y="1678"/>
                    </a:lnTo>
                    <a:lnTo>
                      <a:pt x="2377" y="1570"/>
                    </a:lnTo>
                    <a:lnTo>
                      <a:pt x="2398" y="1463"/>
                    </a:lnTo>
                    <a:lnTo>
                      <a:pt x="2420" y="1345"/>
                    </a:lnTo>
                    <a:lnTo>
                      <a:pt x="2431" y="1226"/>
                    </a:lnTo>
                    <a:lnTo>
                      <a:pt x="2420" y="1097"/>
                    </a:lnTo>
                    <a:lnTo>
                      <a:pt x="2409" y="979"/>
                    </a:lnTo>
                    <a:lnTo>
                      <a:pt x="2377" y="861"/>
                    </a:lnTo>
                    <a:lnTo>
                      <a:pt x="2334" y="742"/>
                    </a:lnTo>
                    <a:lnTo>
                      <a:pt x="2280" y="635"/>
                    </a:lnTo>
                    <a:lnTo>
                      <a:pt x="2216" y="538"/>
                    </a:lnTo>
                    <a:lnTo>
                      <a:pt x="2140" y="441"/>
                    </a:lnTo>
                    <a:lnTo>
                      <a:pt x="2065" y="355"/>
                    </a:lnTo>
                    <a:lnTo>
                      <a:pt x="1979" y="269"/>
                    </a:lnTo>
                    <a:lnTo>
                      <a:pt x="1882" y="205"/>
                    </a:lnTo>
                    <a:lnTo>
                      <a:pt x="1775" y="140"/>
                    </a:lnTo>
                    <a:lnTo>
                      <a:pt x="1667" y="87"/>
                    </a:lnTo>
                    <a:lnTo>
                      <a:pt x="1560" y="43"/>
                    </a:lnTo>
                    <a:lnTo>
                      <a:pt x="1441" y="22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769575" y="1809325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48" y="1"/>
                    </a:moveTo>
                    <a:lnTo>
                      <a:pt x="1130" y="11"/>
                    </a:lnTo>
                    <a:lnTo>
                      <a:pt x="1001" y="22"/>
                    </a:lnTo>
                    <a:lnTo>
                      <a:pt x="882" y="54"/>
                    </a:lnTo>
                    <a:lnTo>
                      <a:pt x="775" y="87"/>
                    </a:lnTo>
                    <a:lnTo>
                      <a:pt x="667" y="141"/>
                    </a:lnTo>
                    <a:lnTo>
                      <a:pt x="560" y="205"/>
                    </a:lnTo>
                    <a:lnTo>
                      <a:pt x="463" y="270"/>
                    </a:lnTo>
                    <a:lnTo>
                      <a:pt x="377" y="345"/>
                    </a:lnTo>
                    <a:lnTo>
                      <a:pt x="291" y="431"/>
                    </a:lnTo>
                    <a:lnTo>
                      <a:pt x="216" y="528"/>
                    </a:lnTo>
                    <a:lnTo>
                      <a:pt x="151" y="635"/>
                    </a:lnTo>
                    <a:lnTo>
                      <a:pt x="97" y="743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1" y="1087"/>
                    </a:lnTo>
                    <a:lnTo>
                      <a:pt x="1" y="1216"/>
                    </a:lnTo>
                    <a:lnTo>
                      <a:pt x="1" y="1334"/>
                    </a:lnTo>
                    <a:lnTo>
                      <a:pt x="22" y="1452"/>
                    </a:lnTo>
                    <a:lnTo>
                      <a:pt x="54" y="1571"/>
                    </a:lnTo>
                    <a:lnTo>
                      <a:pt x="87" y="1678"/>
                    </a:lnTo>
                    <a:lnTo>
                      <a:pt x="140" y="1786"/>
                    </a:lnTo>
                    <a:lnTo>
                      <a:pt x="194" y="1882"/>
                    </a:lnTo>
                    <a:lnTo>
                      <a:pt x="269" y="1979"/>
                    </a:lnTo>
                    <a:lnTo>
                      <a:pt x="345" y="2065"/>
                    </a:lnTo>
                    <a:lnTo>
                      <a:pt x="431" y="2151"/>
                    </a:lnTo>
                    <a:lnTo>
                      <a:pt x="517" y="2216"/>
                    </a:lnTo>
                    <a:lnTo>
                      <a:pt x="614" y="2280"/>
                    </a:lnTo>
                    <a:lnTo>
                      <a:pt x="721" y="2334"/>
                    </a:lnTo>
                    <a:lnTo>
                      <a:pt x="829" y="2377"/>
                    </a:lnTo>
                    <a:lnTo>
                      <a:pt x="947" y="2409"/>
                    </a:lnTo>
                    <a:lnTo>
                      <a:pt x="1054" y="2431"/>
                    </a:lnTo>
                    <a:lnTo>
                      <a:pt x="1183" y="2442"/>
                    </a:lnTo>
                    <a:lnTo>
                      <a:pt x="1302" y="2442"/>
                    </a:lnTo>
                    <a:lnTo>
                      <a:pt x="1431" y="2420"/>
                    </a:lnTo>
                    <a:lnTo>
                      <a:pt x="1549" y="2399"/>
                    </a:lnTo>
                    <a:lnTo>
                      <a:pt x="1657" y="2356"/>
                    </a:lnTo>
                    <a:lnTo>
                      <a:pt x="1775" y="2313"/>
                    </a:lnTo>
                    <a:lnTo>
                      <a:pt x="1872" y="2248"/>
                    </a:lnTo>
                    <a:lnTo>
                      <a:pt x="1968" y="2184"/>
                    </a:lnTo>
                    <a:lnTo>
                      <a:pt x="2065" y="2098"/>
                    </a:lnTo>
                    <a:lnTo>
                      <a:pt x="2141" y="2012"/>
                    </a:lnTo>
                    <a:lnTo>
                      <a:pt x="2216" y="1915"/>
                    </a:lnTo>
                    <a:lnTo>
                      <a:pt x="2280" y="1818"/>
                    </a:lnTo>
                    <a:lnTo>
                      <a:pt x="2334" y="1710"/>
                    </a:lnTo>
                    <a:lnTo>
                      <a:pt x="2377" y="1603"/>
                    </a:lnTo>
                    <a:lnTo>
                      <a:pt x="2409" y="1485"/>
                    </a:lnTo>
                    <a:lnTo>
                      <a:pt x="2431" y="1356"/>
                    </a:lnTo>
                    <a:lnTo>
                      <a:pt x="2442" y="1237"/>
                    </a:lnTo>
                    <a:lnTo>
                      <a:pt x="2431" y="1108"/>
                    </a:lnTo>
                    <a:lnTo>
                      <a:pt x="2409" y="990"/>
                    </a:lnTo>
                    <a:lnTo>
                      <a:pt x="2388" y="882"/>
                    </a:lnTo>
                    <a:lnTo>
                      <a:pt x="2345" y="764"/>
                    </a:lnTo>
                    <a:lnTo>
                      <a:pt x="2291" y="657"/>
                    </a:lnTo>
                    <a:lnTo>
                      <a:pt x="2237" y="560"/>
                    </a:lnTo>
                    <a:lnTo>
                      <a:pt x="2173" y="463"/>
                    </a:lnTo>
                    <a:lnTo>
                      <a:pt x="2097" y="377"/>
                    </a:lnTo>
                    <a:lnTo>
                      <a:pt x="2011" y="302"/>
                    </a:lnTo>
                    <a:lnTo>
                      <a:pt x="1915" y="227"/>
                    </a:lnTo>
                    <a:lnTo>
                      <a:pt x="1818" y="162"/>
                    </a:lnTo>
                    <a:lnTo>
                      <a:pt x="1710" y="108"/>
                    </a:lnTo>
                    <a:lnTo>
                      <a:pt x="1603" y="65"/>
                    </a:lnTo>
                    <a:lnTo>
                      <a:pt x="1495" y="33"/>
                    </a:lnTo>
                    <a:lnTo>
                      <a:pt x="1377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925225" y="2593500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48" y="0"/>
                    </a:moveTo>
                    <a:lnTo>
                      <a:pt x="1130" y="11"/>
                    </a:lnTo>
                    <a:lnTo>
                      <a:pt x="1011" y="22"/>
                    </a:lnTo>
                    <a:lnTo>
                      <a:pt x="893" y="54"/>
                    </a:lnTo>
                    <a:lnTo>
                      <a:pt x="775" y="86"/>
                    </a:lnTo>
                    <a:lnTo>
                      <a:pt x="678" y="140"/>
                    </a:lnTo>
                    <a:lnTo>
                      <a:pt x="571" y="194"/>
                    </a:lnTo>
                    <a:lnTo>
                      <a:pt x="474" y="258"/>
                    </a:lnTo>
                    <a:lnTo>
                      <a:pt x="388" y="333"/>
                    </a:lnTo>
                    <a:lnTo>
                      <a:pt x="312" y="419"/>
                    </a:lnTo>
                    <a:lnTo>
                      <a:pt x="237" y="505"/>
                    </a:lnTo>
                    <a:lnTo>
                      <a:pt x="173" y="602"/>
                    </a:lnTo>
                    <a:lnTo>
                      <a:pt x="119" y="710"/>
                    </a:lnTo>
                    <a:lnTo>
                      <a:pt x="76" y="817"/>
                    </a:lnTo>
                    <a:lnTo>
                      <a:pt x="33" y="936"/>
                    </a:lnTo>
                    <a:lnTo>
                      <a:pt x="11" y="1054"/>
                    </a:lnTo>
                    <a:lnTo>
                      <a:pt x="1" y="1172"/>
                    </a:lnTo>
                    <a:lnTo>
                      <a:pt x="1" y="1290"/>
                    </a:lnTo>
                    <a:lnTo>
                      <a:pt x="11" y="1419"/>
                    </a:lnTo>
                    <a:lnTo>
                      <a:pt x="44" y="1538"/>
                    </a:lnTo>
                    <a:lnTo>
                      <a:pt x="76" y="1656"/>
                    </a:lnTo>
                    <a:lnTo>
                      <a:pt x="130" y="1764"/>
                    </a:lnTo>
                    <a:lnTo>
                      <a:pt x="183" y="1860"/>
                    </a:lnTo>
                    <a:lnTo>
                      <a:pt x="259" y="1968"/>
                    </a:lnTo>
                    <a:lnTo>
                      <a:pt x="334" y="2054"/>
                    </a:lnTo>
                    <a:lnTo>
                      <a:pt x="420" y="2140"/>
                    </a:lnTo>
                    <a:lnTo>
                      <a:pt x="506" y="2215"/>
                    </a:lnTo>
                    <a:lnTo>
                      <a:pt x="614" y="2280"/>
                    </a:lnTo>
                    <a:lnTo>
                      <a:pt x="721" y="2333"/>
                    </a:lnTo>
                    <a:lnTo>
                      <a:pt x="829" y="2377"/>
                    </a:lnTo>
                    <a:lnTo>
                      <a:pt x="947" y="2409"/>
                    </a:lnTo>
                    <a:lnTo>
                      <a:pt x="1065" y="2430"/>
                    </a:lnTo>
                    <a:lnTo>
                      <a:pt x="1194" y="2441"/>
                    </a:lnTo>
                    <a:lnTo>
                      <a:pt x="1313" y="2441"/>
                    </a:lnTo>
                    <a:lnTo>
                      <a:pt x="1431" y="2420"/>
                    </a:lnTo>
                    <a:lnTo>
                      <a:pt x="1549" y="2398"/>
                    </a:lnTo>
                    <a:lnTo>
                      <a:pt x="1657" y="2355"/>
                    </a:lnTo>
                    <a:lnTo>
                      <a:pt x="1764" y="2312"/>
                    </a:lnTo>
                    <a:lnTo>
                      <a:pt x="1872" y="2258"/>
                    </a:lnTo>
                    <a:lnTo>
                      <a:pt x="1958" y="2183"/>
                    </a:lnTo>
                    <a:lnTo>
                      <a:pt x="2054" y="2108"/>
                    </a:lnTo>
                    <a:lnTo>
                      <a:pt x="2130" y="2032"/>
                    </a:lnTo>
                    <a:lnTo>
                      <a:pt x="2205" y="1936"/>
                    </a:lnTo>
                    <a:lnTo>
                      <a:pt x="2270" y="1839"/>
                    </a:lnTo>
                    <a:lnTo>
                      <a:pt x="2323" y="1742"/>
                    </a:lnTo>
                    <a:lnTo>
                      <a:pt x="2366" y="1635"/>
                    </a:lnTo>
                    <a:lnTo>
                      <a:pt x="2399" y="1516"/>
                    </a:lnTo>
                    <a:lnTo>
                      <a:pt x="2431" y="1398"/>
                    </a:lnTo>
                    <a:lnTo>
                      <a:pt x="2442" y="1280"/>
                    </a:lnTo>
                    <a:lnTo>
                      <a:pt x="2442" y="1151"/>
                    </a:lnTo>
                    <a:lnTo>
                      <a:pt x="2420" y="1032"/>
                    </a:lnTo>
                    <a:lnTo>
                      <a:pt x="2399" y="914"/>
                    </a:lnTo>
                    <a:lnTo>
                      <a:pt x="2356" y="796"/>
                    </a:lnTo>
                    <a:lnTo>
                      <a:pt x="2313" y="688"/>
                    </a:lnTo>
                    <a:lnTo>
                      <a:pt x="2259" y="581"/>
                    </a:lnTo>
                    <a:lnTo>
                      <a:pt x="2184" y="484"/>
                    </a:lnTo>
                    <a:lnTo>
                      <a:pt x="2108" y="398"/>
                    </a:lnTo>
                    <a:lnTo>
                      <a:pt x="2022" y="312"/>
                    </a:lnTo>
                    <a:lnTo>
                      <a:pt x="1925" y="237"/>
                    </a:lnTo>
                    <a:lnTo>
                      <a:pt x="1829" y="172"/>
                    </a:lnTo>
                    <a:lnTo>
                      <a:pt x="1721" y="118"/>
                    </a:lnTo>
                    <a:lnTo>
                      <a:pt x="1614" y="75"/>
                    </a:lnTo>
                    <a:lnTo>
                      <a:pt x="1495" y="32"/>
                    </a:lnTo>
                    <a:lnTo>
                      <a:pt x="1377" y="11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1553750" y="259645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118" y="0"/>
                    </a:moveTo>
                    <a:lnTo>
                      <a:pt x="1000" y="22"/>
                    </a:lnTo>
                    <a:lnTo>
                      <a:pt x="882" y="43"/>
                    </a:lnTo>
                    <a:lnTo>
                      <a:pt x="774" y="86"/>
                    </a:lnTo>
                    <a:lnTo>
                      <a:pt x="667" y="140"/>
                    </a:lnTo>
                    <a:lnTo>
                      <a:pt x="559" y="194"/>
                    </a:lnTo>
                    <a:lnTo>
                      <a:pt x="463" y="269"/>
                    </a:lnTo>
                    <a:lnTo>
                      <a:pt x="376" y="344"/>
                    </a:lnTo>
                    <a:lnTo>
                      <a:pt x="290" y="431"/>
                    </a:lnTo>
                    <a:lnTo>
                      <a:pt x="215" y="527"/>
                    </a:lnTo>
                    <a:lnTo>
                      <a:pt x="161" y="635"/>
                    </a:lnTo>
                    <a:lnTo>
                      <a:pt x="108" y="742"/>
                    </a:lnTo>
                    <a:lnTo>
                      <a:pt x="65" y="850"/>
                    </a:lnTo>
                    <a:lnTo>
                      <a:pt x="32" y="968"/>
                    </a:lnTo>
                    <a:lnTo>
                      <a:pt x="11" y="1086"/>
                    </a:lnTo>
                    <a:lnTo>
                      <a:pt x="0" y="1215"/>
                    </a:lnTo>
                    <a:lnTo>
                      <a:pt x="11" y="1334"/>
                    </a:lnTo>
                    <a:lnTo>
                      <a:pt x="22" y="1452"/>
                    </a:lnTo>
                    <a:lnTo>
                      <a:pt x="54" y="1570"/>
                    </a:lnTo>
                    <a:lnTo>
                      <a:pt x="97" y="1678"/>
                    </a:lnTo>
                    <a:lnTo>
                      <a:pt x="140" y="1785"/>
                    </a:lnTo>
                    <a:lnTo>
                      <a:pt x="204" y="1882"/>
                    </a:lnTo>
                    <a:lnTo>
                      <a:pt x="269" y="1968"/>
                    </a:lnTo>
                    <a:lnTo>
                      <a:pt x="344" y="2065"/>
                    </a:lnTo>
                    <a:lnTo>
                      <a:pt x="430" y="2140"/>
                    </a:lnTo>
                    <a:lnTo>
                      <a:pt x="527" y="2215"/>
                    </a:lnTo>
                    <a:lnTo>
                      <a:pt x="624" y="2269"/>
                    </a:lnTo>
                    <a:lnTo>
                      <a:pt x="721" y="2323"/>
                    </a:lnTo>
                    <a:lnTo>
                      <a:pt x="839" y="2366"/>
                    </a:lnTo>
                    <a:lnTo>
                      <a:pt x="946" y="2398"/>
                    </a:lnTo>
                    <a:lnTo>
                      <a:pt x="1065" y="2420"/>
                    </a:lnTo>
                    <a:lnTo>
                      <a:pt x="1183" y="2431"/>
                    </a:lnTo>
                    <a:lnTo>
                      <a:pt x="1312" y="2431"/>
                    </a:lnTo>
                    <a:lnTo>
                      <a:pt x="1430" y="2409"/>
                    </a:lnTo>
                    <a:lnTo>
                      <a:pt x="1549" y="2388"/>
                    </a:lnTo>
                    <a:lnTo>
                      <a:pt x="1667" y="2345"/>
                    </a:lnTo>
                    <a:lnTo>
                      <a:pt x="1774" y="2291"/>
                    </a:lnTo>
                    <a:lnTo>
                      <a:pt x="1871" y="2237"/>
                    </a:lnTo>
                    <a:lnTo>
                      <a:pt x="1968" y="2162"/>
                    </a:lnTo>
                    <a:lnTo>
                      <a:pt x="2065" y="2086"/>
                    </a:lnTo>
                    <a:lnTo>
                      <a:pt x="2140" y="2000"/>
                    </a:lnTo>
                    <a:lnTo>
                      <a:pt x="2215" y="1904"/>
                    </a:lnTo>
                    <a:lnTo>
                      <a:pt x="2280" y="1807"/>
                    </a:lnTo>
                    <a:lnTo>
                      <a:pt x="2334" y="1699"/>
                    </a:lnTo>
                    <a:lnTo>
                      <a:pt x="2377" y="1581"/>
                    </a:lnTo>
                    <a:lnTo>
                      <a:pt x="2409" y="1463"/>
                    </a:lnTo>
                    <a:lnTo>
                      <a:pt x="2430" y="1345"/>
                    </a:lnTo>
                    <a:lnTo>
                      <a:pt x="2430" y="1226"/>
                    </a:lnTo>
                    <a:lnTo>
                      <a:pt x="2430" y="1097"/>
                    </a:lnTo>
                    <a:lnTo>
                      <a:pt x="2409" y="979"/>
                    </a:lnTo>
                    <a:lnTo>
                      <a:pt x="2377" y="871"/>
                    </a:lnTo>
                    <a:lnTo>
                      <a:pt x="2344" y="764"/>
                    </a:lnTo>
                    <a:lnTo>
                      <a:pt x="2291" y="656"/>
                    </a:lnTo>
                    <a:lnTo>
                      <a:pt x="2226" y="560"/>
                    </a:lnTo>
                    <a:lnTo>
                      <a:pt x="2161" y="463"/>
                    </a:lnTo>
                    <a:lnTo>
                      <a:pt x="2086" y="377"/>
                    </a:lnTo>
                    <a:lnTo>
                      <a:pt x="2000" y="291"/>
                    </a:lnTo>
                    <a:lnTo>
                      <a:pt x="1914" y="226"/>
                    </a:lnTo>
                    <a:lnTo>
                      <a:pt x="1807" y="162"/>
                    </a:lnTo>
                    <a:lnTo>
                      <a:pt x="1710" y="108"/>
                    </a:lnTo>
                    <a:lnTo>
                      <a:pt x="1602" y="65"/>
                    </a:lnTo>
                    <a:lnTo>
                      <a:pt x="1484" y="33"/>
                    </a:lnTo>
                    <a:lnTo>
                      <a:pt x="1366" y="11"/>
                    </a:lnTo>
                    <a:lnTo>
                      <a:pt x="12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1398100" y="26744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118" y="1"/>
                    </a:moveTo>
                    <a:lnTo>
                      <a:pt x="1000" y="22"/>
                    </a:lnTo>
                    <a:lnTo>
                      <a:pt x="882" y="55"/>
                    </a:lnTo>
                    <a:lnTo>
                      <a:pt x="764" y="87"/>
                    </a:lnTo>
                    <a:lnTo>
                      <a:pt x="656" y="141"/>
                    </a:lnTo>
                    <a:lnTo>
                      <a:pt x="559" y="205"/>
                    </a:lnTo>
                    <a:lnTo>
                      <a:pt x="463" y="280"/>
                    </a:lnTo>
                    <a:lnTo>
                      <a:pt x="366" y="356"/>
                    </a:lnTo>
                    <a:lnTo>
                      <a:pt x="290" y="442"/>
                    </a:lnTo>
                    <a:lnTo>
                      <a:pt x="215" y="538"/>
                    </a:lnTo>
                    <a:lnTo>
                      <a:pt x="151" y="646"/>
                    </a:lnTo>
                    <a:lnTo>
                      <a:pt x="97" y="753"/>
                    </a:lnTo>
                    <a:lnTo>
                      <a:pt x="54" y="861"/>
                    </a:lnTo>
                    <a:lnTo>
                      <a:pt x="22" y="979"/>
                    </a:lnTo>
                    <a:lnTo>
                      <a:pt x="11" y="1098"/>
                    </a:lnTo>
                    <a:lnTo>
                      <a:pt x="0" y="1227"/>
                    </a:lnTo>
                    <a:lnTo>
                      <a:pt x="11" y="1345"/>
                    </a:lnTo>
                    <a:lnTo>
                      <a:pt x="32" y="1463"/>
                    </a:lnTo>
                    <a:lnTo>
                      <a:pt x="65" y="1581"/>
                    </a:lnTo>
                    <a:lnTo>
                      <a:pt x="97" y="1689"/>
                    </a:lnTo>
                    <a:lnTo>
                      <a:pt x="151" y="1796"/>
                    </a:lnTo>
                    <a:lnTo>
                      <a:pt x="215" y="1893"/>
                    </a:lnTo>
                    <a:lnTo>
                      <a:pt x="290" y="1979"/>
                    </a:lnTo>
                    <a:lnTo>
                      <a:pt x="366" y="2065"/>
                    </a:lnTo>
                    <a:lnTo>
                      <a:pt x="452" y="2151"/>
                    </a:lnTo>
                    <a:lnTo>
                      <a:pt x="549" y="2216"/>
                    </a:lnTo>
                    <a:lnTo>
                      <a:pt x="645" y="2280"/>
                    </a:lnTo>
                    <a:lnTo>
                      <a:pt x="753" y="2334"/>
                    </a:lnTo>
                    <a:lnTo>
                      <a:pt x="860" y="2366"/>
                    </a:lnTo>
                    <a:lnTo>
                      <a:pt x="968" y="2399"/>
                    </a:lnTo>
                    <a:lnTo>
                      <a:pt x="1086" y="2420"/>
                    </a:lnTo>
                    <a:lnTo>
                      <a:pt x="1215" y="2431"/>
                    </a:lnTo>
                    <a:lnTo>
                      <a:pt x="1334" y="2420"/>
                    </a:lnTo>
                    <a:lnTo>
                      <a:pt x="1452" y="2399"/>
                    </a:lnTo>
                    <a:lnTo>
                      <a:pt x="1559" y="2377"/>
                    </a:lnTo>
                    <a:lnTo>
                      <a:pt x="1678" y="2334"/>
                    </a:lnTo>
                    <a:lnTo>
                      <a:pt x="1774" y="2280"/>
                    </a:lnTo>
                    <a:lnTo>
                      <a:pt x="1882" y="2216"/>
                    </a:lnTo>
                    <a:lnTo>
                      <a:pt x="1968" y="2151"/>
                    </a:lnTo>
                    <a:lnTo>
                      <a:pt x="2054" y="2076"/>
                    </a:lnTo>
                    <a:lnTo>
                      <a:pt x="2140" y="1990"/>
                    </a:lnTo>
                    <a:lnTo>
                      <a:pt x="2205" y="1893"/>
                    </a:lnTo>
                    <a:lnTo>
                      <a:pt x="2269" y="1796"/>
                    </a:lnTo>
                    <a:lnTo>
                      <a:pt x="2323" y="1689"/>
                    </a:lnTo>
                    <a:lnTo>
                      <a:pt x="2366" y="1581"/>
                    </a:lnTo>
                    <a:lnTo>
                      <a:pt x="2398" y="1463"/>
                    </a:lnTo>
                    <a:lnTo>
                      <a:pt x="2420" y="1356"/>
                    </a:lnTo>
                    <a:lnTo>
                      <a:pt x="2430" y="1227"/>
                    </a:lnTo>
                    <a:lnTo>
                      <a:pt x="2420" y="1108"/>
                    </a:lnTo>
                    <a:lnTo>
                      <a:pt x="2409" y="990"/>
                    </a:lnTo>
                    <a:lnTo>
                      <a:pt x="2377" y="882"/>
                    </a:lnTo>
                    <a:lnTo>
                      <a:pt x="2334" y="764"/>
                    </a:lnTo>
                    <a:lnTo>
                      <a:pt x="2291" y="667"/>
                    </a:lnTo>
                    <a:lnTo>
                      <a:pt x="2226" y="560"/>
                    </a:lnTo>
                    <a:lnTo>
                      <a:pt x="2162" y="463"/>
                    </a:lnTo>
                    <a:lnTo>
                      <a:pt x="2086" y="377"/>
                    </a:lnTo>
                    <a:lnTo>
                      <a:pt x="2000" y="302"/>
                    </a:lnTo>
                    <a:lnTo>
                      <a:pt x="1903" y="227"/>
                    </a:lnTo>
                    <a:lnTo>
                      <a:pt x="1807" y="162"/>
                    </a:lnTo>
                    <a:lnTo>
                      <a:pt x="1699" y="108"/>
                    </a:lnTo>
                    <a:lnTo>
                      <a:pt x="1592" y="65"/>
                    </a:lnTo>
                    <a:lnTo>
                      <a:pt x="1484" y="33"/>
                    </a:lnTo>
                    <a:lnTo>
                      <a:pt x="1366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766625" y="2437850"/>
                <a:ext cx="61050" cy="61050"/>
              </a:xfrm>
              <a:custGeom>
                <a:rect b="b" l="l" r="r" t="t"/>
                <a:pathLst>
                  <a:path extrusionOk="0" h="2442" w="2442">
                    <a:moveTo>
                      <a:pt x="1237" y="0"/>
                    </a:moveTo>
                    <a:lnTo>
                      <a:pt x="1108" y="11"/>
                    </a:lnTo>
                    <a:lnTo>
                      <a:pt x="990" y="22"/>
                    </a:lnTo>
                    <a:lnTo>
                      <a:pt x="871" y="54"/>
                    </a:lnTo>
                    <a:lnTo>
                      <a:pt x="753" y="97"/>
                    </a:lnTo>
                    <a:lnTo>
                      <a:pt x="646" y="151"/>
                    </a:lnTo>
                    <a:lnTo>
                      <a:pt x="549" y="215"/>
                    </a:lnTo>
                    <a:lnTo>
                      <a:pt x="452" y="280"/>
                    </a:lnTo>
                    <a:lnTo>
                      <a:pt x="366" y="366"/>
                    </a:lnTo>
                    <a:lnTo>
                      <a:pt x="280" y="452"/>
                    </a:lnTo>
                    <a:lnTo>
                      <a:pt x="215" y="549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71"/>
                    </a:lnTo>
                    <a:lnTo>
                      <a:pt x="22" y="989"/>
                    </a:lnTo>
                    <a:lnTo>
                      <a:pt x="11" y="1108"/>
                    </a:lnTo>
                    <a:lnTo>
                      <a:pt x="0" y="1237"/>
                    </a:lnTo>
                    <a:lnTo>
                      <a:pt x="11" y="1355"/>
                    </a:lnTo>
                    <a:lnTo>
                      <a:pt x="33" y="1473"/>
                    </a:lnTo>
                    <a:lnTo>
                      <a:pt x="65" y="1592"/>
                    </a:lnTo>
                    <a:lnTo>
                      <a:pt x="108" y="1699"/>
                    </a:lnTo>
                    <a:lnTo>
                      <a:pt x="162" y="1807"/>
                    </a:lnTo>
                    <a:lnTo>
                      <a:pt x="215" y="1903"/>
                    </a:lnTo>
                    <a:lnTo>
                      <a:pt x="291" y="2000"/>
                    </a:lnTo>
                    <a:lnTo>
                      <a:pt x="366" y="2086"/>
                    </a:lnTo>
                    <a:lnTo>
                      <a:pt x="452" y="2161"/>
                    </a:lnTo>
                    <a:lnTo>
                      <a:pt x="549" y="2226"/>
                    </a:lnTo>
                    <a:lnTo>
                      <a:pt x="646" y="2291"/>
                    </a:lnTo>
                    <a:lnTo>
                      <a:pt x="753" y="2344"/>
                    </a:lnTo>
                    <a:lnTo>
                      <a:pt x="861" y="2387"/>
                    </a:lnTo>
                    <a:lnTo>
                      <a:pt x="968" y="2409"/>
                    </a:lnTo>
                    <a:lnTo>
                      <a:pt x="1086" y="2430"/>
                    </a:lnTo>
                    <a:lnTo>
                      <a:pt x="1215" y="2441"/>
                    </a:lnTo>
                    <a:lnTo>
                      <a:pt x="1334" y="2430"/>
                    </a:lnTo>
                    <a:lnTo>
                      <a:pt x="1463" y="2420"/>
                    </a:lnTo>
                    <a:lnTo>
                      <a:pt x="1581" y="2387"/>
                    </a:lnTo>
                    <a:lnTo>
                      <a:pt x="1689" y="2344"/>
                    </a:lnTo>
                    <a:lnTo>
                      <a:pt x="1796" y="2291"/>
                    </a:lnTo>
                    <a:lnTo>
                      <a:pt x="1904" y="2226"/>
                    </a:lnTo>
                    <a:lnTo>
                      <a:pt x="2000" y="2161"/>
                    </a:lnTo>
                    <a:lnTo>
                      <a:pt x="2086" y="2075"/>
                    </a:lnTo>
                    <a:lnTo>
                      <a:pt x="2162" y="1989"/>
                    </a:lnTo>
                    <a:lnTo>
                      <a:pt x="2237" y="1893"/>
                    </a:lnTo>
                    <a:lnTo>
                      <a:pt x="2302" y="1796"/>
                    </a:lnTo>
                    <a:lnTo>
                      <a:pt x="2355" y="1688"/>
                    </a:lnTo>
                    <a:lnTo>
                      <a:pt x="2388" y="1570"/>
                    </a:lnTo>
                    <a:lnTo>
                      <a:pt x="2420" y="1452"/>
                    </a:lnTo>
                    <a:lnTo>
                      <a:pt x="2441" y="1334"/>
                    </a:lnTo>
                    <a:lnTo>
                      <a:pt x="2441" y="1204"/>
                    </a:lnTo>
                    <a:lnTo>
                      <a:pt x="2431" y="1086"/>
                    </a:lnTo>
                    <a:lnTo>
                      <a:pt x="2420" y="968"/>
                    </a:lnTo>
                    <a:lnTo>
                      <a:pt x="2388" y="850"/>
                    </a:lnTo>
                    <a:lnTo>
                      <a:pt x="2345" y="742"/>
                    </a:lnTo>
                    <a:lnTo>
                      <a:pt x="2291" y="635"/>
                    </a:lnTo>
                    <a:lnTo>
                      <a:pt x="2226" y="538"/>
                    </a:lnTo>
                    <a:lnTo>
                      <a:pt x="2162" y="441"/>
                    </a:lnTo>
                    <a:lnTo>
                      <a:pt x="2086" y="355"/>
                    </a:lnTo>
                    <a:lnTo>
                      <a:pt x="2000" y="280"/>
                    </a:lnTo>
                    <a:lnTo>
                      <a:pt x="1904" y="215"/>
                    </a:lnTo>
                    <a:lnTo>
                      <a:pt x="1807" y="151"/>
                    </a:lnTo>
                    <a:lnTo>
                      <a:pt x="1699" y="97"/>
                    </a:lnTo>
                    <a:lnTo>
                      <a:pt x="1592" y="54"/>
                    </a:lnTo>
                    <a:lnTo>
                      <a:pt x="1474" y="32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1712350" y="2437850"/>
                <a:ext cx="60775" cy="61050"/>
              </a:xfrm>
              <a:custGeom>
                <a:rect b="b" l="l" r="r" t="t"/>
                <a:pathLst>
                  <a:path extrusionOk="0" h="2442" w="2431">
                    <a:moveTo>
                      <a:pt x="1248" y="0"/>
                    </a:moveTo>
                    <a:lnTo>
                      <a:pt x="1129" y="11"/>
                    </a:lnTo>
                    <a:lnTo>
                      <a:pt x="1000" y="22"/>
                    </a:lnTo>
                    <a:lnTo>
                      <a:pt x="882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60" y="204"/>
                    </a:lnTo>
                    <a:lnTo>
                      <a:pt x="463" y="269"/>
                    </a:lnTo>
                    <a:lnTo>
                      <a:pt x="377" y="344"/>
                    </a:lnTo>
                    <a:lnTo>
                      <a:pt x="291" y="441"/>
                    </a:lnTo>
                    <a:lnTo>
                      <a:pt x="215" y="527"/>
                    </a:lnTo>
                    <a:lnTo>
                      <a:pt x="151" y="635"/>
                    </a:lnTo>
                    <a:lnTo>
                      <a:pt x="97" y="742"/>
                    </a:lnTo>
                    <a:lnTo>
                      <a:pt x="54" y="850"/>
                    </a:lnTo>
                    <a:lnTo>
                      <a:pt x="22" y="968"/>
                    </a:lnTo>
                    <a:lnTo>
                      <a:pt x="0" y="1086"/>
                    </a:lnTo>
                    <a:lnTo>
                      <a:pt x="0" y="1215"/>
                    </a:lnTo>
                    <a:lnTo>
                      <a:pt x="0" y="1334"/>
                    </a:lnTo>
                    <a:lnTo>
                      <a:pt x="22" y="1452"/>
                    </a:lnTo>
                    <a:lnTo>
                      <a:pt x="43" y="1559"/>
                    </a:lnTo>
                    <a:lnTo>
                      <a:pt x="86" y="1678"/>
                    </a:lnTo>
                    <a:lnTo>
                      <a:pt x="140" y="1774"/>
                    </a:lnTo>
                    <a:lnTo>
                      <a:pt x="194" y="1882"/>
                    </a:lnTo>
                    <a:lnTo>
                      <a:pt x="269" y="1968"/>
                    </a:lnTo>
                    <a:lnTo>
                      <a:pt x="345" y="2065"/>
                    </a:lnTo>
                    <a:lnTo>
                      <a:pt x="431" y="2140"/>
                    </a:lnTo>
                    <a:lnTo>
                      <a:pt x="517" y="2215"/>
                    </a:lnTo>
                    <a:lnTo>
                      <a:pt x="613" y="2280"/>
                    </a:lnTo>
                    <a:lnTo>
                      <a:pt x="721" y="2323"/>
                    </a:lnTo>
                    <a:lnTo>
                      <a:pt x="828" y="2377"/>
                    </a:lnTo>
                    <a:lnTo>
                      <a:pt x="936" y="2409"/>
                    </a:lnTo>
                    <a:lnTo>
                      <a:pt x="1054" y="2430"/>
                    </a:lnTo>
                    <a:lnTo>
                      <a:pt x="1172" y="2441"/>
                    </a:lnTo>
                    <a:lnTo>
                      <a:pt x="1302" y="2430"/>
                    </a:lnTo>
                    <a:lnTo>
                      <a:pt x="1420" y="2420"/>
                    </a:lnTo>
                    <a:lnTo>
                      <a:pt x="1538" y="2387"/>
                    </a:lnTo>
                    <a:lnTo>
                      <a:pt x="1656" y="2355"/>
                    </a:lnTo>
                    <a:lnTo>
                      <a:pt x="1764" y="2301"/>
                    </a:lnTo>
                    <a:lnTo>
                      <a:pt x="1861" y="2237"/>
                    </a:lnTo>
                    <a:lnTo>
                      <a:pt x="1957" y="2172"/>
                    </a:lnTo>
                    <a:lnTo>
                      <a:pt x="2054" y="2097"/>
                    </a:lnTo>
                    <a:lnTo>
                      <a:pt x="2130" y="2011"/>
                    </a:lnTo>
                    <a:lnTo>
                      <a:pt x="2205" y="1914"/>
                    </a:lnTo>
                    <a:lnTo>
                      <a:pt x="2269" y="1807"/>
                    </a:lnTo>
                    <a:lnTo>
                      <a:pt x="2323" y="1699"/>
                    </a:lnTo>
                    <a:lnTo>
                      <a:pt x="2366" y="1592"/>
                    </a:lnTo>
                    <a:lnTo>
                      <a:pt x="2398" y="1473"/>
                    </a:lnTo>
                    <a:lnTo>
                      <a:pt x="2420" y="1355"/>
                    </a:lnTo>
                    <a:lnTo>
                      <a:pt x="2431" y="1226"/>
                    </a:lnTo>
                    <a:lnTo>
                      <a:pt x="2420" y="1108"/>
                    </a:lnTo>
                    <a:lnTo>
                      <a:pt x="2409" y="989"/>
                    </a:lnTo>
                    <a:lnTo>
                      <a:pt x="2377" y="882"/>
                    </a:lnTo>
                    <a:lnTo>
                      <a:pt x="2334" y="764"/>
                    </a:lnTo>
                    <a:lnTo>
                      <a:pt x="2291" y="667"/>
                    </a:lnTo>
                    <a:lnTo>
                      <a:pt x="2226" y="559"/>
                    </a:lnTo>
                    <a:lnTo>
                      <a:pt x="2162" y="473"/>
                    </a:lnTo>
                    <a:lnTo>
                      <a:pt x="2086" y="387"/>
                    </a:lnTo>
                    <a:lnTo>
                      <a:pt x="2000" y="301"/>
                    </a:lnTo>
                    <a:lnTo>
                      <a:pt x="1914" y="226"/>
                    </a:lnTo>
                    <a:lnTo>
                      <a:pt x="1807" y="172"/>
                    </a:lnTo>
                    <a:lnTo>
                      <a:pt x="1710" y="118"/>
                    </a:lnTo>
                    <a:lnTo>
                      <a:pt x="1603" y="75"/>
                    </a:lnTo>
                    <a:lnTo>
                      <a:pt x="1484" y="32"/>
                    </a:lnTo>
                    <a:lnTo>
                      <a:pt x="1366" y="11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688925" y="196525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59" y="0"/>
                    </a:moveTo>
                    <a:lnTo>
                      <a:pt x="1141" y="11"/>
                    </a:lnTo>
                    <a:lnTo>
                      <a:pt x="1022" y="22"/>
                    </a:lnTo>
                    <a:lnTo>
                      <a:pt x="904" y="43"/>
                    </a:lnTo>
                    <a:lnTo>
                      <a:pt x="796" y="86"/>
                    </a:lnTo>
                    <a:lnTo>
                      <a:pt x="689" y="129"/>
                    </a:lnTo>
                    <a:lnTo>
                      <a:pt x="581" y="194"/>
                    </a:lnTo>
                    <a:lnTo>
                      <a:pt x="495" y="259"/>
                    </a:lnTo>
                    <a:lnTo>
                      <a:pt x="399" y="334"/>
                    </a:lnTo>
                    <a:lnTo>
                      <a:pt x="323" y="409"/>
                    </a:lnTo>
                    <a:lnTo>
                      <a:pt x="248" y="506"/>
                    </a:lnTo>
                    <a:lnTo>
                      <a:pt x="184" y="603"/>
                    </a:lnTo>
                    <a:lnTo>
                      <a:pt x="119" y="699"/>
                    </a:lnTo>
                    <a:lnTo>
                      <a:pt x="76" y="818"/>
                    </a:lnTo>
                    <a:lnTo>
                      <a:pt x="44" y="925"/>
                    </a:lnTo>
                    <a:lnTo>
                      <a:pt x="22" y="1043"/>
                    </a:lnTo>
                    <a:lnTo>
                      <a:pt x="1" y="1162"/>
                    </a:lnTo>
                    <a:lnTo>
                      <a:pt x="12" y="1291"/>
                    </a:lnTo>
                    <a:lnTo>
                      <a:pt x="22" y="1409"/>
                    </a:lnTo>
                    <a:lnTo>
                      <a:pt x="44" y="1527"/>
                    </a:lnTo>
                    <a:lnTo>
                      <a:pt x="87" y="1635"/>
                    </a:lnTo>
                    <a:lnTo>
                      <a:pt x="130" y="1753"/>
                    </a:lnTo>
                    <a:lnTo>
                      <a:pt x="194" y="1850"/>
                    </a:lnTo>
                    <a:lnTo>
                      <a:pt x="259" y="1947"/>
                    </a:lnTo>
                    <a:lnTo>
                      <a:pt x="345" y="2044"/>
                    </a:lnTo>
                    <a:lnTo>
                      <a:pt x="431" y="2130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40" y="2366"/>
                    </a:lnTo>
                    <a:lnTo>
                      <a:pt x="958" y="2398"/>
                    </a:lnTo>
                    <a:lnTo>
                      <a:pt x="1087" y="2420"/>
                    </a:lnTo>
                    <a:lnTo>
                      <a:pt x="1205" y="2431"/>
                    </a:lnTo>
                    <a:lnTo>
                      <a:pt x="1323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7" y="2334"/>
                    </a:lnTo>
                    <a:lnTo>
                      <a:pt x="1775" y="2291"/>
                    </a:lnTo>
                    <a:lnTo>
                      <a:pt x="1872" y="2226"/>
                    </a:lnTo>
                    <a:lnTo>
                      <a:pt x="1969" y="2162"/>
                    </a:lnTo>
                    <a:lnTo>
                      <a:pt x="2055" y="2076"/>
                    </a:lnTo>
                    <a:lnTo>
                      <a:pt x="2130" y="2000"/>
                    </a:lnTo>
                    <a:lnTo>
                      <a:pt x="2205" y="1904"/>
                    </a:lnTo>
                    <a:lnTo>
                      <a:pt x="2270" y="1807"/>
                    </a:lnTo>
                    <a:lnTo>
                      <a:pt x="2323" y="1699"/>
                    </a:lnTo>
                    <a:lnTo>
                      <a:pt x="2366" y="1592"/>
                    </a:lnTo>
                    <a:lnTo>
                      <a:pt x="2399" y="1484"/>
                    </a:lnTo>
                    <a:lnTo>
                      <a:pt x="2420" y="1366"/>
                    </a:lnTo>
                    <a:lnTo>
                      <a:pt x="2431" y="1237"/>
                    </a:lnTo>
                    <a:lnTo>
                      <a:pt x="2431" y="1119"/>
                    </a:lnTo>
                    <a:lnTo>
                      <a:pt x="2409" y="1000"/>
                    </a:lnTo>
                    <a:lnTo>
                      <a:pt x="2388" y="893"/>
                    </a:lnTo>
                    <a:lnTo>
                      <a:pt x="2345" y="775"/>
                    </a:lnTo>
                    <a:lnTo>
                      <a:pt x="2291" y="678"/>
                    </a:lnTo>
                    <a:lnTo>
                      <a:pt x="2237" y="570"/>
                    </a:lnTo>
                    <a:lnTo>
                      <a:pt x="2173" y="474"/>
                    </a:lnTo>
                    <a:lnTo>
                      <a:pt x="2098" y="388"/>
                    </a:lnTo>
                    <a:lnTo>
                      <a:pt x="2012" y="312"/>
                    </a:lnTo>
                    <a:lnTo>
                      <a:pt x="1915" y="237"/>
                    </a:lnTo>
                    <a:lnTo>
                      <a:pt x="1818" y="172"/>
                    </a:lnTo>
                    <a:lnTo>
                      <a:pt x="1721" y="119"/>
                    </a:lnTo>
                    <a:lnTo>
                      <a:pt x="1603" y="76"/>
                    </a:lnTo>
                    <a:lnTo>
                      <a:pt x="1495" y="33"/>
                    </a:lnTo>
                    <a:lnTo>
                      <a:pt x="1377" y="11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>
                <a:off x="1083825" y="1573300"/>
                <a:ext cx="60800" cy="60525"/>
              </a:xfrm>
              <a:custGeom>
                <a:rect b="b" l="l" r="r" t="t"/>
                <a:pathLst>
                  <a:path extrusionOk="0" h="2421" w="2432">
                    <a:moveTo>
                      <a:pt x="1119" y="1"/>
                    </a:moveTo>
                    <a:lnTo>
                      <a:pt x="1001" y="22"/>
                    </a:lnTo>
                    <a:lnTo>
                      <a:pt x="883" y="44"/>
                    </a:lnTo>
                    <a:lnTo>
                      <a:pt x="775" y="87"/>
                    </a:lnTo>
                    <a:lnTo>
                      <a:pt x="668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45"/>
                    </a:lnTo>
                    <a:lnTo>
                      <a:pt x="302" y="420"/>
                    </a:lnTo>
                    <a:lnTo>
                      <a:pt x="237" y="517"/>
                    </a:lnTo>
                    <a:lnTo>
                      <a:pt x="173" y="614"/>
                    </a:lnTo>
                    <a:lnTo>
                      <a:pt x="119" y="721"/>
                    </a:lnTo>
                    <a:lnTo>
                      <a:pt x="65" y="829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2" y="1302"/>
                    </a:lnTo>
                    <a:lnTo>
                      <a:pt x="22" y="1420"/>
                    </a:lnTo>
                    <a:lnTo>
                      <a:pt x="55" y="1538"/>
                    </a:lnTo>
                    <a:lnTo>
                      <a:pt x="87" y="1657"/>
                    </a:lnTo>
                    <a:lnTo>
                      <a:pt x="141" y="1764"/>
                    </a:lnTo>
                    <a:lnTo>
                      <a:pt x="205" y="1861"/>
                    </a:lnTo>
                    <a:lnTo>
                      <a:pt x="280" y="1958"/>
                    </a:lnTo>
                    <a:lnTo>
                      <a:pt x="356" y="2054"/>
                    </a:lnTo>
                    <a:lnTo>
                      <a:pt x="442" y="2130"/>
                    </a:lnTo>
                    <a:lnTo>
                      <a:pt x="539" y="2205"/>
                    </a:lnTo>
                    <a:lnTo>
                      <a:pt x="635" y="2270"/>
                    </a:lnTo>
                    <a:lnTo>
                      <a:pt x="743" y="2323"/>
                    </a:lnTo>
                    <a:lnTo>
                      <a:pt x="861" y="2366"/>
                    </a:lnTo>
                    <a:lnTo>
                      <a:pt x="979" y="2399"/>
                    </a:lnTo>
                    <a:lnTo>
                      <a:pt x="1098" y="2420"/>
                    </a:lnTo>
                    <a:lnTo>
                      <a:pt x="1345" y="2420"/>
                    </a:lnTo>
                    <a:lnTo>
                      <a:pt x="1463" y="2399"/>
                    </a:lnTo>
                    <a:lnTo>
                      <a:pt x="1582" y="2366"/>
                    </a:lnTo>
                    <a:lnTo>
                      <a:pt x="1689" y="2323"/>
                    </a:lnTo>
                    <a:lnTo>
                      <a:pt x="1786" y="2270"/>
                    </a:lnTo>
                    <a:lnTo>
                      <a:pt x="1893" y="2216"/>
                    </a:lnTo>
                    <a:lnTo>
                      <a:pt x="1979" y="2140"/>
                    </a:lnTo>
                    <a:lnTo>
                      <a:pt x="2065" y="2065"/>
                    </a:lnTo>
                    <a:lnTo>
                      <a:pt x="2152" y="1979"/>
                    </a:lnTo>
                    <a:lnTo>
                      <a:pt x="2216" y="1882"/>
                    </a:lnTo>
                    <a:lnTo>
                      <a:pt x="2281" y="1786"/>
                    </a:lnTo>
                    <a:lnTo>
                      <a:pt x="2334" y="1678"/>
                    </a:lnTo>
                    <a:lnTo>
                      <a:pt x="2367" y="1571"/>
                    </a:lnTo>
                    <a:lnTo>
                      <a:pt x="2399" y="1452"/>
                    </a:lnTo>
                    <a:lnTo>
                      <a:pt x="2420" y="1334"/>
                    </a:lnTo>
                    <a:lnTo>
                      <a:pt x="2431" y="1216"/>
                    </a:lnTo>
                    <a:lnTo>
                      <a:pt x="2420" y="1097"/>
                    </a:lnTo>
                    <a:lnTo>
                      <a:pt x="2410" y="979"/>
                    </a:lnTo>
                    <a:lnTo>
                      <a:pt x="2377" y="861"/>
                    </a:lnTo>
                    <a:lnTo>
                      <a:pt x="2334" y="753"/>
                    </a:lnTo>
                    <a:lnTo>
                      <a:pt x="2281" y="646"/>
                    </a:lnTo>
                    <a:lnTo>
                      <a:pt x="2227" y="549"/>
                    </a:lnTo>
                    <a:lnTo>
                      <a:pt x="2152" y="452"/>
                    </a:lnTo>
                    <a:lnTo>
                      <a:pt x="2076" y="366"/>
                    </a:lnTo>
                    <a:lnTo>
                      <a:pt x="1990" y="291"/>
                    </a:lnTo>
                    <a:lnTo>
                      <a:pt x="1904" y="216"/>
                    </a:lnTo>
                    <a:lnTo>
                      <a:pt x="1797" y="151"/>
                    </a:lnTo>
                    <a:lnTo>
                      <a:pt x="1700" y="108"/>
                    </a:lnTo>
                    <a:lnTo>
                      <a:pt x="1592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>
                <a:off x="1790300" y="1965250"/>
                <a:ext cx="60525" cy="60775"/>
              </a:xfrm>
              <a:custGeom>
                <a:rect b="b" l="l" r="r" t="t"/>
                <a:pathLst>
                  <a:path extrusionOk="0" h="2431" w="2421">
                    <a:moveTo>
                      <a:pt x="1237" y="0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3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34"/>
                    </a:lnTo>
                    <a:lnTo>
                      <a:pt x="302" y="420"/>
                    </a:lnTo>
                    <a:lnTo>
                      <a:pt x="227" y="517"/>
                    </a:lnTo>
                    <a:lnTo>
                      <a:pt x="162" y="613"/>
                    </a:lnTo>
                    <a:lnTo>
                      <a:pt x="108" y="710"/>
                    </a:lnTo>
                    <a:lnTo>
                      <a:pt x="65" y="828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" y="1302"/>
                    </a:lnTo>
                    <a:lnTo>
                      <a:pt x="12" y="1420"/>
                    </a:lnTo>
                    <a:lnTo>
                      <a:pt x="44" y="1538"/>
                    </a:lnTo>
                    <a:lnTo>
                      <a:pt x="76" y="1646"/>
                    </a:lnTo>
                    <a:lnTo>
                      <a:pt x="130" y="1764"/>
                    </a:lnTo>
                    <a:lnTo>
                      <a:pt x="194" y="1861"/>
                    </a:lnTo>
                    <a:lnTo>
                      <a:pt x="259" y="1957"/>
                    </a:lnTo>
                    <a:lnTo>
                      <a:pt x="345" y="2054"/>
                    </a:lnTo>
                    <a:lnTo>
                      <a:pt x="431" y="2130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50" y="2366"/>
                    </a:lnTo>
                    <a:lnTo>
                      <a:pt x="958" y="2398"/>
                    </a:lnTo>
                    <a:lnTo>
                      <a:pt x="1087" y="2420"/>
                    </a:lnTo>
                    <a:lnTo>
                      <a:pt x="1205" y="2431"/>
                    </a:lnTo>
                    <a:lnTo>
                      <a:pt x="1334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7" y="2334"/>
                    </a:lnTo>
                    <a:lnTo>
                      <a:pt x="1775" y="2280"/>
                    </a:lnTo>
                    <a:lnTo>
                      <a:pt x="1872" y="2226"/>
                    </a:lnTo>
                    <a:lnTo>
                      <a:pt x="1969" y="2151"/>
                    </a:lnTo>
                    <a:lnTo>
                      <a:pt x="2055" y="2076"/>
                    </a:lnTo>
                    <a:lnTo>
                      <a:pt x="2130" y="1990"/>
                    </a:lnTo>
                    <a:lnTo>
                      <a:pt x="2205" y="1893"/>
                    </a:lnTo>
                    <a:lnTo>
                      <a:pt x="2270" y="1796"/>
                    </a:lnTo>
                    <a:lnTo>
                      <a:pt x="2323" y="1689"/>
                    </a:lnTo>
                    <a:lnTo>
                      <a:pt x="2366" y="1581"/>
                    </a:lnTo>
                    <a:lnTo>
                      <a:pt x="2399" y="1474"/>
                    </a:lnTo>
                    <a:lnTo>
                      <a:pt x="2409" y="1355"/>
                    </a:lnTo>
                    <a:lnTo>
                      <a:pt x="2420" y="1226"/>
                    </a:lnTo>
                    <a:lnTo>
                      <a:pt x="2420" y="1108"/>
                    </a:lnTo>
                    <a:lnTo>
                      <a:pt x="2399" y="990"/>
                    </a:lnTo>
                    <a:lnTo>
                      <a:pt x="2366" y="882"/>
                    </a:lnTo>
                    <a:lnTo>
                      <a:pt x="2334" y="775"/>
                    </a:lnTo>
                    <a:lnTo>
                      <a:pt x="2280" y="667"/>
                    </a:lnTo>
                    <a:lnTo>
                      <a:pt x="2227" y="560"/>
                    </a:lnTo>
                    <a:lnTo>
                      <a:pt x="2151" y="474"/>
                    </a:lnTo>
                    <a:lnTo>
                      <a:pt x="2076" y="377"/>
                    </a:lnTo>
                    <a:lnTo>
                      <a:pt x="1990" y="302"/>
                    </a:lnTo>
                    <a:lnTo>
                      <a:pt x="1904" y="226"/>
                    </a:lnTo>
                    <a:lnTo>
                      <a:pt x="1797" y="162"/>
                    </a:lnTo>
                    <a:lnTo>
                      <a:pt x="1700" y="108"/>
                    </a:lnTo>
                    <a:lnTo>
                      <a:pt x="1592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>
                <a:off x="1083825" y="2674400"/>
                <a:ext cx="60800" cy="60775"/>
              </a:xfrm>
              <a:custGeom>
                <a:rect b="b" l="l" r="r" t="t"/>
                <a:pathLst>
                  <a:path extrusionOk="0" h="2431" w="2432">
                    <a:moveTo>
                      <a:pt x="1108" y="1"/>
                    </a:moveTo>
                    <a:lnTo>
                      <a:pt x="990" y="22"/>
                    </a:lnTo>
                    <a:lnTo>
                      <a:pt x="872" y="44"/>
                    </a:lnTo>
                    <a:lnTo>
                      <a:pt x="764" y="87"/>
                    </a:lnTo>
                    <a:lnTo>
                      <a:pt x="657" y="141"/>
                    </a:lnTo>
                    <a:lnTo>
                      <a:pt x="549" y="205"/>
                    </a:lnTo>
                    <a:lnTo>
                      <a:pt x="453" y="270"/>
                    </a:lnTo>
                    <a:lnTo>
                      <a:pt x="367" y="356"/>
                    </a:lnTo>
                    <a:lnTo>
                      <a:pt x="280" y="442"/>
                    </a:lnTo>
                    <a:lnTo>
                      <a:pt x="216" y="538"/>
                    </a:lnTo>
                    <a:lnTo>
                      <a:pt x="151" y="635"/>
                    </a:lnTo>
                    <a:lnTo>
                      <a:pt x="98" y="743"/>
                    </a:lnTo>
                    <a:lnTo>
                      <a:pt x="55" y="861"/>
                    </a:lnTo>
                    <a:lnTo>
                      <a:pt x="22" y="979"/>
                    </a:lnTo>
                    <a:lnTo>
                      <a:pt x="1" y="1098"/>
                    </a:lnTo>
                    <a:lnTo>
                      <a:pt x="1" y="1216"/>
                    </a:lnTo>
                    <a:lnTo>
                      <a:pt x="12" y="1345"/>
                    </a:lnTo>
                    <a:lnTo>
                      <a:pt x="22" y="1463"/>
                    </a:lnTo>
                    <a:lnTo>
                      <a:pt x="55" y="1571"/>
                    </a:lnTo>
                    <a:lnTo>
                      <a:pt x="98" y="1678"/>
                    </a:lnTo>
                    <a:lnTo>
                      <a:pt x="151" y="1786"/>
                    </a:lnTo>
                    <a:lnTo>
                      <a:pt x="205" y="1883"/>
                    </a:lnTo>
                    <a:lnTo>
                      <a:pt x="280" y="1979"/>
                    </a:lnTo>
                    <a:lnTo>
                      <a:pt x="356" y="2065"/>
                    </a:lnTo>
                    <a:lnTo>
                      <a:pt x="442" y="2141"/>
                    </a:lnTo>
                    <a:lnTo>
                      <a:pt x="528" y="2216"/>
                    </a:lnTo>
                    <a:lnTo>
                      <a:pt x="635" y="2270"/>
                    </a:lnTo>
                    <a:lnTo>
                      <a:pt x="732" y="2323"/>
                    </a:lnTo>
                    <a:lnTo>
                      <a:pt x="840" y="2366"/>
                    </a:lnTo>
                    <a:lnTo>
                      <a:pt x="958" y="2399"/>
                    </a:lnTo>
                    <a:lnTo>
                      <a:pt x="1076" y="2420"/>
                    </a:lnTo>
                    <a:lnTo>
                      <a:pt x="1194" y="2431"/>
                    </a:lnTo>
                    <a:lnTo>
                      <a:pt x="1324" y="2420"/>
                    </a:lnTo>
                    <a:lnTo>
                      <a:pt x="1442" y="2409"/>
                    </a:lnTo>
                    <a:lnTo>
                      <a:pt x="1560" y="2377"/>
                    </a:lnTo>
                    <a:lnTo>
                      <a:pt x="1668" y="2334"/>
                    </a:lnTo>
                    <a:lnTo>
                      <a:pt x="1775" y="2291"/>
                    </a:lnTo>
                    <a:lnTo>
                      <a:pt x="1883" y="2227"/>
                    </a:lnTo>
                    <a:lnTo>
                      <a:pt x="1979" y="2151"/>
                    </a:lnTo>
                    <a:lnTo>
                      <a:pt x="2065" y="2076"/>
                    </a:lnTo>
                    <a:lnTo>
                      <a:pt x="2152" y="1990"/>
                    </a:lnTo>
                    <a:lnTo>
                      <a:pt x="2216" y="1893"/>
                    </a:lnTo>
                    <a:lnTo>
                      <a:pt x="2281" y="1786"/>
                    </a:lnTo>
                    <a:lnTo>
                      <a:pt x="2334" y="1678"/>
                    </a:lnTo>
                    <a:lnTo>
                      <a:pt x="2377" y="1571"/>
                    </a:lnTo>
                    <a:lnTo>
                      <a:pt x="2410" y="1452"/>
                    </a:lnTo>
                    <a:lnTo>
                      <a:pt x="2431" y="1334"/>
                    </a:lnTo>
                    <a:lnTo>
                      <a:pt x="2431" y="1205"/>
                    </a:lnTo>
                    <a:lnTo>
                      <a:pt x="2420" y="1087"/>
                    </a:lnTo>
                    <a:lnTo>
                      <a:pt x="2410" y="969"/>
                    </a:lnTo>
                    <a:lnTo>
                      <a:pt x="2377" y="850"/>
                    </a:lnTo>
                    <a:lnTo>
                      <a:pt x="2334" y="743"/>
                    </a:lnTo>
                    <a:lnTo>
                      <a:pt x="2281" y="646"/>
                    </a:lnTo>
                    <a:lnTo>
                      <a:pt x="2227" y="538"/>
                    </a:lnTo>
                    <a:lnTo>
                      <a:pt x="2152" y="452"/>
                    </a:lnTo>
                    <a:lnTo>
                      <a:pt x="2076" y="366"/>
                    </a:lnTo>
                    <a:lnTo>
                      <a:pt x="1990" y="280"/>
                    </a:lnTo>
                    <a:lnTo>
                      <a:pt x="1904" y="216"/>
                    </a:lnTo>
                    <a:lnTo>
                      <a:pt x="1797" y="151"/>
                    </a:lnTo>
                    <a:lnTo>
                      <a:pt x="1700" y="98"/>
                    </a:lnTo>
                    <a:lnTo>
                      <a:pt x="1592" y="55"/>
                    </a:lnTo>
                    <a:lnTo>
                      <a:pt x="1474" y="22"/>
                    </a:lnTo>
                    <a:lnTo>
                      <a:pt x="1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688925" y="22795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16" y="1"/>
                    </a:moveTo>
                    <a:lnTo>
                      <a:pt x="1087" y="11"/>
                    </a:lnTo>
                    <a:lnTo>
                      <a:pt x="969" y="33"/>
                    </a:lnTo>
                    <a:lnTo>
                      <a:pt x="861" y="54"/>
                    </a:lnTo>
                    <a:lnTo>
                      <a:pt x="753" y="97"/>
                    </a:lnTo>
                    <a:lnTo>
                      <a:pt x="646" y="151"/>
                    </a:lnTo>
                    <a:lnTo>
                      <a:pt x="549" y="216"/>
                    </a:lnTo>
                    <a:lnTo>
                      <a:pt x="452" y="280"/>
                    </a:lnTo>
                    <a:lnTo>
                      <a:pt x="366" y="366"/>
                    </a:lnTo>
                    <a:lnTo>
                      <a:pt x="291" y="452"/>
                    </a:lnTo>
                    <a:lnTo>
                      <a:pt x="216" y="538"/>
                    </a:lnTo>
                    <a:lnTo>
                      <a:pt x="151" y="635"/>
                    </a:lnTo>
                    <a:lnTo>
                      <a:pt x="108" y="743"/>
                    </a:lnTo>
                    <a:lnTo>
                      <a:pt x="65" y="850"/>
                    </a:lnTo>
                    <a:lnTo>
                      <a:pt x="33" y="968"/>
                    </a:lnTo>
                    <a:lnTo>
                      <a:pt x="12" y="1087"/>
                    </a:lnTo>
                    <a:lnTo>
                      <a:pt x="1" y="1205"/>
                    </a:lnTo>
                    <a:lnTo>
                      <a:pt x="12" y="1334"/>
                    </a:lnTo>
                    <a:lnTo>
                      <a:pt x="33" y="1452"/>
                    </a:lnTo>
                    <a:lnTo>
                      <a:pt x="65" y="1571"/>
                    </a:lnTo>
                    <a:lnTo>
                      <a:pt x="108" y="1678"/>
                    </a:lnTo>
                    <a:lnTo>
                      <a:pt x="162" y="1786"/>
                    </a:lnTo>
                    <a:lnTo>
                      <a:pt x="227" y="1893"/>
                    </a:lnTo>
                    <a:lnTo>
                      <a:pt x="291" y="1990"/>
                    </a:lnTo>
                    <a:lnTo>
                      <a:pt x="377" y="2076"/>
                    </a:lnTo>
                    <a:lnTo>
                      <a:pt x="463" y="2151"/>
                    </a:lnTo>
                    <a:lnTo>
                      <a:pt x="560" y="2227"/>
                    </a:lnTo>
                    <a:lnTo>
                      <a:pt x="667" y="2291"/>
                    </a:lnTo>
                    <a:lnTo>
                      <a:pt x="775" y="2345"/>
                    </a:lnTo>
                    <a:lnTo>
                      <a:pt x="893" y="2377"/>
                    </a:lnTo>
                    <a:lnTo>
                      <a:pt x="1012" y="2409"/>
                    </a:lnTo>
                    <a:lnTo>
                      <a:pt x="1130" y="2420"/>
                    </a:lnTo>
                    <a:lnTo>
                      <a:pt x="1248" y="2431"/>
                    </a:lnTo>
                    <a:lnTo>
                      <a:pt x="1366" y="2420"/>
                    </a:lnTo>
                    <a:lnTo>
                      <a:pt x="1485" y="2399"/>
                    </a:lnTo>
                    <a:lnTo>
                      <a:pt x="1603" y="2366"/>
                    </a:lnTo>
                    <a:lnTo>
                      <a:pt x="1710" y="2313"/>
                    </a:lnTo>
                    <a:lnTo>
                      <a:pt x="1818" y="2259"/>
                    </a:lnTo>
                    <a:lnTo>
                      <a:pt x="1915" y="2194"/>
                    </a:lnTo>
                    <a:lnTo>
                      <a:pt x="2001" y="2130"/>
                    </a:lnTo>
                    <a:lnTo>
                      <a:pt x="2087" y="2044"/>
                    </a:lnTo>
                    <a:lnTo>
                      <a:pt x="2162" y="1958"/>
                    </a:lnTo>
                    <a:lnTo>
                      <a:pt x="2237" y="1861"/>
                    </a:lnTo>
                    <a:lnTo>
                      <a:pt x="2291" y="1764"/>
                    </a:lnTo>
                    <a:lnTo>
                      <a:pt x="2345" y="1657"/>
                    </a:lnTo>
                    <a:lnTo>
                      <a:pt x="2377" y="1549"/>
                    </a:lnTo>
                    <a:lnTo>
                      <a:pt x="2409" y="1431"/>
                    </a:lnTo>
                    <a:lnTo>
                      <a:pt x="2431" y="1313"/>
                    </a:lnTo>
                    <a:lnTo>
                      <a:pt x="2431" y="1194"/>
                    </a:lnTo>
                    <a:lnTo>
                      <a:pt x="2420" y="1076"/>
                    </a:lnTo>
                    <a:lnTo>
                      <a:pt x="2399" y="958"/>
                    </a:lnTo>
                    <a:lnTo>
                      <a:pt x="2366" y="839"/>
                    </a:lnTo>
                    <a:lnTo>
                      <a:pt x="2323" y="732"/>
                    </a:lnTo>
                    <a:lnTo>
                      <a:pt x="2270" y="635"/>
                    </a:lnTo>
                    <a:lnTo>
                      <a:pt x="2205" y="528"/>
                    </a:lnTo>
                    <a:lnTo>
                      <a:pt x="2141" y="442"/>
                    </a:lnTo>
                    <a:lnTo>
                      <a:pt x="2055" y="355"/>
                    </a:lnTo>
                    <a:lnTo>
                      <a:pt x="1969" y="280"/>
                    </a:lnTo>
                    <a:lnTo>
                      <a:pt x="1883" y="205"/>
                    </a:lnTo>
                    <a:lnTo>
                      <a:pt x="1775" y="151"/>
                    </a:lnTo>
                    <a:lnTo>
                      <a:pt x="1678" y="97"/>
                    </a:lnTo>
                    <a:lnTo>
                      <a:pt x="1560" y="54"/>
                    </a:lnTo>
                    <a:lnTo>
                      <a:pt x="1452" y="22"/>
                    </a:lnTo>
                    <a:lnTo>
                      <a:pt x="1334" y="1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925225" y="16510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37" y="0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2" y="54"/>
                    </a:lnTo>
                    <a:lnTo>
                      <a:pt x="775" y="86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69"/>
                    </a:lnTo>
                    <a:lnTo>
                      <a:pt x="388" y="344"/>
                    </a:lnTo>
                    <a:lnTo>
                      <a:pt x="302" y="420"/>
                    </a:lnTo>
                    <a:lnTo>
                      <a:pt x="237" y="516"/>
                    </a:lnTo>
                    <a:lnTo>
                      <a:pt x="173" y="613"/>
                    </a:lnTo>
                    <a:lnTo>
                      <a:pt x="119" y="710"/>
                    </a:lnTo>
                    <a:lnTo>
                      <a:pt x="76" y="828"/>
                    </a:lnTo>
                    <a:lnTo>
                      <a:pt x="33" y="936"/>
                    </a:lnTo>
                    <a:lnTo>
                      <a:pt x="11" y="1054"/>
                    </a:lnTo>
                    <a:lnTo>
                      <a:pt x="1" y="1172"/>
                    </a:lnTo>
                    <a:lnTo>
                      <a:pt x="1" y="1301"/>
                    </a:lnTo>
                    <a:lnTo>
                      <a:pt x="22" y="1420"/>
                    </a:lnTo>
                    <a:lnTo>
                      <a:pt x="44" y="1538"/>
                    </a:lnTo>
                    <a:lnTo>
                      <a:pt x="87" y="1645"/>
                    </a:lnTo>
                    <a:lnTo>
                      <a:pt x="140" y="1764"/>
                    </a:lnTo>
                    <a:lnTo>
                      <a:pt x="194" y="1861"/>
                    </a:lnTo>
                    <a:lnTo>
                      <a:pt x="269" y="1957"/>
                    </a:lnTo>
                    <a:lnTo>
                      <a:pt x="345" y="2054"/>
                    </a:lnTo>
                    <a:lnTo>
                      <a:pt x="431" y="2129"/>
                    </a:lnTo>
                    <a:lnTo>
                      <a:pt x="528" y="2205"/>
                    </a:lnTo>
                    <a:lnTo>
                      <a:pt x="624" y="2269"/>
                    </a:lnTo>
                    <a:lnTo>
                      <a:pt x="732" y="2323"/>
                    </a:lnTo>
                    <a:lnTo>
                      <a:pt x="839" y="2366"/>
                    </a:lnTo>
                    <a:lnTo>
                      <a:pt x="958" y="2409"/>
                    </a:lnTo>
                    <a:lnTo>
                      <a:pt x="1076" y="2420"/>
                    </a:lnTo>
                    <a:lnTo>
                      <a:pt x="1205" y="2430"/>
                    </a:lnTo>
                    <a:lnTo>
                      <a:pt x="1323" y="2430"/>
                    </a:lnTo>
                    <a:lnTo>
                      <a:pt x="1442" y="2409"/>
                    </a:lnTo>
                    <a:lnTo>
                      <a:pt x="1560" y="2387"/>
                    </a:lnTo>
                    <a:lnTo>
                      <a:pt x="1667" y="2344"/>
                    </a:lnTo>
                    <a:lnTo>
                      <a:pt x="1775" y="2301"/>
                    </a:lnTo>
                    <a:lnTo>
                      <a:pt x="1872" y="2237"/>
                    </a:lnTo>
                    <a:lnTo>
                      <a:pt x="1968" y="2172"/>
                    </a:lnTo>
                    <a:lnTo>
                      <a:pt x="2054" y="2097"/>
                    </a:lnTo>
                    <a:lnTo>
                      <a:pt x="2130" y="2011"/>
                    </a:lnTo>
                    <a:lnTo>
                      <a:pt x="2205" y="1925"/>
                    </a:lnTo>
                    <a:lnTo>
                      <a:pt x="2270" y="1817"/>
                    </a:lnTo>
                    <a:lnTo>
                      <a:pt x="2323" y="1721"/>
                    </a:lnTo>
                    <a:lnTo>
                      <a:pt x="2366" y="1613"/>
                    </a:lnTo>
                    <a:lnTo>
                      <a:pt x="2399" y="1495"/>
                    </a:lnTo>
                    <a:lnTo>
                      <a:pt x="2420" y="1377"/>
                    </a:lnTo>
                    <a:lnTo>
                      <a:pt x="2431" y="1258"/>
                    </a:lnTo>
                    <a:lnTo>
                      <a:pt x="2431" y="1140"/>
                    </a:lnTo>
                    <a:lnTo>
                      <a:pt x="2420" y="1011"/>
                    </a:lnTo>
                    <a:lnTo>
                      <a:pt x="2388" y="893"/>
                    </a:lnTo>
                    <a:lnTo>
                      <a:pt x="2356" y="785"/>
                    </a:lnTo>
                    <a:lnTo>
                      <a:pt x="2302" y="678"/>
                    </a:lnTo>
                    <a:lnTo>
                      <a:pt x="2248" y="570"/>
                    </a:lnTo>
                    <a:lnTo>
                      <a:pt x="2173" y="473"/>
                    </a:lnTo>
                    <a:lnTo>
                      <a:pt x="2097" y="387"/>
                    </a:lnTo>
                    <a:lnTo>
                      <a:pt x="2011" y="301"/>
                    </a:lnTo>
                    <a:lnTo>
                      <a:pt x="1915" y="226"/>
                    </a:lnTo>
                    <a:lnTo>
                      <a:pt x="1818" y="162"/>
                    </a:lnTo>
                    <a:lnTo>
                      <a:pt x="1710" y="108"/>
                    </a:lnTo>
                    <a:lnTo>
                      <a:pt x="1603" y="65"/>
                    </a:lnTo>
                    <a:lnTo>
                      <a:pt x="1485" y="33"/>
                    </a:lnTo>
                    <a:lnTo>
                      <a:pt x="1356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1790300" y="2279500"/>
                <a:ext cx="60525" cy="60775"/>
              </a:xfrm>
              <a:custGeom>
                <a:rect b="b" l="l" r="r" t="t"/>
                <a:pathLst>
                  <a:path extrusionOk="0" h="2431" w="2421">
                    <a:moveTo>
                      <a:pt x="1237" y="1"/>
                    </a:moveTo>
                    <a:lnTo>
                      <a:pt x="1119" y="11"/>
                    </a:lnTo>
                    <a:lnTo>
                      <a:pt x="1001" y="22"/>
                    </a:lnTo>
                    <a:lnTo>
                      <a:pt x="883" y="54"/>
                    </a:lnTo>
                    <a:lnTo>
                      <a:pt x="775" y="87"/>
                    </a:lnTo>
                    <a:lnTo>
                      <a:pt x="667" y="140"/>
                    </a:lnTo>
                    <a:lnTo>
                      <a:pt x="571" y="194"/>
                    </a:lnTo>
                    <a:lnTo>
                      <a:pt x="474" y="259"/>
                    </a:lnTo>
                    <a:lnTo>
                      <a:pt x="388" y="345"/>
                    </a:lnTo>
                    <a:lnTo>
                      <a:pt x="302" y="420"/>
                    </a:lnTo>
                    <a:lnTo>
                      <a:pt x="227" y="517"/>
                    </a:lnTo>
                    <a:lnTo>
                      <a:pt x="162" y="614"/>
                    </a:lnTo>
                    <a:lnTo>
                      <a:pt x="108" y="721"/>
                    </a:lnTo>
                    <a:lnTo>
                      <a:pt x="65" y="829"/>
                    </a:lnTo>
                    <a:lnTo>
                      <a:pt x="33" y="936"/>
                    </a:lnTo>
                    <a:lnTo>
                      <a:pt x="12" y="1054"/>
                    </a:lnTo>
                    <a:lnTo>
                      <a:pt x="1" y="1173"/>
                    </a:lnTo>
                    <a:lnTo>
                      <a:pt x="1" y="1291"/>
                    </a:lnTo>
                    <a:lnTo>
                      <a:pt x="12" y="1409"/>
                    </a:lnTo>
                    <a:lnTo>
                      <a:pt x="44" y="1528"/>
                    </a:lnTo>
                    <a:lnTo>
                      <a:pt x="76" y="1635"/>
                    </a:lnTo>
                    <a:lnTo>
                      <a:pt x="130" y="1743"/>
                    </a:lnTo>
                    <a:lnTo>
                      <a:pt x="184" y="1850"/>
                    </a:lnTo>
                    <a:lnTo>
                      <a:pt x="248" y="1936"/>
                    </a:lnTo>
                    <a:lnTo>
                      <a:pt x="323" y="2033"/>
                    </a:lnTo>
                    <a:lnTo>
                      <a:pt x="409" y="2108"/>
                    </a:lnTo>
                    <a:lnTo>
                      <a:pt x="495" y="2184"/>
                    </a:lnTo>
                    <a:lnTo>
                      <a:pt x="592" y="2248"/>
                    </a:lnTo>
                    <a:lnTo>
                      <a:pt x="700" y="2313"/>
                    </a:lnTo>
                    <a:lnTo>
                      <a:pt x="807" y="2356"/>
                    </a:lnTo>
                    <a:lnTo>
                      <a:pt x="915" y="2388"/>
                    </a:lnTo>
                    <a:lnTo>
                      <a:pt x="1033" y="2409"/>
                    </a:lnTo>
                    <a:lnTo>
                      <a:pt x="1151" y="2431"/>
                    </a:lnTo>
                    <a:lnTo>
                      <a:pt x="1280" y="2431"/>
                    </a:lnTo>
                    <a:lnTo>
                      <a:pt x="1399" y="2409"/>
                    </a:lnTo>
                    <a:lnTo>
                      <a:pt x="1517" y="2388"/>
                    </a:lnTo>
                    <a:lnTo>
                      <a:pt x="1635" y="2345"/>
                    </a:lnTo>
                    <a:lnTo>
                      <a:pt x="1743" y="2302"/>
                    </a:lnTo>
                    <a:lnTo>
                      <a:pt x="1850" y="2237"/>
                    </a:lnTo>
                    <a:lnTo>
                      <a:pt x="1947" y="2173"/>
                    </a:lnTo>
                    <a:lnTo>
                      <a:pt x="2033" y="2087"/>
                    </a:lnTo>
                    <a:lnTo>
                      <a:pt x="2119" y="2001"/>
                    </a:lnTo>
                    <a:lnTo>
                      <a:pt x="2194" y="1915"/>
                    </a:lnTo>
                    <a:lnTo>
                      <a:pt x="2259" y="1807"/>
                    </a:lnTo>
                    <a:lnTo>
                      <a:pt x="2313" y="1700"/>
                    </a:lnTo>
                    <a:lnTo>
                      <a:pt x="2356" y="1592"/>
                    </a:lnTo>
                    <a:lnTo>
                      <a:pt x="2388" y="1474"/>
                    </a:lnTo>
                    <a:lnTo>
                      <a:pt x="2409" y="1356"/>
                    </a:lnTo>
                    <a:lnTo>
                      <a:pt x="2420" y="1226"/>
                    </a:lnTo>
                    <a:lnTo>
                      <a:pt x="2420" y="1108"/>
                    </a:lnTo>
                    <a:lnTo>
                      <a:pt x="2399" y="990"/>
                    </a:lnTo>
                    <a:lnTo>
                      <a:pt x="2366" y="872"/>
                    </a:lnTo>
                    <a:lnTo>
                      <a:pt x="2334" y="764"/>
                    </a:lnTo>
                    <a:lnTo>
                      <a:pt x="2280" y="657"/>
                    </a:lnTo>
                    <a:lnTo>
                      <a:pt x="2216" y="560"/>
                    </a:lnTo>
                    <a:lnTo>
                      <a:pt x="2151" y="463"/>
                    </a:lnTo>
                    <a:lnTo>
                      <a:pt x="2076" y="377"/>
                    </a:lnTo>
                    <a:lnTo>
                      <a:pt x="1990" y="302"/>
                    </a:lnTo>
                    <a:lnTo>
                      <a:pt x="1893" y="226"/>
                    </a:lnTo>
                    <a:lnTo>
                      <a:pt x="1797" y="162"/>
                    </a:lnTo>
                    <a:lnTo>
                      <a:pt x="1700" y="108"/>
                    </a:lnTo>
                    <a:lnTo>
                      <a:pt x="1581" y="65"/>
                    </a:lnTo>
                    <a:lnTo>
                      <a:pt x="1474" y="33"/>
                    </a:lnTo>
                    <a:lnTo>
                      <a:pt x="1356" y="11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1553750" y="1651000"/>
                <a:ext cx="60775" cy="60775"/>
              </a:xfrm>
              <a:custGeom>
                <a:rect b="b" l="l" r="r" t="t"/>
                <a:pathLst>
                  <a:path extrusionOk="0" h="2431" w="2431">
                    <a:moveTo>
                      <a:pt x="1237" y="0"/>
                    </a:moveTo>
                    <a:lnTo>
                      <a:pt x="1108" y="11"/>
                    </a:lnTo>
                    <a:lnTo>
                      <a:pt x="989" y="22"/>
                    </a:lnTo>
                    <a:lnTo>
                      <a:pt x="871" y="54"/>
                    </a:lnTo>
                    <a:lnTo>
                      <a:pt x="764" y="97"/>
                    </a:lnTo>
                    <a:lnTo>
                      <a:pt x="656" y="140"/>
                    </a:lnTo>
                    <a:lnTo>
                      <a:pt x="549" y="205"/>
                    </a:lnTo>
                    <a:lnTo>
                      <a:pt x="452" y="280"/>
                    </a:lnTo>
                    <a:lnTo>
                      <a:pt x="366" y="355"/>
                    </a:lnTo>
                    <a:lnTo>
                      <a:pt x="290" y="441"/>
                    </a:lnTo>
                    <a:lnTo>
                      <a:pt x="215" y="538"/>
                    </a:lnTo>
                    <a:lnTo>
                      <a:pt x="151" y="645"/>
                    </a:lnTo>
                    <a:lnTo>
                      <a:pt x="97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26"/>
                    </a:lnTo>
                    <a:lnTo>
                      <a:pt x="11" y="1344"/>
                    </a:lnTo>
                    <a:lnTo>
                      <a:pt x="22" y="1463"/>
                    </a:lnTo>
                    <a:lnTo>
                      <a:pt x="54" y="1581"/>
                    </a:lnTo>
                    <a:lnTo>
                      <a:pt x="97" y="1688"/>
                    </a:lnTo>
                    <a:lnTo>
                      <a:pt x="151" y="1796"/>
                    </a:lnTo>
                    <a:lnTo>
                      <a:pt x="215" y="1893"/>
                    </a:lnTo>
                    <a:lnTo>
                      <a:pt x="280" y="1979"/>
                    </a:lnTo>
                    <a:lnTo>
                      <a:pt x="355" y="2065"/>
                    </a:lnTo>
                    <a:lnTo>
                      <a:pt x="441" y="2151"/>
                    </a:lnTo>
                    <a:lnTo>
                      <a:pt x="538" y="2215"/>
                    </a:lnTo>
                    <a:lnTo>
                      <a:pt x="635" y="2280"/>
                    </a:lnTo>
                    <a:lnTo>
                      <a:pt x="731" y="2334"/>
                    </a:lnTo>
                    <a:lnTo>
                      <a:pt x="850" y="2377"/>
                    </a:lnTo>
                    <a:lnTo>
                      <a:pt x="957" y="2409"/>
                    </a:lnTo>
                    <a:lnTo>
                      <a:pt x="1075" y="2420"/>
                    </a:lnTo>
                    <a:lnTo>
                      <a:pt x="1194" y="2430"/>
                    </a:lnTo>
                    <a:lnTo>
                      <a:pt x="1323" y="2430"/>
                    </a:lnTo>
                    <a:lnTo>
                      <a:pt x="1441" y="2409"/>
                    </a:lnTo>
                    <a:lnTo>
                      <a:pt x="1559" y="2387"/>
                    </a:lnTo>
                    <a:lnTo>
                      <a:pt x="1678" y="2344"/>
                    </a:lnTo>
                    <a:lnTo>
                      <a:pt x="1785" y="2291"/>
                    </a:lnTo>
                    <a:lnTo>
                      <a:pt x="1882" y="2226"/>
                    </a:lnTo>
                    <a:lnTo>
                      <a:pt x="1979" y="2162"/>
                    </a:lnTo>
                    <a:lnTo>
                      <a:pt x="2065" y="2076"/>
                    </a:lnTo>
                    <a:lnTo>
                      <a:pt x="2151" y="1990"/>
                    </a:lnTo>
                    <a:lnTo>
                      <a:pt x="2215" y="1893"/>
                    </a:lnTo>
                    <a:lnTo>
                      <a:pt x="2280" y="1796"/>
                    </a:lnTo>
                    <a:lnTo>
                      <a:pt x="2334" y="1688"/>
                    </a:lnTo>
                    <a:lnTo>
                      <a:pt x="2377" y="1570"/>
                    </a:lnTo>
                    <a:lnTo>
                      <a:pt x="2409" y="1452"/>
                    </a:lnTo>
                    <a:lnTo>
                      <a:pt x="2430" y="1334"/>
                    </a:lnTo>
                    <a:lnTo>
                      <a:pt x="2430" y="1205"/>
                    </a:lnTo>
                    <a:lnTo>
                      <a:pt x="2430" y="1086"/>
                    </a:lnTo>
                    <a:lnTo>
                      <a:pt x="2409" y="968"/>
                    </a:lnTo>
                    <a:lnTo>
                      <a:pt x="2377" y="860"/>
                    </a:lnTo>
                    <a:lnTo>
                      <a:pt x="2334" y="753"/>
                    </a:lnTo>
                    <a:lnTo>
                      <a:pt x="2280" y="645"/>
                    </a:lnTo>
                    <a:lnTo>
                      <a:pt x="2226" y="549"/>
                    </a:lnTo>
                    <a:lnTo>
                      <a:pt x="2151" y="452"/>
                    </a:lnTo>
                    <a:lnTo>
                      <a:pt x="2075" y="366"/>
                    </a:lnTo>
                    <a:lnTo>
                      <a:pt x="1989" y="291"/>
                    </a:lnTo>
                    <a:lnTo>
                      <a:pt x="1903" y="215"/>
                    </a:lnTo>
                    <a:lnTo>
                      <a:pt x="1796" y="151"/>
                    </a:lnTo>
                    <a:lnTo>
                      <a:pt x="1699" y="108"/>
                    </a:lnTo>
                    <a:lnTo>
                      <a:pt x="1592" y="65"/>
                    </a:lnTo>
                    <a:lnTo>
                      <a:pt x="1473" y="33"/>
                    </a:lnTo>
                    <a:lnTo>
                      <a:pt x="1355" y="11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1398350" y="1573300"/>
                <a:ext cx="60250" cy="60525"/>
              </a:xfrm>
              <a:custGeom>
                <a:rect b="b" l="l" r="r" t="t"/>
                <a:pathLst>
                  <a:path extrusionOk="0" h="2421" w="2410">
                    <a:moveTo>
                      <a:pt x="1130" y="1"/>
                    </a:moveTo>
                    <a:lnTo>
                      <a:pt x="1012" y="22"/>
                    </a:lnTo>
                    <a:lnTo>
                      <a:pt x="893" y="44"/>
                    </a:lnTo>
                    <a:lnTo>
                      <a:pt x="786" y="87"/>
                    </a:lnTo>
                    <a:lnTo>
                      <a:pt x="678" y="130"/>
                    </a:lnTo>
                    <a:lnTo>
                      <a:pt x="582" y="183"/>
                    </a:lnTo>
                    <a:lnTo>
                      <a:pt x="485" y="259"/>
                    </a:lnTo>
                    <a:lnTo>
                      <a:pt x="388" y="334"/>
                    </a:lnTo>
                    <a:lnTo>
                      <a:pt x="313" y="420"/>
                    </a:lnTo>
                    <a:lnTo>
                      <a:pt x="237" y="506"/>
                    </a:lnTo>
                    <a:lnTo>
                      <a:pt x="173" y="603"/>
                    </a:lnTo>
                    <a:lnTo>
                      <a:pt x="108" y="710"/>
                    </a:lnTo>
                    <a:lnTo>
                      <a:pt x="65" y="818"/>
                    </a:lnTo>
                    <a:lnTo>
                      <a:pt x="33" y="925"/>
                    </a:lnTo>
                    <a:lnTo>
                      <a:pt x="12" y="1044"/>
                    </a:lnTo>
                    <a:lnTo>
                      <a:pt x="1" y="1162"/>
                    </a:lnTo>
                    <a:lnTo>
                      <a:pt x="1" y="1291"/>
                    </a:lnTo>
                    <a:lnTo>
                      <a:pt x="12" y="1399"/>
                    </a:lnTo>
                    <a:lnTo>
                      <a:pt x="33" y="1517"/>
                    </a:lnTo>
                    <a:lnTo>
                      <a:pt x="76" y="1624"/>
                    </a:lnTo>
                    <a:lnTo>
                      <a:pt x="119" y="1732"/>
                    </a:lnTo>
                    <a:lnTo>
                      <a:pt x="184" y="1839"/>
                    </a:lnTo>
                    <a:lnTo>
                      <a:pt x="248" y="1936"/>
                    </a:lnTo>
                    <a:lnTo>
                      <a:pt x="324" y="2022"/>
                    </a:lnTo>
                    <a:lnTo>
                      <a:pt x="410" y="2108"/>
                    </a:lnTo>
                    <a:lnTo>
                      <a:pt x="496" y="2183"/>
                    </a:lnTo>
                    <a:lnTo>
                      <a:pt x="592" y="2248"/>
                    </a:lnTo>
                    <a:lnTo>
                      <a:pt x="700" y="2302"/>
                    </a:lnTo>
                    <a:lnTo>
                      <a:pt x="807" y="2345"/>
                    </a:lnTo>
                    <a:lnTo>
                      <a:pt x="926" y="2388"/>
                    </a:lnTo>
                    <a:lnTo>
                      <a:pt x="1044" y="2409"/>
                    </a:lnTo>
                    <a:lnTo>
                      <a:pt x="1162" y="2420"/>
                    </a:lnTo>
                    <a:lnTo>
                      <a:pt x="1281" y="2420"/>
                    </a:lnTo>
                    <a:lnTo>
                      <a:pt x="1399" y="2399"/>
                    </a:lnTo>
                    <a:lnTo>
                      <a:pt x="1506" y="2377"/>
                    </a:lnTo>
                    <a:lnTo>
                      <a:pt x="1625" y="2345"/>
                    </a:lnTo>
                    <a:lnTo>
                      <a:pt x="1732" y="2291"/>
                    </a:lnTo>
                    <a:lnTo>
                      <a:pt x="1829" y="2237"/>
                    </a:lnTo>
                    <a:lnTo>
                      <a:pt x="1926" y="2162"/>
                    </a:lnTo>
                    <a:lnTo>
                      <a:pt x="2012" y="2087"/>
                    </a:lnTo>
                    <a:lnTo>
                      <a:pt x="2098" y="2011"/>
                    </a:lnTo>
                    <a:lnTo>
                      <a:pt x="2173" y="1915"/>
                    </a:lnTo>
                    <a:lnTo>
                      <a:pt x="2238" y="1818"/>
                    </a:lnTo>
                    <a:lnTo>
                      <a:pt x="2291" y="1710"/>
                    </a:lnTo>
                    <a:lnTo>
                      <a:pt x="2345" y="1603"/>
                    </a:lnTo>
                    <a:lnTo>
                      <a:pt x="2377" y="1495"/>
                    </a:lnTo>
                    <a:lnTo>
                      <a:pt x="2399" y="1377"/>
                    </a:lnTo>
                    <a:lnTo>
                      <a:pt x="2410" y="1259"/>
                    </a:lnTo>
                    <a:lnTo>
                      <a:pt x="2410" y="1140"/>
                    </a:lnTo>
                    <a:lnTo>
                      <a:pt x="2399" y="1022"/>
                    </a:lnTo>
                    <a:lnTo>
                      <a:pt x="2367" y="904"/>
                    </a:lnTo>
                    <a:lnTo>
                      <a:pt x="2334" y="796"/>
                    </a:lnTo>
                    <a:lnTo>
                      <a:pt x="2281" y="689"/>
                    </a:lnTo>
                    <a:lnTo>
                      <a:pt x="2227" y="581"/>
                    </a:lnTo>
                    <a:lnTo>
                      <a:pt x="2162" y="485"/>
                    </a:lnTo>
                    <a:lnTo>
                      <a:pt x="2087" y="398"/>
                    </a:lnTo>
                    <a:lnTo>
                      <a:pt x="2001" y="312"/>
                    </a:lnTo>
                    <a:lnTo>
                      <a:pt x="1904" y="237"/>
                    </a:lnTo>
                    <a:lnTo>
                      <a:pt x="1807" y="173"/>
                    </a:lnTo>
                    <a:lnTo>
                      <a:pt x="1711" y="119"/>
                    </a:lnTo>
                    <a:lnTo>
                      <a:pt x="1603" y="76"/>
                    </a:lnTo>
                    <a:lnTo>
                      <a:pt x="1485" y="33"/>
                    </a:lnTo>
                    <a:lnTo>
                      <a:pt x="1367" y="11"/>
                    </a:lnTo>
                    <a:lnTo>
                      <a:pt x="124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1004000" y="2675225"/>
                <a:ext cx="59150" cy="58875"/>
              </a:xfrm>
              <a:custGeom>
                <a:rect b="b" l="l" r="r" t="t"/>
                <a:pathLst>
                  <a:path extrusionOk="0" h="2355" w="2366">
                    <a:moveTo>
                      <a:pt x="1183" y="0"/>
                    </a:moveTo>
                    <a:lnTo>
                      <a:pt x="1065" y="11"/>
                    </a:lnTo>
                    <a:lnTo>
                      <a:pt x="947" y="32"/>
                    </a:lnTo>
                    <a:lnTo>
                      <a:pt x="828" y="54"/>
                    </a:lnTo>
                    <a:lnTo>
                      <a:pt x="721" y="97"/>
                    </a:lnTo>
                    <a:lnTo>
                      <a:pt x="613" y="151"/>
                    </a:lnTo>
                    <a:lnTo>
                      <a:pt x="516" y="215"/>
                    </a:lnTo>
                    <a:lnTo>
                      <a:pt x="430" y="290"/>
                    </a:lnTo>
                    <a:lnTo>
                      <a:pt x="344" y="366"/>
                    </a:lnTo>
                    <a:lnTo>
                      <a:pt x="269" y="452"/>
                    </a:lnTo>
                    <a:lnTo>
                      <a:pt x="194" y="548"/>
                    </a:lnTo>
                    <a:lnTo>
                      <a:pt x="140" y="645"/>
                    </a:lnTo>
                    <a:lnTo>
                      <a:pt x="86" y="753"/>
                    </a:lnTo>
                    <a:lnTo>
                      <a:pt x="54" y="860"/>
                    </a:lnTo>
                    <a:lnTo>
                      <a:pt x="22" y="979"/>
                    </a:lnTo>
                    <a:lnTo>
                      <a:pt x="11" y="1097"/>
                    </a:lnTo>
                    <a:lnTo>
                      <a:pt x="0" y="1215"/>
                    </a:lnTo>
                    <a:lnTo>
                      <a:pt x="11" y="1333"/>
                    </a:lnTo>
                    <a:lnTo>
                      <a:pt x="33" y="1452"/>
                    </a:lnTo>
                    <a:lnTo>
                      <a:pt x="76" y="1559"/>
                    </a:lnTo>
                    <a:lnTo>
                      <a:pt x="119" y="1667"/>
                    </a:lnTo>
                    <a:lnTo>
                      <a:pt x="172" y="1763"/>
                    </a:lnTo>
                    <a:lnTo>
                      <a:pt x="226" y="1860"/>
                    </a:lnTo>
                    <a:lnTo>
                      <a:pt x="301" y="1946"/>
                    </a:lnTo>
                    <a:lnTo>
                      <a:pt x="377" y="2032"/>
                    </a:lnTo>
                    <a:lnTo>
                      <a:pt x="463" y="2108"/>
                    </a:lnTo>
                    <a:lnTo>
                      <a:pt x="559" y="2172"/>
                    </a:lnTo>
                    <a:lnTo>
                      <a:pt x="656" y="2226"/>
                    </a:lnTo>
                    <a:lnTo>
                      <a:pt x="753" y="2280"/>
                    </a:lnTo>
                    <a:lnTo>
                      <a:pt x="861" y="2312"/>
                    </a:lnTo>
                    <a:lnTo>
                      <a:pt x="979" y="2344"/>
                    </a:lnTo>
                    <a:lnTo>
                      <a:pt x="1086" y="2355"/>
                    </a:lnTo>
                    <a:lnTo>
                      <a:pt x="1323" y="2355"/>
                    </a:lnTo>
                    <a:lnTo>
                      <a:pt x="1441" y="2333"/>
                    </a:lnTo>
                    <a:lnTo>
                      <a:pt x="1549" y="2301"/>
                    </a:lnTo>
                    <a:lnTo>
                      <a:pt x="1656" y="2258"/>
                    </a:lnTo>
                    <a:lnTo>
                      <a:pt x="1753" y="2204"/>
                    </a:lnTo>
                    <a:lnTo>
                      <a:pt x="1850" y="2140"/>
                    </a:lnTo>
                    <a:lnTo>
                      <a:pt x="1947" y="2075"/>
                    </a:lnTo>
                    <a:lnTo>
                      <a:pt x="2022" y="2000"/>
                    </a:lnTo>
                    <a:lnTo>
                      <a:pt x="2097" y="1914"/>
                    </a:lnTo>
                    <a:lnTo>
                      <a:pt x="2162" y="1817"/>
                    </a:lnTo>
                    <a:lnTo>
                      <a:pt x="2226" y="1720"/>
                    </a:lnTo>
                    <a:lnTo>
                      <a:pt x="2269" y="1624"/>
                    </a:lnTo>
                    <a:lnTo>
                      <a:pt x="2312" y="1516"/>
                    </a:lnTo>
                    <a:lnTo>
                      <a:pt x="2344" y="1398"/>
                    </a:lnTo>
                    <a:lnTo>
                      <a:pt x="2355" y="1290"/>
                    </a:lnTo>
                    <a:lnTo>
                      <a:pt x="2366" y="1172"/>
                    </a:lnTo>
                    <a:lnTo>
                      <a:pt x="2355" y="1054"/>
                    </a:lnTo>
                    <a:lnTo>
                      <a:pt x="2334" y="936"/>
                    </a:lnTo>
                    <a:lnTo>
                      <a:pt x="2301" y="828"/>
                    </a:lnTo>
                    <a:lnTo>
                      <a:pt x="2269" y="720"/>
                    </a:lnTo>
                    <a:lnTo>
                      <a:pt x="2215" y="624"/>
                    </a:lnTo>
                    <a:lnTo>
                      <a:pt x="2151" y="527"/>
                    </a:lnTo>
                    <a:lnTo>
                      <a:pt x="2086" y="430"/>
                    </a:lnTo>
                    <a:lnTo>
                      <a:pt x="2011" y="355"/>
                    </a:lnTo>
                    <a:lnTo>
                      <a:pt x="1925" y="269"/>
                    </a:lnTo>
                    <a:lnTo>
                      <a:pt x="1839" y="204"/>
                    </a:lnTo>
                    <a:lnTo>
                      <a:pt x="1742" y="151"/>
                    </a:lnTo>
                    <a:lnTo>
                      <a:pt x="1635" y="97"/>
                    </a:lnTo>
                    <a:lnTo>
                      <a:pt x="1527" y="54"/>
                    </a:lnTo>
                    <a:lnTo>
                      <a:pt x="1420" y="32"/>
                    </a:lnTo>
                    <a:lnTo>
                      <a:pt x="1301" y="11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1477125" y="1574375"/>
                <a:ext cx="58350" cy="58375"/>
              </a:xfrm>
              <a:custGeom>
                <a:rect b="b" l="l" r="r" t="t"/>
                <a:pathLst>
                  <a:path extrusionOk="0" h="2335" w="2334">
                    <a:moveTo>
                      <a:pt x="1065" y="1"/>
                    </a:moveTo>
                    <a:lnTo>
                      <a:pt x="947" y="22"/>
                    </a:lnTo>
                    <a:lnTo>
                      <a:pt x="839" y="44"/>
                    </a:lnTo>
                    <a:lnTo>
                      <a:pt x="732" y="87"/>
                    </a:lnTo>
                    <a:lnTo>
                      <a:pt x="624" y="130"/>
                    </a:lnTo>
                    <a:lnTo>
                      <a:pt x="527" y="194"/>
                    </a:lnTo>
                    <a:lnTo>
                      <a:pt x="441" y="259"/>
                    </a:lnTo>
                    <a:lnTo>
                      <a:pt x="355" y="334"/>
                    </a:lnTo>
                    <a:lnTo>
                      <a:pt x="280" y="409"/>
                    </a:lnTo>
                    <a:lnTo>
                      <a:pt x="205" y="495"/>
                    </a:lnTo>
                    <a:lnTo>
                      <a:pt x="151" y="592"/>
                    </a:lnTo>
                    <a:lnTo>
                      <a:pt x="97" y="700"/>
                    </a:lnTo>
                    <a:lnTo>
                      <a:pt x="54" y="796"/>
                    </a:lnTo>
                    <a:lnTo>
                      <a:pt x="22" y="915"/>
                    </a:lnTo>
                    <a:lnTo>
                      <a:pt x="11" y="1022"/>
                    </a:lnTo>
                    <a:lnTo>
                      <a:pt x="1" y="1140"/>
                    </a:lnTo>
                    <a:lnTo>
                      <a:pt x="1" y="1269"/>
                    </a:lnTo>
                    <a:lnTo>
                      <a:pt x="22" y="1388"/>
                    </a:lnTo>
                    <a:lnTo>
                      <a:pt x="44" y="1495"/>
                    </a:lnTo>
                    <a:lnTo>
                      <a:pt x="87" y="1614"/>
                    </a:lnTo>
                    <a:lnTo>
                      <a:pt x="130" y="1710"/>
                    </a:lnTo>
                    <a:lnTo>
                      <a:pt x="194" y="1818"/>
                    </a:lnTo>
                    <a:lnTo>
                      <a:pt x="259" y="1904"/>
                    </a:lnTo>
                    <a:lnTo>
                      <a:pt x="334" y="1990"/>
                    </a:lnTo>
                    <a:lnTo>
                      <a:pt x="420" y="2065"/>
                    </a:lnTo>
                    <a:lnTo>
                      <a:pt x="517" y="2140"/>
                    </a:lnTo>
                    <a:lnTo>
                      <a:pt x="613" y="2194"/>
                    </a:lnTo>
                    <a:lnTo>
                      <a:pt x="721" y="2248"/>
                    </a:lnTo>
                    <a:lnTo>
                      <a:pt x="829" y="2291"/>
                    </a:lnTo>
                    <a:lnTo>
                      <a:pt x="947" y="2313"/>
                    </a:lnTo>
                    <a:lnTo>
                      <a:pt x="1065" y="2334"/>
                    </a:lnTo>
                    <a:lnTo>
                      <a:pt x="1302" y="2334"/>
                    </a:lnTo>
                    <a:lnTo>
                      <a:pt x="1420" y="2313"/>
                    </a:lnTo>
                    <a:lnTo>
                      <a:pt x="1527" y="2280"/>
                    </a:lnTo>
                    <a:lnTo>
                      <a:pt x="1635" y="2237"/>
                    </a:lnTo>
                    <a:lnTo>
                      <a:pt x="1732" y="2194"/>
                    </a:lnTo>
                    <a:lnTo>
                      <a:pt x="1829" y="2130"/>
                    </a:lnTo>
                    <a:lnTo>
                      <a:pt x="1915" y="2065"/>
                    </a:lnTo>
                    <a:lnTo>
                      <a:pt x="2001" y="1990"/>
                    </a:lnTo>
                    <a:lnTo>
                      <a:pt x="2076" y="1904"/>
                    </a:lnTo>
                    <a:lnTo>
                      <a:pt x="2140" y="1818"/>
                    </a:lnTo>
                    <a:lnTo>
                      <a:pt x="2194" y="1721"/>
                    </a:lnTo>
                    <a:lnTo>
                      <a:pt x="2248" y="1614"/>
                    </a:lnTo>
                    <a:lnTo>
                      <a:pt x="2280" y="1506"/>
                    </a:lnTo>
                    <a:lnTo>
                      <a:pt x="2312" y="1399"/>
                    </a:lnTo>
                    <a:lnTo>
                      <a:pt x="2334" y="1280"/>
                    </a:lnTo>
                    <a:lnTo>
                      <a:pt x="2334" y="1162"/>
                    </a:lnTo>
                    <a:lnTo>
                      <a:pt x="2334" y="1044"/>
                    </a:lnTo>
                    <a:lnTo>
                      <a:pt x="2312" y="936"/>
                    </a:lnTo>
                    <a:lnTo>
                      <a:pt x="2280" y="818"/>
                    </a:lnTo>
                    <a:lnTo>
                      <a:pt x="2248" y="710"/>
                    </a:lnTo>
                    <a:lnTo>
                      <a:pt x="2194" y="614"/>
                    </a:lnTo>
                    <a:lnTo>
                      <a:pt x="2140" y="517"/>
                    </a:lnTo>
                    <a:lnTo>
                      <a:pt x="2065" y="431"/>
                    </a:lnTo>
                    <a:lnTo>
                      <a:pt x="2001" y="345"/>
                    </a:lnTo>
                    <a:lnTo>
                      <a:pt x="1915" y="269"/>
                    </a:lnTo>
                    <a:lnTo>
                      <a:pt x="1829" y="205"/>
                    </a:lnTo>
                    <a:lnTo>
                      <a:pt x="1732" y="140"/>
                    </a:lnTo>
                    <a:lnTo>
                      <a:pt x="1624" y="97"/>
                    </a:lnTo>
                    <a:lnTo>
                      <a:pt x="1517" y="54"/>
                    </a:lnTo>
                    <a:lnTo>
                      <a:pt x="1409" y="2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690000" y="2360950"/>
                <a:ext cx="58900" cy="58900"/>
              </a:xfrm>
              <a:custGeom>
                <a:rect b="b" l="l" r="r" t="t"/>
                <a:pathLst>
                  <a:path extrusionOk="0" h="2356" w="2356">
                    <a:moveTo>
                      <a:pt x="1194" y="1"/>
                    </a:moveTo>
                    <a:lnTo>
                      <a:pt x="1076" y="12"/>
                    </a:lnTo>
                    <a:lnTo>
                      <a:pt x="958" y="22"/>
                    </a:lnTo>
                    <a:lnTo>
                      <a:pt x="850" y="55"/>
                    </a:lnTo>
                    <a:lnTo>
                      <a:pt x="743" y="87"/>
                    </a:lnTo>
                    <a:lnTo>
                      <a:pt x="646" y="141"/>
                    </a:lnTo>
                    <a:lnTo>
                      <a:pt x="538" y="194"/>
                    </a:lnTo>
                    <a:lnTo>
                      <a:pt x="452" y="259"/>
                    </a:lnTo>
                    <a:lnTo>
                      <a:pt x="366" y="334"/>
                    </a:lnTo>
                    <a:lnTo>
                      <a:pt x="291" y="420"/>
                    </a:lnTo>
                    <a:lnTo>
                      <a:pt x="216" y="506"/>
                    </a:lnTo>
                    <a:lnTo>
                      <a:pt x="151" y="603"/>
                    </a:lnTo>
                    <a:lnTo>
                      <a:pt x="108" y="700"/>
                    </a:lnTo>
                    <a:lnTo>
                      <a:pt x="65" y="807"/>
                    </a:lnTo>
                    <a:lnTo>
                      <a:pt x="33" y="915"/>
                    </a:lnTo>
                    <a:lnTo>
                      <a:pt x="12" y="1033"/>
                    </a:lnTo>
                    <a:lnTo>
                      <a:pt x="1" y="1151"/>
                    </a:lnTo>
                    <a:lnTo>
                      <a:pt x="1" y="1270"/>
                    </a:lnTo>
                    <a:lnTo>
                      <a:pt x="12" y="1388"/>
                    </a:lnTo>
                    <a:lnTo>
                      <a:pt x="44" y="1506"/>
                    </a:lnTo>
                    <a:lnTo>
                      <a:pt x="76" y="1614"/>
                    </a:lnTo>
                    <a:lnTo>
                      <a:pt x="130" y="1721"/>
                    </a:lnTo>
                    <a:lnTo>
                      <a:pt x="194" y="1818"/>
                    </a:lnTo>
                    <a:lnTo>
                      <a:pt x="259" y="1915"/>
                    </a:lnTo>
                    <a:lnTo>
                      <a:pt x="334" y="2001"/>
                    </a:lnTo>
                    <a:lnTo>
                      <a:pt x="420" y="2076"/>
                    </a:lnTo>
                    <a:lnTo>
                      <a:pt x="517" y="2151"/>
                    </a:lnTo>
                    <a:lnTo>
                      <a:pt x="614" y="2216"/>
                    </a:lnTo>
                    <a:lnTo>
                      <a:pt x="721" y="2270"/>
                    </a:lnTo>
                    <a:lnTo>
                      <a:pt x="829" y="2302"/>
                    </a:lnTo>
                    <a:lnTo>
                      <a:pt x="947" y="2334"/>
                    </a:lnTo>
                    <a:lnTo>
                      <a:pt x="1065" y="2356"/>
                    </a:lnTo>
                    <a:lnTo>
                      <a:pt x="1302" y="2356"/>
                    </a:lnTo>
                    <a:lnTo>
                      <a:pt x="1420" y="2334"/>
                    </a:lnTo>
                    <a:lnTo>
                      <a:pt x="1528" y="2302"/>
                    </a:lnTo>
                    <a:lnTo>
                      <a:pt x="1635" y="2270"/>
                    </a:lnTo>
                    <a:lnTo>
                      <a:pt x="1732" y="2216"/>
                    </a:lnTo>
                    <a:lnTo>
                      <a:pt x="1829" y="2151"/>
                    </a:lnTo>
                    <a:lnTo>
                      <a:pt x="1926" y="2087"/>
                    </a:lnTo>
                    <a:lnTo>
                      <a:pt x="2001" y="2012"/>
                    </a:lnTo>
                    <a:lnTo>
                      <a:pt x="2076" y="1926"/>
                    </a:lnTo>
                    <a:lnTo>
                      <a:pt x="2151" y="1840"/>
                    </a:lnTo>
                    <a:lnTo>
                      <a:pt x="2205" y="1743"/>
                    </a:lnTo>
                    <a:lnTo>
                      <a:pt x="2259" y="1635"/>
                    </a:lnTo>
                    <a:lnTo>
                      <a:pt x="2302" y="1528"/>
                    </a:lnTo>
                    <a:lnTo>
                      <a:pt x="2323" y="1420"/>
                    </a:lnTo>
                    <a:lnTo>
                      <a:pt x="2345" y="1302"/>
                    </a:lnTo>
                    <a:lnTo>
                      <a:pt x="2356" y="1184"/>
                    </a:lnTo>
                    <a:lnTo>
                      <a:pt x="2345" y="1076"/>
                    </a:lnTo>
                    <a:lnTo>
                      <a:pt x="2334" y="958"/>
                    </a:lnTo>
                    <a:lnTo>
                      <a:pt x="2302" y="850"/>
                    </a:lnTo>
                    <a:lnTo>
                      <a:pt x="2259" y="743"/>
                    </a:lnTo>
                    <a:lnTo>
                      <a:pt x="2216" y="635"/>
                    </a:lnTo>
                    <a:lnTo>
                      <a:pt x="2151" y="538"/>
                    </a:lnTo>
                    <a:lnTo>
                      <a:pt x="2087" y="452"/>
                    </a:lnTo>
                    <a:lnTo>
                      <a:pt x="2012" y="366"/>
                    </a:lnTo>
                    <a:lnTo>
                      <a:pt x="1926" y="291"/>
                    </a:lnTo>
                    <a:lnTo>
                      <a:pt x="1840" y="216"/>
                    </a:lnTo>
                    <a:lnTo>
                      <a:pt x="1743" y="162"/>
                    </a:lnTo>
                    <a:lnTo>
                      <a:pt x="1646" y="108"/>
                    </a:lnTo>
                    <a:lnTo>
                      <a:pt x="1538" y="65"/>
                    </a:lnTo>
                    <a:lnTo>
                      <a:pt x="1431" y="33"/>
                    </a:lnTo>
                    <a:lnTo>
                      <a:pt x="1313" y="12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690000" y="1888375"/>
                <a:ext cx="58900" cy="58875"/>
              </a:xfrm>
              <a:custGeom>
                <a:rect b="b" l="l" r="r" t="t"/>
                <a:pathLst>
                  <a:path extrusionOk="0" h="2355" w="2356">
                    <a:moveTo>
                      <a:pt x="1076" y="0"/>
                    </a:moveTo>
                    <a:lnTo>
                      <a:pt x="969" y="22"/>
                    </a:lnTo>
                    <a:lnTo>
                      <a:pt x="850" y="43"/>
                    </a:lnTo>
                    <a:lnTo>
                      <a:pt x="743" y="86"/>
                    </a:lnTo>
                    <a:lnTo>
                      <a:pt x="646" y="129"/>
                    </a:lnTo>
                    <a:lnTo>
                      <a:pt x="549" y="183"/>
                    </a:lnTo>
                    <a:lnTo>
                      <a:pt x="452" y="258"/>
                    </a:lnTo>
                    <a:lnTo>
                      <a:pt x="366" y="323"/>
                    </a:lnTo>
                    <a:lnTo>
                      <a:pt x="291" y="409"/>
                    </a:lnTo>
                    <a:lnTo>
                      <a:pt x="216" y="495"/>
                    </a:lnTo>
                    <a:lnTo>
                      <a:pt x="162" y="592"/>
                    </a:lnTo>
                    <a:lnTo>
                      <a:pt x="108" y="688"/>
                    </a:lnTo>
                    <a:lnTo>
                      <a:pt x="65" y="796"/>
                    </a:lnTo>
                    <a:lnTo>
                      <a:pt x="33" y="914"/>
                    </a:lnTo>
                    <a:lnTo>
                      <a:pt x="12" y="1022"/>
                    </a:lnTo>
                    <a:lnTo>
                      <a:pt x="1" y="1140"/>
                    </a:lnTo>
                    <a:lnTo>
                      <a:pt x="1" y="1258"/>
                    </a:lnTo>
                    <a:lnTo>
                      <a:pt x="12" y="1376"/>
                    </a:lnTo>
                    <a:lnTo>
                      <a:pt x="33" y="1484"/>
                    </a:lnTo>
                    <a:lnTo>
                      <a:pt x="76" y="1592"/>
                    </a:lnTo>
                    <a:lnTo>
                      <a:pt x="119" y="1699"/>
                    </a:lnTo>
                    <a:lnTo>
                      <a:pt x="173" y="1796"/>
                    </a:lnTo>
                    <a:lnTo>
                      <a:pt x="237" y="1882"/>
                    </a:lnTo>
                    <a:lnTo>
                      <a:pt x="313" y="1968"/>
                    </a:lnTo>
                    <a:lnTo>
                      <a:pt x="399" y="2054"/>
                    </a:lnTo>
                    <a:lnTo>
                      <a:pt x="485" y="2118"/>
                    </a:lnTo>
                    <a:lnTo>
                      <a:pt x="581" y="2183"/>
                    </a:lnTo>
                    <a:lnTo>
                      <a:pt x="678" y="2237"/>
                    </a:lnTo>
                    <a:lnTo>
                      <a:pt x="786" y="2280"/>
                    </a:lnTo>
                    <a:lnTo>
                      <a:pt x="893" y="2323"/>
                    </a:lnTo>
                    <a:lnTo>
                      <a:pt x="1012" y="2344"/>
                    </a:lnTo>
                    <a:lnTo>
                      <a:pt x="1130" y="2355"/>
                    </a:lnTo>
                    <a:lnTo>
                      <a:pt x="1248" y="2355"/>
                    </a:lnTo>
                    <a:lnTo>
                      <a:pt x="1366" y="2344"/>
                    </a:lnTo>
                    <a:lnTo>
                      <a:pt x="1485" y="2312"/>
                    </a:lnTo>
                    <a:lnTo>
                      <a:pt x="1592" y="2280"/>
                    </a:lnTo>
                    <a:lnTo>
                      <a:pt x="1700" y="2226"/>
                    </a:lnTo>
                    <a:lnTo>
                      <a:pt x="1797" y="2172"/>
                    </a:lnTo>
                    <a:lnTo>
                      <a:pt x="1893" y="2108"/>
                    </a:lnTo>
                    <a:lnTo>
                      <a:pt x="1979" y="2022"/>
                    </a:lnTo>
                    <a:lnTo>
                      <a:pt x="2065" y="1946"/>
                    </a:lnTo>
                    <a:lnTo>
                      <a:pt x="2130" y="1850"/>
                    </a:lnTo>
                    <a:lnTo>
                      <a:pt x="2194" y="1753"/>
                    </a:lnTo>
                    <a:lnTo>
                      <a:pt x="2248" y="1645"/>
                    </a:lnTo>
                    <a:lnTo>
                      <a:pt x="2291" y="1538"/>
                    </a:lnTo>
                    <a:lnTo>
                      <a:pt x="2323" y="1419"/>
                    </a:lnTo>
                    <a:lnTo>
                      <a:pt x="2345" y="1301"/>
                    </a:lnTo>
                    <a:lnTo>
                      <a:pt x="2356" y="1183"/>
                    </a:lnTo>
                    <a:lnTo>
                      <a:pt x="2345" y="1065"/>
                    </a:lnTo>
                    <a:lnTo>
                      <a:pt x="2334" y="957"/>
                    </a:lnTo>
                    <a:lnTo>
                      <a:pt x="2302" y="839"/>
                    </a:lnTo>
                    <a:lnTo>
                      <a:pt x="2259" y="731"/>
                    </a:lnTo>
                    <a:lnTo>
                      <a:pt x="2216" y="635"/>
                    </a:lnTo>
                    <a:lnTo>
                      <a:pt x="2151" y="538"/>
                    </a:lnTo>
                    <a:lnTo>
                      <a:pt x="2087" y="441"/>
                    </a:lnTo>
                    <a:lnTo>
                      <a:pt x="2012" y="355"/>
                    </a:lnTo>
                    <a:lnTo>
                      <a:pt x="1936" y="280"/>
                    </a:lnTo>
                    <a:lnTo>
                      <a:pt x="1840" y="215"/>
                    </a:lnTo>
                    <a:lnTo>
                      <a:pt x="1743" y="151"/>
                    </a:lnTo>
                    <a:lnTo>
                      <a:pt x="1646" y="97"/>
                    </a:lnTo>
                    <a:lnTo>
                      <a:pt x="1538" y="54"/>
                    </a:lnTo>
                    <a:lnTo>
                      <a:pt x="1431" y="32"/>
                    </a:lnTo>
                    <a:lnTo>
                      <a:pt x="1313" y="11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1476850" y="2675225"/>
                <a:ext cx="58900" cy="58875"/>
              </a:xfrm>
              <a:custGeom>
                <a:rect b="b" l="l" r="r" t="t"/>
                <a:pathLst>
                  <a:path extrusionOk="0" h="2355" w="2356">
                    <a:moveTo>
                      <a:pt x="1098" y="0"/>
                    </a:moveTo>
                    <a:lnTo>
                      <a:pt x="969" y="22"/>
                    </a:lnTo>
                    <a:lnTo>
                      <a:pt x="861" y="43"/>
                    </a:lnTo>
                    <a:lnTo>
                      <a:pt x="753" y="86"/>
                    </a:lnTo>
                    <a:lnTo>
                      <a:pt x="646" y="140"/>
                    </a:lnTo>
                    <a:lnTo>
                      <a:pt x="538" y="194"/>
                    </a:lnTo>
                    <a:lnTo>
                      <a:pt x="452" y="269"/>
                    </a:lnTo>
                    <a:lnTo>
                      <a:pt x="356" y="344"/>
                    </a:lnTo>
                    <a:lnTo>
                      <a:pt x="280" y="430"/>
                    </a:lnTo>
                    <a:lnTo>
                      <a:pt x="205" y="516"/>
                    </a:lnTo>
                    <a:lnTo>
                      <a:pt x="151" y="613"/>
                    </a:lnTo>
                    <a:lnTo>
                      <a:pt x="98" y="720"/>
                    </a:lnTo>
                    <a:lnTo>
                      <a:pt x="55" y="828"/>
                    </a:lnTo>
                    <a:lnTo>
                      <a:pt x="22" y="946"/>
                    </a:lnTo>
                    <a:lnTo>
                      <a:pt x="12" y="1065"/>
                    </a:lnTo>
                    <a:lnTo>
                      <a:pt x="1" y="1183"/>
                    </a:lnTo>
                    <a:lnTo>
                      <a:pt x="12" y="1301"/>
                    </a:lnTo>
                    <a:lnTo>
                      <a:pt x="22" y="1419"/>
                    </a:lnTo>
                    <a:lnTo>
                      <a:pt x="55" y="1527"/>
                    </a:lnTo>
                    <a:lnTo>
                      <a:pt x="98" y="1634"/>
                    </a:lnTo>
                    <a:lnTo>
                      <a:pt x="151" y="1742"/>
                    </a:lnTo>
                    <a:lnTo>
                      <a:pt x="205" y="1839"/>
                    </a:lnTo>
                    <a:lnTo>
                      <a:pt x="270" y="1925"/>
                    </a:lnTo>
                    <a:lnTo>
                      <a:pt x="345" y="2011"/>
                    </a:lnTo>
                    <a:lnTo>
                      <a:pt x="431" y="2086"/>
                    </a:lnTo>
                    <a:lnTo>
                      <a:pt x="528" y="2151"/>
                    </a:lnTo>
                    <a:lnTo>
                      <a:pt x="624" y="2215"/>
                    </a:lnTo>
                    <a:lnTo>
                      <a:pt x="721" y="2258"/>
                    </a:lnTo>
                    <a:lnTo>
                      <a:pt x="829" y="2301"/>
                    </a:lnTo>
                    <a:lnTo>
                      <a:pt x="936" y="2333"/>
                    </a:lnTo>
                    <a:lnTo>
                      <a:pt x="1055" y="2355"/>
                    </a:lnTo>
                    <a:lnTo>
                      <a:pt x="1291" y="2355"/>
                    </a:lnTo>
                    <a:lnTo>
                      <a:pt x="1399" y="2333"/>
                    </a:lnTo>
                    <a:lnTo>
                      <a:pt x="1517" y="2312"/>
                    </a:lnTo>
                    <a:lnTo>
                      <a:pt x="1624" y="2269"/>
                    </a:lnTo>
                    <a:lnTo>
                      <a:pt x="1721" y="2215"/>
                    </a:lnTo>
                    <a:lnTo>
                      <a:pt x="1818" y="2161"/>
                    </a:lnTo>
                    <a:lnTo>
                      <a:pt x="1915" y="2097"/>
                    </a:lnTo>
                    <a:lnTo>
                      <a:pt x="2001" y="2022"/>
                    </a:lnTo>
                    <a:lnTo>
                      <a:pt x="2076" y="1936"/>
                    </a:lnTo>
                    <a:lnTo>
                      <a:pt x="2141" y="1850"/>
                    </a:lnTo>
                    <a:lnTo>
                      <a:pt x="2205" y="1753"/>
                    </a:lnTo>
                    <a:lnTo>
                      <a:pt x="2259" y="1656"/>
                    </a:lnTo>
                    <a:lnTo>
                      <a:pt x="2291" y="1548"/>
                    </a:lnTo>
                    <a:lnTo>
                      <a:pt x="2323" y="1430"/>
                    </a:lnTo>
                    <a:lnTo>
                      <a:pt x="2345" y="1323"/>
                    </a:lnTo>
                    <a:lnTo>
                      <a:pt x="2356" y="1204"/>
                    </a:lnTo>
                    <a:lnTo>
                      <a:pt x="2356" y="1086"/>
                    </a:lnTo>
                    <a:lnTo>
                      <a:pt x="2334" y="968"/>
                    </a:lnTo>
                    <a:lnTo>
                      <a:pt x="2313" y="860"/>
                    </a:lnTo>
                    <a:lnTo>
                      <a:pt x="2270" y="753"/>
                    </a:lnTo>
                    <a:lnTo>
                      <a:pt x="2227" y="645"/>
                    </a:lnTo>
                    <a:lnTo>
                      <a:pt x="2173" y="548"/>
                    </a:lnTo>
                    <a:lnTo>
                      <a:pt x="2098" y="462"/>
                    </a:lnTo>
                    <a:lnTo>
                      <a:pt x="2033" y="376"/>
                    </a:lnTo>
                    <a:lnTo>
                      <a:pt x="1947" y="290"/>
                    </a:lnTo>
                    <a:lnTo>
                      <a:pt x="1861" y="226"/>
                    </a:lnTo>
                    <a:lnTo>
                      <a:pt x="1764" y="161"/>
                    </a:lnTo>
                    <a:lnTo>
                      <a:pt x="1657" y="108"/>
                    </a:lnTo>
                    <a:lnTo>
                      <a:pt x="1560" y="65"/>
                    </a:lnTo>
                    <a:lnTo>
                      <a:pt x="1442" y="32"/>
                    </a:lnTo>
                    <a:lnTo>
                      <a:pt x="1334" y="11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1791125" y="2360950"/>
                <a:ext cx="58875" cy="58900"/>
              </a:xfrm>
              <a:custGeom>
                <a:rect b="b" l="l" r="r" t="t"/>
                <a:pathLst>
                  <a:path extrusionOk="0" h="2356" w="2355">
                    <a:moveTo>
                      <a:pt x="1183" y="1"/>
                    </a:moveTo>
                    <a:lnTo>
                      <a:pt x="1065" y="12"/>
                    </a:lnTo>
                    <a:lnTo>
                      <a:pt x="957" y="22"/>
                    </a:lnTo>
                    <a:lnTo>
                      <a:pt x="839" y="55"/>
                    </a:lnTo>
                    <a:lnTo>
                      <a:pt x="731" y="98"/>
                    </a:lnTo>
                    <a:lnTo>
                      <a:pt x="634" y="141"/>
                    </a:lnTo>
                    <a:lnTo>
                      <a:pt x="538" y="205"/>
                    </a:lnTo>
                    <a:lnTo>
                      <a:pt x="441" y="270"/>
                    </a:lnTo>
                    <a:lnTo>
                      <a:pt x="366" y="345"/>
                    </a:lnTo>
                    <a:lnTo>
                      <a:pt x="280" y="420"/>
                    </a:lnTo>
                    <a:lnTo>
                      <a:pt x="215" y="517"/>
                    </a:lnTo>
                    <a:lnTo>
                      <a:pt x="151" y="614"/>
                    </a:lnTo>
                    <a:lnTo>
                      <a:pt x="97" y="710"/>
                    </a:lnTo>
                    <a:lnTo>
                      <a:pt x="65" y="818"/>
                    </a:lnTo>
                    <a:lnTo>
                      <a:pt x="32" y="926"/>
                    </a:lnTo>
                    <a:lnTo>
                      <a:pt x="11" y="1044"/>
                    </a:lnTo>
                    <a:lnTo>
                      <a:pt x="0" y="1162"/>
                    </a:lnTo>
                    <a:lnTo>
                      <a:pt x="0" y="1280"/>
                    </a:lnTo>
                    <a:lnTo>
                      <a:pt x="22" y="1399"/>
                    </a:lnTo>
                    <a:lnTo>
                      <a:pt x="43" y="1517"/>
                    </a:lnTo>
                    <a:lnTo>
                      <a:pt x="86" y="1624"/>
                    </a:lnTo>
                    <a:lnTo>
                      <a:pt x="140" y="1732"/>
                    </a:lnTo>
                    <a:lnTo>
                      <a:pt x="194" y="1829"/>
                    </a:lnTo>
                    <a:lnTo>
                      <a:pt x="269" y="1926"/>
                    </a:lnTo>
                    <a:lnTo>
                      <a:pt x="344" y="2012"/>
                    </a:lnTo>
                    <a:lnTo>
                      <a:pt x="430" y="2087"/>
                    </a:lnTo>
                    <a:lnTo>
                      <a:pt x="527" y="2162"/>
                    </a:lnTo>
                    <a:lnTo>
                      <a:pt x="624" y="2216"/>
                    </a:lnTo>
                    <a:lnTo>
                      <a:pt x="731" y="2270"/>
                    </a:lnTo>
                    <a:lnTo>
                      <a:pt x="839" y="2313"/>
                    </a:lnTo>
                    <a:lnTo>
                      <a:pt x="957" y="2334"/>
                    </a:lnTo>
                    <a:lnTo>
                      <a:pt x="1075" y="2356"/>
                    </a:lnTo>
                    <a:lnTo>
                      <a:pt x="1312" y="2356"/>
                    </a:lnTo>
                    <a:lnTo>
                      <a:pt x="1430" y="2334"/>
                    </a:lnTo>
                    <a:lnTo>
                      <a:pt x="1538" y="2302"/>
                    </a:lnTo>
                    <a:lnTo>
                      <a:pt x="1645" y="2259"/>
                    </a:lnTo>
                    <a:lnTo>
                      <a:pt x="1742" y="2205"/>
                    </a:lnTo>
                    <a:lnTo>
                      <a:pt x="1839" y="2151"/>
                    </a:lnTo>
                    <a:lnTo>
                      <a:pt x="1925" y="2076"/>
                    </a:lnTo>
                    <a:lnTo>
                      <a:pt x="2011" y="2001"/>
                    </a:lnTo>
                    <a:lnTo>
                      <a:pt x="2086" y="1915"/>
                    </a:lnTo>
                    <a:lnTo>
                      <a:pt x="2151" y="1829"/>
                    </a:lnTo>
                    <a:lnTo>
                      <a:pt x="2215" y="1732"/>
                    </a:lnTo>
                    <a:lnTo>
                      <a:pt x="2258" y="1624"/>
                    </a:lnTo>
                    <a:lnTo>
                      <a:pt x="2301" y="1517"/>
                    </a:lnTo>
                    <a:lnTo>
                      <a:pt x="2333" y="1409"/>
                    </a:lnTo>
                    <a:lnTo>
                      <a:pt x="2344" y="1291"/>
                    </a:lnTo>
                    <a:lnTo>
                      <a:pt x="2355" y="1184"/>
                    </a:lnTo>
                    <a:lnTo>
                      <a:pt x="2344" y="1065"/>
                    </a:lnTo>
                    <a:lnTo>
                      <a:pt x="2333" y="947"/>
                    </a:lnTo>
                    <a:lnTo>
                      <a:pt x="2301" y="840"/>
                    </a:lnTo>
                    <a:lnTo>
                      <a:pt x="2258" y="732"/>
                    </a:lnTo>
                    <a:lnTo>
                      <a:pt x="2215" y="624"/>
                    </a:lnTo>
                    <a:lnTo>
                      <a:pt x="2151" y="528"/>
                    </a:lnTo>
                    <a:lnTo>
                      <a:pt x="2086" y="442"/>
                    </a:lnTo>
                    <a:lnTo>
                      <a:pt x="2011" y="356"/>
                    </a:lnTo>
                    <a:lnTo>
                      <a:pt x="1925" y="280"/>
                    </a:lnTo>
                    <a:lnTo>
                      <a:pt x="1839" y="216"/>
                    </a:lnTo>
                    <a:lnTo>
                      <a:pt x="1742" y="151"/>
                    </a:lnTo>
                    <a:lnTo>
                      <a:pt x="1634" y="98"/>
                    </a:lnTo>
                    <a:lnTo>
                      <a:pt x="1527" y="65"/>
                    </a:lnTo>
                    <a:lnTo>
                      <a:pt x="1419" y="33"/>
                    </a:lnTo>
                    <a:lnTo>
                      <a:pt x="1301" y="12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1004275" y="1574375"/>
                <a:ext cx="58625" cy="58375"/>
              </a:xfrm>
              <a:custGeom>
                <a:rect b="b" l="l" r="r" t="t"/>
                <a:pathLst>
                  <a:path extrusionOk="0" h="2335" w="2345">
                    <a:moveTo>
                      <a:pt x="1086" y="1"/>
                    </a:moveTo>
                    <a:lnTo>
                      <a:pt x="968" y="11"/>
                    </a:lnTo>
                    <a:lnTo>
                      <a:pt x="850" y="44"/>
                    </a:lnTo>
                    <a:lnTo>
                      <a:pt x="742" y="87"/>
                    </a:lnTo>
                    <a:lnTo>
                      <a:pt x="634" y="130"/>
                    </a:lnTo>
                    <a:lnTo>
                      <a:pt x="538" y="183"/>
                    </a:lnTo>
                    <a:lnTo>
                      <a:pt x="441" y="259"/>
                    </a:lnTo>
                    <a:lnTo>
                      <a:pt x="355" y="334"/>
                    </a:lnTo>
                    <a:lnTo>
                      <a:pt x="280" y="420"/>
                    </a:lnTo>
                    <a:lnTo>
                      <a:pt x="204" y="506"/>
                    </a:lnTo>
                    <a:lnTo>
                      <a:pt x="151" y="603"/>
                    </a:lnTo>
                    <a:lnTo>
                      <a:pt x="97" y="710"/>
                    </a:lnTo>
                    <a:lnTo>
                      <a:pt x="54" y="818"/>
                    </a:lnTo>
                    <a:lnTo>
                      <a:pt x="32" y="936"/>
                    </a:lnTo>
                    <a:lnTo>
                      <a:pt x="11" y="1054"/>
                    </a:lnTo>
                    <a:lnTo>
                      <a:pt x="0" y="1173"/>
                    </a:lnTo>
                    <a:lnTo>
                      <a:pt x="11" y="1291"/>
                    </a:lnTo>
                    <a:lnTo>
                      <a:pt x="32" y="1409"/>
                    </a:lnTo>
                    <a:lnTo>
                      <a:pt x="54" y="1517"/>
                    </a:lnTo>
                    <a:lnTo>
                      <a:pt x="97" y="1624"/>
                    </a:lnTo>
                    <a:lnTo>
                      <a:pt x="151" y="1721"/>
                    </a:lnTo>
                    <a:lnTo>
                      <a:pt x="204" y="1818"/>
                    </a:lnTo>
                    <a:lnTo>
                      <a:pt x="269" y="1915"/>
                    </a:lnTo>
                    <a:lnTo>
                      <a:pt x="344" y="1990"/>
                    </a:lnTo>
                    <a:lnTo>
                      <a:pt x="430" y="2065"/>
                    </a:lnTo>
                    <a:lnTo>
                      <a:pt x="516" y="2140"/>
                    </a:lnTo>
                    <a:lnTo>
                      <a:pt x="613" y="2194"/>
                    </a:lnTo>
                    <a:lnTo>
                      <a:pt x="720" y="2248"/>
                    </a:lnTo>
                    <a:lnTo>
                      <a:pt x="817" y="2280"/>
                    </a:lnTo>
                    <a:lnTo>
                      <a:pt x="936" y="2313"/>
                    </a:lnTo>
                    <a:lnTo>
                      <a:pt x="1043" y="2334"/>
                    </a:lnTo>
                    <a:lnTo>
                      <a:pt x="1280" y="2334"/>
                    </a:lnTo>
                    <a:lnTo>
                      <a:pt x="1398" y="2313"/>
                    </a:lnTo>
                    <a:lnTo>
                      <a:pt x="1505" y="2291"/>
                    </a:lnTo>
                    <a:lnTo>
                      <a:pt x="1613" y="2248"/>
                    </a:lnTo>
                    <a:lnTo>
                      <a:pt x="1721" y="2205"/>
                    </a:lnTo>
                    <a:lnTo>
                      <a:pt x="1817" y="2140"/>
                    </a:lnTo>
                    <a:lnTo>
                      <a:pt x="1903" y="2076"/>
                    </a:lnTo>
                    <a:lnTo>
                      <a:pt x="1989" y="2001"/>
                    </a:lnTo>
                    <a:lnTo>
                      <a:pt x="2065" y="1925"/>
                    </a:lnTo>
                    <a:lnTo>
                      <a:pt x="2129" y="1829"/>
                    </a:lnTo>
                    <a:lnTo>
                      <a:pt x="2194" y="1743"/>
                    </a:lnTo>
                    <a:lnTo>
                      <a:pt x="2247" y="1635"/>
                    </a:lnTo>
                    <a:lnTo>
                      <a:pt x="2280" y="1528"/>
                    </a:lnTo>
                    <a:lnTo>
                      <a:pt x="2312" y="1420"/>
                    </a:lnTo>
                    <a:lnTo>
                      <a:pt x="2333" y="1302"/>
                    </a:lnTo>
                    <a:lnTo>
                      <a:pt x="2344" y="1194"/>
                    </a:lnTo>
                    <a:lnTo>
                      <a:pt x="2333" y="1076"/>
                    </a:lnTo>
                    <a:lnTo>
                      <a:pt x="2323" y="958"/>
                    </a:lnTo>
                    <a:lnTo>
                      <a:pt x="2301" y="839"/>
                    </a:lnTo>
                    <a:lnTo>
                      <a:pt x="2258" y="743"/>
                    </a:lnTo>
                    <a:lnTo>
                      <a:pt x="2215" y="635"/>
                    </a:lnTo>
                    <a:lnTo>
                      <a:pt x="2151" y="538"/>
                    </a:lnTo>
                    <a:lnTo>
                      <a:pt x="2086" y="452"/>
                    </a:lnTo>
                    <a:lnTo>
                      <a:pt x="2022" y="366"/>
                    </a:lnTo>
                    <a:lnTo>
                      <a:pt x="1936" y="291"/>
                    </a:lnTo>
                    <a:lnTo>
                      <a:pt x="1850" y="216"/>
                    </a:lnTo>
                    <a:lnTo>
                      <a:pt x="1753" y="151"/>
                    </a:lnTo>
                    <a:lnTo>
                      <a:pt x="1656" y="108"/>
                    </a:lnTo>
                    <a:lnTo>
                      <a:pt x="1548" y="65"/>
                    </a:lnTo>
                    <a:lnTo>
                      <a:pt x="1441" y="33"/>
                    </a:lnTo>
                    <a:lnTo>
                      <a:pt x="1323" y="11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3"/>
              <p:cNvSpPr/>
              <p:nvPr/>
            </p:nvSpPr>
            <p:spPr>
              <a:xfrm>
                <a:off x="1791375" y="1888625"/>
                <a:ext cx="58375" cy="58375"/>
              </a:xfrm>
              <a:custGeom>
                <a:rect b="b" l="l" r="r" t="t"/>
                <a:pathLst>
                  <a:path extrusionOk="0" h="2335" w="2335">
                    <a:moveTo>
                      <a:pt x="1055" y="1"/>
                    </a:moveTo>
                    <a:lnTo>
                      <a:pt x="936" y="22"/>
                    </a:lnTo>
                    <a:lnTo>
                      <a:pt x="829" y="44"/>
                    </a:lnTo>
                    <a:lnTo>
                      <a:pt x="721" y="87"/>
                    </a:lnTo>
                    <a:lnTo>
                      <a:pt x="624" y="130"/>
                    </a:lnTo>
                    <a:lnTo>
                      <a:pt x="528" y="194"/>
                    </a:lnTo>
                    <a:lnTo>
                      <a:pt x="431" y="259"/>
                    </a:lnTo>
                    <a:lnTo>
                      <a:pt x="356" y="334"/>
                    </a:lnTo>
                    <a:lnTo>
                      <a:pt x="280" y="409"/>
                    </a:lnTo>
                    <a:lnTo>
                      <a:pt x="205" y="506"/>
                    </a:lnTo>
                    <a:lnTo>
                      <a:pt x="151" y="592"/>
                    </a:lnTo>
                    <a:lnTo>
                      <a:pt x="98" y="700"/>
                    </a:lnTo>
                    <a:lnTo>
                      <a:pt x="55" y="807"/>
                    </a:lnTo>
                    <a:lnTo>
                      <a:pt x="22" y="915"/>
                    </a:lnTo>
                    <a:lnTo>
                      <a:pt x="1" y="1033"/>
                    </a:lnTo>
                    <a:lnTo>
                      <a:pt x="1" y="1141"/>
                    </a:lnTo>
                    <a:lnTo>
                      <a:pt x="1" y="1270"/>
                    </a:lnTo>
                    <a:lnTo>
                      <a:pt x="22" y="1388"/>
                    </a:lnTo>
                    <a:lnTo>
                      <a:pt x="44" y="1496"/>
                    </a:lnTo>
                    <a:lnTo>
                      <a:pt x="87" y="1614"/>
                    </a:lnTo>
                    <a:lnTo>
                      <a:pt x="130" y="1711"/>
                    </a:lnTo>
                    <a:lnTo>
                      <a:pt x="194" y="1818"/>
                    </a:lnTo>
                    <a:lnTo>
                      <a:pt x="259" y="1904"/>
                    </a:lnTo>
                    <a:lnTo>
                      <a:pt x="345" y="1990"/>
                    </a:lnTo>
                    <a:lnTo>
                      <a:pt x="431" y="2065"/>
                    </a:lnTo>
                    <a:lnTo>
                      <a:pt x="517" y="2141"/>
                    </a:lnTo>
                    <a:lnTo>
                      <a:pt x="614" y="2194"/>
                    </a:lnTo>
                    <a:lnTo>
                      <a:pt x="721" y="2248"/>
                    </a:lnTo>
                    <a:lnTo>
                      <a:pt x="829" y="2291"/>
                    </a:lnTo>
                    <a:lnTo>
                      <a:pt x="947" y="2313"/>
                    </a:lnTo>
                    <a:lnTo>
                      <a:pt x="1065" y="2334"/>
                    </a:lnTo>
                    <a:lnTo>
                      <a:pt x="1184" y="2334"/>
                    </a:lnTo>
                    <a:lnTo>
                      <a:pt x="1302" y="2323"/>
                    </a:lnTo>
                    <a:lnTo>
                      <a:pt x="1420" y="2313"/>
                    </a:lnTo>
                    <a:lnTo>
                      <a:pt x="1528" y="2280"/>
                    </a:lnTo>
                    <a:lnTo>
                      <a:pt x="1635" y="2237"/>
                    </a:lnTo>
                    <a:lnTo>
                      <a:pt x="1732" y="2184"/>
                    </a:lnTo>
                    <a:lnTo>
                      <a:pt x="1829" y="2130"/>
                    </a:lnTo>
                    <a:lnTo>
                      <a:pt x="1915" y="2055"/>
                    </a:lnTo>
                    <a:lnTo>
                      <a:pt x="2001" y="1979"/>
                    </a:lnTo>
                    <a:lnTo>
                      <a:pt x="2076" y="1904"/>
                    </a:lnTo>
                    <a:lnTo>
                      <a:pt x="2141" y="1807"/>
                    </a:lnTo>
                    <a:lnTo>
                      <a:pt x="2194" y="1711"/>
                    </a:lnTo>
                    <a:lnTo>
                      <a:pt x="2248" y="1614"/>
                    </a:lnTo>
                    <a:lnTo>
                      <a:pt x="2280" y="1506"/>
                    </a:lnTo>
                    <a:lnTo>
                      <a:pt x="2313" y="1388"/>
                    </a:lnTo>
                    <a:lnTo>
                      <a:pt x="2334" y="1280"/>
                    </a:lnTo>
                    <a:lnTo>
                      <a:pt x="2334" y="1162"/>
                    </a:lnTo>
                    <a:lnTo>
                      <a:pt x="2323" y="1044"/>
                    </a:lnTo>
                    <a:lnTo>
                      <a:pt x="2313" y="926"/>
                    </a:lnTo>
                    <a:lnTo>
                      <a:pt x="2280" y="818"/>
                    </a:lnTo>
                    <a:lnTo>
                      <a:pt x="2237" y="711"/>
                    </a:lnTo>
                    <a:lnTo>
                      <a:pt x="2194" y="614"/>
                    </a:lnTo>
                    <a:lnTo>
                      <a:pt x="2130" y="517"/>
                    </a:lnTo>
                    <a:lnTo>
                      <a:pt x="2065" y="420"/>
                    </a:lnTo>
                    <a:lnTo>
                      <a:pt x="1990" y="345"/>
                    </a:lnTo>
                    <a:lnTo>
                      <a:pt x="1904" y="270"/>
                    </a:lnTo>
                    <a:lnTo>
                      <a:pt x="1818" y="194"/>
                    </a:lnTo>
                    <a:lnTo>
                      <a:pt x="1721" y="141"/>
                    </a:lnTo>
                    <a:lnTo>
                      <a:pt x="1624" y="87"/>
                    </a:lnTo>
                    <a:lnTo>
                      <a:pt x="1517" y="55"/>
                    </a:lnTo>
                    <a:lnTo>
                      <a:pt x="1409" y="22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1556150" y="2676550"/>
                <a:ext cx="56225" cy="56225"/>
              </a:xfrm>
              <a:custGeom>
                <a:rect b="b" l="l" r="r" t="t"/>
                <a:pathLst>
                  <a:path extrusionOk="0" h="2249" w="2249">
                    <a:moveTo>
                      <a:pt x="1108" y="1"/>
                    </a:moveTo>
                    <a:lnTo>
                      <a:pt x="990" y="12"/>
                    </a:lnTo>
                    <a:lnTo>
                      <a:pt x="883" y="33"/>
                    </a:lnTo>
                    <a:lnTo>
                      <a:pt x="764" y="55"/>
                    </a:lnTo>
                    <a:lnTo>
                      <a:pt x="668" y="98"/>
                    </a:lnTo>
                    <a:lnTo>
                      <a:pt x="571" y="141"/>
                    </a:lnTo>
                    <a:lnTo>
                      <a:pt x="474" y="194"/>
                    </a:lnTo>
                    <a:lnTo>
                      <a:pt x="388" y="259"/>
                    </a:lnTo>
                    <a:lnTo>
                      <a:pt x="313" y="334"/>
                    </a:lnTo>
                    <a:lnTo>
                      <a:pt x="237" y="409"/>
                    </a:lnTo>
                    <a:lnTo>
                      <a:pt x="184" y="495"/>
                    </a:lnTo>
                    <a:lnTo>
                      <a:pt x="119" y="592"/>
                    </a:lnTo>
                    <a:lnTo>
                      <a:pt x="76" y="689"/>
                    </a:lnTo>
                    <a:lnTo>
                      <a:pt x="44" y="796"/>
                    </a:lnTo>
                    <a:lnTo>
                      <a:pt x="22" y="904"/>
                    </a:lnTo>
                    <a:lnTo>
                      <a:pt x="1" y="1022"/>
                    </a:lnTo>
                    <a:lnTo>
                      <a:pt x="1" y="1141"/>
                    </a:lnTo>
                    <a:lnTo>
                      <a:pt x="1" y="1259"/>
                    </a:lnTo>
                    <a:lnTo>
                      <a:pt x="22" y="1366"/>
                    </a:lnTo>
                    <a:lnTo>
                      <a:pt x="44" y="1474"/>
                    </a:lnTo>
                    <a:lnTo>
                      <a:pt x="87" y="1581"/>
                    </a:lnTo>
                    <a:lnTo>
                      <a:pt x="130" y="1678"/>
                    </a:lnTo>
                    <a:lnTo>
                      <a:pt x="194" y="1775"/>
                    </a:lnTo>
                    <a:lnTo>
                      <a:pt x="259" y="1861"/>
                    </a:lnTo>
                    <a:lnTo>
                      <a:pt x="324" y="1936"/>
                    </a:lnTo>
                    <a:lnTo>
                      <a:pt x="410" y="2012"/>
                    </a:lnTo>
                    <a:lnTo>
                      <a:pt x="496" y="2065"/>
                    </a:lnTo>
                    <a:lnTo>
                      <a:pt x="592" y="2119"/>
                    </a:lnTo>
                    <a:lnTo>
                      <a:pt x="689" y="2173"/>
                    </a:lnTo>
                    <a:lnTo>
                      <a:pt x="786" y="2205"/>
                    </a:lnTo>
                    <a:lnTo>
                      <a:pt x="904" y="2227"/>
                    </a:lnTo>
                    <a:lnTo>
                      <a:pt x="1012" y="2248"/>
                    </a:lnTo>
                    <a:lnTo>
                      <a:pt x="1248" y="2248"/>
                    </a:lnTo>
                    <a:lnTo>
                      <a:pt x="1367" y="2227"/>
                    </a:lnTo>
                    <a:lnTo>
                      <a:pt x="1474" y="2194"/>
                    </a:lnTo>
                    <a:lnTo>
                      <a:pt x="1571" y="2162"/>
                    </a:lnTo>
                    <a:lnTo>
                      <a:pt x="1678" y="2119"/>
                    </a:lnTo>
                    <a:lnTo>
                      <a:pt x="1764" y="2055"/>
                    </a:lnTo>
                    <a:lnTo>
                      <a:pt x="1850" y="1990"/>
                    </a:lnTo>
                    <a:lnTo>
                      <a:pt x="1926" y="1926"/>
                    </a:lnTo>
                    <a:lnTo>
                      <a:pt x="2001" y="1840"/>
                    </a:lnTo>
                    <a:lnTo>
                      <a:pt x="2065" y="1753"/>
                    </a:lnTo>
                    <a:lnTo>
                      <a:pt x="2119" y="1657"/>
                    </a:lnTo>
                    <a:lnTo>
                      <a:pt x="2162" y="1560"/>
                    </a:lnTo>
                    <a:lnTo>
                      <a:pt x="2195" y="1452"/>
                    </a:lnTo>
                    <a:lnTo>
                      <a:pt x="2227" y="1345"/>
                    </a:lnTo>
                    <a:lnTo>
                      <a:pt x="2238" y="1237"/>
                    </a:lnTo>
                    <a:lnTo>
                      <a:pt x="2248" y="1119"/>
                    </a:lnTo>
                    <a:lnTo>
                      <a:pt x="2238" y="1001"/>
                    </a:lnTo>
                    <a:lnTo>
                      <a:pt x="2216" y="883"/>
                    </a:lnTo>
                    <a:lnTo>
                      <a:pt x="2195" y="775"/>
                    </a:lnTo>
                    <a:lnTo>
                      <a:pt x="2152" y="667"/>
                    </a:lnTo>
                    <a:lnTo>
                      <a:pt x="2109" y="571"/>
                    </a:lnTo>
                    <a:lnTo>
                      <a:pt x="2055" y="485"/>
                    </a:lnTo>
                    <a:lnTo>
                      <a:pt x="1990" y="399"/>
                    </a:lnTo>
                    <a:lnTo>
                      <a:pt x="1915" y="323"/>
                    </a:lnTo>
                    <a:lnTo>
                      <a:pt x="1840" y="248"/>
                    </a:lnTo>
                    <a:lnTo>
                      <a:pt x="1743" y="184"/>
                    </a:lnTo>
                    <a:lnTo>
                      <a:pt x="1657" y="130"/>
                    </a:lnTo>
                    <a:lnTo>
                      <a:pt x="1560" y="87"/>
                    </a:lnTo>
                    <a:lnTo>
                      <a:pt x="1453" y="55"/>
                    </a:lnTo>
                    <a:lnTo>
                      <a:pt x="1345" y="22"/>
                    </a:lnTo>
                    <a:lnTo>
                      <a:pt x="1227" y="1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1241900" y="1497500"/>
                <a:ext cx="56225" cy="56200"/>
              </a:xfrm>
              <a:custGeom>
                <a:rect b="b" l="l" r="r" t="t"/>
                <a:pathLst>
                  <a:path extrusionOk="0" h="2248" w="2249">
                    <a:moveTo>
                      <a:pt x="1140" y="0"/>
                    </a:moveTo>
                    <a:lnTo>
                      <a:pt x="1022" y="11"/>
                    </a:lnTo>
                    <a:lnTo>
                      <a:pt x="904" y="22"/>
                    </a:lnTo>
                    <a:lnTo>
                      <a:pt x="796" y="54"/>
                    </a:lnTo>
                    <a:lnTo>
                      <a:pt x="689" y="86"/>
                    </a:lnTo>
                    <a:lnTo>
                      <a:pt x="592" y="129"/>
                    </a:lnTo>
                    <a:lnTo>
                      <a:pt x="506" y="183"/>
                    </a:lnTo>
                    <a:lnTo>
                      <a:pt x="409" y="248"/>
                    </a:lnTo>
                    <a:lnTo>
                      <a:pt x="334" y="312"/>
                    </a:lnTo>
                    <a:lnTo>
                      <a:pt x="259" y="398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75"/>
                    </a:lnTo>
                    <a:lnTo>
                      <a:pt x="22" y="882"/>
                    </a:lnTo>
                    <a:lnTo>
                      <a:pt x="1" y="990"/>
                    </a:lnTo>
                    <a:lnTo>
                      <a:pt x="1" y="1108"/>
                    </a:lnTo>
                    <a:lnTo>
                      <a:pt x="1" y="1226"/>
                    </a:lnTo>
                    <a:lnTo>
                      <a:pt x="22" y="1344"/>
                    </a:lnTo>
                    <a:lnTo>
                      <a:pt x="44" y="1452"/>
                    </a:lnTo>
                    <a:lnTo>
                      <a:pt x="76" y="1559"/>
                    </a:lnTo>
                    <a:lnTo>
                      <a:pt x="119" y="1656"/>
                    </a:lnTo>
                    <a:lnTo>
                      <a:pt x="173" y="1753"/>
                    </a:lnTo>
                    <a:lnTo>
                      <a:pt x="237" y="1839"/>
                    </a:lnTo>
                    <a:lnTo>
                      <a:pt x="313" y="1914"/>
                    </a:lnTo>
                    <a:lnTo>
                      <a:pt x="388" y="1990"/>
                    </a:lnTo>
                    <a:lnTo>
                      <a:pt x="474" y="2054"/>
                    </a:lnTo>
                    <a:lnTo>
                      <a:pt x="560" y="2108"/>
                    </a:lnTo>
                    <a:lnTo>
                      <a:pt x="657" y="2162"/>
                    </a:lnTo>
                    <a:lnTo>
                      <a:pt x="764" y="2194"/>
                    </a:lnTo>
                    <a:lnTo>
                      <a:pt x="872" y="2226"/>
                    </a:lnTo>
                    <a:lnTo>
                      <a:pt x="990" y="2248"/>
                    </a:lnTo>
                    <a:lnTo>
                      <a:pt x="1216" y="2248"/>
                    </a:lnTo>
                    <a:lnTo>
                      <a:pt x="1334" y="2237"/>
                    </a:lnTo>
                    <a:lnTo>
                      <a:pt x="1442" y="2205"/>
                    </a:lnTo>
                    <a:lnTo>
                      <a:pt x="1549" y="2172"/>
                    </a:lnTo>
                    <a:lnTo>
                      <a:pt x="1646" y="2129"/>
                    </a:lnTo>
                    <a:lnTo>
                      <a:pt x="1743" y="2076"/>
                    </a:lnTo>
                    <a:lnTo>
                      <a:pt x="1829" y="2011"/>
                    </a:lnTo>
                    <a:lnTo>
                      <a:pt x="1915" y="1947"/>
                    </a:lnTo>
                    <a:lnTo>
                      <a:pt x="1979" y="1861"/>
                    </a:lnTo>
                    <a:lnTo>
                      <a:pt x="2044" y="1775"/>
                    </a:lnTo>
                    <a:lnTo>
                      <a:pt x="2108" y="1689"/>
                    </a:lnTo>
                    <a:lnTo>
                      <a:pt x="2151" y="1592"/>
                    </a:lnTo>
                    <a:lnTo>
                      <a:pt x="2194" y="1484"/>
                    </a:lnTo>
                    <a:lnTo>
                      <a:pt x="2216" y="1377"/>
                    </a:lnTo>
                    <a:lnTo>
                      <a:pt x="2237" y="1269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7" y="914"/>
                    </a:lnTo>
                    <a:lnTo>
                      <a:pt x="2205" y="807"/>
                    </a:lnTo>
                    <a:lnTo>
                      <a:pt x="2162" y="699"/>
                    </a:lnTo>
                    <a:lnTo>
                      <a:pt x="2119" y="602"/>
                    </a:lnTo>
                    <a:lnTo>
                      <a:pt x="2065" y="506"/>
                    </a:lnTo>
                    <a:lnTo>
                      <a:pt x="2001" y="420"/>
                    </a:lnTo>
                    <a:lnTo>
                      <a:pt x="1936" y="344"/>
                    </a:lnTo>
                    <a:lnTo>
                      <a:pt x="1861" y="269"/>
                    </a:lnTo>
                    <a:lnTo>
                      <a:pt x="1775" y="205"/>
                    </a:lnTo>
                    <a:lnTo>
                      <a:pt x="1678" y="140"/>
                    </a:lnTo>
                    <a:lnTo>
                      <a:pt x="1581" y="97"/>
                    </a:lnTo>
                    <a:lnTo>
                      <a:pt x="1485" y="54"/>
                    </a:lnTo>
                    <a:lnTo>
                      <a:pt x="1377" y="33"/>
                    </a:lnTo>
                    <a:lnTo>
                      <a:pt x="1259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1713950" y="2517675"/>
                <a:ext cx="57300" cy="57300"/>
              </a:xfrm>
              <a:custGeom>
                <a:rect b="b" l="l" r="r" t="t"/>
                <a:pathLst>
                  <a:path extrusionOk="0" h="2292" w="2292">
                    <a:moveTo>
                      <a:pt x="1044" y="1"/>
                    </a:moveTo>
                    <a:lnTo>
                      <a:pt x="926" y="22"/>
                    </a:lnTo>
                    <a:lnTo>
                      <a:pt x="818" y="44"/>
                    </a:lnTo>
                    <a:lnTo>
                      <a:pt x="711" y="87"/>
                    </a:lnTo>
                    <a:lnTo>
                      <a:pt x="603" y="130"/>
                    </a:lnTo>
                    <a:lnTo>
                      <a:pt x="506" y="184"/>
                    </a:lnTo>
                    <a:lnTo>
                      <a:pt x="420" y="248"/>
                    </a:lnTo>
                    <a:lnTo>
                      <a:pt x="334" y="323"/>
                    </a:lnTo>
                    <a:lnTo>
                      <a:pt x="270" y="399"/>
                    </a:lnTo>
                    <a:lnTo>
                      <a:pt x="194" y="485"/>
                    </a:lnTo>
                    <a:lnTo>
                      <a:pt x="141" y="581"/>
                    </a:lnTo>
                    <a:lnTo>
                      <a:pt x="98" y="689"/>
                    </a:lnTo>
                    <a:lnTo>
                      <a:pt x="55" y="796"/>
                    </a:lnTo>
                    <a:lnTo>
                      <a:pt x="33" y="904"/>
                    </a:lnTo>
                    <a:lnTo>
                      <a:pt x="12" y="1022"/>
                    </a:lnTo>
                    <a:lnTo>
                      <a:pt x="1" y="1141"/>
                    </a:lnTo>
                    <a:lnTo>
                      <a:pt x="12" y="1259"/>
                    </a:lnTo>
                    <a:lnTo>
                      <a:pt x="22" y="1366"/>
                    </a:lnTo>
                    <a:lnTo>
                      <a:pt x="55" y="1485"/>
                    </a:lnTo>
                    <a:lnTo>
                      <a:pt x="87" y="1581"/>
                    </a:lnTo>
                    <a:lnTo>
                      <a:pt x="130" y="1689"/>
                    </a:lnTo>
                    <a:lnTo>
                      <a:pt x="184" y="1775"/>
                    </a:lnTo>
                    <a:lnTo>
                      <a:pt x="248" y="1861"/>
                    </a:lnTo>
                    <a:lnTo>
                      <a:pt x="324" y="1947"/>
                    </a:lnTo>
                    <a:lnTo>
                      <a:pt x="399" y="2022"/>
                    </a:lnTo>
                    <a:lnTo>
                      <a:pt x="485" y="2087"/>
                    </a:lnTo>
                    <a:lnTo>
                      <a:pt x="571" y="2141"/>
                    </a:lnTo>
                    <a:lnTo>
                      <a:pt x="668" y="2184"/>
                    </a:lnTo>
                    <a:lnTo>
                      <a:pt x="775" y="2227"/>
                    </a:lnTo>
                    <a:lnTo>
                      <a:pt x="883" y="2259"/>
                    </a:lnTo>
                    <a:lnTo>
                      <a:pt x="990" y="2280"/>
                    </a:lnTo>
                    <a:lnTo>
                      <a:pt x="1108" y="2291"/>
                    </a:lnTo>
                    <a:lnTo>
                      <a:pt x="1227" y="2280"/>
                    </a:lnTo>
                    <a:lnTo>
                      <a:pt x="1345" y="2270"/>
                    </a:lnTo>
                    <a:lnTo>
                      <a:pt x="1463" y="2248"/>
                    </a:lnTo>
                    <a:lnTo>
                      <a:pt x="1571" y="2216"/>
                    </a:lnTo>
                    <a:lnTo>
                      <a:pt x="1668" y="2173"/>
                    </a:lnTo>
                    <a:lnTo>
                      <a:pt x="1764" y="2119"/>
                    </a:lnTo>
                    <a:lnTo>
                      <a:pt x="1861" y="2055"/>
                    </a:lnTo>
                    <a:lnTo>
                      <a:pt x="1936" y="1979"/>
                    </a:lnTo>
                    <a:lnTo>
                      <a:pt x="2012" y="1904"/>
                    </a:lnTo>
                    <a:lnTo>
                      <a:pt x="2087" y="1818"/>
                    </a:lnTo>
                    <a:lnTo>
                      <a:pt x="2141" y="1721"/>
                    </a:lnTo>
                    <a:lnTo>
                      <a:pt x="2195" y="1624"/>
                    </a:lnTo>
                    <a:lnTo>
                      <a:pt x="2238" y="1517"/>
                    </a:lnTo>
                    <a:lnTo>
                      <a:pt x="2270" y="1409"/>
                    </a:lnTo>
                    <a:lnTo>
                      <a:pt x="2281" y="1291"/>
                    </a:lnTo>
                    <a:lnTo>
                      <a:pt x="2291" y="1173"/>
                    </a:lnTo>
                    <a:lnTo>
                      <a:pt x="2291" y="1055"/>
                    </a:lnTo>
                    <a:lnTo>
                      <a:pt x="2281" y="936"/>
                    </a:lnTo>
                    <a:lnTo>
                      <a:pt x="2248" y="818"/>
                    </a:lnTo>
                    <a:lnTo>
                      <a:pt x="2216" y="710"/>
                    </a:lnTo>
                    <a:lnTo>
                      <a:pt x="2173" y="614"/>
                    </a:lnTo>
                    <a:lnTo>
                      <a:pt x="2119" y="517"/>
                    </a:lnTo>
                    <a:lnTo>
                      <a:pt x="2055" y="420"/>
                    </a:lnTo>
                    <a:lnTo>
                      <a:pt x="1979" y="345"/>
                    </a:lnTo>
                    <a:lnTo>
                      <a:pt x="1904" y="270"/>
                    </a:lnTo>
                    <a:lnTo>
                      <a:pt x="1807" y="205"/>
                    </a:lnTo>
                    <a:lnTo>
                      <a:pt x="1721" y="141"/>
                    </a:lnTo>
                    <a:lnTo>
                      <a:pt x="1614" y="98"/>
                    </a:lnTo>
                    <a:lnTo>
                      <a:pt x="1517" y="55"/>
                    </a:lnTo>
                    <a:lnTo>
                      <a:pt x="1399" y="22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613400" y="2045625"/>
                <a:ext cx="56200" cy="55950"/>
              </a:xfrm>
              <a:custGeom>
                <a:rect b="b" l="l" r="r" t="t"/>
                <a:pathLst>
                  <a:path extrusionOk="0" h="2238" w="2248">
                    <a:moveTo>
                      <a:pt x="1043" y="1"/>
                    </a:moveTo>
                    <a:lnTo>
                      <a:pt x="925" y="11"/>
                    </a:lnTo>
                    <a:lnTo>
                      <a:pt x="817" y="33"/>
                    </a:lnTo>
                    <a:lnTo>
                      <a:pt x="710" y="65"/>
                    </a:lnTo>
                    <a:lnTo>
                      <a:pt x="613" y="108"/>
                    </a:lnTo>
                    <a:lnTo>
                      <a:pt x="516" y="162"/>
                    </a:lnTo>
                    <a:lnTo>
                      <a:pt x="430" y="226"/>
                    </a:lnTo>
                    <a:lnTo>
                      <a:pt x="355" y="291"/>
                    </a:lnTo>
                    <a:lnTo>
                      <a:pt x="280" y="377"/>
                    </a:lnTo>
                    <a:lnTo>
                      <a:pt x="215" y="452"/>
                    </a:lnTo>
                    <a:lnTo>
                      <a:pt x="151" y="549"/>
                    </a:lnTo>
                    <a:lnTo>
                      <a:pt x="108" y="646"/>
                    </a:lnTo>
                    <a:lnTo>
                      <a:pt x="65" y="743"/>
                    </a:lnTo>
                    <a:lnTo>
                      <a:pt x="32" y="850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11" y="1194"/>
                    </a:lnTo>
                    <a:lnTo>
                      <a:pt x="22" y="1312"/>
                    </a:lnTo>
                    <a:lnTo>
                      <a:pt x="43" y="1420"/>
                    </a:lnTo>
                    <a:lnTo>
                      <a:pt x="75" y="1527"/>
                    </a:lnTo>
                    <a:lnTo>
                      <a:pt x="118" y="1624"/>
                    </a:lnTo>
                    <a:lnTo>
                      <a:pt x="172" y="1721"/>
                    </a:lnTo>
                    <a:lnTo>
                      <a:pt x="237" y="1807"/>
                    </a:lnTo>
                    <a:lnTo>
                      <a:pt x="301" y="1893"/>
                    </a:lnTo>
                    <a:lnTo>
                      <a:pt x="377" y="1968"/>
                    </a:lnTo>
                    <a:lnTo>
                      <a:pt x="463" y="2033"/>
                    </a:lnTo>
                    <a:lnTo>
                      <a:pt x="559" y="2087"/>
                    </a:lnTo>
                    <a:lnTo>
                      <a:pt x="656" y="2140"/>
                    </a:lnTo>
                    <a:lnTo>
                      <a:pt x="753" y="2173"/>
                    </a:lnTo>
                    <a:lnTo>
                      <a:pt x="860" y="2205"/>
                    </a:lnTo>
                    <a:lnTo>
                      <a:pt x="968" y="2226"/>
                    </a:lnTo>
                    <a:lnTo>
                      <a:pt x="1086" y="2237"/>
                    </a:lnTo>
                    <a:lnTo>
                      <a:pt x="1205" y="2237"/>
                    </a:lnTo>
                    <a:lnTo>
                      <a:pt x="1323" y="2216"/>
                    </a:lnTo>
                    <a:lnTo>
                      <a:pt x="1430" y="2194"/>
                    </a:lnTo>
                    <a:lnTo>
                      <a:pt x="1538" y="2162"/>
                    </a:lnTo>
                    <a:lnTo>
                      <a:pt x="1635" y="2119"/>
                    </a:lnTo>
                    <a:lnTo>
                      <a:pt x="1731" y="2065"/>
                    </a:lnTo>
                    <a:lnTo>
                      <a:pt x="1817" y="2001"/>
                    </a:lnTo>
                    <a:lnTo>
                      <a:pt x="1893" y="1936"/>
                    </a:lnTo>
                    <a:lnTo>
                      <a:pt x="1968" y="1861"/>
                    </a:lnTo>
                    <a:lnTo>
                      <a:pt x="2043" y="1775"/>
                    </a:lnTo>
                    <a:lnTo>
                      <a:pt x="2097" y="1689"/>
                    </a:lnTo>
                    <a:lnTo>
                      <a:pt x="2151" y="1592"/>
                    </a:lnTo>
                    <a:lnTo>
                      <a:pt x="2183" y="1484"/>
                    </a:lnTo>
                    <a:lnTo>
                      <a:pt x="2215" y="1377"/>
                    </a:lnTo>
                    <a:lnTo>
                      <a:pt x="2237" y="1269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6" y="925"/>
                    </a:lnTo>
                    <a:lnTo>
                      <a:pt x="2205" y="807"/>
                    </a:lnTo>
                    <a:lnTo>
                      <a:pt x="2172" y="710"/>
                    </a:lnTo>
                    <a:lnTo>
                      <a:pt x="2129" y="603"/>
                    </a:lnTo>
                    <a:lnTo>
                      <a:pt x="2076" y="517"/>
                    </a:lnTo>
                    <a:lnTo>
                      <a:pt x="2011" y="420"/>
                    </a:lnTo>
                    <a:lnTo>
                      <a:pt x="1946" y="345"/>
                    </a:lnTo>
                    <a:lnTo>
                      <a:pt x="1871" y="269"/>
                    </a:lnTo>
                    <a:lnTo>
                      <a:pt x="1785" y="205"/>
                    </a:lnTo>
                    <a:lnTo>
                      <a:pt x="1688" y="140"/>
                    </a:lnTo>
                    <a:lnTo>
                      <a:pt x="1592" y="97"/>
                    </a:lnTo>
                    <a:lnTo>
                      <a:pt x="1495" y="54"/>
                    </a:lnTo>
                    <a:lnTo>
                      <a:pt x="1387" y="22"/>
                    </a:lnTo>
                    <a:lnTo>
                      <a:pt x="128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613400" y="2126000"/>
                <a:ext cx="56200" cy="56475"/>
              </a:xfrm>
              <a:custGeom>
                <a:rect b="b" l="l" r="r" t="t"/>
                <a:pathLst>
                  <a:path extrusionOk="0" h="2259" w="2248">
                    <a:moveTo>
                      <a:pt x="1054" y="1"/>
                    </a:moveTo>
                    <a:lnTo>
                      <a:pt x="936" y="11"/>
                    </a:lnTo>
                    <a:lnTo>
                      <a:pt x="817" y="33"/>
                    </a:lnTo>
                    <a:lnTo>
                      <a:pt x="710" y="65"/>
                    </a:lnTo>
                    <a:lnTo>
                      <a:pt x="613" y="119"/>
                    </a:lnTo>
                    <a:lnTo>
                      <a:pt x="516" y="173"/>
                    </a:lnTo>
                    <a:lnTo>
                      <a:pt x="420" y="227"/>
                    </a:lnTo>
                    <a:lnTo>
                      <a:pt x="344" y="302"/>
                    </a:lnTo>
                    <a:lnTo>
                      <a:pt x="269" y="377"/>
                    </a:lnTo>
                    <a:lnTo>
                      <a:pt x="194" y="463"/>
                    </a:lnTo>
                    <a:lnTo>
                      <a:pt x="140" y="560"/>
                    </a:lnTo>
                    <a:lnTo>
                      <a:pt x="86" y="657"/>
                    </a:lnTo>
                    <a:lnTo>
                      <a:pt x="54" y="764"/>
                    </a:lnTo>
                    <a:lnTo>
                      <a:pt x="22" y="882"/>
                    </a:lnTo>
                    <a:lnTo>
                      <a:pt x="0" y="990"/>
                    </a:lnTo>
                    <a:lnTo>
                      <a:pt x="0" y="1119"/>
                    </a:lnTo>
                    <a:lnTo>
                      <a:pt x="0" y="1237"/>
                    </a:lnTo>
                    <a:lnTo>
                      <a:pt x="11" y="1345"/>
                    </a:lnTo>
                    <a:lnTo>
                      <a:pt x="43" y="1452"/>
                    </a:lnTo>
                    <a:lnTo>
                      <a:pt x="75" y="1560"/>
                    </a:lnTo>
                    <a:lnTo>
                      <a:pt x="118" y="1657"/>
                    </a:lnTo>
                    <a:lnTo>
                      <a:pt x="172" y="1753"/>
                    </a:lnTo>
                    <a:lnTo>
                      <a:pt x="237" y="1839"/>
                    </a:lnTo>
                    <a:lnTo>
                      <a:pt x="312" y="1925"/>
                    </a:lnTo>
                    <a:lnTo>
                      <a:pt x="387" y="1990"/>
                    </a:lnTo>
                    <a:lnTo>
                      <a:pt x="473" y="2055"/>
                    </a:lnTo>
                    <a:lnTo>
                      <a:pt x="559" y="2119"/>
                    </a:lnTo>
                    <a:lnTo>
                      <a:pt x="656" y="2162"/>
                    </a:lnTo>
                    <a:lnTo>
                      <a:pt x="764" y="2205"/>
                    </a:lnTo>
                    <a:lnTo>
                      <a:pt x="871" y="2227"/>
                    </a:lnTo>
                    <a:lnTo>
                      <a:pt x="979" y="2248"/>
                    </a:lnTo>
                    <a:lnTo>
                      <a:pt x="1097" y="2259"/>
                    </a:lnTo>
                    <a:lnTo>
                      <a:pt x="1215" y="2248"/>
                    </a:lnTo>
                    <a:lnTo>
                      <a:pt x="1334" y="2237"/>
                    </a:lnTo>
                    <a:lnTo>
                      <a:pt x="1441" y="2216"/>
                    </a:lnTo>
                    <a:lnTo>
                      <a:pt x="1549" y="2173"/>
                    </a:lnTo>
                    <a:lnTo>
                      <a:pt x="1645" y="2130"/>
                    </a:lnTo>
                    <a:lnTo>
                      <a:pt x="1742" y="2076"/>
                    </a:lnTo>
                    <a:lnTo>
                      <a:pt x="1828" y="2022"/>
                    </a:lnTo>
                    <a:lnTo>
                      <a:pt x="1914" y="1947"/>
                    </a:lnTo>
                    <a:lnTo>
                      <a:pt x="1979" y="1872"/>
                    </a:lnTo>
                    <a:lnTo>
                      <a:pt x="2043" y="1786"/>
                    </a:lnTo>
                    <a:lnTo>
                      <a:pt x="2108" y="1700"/>
                    </a:lnTo>
                    <a:lnTo>
                      <a:pt x="2151" y="1603"/>
                    </a:lnTo>
                    <a:lnTo>
                      <a:pt x="2194" y="1495"/>
                    </a:lnTo>
                    <a:lnTo>
                      <a:pt x="2226" y="1388"/>
                    </a:lnTo>
                    <a:lnTo>
                      <a:pt x="2248" y="1280"/>
                    </a:lnTo>
                    <a:lnTo>
                      <a:pt x="2248" y="1162"/>
                    </a:lnTo>
                    <a:lnTo>
                      <a:pt x="2248" y="1044"/>
                    </a:lnTo>
                    <a:lnTo>
                      <a:pt x="2237" y="936"/>
                    </a:lnTo>
                    <a:lnTo>
                      <a:pt x="2215" y="818"/>
                    </a:lnTo>
                    <a:lnTo>
                      <a:pt x="2183" y="710"/>
                    </a:lnTo>
                    <a:lnTo>
                      <a:pt x="2140" y="614"/>
                    </a:lnTo>
                    <a:lnTo>
                      <a:pt x="2086" y="517"/>
                    </a:lnTo>
                    <a:lnTo>
                      <a:pt x="2022" y="431"/>
                    </a:lnTo>
                    <a:lnTo>
                      <a:pt x="1957" y="345"/>
                    </a:lnTo>
                    <a:lnTo>
                      <a:pt x="1882" y="280"/>
                    </a:lnTo>
                    <a:lnTo>
                      <a:pt x="1796" y="205"/>
                    </a:lnTo>
                    <a:lnTo>
                      <a:pt x="1710" y="151"/>
                    </a:lnTo>
                    <a:lnTo>
                      <a:pt x="1613" y="97"/>
                    </a:lnTo>
                    <a:lnTo>
                      <a:pt x="1516" y="65"/>
                    </a:lnTo>
                    <a:lnTo>
                      <a:pt x="1409" y="33"/>
                    </a:lnTo>
                    <a:lnTo>
                      <a:pt x="1291" y="11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1870425" y="212600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8" y="1"/>
                    </a:moveTo>
                    <a:lnTo>
                      <a:pt x="1000" y="11"/>
                    </a:lnTo>
                    <a:lnTo>
                      <a:pt x="882" y="22"/>
                    </a:lnTo>
                    <a:lnTo>
                      <a:pt x="774" y="54"/>
                    </a:lnTo>
                    <a:lnTo>
                      <a:pt x="667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12" y="323"/>
                    </a:lnTo>
                    <a:lnTo>
                      <a:pt x="247" y="409"/>
                    </a:lnTo>
                    <a:lnTo>
                      <a:pt x="183" y="495"/>
                    </a:lnTo>
                    <a:lnTo>
                      <a:pt x="129" y="581"/>
                    </a:lnTo>
                    <a:lnTo>
                      <a:pt x="75" y="689"/>
                    </a:lnTo>
                    <a:lnTo>
                      <a:pt x="43" y="786"/>
                    </a:lnTo>
                    <a:lnTo>
                      <a:pt x="22" y="893"/>
                    </a:lnTo>
                    <a:lnTo>
                      <a:pt x="0" y="1011"/>
                    </a:lnTo>
                    <a:lnTo>
                      <a:pt x="0" y="1130"/>
                    </a:lnTo>
                    <a:lnTo>
                      <a:pt x="0" y="1248"/>
                    </a:lnTo>
                    <a:lnTo>
                      <a:pt x="22" y="1356"/>
                    </a:lnTo>
                    <a:lnTo>
                      <a:pt x="43" y="1474"/>
                    </a:lnTo>
                    <a:lnTo>
                      <a:pt x="86" y="1571"/>
                    </a:lnTo>
                    <a:lnTo>
                      <a:pt x="129" y="1667"/>
                    </a:lnTo>
                    <a:lnTo>
                      <a:pt x="183" y="1764"/>
                    </a:lnTo>
                    <a:lnTo>
                      <a:pt x="247" y="1850"/>
                    </a:lnTo>
                    <a:lnTo>
                      <a:pt x="323" y="1925"/>
                    </a:lnTo>
                    <a:lnTo>
                      <a:pt x="398" y="2001"/>
                    </a:lnTo>
                    <a:lnTo>
                      <a:pt x="484" y="2065"/>
                    </a:lnTo>
                    <a:lnTo>
                      <a:pt x="581" y="2119"/>
                    </a:lnTo>
                    <a:lnTo>
                      <a:pt x="678" y="2162"/>
                    </a:lnTo>
                    <a:lnTo>
                      <a:pt x="785" y="2205"/>
                    </a:lnTo>
                    <a:lnTo>
                      <a:pt x="893" y="2227"/>
                    </a:lnTo>
                    <a:lnTo>
                      <a:pt x="1000" y="2248"/>
                    </a:lnTo>
                    <a:lnTo>
                      <a:pt x="1237" y="2248"/>
                    </a:lnTo>
                    <a:lnTo>
                      <a:pt x="1355" y="2227"/>
                    </a:lnTo>
                    <a:lnTo>
                      <a:pt x="1463" y="2205"/>
                    </a:lnTo>
                    <a:lnTo>
                      <a:pt x="1570" y="2162"/>
                    </a:lnTo>
                    <a:lnTo>
                      <a:pt x="1667" y="2119"/>
                    </a:lnTo>
                    <a:lnTo>
                      <a:pt x="1753" y="2065"/>
                    </a:lnTo>
                    <a:lnTo>
                      <a:pt x="1839" y="2001"/>
                    </a:lnTo>
                    <a:lnTo>
                      <a:pt x="1925" y="1925"/>
                    </a:lnTo>
                    <a:lnTo>
                      <a:pt x="1989" y="1850"/>
                    </a:lnTo>
                    <a:lnTo>
                      <a:pt x="2054" y="1764"/>
                    </a:lnTo>
                    <a:lnTo>
                      <a:pt x="2108" y="1667"/>
                    </a:lnTo>
                    <a:lnTo>
                      <a:pt x="2162" y="1571"/>
                    </a:lnTo>
                    <a:lnTo>
                      <a:pt x="2194" y="1463"/>
                    </a:lnTo>
                    <a:lnTo>
                      <a:pt x="2226" y="1356"/>
                    </a:lnTo>
                    <a:lnTo>
                      <a:pt x="2237" y="1237"/>
                    </a:lnTo>
                    <a:lnTo>
                      <a:pt x="2248" y="1119"/>
                    </a:lnTo>
                    <a:lnTo>
                      <a:pt x="2237" y="1001"/>
                    </a:lnTo>
                    <a:lnTo>
                      <a:pt x="2215" y="893"/>
                    </a:lnTo>
                    <a:lnTo>
                      <a:pt x="2194" y="786"/>
                    </a:lnTo>
                    <a:lnTo>
                      <a:pt x="2151" y="678"/>
                    </a:lnTo>
                    <a:lnTo>
                      <a:pt x="2108" y="581"/>
                    </a:lnTo>
                    <a:lnTo>
                      <a:pt x="2054" y="485"/>
                    </a:lnTo>
                    <a:lnTo>
                      <a:pt x="1989" y="399"/>
                    </a:lnTo>
                    <a:lnTo>
                      <a:pt x="1914" y="323"/>
                    </a:lnTo>
                    <a:lnTo>
                      <a:pt x="1839" y="248"/>
                    </a:lnTo>
                    <a:lnTo>
                      <a:pt x="1753" y="184"/>
                    </a:lnTo>
                    <a:lnTo>
                      <a:pt x="1656" y="130"/>
                    </a:lnTo>
                    <a:lnTo>
                      <a:pt x="1559" y="87"/>
                    </a:lnTo>
                    <a:lnTo>
                      <a:pt x="1452" y="54"/>
                    </a:lnTo>
                    <a:lnTo>
                      <a:pt x="1344" y="22"/>
                    </a:lnTo>
                    <a:lnTo>
                      <a:pt x="1237" y="11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1163950" y="1497775"/>
                <a:ext cx="56200" cy="55925"/>
              </a:xfrm>
              <a:custGeom>
                <a:rect b="b" l="l" r="r" t="t"/>
                <a:pathLst>
                  <a:path extrusionOk="0" h="2237" w="2248">
                    <a:moveTo>
                      <a:pt x="1022" y="0"/>
                    </a:moveTo>
                    <a:lnTo>
                      <a:pt x="914" y="22"/>
                    </a:lnTo>
                    <a:lnTo>
                      <a:pt x="807" y="43"/>
                    </a:lnTo>
                    <a:lnTo>
                      <a:pt x="699" y="75"/>
                    </a:lnTo>
                    <a:lnTo>
                      <a:pt x="602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4" y="312"/>
                    </a:lnTo>
                    <a:lnTo>
                      <a:pt x="269" y="387"/>
                    </a:lnTo>
                    <a:lnTo>
                      <a:pt x="205" y="473"/>
                    </a:lnTo>
                    <a:lnTo>
                      <a:pt x="140" y="559"/>
                    </a:lnTo>
                    <a:lnTo>
                      <a:pt x="97" y="667"/>
                    </a:lnTo>
                    <a:lnTo>
                      <a:pt x="54" y="764"/>
                    </a:lnTo>
                    <a:lnTo>
                      <a:pt x="33" y="871"/>
                    </a:lnTo>
                    <a:lnTo>
                      <a:pt x="11" y="989"/>
                    </a:lnTo>
                    <a:lnTo>
                      <a:pt x="0" y="1097"/>
                    </a:lnTo>
                    <a:lnTo>
                      <a:pt x="11" y="1215"/>
                    </a:lnTo>
                    <a:lnTo>
                      <a:pt x="22" y="1333"/>
                    </a:lnTo>
                    <a:lnTo>
                      <a:pt x="54" y="1441"/>
                    </a:lnTo>
                    <a:lnTo>
                      <a:pt x="86" y="1548"/>
                    </a:lnTo>
                    <a:lnTo>
                      <a:pt x="129" y="1645"/>
                    </a:lnTo>
                    <a:lnTo>
                      <a:pt x="183" y="1742"/>
                    </a:lnTo>
                    <a:lnTo>
                      <a:pt x="248" y="1828"/>
                    </a:lnTo>
                    <a:lnTo>
                      <a:pt x="323" y="1903"/>
                    </a:lnTo>
                    <a:lnTo>
                      <a:pt x="398" y="1979"/>
                    </a:lnTo>
                    <a:lnTo>
                      <a:pt x="484" y="2043"/>
                    </a:lnTo>
                    <a:lnTo>
                      <a:pt x="570" y="2097"/>
                    </a:lnTo>
                    <a:lnTo>
                      <a:pt x="667" y="2151"/>
                    </a:lnTo>
                    <a:lnTo>
                      <a:pt x="775" y="2183"/>
                    </a:lnTo>
                    <a:lnTo>
                      <a:pt x="882" y="2215"/>
                    </a:lnTo>
                    <a:lnTo>
                      <a:pt x="990" y="2226"/>
                    </a:lnTo>
                    <a:lnTo>
                      <a:pt x="1108" y="2237"/>
                    </a:lnTo>
                    <a:lnTo>
                      <a:pt x="1226" y="2237"/>
                    </a:lnTo>
                    <a:lnTo>
                      <a:pt x="1344" y="2215"/>
                    </a:lnTo>
                    <a:lnTo>
                      <a:pt x="1452" y="2194"/>
                    </a:lnTo>
                    <a:lnTo>
                      <a:pt x="1549" y="2161"/>
                    </a:lnTo>
                    <a:lnTo>
                      <a:pt x="1656" y="2108"/>
                    </a:lnTo>
                    <a:lnTo>
                      <a:pt x="1742" y="2054"/>
                    </a:lnTo>
                    <a:lnTo>
                      <a:pt x="1828" y="2000"/>
                    </a:lnTo>
                    <a:lnTo>
                      <a:pt x="1914" y="1925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67"/>
                    </a:lnTo>
                    <a:lnTo>
                      <a:pt x="2151" y="1570"/>
                    </a:lnTo>
                    <a:lnTo>
                      <a:pt x="2194" y="1473"/>
                    </a:lnTo>
                    <a:lnTo>
                      <a:pt x="2215" y="1366"/>
                    </a:lnTo>
                    <a:lnTo>
                      <a:pt x="2237" y="1247"/>
                    </a:lnTo>
                    <a:lnTo>
                      <a:pt x="2248" y="1129"/>
                    </a:lnTo>
                    <a:lnTo>
                      <a:pt x="2237" y="1022"/>
                    </a:lnTo>
                    <a:lnTo>
                      <a:pt x="2226" y="903"/>
                    </a:lnTo>
                    <a:lnTo>
                      <a:pt x="2205" y="796"/>
                    </a:lnTo>
                    <a:lnTo>
                      <a:pt x="2162" y="688"/>
                    </a:lnTo>
                    <a:lnTo>
                      <a:pt x="2119" y="591"/>
                    </a:lnTo>
                    <a:lnTo>
                      <a:pt x="2065" y="495"/>
                    </a:lnTo>
                    <a:lnTo>
                      <a:pt x="2000" y="409"/>
                    </a:lnTo>
                    <a:lnTo>
                      <a:pt x="1936" y="333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73" y="54"/>
                    </a:lnTo>
                    <a:lnTo>
                      <a:pt x="1366" y="22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1792450" y="2440250"/>
                <a:ext cx="56225" cy="56225"/>
              </a:xfrm>
              <a:custGeom>
                <a:rect b="b" l="l" r="r" t="t"/>
                <a:pathLst>
                  <a:path extrusionOk="0" h="2249" w="2249">
                    <a:moveTo>
                      <a:pt x="1130" y="1"/>
                    </a:moveTo>
                    <a:lnTo>
                      <a:pt x="1012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89" y="87"/>
                    </a:lnTo>
                    <a:lnTo>
                      <a:pt x="581" y="141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24"/>
                    </a:lnTo>
                    <a:lnTo>
                      <a:pt x="259" y="410"/>
                    </a:lnTo>
                    <a:lnTo>
                      <a:pt x="194" y="496"/>
                    </a:lnTo>
                    <a:lnTo>
                      <a:pt x="141" y="582"/>
                    </a:lnTo>
                    <a:lnTo>
                      <a:pt x="87" y="678"/>
                    </a:lnTo>
                    <a:lnTo>
                      <a:pt x="55" y="786"/>
                    </a:lnTo>
                    <a:lnTo>
                      <a:pt x="22" y="893"/>
                    </a:lnTo>
                    <a:lnTo>
                      <a:pt x="12" y="1001"/>
                    </a:lnTo>
                    <a:lnTo>
                      <a:pt x="1" y="1119"/>
                    </a:lnTo>
                    <a:lnTo>
                      <a:pt x="12" y="1238"/>
                    </a:lnTo>
                    <a:lnTo>
                      <a:pt x="22" y="1356"/>
                    </a:lnTo>
                    <a:lnTo>
                      <a:pt x="55" y="1463"/>
                    </a:lnTo>
                    <a:lnTo>
                      <a:pt x="87" y="1560"/>
                    </a:lnTo>
                    <a:lnTo>
                      <a:pt x="130" y="1668"/>
                    </a:lnTo>
                    <a:lnTo>
                      <a:pt x="194" y="1754"/>
                    </a:lnTo>
                    <a:lnTo>
                      <a:pt x="248" y="1840"/>
                    </a:lnTo>
                    <a:lnTo>
                      <a:pt x="323" y="1915"/>
                    </a:lnTo>
                    <a:lnTo>
                      <a:pt x="399" y="1990"/>
                    </a:lnTo>
                    <a:lnTo>
                      <a:pt x="485" y="2055"/>
                    </a:lnTo>
                    <a:lnTo>
                      <a:pt x="581" y="2108"/>
                    </a:lnTo>
                    <a:lnTo>
                      <a:pt x="678" y="2162"/>
                    </a:lnTo>
                    <a:lnTo>
                      <a:pt x="786" y="2195"/>
                    </a:lnTo>
                    <a:lnTo>
                      <a:pt x="893" y="2227"/>
                    </a:lnTo>
                    <a:lnTo>
                      <a:pt x="1001" y="2238"/>
                    </a:lnTo>
                    <a:lnTo>
                      <a:pt x="1119" y="2248"/>
                    </a:lnTo>
                    <a:lnTo>
                      <a:pt x="1237" y="2238"/>
                    </a:lnTo>
                    <a:lnTo>
                      <a:pt x="1345" y="2227"/>
                    </a:lnTo>
                    <a:lnTo>
                      <a:pt x="1463" y="2195"/>
                    </a:lnTo>
                    <a:lnTo>
                      <a:pt x="1560" y="2162"/>
                    </a:lnTo>
                    <a:lnTo>
                      <a:pt x="1657" y="2119"/>
                    </a:lnTo>
                    <a:lnTo>
                      <a:pt x="1754" y="2055"/>
                    </a:lnTo>
                    <a:lnTo>
                      <a:pt x="1840" y="2001"/>
                    </a:lnTo>
                    <a:lnTo>
                      <a:pt x="1915" y="1926"/>
                    </a:lnTo>
                    <a:lnTo>
                      <a:pt x="1990" y="1850"/>
                    </a:lnTo>
                    <a:lnTo>
                      <a:pt x="2055" y="1764"/>
                    </a:lnTo>
                    <a:lnTo>
                      <a:pt x="2108" y="1668"/>
                    </a:lnTo>
                    <a:lnTo>
                      <a:pt x="2151" y="1571"/>
                    </a:lnTo>
                    <a:lnTo>
                      <a:pt x="2194" y="1463"/>
                    </a:lnTo>
                    <a:lnTo>
                      <a:pt x="2216" y="1356"/>
                    </a:lnTo>
                    <a:lnTo>
                      <a:pt x="2237" y="1248"/>
                    </a:lnTo>
                    <a:lnTo>
                      <a:pt x="2248" y="1130"/>
                    </a:lnTo>
                    <a:lnTo>
                      <a:pt x="2237" y="1012"/>
                    </a:lnTo>
                    <a:lnTo>
                      <a:pt x="2227" y="893"/>
                    </a:lnTo>
                    <a:lnTo>
                      <a:pt x="2194" y="786"/>
                    </a:lnTo>
                    <a:lnTo>
                      <a:pt x="2162" y="689"/>
                    </a:lnTo>
                    <a:lnTo>
                      <a:pt x="2108" y="592"/>
                    </a:lnTo>
                    <a:lnTo>
                      <a:pt x="2055" y="496"/>
                    </a:lnTo>
                    <a:lnTo>
                      <a:pt x="1990" y="410"/>
                    </a:lnTo>
                    <a:lnTo>
                      <a:pt x="1926" y="334"/>
                    </a:lnTo>
                    <a:lnTo>
                      <a:pt x="1840" y="259"/>
                    </a:lnTo>
                    <a:lnTo>
                      <a:pt x="1754" y="194"/>
                    </a:lnTo>
                    <a:lnTo>
                      <a:pt x="1668" y="141"/>
                    </a:lnTo>
                    <a:lnTo>
                      <a:pt x="1571" y="87"/>
                    </a:lnTo>
                    <a:lnTo>
                      <a:pt x="1463" y="55"/>
                    </a:lnTo>
                    <a:lnTo>
                      <a:pt x="1356" y="22"/>
                    </a:lnTo>
                    <a:lnTo>
                      <a:pt x="1248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1319600" y="275452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108" y="0"/>
                    </a:moveTo>
                    <a:lnTo>
                      <a:pt x="990" y="11"/>
                    </a:lnTo>
                    <a:lnTo>
                      <a:pt x="882" y="22"/>
                    </a:lnTo>
                    <a:lnTo>
                      <a:pt x="775" y="54"/>
                    </a:lnTo>
                    <a:lnTo>
                      <a:pt x="667" y="86"/>
                    </a:lnTo>
                    <a:lnTo>
                      <a:pt x="570" y="140"/>
                    </a:lnTo>
                    <a:lnTo>
                      <a:pt x="473" y="194"/>
                    </a:lnTo>
                    <a:lnTo>
                      <a:pt x="398" y="258"/>
                    </a:lnTo>
                    <a:lnTo>
                      <a:pt x="312" y="333"/>
                    </a:lnTo>
                    <a:lnTo>
                      <a:pt x="248" y="409"/>
                    </a:lnTo>
                    <a:lnTo>
                      <a:pt x="183" y="506"/>
                    </a:lnTo>
                    <a:lnTo>
                      <a:pt x="129" y="592"/>
                    </a:lnTo>
                    <a:lnTo>
                      <a:pt x="86" y="699"/>
                    </a:lnTo>
                    <a:lnTo>
                      <a:pt x="54" y="796"/>
                    </a:lnTo>
                    <a:lnTo>
                      <a:pt x="22" y="903"/>
                    </a:lnTo>
                    <a:lnTo>
                      <a:pt x="11" y="1022"/>
                    </a:lnTo>
                    <a:lnTo>
                      <a:pt x="0" y="1140"/>
                    </a:lnTo>
                    <a:lnTo>
                      <a:pt x="11" y="1258"/>
                    </a:lnTo>
                    <a:lnTo>
                      <a:pt x="33" y="1377"/>
                    </a:lnTo>
                    <a:lnTo>
                      <a:pt x="54" y="1484"/>
                    </a:lnTo>
                    <a:lnTo>
                      <a:pt x="97" y="1581"/>
                    </a:lnTo>
                    <a:lnTo>
                      <a:pt x="140" y="1678"/>
                    </a:lnTo>
                    <a:lnTo>
                      <a:pt x="205" y="1774"/>
                    </a:lnTo>
                    <a:lnTo>
                      <a:pt x="269" y="1860"/>
                    </a:lnTo>
                    <a:lnTo>
                      <a:pt x="334" y="1936"/>
                    </a:lnTo>
                    <a:lnTo>
                      <a:pt x="420" y="2011"/>
                    </a:lnTo>
                    <a:lnTo>
                      <a:pt x="506" y="2065"/>
                    </a:lnTo>
                    <a:lnTo>
                      <a:pt x="602" y="2118"/>
                    </a:lnTo>
                    <a:lnTo>
                      <a:pt x="699" y="2172"/>
                    </a:lnTo>
                    <a:lnTo>
                      <a:pt x="807" y="2204"/>
                    </a:lnTo>
                    <a:lnTo>
                      <a:pt x="914" y="2226"/>
                    </a:lnTo>
                    <a:lnTo>
                      <a:pt x="1033" y="2247"/>
                    </a:lnTo>
                    <a:lnTo>
                      <a:pt x="1151" y="2247"/>
                    </a:lnTo>
                    <a:lnTo>
                      <a:pt x="1258" y="2237"/>
                    </a:lnTo>
                    <a:lnTo>
                      <a:pt x="1377" y="2226"/>
                    </a:lnTo>
                    <a:lnTo>
                      <a:pt x="1484" y="2194"/>
                    </a:lnTo>
                    <a:lnTo>
                      <a:pt x="1592" y="2151"/>
                    </a:lnTo>
                    <a:lnTo>
                      <a:pt x="1689" y="2108"/>
                    </a:lnTo>
                    <a:lnTo>
                      <a:pt x="1775" y="2054"/>
                    </a:lnTo>
                    <a:lnTo>
                      <a:pt x="1861" y="1989"/>
                    </a:lnTo>
                    <a:lnTo>
                      <a:pt x="1936" y="1914"/>
                    </a:lnTo>
                    <a:lnTo>
                      <a:pt x="2011" y="1828"/>
                    </a:lnTo>
                    <a:lnTo>
                      <a:pt x="2076" y="1742"/>
                    </a:lnTo>
                    <a:lnTo>
                      <a:pt x="2129" y="1656"/>
                    </a:lnTo>
                    <a:lnTo>
                      <a:pt x="2172" y="1549"/>
                    </a:lnTo>
                    <a:lnTo>
                      <a:pt x="2205" y="1452"/>
                    </a:lnTo>
                    <a:lnTo>
                      <a:pt x="2237" y="1333"/>
                    </a:lnTo>
                    <a:lnTo>
                      <a:pt x="2248" y="1226"/>
                    </a:lnTo>
                    <a:lnTo>
                      <a:pt x="2248" y="1108"/>
                    </a:lnTo>
                    <a:lnTo>
                      <a:pt x="2248" y="989"/>
                    </a:lnTo>
                    <a:lnTo>
                      <a:pt x="2226" y="871"/>
                    </a:lnTo>
                    <a:lnTo>
                      <a:pt x="2194" y="764"/>
                    </a:lnTo>
                    <a:lnTo>
                      <a:pt x="2162" y="667"/>
                    </a:lnTo>
                    <a:lnTo>
                      <a:pt x="2108" y="570"/>
                    </a:lnTo>
                    <a:lnTo>
                      <a:pt x="2054" y="473"/>
                    </a:lnTo>
                    <a:lnTo>
                      <a:pt x="1990" y="387"/>
                    </a:lnTo>
                    <a:lnTo>
                      <a:pt x="1914" y="312"/>
                    </a:lnTo>
                    <a:lnTo>
                      <a:pt x="1839" y="237"/>
                    </a:lnTo>
                    <a:lnTo>
                      <a:pt x="1753" y="183"/>
                    </a:lnTo>
                    <a:lnTo>
                      <a:pt x="1656" y="118"/>
                    </a:lnTo>
                    <a:lnTo>
                      <a:pt x="1559" y="75"/>
                    </a:lnTo>
                    <a:lnTo>
                      <a:pt x="1452" y="43"/>
                    </a:lnTo>
                    <a:lnTo>
                      <a:pt x="1344" y="22"/>
                    </a:lnTo>
                    <a:lnTo>
                      <a:pt x="12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1241625" y="2754525"/>
                <a:ext cx="56500" cy="56200"/>
              </a:xfrm>
              <a:custGeom>
                <a:rect b="b" l="l" r="r" t="t"/>
                <a:pathLst>
                  <a:path extrusionOk="0" h="2248" w="2260">
                    <a:moveTo>
                      <a:pt x="979" y="0"/>
                    </a:moveTo>
                    <a:lnTo>
                      <a:pt x="872" y="22"/>
                    </a:lnTo>
                    <a:lnTo>
                      <a:pt x="764" y="54"/>
                    </a:lnTo>
                    <a:lnTo>
                      <a:pt x="657" y="97"/>
                    </a:lnTo>
                    <a:lnTo>
                      <a:pt x="560" y="140"/>
                    </a:lnTo>
                    <a:lnTo>
                      <a:pt x="474" y="204"/>
                    </a:lnTo>
                    <a:lnTo>
                      <a:pt x="388" y="269"/>
                    </a:lnTo>
                    <a:lnTo>
                      <a:pt x="313" y="333"/>
                    </a:lnTo>
                    <a:lnTo>
                      <a:pt x="237" y="419"/>
                    </a:lnTo>
                    <a:lnTo>
                      <a:pt x="173" y="506"/>
                    </a:lnTo>
                    <a:lnTo>
                      <a:pt x="119" y="602"/>
                    </a:lnTo>
                    <a:lnTo>
                      <a:pt x="76" y="699"/>
                    </a:lnTo>
                    <a:lnTo>
                      <a:pt x="44" y="807"/>
                    </a:lnTo>
                    <a:lnTo>
                      <a:pt x="22" y="914"/>
                    </a:lnTo>
                    <a:lnTo>
                      <a:pt x="12" y="1032"/>
                    </a:lnTo>
                    <a:lnTo>
                      <a:pt x="1" y="1151"/>
                    </a:lnTo>
                    <a:lnTo>
                      <a:pt x="12" y="1269"/>
                    </a:lnTo>
                    <a:lnTo>
                      <a:pt x="33" y="1377"/>
                    </a:lnTo>
                    <a:lnTo>
                      <a:pt x="65" y="1484"/>
                    </a:lnTo>
                    <a:lnTo>
                      <a:pt x="98" y="1592"/>
                    </a:lnTo>
                    <a:lnTo>
                      <a:pt x="141" y="1688"/>
                    </a:lnTo>
                    <a:lnTo>
                      <a:pt x="205" y="1774"/>
                    </a:lnTo>
                    <a:lnTo>
                      <a:pt x="270" y="1860"/>
                    </a:lnTo>
                    <a:lnTo>
                      <a:pt x="334" y="1936"/>
                    </a:lnTo>
                    <a:lnTo>
                      <a:pt x="420" y="2011"/>
                    </a:lnTo>
                    <a:lnTo>
                      <a:pt x="506" y="2075"/>
                    </a:lnTo>
                    <a:lnTo>
                      <a:pt x="592" y="2129"/>
                    </a:lnTo>
                    <a:lnTo>
                      <a:pt x="700" y="2172"/>
                    </a:lnTo>
                    <a:lnTo>
                      <a:pt x="797" y="2204"/>
                    </a:lnTo>
                    <a:lnTo>
                      <a:pt x="915" y="2237"/>
                    </a:lnTo>
                    <a:lnTo>
                      <a:pt x="1022" y="2247"/>
                    </a:lnTo>
                    <a:lnTo>
                      <a:pt x="1270" y="2247"/>
                    </a:lnTo>
                    <a:lnTo>
                      <a:pt x="1388" y="2226"/>
                    </a:lnTo>
                    <a:lnTo>
                      <a:pt x="1496" y="2194"/>
                    </a:lnTo>
                    <a:lnTo>
                      <a:pt x="1603" y="2161"/>
                    </a:lnTo>
                    <a:lnTo>
                      <a:pt x="1700" y="2108"/>
                    </a:lnTo>
                    <a:lnTo>
                      <a:pt x="1797" y="2054"/>
                    </a:lnTo>
                    <a:lnTo>
                      <a:pt x="1883" y="1979"/>
                    </a:lnTo>
                    <a:lnTo>
                      <a:pt x="1958" y="1903"/>
                    </a:lnTo>
                    <a:lnTo>
                      <a:pt x="2033" y="1828"/>
                    </a:lnTo>
                    <a:lnTo>
                      <a:pt x="2098" y="1731"/>
                    </a:lnTo>
                    <a:lnTo>
                      <a:pt x="2152" y="1635"/>
                    </a:lnTo>
                    <a:lnTo>
                      <a:pt x="2195" y="1538"/>
                    </a:lnTo>
                    <a:lnTo>
                      <a:pt x="2227" y="1420"/>
                    </a:lnTo>
                    <a:lnTo>
                      <a:pt x="2248" y="1312"/>
                    </a:lnTo>
                    <a:lnTo>
                      <a:pt x="2259" y="1194"/>
                    </a:lnTo>
                    <a:lnTo>
                      <a:pt x="2259" y="1075"/>
                    </a:lnTo>
                    <a:lnTo>
                      <a:pt x="2248" y="957"/>
                    </a:lnTo>
                    <a:lnTo>
                      <a:pt x="2227" y="850"/>
                    </a:lnTo>
                    <a:lnTo>
                      <a:pt x="2195" y="742"/>
                    </a:lnTo>
                    <a:lnTo>
                      <a:pt x="2162" y="635"/>
                    </a:lnTo>
                    <a:lnTo>
                      <a:pt x="2109" y="538"/>
                    </a:lnTo>
                    <a:lnTo>
                      <a:pt x="2055" y="452"/>
                    </a:lnTo>
                    <a:lnTo>
                      <a:pt x="1979" y="366"/>
                    </a:lnTo>
                    <a:lnTo>
                      <a:pt x="1904" y="290"/>
                    </a:lnTo>
                    <a:lnTo>
                      <a:pt x="1829" y="226"/>
                    </a:lnTo>
                    <a:lnTo>
                      <a:pt x="1743" y="161"/>
                    </a:lnTo>
                    <a:lnTo>
                      <a:pt x="1646" y="108"/>
                    </a:lnTo>
                    <a:lnTo>
                      <a:pt x="1549" y="65"/>
                    </a:lnTo>
                    <a:lnTo>
                      <a:pt x="1442" y="32"/>
                    </a:lnTo>
                    <a:lnTo>
                      <a:pt x="1324" y="11"/>
                    </a:lnTo>
                    <a:lnTo>
                      <a:pt x="121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1163950" y="275452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022" y="0"/>
                    </a:moveTo>
                    <a:lnTo>
                      <a:pt x="904" y="22"/>
                    </a:lnTo>
                    <a:lnTo>
                      <a:pt x="796" y="43"/>
                    </a:lnTo>
                    <a:lnTo>
                      <a:pt x="688" y="86"/>
                    </a:lnTo>
                    <a:lnTo>
                      <a:pt x="592" y="129"/>
                    </a:lnTo>
                    <a:lnTo>
                      <a:pt x="495" y="183"/>
                    </a:lnTo>
                    <a:lnTo>
                      <a:pt x="409" y="24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6" y="667"/>
                    </a:lnTo>
                    <a:lnTo>
                      <a:pt x="54" y="774"/>
                    </a:lnTo>
                    <a:lnTo>
                      <a:pt x="22" y="882"/>
                    </a:lnTo>
                    <a:lnTo>
                      <a:pt x="11" y="989"/>
                    </a:lnTo>
                    <a:lnTo>
                      <a:pt x="0" y="1108"/>
                    </a:lnTo>
                    <a:lnTo>
                      <a:pt x="11" y="1226"/>
                    </a:lnTo>
                    <a:lnTo>
                      <a:pt x="22" y="1344"/>
                    </a:lnTo>
                    <a:lnTo>
                      <a:pt x="43" y="1452"/>
                    </a:lnTo>
                    <a:lnTo>
                      <a:pt x="86" y="1559"/>
                    </a:lnTo>
                    <a:lnTo>
                      <a:pt x="129" y="1656"/>
                    </a:lnTo>
                    <a:lnTo>
                      <a:pt x="183" y="1753"/>
                    </a:lnTo>
                    <a:lnTo>
                      <a:pt x="248" y="1839"/>
                    </a:lnTo>
                    <a:lnTo>
                      <a:pt x="312" y="1914"/>
                    </a:lnTo>
                    <a:lnTo>
                      <a:pt x="398" y="1989"/>
                    </a:lnTo>
                    <a:lnTo>
                      <a:pt x="484" y="2054"/>
                    </a:lnTo>
                    <a:lnTo>
                      <a:pt x="570" y="2108"/>
                    </a:lnTo>
                    <a:lnTo>
                      <a:pt x="667" y="2161"/>
                    </a:lnTo>
                    <a:lnTo>
                      <a:pt x="775" y="2194"/>
                    </a:lnTo>
                    <a:lnTo>
                      <a:pt x="882" y="2226"/>
                    </a:lnTo>
                    <a:lnTo>
                      <a:pt x="1000" y="2237"/>
                    </a:lnTo>
                    <a:lnTo>
                      <a:pt x="1119" y="2247"/>
                    </a:lnTo>
                    <a:lnTo>
                      <a:pt x="1237" y="2247"/>
                    </a:lnTo>
                    <a:lnTo>
                      <a:pt x="1344" y="2226"/>
                    </a:lnTo>
                    <a:lnTo>
                      <a:pt x="1452" y="2204"/>
                    </a:lnTo>
                    <a:lnTo>
                      <a:pt x="1559" y="2161"/>
                    </a:lnTo>
                    <a:lnTo>
                      <a:pt x="1656" y="2118"/>
                    </a:lnTo>
                    <a:lnTo>
                      <a:pt x="1753" y="2065"/>
                    </a:lnTo>
                    <a:lnTo>
                      <a:pt x="1839" y="2000"/>
                    </a:lnTo>
                    <a:lnTo>
                      <a:pt x="1914" y="1936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78"/>
                    </a:lnTo>
                    <a:lnTo>
                      <a:pt x="2162" y="1581"/>
                    </a:lnTo>
                    <a:lnTo>
                      <a:pt x="2194" y="1473"/>
                    </a:lnTo>
                    <a:lnTo>
                      <a:pt x="2226" y="1366"/>
                    </a:lnTo>
                    <a:lnTo>
                      <a:pt x="2248" y="1247"/>
                    </a:lnTo>
                    <a:lnTo>
                      <a:pt x="2248" y="1140"/>
                    </a:lnTo>
                    <a:lnTo>
                      <a:pt x="2248" y="1022"/>
                    </a:lnTo>
                    <a:lnTo>
                      <a:pt x="2226" y="903"/>
                    </a:lnTo>
                    <a:lnTo>
                      <a:pt x="2205" y="796"/>
                    </a:lnTo>
                    <a:lnTo>
                      <a:pt x="2172" y="688"/>
                    </a:lnTo>
                    <a:lnTo>
                      <a:pt x="2119" y="592"/>
                    </a:lnTo>
                    <a:lnTo>
                      <a:pt x="2065" y="495"/>
                    </a:lnTo>
                    <a:lnTo>
                      <a:pt x="2000" y="409"/>
                    </a:lnTo>
                    <a:lnTo>
                      <a:pt x="1936" y="333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73" y="54"/>
                    </a:lnTo>
                    <a:lnTo>
                      <a:pt x="1366" y="22"/>
                    </a:lnTo>
                    <a:lnTo>
                      <a:pt x="1258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691350" y="24402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9" y="1"/>
                    </a:moveTo>
                    <a:lnTo>
                      <a:pt x="1001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84"/>
                    </a:lnTo>
                    <a:lnTo>
                      <a:pt x="398" y="248"/>
                    </a:lnTo>
                    <a:lnTo>
                      <a:pt x="323" y="324"/>
                    </a:lnTo>
                    <a:lnTo>
                      <a:pt x="248" y="399"/>
                    </a:lnTo>
                    <a:lnTo>
                      <a:pt x="183" y="485"/>
                    </a:lnTo>
                    <a:lnTo>
                      <a:pt x="130" y="582"/>
                    </a:lnTo>
                    <a:lnTo>
                      <a:pt x="87" y="678"/>
                    </a:lnTo>
                    <a:lnTo>
                      <a:pt x="44" y="786"/>
                    </a:lnTo>
                    <a:lnTo>
                      <a:pt x="22" y="893"/>
                    </a:lnTo>
                    <a:lnTo>
                      <a:pt x="1" y="1001"/>
                    </a:lnTo>
                    <a:lnTo>
                      <a:pt x="1" y="1119"/>
                    </a:lnTo>
                    <a:lnTo>
                      <a:pt x="1" y="1238"/>
                    </a:lnTo>
                    <a:lnTo>
                      <a:pt x="22" y="1356"/>
                    </a:lnTo>
                    <a:lnTo>
                      <a:pt x="44" y="1463"/>
                    </a:lnTo>
                    <a:lnTo>
                      <a:pt x="87" y="1571"/>
                    </a:lnTo>
                    <a:lnTo>
                      <a:pt x="130" y="1668"/>
                    </a:lnTo>
                    <a:lnTo>
                      <a:pt x="183" y="1754"/>
                    </a:lnTo>
                    <a:lnTo>
                      <a:pt x="248" y="1850"/>
                    </a:lnTo>
                    <a:lnTo>
                      <a:pt x="312" y="1926"/>
                    </a:lnTo>
                    <a:lnTo>
                      <a:pt x="398" y="2001"/>
                    </a:lnTo>
                    <a:lnTo>
                      <a:pt x="484" y="2055"/>
                    </a:lnTo>
                    <a:lnTo>
                      <a:pt x="570" y="2119"/>
                    </a:lnTo>
                    <a:lnTo>
                      <a:pt x="678" y="2162"/>
                    </a:lnTo>
                    <a:lnTo>
                      <a:pt x="775" y="2195"/>
                    </a:lnTo>
                    <a:lnTo>
                      <a:pt x="882" y="2227"/>
                    </a:lnTo>
                    <a:lnTo>
                      <a:pt x="1001" y="2248"/>
                    </a:lnTo>
                    <a:lnTo>
                      <a:pt x="1237" y="2248"/>
                    </a:lnTo>
                    <a:lnTo>
                      <a:pt x="1345" y="2227"/>
                    </a:lnTo>
                    <a:lnTo>
                      <a:pt x="1463" y="2205"/>
                    </a:lnTo>
                    <a:lnTo>
                      <a:pt x="1560" y="2162"/>
                    </a:lnTo>
                    <a:lnTo>
                      <a:pt x="1657" y="2119"/>
                    </a:lnTo>
                    <a:lnTo>
                      <a:pt x="1753" y="2065"/>
                    </a:lnTo>
                    <a:lnTo>
                      <a:pt x="1839" y="2001"/>
                    </a:lnTo>
                    <a:lnTo>
                      <a:pt x="1915" y="1926"/>
                    </a:lnTo>
                    <a:lnTo>
                      <a:pt x="1990" y="1850"/>
                    </a:lnTo>
                    <a:lnTo>
                      <a:pt x="2054" y="1764"/>
                    </a:lnTo>
                    <a:lnTo>
                      <a:pt x="2108" y="1668"/>
                    </a:lnTo>
                    <a:lnTo>
                      <a:pt x="2162" y="1571"/>
                    </a:lnTo>
                    <a:lnTo>
                      <a:pt x="2194" y="1474"/>
                    </a:lnTo>
                    <a:lnTo>
                      <a:pt x="2226" y="1356"/>
                    </a:lnTo>
                    <a:lnTo>
                      <a:pt x="2237" y="1248"/>
                    </a:lnTo>
                    <a:lnTo>
                      <a:pt x="2248" y="1130"/>
                    </a:lnTo>
                    <a:lnTo>
                      <a:pt x="2237" y="1012"/>
                    </a:lnTo>
                    <a:lnTo>
                      <a:pt x="2226" y="893"/>
                    </a:lnTo>
                    <a:lnTo>
                      <a:pt x="2194" y="786"/>
                    </a:lnTo>
                    <a:lnTo>
                      <a:pt x="2162" y="678"/>
                    </a:lnTo>
                    <a:lnTo>
                      <a:pt x="2119" y="582"/>
                    </a:lnTo>
                    <a:lnTo>
                      <a:pt x="2054" y="496"/>
                    </a:lnTo>
                    <a:lnTo>
                      <a:pt x="2001" y="410"/>
                    </a:lnTo>
                    <a:lnTo>
                      <a:pt x="1925" y="324"/>
                    </a:lnTo>
                    <a:lnTo>
                      <a:pt x="1850" y="259"/>
                    </a:lnTo>
                    <a:lnTo>
                      <a:pt x="1764" y="194"/>
                    </a:lnTo>
                    <a:lnTo>
                      <a:pt x="1667" y="130"/>
                    </a:lnTo>
                    <a:lnTo>
                      <a:pt x="1570" y="87"/>
                    </a:lnTo>
                    <a:lnTo>
                      <a:pt x="1463" y="55"/>
                    </a:lnTo>
                    <a:lnTo>
                      <a:pt x="1355" y="22"/>
                    </a:lnTo>
                    <a:lnTo>
                      <a:pt x="1237" y="1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1636275" y="2598325"/>
                <a:ext cx="57275" cy="57300"/>
              </a:xfrm>
              <a:custGeom>
                <a:rect b="b" l="l" r="r" t="t"/>
                <a:pathLst>
                  <a:path extrusionOk="0" h="2292" w="2291">
                    <a:moveTo>
                      <a:pt x="1076" y="1"/>
                    </a:moveTo>
                    <a:lnTo>
                      <a:pt x="957" y="11"/>
                    </a:lnTo>
                    <a:lnTo>
                      <a:pt x="839" y="33"/>
                    </a:lnTo>
                    <a:lnTo>
                      <a:pt x="732" y="65"/>
                    </a:lnTo>
                    <a:lnTo>
                      <a:pt x="624" y="108"/>
                    </a:lnTo>
                    <a:lnTo>
                      <a:pt x="527" y="162"/>
                    </a:lnTo>
                    <a:lnTo>
                      <a:pt x="441" y="226"/>
                    </a:lnTo>
                    <a:lnTo>
                      <a:pt x="355" y="302"/>
                    </a:lnTo>
                    <a:lnTo>
                      <a:pt x="280" y="377"/>
                    </a:lnTo>
                    <a:lnTo>
                      <a:pt x="215" y="463"/>
                    </a:lnTo>
                    <a:lnTo>
                      <a:pt x="151" y="560"/>
                    </a:lnTo>
                    <a:lnTo>
                      <a:pt x="97" y="657"/>
                    </a:lnTo>
                    <a:lnTo>
                      <a:pt x="54" y="764"/>
                    </a:lnTo>
                    <a:lnTo>
                      <a:pt x="22" y="872"/>
                    </a:lnTo>
                    <a:lnTo>
                      <a:pt x="11" y="990"/>
                    </a:lnTo>
                    <a:lnTo>
                      <a:pt x="0" y="1108"/>
                    </a:lnTo>
                    <a:lnTo>
                      <a:pt x="0" y="1226"/>
                    </a:lnTo>
                    <a:lnTo>
                      <a:pt x="11" y="1345"/>
                    </a:lnTo>
                    <a:lnTo>
                      <a:pt x="43" y="1452"/>
                    </a:lnTo>
                    <a:lnTo>
                      <a:pt x="76" y="1560"/>
                    </a:lnTo>
                    <a:lnTo>
                      <a:pt x="119" y="1667"/>
                    </a:lnTo>
                    <a:lnTo>
                      <a:pt x="172" y="1764"/>
                    </a:lnTo>
                    <a:lnTo>
                      <a:pt x="237" y="1850"/>
                    </a:lnTo>
                    <a:lnTo>
                      <a:pt x="301" y="1936"/>
                    </a:lnTo>
                    <a:lnTo>
                      <a:pt x="387" y="2011"/>
                    </a:lnTo>
                    <a:lnTo>
                      <a:pt x="473" y="2076"/>
                    </a:lnTo>
                    <a:lnTo>
                      <a:pt x="570" y="2140"/>
                    </a:lnTo>
                    <a:lnTo>
                      <a:pt x="667" y="2194"/>
                    </a:lnTo>
                    <a:lnTo>
                      <a:pt x="775" y="2227"/>
                    </a:lnTo>
                    <a:lnTo>
                      <a:pt x="882" y="2259"/>
                    </a:lnTo>
                    <a:lnTo>
                      <a:pt x="1000" y="2280"/>
                    </a:lnTo>
                    <a:lnTo>
                      <a:pt x="1119" y="2291"/>
                    </a:lnTo>
                    <a:lnTo>
                      <a:pt x="1237" y="2280"/>
                    </a:lnTo>
                    <a:lnTo>
                      <a:pt x="1355" y="2270"/>
                    </a:lnTo>
                    <a:lnTo>
                      <a:pt x="1473" y="2237"/>
                    </a:lnTo>
                    <a:lnTo>
                      <a:pt x="1581" y="2205"/>
                    </a:lnTo>
                    <a:lnTo>
                      <a:pt x="1678" y="2162"/>
                    </a:lnTo>
                    <a:lnTo>
                      <a:pt x="1775" y="2108"/>
                    </a:lnTo>
                    <a:lnTo>
                      <a:pt x="1861" y="2044"/>
                    </a:lnTo>
                    <a:lnTo>
                      <a:pt x="1947" y="1968"/>
                    </a:lnTo>
                    <a:lnTo>
                      <a:pt x="2022" y="1893"/>
                    </a:lnTo>
                    <a:lnTo>
                      <a:pt x="2086" y="1796"/>
                    </a:lnTo>
                    <a:lnTo>
                      <a:pt x="2140" y="1710"/>
                    </a:lnTo>
                    <a:lnTo>
                      <a:pt x="2194" y="1603"/>
                    </a:lnTo>
                    <a:lnTo>
                      <a:pt x="2237" y="1495"/>
                    </a:lnTo>
                    <a:lnTo>
                      <a:pt x="2258" y="1388"/>
                    </a:lnTo>
                    <a:lnTo>
                      <a:pt x="2280" y="1270"/>
                    </a:lnTo>
                    <a:lnTo>
                      <a:pt x="2291" y="1151"/>
                    </a:lnTo>
                    <a:lnTo>
                      <a:pt x="2280" y="1033"/>
                    </a:lnTo>
                    <a:lnTo>
                      <a:pt x="2269" y="925"/>
                    </a:lnTo>
                    <a:lnTo>
                      <a:pt x="2237" y="807"/>
                    </a:lnTo>
                    <a:lnTo>
                      <a:pt x="2205" y="710"/>
                    </a:lnTo>
                    <a:lnTo>
                      <a:pt x="2162" y="603"/>
                    </a:lnTo>
                    <a:lnTo>
                      <a:pt x="2108" y="517"/>
                    </a:lnTo>
                    <a:lnTo>
                      <a:pt x="2043" y="431"/>
                    </a:lnTo>
                    <a:lnTo>
                      <a:pt x="1979" y="345"/>
                    </a:lnTo>
                    <a:lnTo>
                      <a:pt x="1904" y="269"/>
                    </a:lnTo>
                    <a:lnTo>
                      <a:pt x="1818" y="205"/>
                    </a:lnTo>
                    <a:lnTo>
                      <a:pt x="1721" y="151"/>
                    </a:lnTo>
                    <a:lnTo>
                      <a:pt x="1635" y="97"/>
                    </a:lnTo>
                    <a:lnTo>
                      <a:pt x="1527" y="54"/>
                    </a:lnTo>
                    <a:lnTo>
                      <a:pt x="1420" y="33"/>
                    </a:lnTo>
                    <a:lnTo>
                      <a:pt x="1312" y="11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1714225" y="1730825"/>
                <a:ext cx="57025" cy="57025"/>
              </a:xfrm>
              <a:custGeom>
                <a:rect b="b" l="l" r="r" t="t"/>
                <a:pathLst>
                  <a:path extrusionOk="0" h="2281" w="2281">
                    <a:moveTo>
                      <a:pt x="1119" y="1"/>
                    </a:moveTo>
                    <a:lnTo>
                      <a:pt x="1011" y="12"/>
                    </a:lnTo>
                    <a:lnTo>
                      <a:pt x="893" y="22"/>
                    </a:lnTo>
                    <a:lnTo>
                      <a:pt x="786" y="55"/>
                    </a:lnTo>
                    <a:lnTo>
                      <a:pt x="678" y="87"/>
                    </a:lnTo>
                    <a:lnTo>
                      <a:pt x="581" y="141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23"/>
                    </a:lnTo>
                    <a:lnTo>
                      <a:pt x="259" y="409"/>
                    </a:lnTo>
                    <a:lnTo>
                      <a:pt x="194" y="496"/>
                    </a:lnTo>
                    <a:lnTo>
                      <a:pt x="140" y="582"/>
                    </a:lnTo>
                    <a:lnTo>
                      <a:pt x="87" y="678"/>
                    </a:lnTo>
                    <a:lnTo>
                      <a:pt x="54" y="786"/>
                    </a:lnTo>
                    <a:lnTo>
                      <a:pt x="22" y="893"/>
                    </a:lnTo>
                    <a:lnTo>
                      <a:pt x="11" y="1012"/>
                    </a:lnTo>
                    <a:lnTo>
                      <a:pt x="1" y="1130"/>
                    </a:lnTo>
                    <a:lnTo>
                      <a:pt x="1" y="1248"/>
                    </a:lnTo>
                    <a:lnTo>
                      <a:pt x="22" y="1366"/>
                    </a:lnTo>
                    <a:lnTo>
                      <a:pt x="44" y="1474"/>
                    </a:lnTo>
                    <a:lnTo>
                      <a:pt x="87" y="1582"/>
                    </a:lnTo>
                    <a:lnTo>
                      <a:pt x="130" y="1689"/>
                    </a:lnTo>
                    <a:lnTo>
                      <a:pt x="183" y="1786"/>
                    </a:lnTo>
                    <a:lnTo>
                      <a:pt x="248" y="1872"/>
                    </a:lnTo>
                    <a:lnTo>
                      <a:pt x="323" y="1947"/>
                    </a:lnTo>
                    <a:lnTo>
                      <a:pt x="409" y="2022"/>
                    </a:lnTo>
                    <a:lnTo>
                      <a:pt x="495" y="2087"/>
                    </a:lnTo>
                    <a:lnTo>
                      <a:pt x="592" y="2151"/>
                    </a:lnTo>
                    <a:lnTo>
                      <a:pt x="689" y="2194"/>
                    </a:lnTo>
                    <a:lnTo>
                      <a:pt x="796" y="2227"/>
                    </a:lnTo>
                    <a:lnTo>
                      <a:pt x="915" y="2259"/>
                    </a:lnTo>
                    <a:lnTo>
                      <a:pt x="1033" y="2270"/>
                    </a:lnTo>
                    <a:lnTo>
                      <a:pt x="1151" y="2280"/>
                    </a:lnTo>
                    <a:lnTo>
                      <a:pt x="1270" y="2270"/>
                    </a:lnTo>
                    <a:lnTo>
                      <a:pt x="1388" y="2248"/>
                    </a:lnTo>
                    <a:lnTo>
                      <a:pt x="1506" y="2227"/>
                    </a:lnTo>
                    <a:lnTo>
                      <a:pt x="1603" y="2184"/>
                    </a:lnTo>
                    <a:lnTo>
                      <a:pt x="1710" y="2130"/>
                    </a:lnTo>
                    <a:lnTo>
                      <a:pt x="1796" y="2076"/>
                    </a:lnTo>
                    <a:lnTo>
                      <a:pt x="1893" y="2012"/>
                    </a:lnTo>
                    <a:lnTo>
                      <a:pt x="1968" y="1936"/>
                    </a:lnTo>
                    <a:lnTo>
                      <a:pt x="2044" y="1850"/>
                    </a:lnTo>
                    <a:lnTo>
                      <a:pt x="2098" y="1764"/>
                    </a:lnTo>
                    <a:lnTo>
                      <a:pt x="2151" y="1668"/>
                    </a:lnTo>
                    <a:lnTo>
                      <a:pt x="2205" y="1560"/>
                    </a:lnTo>
                    <a:lnTo>
                      <a:pt x="2237" y="1453"/>
                    </a:lnTo>
                    <a:lnTo>
                      <a:pt x="2259" y="1334"/>
                    </a:lnTo>
                    <a:lnTo>
                      <a:pt x="2270" y="1216"/>
                    </a:lnTo>
                    <a:lnTo>
                      <a:pt x="2280" y="1098"/>
                    </a:lnTo>
                    <a:lnTo>
                      <a:pt x="2270" y="979"/>
                    </a:lnTo>
                    <a:lnTo>
                      <a:pt x="2248" y="872"/>
                    </a:lnTo>
                    <a:lnTo>
                      <a:pt x="2216" y="764"/>
                    </a:lnTo>
                    <a:lnTo>
                      <a:pt x="2173" y="657"/>
                    </a:lnTo>
                    <a:lnTo>
                      <a:pt x="2130" y="560"/>
                    </a:lnTo>
                    <a:lnTo>
                      <a:pt x="2076" y="474"/>
                    </a:lnTo>
                    <a:lnTo>
                      <a:pt x="2011" y="388"/>
                    </a:lnTo>
                    <a:lnTo>
                      <a:pt x="1936" y="313"/>
                    </a:lnTo>
                    <a:lnTo>
                      <a:pt x="1850" y="237"/>
                    </a:lnTo>
                    <a:lnTo>
                      <a:pt x="1764" y="173"/>
                    </a:lnTo>
                    <a:lnTo>
                      <a:pt x="1667" y="119"/>
                    </a:lnTo>
                    <a:lnTo>
                      <a:pt x="1571" y="76"/>
                    </a:lnTo>
                    <a:lnTo>
                      <a:pt x="1463" y="44"/>
                    </a:lnTo>
                    <a:lnTo>
                      <a:pt x="1356" y="22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771450" y="1730575"/>
                <a:ext cx="57300" cy="57275"/>
              </a:xfrm>
              <a:custGeom>
                <a:rect b="b" l="l" r="r" t="t"/>
                <a:pathLst>
                  <a:path extrusionOk="0" h="2291" w="2292">
                    <a:moveTo>
                      <a:pt x="1152" y="0"/>
                    </a:moveTo>
                    <a:lnTo>
                      <a:pt x="1033" y="11"/>
                    </a:lnTo>
                    <a:lnTo>
                      <a:pt x="926" y="22"/>
                    </a:lnTo>
                    <a:lnTo>
                      <a:pt x="807" y="54"/>
                    </a:lnTo>
                    <a:lnTo>
                      <a:pt x="711" y="86"/>
                    </a:lnTo>
                    <a:lnTo>
                      <a:pt x="603" y="129"/>
                    </a:lnTo>
                    <a:lnTo>
                      <a:pt x="517" y="183"/>
                    </a:lnTo>
                    <a:lnTo>
                      <a:pt x="431" y="24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51" y="559"/>
                    </a:lnTo>
                    <a:lnTo>
                      <a:pt x="98" y="656"/>
                    </a:lnTo>
                    <a:lnTo>
                      <a:pt x="55" y="764"/>
                    </a:lnTo>
                    <a:lnTo>
                      <a:pt x="33" y="871"/>
                    </a:lnTo>
                    <a:lnTo>
                      <a:pt x="12" y="979"/>
                    </a:lnTo>
                    <a:lnTo>
                      <a:pt x="1" y="1097"/>
                    </a:lnTo>
                    <a:lnTo>
                      <a:pt x="1" y="1215"/>
                    </a:lnTo>
                    <a:lnTo>
                      <a:pt x="12" y="1333"/>
                    </a:lnTo>
                    <a:lnTo>
                      <a:pt x="33" y="1452"/>
                    </a:lnTo>
                    <a:lnTo>
                      <a:pt x="65" y="1559"/>
                    </a:lnTo>
                    <a:lnTo>
                      <a:pt x="108" y="1667"/>
                    </a:lnTo>
                    <a:lnTo>
                      <a:pt x="162" y="1764"/>
                    </a:lnTo>
                    <a:lnTo>
                      <a:pt x="227" y="1850"/>
                    </a:lnTo>
                    <a:lnTo>
                      <a:pt x="302" y="1936"/>
                    </a:lnTo>
                    <a:lnTo>
                      <a:pt x="377" y="2011"/>
                    </a:lnTo>
                    <a:lnTo>
                      <a:pt x="463" y="2075"/>
                    </a:lnTo>
                    <a:lnTo>
                      <a:pt x="549" y="2140"/>
                    </a:lnTo>
                    <a:lnTo>
                      <a:pt x="657" y="2194"/>
                    </a:lnTo>
                    <a:lnTo>
                      <a:pt x="754" y="2237"/>
                    </a:lnTo>
                    <a:lnTo>
                      <a:pt x="872" y="2258"/>
                    </a:lnTo>
                    <a:lnTo>
                      <a:pt x="979" y="2280"/>
                    </a:lnTo>
                    <a:lnTo>
                      <a:pt x="1108" y="2290"/>
                    </a:lnTo>
                    <a:lnTo>
                      <a:pt x="1227" y="2290"/>
                    </a:lnTo>
                    <a:lnTo>
                      <a:pt x="1345" y="2280"/>
                    </a:lnTo>
                    <a:lnTo>
                      <a:pt x="1453" y="2247"/>
                    </a:lnTo>
                    <a:lnTo>
                      <a:pt x="1560" y="2215"/>
                    </a:lnTo>
                    <a:lnTo>
                      <a:pt x="1668" y="2172"/>
                    </a:lnTo>
                    <a:lnTo>
                      <a:pt x="1764" y="2118"/>
                    </a:lnTo>
                    <a:lnTo>
                      <a:pt x="1850" y="2054"/>
                    </a:lnTo>
                    <a:lnTo>
                      <a:pt x="1936" y="1979"/>
                    </a:lnTo>
                    <a:lnTo>
                      <a:pt x="2012" y="1903"/>
                    </a:lnTo>
                    <a:lnTo>
                      <a:pt x="2076" y="1817"/>
                    </a:lnTo>
                    <a:lnTo>
                      <a:pt x="2141" y="1721"/>
                    </a:lnTo>
                    <a:lnTo>
                      <a:pt x="2184" y="1624"/>
                    </a:lnTo>
                    <a:lnTo>
                      <a:pt x="2227" y="1516"/>
                    </a:lnTo>
                    <a:lnTo>
                      <a:pt x="2259" y="1409"/>
                    </a:lnTo>
                    <a:lnTo>
                      <a:pt x="2281" y="1290"/>
                    </a:lnTo>
                    <a:lnTo>
                      <a:pt x="2291" y="1172"/>
                    </a:lnTo>
                    <a:lnTo>
                      <a:pt x="2281" y="1054"/>
                    </a:lnTo>
                    <a:lnTo>
                      <a:pt x="2270" y="936"/>
                    </a:lnTo>
                    <a:lnTo>
                      <a:pt x="2238" y="817"/>
                    </a:lnTo>
                    <a:lnTo>
                      <a:pt x="2205" y="710"/>
                    </a:lnTo>
                    <a:lnTo>
                      <a:pt x="2162" y="613"/>
                    </a:lnTo>
                    <a:lnTo>
                      <a:pt x="2109" y="516"/>
                    </a:lnTo>
                    <a:lnTo>
                      <a:pt x="2044" y="430"/>
                    </a:lnTo>
                    <a:lnTo>
                      <a:pt x="1969" y="344"/>
                    </a:lnTo>
                    <a:lnTo>
                      <a:pt x="1893" y="269"/>
                    </a:lnTo>
                    <a:lnTo>
                      <a:pt x="1797" y="204"/>
                    </a:lnTo>
                    <a:lnTo>
                      <a:pt x="1711" y="151"/>
                    </a:lnTo>
                    <a:lnTo>
                      <a:pt x="1603" y="97"/>
                    </a:lnTo>
                    <a:lnTo>
                      <a:pt x="1496" y="54"/>
                    </a:lnTo>
                    <a:lnTo>
                      <a:pt x="1388" y="32"/>
                    </a:lnTo>
                    <a:lnTo>
                      <a:pt x="1270" y="11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1870425" y="2203975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022" y="0"/>
                    </a:moveTo>
                    <a:lnTo>
                      <a:pt x="903" y="22"/>
                    </a:lnTo>
                    <a:lnTo>
                      <a:pt x="796" y="43"/>
                    </a:lnTo>
                    <a:lnTo>
                      <a:pt x="699" y="86"/>
                    </a:lnTo>
                    <a:lnTo>
                      <a:pt x="592" y="129"/>
                    </a:lnTo>
                    <a:lnTo>
                      <a:pt x="506" y="183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6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89"/>
                    </a:lnTo>
                    <a:lnTo>
                      <a:pt x="0" y="1108"/>
                    </a:lnTo>
                    <a:lnTo>
                      <a:pt x="0" y="1215"/>
                    </a:lnTo>
                    <a:lnTo>
                      <a:pt x="22" y="1333"/>
                    </a:lnTo>
                    <a:lnTo>
                      <a:pt x="43" y="1441"/>
                    </a:lnTo>
                    <a:lnTo>
                      <a:pt x="75" y="1548"/>
                    </a:lnTo>
                    <a:lnTo>
                      <a:pt x="118" y="1645"/>
                    </a:lnTo>
                    <a:lnTo>
                      <a:pt x="172" y="1742"/>
                    </a:lnTo>
                    <a:lnTo>
                      <a:pt x="237" y="1828"/>
                    </a:lnTo>
                    <a:lnTo>
                      <a:pt x="312" y="1903"/>
                    </a:lnTo>
                    <a:lnTo>
                      <a:pt x="387" y="1979"/>
                    </a:lnTo>
                    <a:lnTo>
                      <a:pt x="473" y="2043"/>
                    </a:lnTo>
                    <a:lnTo>
                      <a:pt x="559" y="2097"/>
                    </a:lnTo>
                    <a:lnTo>
                      <a:pt x="656" y="2151"/>
                    </a:lnTo>
                    <a:lnTo>
                      <a:pt x="764" y="2183"/>
                    </a:lnTo>
                    <a:lnTo>
                      <a:pt x="871" y="2215"/>
                    </a:lnTo>
                    <a:lnTo>
                      <a:pt x="979" y="2237"/>
                    </a:lnTo>
                    <a:lnTo>
                      <a:pt x="1215" y="2237"/>
                    </a:lnTo>
                    <a:lnTo>
                      <a:pt x="1334" y="2226"/>
                    </a:lnTo>
                    <a:lnTo>
                      <a:pt x="1441" y="2194"/>
                    </a:lnTo>
                    <a:lnTo>
                      <a:pt x="1549" y="2161"/>
                    </a:lnTo>
                    <a:lnTo>
                      <a:pt x="1645" y="2118"/>
                    </a:lnTo>
                    <a:lnTo>
                      <a:pt x="1731" y="2065"/>
                    </a:lnTo>
                    <a:lnTo>
                      <a:pt x="1828" y="2000"/>
                    </a:lnTo>
                    <a:lnTo>
                      <a:pt x="1903" y="1936"/>
                    </a:lnTo>
                    <a:lnTo>
                      <a:pt x="1979" y="1850"/>
                    </a:lnTo>
                    <a:lnTo>
                      <a:pt x="2043" y="1764"/>
                    </a:lnTo>
                    <a:lnTo>
                      <a:pt x="2097" y="1678"/>
                    </a:lnTo>
                    <a:lnTo>
                      <a:pt x="2151" y="1581"/>
                    </a:lnTo>
                    <a:lnTo>
                      <a:pt x="2183" y="1473"/>
                    </a:lnTo>
                    <a:lnTo>
                      <a:pt x="2215" y="1366"/>
                    </a:lnTo>
                    <a:lnTo>
                      <a:pt x="2237" y="1258"/>
                    </a:lnTo>
                    <a:lnTo>
                      <a:pt x="2237" y="1140"/>
                    </a:lnTo>
                    <a:lnTo>
                      <a:pt x="2237" y="1022"/>
                    </a:lnTo>
                    <a:lnTo>
                      <a:pt x="2215" y="914"/>
                    </a:lnTo>
                    <a:lnTo>
                      <a:pt x="2194" y="807"/>
                    </a:lnTo>
                    <a:lnTo>
                      <a:pt x="2162" y="699"/>
                    </a:lnTo>
                    <a:lnTo>
                      <a:pt x="2119" y="602"/>
                    </a:lnTo>
                    <a:lnTo>
                      <a:pt x="2065" y="505"/>
                    </a:lnTo>
                    <a:lnTo>
                      <a:pt x="2000" y="419"/>
                    </a:lnTo>
                    <a:lnTo>
                      <a:pt x="1925" y="333"/>
                    </a:lnTo>
                    <a:lnTo>
                      <a:pt x="1850" y="269"/>
                    </a:lnTo>
                    <a:lnTo>
                      <a:pt x="1764" y="204"/>
                    </a:lnTo>
                    <a:lnTo>
                      <a:pt x="1678" y="140"/>
                    </a:lnTo>
                    <a:lnTo>
                      <a:pt x="1581" y="97"/>
                    </a:lnTo>
                    <a:lnTo>
                      <a:pt x="1473" y="54"/>
                    </a:lnTo>
                    <a:lnTo>
                      <a:pt x="1366" y="32"/>
                    </a:lnTo>
                    <a:lnTo>
                      <a:pt x="1258" y="11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613400" y="2203975"/>
                <a:ext cx="56200" cy="56200"/>
              </a:xfrm>
              <a:custGeom>
                <a:rect b="b" l="l" r="r" t="t"/>
                <a:pathLst>
                  <a:path extrusionOk="0" h="2248" w="2248">
                    <a:moveTo>
                      <a:pt x="1022" y="0"/>
                    </a:moveTo>
                    <a:lnTo>
                      <a:pt x="914" y="22"/>
                    </a:lnTo>
                    <a:lnTo>
                      <a:pt x="807" y="43"/>
                    </a:lnTo>
                    <a:lnTo>
                      <a:pt x="699" y="75"/>
                    </a:lnTo>
                    <a:lnTo>
                      <a:pt x="592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8" y="387"/>
                    </a:lnTo>
                    <a:lnTo>
                      <a:pt x="194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89"/>
                    </a:lnTo>
                    <a:lnTo>
                      <a:pt x="0" y="1097"/>
                    </a:lnTo>
                    <a:lnTo>
                      <a:pt x="0" y="1215"/>
                    </a:lnTo>
                    <a:lnTo>
                      <a:pt x="22" y="1333"/>
                    </a:lnTo>
                    <a:lnTo>
                      <a:pt x="43" y="1441"/>
                    </a:lnTo>
                    <a:lnTo>
                      <a:pt x="75" y="1548"/>
                    </a:lnTo>
                    <a:lnTo>
                      <a:pt x="129" y="1645"/>
                    </a:lnTo>
                    <a:lnTo>
                      <a:pt x="183" y="1742"/>
                    </a:lnTo>
                    <a:lnTo>
                      <a:pt x="237" y="1828"/>
                    </a:lnTo>
                    <a:lnTo>
                      <a:pt x="312" y="1914"/>
                    </a:lnTo>
                    <a:lnTo>
                      <a:pt x="387" y="1979"/>
                    </a:lnTo>
                    <a:lnTo>
                      <a:pt x="473" y="2043"/>
                    </a:lnTo>
                    <a:lnTo>
                      <a:pt x="570" y="2108"/>
                    </a:lnTo>
                    <a:lnTo>
                      <a:pt x="667" y="2151"/>
                    </a:lnTo>
                    <a:lnTo>
                      <a:pt x="764" y="2194"/>
                    </a:lnTo>
                    <a:lnTo>
                      <a:pt x="871" y="2215"/>
                    </a:lnTo>
                    <a:lnTo>
                      <a:pt x="989" y="2237"/>
                    </a:lnTo>
                    <a:lnTo>
                      <a:pt x="1108" y="2247"/>
                    </a:lnTo>
                    <a:lnTo>
                      <a:pt x="1226" y="2237"/>
                    </a:lnTo>
                    <a:lnTo>
                      <a:pt x="1334" y="2226"/>
                    </a:lnTo>
                    <a:lnTo>
                      <a:pt x="1452" y="2204"/>
                    </a:lnTo>
                    <a:lnTo>
                      <a:pt x="1549" y="2161"/>
                    </a:lnTo>
                    <a:lnTo>
                      <a:pt x="1656" y="2118"/>
                    </a:lnTo>
                    <a:lnTo>
                      <a:pt x="1742" y="2065"/>
                    </a:lnTo>
                    <a:lnTo>
                      <a:pt x="1828" y="2011"/>
                    </a:lnTo>
                    <a:lnTo>
                      <a:pt x="1914" y="1936"/>
                    </a:lnTo>
                    <a:lnTo>
                      <a:pt x="1989" y="1860"/>
                    </a:lnTo>
                    <a:lnTo>
                      <a:pt x="2054" y="1774"/>
                    </a:lnTo>
                    <a:lnTo>
                      <a:pt x="2108" y="1678"/>
                    </a:lnTo>
                    <a:lnTo>
                      <a:pt x="2151" y="1581"/>
                    </a:lnTo>
                    <a:lnTo>
                      <a:pt x="2194" y="1484"/>
                    </a:lnTo>
                    <a:lnTo>
                      <a:pt x="2226" y="1376"/>
                    </a:lnTo>
                    <a:lnTo>
                      <a:pt x="2237" y="1258"/>
                    </a:lnTo>
                    <a:lnTo>
                      <a:pt x="2248" y="1140"/>
                    </a:lnTo>
                    <a:lnTo>
                      <a:pt x="2248" y="1022"/>
                    </a:lnTo>
                    <a:lnTo>
                      <a:pt x="2226" y="914"/>
                    </a:lnTo>
                    <a:lnTo>
                      <a:pt x="2205" y="796"/>
                    </a:lnTo>
                    <a:lnTo>
                      <a:pt x="2172" y="699"/>
                    </a:lnTo>
                    <a:lnTo>
                      <a:pt x="2119" y="591"/>
                    </a:lnTo>
                    <a:lnTo>
                      <a:pt x="2076" y="505"/>
                    </a:lnTo>
                    <a:lnTo>
                      <a:pt x="2011" y="409"/>
                    </a:lnTo>
                    <a:lnTo>
                      <a:pt x="1936" y="333"/>
                    </a:lnTo>
                    <a:lnTo>
                      <a:pt x="1860" y="258"/>
                    </a:lnTo>
                    <a:lnTo>
                      <a:pt x="1774" y="194"/>
                    </a:lnTo>
                    <a:lnTo>
                      <a:pt x="1688" y="140"/>
                    </a:lnTo>
                    <a:lnTo>
                      <a:pt x="1581" y="86"/>
                    </a:lnTo>
                    <a:lnTo>
                      <a:pt x="1484" y="54"/>
                    </a:lnTo>
                    <a:lnTo>
                      <a:pt x="1377" y="22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849150" y="1652875"/>
                <a:ext cx="57275" cy="57025"/>
              </a:xfrm>
              <a:custGeom>
                <a:rect b="b" l="l" r="r" t="t"/>
                <a:pathLst>
                  <a:path extrusionOk="0" h="2281" w="2291">
                    <a:moveTo>
                      <a:pt x="1097" y="1"/>
                    </a:moveTo>
                    <a:lnTo>
                      <a:pt x="979" y="11"/>
                    </a:lnTo>
                    <a:lnTo>
                      <a:pt x="872" y="33"/>
                    </a:lnTo>
                    <a:lnTo>
                      <a:pt x="764" y="65"/>
                    </a:lnTo>
                    <a:lnTo>
                      <a:pt x="667" y="97"/>
                    </a:lnTo>
                    <a:lnTo>
                      <a:pt x="570" y="151"/>
                    </a:lnTo>
                    <a:lnTo>
                      <a:pt x="474" y="205"/>
                    </a:lnTo>
                    <a:lnTo>
                      <a:pt x="398" y="269"/>
                    </a:lnTo>
                    <a:lnTo>
                      <a:pt x="312" y="345"/>
                    </a:lnTo>
                    <a:lnTo>
                      <a:pt x="248" y="420"/>
                    </a:lnTo>
                    <a:lnTo>
                      <a:pt x="183" y="506"/>
                    </a:lnTo>
                    <a:lnTo>
                      <a:pt x="130" y="603"/>
                    </a:lnTo>
                    <a:lnTo>
                      <a:pt x="87" y="699"/>
                    </a:lnTo>
                    <a:lnTo>
                      <a:pt x="54" y="807"/>
                    </a:lnTo>
                    <a:lnTo>
                      <a:pt x="22" y="915"/>
                    </a:lnTo>
                    <a:lnTo>
                      <a:pt x="11" y="1033"/>
                    </a:lnTo>
                    <a:lnTo>
                      <a:pt x="1" y="1151"/>
                    </a:lnTo>
                    <a:lnTo>
                      <a:pt x="11" y="1280"/>
                    </a:lnTo>
                    <a:lnTo>
                      <a:pt x="33" y="1388"/>
                    </a:lnTo>
                    <a:lnTo>
                      <a:pt x="54" y="1506"/>
                    </a:lnTo>
                    <a:lnTo>
                      <a:pt x="97" y="1603"/>
                    </a:lnTo>
                    <a:lnTo>
                      <a:pt x="140" y="1710"/>
                    </a:lnTo>
                    <a:lnTo>
                      <a:pt x="205" y="1796"/>
                    </a:lnTo>
                    <a:lnTo>
                      <a:pt x="269" y="1893"/>
                    </a:lnTo>
                    <a:lnTo>
                      <a:pt x="345" y="1968"/>
                    </a:lnTo>
                    <a:lnTo>
                      <a:pt x="420" y="2044"/>
                    </a:lnTo>
                    <a:lnTo>
                      <a:pt x="517" y="2108"/>
                    </a:lnTo>
                    <a:lnTo>
                      <a:pt x="613" y="2162"/>
                    </a:lnTo>
                    <a:lnTo>
                      <a:pt x="710" y="2205"/>
                    </a:lnTo>
                    <a:lnTo>
                      <a:pt x="818" y="2237"/>
                    </a:lnTo>
                    <a:lnTo>
                      <a:pt x="936" y="2269"/>
                    </a:lnTo>
                    <a:lnTo>
                      <a:pt x="1054" y="2280"/>
                    </a:lnTo>
                    <a:lnTo>
                      <a:pt x="1291" y="2280"/>
                    </a:lnTo>
                    <a:lnTo>
                      <a:pt x="1409" y="2259"/>
                    </a:lnTo>
                    <a:lnTo>
                      <a:pt x="1517" y="2226"/>
                    </a:lnTo>
                    <a:lnTo>
                      <a:pt x="1624" y="2183"/>
                    </a:lnTo>
                    <a:lnTo>
                      <a:pt x="1721" y="2140"/>
                    </a:lnTo>
                    <a:lnTo>
                      <a:pt x="1818" y="2076"/>
                    </a:lnTo>
                    <a:lnTo>
                      <a:pt x="1904" y="2011"/>
                    </a:lnTo>
                    <a:lnTo>
                      <a:pt x="1979" y="1936"/>
                    </a:lnTo>
                    <a:lnTo>
                      <a:pt x="2054" y="1861"/>
                    </a:lnTo>
                    <a:lnTo>
                      <a:pt x="2119" y="1764"/>
                    </a:lnTo>
                    <a:lnTo>
                      <a:pt x="2173" y="1667"/>
                    </a:lnTo>
                    <a:lnTo>
                      <a:pt x="2216" y="1570"/>
                    </a:lnTo>
                    <a:lnTo>
                      <a:pt x="2248" y="1463"/>
                    </a:lnTo>
                    <a:lnTo>
                      <a:pt x="2280" y="1345"/>
                    </a:lnTo>
                    <a:lnTo>
                      <a:pt x="2291" y="1226"/>
                    </a:lnTo>
                    <a:lnTo>
                      <a:pt x="2291" y="1097"/>
                    </a:lnTo>
                    <a:lnTo>
                      <a:pt x="2280" y="979"/>
                    </a:lnTo>
                    <a:lnTo>
                      <a:pt x="2259" y="872"/>
                    </a:lnTo>
                    <a:lnTo>
                      <a:pt x="2226" y="764"/>
                    </a:lnTo>
                    <a:lnTo>
                      <a:pt x="2194" y="656"/>
                    </a:lnTo>
                    <a:lnTo>
                      <a:pt x="2140" y="560"/>
                    </a:lnTo>
                    <a:lnTo>
                      <a:pt x="2076" y="463"/>
                    </a:lnTo>
                    <a:lnTo>
                      <a:pt x="2011" y="377"/>
                    </a:lnTo>
                    <a:lnTo>
                      <a:pt x="1936" y="302"/>
                    </a:lnTo>
                    <a:lnTo>
                      <a:pt x="1850" y="226"/>
                    </a:lnTo>
                    <a:lnTo>
                      <a:pt x="1764" y="162"/>
                    </a:lnTo>
                    <a:lnTo>
                      <a:pt x="1667" y="108"/>
                    </a:lnTo>
                    <a:lnTo>
                      <a:pt x="1560" y="65"/>
                    </a:lnTo>
                    <a:lnTo>
                      <a:pt x="1452" y="33"/>
                    </a:lnTo>
                    <a:lnTo>
                      <a:pt x="1334" y="1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636275" y="1652875"/>
                <a:ext cx="57000" cy="57025"/>
              </a:xfrm>
              <a:custGeom>
                <a:rect b="b" l="l" r="r" t="t"/>
                <a:pathLst>
                  <a:path extrusionOk="0" h="2281" w="2280">
                    <a:moveTo>
                      <a:pt x="1151" y="1"/>
                    </a:moveTo>
                    <a:lnTo>
                      <a:pt x="1033" y="11"/>
                    </a:lnTo>
                    <a:lnTo>
                      <a:pt x="914" y="22"/>
                    </a:lnTo>
                    <a:lnTo>
                      <a:pt x="796" y="54"/>
                    </a:lnTo>
                    <a:lnTo>
                      <a:pt x="689" y="87"/>
                    </a:lnTo>
                    <a:lnTo>
                      <a:pt x="592" y="140"/>
                    </a:lnTo>
                    <a:lnTo>
                      <a:pt x="495" y="194"/>
                    </a:lnTo>
                    <a:lnTo>
                      <a:pt x="409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506"/>
                    </a:lnTo>
                    <a:lnTo>
                      <a:pt x="129" y="603"/>
                    </a:lnTo>
                    <a:lnTo>
                      <a:pt x="86" y="699"/>
                    </a:lnTo>
                    <a:lnTo>
                      <a:pt x="54" y="807"/>
                    </a:lnTo>
                    <a:lnTo>
                      <a:pt x="22" y="925"/>
                    </a:lnTo>
                    <a:lnTo>
                      <a:pt x="11" y="1044"/>
                    </a:lnTo>
                    <a:lnTo>
                      <a:pt x="0" y="1162"/>
                    </a:lnTo>
                    <a:lnTo>
                      <a:pt x="11" y="1280"/>
                    </a:lnTo>
                    <a:lnTo>
                      <a:pt x="33" y="1388"/>
                    </a:lnTo>
                    <a:lnTo>
                      <a:pt x="54" y="1495"/>
                    </a:lnTo>
                    <a:lnTo>
                      <a:pt x="97" y="1603"/>
                    </a:lnTo>
                    <a:lnTo>
                      <a:pt x="140" y="1699"/>
                    </a:lnTo>
                    <a:lnTo>
                      <a:pt x="194" y="1796"/>
                    </a:lnTo>
                    <a:lnTo>
                      <a:pt x="258" y="1882"/>
                    </a:lnTo>
                    <a:lnTo>
                      <a:pt x="334" y="1958"/>
                    </a:lnTo>
                    <a:lnTo>
                      <a:pt x="409" y="2033"/>
                    </a:lnTo>
                    <a:lnTo>
                      <a:pt x="495" y="2087"/>
                    </a:lnTo>
                    <a:lnTo>
                      <a:pt x="592" y="2151"/>
                    </a:lnTo>
                    <a:lnTo>
                      <a:pt x="689" y="2194"/>
                    </a:lnTo>
                    <a:lnTo>
                      <a:pt x="796" y="2226"/>
                    </a:lnTo>
                    <a:lnTo>
                      <a:pt x="904" y="2259"/>
                    </a:lnTo>
                    <a:lnTo>
                      <a:pt x="1011" y="2269"/>
                    </a:lnTo>
                    <a:lnTo>
                      <a:pt x="1129" y="2280"/>
                    </a:lnTo>
                    <a:lnTo>
                      <a:pt x="1258" y="2280"/>
                    </a:lnTo>
                    <a:lnTo>
                      <a:pt x="1377" y="2259"/>
                    </a:lnTo>
                    <a:lnTo>
                      <a:pt x="1484" y="2237"/>
                    </a:lnTo>
                    <a:lnTo>
                      <a:pt x="1592" y="2194"/>
                    </a:lnTo>
                    <a:lnTo>
                      <a:pt x="1689" y="2151"/>
                    </a:lnTo>
                    <a:lnTo>
                      <a:pt x="1785" y="2087"/>
                    </a:lnTo>
                    <a:lnTo>
                      <a:pt x="1871" y="2022"/>
                    </a:lnTo>
                    <a:lnTo>
                      <a:pt x="1957" y="1958"/>
                    </a:lnTo>
                    <a:lnTo>
                      <a:pt x="2033" y="1872"/>
                    </a:lnTo>
                    <a:lnTo>
                      <a:pt x="2097" y="1786"/>
                    </a:lnTo>
                    <a:lnTo>
                      <a:pt x="2151" y="1689"/>
                    </a:lnTo>
                    <a:lnTo>
                      <a:pt x="2194" y="1581"/>
                    </a:lnTo>
                    <a:lnTo>
                      <a:pt x="2237" y="1474"/>
                    </a:lnTo>
                    <a:lnTo>
                      <a:pt x="2258" y="1366"/>
                    </a:lnTo>
                    <a:lnTo>
                      <a:pt x="2280" y="1248"/>
                    </a:lnTo>
                    <a:lnTo>
                      <a:pt x="2280" y="1119"/>
                    </a:lnTo>
                    <a:lnTo>
                      <a:pt x="2269" y="1011"/>
                    </a:lnTo>
                    <a:lnTo>
                      <a:pt x="2258" y="893"/>
                    </a:lnTo>
                    <a:lnTo>
                      <a:pt x="2226" y="785"/>
                    </a:lnTo>
                    <a:lnTo>
                      <a:pt x="2194" y="678"/>
                    </a:lnTo>
                    <a:lnTo>
                      <a:pt x="2140" y="581"/>
                    </a:lnTo>
                    <a:lnTo>
                      <a:pt x="2086" y="495"/>
                    </a:lnTo>
                    <a:lnTo>
                      <a:pt x="2022" y="409"/>
                    </a:lnTo>
                    <a:lnTo>
                      <a:pt x="1947" y="323"/>
                    </a:lnTo>
                    <a:lnTo>
                      <a:pt x="1871" y="259"/>
                    </a:lnTo>
                    <a:lnTo>
                      <a:pt x="1785" y="194"/>
                    </a:lnTo>
                    <a:lnTo>
                      <a:pt x="1689" y="140"/>
                    </a:lnTo>
                    <a:lnTo>
                      <a:pt x="1592" y="87"/>
                    </a:lnTo>
                    <a:lnTo>
                      <a:pt x="1495" y="54"/>
                    </a:lnTo>
                    <a:lnTo>
                      <a:pt x="1377" y="33"/>
                    </a:lnTo>
                    <a:lnTo>
                      <a:pt x="1269" y="11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849150" y="2595375"/>
                <a:ext cx="57550" cy="57550"/>
              </a:xfrm>
              <a:custGeom>
                <a:rect b="b" l="l" r="r" t="t"/>
                <a:pathLst>
                  <a:path extrusionOk="0" h="2302" w="2302">
                    <a:moveTo>
                      <a:pt x="1065" y="0"/>
                    </a:moveTo>
                    <a:lnTo>
                      <a:pt x="947" y="11"/>
                    </a:lnTo>
                    <a:lnTo>
                      <a:pt x="829" y="4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7" y="172"/>
                    </a:lnTo>
                    <a:lnTo>
                      <a:pt x="431" y="237"/>
                    </a:lnTo>
                    <a:lnTo>
                      <a:pt x="355" y="312"/>
                    </a:lnTo>
                    <a:lnTo>
                      <a:pt x="269" y="387"/>
                    </a:lnTo>
                    <a:lnTo>
                      <a:pt x="205" y="474"/>
                    </a:lnTo>
                    <a:lnTo>
                      <a:pt x="151" y="570"/>
                    </a:lnTo>
                    <a:lnTo>
                      <a:pt x="97" y="667"/>
                    </a:lnTo>
                    <a:lnTo>
                      <a:pt x="54" y="775"/>
                    </a:lnTo>
                    <a:lnTo>
                      <a:pt x="22" y="893"/>
                    </a:lnTo>
                    <a:lnTo>
                      <a:pt x="1" y="1000"/>
                    </a:lnTo>
                    <a:lnTo>
                      <a:pt x="1" y="1129"/>
                    </a:lnTo>
                    <a:lnTo>
                      <a:pt x="1" y="1248"/>
                    </a:lnTo>
                    <a:lnTo>
                      <a:pt x="11" y="1366"/>
                    </a:lnTo>
                    <a:lnTo>
                      <a:pt x="44" y="1474"/>
                    </a:lnTo>
                    <a:lnTo>
                      <a:pt x="76" y="1581"/>
                    </a:lnTo>
                    <a:lnTo>
                      <a:pt x="130" y="1689"/>
                    </a:lnTo>
                    <a:lnTo>
                      <a:pt x="183" y="1785"/>
                    </a:lnTo>
                    <a:lnTo>
                      <a:pt x="248" y="1871"/>
                    </a:lnTo>
                    <a:lnTo>
                      <a:pt x="323" y="1957"/>
                    </a:lnTo>
                    <a:lnTo>
                      <a:pt x="398" y="2033"/>
                    </a:lnTo>
                    <a:lnTo>
                      <a:pt x="484" y="2097"/>
                    </a:lnTo>
                    <a:lnTo>
                      <a:pt x="581" y="2162"/>
                    </a:lnTo>
                    <a:lnTo>
                      <a:pt x="689" y="2205"/>
                    </a:lnTo>
                    <a:lnTo>
                      <a:pt x="786" y="2248"/>
                    </a:lnTo>
                    <a:lnTo>
                      <a:pt x="904" y="2280"/>
                    </a:lnTo>
                    <a:lnTo>
                      <a:pt x="1022" y="2291"/>
                    </a:lnTo>
                    <a:lnTo>
                      <a:pt x="1140" y="2302"/>
                    </a:lnTo>
                    <a:lnTo>
                      <a:pt x="1259" y="2291"/>
                    </a:lnTo>
                    <a:lnTo>
                      <a:pt x="1377" y="2280"/>
                    </a:lnTo>
                    <a:lnTo>
                      <a:pt x="1495" y="2248"/>
                    </a:lnTo>
                    <a:lnTo>
                      <a:pt x="1603" y="2215"/>
                    </a:lnTo>
                    <a:lnTo>
                      <a:pt x="1700" y="2162"/>
                    </a:lnTo>
                    <a:lnTo>
                      <a:pt x="1796" y="2108"/>
                    </a:lnTo>
                    <a:lnTo>
                      <a:pt x="1882" y="2043"/>
                    </a:lnTo>
                    <a:lnTo>
                      <a:pt x="1968" y="1968"/>
                    </a:lnTo>
                    <a:lnTo>
                      <a:pt x="2044" y="1893"/>
                    </a:lnTo>
                    <a:lnTo>
                      <a:pt x="2108" y="1796"/>
                    </a:lnTo>
                    <a:lnTo>
                      <a:pt x="2162" y="1699"/>
                    </a:lnTo>
                    <a:lnTo>
                      <a:pt x="2216" y="1603"/>
                    </a:lnTo>
                    <a:lnTo>
                      <a:pt x="2248" y="1495"/>
                    </a:lnTo>
                    <a:lnTo>
                      <a:pt x="2280" y="1377"/>
                    </a:lnTo>
                    <a:lnTo>
                      <a:pt x="2291" y="1269"/>
                    </a:lnTo>
                    <a:lnTo>
                      <a:pt x="2302" y="1140"/>
                    </a:lnTo>
                    <a:lnTo>
                      <a:pt x="2291" y="1022"/>
                    </a:lnTo>
                    <a:lnTo>
                      <a:pt x="2280" y="914"/>
                    </a:lnTo>
                    <a:lnTo>
                      <a:pt x="2248" y="807"/>
                    </a:lnTo>
                    <a:lnTo>
                      <a:pt x="2216" y="699"/>
                    </a:lnTo>
                    <a:lnTo>
                      <a:pt x="2162" y="603"/>
                    </a:lnTo>
                    <a:lnTo>
                      <a:pt x="2108" y="506"/>
                    </a:lnTo>
                    <a:lnTo>
                      <a:pt x="2044" y="420"/>
                    </a:lnTo>
                    <a:lnTo>
                      <a:pt x="1979" y="344"/>
                    </a:lnTo>
                    <a:lnTo>
                      <a:pt x="1904" y="269"/>
                    </a:lnTo>
                    <a:lnTo>
                      <a:pt x="1818" y="205"/>
                    </a:lnTo>
                    <a:lnTo>
                      <a:pt x="1721" y="140"/>
                    </a:lnTo>
                    <a:lnTo>
                      <a:pt x="1624" y="97"/>
                    </a:lnTo>
                    <a:lnTo>
                      <a:pt x="1527" y="54"/>
                    </a:lnTo>
                    <a:lnTo>
                      <a:pt x="1409" y="22"/>
                    </a:lnTo>
                    <a:lnTo>
                      <a:pt x="1302" y="11"/>
                    </a:lnTo>
                    <a:lnTo>
                      <a:pt x="11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768775" y="2517675"/>
                <a:ext cx="57025" cy="57025"/>
              </a:xfrm>
              <a:custGeom>
                <a:rect b="b" l="l" r="r" t="t"/>
                <a:pathLst>
                  <a:path extrusionOk="0" h="2281" w="2281">
                    <a:moveTo>
                      <a:pt x="1054" y="1"/>
                    </a:moveTo>
                    <a:lnTo>
                      <a:pt x="936" y="12"/>
                    </a:lnTo>
                    <a:lnTo>
                      <a:pt x="828" y="3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7" y="162"/>
                    </a:lnTo>
                    <a:lnTo>
                      <a:pt x="441" y="227"/>
                    </a:lnTo>
                    <a:lnTo>
                      <a:pt x="355" y="291"/>
                    </a:lnTo>
                    <a:lnTo>
                      <a:pt x="280" y="366"/>
                    </a:lnTo>
                    <a:lnTo>
                      <a:pt x="215" y="452"/>
                    </a:lnTo>
                    <a:lnTo>
                      <a:pt x="151" y="538"/>
                    </a:lnTo>
                    <a:lnTo>
                      <a:pt x="108" y="635"/>
                    </a:lnTo>
                    <a:lnTo>
                      <a:pt x="65" y="732"/>
                    </a:lnTo>
                    <a:lnTo>
                      <a:pt x="33" y="839"/>
                    </a:lnTo>
                    <a:lnTo>
                      <a:pt x="11" y="958"/>
                    </a:lnTo>
                    <a:lnTo>
                      <a:pt x="0" y="1065"/>
                    </a:lnTo>
                    <a:lnTo>
                      <a:pt x="0" y="1194"/>
                    </a:lnTo>
                    <a:lnTo>
                      <a:pt x="0" y="1313"/>
                    </a:lnTo>
                    <a:lnTo>
                      <a:pt x="22" y="1420"/>
                    </a:lnTo>
                    <a:lnTo>
                      <a:pt x="54" y="1538"/>
                    </a:lnTo>
                    <a:lnTo>
                      <a:pt x="97" y="1635"/>
                    </a:lnTo>
                    <a:lnTo>
                      <a:pt x="151" y="1732"/>
                    </a:lnTo>
                    <a:lnTo>
                      <a:pt x="215" y="1829"/>
                    </a:lnTo>
                    <a:lnTo>
                      <a:pt x="280" y="1915"/>
                    </a:lnTo>
                    <a:lnTo>
                      <a:pt x="355" y="1990"/>
                    </a:lnTo>
                    <a:lnTo>
                      <a:pt x="441" y="2065"/>
                    </a:lnTo>
                    <a:lnTo>
                      <a:pt x="527" y="2119"/>
                    </a:lnTo>
                    <a:lnTo>
                      <a:pt x="635" y="2173"/>
                    </a:lnTo>
                    <a:lnTo>
                      <a:pt x="732" y="2216"/>
                    </a:lnTo>
                    <a:lnTo>
                      <a:pt x="839" y="2248"/>
                    </a:lnTo>
                    <a:lnTo>
                      <a:pt x="957" y="2270"/>
                    </a:lnTo>
                    <a:lnTo>
                      <a:pt x="1076" y="2280"/>
                    </a:lnTo>
                    <a:lnTo>
                      <a:pt x="1205" y="2280"/>
                    </a:lnTo>
                    <a:lnTo>
                      <a:pt x="1323" y="2270"/>
                    </a:lnTo>
                    <a:lnTo>
                      <a:pt x="1431" y="2248"/>
                    </a:lnTo>
                    <a:lnTo>
                      <a:pt x="1538" y="2216"/>
                    </a:lnTo>
                    <a:lnTo>
                      <a:pt x="1646" y="2173"/>
                    </a:lnTo>
                    <a:lnTo>
                      <a:pt x="1742" y="2119"/>
                    </a:lnTo>
                    <a:lnTo>
                      <a:pt x="1839" y="2065"/>
                    </a:lnTo>
                    <a:lnTo>
                      <a:pt x="1914" y="1990"/>
                    </a:lnTo>
                    <a:lnTo>
                      <a:pt x="2000" y="1915"/>
                    </a:lnTo>
                    <a:lnTo>
                      <a:pt x="2065" y="1829"/>
                    </a:lnTo>
                    <a:lnTo>
                      <a:pt x="2129" y="1732"/>
                    </a:lnTo>
                    <a:lnTo>
                      <a:pt x="2173" y="1635"/>
                    </a:lnTo>
                    <a:lnTo>
                      <a:pt x="2216" y="1538"/>
                    </a:lnTo>
                    <a:lnTo>
                      <a:pt x="2248" y="1420"/>
                    </a:lnTo>
                    <a:lnTo>
                      <a:pt x="2269" y="1313"/>
                    </a:lnTo>
                    <a:lnTo>
                      <a:pt x="2280" y="1184"/>
                    </a:lnTo>
                    <a:lnTo>
                      <a:pt x="2280" y="1065"/>
                    </a:lnTo>
                    <a:lnTo>
                      <a:pt x="2269" y="947"/>
                    </a:lnTo>
                    <a:lnTo>
                      <a:pt x="2248" y="839"/>
                    </a:lnTo>
                    <a:lnTo>
                      <a:pt x="2205" y="732"/>
                    </a:lnTo>
                    <a:lnTo>
                      <a:pt x="2162" y="624"/>
                    </a:lnTo>
                    <a:lnTo>
                      <a:pt x="2108" y="528"/>
                    </a:lnTo>
                    <a:lnTo>
                      <a:pt x="2054" y="442"/>
                    </a:lnTo>
                    <a:lnTo>
                      <a:pt x="1979" y="356"/>
                    </a:lnTo>
                    <a:lnTo>
                      <a:pt x="1904" y="280"/>
                    </a:lnTo>
                    <a:lnTo>
                      <a:pt x="1818" y="205"/>
                    </a:lnTo>
                    <a:lnTo>
                      <a:pt x="1721" y="151"/>
                    </a:lnTo>
                    <a:lnTo>
                      <a:pt x="1624" y="98"/>
                    </a:lnTo>
                    <a:lnTo>
                      <a:pt x="1517" y="55"/>
                    </a:lnTo>
                    <a:lnTo>
                      <a:pt x="1409" y="22"/>
                    </a:lnTo>
                    <a:lnTo>
                      <a:pt x="1291" y="12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927650" y="15754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51" y="1"/>
                    </a:moveTo>
                    <a:lnTo>
                      <a:pt x="1033" y="11"/>
                    </a:lnTo>
                    <a:lnTo>
                      <a:pt x="914" y="22"/>
                    </a:lnTo>
                    <a:lnTo>
                      <a:pt x="807" y="44"/>
                    </a:lnTo>
                    <a:lnTo>
                      <a:pt x="710" y="87"/>
                    </a:lnTo>
                    <a:lnTo>
                      <a:pt x="603" y="130"/>
                    </a:lnTo>
                    <a:lnTo>
                      <a:pt x="517" y="183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69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57"/>
                    </a:lnTo>
                    <a:lnTo>
                      <a:pt x="54" y="764"/>
                    </a:lnTo>
                    <a:lnTo>
                      <a:pt x="33" y="872"/>
                    </a:lnTo>
                    <a:lnTo>
                      <a:pt x="11" y="979"/>
                    </a:lnTo>
                    <a:lnTo>
                      <a:pt x="0" y="1097"/>
                    </a:lnTo>
                    <a:lnTo>
                      <a:pt x="11" y="1216"/>
                    </a:lnTo>
                    <a:lnTo>
                      <a:pt x="22" y="1323"/>
                    </a:lnTo>
                    <a:lnTo>
                      <a:pt x="43" y="1442"/>
                    </a:lnTo>
                    <a:lnTo>
                      <a:pt x="76" y="1538"/>
                    </a:lnTo>
                    <a:lnTo>
                      <a:pt x="119" y="1646"/>
                    </a:lnTo>
                    <a:lnTo>
                      <a:pt x="172" y="1732"/>
                    </a:lnTo>
                    <a:lnTo>
                      <a:pt x="237" y="1818"/>
                    </a:lnTo>
                    <a:lnTo>
                      <a:pt x="312" y="1904"/>
                    </a:lnTo>
                    <a:lnTo>
                      <a:pt x="388" y="1979"/>
                    </a:lnTo>
                    <a:lnTo>
                      <a:pt x="474" y="2044"/>
                    </a:lnTo>
                    <a:lnTo>
                      <a:pt x="560" y="2097"/>
                    </a:lnTo>
                    <a:lnTo>
                      <a:pt x="656" y="2151"/>
                    </a:lnTo>
                    <a:lnTo>
                      <a:pt x="764" y="2184"/>
                    </a:lnTo>
                    <a:lnTo>
                      <a:pt x="871" y="2216"/>
                    </a:lnTo>
                    <a:lnTo>
                      <a:pt x="979" y="2237"/>
                    </a:lnTo>
                    <a:lnTo>
                      <a:pt x="1097" y="2248"/>
                    </a:lnTo>
                    <a:lnTo>
                      <a:pt x="1216" y="2237"/>
                    </a:lnTo>
                    <a:lnTo>
                      <a:pt x="1323" y="2227"/>
                    </a:lnTo>
                    <a:lnTo>
                      <a:pt x="1431" y="2205"/>
                    </a:lnTo>
                    <a:lnTo>
                      <a:pt x="1538" y="2173"/>
                    </a:lnTo>
                    <a:lnTo>
                      <a:pt x="1635" y="2119"/>
                    </a:lnTo>
                    <a:lnTo>
                      <a:pt x="1732" y="2076"/>
                    </a:lnTo>
                    <a:lnTo>
                      <a:pt x="1818" y="2011"/>
                    </a:lnTo>
                    <a:lnTo>
                      <a:pt x="1904" y="1936"/>
                    </a:lnTo>
                    <a:lnTo>
                      <a:pt x="1979" y="1861"/>
                    </a:lnTo>
                    <a:lnTo>
                      <a:pt x="2043" y="1775"/>
                    </a:lnTo>
                    <a:lnTo>
                      <a:pt x="2097" y="1689"/>
                    </a:lnTo>
                    <a:lnTo>
                      <a:pt x="2151" y="1592"/>
                    </a:lnTo>
                    <a:lnTo>
                      <a:pt x="2183" y="1485"/>
                    </a:lnTo>
                    <a:lnTo>
                      <a:pt x="2216" y="1377"/>
                    </a:lnTo>
                    <a:lnTo>
                      <a:pt x="2237" y="1270"/>
                    </a:lnTo>
                    <a:lnTo>
                      <a:pt x="2248" y="1151"/>
                    </a:lnTo>
                    <a:lnTo>
                      <a:pt x="2237" y="1033"/>
                    </a:lnTo>
                    <a:lnTo>
                      <a:pt x="2226" y="925"/>
                    </a:lnTo>
                    <a:lnTo>
                      <a:pt x="2205" y="807"/>
                    </a:lnTo>
                    <a:lnTo>
                      <a:pt x="2162" y="710"/>
                    </a:lnTo>
                    <a:lnTo>
                      <a:pt x="2119" y="603"/>
                    </a:lnTo>
                    <a:lnTo>
                      <a:pt x="2065" y="517"/>
                    </a:lnTo>
                    <a:lnTo>
                      <a:pt x="2011" y="431"/>
                    </a:lnTo>
                    <a:lnTo>
                      <a:pt x="1936" y="345"/>
                    </a:lnTo>
                    <a:lnTo>
                      <a:pt x="1861" y="269"/>
                    </a:lnTo>
                    <a:lnTo>
                      <a:pt x="1775" y="205"/>
                    </a:lnTo>
                    <a:lnTo>
                      <a:pt x="1689" y="151"/>
                    </a:lnTo>
                    <a:lnTo>
                      <a:pt x="1592" y="97"/>
                    </a:lnTo>
                    <a:lnTo>
                      <a:pt x="1484" y="65"/>
                    </a:lnTo>
                    <a:lnTo>
                      <a:pt x="1377" y="33"/>
                    </a:lnTo>
                    <a:lnTo>
                      <a:pt x="1269" y="11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1556150" y="1575450"/>
                <a:ext cx="55950" cy="56225"/>
              </a:xfrm>
              <a:custGeom>
                <a:rect b="b" l="l" r="r" t="t"/>
                <a:pathLst>
                  <a:path extrusionOk="0" h="2249" w="2238">
                    <a:moveTo>
                      <a:pt x="1162" y="1"/>
                    </a:moveTo>
                    <a:lnTo>
                      <a:pt x="1044" y="11"/>
                    </a:lnTo>
                    <a:lnTo>
                      <a:pt x="926" y="22"/>
                    </a:lnTo>
                    <a:lnTo>
                      <a:pt x="818" y="44"/>
                    </a:lnTo>
                    <a:lnTo>
                      <a:pt x="711" y="76"/>
                    </a:lnTo>
                    <a:lnTo>
                      <a:pt x="614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45" y="302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49"/>
                    </a:lnTo>
                    <a:lnTo>
                      <a:pt x="98" y="646"/>
                    </a:lnTo>
                    <a:lnTo>
                      <a:pt x="65" y="753"/>
                    </a:lnTo>
                    <a:lnTo>
                      <a:pt x="33" y="861"/>
                    </a:lnTo>
                    <a:lnTo>
                      <a:pt x="12" y="968"/>
                    </a:lnTo>
                    <a:lnTo>
                      <a:pt x="1" y="1087"/>
                    </a:lnTo>
                    <a:lnTo>
                      <a:pt x="1" y="1205"/>
                    </a:lnTo>
                    <a:lnTo>
                      <a:pt x="12" y="1313"/>
                    </a:lnTo>
                    <a:lnTo>
                      <a:pt x="44" y="1431"/>
                    </a:lnTo>
                    <a:lnTo>
                      <a:pt x="76" y="1528"/>
                    </a:lnTo>
                    <a:lnTo>
                      <a:pt x="119" y="1635"/>
                    </a:lnTo>
                    <a:lnTo>
                      <a:pt x="173" y="1721"/>
                    </a:lnTo>
                    <a:lnTo>
                      <a:pt x="227" y="1818"/>
                    </a:lnTo>
                    <a:lnTo>
                      <a:pt x="302" y="1893"/>
                    </a:lnTo>
                    <a:lnTo>
                      <a:pt x="377" y="1968"/>
                    </a:lnTo>
                    <a:lnTo>
                      <a:pt x="463" y="2033"/>
                    </a:lnTo>
                    <a:lnTo>
                      <a:pt x="549" y="2097"/>
                    </a:lnTo>
                    <a:lnTo>
                      <a:pt x="646" y="2140"/>
                    </a:lnTo>
                    <a:lnTo>
                      <a:pt x="743" y="2184"/>
                    </a:lnTo>
                    <a:lnTo>
                      <a:pt x="850" y="2216"/>
                    </a:lnTo>
                    <a:lnTo>
                      <a:pt x="969" y="2237"/>
                    </a:lnTo>
                    <a:lnTo>
                      <a:pt x="1087" y="2248"/>
                    </a:lnTo>
                    <a:lnTo>
                      <a:pt x="1195" y="2248"/>
                    </a:lnTo>
                    <a:lnTo>
                      <a:pt x="1313" y="2227"/>
                    </a:lnTo>
                    <a:lnTo>
                      <a:pt x="1420" y="2205"/>
                    </a:lnTo>
                    <a:lnTo>
                      <a:pt x="1528" y="2173"/>
                    </a:lnTo>
                    <a:lnTo>
                      <a:pt x="1625" y="2130"/>
                    </a:lnTo>
                    <a:lnTo>
                      <a:pt x="1721" y="2076"/>
                    </a:lnTo>
                    <a:lnTo>
                      <a:pt x="1807" y="2011"/>
                    </a:lnTo>
                    <a:lnTo>
                      <a:pt x="1893" y="1947"/>
                    </a:lnTo>
                    <a:lnTo>
                      <a:pt x="1969" y="1872"/>
                    </a:lnTo>
                    <a:lnTo>
                      <a:pt x="2033" y="1786"/>
                    </a:lnTo>
                    <a:lnTo>
                      <a:pt x="2087" y="1700"/>
                    </a:lnTo>
                    <a:lnTo>
                      <a:pt x="2141" y="1603"/>
                    </a:lnTo>
                    <a:lnTo>
                      <a:pt x="2184" y="1495"/>
                    </a:lnTo>
                    <a:lnTo>
                      <a:pt x="2216" y="1388"/>
                    </a:lnTo>
                    <a:lnTo>
                      <a:pt x="2227" y="1280"/>
                    </a:lnTo>
                    <a:lnTo>
                      <a:pt x="2238" y="1162"/>
                    </a:lnTo>
                    <a:lnTo>
                      <a:pt x="2238" y="1044"/>
                    </a:lnTo>
                    <a:lnTo>
                      <a:pt x="2227" y="936"/>
                    </a:lnTo>
                    <a:lnTo>
                      <a:pt x="2205" y="818"/>
                    </a:lnTo>
                    <a:lnTo>
                      <a:pt x="2173" y="721"/>
                    </a:lnTo>
                    <a:lnTo>
                      <a:pt x="2130" y="614"/>
                    </a:lnTo>
                    <a:lnTo>
                      <a:pt x="2076" y="528"/>
                    </a:lnTo>
                    <a:lnTo>
                      <a:pt x="2012" y="431"/>
                    </a:lnTo>
                    <a:lnTo>
                      <a:pt x="1947" y="356"/>
                    </a:lnTo>
                    <a:lnTo>
                      <a:pt x="1861" y="280"/>
                    </a:lnTo>
                    <a:lnTo>
                      <a:pt x="1786" y="216"/>
                    </a:lnTo>
                    <a:lnTo>
                      <a:pt x="1689" y="151"/>
                    </a:lnTo>
                    <a:lnTo>
                      <a:pt x="1592" y="108"/>
                    </a:lnTo>
                    <a:lnTo>
                      <a:pt x="1496" y="65"/>
                    </a:lnTo>
                    <a:lnTo>
                      <a:pt x="1388" y="33"/>
                    </a:lnTo>
                    <a:lnTo>
                      <a:pt x="1281" y="11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691350" y="1812025"/>
                <a:ext cx="55950" cy="55925"/>
              </a:xfrm>
              <a:custGeom>
                <a:rect b="b" l="l" r="r" t="t"/>
                <a:pathLst>
                  <a:path extrusionOk="0" h="2237" w="2238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495" y="183"/>
                    </a:lnTo>
                    <a:lnTo>
                      <a:pt x="409" y="237"/>
                    </a:lnTo>
                    <a:lnTo>
                      <a:pt x="334" y="312"/>
                    </a:lnTo>
                    <a:lnTo>
                      <a:pt x="259" y="387"/>
                    </a:lnTo>
                    <a:lnTo>
                      <a:pt x="194" y="473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90"/>
                    </a:lnTo>
                    <a:lnTo>
                      <a:pt x="1" y="1108"/>
                    </a:lnTo>
                    <a:lnTo>
                      <a:pt x="1" y="1226"/>
                    </a:lnTo>
                    <a:lnTo>
                      <a:pt x="22" y="1334"/>
                    </a:lnTo>
                    <a:lnTo>
                      <a:pt x="44" y="1441"/>
                    </a:lnTo>
                    <a:lnTo>
                      <a:pt x="87" y="1549"/>
                    </a:lnTo>
                    <a:lnTo>
                      <a:pt x="130" y="1645"/>
                    </a:lnTo>
                    <a:lnTo>
                      <a:pt x="183" y="1742"/>
                    </a:lnTo>
                    <a:lnTo>
                      <a:pt x="248" y="1828"/>
                    </a:lnTo>
                    <a:lnTo>
                      <a:pt x="312" y="1904"/>
                    </a:lnTo>
                    <a:lnTo>
                      <a:pt x="398" y="1979"/>
                    </a:lnTo>
                    <a:lnTo>
                      <a:pt x="474" y="2043"/>
                    </a:lnTo>
                    <a:lnTo>
                      <a:pt x="570" y="2097"/>
                    </a:lnTo>
                    <a:lnTo>
                      <a:pt x="667" y="2151"/>
                    </a:lnTo>
                    <a:lnTo>
                      <a:pt x="775" y="2183"/>
                    </a:lnTo>
                    <a:lnTo>
                      <a:pt x="882" y="2215"/>
                    </a:lnTo>
                    <a:lnTo>
                      <a:pt x="990" y="2226"/>
                    </a:lnTo>
                    <a:lnTo>
                      <a:pt x="1108" y="2237"/>
                    </a:lnTo>
                    <a:lnTo>
                      <a:pt x="1226" y="2237"/>
                    </a:lnTo>
                    <a:lnTo>
                      <a:pt x="1334" y="2215"/>
                    </a:lnTo>
                    <a:lnTo>
                      <a:pt x="1452" y="2194"/>
                    </a:lnTo>
                    <a:lnTo>
                      <a:pt x="1549" y="2151"/>
                    </a:lnTo>
                    <a:lnTo>
                      <a:pt x="1646" y="2108"/>
                    </a:lnTo>
                    <a:lnTo>
                      <a:pt x="1743" y="2054"/>
                    </a:lnTo>
                    <a:lnTo>
                      <a:pt x="1829" y="1990"/>
                    </a:lnTo>
                    <a:lnTo>
                      <a:pt x="1915" y="1925"/>
                    </a:lnTo>
                    <a:lnTo>
                      <a:pt x="1979" y="1839"/>
                    </a:lnTo>
                    <a:lnTo>
                      <a:pt x="2044" y="1753"/>
                    </a:lnTo>
                    <a:lnTo>
                      <a:pt x="2108" y="1667"/>
                    </a:lnTo>
                    <a:lnTo>
                      <a:pt x="2151" y="1570"/>
                    </a:lnTo>
                    <a:lnTo>
                      <a:pt x="2183" y="1463"/>
                    </a:lnTo>
                    <a:lnTo>
                      <a:pt x="2216" y="1355"/>
                    </a:lnTo>
                    <a:lnTo>
                      <a:pt x="2237" y="1248"/>
                    </a:lnTo>
                    <a:lnTo>
                      <a:pt x="2237" y="1129"/>
                    </a:lnTo>
                    <a:lnTo>
                      <a:pt x="2237" y="1011"/>
                    </a:lnTo>
                    <a:lnTo>
                      <a:pt x="2216" y="893"/>
                    </a:lnTo>
                    <a:lnTo>
                      <a:pt x="2194" y="785"/>
                    </a:lnTo>
                    <a:lnTo>
                      <a:pt x="2162" y="688"/>
                    </a:lnTo>
                    <a:lnTo>
                      <a:pt x="2108" y="592"/>
                    </a:lnTo>
                    <a:lnTo>
                      <a:pt x="2054" y="495"/>
                    </a:lnTo>
                    <a:lnTo>
                      <a:pt x="2001" y="409"/>
                    </a:lnTo>
                    <a:lnTo>
                      <a:pt x="1925" y="323"/>
                    </a:lnTo>
                    <a:lnTo>
                      <a:pt x="1850" y="258"/>
                    </a:lnTo>
                    <a:lnTo>
                      <a:pt x="1764" y="194"/>
                    </a:lnTo>
                    <a:lnTo>
                      <a:pt x="1667" y="129"/>
                    </a:lnTo>
                    <a:lnTo>
                      <a:pt x="1570" y="86"/>
                    </a:lnTo>
                    <a:lnTo>
                      <a:pt x="1474" y="43"/>
                    </a:lnTo>
                    <a:lnTo>
                      <a:pt x="1366" y="22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3"/>
              <p:cNvSpPr/>
              <p:nvPr/>
            </p:nvSpPr>
            <p:spPr>
              <a:xfrm>
                <a:off x="1792450" y="1812025"/>
                <a:ext cx="56225" cy="55925"/>
              </a:xfrm>
              <a:custGeom>
                <a:rect b="b" l="l" r="r" t="t"/>
                <a:pathLst>
                  <a:path extrusionOk="0" h="2237" w="2249">
                    <a:moveTo>
                      <a:pt x="1033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01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59"/>
                    </a:lnTo>
                    <a:lnTo>
                      <a:pt x="98" y="656"/>
                    </a:lnTo>
                    <a:lnTo>
                      <a:pt x="55" y="753"/>
                    </a:lnTo>
                    <a:lnTo>
                      <a:pt x="33" y="860"/>
                    </a:lnTo>
                    <a:lnTo>
                      <a:pt x="12" y="979"/>
                    </a:lnTo>
                    <a:lnTo>
                      <a:pt x="1" y="1097"/>
                    </a:lnTo>
                    <a:lnTo>
                      <a:pt x="12" y="1205"/>
                    </a:lnTo>
                    <a:lnTo>
                      <a:pt x="22" y="1323"/>
                    </a:lnTo>
                    <a:lnTo>
                      <a:pt x="44" y="1430"/>
                    </a:lnTo>
                    <a:lnTo>
                      <a:pt x="76" y="1538"/>
                    </a:lnTo>
                    <a:lnTo>
                      <a:pt x="130" y="1635"/>
                    </a:lnTo>
                    <a:lnTo>
                      <a:pt x="184" y="1731"/>
                    </a:lnTo>
                    <a:lnTo>
                      <a:pt x="237" y="1818"/>
                    </a:lnTo>
                    <a:lnTo>
                      <a:pt x="313" y="1893"/>
                    </a:lnTo>
                    <a:lnTo>
                      <a:pt x="388" y="1968"/>
                    </a:lnTo>
                    <a:lnTo>
                      <a:pt x="474" y="2033"/>
                    </a:lnTo>
                    <a:lnTo>
                      <a:pt x="560" y="2097"/>
                    </a:lnTo>
                    <a:lnTo>
                      <a:pt x="657" y="2140"/>
                    </a:lnTo>
                    <a:lnTo>
                      <a:pt x="764" y="2183"/>
                    </a:lnTo>
                    <a:lnTo>
                      <a:pt x="872" y="2215"/>
                    </a:lnTo>
                    <a:lnTo>
                      <a:pt x="979" y="2226"/>
                    </a:lnTo>
                    <a:lnTo>
                      <a:pt x="1098" y="2237"/>
                    </a:lnTo>
                    <a:lnTo>
                      <a:pt x="1216" y="2237"/>
                    </a:lnTo>
                    <a:lnTo>
                      <a:pt x="1334" y="2215"/>
                    </a:lnTo>
                    <a:lnTo>
                      <a:pt x="1442" y="2194"/>
                    </a:lnTo>
                    <a:lnTo>
                      <a:pt x="1538" y="2162"/>
                    </a:lnTo>
                    <a:lnTo>
                      <a:pt x="1646" y="2119"/>
                    </a:lnTo>
                    <a:lnTo>
                      <a:pt x="1732" y="2065"/>
                    </a:lnTo>
                    <a:lnTo>
                      <a:pt x="1829" y="2000"/>
                    </a:lnTo>
                    <a:lnTo>
                      <a:pt x="1904" y="1925"/>
                    </a:lnTo>
                    <a:lnTo>
                      <a:pt x="1979" y="1850"/>
                    </a:lnTo>
                    <a:lnTo>
                      <a:pt x="2044" y="1764"/>
                    </a:lnTo>
                    <a:lnTo>
                      <a:pt x="2098" y="1678"/>
                    </a:lnTo>
                    <a:lnTo>
                      <a:pt x="2151" y="1581"/>
                    </a:lnTo>
                    <a:lnTo>
                      <a:pt x="2184" y="1473"/>
                    </a:lnTo>
                    <a:lnTo>
                      <a:pt x="2216" y="1366"/>
                    </a:lnTo>
                    <a:lnTo>
                      <a:pt x="2237" y="1258"/>
                    </a:lnTo>
                    <a:lnTo>
                      <a:pt x="2248" y="1140"/>
                    </a:lnTo>
                    <a:lnTo>
                      <a:pt x="2237" y="1022"/>
                    </a:lnTo>
                    <a:lnTo>
                      <a:pt x="2227" y="914"/>
                    </a:lnTo>
                    <a:lnTo>
                      <a:pt x="2205" y="796"/>
                    </a:lnTo>
                    <a:lnTo>
                      <a:pt x="2162" y="699"/>
                    </a:lnTo>
                    <a:lnTo>
                      <a:pt x="2119" y="592"/>
                    </a:lnTo>
                    <a:lnTo>
                      <a:pt x="2065" y="506"/>
                    </a:lnTo>
                    <a:lnTo>
                      <a:pt x="2001" y="420"/>
                    </a:lnTo>
                    <a:lnTo>
                      <a:pt x="1936" y="334"/>
                    </a:lnTo>
                    <a:lnTo>
                      <a:pt x="1861" y="258"/>
                    </a:lnTo>
                    <a:lnTo>
                      <a:pt x="1775" y="194"/>
                    </a:lnTo>
                    <a:lnTo>
                      <a:pt x="1678" y="140"/>
                    </a:lnTo>
                    <a:lnTo>
                      <a:pt x="1581" y="86"/>
                    </a:lnTo>
                    <a:lnTo>
                      <a:pt x="1485" y="54"/>
                    </a:lnTo>
                    <a:lnTo>
                      <a:pt x="1377" y="22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1870425" y="2048325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043" y="0"/>
                    </a:moveTo>
                    <a:lnTo>
                      <a:pt x="936" y="11"/>
                    </a:lnTo>
                    <a:lnTo>
                      <a:pt x="828" y="32"/>
                    </a:lnTo>
                    <a:lnTo>
                      <a:pt x="721" y="65"/>
                    </a:lnTo>
                    <a:lnTo>
                      <a:pt x="613" y="108"/>
                    </a:lnTo>
                    <a:lnTo>
                      <a:pt x="527" y="161"/>
                    </a:lnTo>
                    <a:lnTo>
                      <a:pt x="430" y="226"/>
                    </a:lnTo>
                    <a:lnTo>
                      <a:pt x="355" y="290"/>
                    </a:lnTo>
                    <a:lnTo>
                      <a:pt x="280" y="366"/>
                    </a:lnTo>
                    <a:lnTo>
                      <a:pt x="204" y="452"/>
                    </a:lnTo>
                    <a:lnTo>
                      <a:pt x="151" y="538"/>
                    </a:lnTo>
                    <a:lnTo>
                      <a:pt x="97" y="635"/>
                    </a:lnTo>
                    <a:lnTo>
                      <a:pt x="65" y="742"/>
                    </a:lnTo>
                    <a:lnTo>
                      <a:pt x="32" y="850"/>
                    </a:lnTo>
                    <a:lnTo>
                      <a:pt x="11" y="957"/>
                    </a:lnTo>
                    <a:lnTo>
                      <a:pt x="0" y="1075"/>
                    </a:lnTo>
                    <a:lnTo>
                      <a:pt x="0" y="1194"/>
                    </a:lnTo>
                    <a:lnTo>
                      <a:pt x="11" y="1301"/>
                    </a:lnTo>
                    <a:lnTo>
                      <a:pt x="32" y="1419"/>
                    </a:lnTo>
                    <a:lnTo>
                      <a:pt x="65" y="1516"/>
                    </a:lnTo>
                    <a:lnTo>
                      <a:pt x="108" y="1624"/>
                    </a:lnTo>
                    <a:lnTo>
                      <a:pt x="161" y="1710"/>
                    </a:lnTo>
                    <a:lnTo>
                      <a:pt x="226" y="1807"/>
                    </a:lnTo>
                    <a:lnTo>
                      <a:pt x="290" y="1882"/>
                    </a:lnTo>
                    <a:lnTo>
                      <a:pt x="366" y="1957"/>
                    </a:lnTo>
                    <a:lnTo>
                      <a:pt x="452" y="2032"/>
                    </a:lnTo>
                    <a:lnTo>
                      <a:pt x="538" y="2086"/>
                    </a:lnTo>
                    <a:lnTo>
                      <a:pt x="635" y="2140"/>
                    </a:lnTo>
                    <a:lnTo>
                      <a:pt x="742" y="2183"/>
                    </a:lnTo>
                    <a:lnTo>
                      <a:pt x="850" y="2204"/>
                    </a:lnTo>
                    <a:lnTo>
                      <a:pt x="957" y="2226"/>
                    </a:lnTo>
                    <a:lnTo>
                      <a:pt x="1075" y="2237"/>
                    </a:lnTo>
                    <a:lnTo>
                      <a:pt x="1194" y="2237"/>
                    </a:lnTo>
                    <a:lnTo>
                      <a:pt x="1301" y="2226"/>
                    </a:lnTo>
                    <a:lnTo>
                      <a:pt x="1420" y="2204"/>
                    </a:lnTo>
                    <a:lnTo>
                      <a:pt x="1516" y="2172"/>
                    </a:lnTo>
                    <a:lnTo>
                      <a:pt x="1624" y="2129"/>
                    </a:lnTo>
                    <a:lnTo>
                      <a:pt x="1710" y="2075"/>
                    </a:lnTo>
                    <a:lnTo>
                      <a:pt x="1807" y="2011"/>
                    </a:lnTo>
                    <a:lnTo>
                      <a:pt x="1882" y="1946"/>
                    </a:lnTo>
                    <a:lnTo>
                      <a:pt x="1957" y="1871"/>
                    </a:lnTo>
                    <a:lnTo>
                      <a:pt x="2032" y="1785"/>
                    </a:lnTo>
                    <a:lnTo>
                      <a:pt x="2086" y="1699"/>
                    </a:lnTo>
                    <a:lnTo>
                      <a:pt x="2140" y="1602"/>
                    </a:lnTo>
                    <a:lnTo>
                      <a:pt x="2172" y="1495"/>
                    </a:lnTo>
                    <a:lnTo>
                      <a:pt x="2205" y="1387"/>
                    </a:lnTo>
                    <a:lnTo>
                      <a:pt x="2226" y="1280"/>
                    </a:lnTo>
                    <a:lnTo>
                      <a:pt x="2237" y="1161"/>
                    </a:lnTo>
                    <a:lnTo>
                      <a:pt x="2237" y="1043"/>
                    </a:lnTo>
                    <a:lnTo>
                      <a:pt x="2226" y="936"/>
                    </a:lnTo>
                    <a:lnTo>
                      <a:pt x="2205" y="828"/>
                    </a:lnTo>
                    <a:lnTo>
                      <a:pt x="2172" y="721"/>
                    </a:lnTo>
                    <a:lnTo>
                      <a:pt x="2129" y="613"/>
                    </a:lnTo>
                    <a:lnTo>
                      <a:pt x="2075" y="527"/>
                    </a:lnTo>
                    <a:lnTo>
                      <a:pt x="2011" y="430"/>
                    </a:lnTo>
                    <a:lnTo>
                      <a:pt x="1946" y="355"/>
                    </a:lnTo>
                    <a:lnTo>
                      <a:pt x="1871" y="280"/>
                    </a:lnTo>
                    <a:lnTo>
                      <a:pt x="1785" y="215"/>
                    </a:lnTo>
                    <a:lnTo>
                      <a:pt x="1699" y="151"/>
                    </a:lnTo>
                    <a:lnTo>
                      <a:pt x="1602" y="97"/>
                    </a:lnTo>
                    <a:lnTo>
                      <a:pt x="1495" y="65"/>
                    </a:lnTo>
                    <a:lnTo>
                      <a:pt x="1387" y="32"/>
                    </a:lnTo>
                    <a:lnTo>
                      <a:pt x="1280" y="11"/>
                    </a:lnTo>
                    <a:lnTo>
                      <a:pt x="116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>
                <a:off x="1322550" y="1497775"/>
                <a:ext cx="55950" cy="55925"/>
              </a:xfrm>
              <a:custGeom>
                <a:rect b="b" l="l" r="r" t="t"/>
                <a:pathLst>
                  <a:path extrusionOk="0" h="2237" w="2238">
                    <a:moveTo>
                      <a:pt x="1044" y="0"/>
                    </a:moveTo>
                    <a:lnTo>
                      <a:pt x="925" y="11"/>
                    </a:lnTo>
                    <a:lnTo>
                      <a:pt x="818" y="32"/>
                    </a:lnTo>
                    <a:lnTo>
                      <a:pt x="710" y="75"/>
                    </a:lnTo>
                    <a:lnTo>
                      <a:pt x="613" y="118"/>
                    </a:lnTo>
                    <a:lnTo>
                      <a:pt x="517" y="172"/>
                    </a:lnTo>
                    <a:lnTo>
                      <a:pt x="431" y="226"/>
                    </a:lnTo>
                    <a:lnTo>
                      <a:pt x="345" y="301"/>
                    </a:lnTo>
                    <a:lnTo>
                      <a:pt x="269" y="376"/>
                    </a:lnTo>
                    <a:lnTo>
                      <a:pt x="205" y="462"/>
                    </a:lnTo>
                    <a:lnTo>
                      <a:pt x="151" y="548"/>
                    </a:lnTo>
                    <a:lnTo>
                      <a:pt x="97" y="645"/>
                    </a:lnTo>
                    <a:lnTo>
                      <a:pt x="65" y="742"/>
                    </a:lnTo>
                    <a:lnTo>
                      <a:pt x="33" y="850"/>
                    </a:lnTo>
                    <a:lnTo>
                      <a:pt x="11" y="968"/>
                    </a:lnTo>
                    <a:lnTo>
                      <a:pt x="1" y="1086"/>
                    </a:lnTo>
                    <a:lnTo>
                      <a:pt x="1" y="1194"/>
                    </a:lnTo>
                    <a:lnTo>
                      <a:pt x="22" y="1312"/>
                    </a:lnTo>
                    <a:lnTo>
                      <a:pt x="44" y="1419"/>
                    </a:lnTo>
                    <a:lnTo>
                      <a:pt x="76" y="1527"/>
                    </a:lnTo>
                    <a:lnTo>
                      <a:pt x="119" y="1624"/>
                    </a:lnTo>
                    <a:lnTo>
                      <a:pt x="173" y="1721"/>
                    </a:lnTo>
                    <a:lnTo>
                      <a:pt x="237" y="1807"/>
                    </a:lnTo>
                    <a:lnTo>
                      <a:pt x="302" y="1893"/>
                    </a:lnTo>
                    <a:lnTo>
                      <a:pt x="377" y="1968"/>
                    </a:lnTo>
                    <a:lnTo>
                      <a:pt x="463" y="2032"/>
                    </a:lnTo>
                    <a:lnTo>
                      <a:pt x="549" y="2086"/>
                    </a:lnTo>
                    <a:lnTo>
                      <a:pt x="646" y="2140"/>
                    </a:lnTo>
                    <a:lnTo>
                      <a:pt x="753" y="2183"/>
                    </a:lnTo>
                    <a:lnTo>
                      <a:pt x="861" y="2204"/>
                    </a:lnTo>
                    <a:lnTo>
                      <a:pt x="968" y="2226"/>
                    </a:lnTo>
                    <a:lnTo>
                      <a:pt x="1087" y="2237"/>
                    </a:lnTo>
                    <a:lnTo>
                      <a:pt x="1205" y="2237"/>
                    </a:lnTo>
                    <a:lnTo>
                      <a:pt x="1312" y="2226"/>
                    </a:lnTo>
                    <a:lnTo>
                      <a:pt x="1431" y="2194"/>
                    </a:lnTo>
                    <a:lnTo>
                      <a:pt x="1527" y="2161"/>
                    </a:lnTo>
                    <a:lnTo>
                      <a:pt x="1635" y="2118"/>
                    </a:lnTo>
                    <a:lnTo>
                      <a:pt x="1721" y="2065"/>
                    </a:lnTo>
                    <a:lnTo>
                      <a:pt x="1818" y="2011"/>
                    </a:lnTo>
                    <a:lnTo>
                      <a:pt x="1893" y="1936"/>
                    </a:lnTo>
                    <a:lnTo>
                      <a:pt x="1968" y="1860"/>
                    </a:lnTo>
                    <a:lnTo>
                      <a:pt x="2033" y="1774"/>
                    </a:lnTo>
                    <a:lnTo>
                      <a:pt x="2097" y="1688"/>
                    </a:lnTo>
                    <a:lnTo>
                      <a:pt x="2140" y="1591"/>
                    </a:lnTo>
                    <a:lnTo>
                      <a:pt x="2183" y="1484"/>
                    </a:lnTo>
                    <a:lnTo>
                      <a:pt x="2216" y="1376"/>
                    </a:lnTo>
                    <a:lnTo>
                      <a:pt x="2237" y="1269"/>
                    </a:lnTo>
                    <a:lnTo>
                      <a:pt x="2237" y="1151"/>
                    </a:lnTo>
                    <a:lnTo>
                      <a:pt x="2237" y="1032"/>
                    </a:lnTo>
                    <a:lnTo>
                      <a:pt x="2226" y="925"/>
                    </a:lnTo>
                    <a:lnTo>
                      <a:pt x="2205" y="817"/>
                    </a:lnTo>
                    <a:lnTo>
                      <a:pt x="2173" y="710"/>
                    </a:lnTo>
                    <a:lnTo>
                      <a:pt x="2130" y="613"/>
                    </a:lnTo>
                    <a:lnTo>
                      <a:pt x="2076" y="516"/>
                    </a:lnTo>
                    <a:lnTo>
                      <a:pt x="2011" y="430"/>
                    </a:lnTo>
                    <a:lnTo>
                      <a:pt x="1947" y="344"/>
                    </a:lnTo>
                    <a:lnTo>
                      <a:pt x="1861" y="269"/>
                    </a:lnTo>
                    <a:lnTo>
                      <a:pt x="1786" y="204"/>
                    </a:lnTo>
                    <a:lnTo>
                      <a:pt x="1689" y="151"/>
                    </a:lnTo>
                    <a:lnTo>
                      <a:pt x="1592" y="97"/>
                    </a:lnTo>
                    <a:lnTo>
                      <a:pt x="1495" y="54"/>
                    </a:lnTo>
                    <a:lnTo>
                      <a:pt x="1388" y="22"/>
                    </a:lnTo>
                    <a:lnTo>
                      <a:pt x="1269" y="11"/>
                    </a:lnTo>
                    <a:lnTo>
                      <a:pt x="116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927650" y="2676550"/>
                <a:ext cx="56200" cy="56225"/>
              </a:xfrm>
              <a:custGeom>
                <a:rect b="b" l="l" r="r" t="t"/>
                <a:pathLst>
                  <a:path extrusionOk="0" h="2249" w="2248">
                    <a:moveTo>
                      <a:pt x="1119" y="1"/>
                    </a:moveTo>
                    <a:lnTo>
                      <a:pt x="1000" y="12"/>
                    </a:lnTo>
                    <a:lnTo>
                      <a:pt x="882" y="22"/>
                    </a:lnTo>
                    <a:lnTo>
                      <a:pt x="775" y="55"/>
                    </a:lnTo>
                    <a:lnTo>
                      <a:pt x="678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495"/>
                    </a:lnTo>
                    <a:lnTo>
                      <a:pt x="129" y="592"/>
                    </a:lnTo>
                    <a:lnTo>
                      <a:pt x="86" y="689"/>
                    </a:lnTo>
                    <a:lnTo>
                      <a:pt x="43" y="796"/>
                    </a:lnTo>
                    <a:lnTo>
                      <a:pt x="22" y="904"/>
                    </a:lnTo>
                    <a:lnTo>
                      <a:pt x="0" y="1012"/>
                    </a:lnTo>
                    <a:lnTo>
                      <a:pt x="0" y="1130"/>
                    </a:lnTo>
                    <a:lnTo>
                      <a:pt x="0" y="1248"/>
                    </a:lnTo>
                    <a:lnTo>
                      <a:pt x="22" y="1366"/>
                    </a:lnTo>
                    <a:lnTo>
                      <a:pt x="54" y="1474"/>
                    </a:lnTo>
                    <a:lnTo>
                      <a:pt x="86" y="1581"/>
                    </a:lnTo>
                    <a:lnTo>
                      <a:pt x="129" y="1678"/>
                    </a:lnTo>
                    <a:lnTo>
                      <a:pt x="194" y="1764"/>
                    </a:lnTo>
                    <a:lnTo>
                      <a:pt x="248" y="1850"/>
                    </a:lnTo>
                    <a:lnTo>
                      <a:pt x="323" y="1936"/>
                    </a:lnTo>
                    <a:lnTo>
                      <a:pt x="409" y="2001"/>
                    </a:lnTo>
                    <a:lnTo>
                      <a:pt x="495" y="2065"/>
                    </a:lnTo>
                    <a:lnTo>
                      <a:pt x="581" y="2119"/>
                    </a:lnTo>
                    <a:lnTo>
                      <a:pt x="678" y="2162"/>
                    </a:lnTo>
                    <a:lnTo>
                      <a:pt x="785" y="2205"/>
                    </a:lnTo>
                    <a:lnTo>
                      <a:pt x="893" y="2227"/>
                    </a:lnTo>
                    <a:lnTo>
                      <a:pt x="1011" y="2248"/>
                    </a:lnTo>
                    <a:lnTo>
                      <a:pt x="1248" y="2248"/>
                    </a:lnTo>
                    <a:lnTo>
                      <a:pt x="1355" y="2227"/>
                    </a:lnTo>
                    <a:lnTo>
                      <a:pt x="1474" y="2205"/>
                    </a:lnTo>
                    <a:lnTo>
                      <a:pt x="1570" y="2162"/>
                    </a:lnTo>
                    <a:lnTo>
                      <a:pt x="1667" y="2119"/>
                    </a:lnTo>
                    <a:lnTo>
                      <a:pt x="1764" y="2065"/>
                    </a:lnTo>
                    <a:lnTo>
                      <a:pt x="1850" y="2001"/>
                    </a:lnTo>
                    <a:lnTo>
                      <a:pt x="1925" y="1926"/>
                    </a:lnTo>
                    <a:lnTo>
                      <a:pt x="2000" y="1850"/>
                    </a:lnTo>
                    <a:lnTo>
                      <a:pt x="2065" y="1764"/>
                    </a:lnTo>
                    <a:lnTo>
                      <a:pt x="2119" y="1667"/>
                    </a:lnTo>
                    <a:lnTo>
                      <a:pt x="2162" y="1571"/>
                    </a:lnTo>
                    <a:lnTo>
                      <a:pt x="2194" y="1463"/>
                    </a:lnTo>
                    <a:lnTo>
                      <a:pt x="2226" y="1356"/>
                    </a:lnTo>
                    <a:lnTo>
                      <a:pt x="2237" y="1237"/>
                    </a:lnTo>
                    <a:lnTo>
                      <a:pt x="2248" y="1119"/>
                    </a:lnTo>
                    <a:lnTo>
                      <a:pt x="2237" y="1001"/>
                    </a:lnTo>
                    <a:lnTo>
                      <a:pt x="2226" y="893"/>
                    </a:lnTo>
                    <a:lnTo>
                      <a:pt x="2194" y="786"/>
                    </a:lnTo>
                    <a:lnTo>
                      <a:pt x="2162" y="678"/>
                    </a:lnTo>
                    <a:lnTo>
                      <a:pt x="2108" y="581"/>
                    </a:lnTo>
                    <a:lnTo>
                      <a:pt x="2054" y="485"/>
                    </a:lnTo>
                    <a:lnTo>
                      <a:pt x="1990" y="399"/>
                    </a:lnTo>
                    <a:lnTo>
                      <a:pt x="1925" y="323"/>
                    </a:lnTo>
                    <a:lnTo>
                      <a:pt x="1839" y="248"/>
                    </a:lnTo>
                    <a:lnTo>
                      <a:pt x="1753" y="184"/>
                    </a:lnTo>
                    <a:lnTo>
                      <a:pt x="1667" y="130"/>
                    </a:lnTo>
                    <a:lnTo>
                      <a:pt x="1560" y="87"/>
                    </a:lnTo>
                    <a:lnTo>
                      <a:pt x="1463" y="55"/>
                    </a:lnTo>
                    <a:lnTo>
                      <a:pt x="1345" y="22"/>
                    </a:lnTo>
                    <a:lnTo>
                      <a:pt x="1237" y="1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1870675" y="2282200"/>
                <a:ext cx="55425" cy="55400"/>
              </a:xfrm>
              <a:custGeom>
                <a:rect b="b" l="l" r="r" t="t"/>
                <a:pathLst>
                  <a:path extrusionOk="0" h="2216" w="2217">
                    <a:moveTo>
                      <a:pt x="1022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5"/>
                    </a:lnTo>
                    <a:lnTo>
                      <a:pt x="603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59" y="387"/>
                    </a:lnTo>
                    <a:lnTo>
                      <a:pt x="194" y="473"/>
                    </a:lnTo>
                    <a:lnTo>
                      <a:pt x="141" y="570"/>
                    </a:lnTo>
                    <a:lnTo>
                      <a:pt x="87" y="667"/>
                    </a:lnTo>
                    <a:lnTo>
                      <a:pt x="55" y="774"/>
                    </a:lnTo>
                    <a:lnTo>
                      <a:pt x="22" y="882"/>
                    </a:lnTo>
                    <a:lnTo>
                      <a:pt x="1" y="989"/>
                    </a:lnTo>
                    <a:lnTo>
                      <a:pt x="1" y="1108"/>
                    </a:lnTo>
                    <a:lnTo>
                      <a:pt x="1" y="1215"/>
                    </a:lnTo>
                    <a:lnTo>
                      <a:pt x="22" y="1323"/>
                    </a:lnTo>
                    <a:lnTo>
                      <a:pt x="44" y="1430"/>
                    </a:lnTo>
                    <a:lnTo>
                      <a:pt x="76" y="1527"/>
                    </a:lnTo>
                    <a:lnTo>
                      <a:pt x="130" y="1624"/>
                    </a:lnTo>
                    <a:lnTo>
                      <a:pt x="184" y="1710"/>
                    </a:lnTo>
                    <a:lnTo>
                      <a:pt x="237" y="1796"/>
                    </a:lnTo>
                    <a:lnTo>
                      <a:pt x="313" y="1882"/>
                    </a:lnTo>
                    <a:lnTo>
                      <a:pt x="388" y="1946"/>
                    </a:lnTo>
                    <a:lnTo>
                      <a:pt x="474" y="2011"/>
                    </a:lnTo>
                    <a:lnTo>
                      <a:pt x="560" y="2076"/>
                    </a:lnTo>
                    <a:lnTo>
                      <a:pt x="657" y="2119"/>
                    </a:lnTo>
                    <a:lnTo>
                      <a:pt x="754" y="2162"/>
                    </a:lnTo>
                    <a:lnTo>
                      <a:pt x="861" y="2194"/>
                    </a:lnTo>
                    <a:lnTo>
                      <a:pt x="969" y="2205"/>
                    </a:lnTo>
                    <a:lnTo>
                      <a:pt x="1076" y="2215"/>
                    </a:lnTo>
                    <a:lnTo>
                      <a:pt x="1195" y="2215"/>
                    </a:lnTo>
                    <a:lnTo>
                      <a:pt x="1302" y="2205"/>
                    </a:lnTo>
                    <a:lnTo>
                      <a:pt x="1410" y="2172"/>
                    </a:lnTo>
                    <a:lnTo>
                      <a:pt x="1517" y="2140"/>
                    </a:lnTo>
                    <a:lnTo>
                      <a:pt x="1614" y="2097"/>
                    </a:lnTo>
                    <a:lnTo>
                      <a:pt x="1711" y="2043"/>
                    </a:lnTo>
                    <a:lnTo>
                      <a:pt x="1797" y="1979"/>
                    </a:lnTo>
                    <a:lnTo>
                      <a:pt x="1883" y="1903"/>
                    </a:lnTo>
                    <a:lnTo>
                      <a:pt x="1958" y="1828"/>
                    </a:lnTo>
                    <a:lnTo>
                      <a:pt x="2022" y="1742"/>
                    </a:lnTo>
                    <a:lnTo>
                      <a:pt x="2076" y="1645"/>
                    </a:lnTo>
                    <a:lnTo>
                      <a:pt x="2130" y="1549"/>
                    </a:lnTo>
                    <a:lnTo>
                      <a:pt x="2162" y="1441"/>
                    </a:lnTo>
                    <a:lnTo>
                      <a:pt x="2195" y="1334"/>
                    </a:lnTo>
                    <a:lnTo>
                      <a:pt x="2216" y="1226"/>
                    </a:lnTo>
                    <a:lnTo>
                      <a:pt x="2216" y="1108"/>
                    </a:lnTo>
                    <a:lnTo>
                      <a:pt x="2216" y="1000"/>
                    </a:lnTo>
                    <a:lnTo>
                      <a:pt x="2195" y="893"/>
                    </a:lnTo>
                    <a:lnTo>
                      <a:pt x="2173" y="785"/>
                    </a:lnTo>
                    <a:lnTo>
                      <a:pt x="2141" y="688"/>
                    </a:lnTo>
                    <a:lnTo>
                      <a:pt x="2087" y="592"/>
                    </a:lnTo>
                    <a:lnTo>
                      <a:pt x="2033" y="495"/>
                    </a:lnTo>
                    <a:lnTo>
                      <a:pt x="1979" y="420"/>
                    </a:lnTo>
                    <a:lnTo>
                      <a:pt x="1904" y="334"/>
                    </a:lnTo>
                    <a:lnTo>
                      <a:pt x="1829" y="258"/>
                    </a:lnTo>
                    <a:lnTo>
                      <a:pt x="1743" y="194"/>
                    </a:lnTo>
                    <a:lnTo>
                      <a:pt x="1657" y="140"/>
                    </a:lnTo>
                    <a:lnTo>
                      <a:pt x="1560" y="97"/>
                    </a:lnTo>
                    <a:lnTo>
                      <a:pt x="1463" y="54"/>
                    </a:lnTo>
                    <a:lnTo>
                      <a:pt x="1356" y="22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613650" y="1967925"/>
                <a:ext cx="55675" cy="55425"/>
              </a:xfrm>
              <a:custGeom>
                <a:rect b="b" l="l" r="r" t="t"/>
                <a:pathLst>
                  <a:path extrusionOk="0" h="2217" w="2227">
                    <a:moveTo>
                      <a:pt x="1044" y="1"/>
                    </a:moveTo>
                    <a:lnTo>
                      <a:pt x="936" y="12"/>
                    </a:lnTo>
                    <a:lnTo>
                      <a:pt x="818" y="33"/>
                    </a:lnTo>
                    <a:lnTo>
                      <a:pt x="721" y="76"/>
                    </a:lnTo>
                    <a:lnTo>
                      <a:pt x="614" y="119"/>
                    </a:lnTo>
                    <a:lnTo>
                      <a:pt x="528" y="173"/>
                    </a:lnTo>
                    <a:lnTo>
                      <a:pt x="431" y="238"/>
                    </a:lnTo>
                    <a:lnTo>
                      <a:pt x="356" y="302"/>
                    </a:lnTo>
                    <a:lnTo>
                      <a:pt x="281" y="377"/>
                    </a:lnTo>
                    <a:lnTo>
                      <a:pt x="205" y="463"/>
                    </a:lnTo>
                    <a:lnTo>
                      <a:pt x="151" y="560"/>
                    </a:lnTo>
                    <a:lnTo>
                      <a:pt x="98" y="657"/>
                    </a:lnTo>
                    <a:lnTo>
                      <a:pt x="65" y="764"/>
                    </a:lnTo>
                    <a:lnTo>
                      <a:pt x="33" y="872"/>
                    </a:lnTo>
                    <a:lnTo>
                      <a:pt x="12" y="979"/>
                    </a:lnTo>
                    <a:lnTo>
                      <a:pt x="1" y="1087"/>
                    </a:lnTo>
                    <a:lnTo>
                      <a:pt x="12" y="1205"/>
                    </a:lnTo>
                    <a:lnTo>
                      <a:pt x="22" y="1313"/>
                    </a:lnTo>
                    <a:lnTo>
                      <a:pt x="44" y="1420"/>
                    </a:lnTo>
                    <a:lnTo>
                      <a:pt x="87" y="1517"/>
                    </a:lnTo>
                    <a:lnTo>
                      <a:pt x="130" y="1614"/>
                    </a:lnTo>
                    <a:lnTo>
                      <a:pt x="184" y="1711"/>
                    </a:lnTo>
                    <a:lnTo>
                      <a:pt x="237" y="1797"/>
                    </a:lnTo>
                    <a:lnTo>
                      <a:pt x="313" y="1872"/>
                    </a:lnTo>
                    <a:lnTo>
                      <a:pt x="388" y="1947"/>
                    </a:lnTo>
                    <a:lnTo>
                      <a:pt x="463" y="2012"/>
                    </a:lnTo>
                    <a:lnTo>
                      <a:pt x="560" y="2066"/>
                    </a:lnTo>
                    <a:lnTo>
                      <a:pt x="646" y="2119"/>
                    </a:lnTo>
                    <a:lnTo>
                      <a:pt x="754" y="2162"/>
                    </a:lnTo>
                    <a:lnTo>
                      <a:pt x="850" y="2195"/>
                    </a:lnTo>
                    <a:lnTo>
                      <a:pt x="958" y="2205"/>
                    </a:lnTo>
                    <a:lnTo>
                      <a:pt x="1065" y="2216"/>
                    </a:lnTo>
                    <a:lnTo>
                      <a:pt x="1184" y="2216"/>
                    </a:lnTo>
                    <a:lnTo>
                      <a:pt x="1291" y="2205"/>
                    </a:lnTo>
                    <a:lnTo>
                      <a:pt x="1410" y="2184"/>
                    </a:lnTo>
                    <a:lnTo>
                      <a:pt x="1506" y="2152"/>
                    </a:lnTo>
                    <a:lnTo>
                      <a:pt x="1614" y="2098"/>
                    </a:lnTo>
                    <a:lnTo>
                      <a:pt x="1700" y="2044"/>
                    </a:lnTo>
                    <a:lnTo>
                      <a:pt x="1797" y="1990"/>
                    </a:lnTo>
                    <a:lnTo>
                      <a:pt x="1872" y="1915"/>
                    </a:lnTo>
                    <a:lnTo>
                      <a:pt x="1947" y="1840"/>
                    </a:lnTo>
                    <a:lnTo>
                      <a:pt x="2022" y="1754"/>
                    </a:lnTo>
                    <a:lnTo>
                      <a:pt x="2076" y="1657"/>
                    </a:lnTo>
                    <a:lnTo>
                      <a:pt x="2130" y="1560"/>
                    </a:lnTo>
                    <a:lnTo>
                      <a:pt x="2173" y="1463"/>
                    </a:lnTo>
                    <a:lnTo>
                      <a:pt x="2195" y="1356"/>
                    </a:lnTo>
                    <a:lnTo>
                      <a:pt x="2216" y="1238"/>
                    </a:lnTo>
                    <a:lnTo>
                      <a:pt x="2227" y="1130"/>
                    </a:lnTo>
                    <a:lnTo>
                      <a:pt x="2216" y="1012"/>
                    </a:lnTo>
                    <a:lnTo>
                      <a:pt x="2205" y="904"/>
                    </a:lnTo>
                    <a:lnTo>
                      <a:pt x="2184" y="797"/>
                    </a:lnTo>
                    <a:lnTo>
                      <a:pt x="2152" y="700"/>
                    </a:lnTo>
                    <a:lnTo>
                      <a:pt x="2098" y="603"/>
                    </a:lnTo>
                    <a:lnTo>
                      <a:pt x="2044" y="517"/>
                    </a:lnTo>
                    <a:lnTo>
                      <a:pt x="1990" y="431"/>
                    </a:lnTo>
                    <a:lnTo>
                      <a:pt x="1915" y="345"/>
                    </a:lnTo>
                    <a:lnTo>
                      <a:pt x="1840" y="270"/>
                    </a:lnTo>
                    <a:lnTo>
                      <a:pt x="1764" y="205"/>
                    </a:lnTo>
                    <a:lnTo>
                      <a:pt x="1668" y="152"/>
                    </a:lnTo>
                    <a:lnTo>
                      <a:pt x="1582" y="98"/>
                    </a:lnTo>
                    <a:lnTo>
                      <a:pt x="1485" y="55"/>
                    </a:lnTo>
                    <a:lnTo>
                      <a:pt x="1377" y="33"/>
                    </a:lnTo>
                    <a:lnTo>
                      <a:pt x="1270" y="12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3"/>
              <p:cNvSpPr/>
              <p:nvPr/>
            </p:nvSpPr>
            <p:spPr>
              <a:xfrm>
                <a:off x="1870675" y="1967925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44" y="1"/>
                    </a:moveTo>
                    <a:lnTo>
                      <a:pt x="936" y="12"/>
                    </a:lnTo>
                    <a:lnTo>
                      <a:pt x="829" y="33"/>
                    </a:lnTo>
                    <a:lnTo>
                      <a:pt x="721" y="65"/>
                    </a:lnTo>
                    <a:lnTo>
                      <a:pt x="625" y="119"/>
                    </a:lnTo>
                    <a:lnTo>
                      <a:pt x="528" y="173"/>
                    </a:lnTo>
                    <a:lnTo>
                      <a:pt x="442" y="227"/>
                    </a:lnTo>
                    <a:lnTo>
                      <a:pt x="356" y="302"/>
                    </a:lnTo>
                    <a:lnTo>
                      <a:pt x="280" y="377"/>
                    </a:lnTo>
                    <a:lnTo>
                      <a:pt x="205" y="463"/>
                    </a:lnTo>
                    <a:lnTo>
                      <a:pt x="151" y="560"/>
                    </a:lnTo>
                    <a:lnTo>
                      <a:pt x="98" y="657"/>
                    </a:lnTo>
                    <a:lnTo>
                      <a:pt x="55" y="754"/>
                    </a:lnTo>
                    <a:lnTo>
                      <a:pt x="22" y="861"/>
                    </a:lnTo>
                    <a:lnTo>
                      <a:pt x="12" y="969"/>
                    </a:lnTo>
                    <a:lnTo>
                      <a:pt x="1" y="1087"/>
                    </a:lnTo>
                    <a:lnTo>
                      <a:pt x="1" y="1195"/>
                    </a:lnTo>
                    <a:lnTo>
                      <a:pt x="12" y="1302"/>
                    </a:lnTo>
                    <a:lnTo>
                      <a:pt x="44" y="1410"/>
                    </a:lnTo>
                    <a:lnTo>
                      <a:pt x="76" y="1506"/>
                    </a:lnTo>
                    <a:lnTo>
                      <a:pt x="119" y="1603"/>
                    </a:lnTo>
                    <a:lnTo>
                      <a:pt x="173" y="1700"/>
                    </a:lnTo>
                    <a:lnTo>
                      <a:pt x="237" y="1786"/>
                    </a:lnTo>
                    <a:lnTo>
                      <a:pt x="302" y="1861"/>
                    </a:lnTo>
                    <a:lnTo>
                      <a:pt x="377" y="1937"/>
                    </a:lnTo>
                    <a:lnTo>
                      <a:pt x="463" y="2001"/>
                    </a:lnTo>
                    <a:lnTo>
                      <a:pt x="549" y="2066"/>
                    </a:lnTo>
                    <a:lnTo>
                      <a:pt x="635" y="2109"/>
                    </a:lnTo>
                    <a:lnTo>
                      <a:pt x="743" y="2152"/>
                    </a:lnTo>
                    <a:lnTo>
                      <a:pt x="840" y="2184"/>
                    </a:lnTo>
                    <a:lnTo>
                      <a:pt x="947" y="2205"/>
                    </a:lnTo>
                    <a:lnTo>
                      <a:pt x="1055" y="2216"/>
                    </a:lnTo>
                    <a:lnTo>
                      <a:pt x="1173" y="2216"/>
                    </a:lnTo>
                    <a:lnTo>
                      <a:pt x="1281" y="2205"/>
                    </a:lnTo>
                    <a:lnTo>
                      <a:pt x="1388" y="2184"/>
                    </a:lnTo>
                    <a:lnTo>
                      <a:pt x="1496" y="2152"/>
                    </a:lnTo>
                    <a:lnTo>
                      <a:pt x="1592" y="2109"/>
                    </a:lnTo>
                    <a:lnTo>
                      <a:pt x="1689" y="2055"/>
                    </a:lnTo>
                    <a:lnTo>
                      <a:pt x="1786" y="1990"/>
                    </a:lnTo>
                    <a:lnTo>
                      <a:pt x="1861" y="1915"/>
                    </a:lnTo>
                    <a:lnTo>
                      <a:pt x="1936" y="1840"/>
                    </a:lnTo>
                    <a:lnTo>
                      <a:pt x="2012" y="1754"/>
                    </a:lnTo>
                    <a:lnTo>
                      <a:pt x="2065" y="1668"/>
                    </a:lnTo>
                    <a:lnTo>
                      <a:pt x="2119" y="1571"/>
                    </a:lnTo>
                    <a:lnTo>
                      <a:pt x="2162" y="1463"/>
                    </a:lnTo>
                    <a:lnTo>
                      <a:pt x="2195" y="1356"/>
                    </a:lnTo>
                    <a:lnTo>
                      <a:pt x="2205" y="1248"/>
                    </a:lnTo>
                    <a:lnTo>
                      <a:pt x="2216" y="1130"/>
                    </a:lnTo>
                    <a:lnTo>
                      <a:pt x="2216" y="1023"/>
                    </a:lnTo>
                    <a:lnTo>
                      <a:pt x="2205" y="915"/>
                    </a:lnTo>
                    <a:lnTo>
                      <a:pt x="2173" y="807"/>
                    </a:lnTo>
                    <a:lnTo>
                      <a:pt x="2141" y="711"/>
                    </a:lnTo>
                    <a:lnTo>
                      <a:pt x="2098" y="614"/>
                    </a:lnTo>
                    <a:lnTo>
                      <a:pt x="2044" y="517"/>
                    </a:lnTo>
                    <a:lnTo>
                      <a:pt x="1990" y="431"/>
                    </a:lnTo>
                    <a:lnTo>
                      <a:pt x="1915" y="356"/>
                    </a:lnTo>
                    <a:lnTo>
                      <a:pt x="1840" y="281"/>
                    </a:lnTo>
                    <a:lnTo>
                      <a:pt x="1764" y="216"/>
                    </a:lnTo>
                    <a:lnTo>
                      <a:pt x="1668" y="152"/>
                    </a:lnTo>
                    <a:lnTo>
                      <a:pt x="1582" y="109"/>
                    </a:lnTo>
                    <a:lnTo>
                      <a:pt x="1474" y="65"/>
                    </a:lnTo>
                    <a:lnTo>
                      <a:pt x="1377" y="33"/>
                    </a:lnTo>
                    <a:lnTo>
                      <a:pt x="1270" y="12"/>
                    </a:lnTo>
                    <a:lnTo>
                      <a:pt x="116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3"/>
              <p:cNvSpPr/>
              <p:nvPr/>
            </p:nvSpPr>
            <p:spPr>
              <a:xfrm>
                <a:off x="613650" y="2282200"/>
                <a:ext cx="55675" cy="55400"/>
              </a:xfrm>
              <a:custGeom>
                <a:rect b="b" l="l" r="r" t="t"/>
                <a:pathLst>
                  <a:path extrusionOk="0" h="2216" w="2227">
                    <a:moveTo>
                      <a:pt x="1033" y="0"/>
                    </a:moveTo>
                    <a:lnTo>
                      <a:pt x="915" y="11"/>
                    </a:lnTo>
                    <a:lnTo>
                      <a:pt x="807" y="43"/>
                    </a:lnTo>
                    <a:lnTo>
                      <a:pt x="700" y="75"/>
                    </a:lnTo>
                    <a:lnTo>
                      <a:pt x="603" y="118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1" y="570"/>
                    </a:lnTo>
                    <a:lnTo>
                      <a:pt x="98" y="667"/>
                    </a:lnTo>
                    <a:lnTo>
                      <a:pt x="55" y="774"/>
                    </a:lnTo>
                    <a:lnTo>
                      <a:pt x="22" y="882"/>
                    </a:lnTo>
                    <a:lnTo>
                      <a:pt x="12" y="989"/>
                    </a:lnTo>
                    <a:lnTo>
                      <a:pt x="1" y="1108"/>
                    </a:lnTo>
                    <a:lnTo>
                      <a:pt x="12" y="1215"/>
                    </a:lnTo>
                    <a:lnTo>
                      <a:pt x="22" y="1323"/>
                    </a:lnTo>
                    <a:lnTo>
                      <a:pt x="55" y="1430"/>
                    </a:lnTo>
                    <a:lnTo>
                      <a:pt x="87" y="1527"/>
                    </a:lnTo>
                    <a:lnTo>
                      <a:pt x="130" y="1624"/>
                    </a:lnTo>
                    <a:lnTo>
                      <a:pt x="184" y="1721"/>
                    </a:lnTo>
                    <a:lnTo>
                      <a:pt x="248" y="1807"/>
                    </a:lnTo>
                    <a:lnTo>
                      <a:pt x="324" y="1882"/>
                    </a:lnTo>
                    <a:lnTo>
                      <a:pt x="399" y="1957"/>
                    </a:lnTo>
                    <a:lnTo>
                      <a:pt x="485" y="2022"/>
                    </a:lnTo>
                    <a:lnTo>
                      <a:pt x="571" y="2076"/>
                    </a:lnTo>
                    <a:lnTo>
                      <a:pt x="668" y="2119"/>
                    </a:lnTo>
                    <a:lnTo>
                      <a:pt x="764" y="2162"/>
                    </a:lnTo>
                    <a:lnTo>
                      <a:pt x="872" y="2194"/>
                    </a:lnTo>
                    <a:lnTo>
                      <a:pt x="979" y="2205"/>
                    </a:lnTo>
                    <a:lnTo>
                      <a:pt x="1087" y="2215"/>
                    </a:lnTo>
                    <a:lnTo>
                      <a:pt x="1195" y="2215"/>
                    </a:lnTo>
                    <a:lnTo>
                      <a:pt x="1313" y="2205"/>
                    </a:lnTo>
                    <a:lnTo>
                      <a:pt x="1420" y="2172"/>
                    </a:lnTo>
                    <a:lnTo>
                      <a:pt x="1528" y="2140"/>
                    </a:lnTo>
                    <a:lnTo>
                      <a:pt x="1625" y="2097"/>
                    </a:lnTo>
                    <a:lnTo>
                      <a:pt x="1721" y="2032"/>
                    </a:lnTo>
                    <a:lnTo>
                      <a:pt x="1807" y="1979"/>
                    </a:lnTo>
                    <a:lnTo>
                      <a:pt x="1883" y="1903"/>
                    </a:lnTo>
                    <a:lnTo>
                      <a:pt x="1958" y="1817"/>
                    </a:lnTo>
                    <a:lnTo>
                      <a:pt x="2022" y="1731"/>
                    </a:lnTo>
                    <a:lnTo>
                      <a:pt x="2087" y="1645"/>
                    </a:lnTo>
                    <a:lnTo>
                      <a:pt x="2130" y="1549"/>
                    </a:lnTo>
                    <a:lnTo>
                      <a:pt x="2173" y="1441"/>
                    </a:lnTo>
                    <a:lnTo>
                      <a:pt x="2205" y="1334"/>
                    </a:lnTo>
                    <a:lnTo>
                      <a:pt x="2216" y="1226"/>
                    </a:lnTo>
                    <a:lnTo>
                      <a:pt x="2227" y="1108"/>
                    </a:lnTo>
                    <a:lnTo>
                      <a:pt x="2216" y="1000"/>
                    </a:lnTo>
                    <a:lnTo>
                      <a:pt x="2205" y="893"/>
                    </a:lnTo>
                    <a:lnTo>
                      <a:pt x="2173" y="785"/>
                    </a:lnTo>
                    <a:lnTo>
                      <a:pt x="2141" y="688"/>
                    </a:lnTo>
                    <a:lnTo>
                      <a:pt x="2098" y="592"/>
                    </a:lnTo>
                    <a:lnTo>
                      <a:pt x="2044" y="495"/>
                    </a:lnTo>
                    <a:lnTo>
                      <a:pt x="1979" y="409"/>
                    </a:lnTo>
                    <a:lnTo>
                      <a:pt x="1904" y="334"/>
                    </a:lnTo>
                    <a:lnTo>
                      <a:pt x="1829" y="258"/>
                    </a:lnTo>
                    <a:lnTo>
                      <a:pt x="1754" y="194"/>
                    </a:lnTo>
                    <a:lnTo>
                      <a:pt x="1657" y="140"/>
                    </a:lnTo>
                    <a:lnTo>
                      <a:pt x="1560" y="97"/>
                    </a:lnTo>
                    <a:lnTo>
                      <a:pt x="1463" y="54"/>
                    </a:lnTo>
                    <a:lnTo>
                      <a:pt x="1367" y="22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1400775" y="2754775"/>
                <a:ext cx="55400" cy="55675"/>
              </a:xfrm>
              <a:custGeom>
                <a:rect b="b" l="l" r="r" t="t"/>
                <a:pathLst>
                  <a:path extrusionOk="0" h="2227" w="2216">
                    <a:moveTo>
                      <a:pt x="1022" y="1"/>
                    </a:moveTo>
                    <a:lnTo>
                      <a:pt x="904" y="22"/>
                    </a:lnTo>
                    <a:lnTo>
                      <a:pt x="807" y="44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45" y="302"/>
                    </a:lnTo>
                    <a:lnTo>
                      <a:pt x="270" y="377"/>
                    </a:lnTo>
                    <a:lnTo>
                      <a:pt x="205" y="463"/>
                    </a:lnTo>
                    <a:lnTo>
                      <a:pt x="151" y="549"/>
                    </a:lnTo>
                    <a:lnTo>
                      <a:pt x="97" y="646"/>
                    </a:lnTo>
                    <a:lnTo>
                      <a:pt x="54" y="743"/>
                    </a:lnTo>
                    <a:lnTo>
                      <a:pt x="33" y="850"/>
                    </a:lnTo>
                    <a:lnTo>
                      <a:pt x="11" y="958"/>
                    </a:lnTo>
                    <a:lnTo>
                      <a:pt x="1" y="1065"/>
                    </a:lnTo>
                    <a:lnTo>
                      <a:pt x="1" y="1184"/>
                    </a:lnTo>
                    <a:lnTo>
                      <a:pt x="11" y="1291"/>
                    </a:lnTo>
                    <a:lnTo>
                      <a:pt x="33" y="1399"/>
                    </a:lnTo>
                    <a:lnTo>
                      <a:pt x="65" y="1506"/>
                    </a:lnTo>
                    <a:lnTo>
                      <a:pt x="108" y="1603"/>
                    </a:lnTo>
                    <a:lnTo>
                      <a:pt x="162" y="1700"/>
                    </a:lnTo>
                    <a:lnTo>
                      <a:pt x="227" y="1786"/>
                    </a:lnTo>
                    <a:lnTo>
                      <a:pt x="302" y="1872"/>
                    </a:lnTo>
                    <a:lnTo>
                      <a:pt x="377" y="1947"/>
                    </a:lnTo>
                    <a:lnTo>
                      <a:pt x="463" y="2012"/>
                    </a:lnTo>
                    <a:lnTo>
                      <a:pt x="549" y="2076"/>
                    </a:lnTo>
                    <a:lnTo>
                      <a:pt x="646" y="2130"/>
                    </a:lnTo>
                    <a:lnTo>
                      <a:pt x="753" y="2162"/>
                    </a:lnTo>
                    <a:lnTo>
                      <a:pt x="861" y="2194"/>
                    </a:lnTo>
                    <a:lnTo>
                      <a:pt x="968" y="2216"/>
                    </a:lnTo>
                    <a:lnTo>
                      <a:pt x="1087" y="2227"/>
                    </a:lnTo>
                    <a:lnTo>
                      <a:pt x="1194" y="2216"/>
                    </a:lnTo>
                    <a:lnTo>
                      <a:pt x="1302" y="2205"/>
                    </a:lnTo>
                    <a:lnTo>
                      <a:pt x="1409" y="2184"/>
                    </a:lnTo>
                    <a:lnTo>
                      <a:pt x="1506" y="2151"/>
                    </a:lnTo>
                    <a:lnTo>
                      <a:pt x="1603" y="2098"/>
                    </a:lnTo>
                    <a:lnTo>
                      <a:pt x="1700" y="2055"/>
                    </a:lnTo>
                    <a:lnTo>
                      <a:pt x="1786" y="1990"/>
                    </a:lnTo>
                    <a:lnTo>
                      <a:pt x="1861" y="1926"/>
                    </a:lnTo>
                    <a:lnTo>
                      <a:pt x="1936" y="1850"/>
                    </a:lnTo>
                    <a:lnTo>
                      <a:pt x="2001" y="1764"/>
                    </a:lnTo>
                    <a:lnTo>
                      <a:pt x="2065" y="1678"/>
                    </a:lnTo>
                    <a:lnTo>
                      <a:pt x="2119" y="1582"/>
                    </a:lnTo>
                    <a:lnTo>
                      <a:pt x="2151" y="1485"/>
                    </a:lnTo>
                    <a:lnTo>
                      <a:pt x="2184" y="1377"/>
                    </a:lnTo>
                    <a:lnTo>
                      <a:pt x="2205" y="1270"/>
                    </a:lnTo>
                    <a:lnTo>
                      <a:pt x="2216" y="1162"/>
                    </a:lnTo>
                    <a:lnTo>
                      <a:pt x="2216" y="1044"/>
                    </a:lnTo>
                    <a:lnTo>
                      <a:pt x="2205" y="936"/>
                    </a:lnTo>
                    <a:lnTo>
                      <a:pt x="2184" y="829"/>
                    </a:lnTo>
                    <a:lnTo>
                      <a:pt x="2151" y="721"/>
                    </a:lnTo>
                    <a:lnTo>
                      <a:pt x="2098" y="625"/>
                    </a:lnTo>
                    <a:lnTo>
                      <a:pt x="2044" y="528"/>
                    </a:lnTo>
                    <a:lnTo>
                      <a:pt x="1990" y="442"/>
                    </a:lnTo>
                    <a:lnTo>
                      <a:pt x="1915" y="356"/>
                    </a:lnTo>
                    <a:lnTo>
                      <a:pt x="1839" y="280"/>
                    </a:lnTo>
                    <a:lnTo>
                      <a:pt x="1753" y="216"/>
                    </a:lnTo>
                    <a:lnTo>
                      <a:pt x="1657" y="151"/>
                    </a:lnTo>
                    <a:lnTo>
                      <a:pt x="1560" y="98"/>
                    </a:lnTo>
                    <a:lnTo>
                      <a:pt x="1463" y="65"/>
                    </a:lnTo>
                    <a:lnTo>
                      <a:pt x="1356" y="33"/>
                    </a:lnTo>
                    <a:lnTo>
                      <a:pt x="1237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1086525" y="1498025"/>
                <a:ext cx="55400" cy="55400"/>
              </a:xfrm>
              <a:custGeom>
                <a:rect b="b" l="l" r="r" t="t"/>
                <a:pathLst>
                  <a:path extrusionOk="0" h="2216" w="2216">
                    <a:moveTo>
                      <a:pt x="1000" y="1"/>
                    </a:moveTo>
                    <a:lnTo>
                      <a:pt x="882" y="22"/>
                    </a:lnTo>
                    <a:lnTo>
                      <a:pt x="775" y="44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8" y="409"/>
                    </a:lnTo>
                    <a:lnTo>
                      <a:pt x="183" y="495"/>
                    </a:lnTo>
                    <a:lnTo>
                      <a:pt x="129" y="592"/>
                    </a:lnTo>
                    <a:lnTo>
                      <a:pt x="76" y="689"/>
                    </a:lnTo>
                    <a:lnTo>
                      <a:pt x="43" y="797"/>
                    </a:lnTo>
                    <a:lnTo>
                      <a:pt x="22" y="904"/>
                    </a:lnTo>
                    <a:lnTo>
                      <a:pt x="0" y="1012"/>
                    </a:lnTo>
                    <a:lnTo>
                      <a:pt x="0" y="1130"/>
                    </a:lnTo>
                    <a:lnTo>
                      <a:pt x="0" y="1237"/>
                    </a:lnTo>
                    <a:lnTo>
                      <a:pt x="22" y="1345"/>
                    </a:lnTo>
                    <a:lnTo>
                      <a:pt x="54" y="1452"/>
                    </a:lnTo>
                    <a:lnTo>
                      <a:pt x="97" y="1549"/>
                    </a:lnTo>
                    <a:lnTo>
                      <a:pt x="140" y="1646"/>
                    </a:lnTo>
                    <a:lnTo>
                      <a:pt x="194" y="1732"/>
                    </a:lnTo>
                    <a:lnTo>
                      <a:pt x="259" y="1818"/>
                    </a:lnTo>
                    <a:lnTo>
                      <a:pt x="334" y="1893"/>
                    </a:lnTo>
                    <a:lnTo>
                      <a:pt x="409" y="1969"/>
                    </a:lnTo>
                    <a:lnTo>
                      <a:pt x="495" y="2033"/>
                    </a:lnTo>
                    <a:lnTo>
                      <a:pt x="581" y="2087"/>
                    </a:lnTo>
                    <a:lnTo>
                      <a:pt x="678" y="2130"/>
                    </a:lnTo>
                    <a:lnTo>
                      <a:pt x="785" y="2162"/>
                    </a:lnTo>
                    <a:lnTo>
                      <a:pt x="882" y="2194"/>
                    </a:lnTo>
                    <a:lnTo>
                      <a:pt x="990" y="2216"/>
                    </a:lnTo>
                    <a:lnTo>
                      <a:pt x="1216" y="2216"/>
                    </a:lnTo>
                    <a:lnTo>
                      <a:pt x="1334" y="2194"/>
                    </a:lnTo>
                    <a:lnTo>
                      <a:pt x="1441" y="2162"/>
                    </a:lnTo>
                    <a:lnTo>
                      <a:pt x="1538" y="2130"/>
                    </a:lnTo>
                    <a:lnTo>
                      <a:pt x="1635" y="2076"/>
                    </a:lnTo>
                    <a:lnTo>
                      <a:pt x="1732" y="2022"/>
                    </a:lnTo>
                    <a:lnTo>
                      <a:pt x="1818" y="1958"/>
                    </a:lnTo>
                    <a:lnTo>
                      <a:pt x="1893" y="1883"/>
                    </a:lnTo>
                    <a:lnTo>
                      <a:pt x="1968" y="1807"/>
                    </a:lnTo>
                    <a:lnTo>
                      <a:pt x="2033" y="1711"/>
                    </a:lnTo>
                    <a:lnTo>
                      <a:pt x="2087" y="1625"/>
                    </a:lnTo>
                    <a:lnTo>
                      <a:pt x="2140" y="1528"/>
                    </a:lnTo>
                    <a:lnTo>
                      <a:pt x="2173" y="1420"/>
                    </a:lnTo>
                    <a:lnTo>
                      <a:pt x="2205" y="1313"/>
                    </a:lnTo>
                    <a:lnTo>
                      <a:pt x="2216" y="1194"/>
                    </a:lnTo>
                    <a:lnTo>
                      <a:pt x="2216" y="1087"/>
                    </a:lnTo>
                    <a:lnTo>
                      <a:pt x="2216" y="979"/>
                    </a:lnTo>
                    <a:lnTo>
                      <a:pt x="2194" y="872"/>
                    </a:lnTo>
                    <a:lnTo>
                      <a:pt x="2162" y="764"/>
                    </a:lnTo>
                    <a:lnTo>
                      <a:pt x="2119" y="667"/>
                    </a:lnTo>
                    <a:lnTo>
                      <a:pt x="2076" y="571"/>
                    </a:lnTo>
                    <a:lnTo>
                      <a:pt x="2022" y="485"/>
                    </a:lnTo>
                    <a:lnTo>
                      <a:pt x="1957" y="399"/>
                    </a:lnTo>
                    <a:lnTo>
                      <a:pt x="1882" y="323"/>
                    </a:lnTo>
                    <a:lnTo>
                      <a:pt x="1807" y="248"/>
                    </a:lnTo>
                    <a:lnTo>
                      <a:pt x="1721" y="184"/>
                    </a:lnTo>
                    <a:lnTo>
                      <a:pt x="1635" y="130"/>
                    </a:lnTo>
                    <a:lnTo>
                      <a:pt x="1538" y="87"/>
                    </a:lnTo>
                    <a:lnTo>
                      <a:pt x="1431" y="44"/>
                    </a:lnTo>
                    <a:lnTo>
                      <a:pt x="1334" y="22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1086525" y="2754775"/>
                <a:ext cx="55400" cy="55675"/>
              </a:xfrm>
              <a:custGeom>
                <a:rect b="b" l="l" r="r" t="t"/>
                <a:pathLst>
                  <a:path extrusionOk="0" h="2227" w="2216">
                    <a:moveTo>
                      <a:pt x="1000" y="1"/>
                    </a:moveTo>
                    <a:lnTo>
                      <a:pt x="882" y="22"/>
                    </a:lnTo>
                    <a:lnTo>
                      <a:pt x="775" y="55"/>
                    </a:lnTo>
                    <a:lnTo>
                      <a:pt x="667" y="87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12" y="334"/>
                    </a:lnTo>
                    <a:lnTo>
                      <a:pt x="237" y="409"/>
                    </a:lnTo>
                    <a:lnTo>
                      <a:pt x="172" y="506"/>
                    </a:lnTo>
                    <a:lnTo>
                      <a:pt x="119" y="592"/>
                    </a:lnTo>
                    <a:lnTo>
                      <a:pt x="76" y="700"/>
                    </a:lnTo>
                    <a:lnTo>
                      <a:pt x="43" y="797"/>
                    </a:lnTo>
                    <a:lnTo>
                      <a:pt x="11" y="904"/>
                    </a:lnTo>
                    <a:lnTo>
                      <a:pt x="0" y="1022"/>
                    </a:lnTo>
                    <a:lnTo>
                      <a:pt x="0" y="1141"/>
                    </a:lnTo>
                    <a:lnTo>
                      <a:pt x="0" y="1248"/>
                    </a:lnTo>
                    <a:lnTo>
                      <a:pt x="22" y="1356"/>
                    </a:lnTo>
                    <a:lnTo>
                      <a:pt x="54" y="1463"/>
                    </a:lnTo>
                    <a:lnTo>
                      <a:pt x="86" y="1560"/>
                    </a:lnTo>
                    <a:lnTo>
                      <a:pt x="140" y="1657"/>
                    </a:lnTo>
                    <a:lnTo>
                      <a:pt x="194" y="1743"/>
                    </a:lnTo>
                    <a:lnTo>
                      <a:pt x="259" y="1829"/>
                    </a:lnTo>
                    <a:lnTo>
                      <a:pt x="323" y="1904"/>
                    </a:lnTo>
                    <a:lnTo>
                      <a:pt x="409" y="1979"/>
                    </a:lnTo>
                    <a:lnTo>
                      <a:pt x="495" y="2044"/>
                    </a:lnTo>
                    <a:lnTo>
                      <a:pt x="581" y="2098"/>
                    </a:lnTo>
                    <a:lnTo>
                      <a:pt x="678" y="2141"/>
                    </a:lnTo>
                    <a:lnTo>
                      <a:pt x="775" y="2173"/>
                    </a:lnTo>
                    <a:lnTo>
                      <a:pt x="882" y="2205"/>
                    </a:lnTo>
                    <a:lnTo>
                      <a:pt x="990" y="2216"/>
                    </a:lnTo>
                    <a:lnTo>
                      <a:pt x="1108" y="2227"/>
                    </a:lnTo>
                    <a:lnTo>
                      <a:pt x="1216" y="2216"/>
                    </a:lnTo>
                    <a:lnTo>
                      <a:pt x="1334" y="2205"/>
                    </a:lnTo>
                    <a:lnTo>
                      <a:pt x="1441" y="2173"/>
                    </a:lnTo>
                    <a:lnTo>
                      <a:pt x="1549" y="2141"/>
                    </a:lnTo>
                    <a:lnTo>
                      <a:pt x="1646" y="2087"/>
                    </a:lnTo>
                    <a:lnTo>
                      <a:pt x="1732" y="2033"/>
                    </a:lnTo>
                    <a:lnTo>
                      <a:pt x="1818" y="1969"/>
                    </a:lnTo>
                    <a:lnTo>
                      <a:pt x="1904" y="1893"/>
                    </a:lnTo>
                    <a:lnTo>
                      <a:pt x="1979" y="1807"/>
                    </a:lnTo>
                    <a:lnTo>
                      <a:pt x="2044" y="1721"/>
                    </a:lnTo>
                    <a:lnTo>
                      <a:pt x="2097" y="1635"/>
                    </a:lnTo>
                    <a:lnTo>
                      <a:pt x="2140" y="1528"/>
                    </a:lnTo>
                    <a:lnTo>
                      <a:pt x="2173" y="1431"/>
                    </a:lnTo>
                    <a:lnTo>
                      <a:pt x="2205" y="1313"/>
                    </a:lnTo>
                    <a:lnTo>
                      <a:pt x="2216" y="1205"/>
                    </a:lnTo>
                    <a:lnTo>
                      <a:pt x="2216" y="1087"/>
                    </a:lnTo>
                    <a:lnTo>
                      <a:pt x="2216" y="979"/>
                    </a:lnTo>
                    <a:lnTo>
                      <a:pt x="2194" y="872"/>
                    </a:lnTo>
                    <a:lnTo>
                      <a:pt x="2162" y="764"/>
                    </a:lnTo>
                    <a:lnTo>
                      <a:pt x="2130" y="668"/>
                    </a:lnTo>
                    <a:lnTo>
                      <a:pt x="2076" y="571"/>
                    </a:lnTo>
                    <a:lnTo>
                      <a:pt x="2022" y="485"/>
                    </a:lnTo>
                    <a:lnTo>
                      <a:pt x="1957" y="399"/>
                    </a:lnTo>
                    <a:lnTo>
                      <a:pt x="1893" y="323"/>
                    </a:lnTo>
                    <a:lnTo>
                      <a:pt x="1807" y="248"/>
                    </a:lnTo>
                    <a:lnTo>
                      <a:pt x="1721" y="184"/>
                    </a:lnTo>
                    <a:lnTo>
                      <a:pt x="1635" y="130"/>
                    </a:lnTo>
                    <a:lnTo>
                      <a:pt x="1538" y="87"/>
                    </a:lnTo>
                    <a:lnTo>
                      <a:pt x="1441" y="55"/>
                    </a:lnTo>
                    <a:lnTo>
                      <a:pt x="1334" y="22"/>
                    </a:ln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1400775" y="1498025"/>
                <a:ext cx="55400" cy="55400"/>
              </a:xfrm>
              <a:custGeom>
                <a:rect b="b" l="l" r="r" t="t"/>
                <a:pathLst>
                  <a:path extrusionOk="0" h="2216" w="2216">
                    <a:moveTo>
                      <a:pt x="1022" y="1"/>
                    </a:moveTo>
                    <a:lnTo>
                      <a:pt x="915" y="22"/>
                    </a:lnTo>
                    <a:lnTo>
                      <a:pt x="807" y="44"/>
                    </a:lnTo>
                    <a:lnTo>
                      <a:pt x="710" y="76"/>
                    </a:lnTo>
                    <a:lnTo>
                      <a:pt x="614" y="119"/>
                    </a:lnTo>
                    <a:lnTo>
                      <a:pt x="517" y="173"/>
                    </a:lnTo>
                    <a:lnTo>
                      <a:pt x="431" y="237"/>
                    </a:lnTo>
                    <a:lnTo>
                      <a:pt x="356" y="302"/>
                    </a:lnTo>
                    <a:lnTo>
                      <a:pt x="280" y="377"/>
                    </a:lnTo>
                    <a:lnTo>
                      <a:pt x="216" y="463"/>
                    </a:lnTo>
                    <a:lnTo>
                      <a:pt x="151" y="549"/>
                    </a:lnTo>
                    <a:lnTo>
                      <a:pt x="97" y="646"/>
                    </a:lnTo>
                    <a:lnTo>
                      <a:pt x="65" y="743"/>
                    </a:lnTo>
                    <a:lnTo>
                      <a:pt x="33" y="850"/>
                    </a:lnTo>
                    <a:lnTo>
                      <a:pt x="11" y="958"/>
                    </a:lnTo>
                    <a:lnTo>
                      <a:pt x="1" y="1065"/>
                    </a:lnTo>
                    <a:lnTo>
                      <a:pt x="1" y="1184"/>
                    </a:lnTo>
                    <a:lnTo>
                      <a:pt x="11" y="1291"/>
                    </a:lnTo>
                    <a:lnTo>
                      <a:pt x="44" y="1399"/>
                    </a:lnTo>
                    <a:lnTo>
                      <a:pt x="76" y="1506"/>
                    </a:lnTo>
                    <a:lnTo>
                      <a:pt x="119" y="1603"/>
                    </a:lnTo>
                    <a:lnTo>
                      <a:pt x="173" y="1700"/>
                    </a:lnTo>
                    <a:lnTo>
                      <a:pt x="237" y="1786"/>
                    </a:lnTo>
                    <a:lnTo>
                      <a:pt x="313" y="1872"/>
                    </a:lnTo>
                    <a:lnTo>
                      <a:pt x="399" y="1947"/>
                    </a:lnTo>
                    <a:lnTo>
                      <a:pt x="485" y="2012"/>
                    </a:lnTo>
                    <a:lnTo>
                      <a:pt x="571" y="2076"/>
                    </a:lnTo>
                    <a:lnTo>
                      <a:pt x="667" y="2119"/>
                    </a:lnTo>
                    <a:lnTo>
                      <a:pt x="775" y="2162"/>
                    </a:lnTo>
                    <a:lnTo>
                      <a:pt x="882" y="2194"/>
                    </a:lnTo>
                    <a:lnTo>
                      <a:pt x="990" y="2205"/>
                    </a:lnTo>
                    <a:lnTo>
                      <a:pt x="1108" y="2216"/>
                    </a:lnTo>
                    <a:lnTo>
                      <a:pt x="1216" y="2205"/>
                    </a:lnTo>
                    <a:lnTo>
                      <a:pt x="1323" y="2194"/>
                    </a:lnTo>
                    <a:lnTo>
                      <a:pt x="1431" y="2162"/>
                    </a:lnTo>
                    <a:lnTo>
                      <a:pt x="1528" y="2130"/>
                    </a:lnTo>
                    <a:lnTo>
                      <a:pt x="1624" y="2076"/>
                    </a:lnTo>
                    <a:lnTo>
                      <a:pt x="1721" y="2022"/>
                    </a:lnTo>
                    <a:lnTo>
                      <a:pt x="1807" y="1958"/>
                    </a:lnTo>
                    <a:lnTo>
                      <a:pt x="1882" y="1893"/>
                    </a:lnTo>
                    <a:lnTo>
                      <a:pt x="1958" y="1807"/>
                    </a:lnTo>
                    <a:lnTo>
                      <a:pt x="2022" y="1732"/>
                    </a:lnTo>
                    <a:lnTo>
                      <a:pt x="2076" y="1635"/>
                    </a:lnTo>
                    <a:lnTo>
                      <a:pt x="2119" y="1538"/>
                    </a:lnTo>
                    <a:lnTo>
                      <a:pt x="2162" y="1442"/>
                    </a:lnTo>
                    <a:lnTo>
                      <a:pt x="2194" y="1334"/>
                    </a:lnTo>
                    <a:lnTo>
                      <a:pt x="2205" y="1227"/>
                    </a:lnTo>
                    <a:lnTo>
                      <a:pt x="2216" y="1119"/>
                    </a:lnTo>
                    <a:lnTo>
                      <a:pt x="2205" y="1012"/>
                    </a:lnTo>
                    <a:lnTo>
                      <a:pt x="2194" y="904"/>
                    </a:lnTo>
                    <a:lnTo>
                      <a:pt x="2173" y="797"/>
                    </a:lnTo>
                    <a:lnTo>
                      <a:pt x="2130" y="700"/>
                    </a:lnTo>
                    <a:lnTo>
                      <a:pt x="2087" y="603"/>
                    </a:lnTo>
                    <a:lnTo>
                      <a:pt x="2033" y="506"/>
                    </a:lnTo>
                    <a:lnTo>
                      <a:pt x="1968" y="420"/>
                    </a:lnTo>
                    <a:lnTo>
                      <a:pt x="1904" y="345"/>
                    </a:lnTo>
                    <a:lnTo>
                      <a:pt x="1818" y="270"/>
                    </a:lnTo>
                    <a:lnTo>
                      <a:pt x="1743" y="205"/>
                    </a:lnTo>
                    <a:lnTo>
                      <a:pt x="1646" y="141"/>
                    </a:lnTo>
                    <a:lnTo>
                      <a:pt x="1549" y="98"/>
                    </a:lnTo>
                    <a:lnTo>
                      <a:pt x="1452" y="55"/>
                    </a:lnTo>
                    <a:lnTo>
                      <a:pt x="1356" y="33"/>
                    </a:lnTo>
                    <a:lnTo>
                      <a:pt x="1248" y="12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850775" y="2677625"/>
                <a:ext cx="54050" cy="54075"/>
              </a:xfrm>
              <a:custGeom>
                <a:rect b="b" l="l" r="r" t="t"/>
                <a:pathLst>
                  <a:path extrusionOk="0" h="2163" w="2162">
                    <a:moveTo>
                      <a:pt x="1086" y="1"/>
                    </a:moveTo>
                    <a:lnTo>
                      <a:pt x="979" y="12"/>
                    </a:lnTo>
                    <a:lnTo>
                      <a:pt x="871" y="22"/>
                    </a:lnTo>
                    <a:lnTo>
                      <a:pt x="764" y="55"/>
                    </a:lnTo>
                    <a:lnTo>
                      <a:pt x="667" y="98"/>
                    </a:lnTo>
                    <a:lnTo>
                      <a:pt x="570" y="141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47" y="420"/>
                    </a:lnTo>
                    <a:lnTo>
                      <a:pt x="183" y="506"/>
                    </a:lnTo>
                    <a:lnTo>
                      <a:pt x="129" y="592"/>
                    </a:lnTo>
                    <a:lnTo>
                      <a:pt x="86" y="689"/>
                    </a:lnTo>
                    <a:lnTo>
                      <a:pt x="43" y="786"/>
                    </a:lnTo>
                    <a:lnTo>
                      <a:pt x="22" y="893"/>
                    </a:lnTo>
                    <a:lnTo>
                      <a:pt x="0" y="1001"/>
                    </a:lnTo>
                    <a:lnTo>
                      <a:pt x="0" y="1108"/>
                    </a:lnTo>
                    <a:lnTo>
                      <a:pt x="11" y="1216"/>
                    </a:lnTo>
                    <a:lnTo>
                      <a:pt x="32" y="1313"/>
                    </a:lnTo>
                    <a:lnTo>
                      <a:pt x="54" y="1420"/>
                    </a:lnTo>
                    <a:lnTo>
                      <a:pt x="97" y="1517"/>
                    </a:lnTo>
                    <a:lnTo>
                      <a:pt x="140" y="1603"/>
                    </a:lnTo>
                    <a:lnTo>
                      <a:pt x="204" y="1689"/>
                    </a:lnTo>
                    <a:lnTo>
                      <a:pt x="269" y="1775"/>
                    </a:lnTo>
                    <a:lnTo>
                      <a:pt x="333" y="1850"/>
                    </a:lnTo>
                    <a:lnTo>
                      <a:pt x="409" y="1915"/>
                    </a:lnTo>
                    <a:lnTo>
                      <a:pt x="495" y="1979"/>
                    </a:lnTo>
                    <a:lnTo>
                      <a:pt x="581" y="2033"/>
                    </a:lnTo>
                    <a:lnTo>
                      <a:pt x="678" y="2076"/>
                    </a:lnTo>
                    <a:lnTo>
                      <a:pt x="774" y="2119"/>
                    </a:lnTo>
                    <a:lnTo>
                      <a:pt x="871" y="2141"/>
                    </a:lnTo>
                    <a:lnTo>
                      <a:pt x="979" y="2162"/>
                    </a:lnTo>
                    <a:lnTo>
                      <a:pt x="1194" y="2162"/>
                    </a:lnTo>
                    <a:lnTo>
                      <a:pt x="1301" y="2141"/>
                    </a:lnTo>
                    <a:lnTo>
                      <a:pt x="1398" y="2119"/>
                    </a:lnTo>
                    <a:lnTo>
                      <a:pt x="1495" y="2076"/>
                    </a:lnTo>
                    <a:lnTo>
                      <a:pt x="1592" y="2033"/>
                    </a:lnTo>
                    <a:lnTo>
                      <a:pt x="1688" y="1969"/>
                    </a:lnTo>
                    <a:lnTo>
                      <a:pt x="1774" y="1904"/>
                    </a:lnTo>
                    <a:lnTo>
                      <a:pt x="1850" y="1829"/>
                    </a:lnTo>
                    <a:lnTo>
                      <a:pt x="1925" y="1754"/>
                    </a:lnTo>
                    <a:lnTo>
                      <a:pt x="1979" y="1667"/>
                    </a:lnTo>
                    <a:lnTo>
                      <a:pt x="2043" y="1581"/>
                    </a:lnTo>
                    <a:lnTo>
                      <a:pt x="2086" y="1485"/>
                    </a:lnTo>
                    <a:lnTo>
                      <a:pt x="2118" y="1377"/>
                    </a:lnTo>
                    <a:lnTo>
                      <a:pt x="2151" y="1280"/>
                    </a:lnTo>
                    <a:lnTo>
                      <a:pt x="2161" y="1173"/>
                    </a:lnTo>
                    <a:lnTo>
                      <a:pt x="2161" y="1065"/>
                    </a:lnTo>
                    <a:lnTo>
                      <a:pt x="2161" y="958"/>
                    </a:lnTo>
                    <a:lnTo>
                      <a:pt x="2140" y="850"/>
                    </a:lnTo>
                    <a:lnTo>
                      <a:pt x="2108" y="753"/>
                    </a:lnTo>
                    <a:lnTo>
                      <a:pt x="2075" y="657"/>
                    </a:lnTo>
                    <a:lnTo>
                      <a:pt x="2022" y="560"/>
                    </a:lnTo>
                    <a:lnTo>
                      <a:pt x="1968" y="474"/>
                    </a:lnTo>
                    <a:lnTo>
                      <a:pt x="1903" y="399"/>
                    </a:lnTo>
                    <a:lnTo>
                      <a:pt x="1828" y="323"/>
                    </a:lnTo>
                    <a:lnTo>
                      <a:pt x="1753" y="248"/>
                    </a:lnTo>
                    <a:lnTo>
                      <a:pt x="1678" y="184"/>
                    </a:lnTo>
                    <a:lnTo>
                      <a:pt x="1581" y="130"/>
                    </a:lnTo>
                    <a:lnTo>
                      <a:pt x="1495" y="87"/>
                    </a:lnTo>
                    <a:lnTo>
                      <a:pt x="1398" y="55"/>
                    </a:lnTo>
                    <a:lnTo>
                      <a:pt x="1290" y="22"/>
                    </a:lnTo>
                    <a:lnTo>
                      <a:pt x="1194" y="12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>
                <a:off x="614475" y="2363375"/>
                <a:ext cx="54050" cy="54325"/>
              </a:xfrm>
              <a:custGeom>
                <a:rect b="b" l="l" r="r" t="t"/>
                <a:pathLst>
                  <a:path extrusionOk="0" h="2173" w="2162">
                    <a:moveTo>
                      <a:pt x="1086" y="1"/>
                    </a:moveTo>
                    <a:lnTo>
                      <a:pt x="979" y="11"/>
                    </a:lnTo>
                    <a:lnTo>
                      <a:pt x="882" y="22"/>
                    </a:lnTo>
                    <a:lnTo>
                      <a:pt x="774" y="44"/>
                    </a:lnTo>
                    <a:lnTo>
                      <a:pt x="678" y="87"/>
                    </a:lnTo>
                    <a:lnTo>
                      <a:pt x="592" y="130"/>
                    </a:lnTo>
                    <a:lnTo>
                      <a:pt x="506" y="183"/>
                    </a:lnTo>
                    <a:lnTo>
                      <a:pt x="420" y="248"/>
                    </a:lnTo>
                    <a:lnTo>
                      <a:pt x="344" y="312"/>
                    </a:lnTo>
                    <a:lnTo>
                      <a:pt x="269" y="388"/>
                    </a:lnTo>
                    <a:lnTo>
                      <a:pt x="204" y="463"/>
                    </a:lnTo>
                    <a:lnTo>
                      <a:pt x="151" y="560"/>
                    </a:lnTo>
                    <a:lnTo>
                      <a:pt x="97" y="646"/>
                    </a:lnTo>
                    <a:lnTo>
                      <a:pt x="54" y="743"/>
                    </a:lnTo>
                    <a:lnTo>
                      <a:pt x="32" y="839"/>
                    </a:lnTo>
                    <a:lnTo>
                      <a:pt x="11" y="947"/>
                    </a:lnTo>
                    <a:lnTo>
                      <a:pt x="0" y="1054"/>
                    </a:lnTo>
                    <a:lnTo>
                      <a:pt x="0" y="1162"/>
                    </a:lnTo>
                    <a:lnTo>
                      <a:pt x="11" y="1269"/>
                    </a:lnTo>
                    <a:lnTo>
                      <a:pt x="32" y="1366"/>
                    </a:lnTo>
                    <a:lnTo>
                      <a:pt x="75" y="1474"/>
                    </a:lnTo>
                    <a:lnTo>
                      <a:pt x="118" y="1571"/>
                    </a:lnTo>
                    <a:lnTo>
                      <a:pt x="172" y="1657"/>
                    </a:lnTo>
                    <a:lnTo>
                      <a:pt x="237" y="1743"/>
                    </a:lnTo>
                    <a:lnTo>
                      <a:pt x="301" y="1829"/>
                    </a:lnTo>
                    <a:lnTo>
                      <a:pt x="387" y="1904"/>
                    </a:lnTo>
                    <a:lnTo>
                      <a:pt x="473" y="1968"/>
                    </a:lnTo>
                    <a:lnTo>
                      <a:pt x="559" y="2022"/>
                    </a:lnTo>
                    <a:lnTo>
                      <a:pt x="656" y="2076"/>
                    </a:lnTo>
                    <a:lnTo>
                      <a:pt x="753" y="2119"/>
                    </a:lnTo>
                    <a:lnTo>
                      <a:pt x="860" y="2140"/>
                    </a:lnTo>
                    <a:lnTo>
                      <a:pt x="968" y="2162"/>
                    </a:lnTo>
                    <a:lnTo>
                      <a:pt x="1075" y="2173"/>
                    </a:lnTo>
                    <a:lnTo>
                      <a:pt x="1183" y="2162"/>
                    </a:lnTo>
                    <a:lnTo>
                      <a:pt x="1280" y="2151"/>
                    </a:lnTo>
                    <a:lnTo>
                      <a:pt x="1387" y="2119"/>
                    </a:lnTo>
                    <a:lnTo>
                      <a:pt x="1484" y="2087"/>
                    </a:lnTo>
                    <a:lnTo>
                      <a:pt x="1570" y="2044"/>
                    </a:lnTo>
                    <a:lnTo>
                      <a:pt x="1667" y="1990"/>
                    </a:lnTo>
                    <a:lnTo>
                      <a:pt x="1742" y="1925"/>
                    </a:lnTo>
                    <a:lnTo>
                      <a:pt x="1828" y="1861"/>
                    </a:lnTo>
                    <a:lnTo>
                      <a:pt x="1893" y="1786"/>
                    </a:lnTo>
                    <a:lnTo>
                      <a:pt x="1957" y="1700"/>
                    </a:lnTo>
                    <a:lnTo>
                      <a:pt x="2011" y="1614"/>
                    </a:lnTo>
                    <a:lnTo>
                      <a:pt x="2065" y="1527"/>
                    </a:lnTo>
                    <a:lnTo>
                      <a:pt x="2108" y="1431"/>
                    </a:lnTo>
                    <a:lnTo>
                      <a:pt x="2140" y="1334"/>
                    </a:lnTo>
                    <a:lnTo>
                      <a:pt x="2151" y="1226"/>
                    </a:lnTo>
                    <a:lnTo>
                      <a:pt x="2162" y="1119"/>
                    </a:lnTo>
                    <a:lnTo>
                      <a:pt x="2162" y="1011"/>
                    </a:lnTo>
                    <a:lnTo>
                      <a:pt x="2151" y="904"/>
                    </a:lnTo>
                    <a:lnTo>
                      <a:pt x="2129" y="796"/>
                    </a:lnTo>
                    <a:lnTo>
                      <a:pt x="2086" y="700"/>
                    </a:lnTo>
                    <a:lnTo>
                      <a:pt x="2043" y="603"/>
                    </a:lnTo>
                    <a:lnTo>
                      <a:pt x="1989" y="506"/>
                    </a:lnTo>
                    <a:lnTo>
                      <a:pt x="1925" y="420"/>
                    </a:lnTo>
                    <a:lnTo>
                      <a:pt x="1860" y="345"/>
                    </a:lnTo>
                    <a:lnTo>
                      <a:pt x="1774" y="269"/>
                    </a:lnTo>
                    <a:lnTo>
                      <a:pt x="1688" y="205"/>
                    </a:lnTo>
                    <a:lnTo>
                      <a:pt x="1602" y="140"/>
                    </a:lnTo>
                    <a:lnTo>
                      <a:pt x="1506" y="97"/>
                    </a:lnTo>
                    <a:lnTo>
                      <a:pt x="1409" y="54"/>
                    </a:lnTo>
                    <a:lnTo>
                      <a:pt x="1301" y="22"/>
                    </a:lnTo>
                    <a:lnTo>
                      <a:pt x="1194" y="11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>
                <a:off x="1871225" y="2363375"/>
                <a:ext cx="54325" cy="54325"/>
              </a:xfrm>
              <a:custGeom>
                <a:rect b="b" l="l" r="r" t="t"/>
                <a:pathLst>
                  <a:path extrusionOk="0" h="2173" w="2173">
                    <a:moveTo>
                      <a:pt x="1076" y="1"/>
                    </a:moveTo>
                    <a:lnTo>
                      <a:pt x="968" y="11"/>
                    </a:lnTo>
                    <a:lnTo>
                      <a:pt x="861" y="22"/>
                    </a:lnTo>
                    <a:lnTo>
                      <a:pt x="764" y="54"/>
                    </a:lnTo>
                    <a:lnTo>
                      <a:pt x="667" y="97"/>
                    </a:lnTo>
                    <a:lnTo>
                      <a:pt x="570" y="140"/>
                    </a:lnTo>
                    <a:lnTo>
                      <a:pt x="484" y="194"/>
                    </a:lnTo>
                    <a:lnTo>
                      <a:pt x="398" y="259"/>
                    </a:lnTo>
                    <a:lnTo>
                      <a:pt x="323" y="334"/>
                    </a:lnTo>
                    <a:lnTo>
                      <a:pt x="258" y="409"/>
                    </a:lnTo>
                    <a:lnTo>
                      <a:pt x="194" y="484"/>
                    </a:lnTo>
                    <a:lnTo>
                      <a:pt x="140" y="570"/>
                    </a:lnTo>
                    <a:lnTo>
                      <a:pt x="97" y="667"/>
                    </a:lnTo>
                    <a:lnTo>
                      <a:pt x="54" y="764"/>
                    </a:lnTo>
                    <a:lnTo>
                      <a:pt x="33" y="861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11" y="1183"/>
                    </a:lnTo>
                    <a:lnTo>
                      <a:pt x="22" y="1291"/>
                    </a:lnTo>
                    <a:lnTo>
                      <a:pt x="54" y="1398"/>
                    </a:lnTo>
                    <a:lnTo>
                      <a:pt x="86" y="1495"/>
                    </a:lnTo>
                    <a:lnTo>
                      <a:pt x="140" y="1592"/>
                    </a:lnTo>
                    <a:lnTo>
                      <a:pt x="194" y="1678"/>
                    </a:lnTo>
                    <a:lnTo>
                      <a:pt x="258" y="1764"/>
                    </a:lnTo>
                    <a:lnTo>
                      <a:pt x="334" y="1850"/>
                    </a:lnTo>
                    <a:lnTo>
                      <a:pt x="409" y="1915"/>
                    </a:lnTo>
                    <a:lnTo>
                      <a:pt x="495" y="1979"/>
                    </a:lnTo>
                    <a:lnTo>
                      <a:pt x="581" y="2033"/>
                    </a:lnTo>
                    <a:lnTo>
                      <a:pt x="678" y="2087"/>
                    </a:lnTo>
                    <a:lnTo>
                      <a:pt x="785" y="2119"/>
                    </a:lnTo>
                    <a:lnTo>
                      <a:pt x="882" y="2151"/>
                    </a:lnTo>
                    <a:lnTo>
                      <a:pt x="990" y="2162"/>
                    </a:lnTo>
                    <a:lnTo>
                      <a:pt x="1108" y="2173"/>
                    </a:lnTo>
                    <a:lnTo>
                      <a:pt x="1205" y="2162"/>
                    </a:lnTo>
                    <a:lnTo>
                      <a:pt x="1312" y="2140"/>
                    </a:lnTo>
                    <a:lnTo>
                      <a:pt x="1409" y="2119"/>
                    </a:lnTo>
                    <a:lnTo>
                      <a:pt x="1506" y="2076"/>
                    </a:lnTo>
                    <a:lnTo>
                      <a:pt x="1603" y="2033"/>
                    </a:lnTo>
                    <a:lnTo>
                      <a:pt x="1689" y="1979"/>
                    </a:lnTo>
                    <a:lnTo>
                      <a:pt x="1775" y="1915"/>
                    </a:lnTo>
                    <a:lnTo>
                      <a:pt x="1850" y="1839"/>
                    </a:lnTo>
                    <a:lnTo>
                      <a:pt x="1914" y="1764"/>
                    </a:lnTo>
                    <a:lnTo>
                      <a:pt x="1979" y="1689"/>
                    </a:lnTo>
                    <a:lnTo>
                      <a:pt x="2033" y="1592"/>
                    </a:lnTo>
                    <a:lnTo>
                      <a:pt x="2076" y="1506"/>
                    </a:lnTo>
                    <a:lnTo>
                      <a:pt x="2119" y="1409"/>
                    </a:lnTo>
                    <a:lnTo>
                      <a:pt x="2151" y="1302"/>
                    </a:lnTo>
                    <a:lnTo>
                      <a:pt x="2162" y="1205"/>
                    </a:lnTo>
                    <a:lnTo>
                      <a:pt x="2173" y="1097"/>
                    </a:lnTo>
                    <a:lnTo>
                      <a:pt x="2162" y="990"/>
                    </a:lnTo>
                    <a:lnTo>
                      <a:pt x="2151" y="882"/>
                    </a:lnTo>
                    <a:lnTo>
                      <a:pt x="2119" y="775"/>
                    </a:lnTo>
                    <a:lnTo>
                      <a:pt x="2087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4" y="409"/>
                    </a:lnTo>
                    <a:lnTo>
                      <a:pt x="1839" y="323"/>
                    </a:lnTo>
                    <a:lnTo>
                      <a:pt x="1764" y="259"/>
                    </a:lnTo>
                    <a:lnTo>
                      <a:pt x="1678" y="194"/>
                    </a:lnTo>
                    <a:lnTo>
                      <a:pt x="1592" y="130"/>
                    </a:lnTo>
                    <a:lnTo>
                      <a:pt x="1495" y="87"/>
                    </a:lnTo>
                    <a:lnTo>
                      <a:pt x="1388" y="44"/>
                    </a:lnTo>
                    <a:lnTo>
                      <a:pt x="1291" y="22"/>
                    </a:lnTo>
                    <a:lnTo>
                      <a:pt x="118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3"/>
              <p:cNvSpPr/>
              <p:nvPr/>
            </p:nvSpPr>
            <p:spPr>
              <a:xfrm>
                <a:off x="851025" y="1576800"/>
                <a:ext cx="53800" cy="53525"/>
              </a:xfrm>
              <a:custGeom>
                <a:rect b="b" l="l" r="r" t="t"/>
                <a:pathLst>
                  <a:path extrusionOk="0" h="2141" w="2152">
                    <a:moveTo>
                      <a:pt x="1001" y="0"/>
                    </a:moveTo>
                    <a:lnTo>
                      <a:pt x="893" y="11"/>
                    </a:lnTo>
                    <a:lnTo>
                      <a:pt x="786" y="3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495" y="172"/>
                    </a:lnTo>
                    <a:lnTo>
                      <a:pt x="409" y="237"/>
                    </a:lnTo>
                    <a:lnTo>
                      <a:pt x="334" y="302"/>
                    </a:lnTo>
                    <a:lnTo>
                      <a:pt x="259" y="377"/>
                    </a:lnTo>
                    <a:lnTo>
                      <a:pt x="194" y="463"/>
                    </a:lnTo>
                    <a:lnTo>
                      <a:pt x="141" y="560"/>
                    </a:lnTo>
                    <a:lnTo>
                      <a:pt x="87" y="646"/>
                    </a:lnTo>
                    <a:lnTo>
                      <a:pt x="55" y="753"/>
                    </a:lnTo>
                    <a:lnTo>
                      <a:pt x="22" y="861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" y="1183"/>
                    </a:lnTo>
                    <a:lnTo>
                      <a:pt x="22" y="1280"/>
                    </a:lnTo>
                    <a:lnTo>
                      <a:pt x="44" y="1388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4" y="1667"/>
                    </a:lnTo>
                    <a:lnTo>
                      <a:pt x="248" y="1742"/>
                    </a:lnTo>
                    <a:lnTo>
                      <a:pt x="313" y="181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57" y="2054"/>
                    </a:lnTo>
                    <a:lnTo>
                      <a:pt x="754" y="2097"/>
                    </a:lnTo>
                    <a:lnTo>
                      <a:pt x="850" y="2119"/>
                    </a:lnTo>
                    <a:lnTo>
                      <a:pt x="958" y="2140"/>
                    </a:lnTo>
                    <a:lnTo>
                      <a:pt x="1173" y="2140"/>
                    </a:lnTo>
                    <a:lnTo>
                      <a:pt x="1270" y="2130"/>
                    </a:lnTo>
                    <a:lnTo>
                      <a:pt x="1377" y="2097"/>
                    </a:lnTo>
                    <a:lnTo>
                      <a:pt x="1474" y="2065"/>
                    </a:lnTo>
                    <a:lnTo>
                      <a:pt x="1560" y="2022"/>
                    </a:lnTo>
                    <a:lnTo>
                      <a:pt x="1657" y="1968"/>
                    </a:lnTo>
                    <a:lnTo>
                      <a:pt x="1732" y="1904"/>
                    </a:lnTo>
                    <a:lnTo>
                      <a:pt x="1818" y="1839"/>
                    </a:lnTo>
                    <a:lnTo>
                      <a:pt x="1883" y="1764"/>
                    </a:lnTo>
                    <a:lnTo>
                      <a:pt x="1947" y="1678"/>
                    </a:lnTo>
                    <a:lnTo>
                      <a:pt x="2001" y="1592"/>
                    </a:lnTo>
                    <a:lnTo>
                      <a:pt x="2055" y="1506"/>
                    </a:lnTo>
                    <a:lnTo>
                      <a:pt x="2087" y="1409"/>
                    </a:lnTo>
                    <a:lnTo>
                      <a:pt x="2119" y="1302"/>
                    </a:lnTo>
                    <a:lnTo>
                      <a:pt x="2141" y="1205"/>
                    </a:lnTo>
                    <a:lnTo>
                      <a:pt x="2151" y="1097"/>
                    </a:lnTo>
                    <a:lnTo>
                      <a:pt x="2141" y="990"/>
                    </a:lnTo>
                    <a:lnTo>
                      <a:pt x="2130" y="882"/>
                    </a:lnTo>
                    <a:lnTo>
                      <a:pt x="2108" y="785"/>
                    </a:lnTo>
                    <a:lnTo>
                      <a:pt x="2076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45"/>
                    </a:lnTo>
                    <a:lnTo>
                      <a:pt x="1775" y="269"/>
                    </a:lnTo>
                    <a:lnTo>
                      <a:pt x="1700" y="205"/>
                    </a:lnTo>
                    <a:lnTo>
                      <a:pt x="1614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3"/>
              <p:cNvSpPr/>
              <p:nvPr/>
            </p:nvSpPr>
            <p:spPr>
              <a:xfrm>
                <a:off x="769850" y="2596725"/>
                <a:ext cx="54875" cy="54850"/>
              </a:xfrm>
              <a:custGeom>
                <a:rect b="b" l="l" r="r" t="t"/>
                <a:pathLst>
                  <a:path extrusionOk="0" h="2194" w="2195">
                    <a:moveTo>
                      <a:pt x="1086" y="0"/>
                    </a:moveTo>
                    <a:lnTo>
                      <a:pt x="979" y="11"/>
                    </a:lnTo>
                    <a:lnTo>
                      <a:pt x="871" y="22"/>
                    </a:lnTo>
                    <a:lnTo>
                      <a:pt x="775" y="54"/>
                    </a:lnTo>
                    <a:lnTo>
                      <a:pt x="667" y="86"/>
                    </a:lnTo>
                    <a:lnTo>
                      <a:pt x="581" y="140"/>
                    </a:lnTo>
                    <a:lnTo>
                      <a:pt x="484" y="194"/>
                    </a:lnTo>
                    <a:lnTo>
                      <a:pt x="398" y="258"/>
                    </a:lnTo>
                    <a:lnTo>
                      <a:pt x="323" y="333"/>
                    </a:lnTo>
                    <a:lnTo>
                      <a:pt x="248" y="409"/>
                    </a:lnTo>
                    <a:lnTo>
                      <a:pt x="194" y="495"/>
                    </a:lnTo>
                    <a:lnTo>
                      <a:pt x="129" y="592"/>
                    </a:lnTo>
                    <a:lnTo>
                      <a:pt x="86" y="688"/>
                    </a:lnTo>
                    <a:lnTo>
                      <a:pt x="43" y="785"/>
                    </a:lnTo>
                    <a:lnTo>
                      <a:pt x="22" y="882"/>
                    </a:lnTo>
                    <a:lnTo>
                      <a:pt x="0" y="989"/>
                    </a:lnTo>
                    <a:lnTo>
                      <a:pt x="0" y="1097"/>
                    </a:lnTo>
                    <a:lnTo>
                      <a:pt x="11" y="1204"/>
                    </a:lnTo>
                    <a:lnTo>
                      <a:pt x="22" y="1312"/>
                    </a:lnTo>
                    <a:lnTo>
                      <a:pt x="54" y="1420"/>
                    </a:lnTo>
                    <a:lnTo>
                      <a:pt x="86" y="1516"/>
                    </a:lnTo>
                    <a:lnTo>
                      <a:pt x="140" y="1613"/>
                    </a:lnTo>
                    <a:lnTo>
                      <a:pt x="194" y="1699"/>
                    </a:lnTo>
                    <a:lnTo>
                      <a:pt x="258" y="1785"/>
                    </a:lnTo>
                    <a:lnTo>
                      <a:pt x="334" y="1871"/>
                    </a:lnTo>
                    <a:lnTo>
                      <a:pt x="409" y="1936"/>
                    </a:lnTo>
                    <a:lnTo>
                      <a:pt x="495" y="2000"/>
                    </a:lnTo>
                    <a:lnTo>
                      <a:pt x="592" y="2054"/>
                    </a:lnTo>
                    <a:lnTo>
                      <a:pt x="689" y="2108"/>
                    </a:lnTo>
                    <a:lnTo>
                      <a:pt x="785" y="2140"/>
                    </a:lnTo>
                    <a:lnTo>
                      <a:pt x="882" y="2172"/>
                    </a:lnTo>
                    <a:lnTo>
                      <a:pt x="990" y="2183"/>
                    </a:lnTo>
                    <a:lnTo>
                      <a:pt x="1097" y="2194"/>
                    </a:lnTo>
                    <a:lnTo>
                      <a:pt x="1205" y="2183"/>
                    </a:lnTo>
                    <a:lnTo>
                      <a:pt x="1312" y="2161"/>
                    </a:lnTo>
                    <a:lnTo>
                      <a:pt x="1420" y="2140"/>
                    </a:lnTo>
                    <a:lnTo>
                      <a:pt x="1517" y="2097"/>
                    </a:lnTo>
                    <a:lnTo>
                      <a:pt x="1613" y="2054"/>
                    </a:lnTo>
                    <a:lnTo>
                      <a:pt x="1699" y="1989"/>
                    </a:lnTo>
                    <a:lnTo>
                      <a:pt x="1785" y="1925"/>
                    </a:lnTo>
                    <a:lnTo>
                      <a:pt x="1861" y="1860"/>
                    </a:lnTo>
                    <a:lnTo>
                      <a:pt x="1936" y="1774"/>
                    </a:lnTo>
                    <a:lnTo>
                      <a:pt x="2000" y="1688"/>
                    </a:lnTo>
                    <a:lnTo>
                      <a:pt x="2054" y="1602"/>
                    </a:lnTo>
                    <a:lnTo>
                      <a:pt x="2108" y="1506"/>
                    </a:lnTo>
                    <a:lnTo>
                      <a:pt x="2140" y="1409"/>
                    </a:lnTo>
                    <a:lnTo>
                      <a:pt x="2173" y="1301"/>
                    </a:lnTo>
                    <a:lnTo>
                      <a:pt x="2183" y="1194"/>
                    </a:lnTo>
                    <a:lnTo>
                      <a:pt x="2194" y="1086"/>
                    </a:lnTo>
                    <a:lnTo>
                      <a:pt x="2183" y="979"/>
                    </a:lnTo>
                    <a:lnTo>
                      <a:pt x="2162" y="871"/>
                    </a:lnTo>
                    <a:lnTo>
                      <a:pt x="2140" y="774"/>
                    </a:lnTo>
                    <a:lnTo>
                      <a:pt x="2097" y="667"/>
                    </a:lnTo>
                    <a:lnTo>
                      <a:pt x="2054" y="581"/>
                    </a:lnTo>
                    <a:lnTo>
                      <a:pt x="1990" y="484"/>
                    </a:lnTo>
                    <a:lnTo>
                      <a:pt x="1925" y="398"/>
                    </a:lnTo>
                    <a:lnTo>
                      <a:pt x="1861" y="323"/>
                    </a:lnTo>
                    <a:lnTo>
                      <a:pt x="1775" y="247"/>
                    </a:lnTo>
                    <a:lnTo>
                      <a:pt x="1689" y="194"/>
                    </a:lnTo>
                    <a:lnTo>
                      <a:pt x="1603" y="129"/>
                    </a:lnTo>
                    <a:lnTo>
                      <a:pt x="1506" y="86"/>
                    </a:lnTo>
                    <a:lnTo>
                      <a:pt x="1409" y="54"/>
                    </a:lnTo>
                    <a:lnTo>
                      <a:pt x="1302" y="22"/>
                    </a:lnTo>
                    <a:lnTo>
                      <a:pt x="119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692425" y="2519300"/>
                <a:ext cx="53800" cy="53775"/>
              </a:xfrm>
              <a:custGeom>
                <a:rect b="b" l="l" r="r" t="t"/>
                <a:pathLst>
                  <a:path extrusionOk="0" h="2151" w="2152">
                    <a:moveTo>
                      <a:pt x="990" y="0"/>
                    </a:move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81" y="129"/>
                    </a:lnTo>
                    <a:lnTo>
                      <a:pt x="495" y="183"/>
                    </a:lnTo>
                    <a:lnTo>
                      <a:pt x="409" y="248"/>
                    </a:lnTo>
                    <a:lnTo>
                      <a:pt x="334" y="312"/>
                    </a:lnTo>
                    <a:lnTo>
                      <a:pt x="259" y="398"/>
                    </a:lnTo>
                    <a:lnTo>
                      <a:pt x="194" y="484"/>
                    </a:lnTo>
                    <a:lnTo>
                      <a:pt x="140" y="570"/>
                    </a:lnTo>
                    <a:lnTo>
                      <a:pt x="87" y="667"/>
                    </a:lnTo>
                    <a:lnTo>
                      <a:pt x="54" y="764"/>
                    </a:lnTo>
                    <a:lnTo>
                      <a:pt x="22" y="871"/>
                    </a:lnTo>
                    <a:lnTo>
                      <a:pt x="11" y="979"/>
                    </a:lnTo>
                    <a:lnTo>
                      <a:pt x="1" y="1086"/>
                    </a:lnTo>
                    <a:lnTo>
                      <a:pt x="11" y="1194"/>
                    </a:lnTo>
                    <a:lnTo>
                      <a:pt x="22" y="1291"/>
                    </a:lnTo>
                    <a:lnTo>
                      <a:pt x="54" y="1387"/>
                    </a:lnTo>
                    <a:lnTo>
                      <a:pt x="87" y="1484"/>
                    </a:lnTo>
                    <a:lnTo>
                      <a:pt x="130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2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56" y="2065"/>
                    </a:lnTo>
                    <a:lnTo>
                      <a:pt x="753" y="2097"/>
                    </a:lnTo>
                    <a:lnTo>
                      <a:pt x="850" y="2129"/>
                    </a:lnTo>
                    <a:lnTo>
                      <a:pt x="947" y="2151"/>
                    </a:lnTo>
                    <a:lnTo>
                      <a:pt x="1162" y="2151"/>
                    </a:lnTo>
                    <a:lnTo>
                      <a:pt x="1269" y="2140"/>
                    </a:lnTo>
                    <a:lnTo>
                      <a:pt x="1377" y="2108"/>
                    </a:lnTo>
                    <a:lnTo>
                      <a:pt x="1474" y="2076"/>
                    </a:lnTo>
                    <a:lnTo>
                      <a:pt x="1570" y="2022"/>
                    </a:lnTo>
                    <a:lnTo>
                      <a:pt x="1667" y="1968"/>
                    </a:lnTo>
                    <a:lnTo>
                      <a:pt x="1743" y="1904"/>
                    </a:lnTo>
                    <a:lnTo>
                      <a:pt x="1829" y="1839"/>
                    </a:lnTo>
                    <a:lnTo>
                      <a:pt x="1904" y="1764"/>
                    </a:lnTo>
                    <a:lnTo>
                      <a:pt x="1968" y="1678"/>
                    </a:lnTo>
                    <a:lnTo>
                      <a:pt x="2022" y="1581"/>
                    </a:lnTo>
                    <a:lnTo>
                      <a:pt x="2065" y="1495"/>
                    </a:lnTo>
                    <a:lnTo>
                      <a:pt x="2108" y="1387"/>
                    </a:lnTo>
                    <a:lnTo>
                      <a:pt x="2130" y="1291"/>
                    </a:lnTo>
                    <a:lnTo>
                      <a:pt x="2151" y="1183"/>
                    </a:lnTo>
                    <a:lnTo>
                      <a:pt x="2151" y="1076"/>
                    </a:lnTo>
                    <a:lnTo>
                      <a:pt x="2151" y="968"/>
                    </a:lnTo>
                    <a:lnTo>
                      <a:pt x="2130" y="861"/>
                    </a:lnTo>
                    <a:lnTo>
                      <a:pt x="2108" y="764"/>
                    </a:lnTo>
                    <a:lnTo>
                      <a:pt x="2065" y="667"/>
                    </a:lnTo>
                    <a:lnTo>
                      <a:pt x="2022" y="570"/>
                    </a:lnTo>
                    <a:lnTo>
                      <a:pt x="1968" y="484"/>
                    </a:lnTo>
                    <a:lnTo>
                      <a:pt x="1904" y="409"/>
                    </a:lnTo>
                    <a:lnTo>
                      <a:pt x="1839" y="323"/>
                    </a:lnTo>
                    <a:lnTo>
                      <a:pt x="1764" y="258"/>
                    </a:lnTo>
                    <a:lnTo>
                      <a:pt x="1678" y="194"/>
                    </a:lnTo>
                    <a:lnTo>
                      <a:pt x="1592" y="140"/>
                    </a:lnTo>
                    <a:lnTo>
                      <a:pt x="1506" y="97"/>
                    </a:lnTo>
                    <a:lnTo>
                      <a:pt x="1409" y="54"/>
                    </a:lnTo>
                    <a:lnTo>
                      <a:pt x="1302" y="33"/>
                    </a:lnTo>
                    <a:lnTo>
                      <a:pt x="1205" y="1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3"/>
              <p:cNvSpPr/>
              <p:nvPr/>
            </p:nvSpPr>
            <p:spPr>
              <a:xfrm>
                <a:off x="1715575" y="1654225"/>
                <a:ext cx="54325" cy="54325"/>
              </a:xfrm>
              <a:custGeom>
                <a:rect b="b" l="l" r="r" t="t"/>
                <a:pathLst>
                  <a:path extrusionOk="0" h="2173" w="2173">
                    <a:moveTo>
                      <a:pt x="1108" y="0"/>
                    </a:moveTo>
                    <a:lnTo>
                      <a:pt x="1000" y="11"/>
                    </a:lnTo>
                    <a:lnTo>
                      <a:pt x="893" y="22"/>
                    </a:lnTo>
                    <a:lnTo>
                      <a:pt x="785" y="54"/>
                    </a:lnTo>
                    <a:lnTo>
                      <a:pt x="689" y="86"/>
                    </a:lnTo>
                    <a:lnTo>
                      <a:pt x="592" y="129"/>
                    </a:lnTo>
                    <a:lnTo>
                      <a:pt x="495" y="194"/>
                    </a:lnTo>
                    <a:lnTo>
                      <a:pt x="409" y="248"/>
                    </a:lnTo>
                    <a:lnTo>
                      <a:pt x="334" y="323"/>
                    </a:lnTo>
                    <a:lnTo>
                      <a:pt x="259" y="398"/>
                    </a:lnTo>
                    <a:lnTo>
                      <a:pt x="194" y="484"/>
                    </a:lnTo>
                    <a:lnTo>
                      <a:pt x="140" y="581"/>
                    </a:lnTo>
                    <a:lnTo>
                      <a:pt x="86" y="678"/>
                    </a:lnTo>
                    <a:lnTo>
                      <a:pt x="54" y="774"/>
                    </a:lnTo>
                    <a:lnTo>
                      <a:pt x="22" y="882"/>
                    </a:lnTo>
                    <a:lnTo>
                      <a:pt x="0" y="990"/>
                    </a:lnTo>
                    <a:lnTo>
                      <a:pt x="0" y="1097"/>
                    </a:lnTo>
                    <a:lnTo>
                      <a:pt x="11" y="1205"/>
                    </a:lnTo>
                    <a:lnTo>
                      <a:pt x="22" y="1301"/>
                    </a:lnTo>
                    <a:lnTo>
                      <a:pt x="54" y="1409"/>
                    </a:lnTo>
                    <a:lnTo>
                      <a:pt x="86" y="1506"/>
                    </a:lnTo>
                    <a:lnTo>
                      <a:pt x="129" y="1592"/>
                    </a:lnTo>
                    <a:lnTo>
                      <a:pt x="183" y="1678"/>
                    </a:lnTo>
                    <a:lnTo>
                      <a:pt x="248" y="1764"/>
                    </a:lnTo>
                    <a:lnTo>
                      <a:pt x="323" y="1839"/>
                    </a:lnTo>
                    <a:lnTo>
                      <a:pt x="398" y="1914"/>
                    </a:lnTo>
                    <a:lnTo>
                      <a:pt x="474" y="1979"/>
                    </a:lnTo>
                    <a:lnTo>
                      <a:pt x="570" y="2033"/>
                    </a:lnTo>
                    <a:lnTo>
                      <a:pt x="656" y="2076"/>
                    </a:lnTo>
                    <a:lnTo>
                      <a:pt x="753" y="2119"/>
                    </a:lnTo>
                    <a:lnTo>
                      <a:pt x="850" y="2140"/>
                    </a:lnTo>
                    <a:lnTo>
                      <a:pt x="957" y="2162"/>
                    </a:lnTo>
                    <a:lnTo>
                      <a:pt x="1065" y="2172"/>
                    </a:lnTo>
                    <a:lnTo>
                      <a:pt x="1173" y="2172"/>
                    </a:lnTo>
                    <a:lnTo>
                      <a:pt x="1280" y="2151"/>
                    </a:lnTo>
                    <a:lnTo>
                      <a:pt x="1388" y="2129"/>
                    </a:lnTo>
                    <a:lnTo>
                      <a:pt x="1484" y="2086"/>
                    </a:lnTo>
                    <a:lnTo>
                      <a:pt x="1581" y="2043"/>
                    </a:lnTo>
                    <a:lnTo>
                      <a:pt x="1667" y="1990"/>
                    </a:lnTo>
                    <a:lnTo>
                      <a:pt x="1753" y="1925"/>
                    </a:lnTo>
                    <a:lnTo>
                      <a:pt x="1839" y="1850"/>
                    </a:lnTo>
                    <a:lnTo>
                      <a:pt x="1914" y="1775"/>
                    </a:lnTo>
                    <a:lnTo>
                      <a:pt x="1979" y="1688"/>
                    </a:lnTo>
                    <a:lnTo>
                      <a:pt x="2033" y="1602"/>
                    </a:lnTo>
                    <a:lnTo>
                      <a:pt x="2076" y="1506"/>
                    </a:lnTo>
                    <a:lnTo>
                      <a:pt x="2119" y="1398"/>
                    </a:lnTo>
                    <a:lnTo>
                      <a:pt x="2140" y="1301"/>
                    </a:lnTo>
                    <a:lnTo>
                      <a:pt x="2162" y="1194"/>
                    </a:lnTo>
                    <a:lnTo>
                      <a:pt x="2173" y="1086"/>
                    </a:lnTo>
                    <a:lnTo>
                      <a:pt x="2162" y="979"/>
                    </a:lnTo>
                    <a:lnTo>
                      <a:pt x="2140" y="871"/>
                    </a:lnTo>
                    <a:lnTo>
                      <a:pt x="2119" y="774"/>
                    </a:lnTo>
                    <a:lnTo>
                      <a:pt x="2076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4" y="409"/>
                    </a:lnTo>
                    <a:lnTo>
                      <a:pt x="1850" y="334"/>
                    </a:lnTo>
                    <a:lnTo>
                      <a:pt x="1775" y="269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06" y="97"/>
                    </a:lnTo>
                    <a:lnTo>
                      <a:pt x="1409" y="65"/>
                    </a:lnTo>
                    <a:lnTo>
                      <a:pt x="1312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3"/>
              <p:cNvSpPr/>
              <p:nvPr/>
            </p:nvSpPr>
            <p:spPr>
              <a:xfrm>
                <a:off x="1793525" y="2519300"/>
                <a:ext cx="54075" cy="53775"/>
              </a:xfrm>
              <a:custGeom>
                <a:rect b="b" l="l" r="r" t="t"/>
                <a:pathLst>
                  <a:path extrusionOk="0" h="2151" w="2163">
                    <a:moveTo>
                      <a:pt x="1001" y="0"/>
                    </a:moveTo>
                    <a:lnTo>
                      <a:pt x="893" y="22"/>
                    </a:lnTo>
                    <a:lnTo>
                      <a:pt x="786" y="43"/>
                    </a:lnTo>
                    <a:lnTo>
                      <a:pt x="689" y="76"/>
                    </a:lnTo>
                    <a:lnTo>
                      <a:pt x="592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34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1" y="559"/>
                    </a:lnTo>
                    <a:lnTo>
                      <a:pt x="98" y="656"/>
                    </a:lnTo>
                    <a:lnTo>
                      <a:pt x="55" y="753"/>
                    </a:lnTo>
                    <a:lnTo>
                      <a:pt x="33" y="861"/>
                    </a:lnTo>
                    <a:lnTo>
                      <a:pt x="12" y="968"/>
                    </a:lnTo>
                    <a:lnTo>
                      <a:pt x="1" y="1076"/>
                    </a:lnTo>
                    <a:lnTo>
                      <a:pt x="12" y="1183"/>
                    </a:lnTo>
                    <a:lnTo>
                      <a:pt x="22" y="1280"/>
                    </a:lnTo>
                    <a:lnTo>
                      <a:pt x="55" y="1387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4" y="1656"/>
                    </a:lnTo>
                    <a:lnTo>
                      <a:pt x="248" y="1742"/>
                    </a:lnTo>
                    <a:lnTo>
                      <a:pt x="313" y="1818"/>
                    </a:lnTo>
                    <a:lnTo>
                      <a:pt x="388" y="1893"/>
                    </a:lnTo>
                    <a:lnTo>
                      <a:pt x="474" y="1957"/>
                    </a:lnTo>
                    <a:lnTo>
                      <a:pt x="560" y="2011"/>
                    </a:lnTo>
                    <a:lnTo>
                      <a:pt x="646" y="2054"/>
                    </a:lnTo>
                    <a:lnTo>
                      <a:pt x="743" y="2097"/>
                    </a:lnTo>
                    <a:lnTo>
                      <a:pt x="840" y="2129"/>
                    </a:lnTo>
                    <a:lnTo>
                      <a:pt x="947" y="2140"/>
                    </a:lnTo>
                    <a:lnTo>
                      <a:pt x="1055" y="2151"/>
                    </a:lnTo>
                    <a:lnTo>
                      <a:pt x="1162" y="2151"/>
                    </a:lnTo>
                    <a:lnTo>
                      <a:pt x="1270" y="2140"/>
                    </a:lnTo>
                    <a:lnTo>
                      <a:pt x="1366" y="2108"/>
                    </a:lnTo>
                    <a:lnTo>
                      <a:pt x="1474" y="2076"/>
                    </a:lnTo>
                    <a:lnTo>
                      <a:pt x="1571" y="2033"/>
                    </a:lnTo>
                    <a:lnTo>
                      <a:pt x="1657" y="1979"/>
                    </a:lnTo>
                    <a:lnTo>
                      <a:pt x="1743" y="1914"/>
                    </a:lnTo>
                    <a:lnTo>
                      <a:pt x="1818" y="1850"/>
                    </a:lnTo>
                    <a:lnTo>
                      <a:pt x="1893" y="1764"/>
                    </a:lnTo>
                    <a:lnTo>
                      <a:pt x="1958" y="1689"/>
                    </a:lnTo>
                    <a:lnTo>
                      <a:pt x="2022" y="1592"/>
                    </a:lnTo>
                    <a:lnTo>
                      <a:pt x="2065" y="1495"/>
                    </a:lnTo>
                    <a:lnTo>
                      <a:pt x="2108" y="1398"/>
                    </a:lnTo>
                    <a:lnTo>
                      <a:pt x="2130" y="1301"/>
                    </a:lnTo>
                    <a:lnTo>
                      <a:pt x="2151" y="1194"/>
                    </a:lnTo>
                    <a:lnTo>
                      <a:pt x="2162" y="1076"/>
                    </a:lnTo>
                    <a:lnTo>
                      <a:pt x="2151" y="979"/>
                    </a:lnTo>
                    <a:lnTo>
                      <a:pt x="2141" y="871"/>
                    </a:lnTo>
                    <a:lnTo>
                      <a:pt x="2108" y="774"/>
                    </a:lnTo>
                    <a:lnTo>
                      <a:pt x="2076" y="678"/>
                    </a:lnTo>
                    <a:lnTo>
                      <a:pt x="2033" y="581"/>
                    </a:lnTo>
                    <a:lnTo>
                      <a:pt x="1979" y="495"/>
                    </a:lnTo>
                    <a:lnTo>
                      <a:pt x="1915" y="409"/>
                    </a:lnTo>
                    <a:lnTo>
                      <a:pt x="1850" y="334"/>
                    </a:lnTo>
                    <a:lnTo>
                      <a:pt x="1775" y="269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33"/>
                    </a:lnTo>
                    <a:lnTo>
                      <a:pt x="1216" y="1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3"/>
              <p:cNvSpPr/>
              <p:nvPr/>
            </p:nvSpPr>
            <p:spPr>
              <a:xfrm>
                <a:off x="1479275" y="1498575"/>
                <a:ext cx="54050" cy="54325"/>
              </a:xfrm>
              <a:custGeom>
                <a:rect b="b" l="l" r="r" t="t"/>
                <a:pathLst>
                  <a:path extrusionOk="0" h="2173" w="2162">
                    <a:moveTo>
                      <a:pt x="1076" y="0"/>
                    </a:moveTo>
                    <a:lnTo>
                      <a:pt x="968" y="11"/>
                    </a:lnTo>
                    <a:lnTo>
                      <a:pt x="872" y="22"/>
                    </a:lnTo>
                    <a:lnTo>
                      <a:pt x="775" y="54"/>
                    </a:lnTo>
                    <a:lnTo>
                      <a:pt x="678" y="86"/>
                    </a:lnTo>
                    <a:lnTo>
                      <a:pt x="581" y="140"/>
                    </a:lnTo>
                    <a:lnTo>
                      <a:pt x="495" y="194"/>
                    </a:lnTo>
                    <a:lnTo>
                      <a:pt x="409" y="248"/>
                    </a:lnTo>
                    <a:lnTo>
                      <a:pt x="334" y="323"/>
                    </a:lnTo>
                    <a:lnTo>
                      <a:pt x="259" y="398"/>
                    </a:lnTo>
                    <a:lnTo>
                      <a:pt x="194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53"/>
                    </a:lnTo>
                    <a:lnTo>
                      <a:pt x="22" y="850"/>
                    </a:lnTo>
                    <a:lnTo>
                      <a:pt x="11" y="957"/>
                    </a:lnTo>
                    <a:lnTo>
                      <a:pt x="1" y="1065"/>
                    </a:lnTo>
                    <a:lnTo>
                      <a:pt x="1" y="1172"/>
                    </a:lnTo>
                    <a:lnTo>
                      <a:pt x="22" y="1280"/>
                    </a:lnTo>
                    <a:lnTo>
                      <a:pt x="44" y="1377"/>
                    </a:lnTo>
                    <a:lnTo>
                      <a:pt x="76" y="1484"/>
                    </a:lnTo>
                    <a:lnTo>
                      <a:pt x="130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39"/>
                    </a:lnTo>
                    <a:lnTo>
                      <a:pt x="398" y="1904"/>
                    </a:lnTo>
                    <a:lnTo>
                      <a:pt x="484" y="1968"/>
                    </a:lnTo>
                    <a:lnTo>
                      <a:pt x="570" y="2033"/>
                    </a:lnTo>
                    <a:lnTo>
                      <a:pt x="667" y="2076"/>
                    </a:lnTo>
                    <a:lnTo>
                      <a:pt x="764" y="2119"/>
                    </a:lnTo>
                    <a:lnTo>
                      <a:pt x="872" y="2140"/>
                    </a:lnTo>
                    <a:lnTo>
                      <a:pt x="979" y="2162"/>
                    </a:lnTo>
                    <a:lnTo>
                      <a:pt x="1087" y="2172"/>
                    </a:lnTo>
                    <a:lnTo>
                      <a:pt x="1194" y="2162"/>
                    </a:lnTo>
                    <a:lnTo>
                      <a:pt x="1291" y="2140"/>
                    </a:lnTo>
                    <a:lnTo>
                      <a:pt x="1398" y="2119"/>
                    </a:lnTo>
                    <a:lnTo>
                      <a:pt x="1495" y="2076"/>
                    </a:lnTo>
                    <a:lnTo>
                      <a:pt x="1581" y="2033"/>
                    </a:lnTo>
                    <a:lnTo>
                      <a:pt x="1667" y="1979"/>
                    </a:lnTo>
                    <a:lnTo>
                      <a:pt x="1753" y="1914"/>
                    </a:lnTo>
                    <a:lnTo>
                      <a:pt x="1829" y="1850"/>
                    </a:lnTo>
                    <a:lnTo>
                      <a:pt x="1904" y="1775"/>
                    </a:lnTo>
                    <a:lnTo>
                      <a:pt x="1968" y="1689"/>
                    </a:lnTo>
                    <a:lnTo>
                      <a:pt x="2022" y="1603"/>
                    </a:lnTo>
                    <a:lnTo>
                      <a:pt x="2065" y="1516"/>
                    </a:lnTo>
                    <a:lnTo>
                      <a:pt x="2108" y="1420"/>
                    </a:lnTo>
                    <a:lnTo>
                      <a:pt x="2140" y="1323"/>
                    </a:lnTo>
                    <a:lnTo>
                      <a:pt x="2151" y="1215"/>
                    </a:lnTo>
                    <a:lnTo>
                      <a:pt x="2162" y="1108"/>
                    </a:lnTo>
                    <a:lnTo>
                      <a:pt x="2162" y="1000"/>
                    </a:lnTo>
                    <a:lnTo>
                      <a:pt x="2140" y="893"/>
                    </a:lnTo>
                    <a:lnTo>
                      <a:pt x="2119" y="785"/>
                    </a:lnTo>
                    <a:lnTo>
                      <a:pt x="2087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34"/>
                    </a:lnTo>
                    <a:lnTo>
                      <a:pt x="1764" y="269"/>
                    </a:lnTo>
                    <a:lnTo>
                      <a:pt x="1689" y="194"/>
                    </a:lnTo>
                    <a:lnTo>
                      <a:pt x="1592" y="140"/>
                    </a:lnTo>
                    <a:lnTo>
                      <a:pt x="1495" y="97"/>
                    </a:lnTo>
                    <a:lnTo>
                      <a:pt x="1398" y="54"/>
                    </a:lnTo>
                    <a:lnTo>
                      <a:pt x="1291" y="22"/>
                    </a:lnTo>
                    <a:lnTo>
                      <a:pt x="1183" y="11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3"/>
              <p:cNvSpPr/>
              <p:nvPr/>
            </p:nvSpPr>
            <p:spPr>
              <a:xfrm>
                <a:off x="1479000" y="2755325"/>
                <a:ext cx="54600" cy="54600"/>
              </a:xfrm>
              <a:custGeom>
                <a:rect b="b" l="l" r="r" t="t"/>
                <a:pathLst>
                  <a:path extrusionOk="0" h="2184" w="2184">
                    <a:moveTo>
                      <a:pt x="1022" y="0"/>
                    </a:moveTo>
                    <a:lnTo>
                      <a:pt x="926" y="11"/>
                    </a:lnTo>
                    <a:lnTo>
                      <a:pt x="818" y="43"/>
                    </a:lnTo>
                    <a:lnTo>
                      <a:pt x="721" y="76"/>
                    </a:lnTo>
                    <a:lnTo>
                      <a:pt x="624" y="119"/>
                    </a:lnTo>
                    <a:lnTo>
                      <a:pt x="528" y="172"/>
                    </a:lnTo>
                    <a:lnTo>
                      <a:pt x="442" y="237"/>
                    </a:lnTo>
                    <a:lnTo>
                      <a:pt x="356" y="301"/>
                    </a:lnTo>
                    <a:lnTo>
                      <a:pt x="280" y="377"/>
                    </a:lnTo>
                    <a:lnTo>
                      <a:pt x="216" y="463"/>
                    </a:lnTo>
                    <a:lnTo>
                      <a:pt x="162" y="549"/>
                    </a:lnTo>
                    <a:lnTo>
                      <a:pt x="108" y="646"/>
                    </a:lnTo>
                    <a:lnTo>
                      <a:pt x="65" y="742"/>
                    </a:lnTo>
                    <a:lnTo>
                      <a:pt x="33" y="850"/>
                    </a:lnTo>
                    <a:lnTo>
                      <a:pt x="12" y="957"/>
                    </a:lnTo>
                    <a:lnTo>
                      <a:pt x="1" y="1065"/>
                    </a:lnTo>
                    <a:lnTo>
                      <a:pt x="12" y="1172"/>
                    </a:lnTo>
                    <a:lnTo>
                      <a:pt x="22" y="1280"/>
                    </a:lnTo>
                    <a:lnTo>
                      <a:pt x="44" y="1377"/>
                    </a:lnTo>
                    <a:lnTo>
                      <a:pt x="76" y="1484"/>
                    </a:lnTo>
                    <a:lnTo>
                      <a:pt x="130" y="1581"/>
                    </a:lnTo>
                    <a:lnTo>
                      <a:pt x="184" y="1667"/>
                    </a:lnTo>
                    <a:lnTo>
                      <a:pt x="248" y="1753"/>
                    </a:lnTo>
                    <a:lnTo>
                      <a:pt x="313" y="1839"/>
                    </a:lnTo>
                    <a:lnTo>
                      <a:pt x="388" y="1904"/>
                    </a:lnTo>
                    <a:lnTo>
                      <a:pt x="474" y="1979"/>
                    </a:lnTo>
                    <a:lnTo>
                      <a:pt x="560" y="2033"/>
                    </a:lnTo>
                    <a:lnTo>
                      <a:pt x="657" y="2086"/>
                    </a:lnTo>
                    <a:lnTo>
                      <a:pt x="764" y="2119"/>
                    </a:lnTo>
                    <a:lnTo>
                      <a:pt x="861" y="2151"/>
                    </a:lnTo>
                    <a:lnTo>
                      <a:pt x="969" y="2172"/>
                    </a:lnTo>
                    <a:lnTo>
                      <a:pt x="1076" y="2183"/>
                    </a:lnTo>
                    <a:lnTo>
                      <a:pt x="1184" y="2172"/>
                    </a:lnTo>
                    <a:lnTo>
                      <a:pt x="1291" y="2162"/>
                    </a:lnTo>
                    <a:lnTo>
                      <a:pt x="1399" y="2129"/>
                    </a:lnTo>
                    <a:lnTo>
                      <a:pt x="1495" y="2097"/>
                    </a:lnTo>
                    <a:lnTo>
                      <a:pt x="1592" y="2054"/>
                    </a:lnTo>
                    <a:lnTo>
                      <a:pt x="1678" y="1990"/>
                    </a:lnTo>
                    <a:lnTo>
                      <a:pt x="1764" y="1925"/>
                    </a:lnTo>
                    <a:lnTo>
                      <a:pt x="1850" y="1861"/>
                    </a:lnTo>
                    <a:lnTo>
                      <a:pt x="1915" y="1785"/>
                    </a:lnTo>
                    <a:lnTo>
                      <a:pt x="1990" y="1699"/>
                    </a:lnTo>
                    <a:lnTo>
                      <a:pt x="2044" y="1603"/>
                    </a:lnTo>
                    <a:lnTo>
                      <a:pt x="2087" y="1506"/>
                    </a:lnTo>
                    <a:lnTo>
                      <a:pt x="2130" y="1409"/>
                    </a:lnTo>
                    <a:lnTo>
                      <a:pt x="2162" y="1312"/>
                    </a:lnTo>
                    <a:lnTo>
                      <a:pt x="2173" y="1205"/>
                    </a:lnTo>
                    <a:lnTo>
                      <a:pt x="2184" y="1097"/>
                    </a:lnTo>
                    <a:lnTo>
                      <a:pt x="2173" y="990"/>
                    </a:lnTo>
                    <a:lnTo>
                      <a:pt x="2162" y="882"/>
                    </a:lnTo>
                    <a:lnTo>
                      <a:pt x="2130" y="785"/>
                    </a:lnTo>
                    <a:lnTo>
                      <a:pt x="2098" y="689"/>
                    </a:lnTo>
                    <a:lnTo>
                      <a:pt x="2055" y="592"/>
                    </a:lnTo>
                    <a:lnTo>
                      <a:pt x="2001" y="506"/>
                    </a:lnTo>
                    <a:lnTo>
                      <a:pt x="1936" y="420"/>
                    </a:lnTo>
                    <a:lnTo>
                      <a:pt x="1872" y="344"/>
                    </a:lnTo>
                    <a:lnTo>
                      <a:pt x="1797" y="280"/>
                    </a:lnTo>
                    <a:lnTo>
                      <a:pt x="1711" y="215"/>
                    </a:lnTo>
                    <a:lnTo>
                      <a:pt x="1625" y="151"/>
                    </a:lnTo>
                    <a:lnTo>
                      <a:pt x="1538" y="108"/>
                    </a:lnTo>
                    <a:lnTo>
                      <a:pt x="1442" y="65"/>
                    </a:lnTo>
                    <a:lnTo>
                      <a:pt x="1345" y="33"/>
                    </a:lnTo>
                    <a:lnTo>
                      <a:pt x="1237" y="11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3"/>
              <p:cNvSpPr/>
              <p:nvPr/>
            </p:nvSpPr>
            <p:spPr>
              <a:xfrm>
                <a:off x="772800" y="1654225"/>
                <a:ext cx="54600" cy="54600"/>
              </a:xfrm>
              <a:custGeom>
                <a:rect b="b" l="l" r="r" t="t"/>
                <a:pathLst>
                  <a:path extrusionOk="0" h="2184" w="2184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06" y="172"/>
                    </a:lnTo>
                    <a:lnTo>
                      <a:pt x="420" y="237"/>
                    </a:lnTo>
                    <a:lnTo>
                      <a:pt x="345" y="312"/>
                    </a:lnTo>
                    <a:lnTo>
                      <a:pt x="270" y="387"/>
                    </a:lnTo>
                    <a:lnTo>
                      <a:pt x="205" y="473"/>
                    </a:lnTo>
                    <a:lnTo>
                      <a:pt x="140" y="559"/>
                    </a:lnTo>
                    <a:lnTo>
                      <a:pt x="97" y="656"/>
                    </a:lnTo>
                    <a:lnTo>
                      <a:pt x="54" y="753"/>
                    </a:lnTo>
                    <a:lnTo>
                      <a:pt x="22" y="861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" y="1183"/>
                    </a:lnTo>
                    <a:lnTo>
                      <a:pt x="22" y="1291"/>
                    </a:lnTo>
                    <a:lnTo>
                      <a:pt x="44" y="1398"/>
                    </a:lnTo>
                    <a:lnTo>
                      <a:pt x="87" y="1495"/>
                    </a:lnTo>
                    <a:lnTo>
                      <a:pt x="130" y="1592"/>
                    </a:lnTo>
                    <a:lnTo>
                      <a:pt x="184" y="1678"/>
                    </a:lnTo>
                    <a:lnTo>
                      <a:pt x="248" y="1764"/>
                    </a:lnTo>
                    <a:lnTo>
                      <a:pt x="323" y="1850"/>
                    </a:lnTo>
                    <a:lnTo>
                      <a:pt x="399" y="1914"/>
                    </a:lnTo>
                    <a:lnTo>
                      <a:pt x="485" y="1979"/>
                    </a:lnTo>
                    <a:lnTo>
                      <a:pt x="571" y="2043"/>
                    </a:lnTo>
                    <a:lnTo>
                      <a:pt x="667" y="2086"/>
                    </a:lnTo>
                    <a:lnTo>
                      <a:pt x="775" y="2129"/>
                    </a:lnTo>
                    <a:lnTo>
                      <a:pt x="872" y="2151"/>
                    </a:lnTo>
                    <a:lnTo>
                      <a:pt x="979" y="2172"/>
                    </a:lnTo>
                    <a:lnTo>
                      <a:pt x="1087" y="2183"/>
                    </a:lnTo>
                    <a:lnTo>
                      <a:pt x="1194" y="2172"/>
                    </a:lnTo>
                    <a:lnTo>
                      <a:pt x="1302" y="2151"/>
                    </a:lnTo>
                    <a:lnTo>
                      <a:pt x="1409" y="2129"/>
                    </a:lnTo>
                    <a:lnTo>
                      <a:pt x="1506" y="2086"/>
                    </a:lnTo>
                    <a:lnTo>
                      <a:pt x="1603" y="2043"/>
                    </a:lnTo>
                    <a:lnTo>
                      <a:pt x="1689" y="1979"/>
                    </a:lnTo>
                    <a:lnTo>
                      <a:pt x="1775" y="1914"/>
                    </a:lnTo>
                    <a:lnTo>
                      <a:pt x="1861" y="1839"/>
                    </a:lnTo>
                    <a:lnTo>
                      <a:pt x="1925" y="1764"/>
                    </a:lnTo>
                    <a:lnTo>
                      <a:pt x="1990" y="1678"/>
                    </a:lnTo>
                    <a:lnTo>
                      <a:pt x="2044" y="1592"/>
                    </a:lnTo>
                    <a:lnTo>
                      <a:pt x="2098" y="1495"/>
                    </a:lnTo>
                    <a:lnTo>
                      <a:pt x="2130" y="1387"/>
                    </a:lnTo>
                    <a:lnTo>
                      <a:pt x="2162" y="1291"/>
                    </a:lnTo>
                    <a:lnTo>
                      <a:pt x="2173" y="1183"/>
                    </a:lnTo>
                    <a:lnTo>
                      <a:pt x="2184" y="1076"/>
                    </a:lnTo>
                    <a:lnTo>
                      <a:pt x="2173" y="968"/>
                    </a:lnTo>
                    <a:lnTo>
                      <a:pt x="2151" y="861"/>
                    </a:lnTo>
                    <a:lnTo>
                      <a:pt x="2130" y="764"/>
                    </a:lnTo>
                    <a:lnTo>
                      <a:pt x="2087" y="667"/>
                    </a:lnTo>
                    <a:lnTo>
                      <a:pt x="2044" y="581"/>
                    </a:lnTo>
                    <a:lnTo>
                      <a:pt x="1990" y="484"/>
                    </a:lnTo>
                    <a:lnTo>
                      <a:pt x="1925" y="409"/>
                    </a:lnTo>
                    <a:lnTo>
                      <a:pt x="1850" y="334"/>
                    </a:lnTo>
                    <a:lnTo>
                      <a:pt x="1775" y="258"/>
                    </a:lnTo>
                    <a:lnTo>
                      <a:pt x="1700" y="194"/>
                    </a:lnTo>
                    <a:lnTo>
                      <a:pt x="1614" y="140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23" y="22"/>
                    </a:lnTo>
                    <a:lnTo>
                      <a:pt x="1216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3"/>
              <p:cNvSpPr/>
              <p:nvPr/>
            </p:nvSpPr>
            <p:spPr>
              <a:xfrm>
                <a:off x="1637875" y="2677900"/>
                <a:ext cx="53800" cy="53800"/>
              </a:xfrm>
              <a:custGeom>
                <a:rect b="b" l="l" r="r" t="t"/>
                <a:pathLst>
                  <a:path extrusionOk="0" h="2152" w="2152">
                    <a:moveTo>
                      <a:pt x="990" y="1"/>
                    </a:moveTo>
                    <a:lnTo>
                      <a:pt x="893" y="11"/>
                    </a:lnTo>
                    <a:lnTo>
                      <a:pt x="797" y="3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62"/>
                    </a:lnTo>
                    <a:lnTo>
                      <a:pt x="431" y="226"/>
                    </a:lnTo>
                    <a:lnTo>
                      <a:pt x="356" y="291"/>
                    </a:lnTo>
                    <a:lnTo>
                      <a:pt x="280" y="366"/>
                    </a:lnTo>
                    <a:lnTo>
                      <a:pt x="216" y="441"/>
                    </a:lnTo>
                    <a:lnTo>
                      <a:pt x="162" y="527"/>
                    </a:lnTo>
                    <a:lnTo>
                      <a:pt x="108" y="624"/>
                    </a:lnTo>
                    <a:lnTo>
                      <a:pt x="65" y="710"/>
                    </a:lnTo>
                    <a:lnTo>
                      <a:pt x="33" y="818"/>
                    </a:lnTo>
                    <a:lnTo>
                      <a:pt x="12" y="915"/>
                    </a:lnTo>
                    <a:lnTo>
                      <a:pt x="1" y="1022"/>
                    </a:lnTo>
                    <a:lnTo>
                      <a:pt x="1" y="1130"/>
                    </a:lnTo>
                    <a:lnTo>
                      <a:pt x="12" y="1237"/>
                    </a:lnTo>
                    <a:lnTo>
                      <a:pt x="33" y="1345"/>
                    </a:lnTo>
                    <a:lnTo>
                      <a:pt x="65" y="1441"/>
                    </a:lnTo>
                    <a:lnTo>
                      <a:pt x="108" y="1538"/>
                    </a:lnTo>
                    <a:lnTo>
                      <a:pt x="162" y="1635"/>
                    </a:lnTo>
                    <a:lnTo>
                      <a:pt x="227" y="1721"/>
                    </a:lnTo>
                    <a:lnTo>
                      <a:pt x="291" y="1796"/>
                    </a:lnTo>
                    <a:lnTo>
                      <a:pt x="366" y="1872"/>
                    </a:lnTo>
                    <a:lnTo>
                      <a:pt x="452" y="1936"/>
                    </a:lnTo>
                    <a:lnTo>
                      <a:pt x="538" y="2001"/>
                    </a:lnTo>
                    <a:lnTo>
                      <a:pt x="635" y="2054"/>
                    </a:lnTo>
                    <a:lnTo>
                      <a:pt x="732" y="2087"/>
                    </a:lnTo>
                    <a:lnTo>
                      <a:pt x="840" y="2119"/>
                    </a:lnTo>
                    <a:lnTo>
                      <a:pt x="947" y="2140"/>
                    </a:lnTo>
                    <a:lnTo>
                      <a:pt x="1055" y="2151"/>
                    </a:lnTo>
                    <a:lnTo>
                      <a:pt x="1162" y="2151"/>
                    </a:lnTo>
                    <a:lnTo>
                      <a:pt x="1259" y="2130"/>
                    </a:lnTo>
                    <a:lnTo>
                      <a:pt x="1366" y="2108"/>
                    </a:lnTo>
                    <a:lnTo>
                      <a:pt x="1463" y="2076"/>
                    </a:lnTo>
                    <a:lnTo>
                      <a:pt x="1549" y="2033"/>
                    </a:lnTo>
                    <a:lnTo>
                      <a:pt x="1646" y="1979"/>
                    </a:lnTo>
                    <a:lnTo>
                      <a:pt x="1721" y="1925"/>
                    </a:lnTo>
                    <a:lnTo>
                      <a:pt x="1807" y="1861"/>
                    </a:lnTo>
                    <a:lnTo>
                      <a:pt x="1872" y="1786"/>
                    </a:lnTo>
                    <a:lnTo>
                      <a:pt x="1936" y="1699"/>
                    </a:lnTo>
                    <a:lnTo>
                      <a:pt x="2001" y="1613"/>
                    </a:lnTo>
                    <a:lnTo>
                      <a:pt x="2044" y="1527"/>
                    </a:lnTo>
                    <a:lnTo>
                      <a:pt x="2087" y="1431"/>
                    </a:lnTo>
                    <a:lnTo>
                      <a:pt x="2119" y="1334"/>
                    </a:lnTo>
                    <a:lnTo>
                      <a:pt x="2141" y="1226"/>
                    </a:lnTo>
                    <a:lnTo>
                      <a:pt x="2151" y="1119"/>
                    </a:lnTo>
                    <a:lnTo>
                      <a:pt x="2151" y="1011"/>
                    </a:lnTo>
                    <a:lnTo>
                      <a:pt x="2141" y="904"/>
                    </a:lnTo>
                    <a:lnTo>
                      <a:pt x="2119" y="807"/>
                    </a:lnTo>
                    <a:lnTo>
                      <a:pt x="2087" y="699"/>
                    </a:lnTo>
                    <a:lnTo>
                      <a:pt x="2044" y="603"/>
                    </a:lnTo>
                    <a:lnTo>
                      <a:pt x="1990" y="517"/>
                    </a:lnTo>
                    <a:lnTo>
                      <a:pt x="1926" y="431"/>
                    </a:lnTo>
                    <a:lnTo>
                      <a:pt x="1861" y="345"/>
                    </a:lnTo>
                    <a:lnTo>
                      <a:pt x="1786" y="269"/>
                    </a:lnTo>
                    <a:lnTo>
                      <a:pt x="1700" y="205"/>
                    </a:lnTo>
                    <a:lnTo>
                      <a:pt x="1614" y="151"/>
                    </a:lnTo>
                    <a:lnTo>
                      <a:pt x="1517" y="97"/>
                    </a:lnTo>
                    <a:lnTo>
                      <a:pt x="1420" y="54"/>
                    </a:lnTo>
                    <a:lnTo>
                      <a:pt x="1313" y="22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1006425" y="2755325"/>
                <a:ext cx="54325" cy="54600"/>
              </a:xfrm>
              <a:custGeom>
                <a:rect b="b" l="l" r="r" t="t"/>
                <a:pathLst>
                  <a:path extrusionOk="0" h="2184" w="2173">
                    <a:moveTo>
                      <a:pt x="1065" y="0"/>
                    </a:moveTo>
                    <a:lnTo>
                      <a:pt x="957" y="11"/>
                    </a:lnTo>
                    <a:lnTo>
                      <a:pt x="860" y="33"/>
                    </a:lnTo>
                    <a:lnTo>
                      <a:pt x="753" y="54"/>
                    </a:lnTo>
                    <a:lnTo>
                      <a:pt x="656" y="97"/>
                    </a:lnTo>
                    <a:lnTo>
                      <a:pt x="570" y="140"/>
                    </a:lnTo>
                    <a:lnTo>
                      <a:pt x="484" y="194"/>
                    </a:lnTo>
                    <a:lnTo>
                      <a:pt x="398" y="258"/>
                    </a:lnTo>
                    <a:lnTo>
                      <a:pt x="323" y="334"/>
                    </a:lnTo>
                    <a:lnTo>
                      <a:pt x="258" y="409"/>
                    </a:lnTo>
                    <a:lnTo>
                      <a:pt x="194" y="495"/>
                    </a:lnTo>
                    <a:lnTo>
                      <a:pt x="140" y="581"/>
                    </a:lnTo>
                    <a:lnTo>
                      <a:pt x="86" y="667"/>
                    </a:lnTo>
                    <a:lnTo>
                      <a:pt x="54" y="764"/>
                    </a:lnTo>
                    <a:lnTo>
                      <a:pt x="22" y="861"/>
                    </a:lnTo>
                    <a:lnTo>
                      <a:pt x="11" y="968"/>
                    </a:lnTo>
                    <a:lnTo>
                      <a:pt x="0" y="1076"/>
                    </a:lnTo>
                    <a:lnTo>
                      <a:pt x="0" y="1183"/>
                    </a:lnTo>
                    <a:lnTo>
                      <a:pt x="22" y="1291"/>
                    </a:lnTo>
                    <a:lnTo>
                      <a:pt x="43" y="1388"/>
                    </a:lnTo>
                    <a:lnTo>
                      <a:pt x="75" y="1495"/>
                    </a:lnTo>
                    <a:lnTo>
                      <a:pt x="129" y="1592"/>
                    </a:lnTo>
                    <a:lnTo>
                      <a:pt x="183" y="1678"/>
                    </a:lnTo>
                    <a:lnTo>
                      <a:pt x="247" y="1764"/>
                    </a:lnTo>
                    <a:lnTo>
                      <a:pt x="312" y="1839"/>
                    </a:lnTo>
                    <a:lnTo>
                      <a:pt x="398" y="1914"/>
                    </a:lnTo>
                    <a:lnTo>
                      <a:pt x="484" y="1979"/>
                    </a:lnTo>
                    <a:lnTo>
                      <a:pt x="570" y="2043"/>
                    </a:lnTo>
                    <a:lnTo>
                      <a:pt x="667" y="2086"/>
                    </a:lnTo>
                    <a:lnTo>
                      <a:pt x="764" y="2129"/>
                    </a:lnTo>
                    <a:lnTo>
                      <a:pt x="871" y="2151"/>
                    </a:lnTo>
                    <a:lnTo>
                      <a:pt x="979" y="2172"/>
                    </a:lnTo>
                    <a:lnTo>
                      <a:pt x="1086" y="2183"/>
                    </a:lnTo>
                    <a:lnTo>
                      <a:pt x="1194" y="2172"/>
                    </a:lnTo>
                    <a:lnTo>
                      <a:pt x="1301" y="2162"/>
                    </a:lnTo>
                    <a:lnTo>
                      <a:pt x="1398" y="2129"/>
                    </a:lnTo>
                    <a:lnTo>
                      <a:pt x="1495" y="2086"/>
                    </a:lnTo>
                    <a:lnTo>
                      <a:pt x="1591" y="2043"/>
                    </a:lnTo>
                    <a:lnTo>
                      <a:pt x="1688" y="1990"/>
                    </a:lnTo>
                    <a:lnTo>
                      <a:pt x="1774" y="1925"/>
                    </a:lnTo>
                    <a:lnTo>
                      <a:pt x="1850" y="1850"/>
                    </a:lnTo>
                    <a:lnTo>
                      <a:pt x="1925" y="1775"/>
                    </a:lnTo>
                    <a:lnTo>
                      <a:pt x="1989" y="1689"/>
                    </a:lnTo>
                    <a:lnTo>
                      <a:pt x="2043" y="1592"/>
                    </a:lnTo>
                    <a:lnTo>
                      <a:pt x="2086" y="1495"/>
                    </a:lnTo>
                    <a:lnTo>
                      <a:pt x="2129" y="1398"/>
                    </a:lnTo>
                    <a:lnTo>
                      <a:pt x="2151" y="1301"/>
                    </a:lnTo>
                    <a:lnTo>
                      <a:pt x="2172" y="1194"/>
                    </a:lnTo>
                    <a:lnTo>
                      <a:pt x="2172" y="1086"/>
                    </a:lnTo>
                    <a:lnTo>
                      <a:pt x="2172" y="968"/>
                    </a:lnTo>
                    <a:lnTo>
                      <a:pt x="2151" y="871"/>
                    </a:lnTo>
                    <a:lnTo>
                      <a:pt x="2118" y="764"/>
                    </a:lnTo>
                    <a:lnTo>
                      <a:pt x="2075" y="667"/>
                    </a:lnTo>
                    <a:lnTo>
                      <a:pt x="2032" y="570"/>
                    </a:lnTo>
                    <a:lnTo>
                      <a:pt x="1979" y="484"/>
                    </a:lnTo>
                    <a:lnTo>
                      <a:pt x="1903" y="398"/>
                    </a:lnTo>
                    <a:lnTo>
                      <a:pt x="1839" y="312"/>
                    </a:lnTo>
                    <a:lnTo>
                      <a:pt x="1753" y="248"/>
                    </a:lnTo>
                    <a:lnTo>
                      <a:pt x="1667" y="183"/>
                    </a:lnTo>
                    <a:lnTo>
                      <a:pt x="1581" y="129"/>
                    </a:lnTo>
                    <a:lnTo>
                      <a:pt x="1484" y="86"/>
                    </a:lnTo>
                    <a:lnTo>
                      <a:pt x="1376" y="43"/>
                    </a:lnTo>
                    <a:lnTo>
                      <a:pt x="1280" y="22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3"/>
              <p:cNvSpPr/>
              <p:nvPr/>
            </p:nvSpPr>
            <p:spPr>
              <a:xfrm>
                <a:off x="1006675" y="1495875"/>
                <a:ext cx="53800" cy="54075"/>
              </a:xfrm>
              <a:custGeom>
                <a:rect b="b" l="l" r="r" t="t"/>
                <a:pathLst>
                  <a:path extrusionOk="0" h="2163" w="2152">
                    <a:moveTo>
                      <a:pt x="1108" y="1"/>
                    </a:moveTo>
                    <a:lnTo>
                      <a:pt x="1001" y="12"/>
                    </a:lnTo>
                    <a:lnTo>
                      <a:pt x="893" y="22"/>
                    </a:lnTo>
                    <a:lnTo>
                      <a:pt x="797" y="44"/>
                    </a:lnTo>
                    <a:lnTo>
                      <a:pt x="689" y="76"/>
                    </a:lnTo>
                    <a:lnTo>
                      <a:pt x="592" y="130"/>
                    </a:lnTo>
                    <a:lnTo>
                      <a:pt x="506" y="184"/>
                    </a:lnTo>
                    <a:lnTo>
                      <a:pt x="420" y="237"/>
                    </a:lnTo>
                    <a:lnTo>
                      <a:pt x="334" y="313"/>
                    </a:lnTo>
                    <a:lnTo>
                      <a:pt x="270" y="388"/>
                    </a:lnTo>
                    <a:lnTo>
                      <a:pt x="194" y="474"/>
                    </a:lnTo>
                    <a:lnTo>
                      <a:pt x="141" y="560"/>
                    </a:lnTo>
                    <a:lnTo>
                      <a:pt x="98" y="657"/>
                    </a:lnTo>
                    <a:lnTo>
                      <a:pt x="55" y="753"/>
                    </a:lnTo>
                    <a:lnTo>
                      <a:pt x="22" y="861"/>
                    </a:lnTo>
                    <a:lnTo>
                      <a:pt x="12" y="969"/>
                    </a:lnTo>
                    <a:lnTo>
                      <a:pt x="1" y="1076"/>
                    </a:lnTo>
                    <a:lnTo>
                      <a:pt x="1" y="1184"/>
                    </a:lnTo>
                    <a:lnTo>
                      <a:pt x="22" y="1280"/>
                    </a:lnTo>
                    <a:lnTo>
                      <a:pt x="44" y="1388"/>
                    </a:lnTo>
                    <a:lnTo>
                      <a:pt x="76" y="1485"/>
                    </a:lnTo>
                    <a:lnTo>
                      <a:pt x="130" y="1571"/>
                    </a:lnTo>
                    <a:lnTo>
                      <a:pt x="173" y="1657"/>
                    </a:lnTo>
                    <a:lnTo>
                      <a:pt x="237" y="1743"/>
                    </a:lnTo>
                    <a:lnTo>
                      <a:pt x="302" y="1818"/>
                    </a:lnTo>
                    <a:lnTo>
                      <a:pt x="377" y="1893"/>
                    </a:lnTo>
                    <a:lnTo>
                      <a:pt x="463" y="1958"/>
                    </a:lnTo>
                    <a:lnTo>
                      <a:pt x="549" y="2012"/>
                    </a:lnTo>
                    <a:lnTo>
                      <a:pt x="635" y="2055"/>
                    </a:lnTo>
                    <a:lnTo>
                      <a:pt x="732" y="2098"/>
                    </a:lnTo>
                    <a:lnTo>
                      <a:pt x="829" y="2130"/>
                    </a:lnTo>
                    <a:lnTo>
                      <a:pt x="936" y="2151"/>
                    </a:lnTo>
                    <a:lnTo>
                      <a:pt x="1044" y="2162"/>
                    </a:lnTo>
                    <a:lnTo>
                      <a:pt x="1151" y="2162"/>
                    </a:lnTo>
                    <a:lnTo>
                      <a:pt x="1259" y="2141"/>
                    </a:lnTo>
                    <a:lnTo>
                      <a:pt x="1366" y="2119"/>
                    </a:lnTo>
                    <a:lnTo>
                      <a:pt x="1463" y="2087"/>
                    </a:lnTo>
                    <a:lnTo>
                      <a:pt x="1560" y="2044"/>
                    </a:lnTo>
                    <a:lnTo>
                      <a:pt x="1646" y="1990"/>
                    </a:lnTo>
                    <a:lnTo>
                      <a:pt x="1732" y="1926"/>
                    </a:lnTo>
                    <a:lnTo>
                      <a:pt x="1818" y="1850"/>
                    </a:lnTo>
                    <a:lnTo>
                      <a:pt x="1893" y="1775"/>
                    </a:lnTo>
                    <a:lnTo>
                      <a:pt x="1958" y="1689"/>
                    </a:lnTo>
                    <a:lnTo>
                      <a:pt x="2012" y="1603"/>
                    </a:lnTo>
                    <a:lnTo>
                      <a:pt x="2055" y="1506"/>
                    </a:lnTo>
                    <a:lnTo>
                      <a:pt x="2098" y="1409"/>
                    </a:lnTo>
                    <a:lnTo>
                      <a:pt x="2130" y="1302"/>
                    </a:lnTo>
                    <a:lnTo>
                      <a:pt x="2151" y="1194"/>
                    </a:lnTo>
                    <a:lnTo>
                      <a:pt x="2151" y="1087"/>
                    </a:lnTo>
                    <a:lnTo>
                      <a:pt x="2151" y="979"/>
                    </a:lnTo>
                    <a:lnTo>
                      <a:pt x="2130" y="883"/>
                    </a:lnTo>
                    <a:lnTo>
                      <a:pt x="2108" y="786"/>
                    </a:lnTo>
                    <a:lnTo>
                      <a:pt x="2076" y="689"/>
                    </a:lnTo>
                    <a:lnTo>
                      <a:pt x="2022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45"/>
                    </a:lnTo>
                    <a:lnTo>
                      <a:pt x="1775" y="270"/>
                    </a:lnTo>
                    <a:lnTo>
                      <a:pt x="1689" y="205"/>
                    </a:lnTo>
                    <a:lnTo>
                      <a:pt x="1603" y="151"/>
                    </a:lnTo>
                    <a:lnTo>
                      <a:pt x="1517" y="108"/>
                    </a:lnTo>
                    <a:lnTo>
                      <a:pt x="1420" y="65"/>
                    </a:lnTo>
                    <a:lnTo>
                      <a:pt x="1323" y="33"/>
                    </a:lnTo>
                    <a:lnTo>
                      <a:pt x="1216" y="1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3"/>
              <p:cNvSpPr/>
              <p:nvPr/>
            </p:nvSpPr>
            <p:spPr>
              <a:xfrm>
                <a:off x="1715300" y="2599675"/>
                <a:ext cx="54600" cy="54325"/>
              </a:xfrm>
              <a:custGeom>
                <a:rect b="b" l="l" r="r" t="t"/>
                <a:pathLst>
                  <a:path extrusionOk="0" h="2173" w="2184">
                    <a:moveTo>
                      <a:pt x="1011" y="0"/>
                    </a:moveTo>
                    <a:lnTo>
                      <a:pt x="904" y="11"/>
                    </a:lnTo>
                    <a:lnTo>
                      <a:pt x="796" y="43"/>
                    </a:lnTo>
                    <a:lnTo>
                      <a:pt x="700" y="76"/>
                    </a:lnTo>
                    <a:lnTo>
                      <a:pt x="603" y="119"/>
                    </a:lnTo>
                    <a:lnTo>
                      <a:pt x="517" y="172"/>
                    </a:lnTo>
                    <a:lnTo>
                      <a:pt x="431" y="237"/>
                    </a:lnTo>
                    <a:lnTo>
                      <a:pt x="345" y="312"/>
                    </a:lnTo>
                    <a:lnTo>
                      <a:pt x="270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56"/>
                    </a:lnTo>
                    <a:lnTo>
                      <a:pt x="65" y="753"/>
                    </a:lnTo>
                    <a:lnTo>
                      <a:pt x="33" y="861"/>
                    </a:lnTo>
                    <a:lnTo>
                      <a:pt x="11" y="968"/>
                    </a:lnTo>
                    <a:lnTo>
                      <a:pt x="1" y="1076"/>
                    </a:lnTo>
                    <a:lnTo>
                      <a:pt x="11" y="1183"/>
                    </a:lnTo>
                    <a:lnTo>
                      <a:pt x="22" y="1280"/>
                    </a:lnTo>
                    <a:lnTo>
                      <a:pt x="54" y="1388"/>
                    </a:lnTo>
                    <a:lnTo>
                      <a:pt x="87" y="1484"/>
                    </a:lnTo>
                    <a:lnTo>
                      <a:pt x="130" y="1570"/>
                    </a:lnTo>
                    <a:lnTo>
                      <a:pt x="183" y="1667"/>
                    </a:lnTo>
                    <a:lnTo>
                      <a:pt x="237" y="1742"/>
                    </a:lnTo>
                    <a:lnTo>
                      <a:pt x="313" y="1828"/>
                    </a:lnTo>
                    <a:lnTo>
                      <a:pt x="377" y="1893"/>
                    </a:lnTo>
                    <a:lnTo>
                      <a:pt x="463" y="1968"/>
                    </a:lnTo>
                    <a:lnTo>
                      <a:pt x="549" y="2022"/>
                    </a:lnTo>
                    <a:lnTo>
                      <a:pt x="635" y="2076"/>
                    </a:lnTo>
                    <a:lnTo>
                      <a:pt x="732" y="2108"/>
                    </a:lnTo>
                    <a:lnTo>
                      <a:pt x="839" y="2140"/>
                    </a:lnTo>
                    <a:lnTo>
                      <a:pt x="936" y="2162"/>
                    </a:lnTo>
                    <a:lnTo>
                      <a:pt x="1044" y="2173"/>
                    </a:lnTo>
                    <a:lnTo>
                      <a:pt x="1151" y="2173"/>
                    </a:lnTo>
                    <a:lnTo>
                      <a:pt x="1259" y="2162"/>
                    </a:lnTo>
                    <a:lnTo>
                      <a:pt x="1356" y="2140"/>
                    </a:lnTo>
                    <a:lnTo>
                      <a:pt x="1463" y="2108"/>
                    </a:lnTo>
                    <a:lnTo>
                      <a:pt x="1560" y="2065"/>
                    </a:lnTo>
                    <a:lnTo>
                      <a:pt x="1657" y="2011"/>
                    </a:lnTo>
                    <a:lnTo>
                      <a:pt x="1743" y="1957"/>
                    </a:lnTo>
                    <a:lnTo>
                      <a:pt x="1818" y="1882"/>
                    </a:lnTo>
                    <a:lnTo>
                      <a:pt x="1893" y="1807"/>
                    </a:lnTo>
                    <a:lnTo>
                      <a:pt x="1968" y="1732"/>
                    </a:lnTo>
                    <a:lnTo>
                      <a:pt x="2022" y="1635"/>
                    </a:lnTo>
                    <a:lnTo>
                      <a:pt x="2076" y="1549"/>
                    </a:lnTo>
                    <a:lnTo>
                      <a:pt x="2119" y="1441"/>
                    </a:lnTo>
                    <a:lnTo>
                      <a:pt x="2151" y="1345"/>
                    </a:lnTo>
                    <a:lnTo>
                      <a:pt x="2173" y="1237"/>
                    </a:lnTo>
                    <a:lnTo>
                      <a:pt x="2184" y="1129"/>
                    </a:lnTo>
                    <a:lnTo>
                      <a:pt x="2184" y="1022"/>
                    </a:lnTo>
                    <a:lnTo>
                      <a:pt x="2173" y="914"/>
                    </a:lnTo>
                    <a:lnTo>
                      <a:pt x="2151" y="807"/>
                    </a:lnTo>
                    <a:lnTo>
                      <a:pt x="2108" y="710"/>
                    </a:lnTo>
                    <a:lnTo>
                      <a:pt x="2065" y="613"/>
                    </a:lnTo>
                    <a:lnTo>
                      <a:pt x="2012" y="517"/>
                    </a:lnTo>
                    <a:lnTo>
                      <a:pt x="1947" y="431"/>
                    </a:lnTo>
                    <a:lnTo>
                      <a:pt x="1882" y="355"/>
                    </a:lnTo>
                    <a:lnTo>
                      <a:pt x="1807" y="280"/>
                    </a:lnTo>
                    <a:lnTo>
                      <a:pt x="1721" y="205"/>
                    </a:lnTo>
                    <a:lnTo>
                      <a:pt x="1635" y="151"/>
                    </a:lnTo>
                    <a:lnTo>
                      <a:pt x="1538" y="97"/>
                    </a:lnTo>
                    <a:lnTo>
                      <a:pt x="1442" y="54"/>
                    </a:lnTo>
                    <a:lnTo>
                      <a:pt x="1334" y="33"/>
                    </a:lnTo>
                    <a:lnTo>
                      <a:pt x="1227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3"/>
              <p:cNvSpPr/>
              <p:nvPr/>
            </p:nvSpPr>
            <p:spPr>
              <a:xfrm>
                <a:off x="614475" y="1890775"/>
                <a:ext cx="54050" cy="54075"/>
              </a:xfrm>
              <a:custGeom>
                <a:rect b="b" l="l" r="r" t="t"/>
                <a:pathLst>
                  <a:path extrusionOk="0" h="2163" w="2162">
                    <a:moveTo>
                      <a:pt x="979" y="1"/>
                    </a:moveTo>
                    <a:lnTo>
                      <a:pt x="882" y="22"/>
                    </a:lnTo>
                    <a:lnTo>
                      <a:pt x="774" y="44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84" y="184"/>
                    </a:lnTo>
                    <a:lnTo>
                      <a:pt x="398" y="248"/>
                    </a:lnTo>
                    <a:lnTo>
                      <a:pt x="323" y="323"/>
                    </a:lnTo>
                    <a:lnTo>
                      <a:pt x="248" y="399"/>
                    </a:lnTo>
                    <a:lnTo>
                      <a:pt x="183" y="485"/>
                    </a:lnTo>
                    <a:lnTo>
                      <a:pt x="129" y="582"/>
                    </a:lnTo>
                    <a:lnTo>
                      <a:pt x="86" y="678"/>
                    </a:lnTo>
                    <a:lnTo>
                      <a:pt x="43" y="775"/>
                    </a:lnTo>
                    <a:lnTo>
                      <a:pt x="22" y="883"/>
                    </a:lnTo>
                    <a:lnTo>
                      <a:pt x="0" y="990"/>
                    </a:lnTo>
                    <a:lnTo>
                      <a:pt x="0" y="1098"/>
                    </a:lnTo>
                    <a:lnTo>
                      <a:pt x="0" y="1205"/>
                    </a:lnTo>
                    <a:lnTo>
                      <a:pt x="22" y="1302"/>
                    </a:lnTo>
                    <a:lnTo>
                      <a:pt x="54" y="1410"/>
                    </a:lnTo>
                    <a:lnTo>
                      <a:pt x="86" y="1506"/>
                    </a:lnTo>
                    <a:lnTo>
                      <a:pt x="140" y="1592"/>
                    </a:lnTo>
                    <a:lnTo>
                      <a:pt x="194" y="1678"/>
                    </a:lnTo>
                    <a:lnTo>
                      <a:pt x="258" y="1764"/>
                    </a:lnTo>
                    <a:lnTo>
                      <a:pt x="323" y="1840"/>
                    </a:lnTo>
                    <a:lnTo>
                      <a:pt x="398" y="1915"/>
                    </a:lnTo>
                    <a:lnTo>
                      <a:pt x="484" y="1969"/>
                    </a:lnTo>
                    <a:lnTo>
                      <a:pt x="570" y="2033"/>
                    </a:lnTo>
                    <a:lnTo>
                      <a:pt x="667" y="2076"/>
                    </a:lnTo>
                    <a:lnTo>
                      <a:pt x="764" y="2108"/>
                    </a:lnTo>
                    <a:lnTo>
                      <a:pt x="860" y="2141"/>
                    </a:lnTo>
                    <a:lnTo>
                      <a:pt x="968" y="2162"/>
                    </a:lnTo>
                    <a:lnTo>
                      <a:pt x="1183" y="2162"/>
                    </a:lnTo>
                    <a:lnTo>
                      <a:pt x="1280" y="2141"/>
                    </a:lnTo>
                    <a:lnTo>
                      <a:pt x="1387" y="2119"/>
                    </a:lnTo>
                    <a:lnTo>
                      <a:pt x="1484" y="2076"/>
                    </a:lnTo>
                    <a:lnTo>
                      <a:pt x="1581" y="2033"/>
                    </a:lnTo>
                    <a:lnTo>
                      <a:pt x="1678" y="1979"/>
                    </a:lnTo>
                    <a:lnTo>
                      <a:pt x="1764" y="1915"/>
                    </a:lnTo>
                    <a:lnTo>
                      <a:pt x="1839" y="1840"/>
                    </a:lnTo>
                    <a:lnTo>
                      <a:pt x="1914" y="1754"/>
                    </a:lnTo>
                    <a:lnTo>
                      <a:pt x="1979" y="1668"/>
                    </a:lnTo>
                    <a:lnTo>
                      <a:pt x="2033" y="1582"/>
                    </a:lnTo>
                    <a:lnTo>
                      <a:pt x="2076" y="1485"/>
                    </a:lnTo>
                    <a:lnTo>
                      <a:pt x="2119" y="1388"/>
                    </a:lnTo>
                    <a:lnTo>
                      <a:pt x="2140" y="1280"/>
                    </a:lnTo>
                    <a:lnTo>
                      <a:pt x="2162" y="1173"/>
                    </a:lnTo>
                    <a:lnTo>
                      <a:pt x="2162" y="1065"/>
                    </a:lnTo>
                    <a:lnTo>
                      <a:pt x="2162" y="958"/>
                    </a:lnTo>
                    <a:lnTo>
                      <a:pt x="2140" y="861"/>
                    </a:lnTo>
                    <a:lnTo>
                      <a:pt x="2108" y="754"/>
                    </a:lnTo>
                    <a:lnTo>
                      <a:pt x="2076" y="657"/>
                    </a:lnTo>
                    <a:lnTo>
                      <a:pt x="2022" y="571"/>
                    </a:lnTo>
                    <a:lnTo>
                      <a:pt x="1968" y="474"/>
                    </a:lnTo>
                    <a:lnTo>
                      <a:pt x="1903" y="399"/>
                    </a:lnTo>
                    <a:lnTo>
                      <a:pt x="1839" y="323"/>
                    </a:lnTo>
                    <a:lnTo>
                      <a:pt x="1764" y="248"/>
                    </a:lnTo>
                    <a:lnTo>
                      <a:pt x="1678" y="184"/>
                    </a:lnTo>
                    <a:lnTo>
                      <a:pt x="1592" y="130"/>
                    </a:lnTo>
                    <a:lnTo>
                      <a:pt x="1495" y="87"/>
                    </a:lnTo>
                    <a:lnTo>
                      <a:pt x="1398" y="55"/>
                    </a:lnTo>
                    <a:lnTo>
                      <a:pt x="1301" y="22"/>
                    </a:lnTo>
                    <a:lnTo>
                      <a:pt x="119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3"/>
              <p:cNvSpPr/>
              <p:nvPr/>
            </p:nvSpPr>
            <p:spPr>
              <a:xfrm>
                <a:off x="1874175" y="1890775"/>
                <a:ext cx="53800" cy="54075"/>
              </a:xfrm>
              <a:custGeom>
                <a:rect b="b" l="l" r="r" t="t"/>
                <a:pathLst>
                  <a:path extrusionOk="0" h="2163" w="2152">
                    <a:moveTo>
                      <a:pt x="1076" y="1"/>
                    </a:moveTo>
                    <a:lnTo>
                      <a:pt x="979" y="12"/>
                    </a:lnTo>
                    <a:lnTo>
                      <a:pt x="872" y="22"/>
                    </a:lnTo>
                    <a:lnTo>
                      <a:pt x="775" y="55"/>
                    </a:lnTo>
                    <a:lnTo>
                      <a:pt x="678" y="87"/>
                    </a:lnTo>
                    <a:lnTo>
                      <a:pt x="581" y="130"/>
                    </a:lnTo>
                    <a:lnTo>
                      <a:pt x="495" y="184"/>
                    </a:lnTo>
                    <a:lnTo>
                      <a:pt x="409" y="248"/>
                    </a:lnTo>
                    <a:lnTo>
                      <a:pt x="334" y="313"/>
                    </a:lnTo>
                    <a:lnTo>
                      <a:pt x="270" y="388"/>
                    </a:lnTo>
                    <a:lnTo>
                      <a:pt x="205" y="474"/>
                    </a:lnTo>
                    <a:lnTo>
                      <a:pt x="151" y="560"/>
                    </a:lnTo>
                    <a:lnTo>
                      <a:pt x="97" y="646"/>
                    </a:lnTo>
                    <a:lnTo>
                      <a:pt x="65" y="743"/>
                    </a:lnTo>
                    <a:lnTo>
                      <a:pt x="33" y="840"/>
                    </a:lnTo>
                    <a:lnTo>
                      <a:pt x="11" y="947"/>
                    </a:lnTo>
                    <a:lnTo>
                      <a:pt x="1" y="1055"/>
                    </a:lnTo>
                    <a:lnTo>
                      <a:pt x="11" y="1162"/>
                    </a:lnTo>
                    <a:lnTo>
                      <a:pt x="22" y="1270"/>
                    </a:lnTo>
                    <a:lnTo>
                      <a:pt x="44" y="1377"/>
                    </a:lnTo>
                    <a:lnTo>
                      <a:pt x="87" y="1474"/>
                    </a:lnTo>
                    <a:lnTo>
                      <a:pt x="130" y="1571"/>
                    </a:lnTo>
                    <a:lnTo>
                      <a:pt x="184" y="1657"/>
                    </a:lnTo>
                    <a:lnTo>
                      <a:pt x="248" y="1743"/>
                    </a:lnTo>
                    <a:lnTo>
                      <a:pt x="313" y="1829"/>
                    </a:lnTo>
                    <a:lnTo>
                      <a:pt x="388" y="1893"/>
                    </a:lnTo>
                    <a:lnTo>
                      <a:pt x="474" y="1958"/>
                    </a:lnTo>
                    <a:lnTo>
                      <a:pt x="571" y="2022"/>
                    </a:lnTo>
                    <a:lnTo>
                      <a:pt x="657" y="2065"/>
                    </a:lnTo>
                    <a:lnTo>
                      <a:pt x="764" y="2108"/>
                    </a:lnTo>
                    <a:lnTo>
                      <a:pt x="861" y="2130"/>
                    </a:lnTo>
                    <a:lnTo>
                      <a:pt x="968" y="2151"/>
                    </a:lnTo>
                    <a:lnTo>
                      <a:pt x="1076" y="2162"/>
                    </a:lnTo>
                    <a:lnTo>
                      <a:pt x="1184" y="2151"/>
                    </a:lnTo>
                    <a:lnTo>
                      <a:pt x="1291" y="2141"/>
                    </a:lnTo>
                    <a:lnTo>
                      <a:pt x="1388" y="2108"/>
                    </a:lnTo>
                    <a:lnTo>
                      <a:pt x="1485" y="2076"/>
                    </a:lnTo>
                    <a:lnTo>
                      <a:pt x="1581" y="2033"/>
                    </a:lnTo>
                    <a:lnTo>
                      <a:pt x="1667" y="1979"/>
                    </a:lnTo>
                    <a:lnTo>
                      <a:pt x="1753" y="1915"/>
                    </a:lnTo>
                    <a:lnTo>
                      <a:pt x="1829" y="1850"/>
                    </a:lnTo>
                    <a:lnTo>
                      <a:pt x="1893" y="1775"/>
                    </a:lnTo>
                    <a:lnTo>
                      <a:pt x="1958" y="1689"/>
                    </a:lnTo>
                    <a:lnTo>
                      <a:pt x="2012" y="1603"/>
                    </a:lnTo>
                    <a:lnTo>
                      <a:pt x="2065" y="1517"/>
                    </a:lnTo>
                    <a:lnTo>
                      <a:pt x="2098" y="1420"/>
                    </a:lnTo>
                    <a:lnTo>
                      <a:pt x="2130" y="1313"/>
                    </a:lnTo>
                    <a:lnTo>
                      <a:pt x="2151" y="1216"/>
                    </a:lnTo>
                    <a:lnTo>
                      <a:pt x="2151" y="1108"/>
                    </a:lnTo>
                    <a:lnTo>
                      <a:pt x="2151" y="1001"/>
                    </a:lnTo>
                    <a:lnTo>
                      <a:pt x="2141" y="893"/>
                    </a:lnTo>
                    <a:lnTo>
                      <a:pt x="2119" y="786"/>
                    </a:lnTo>
                    <a:lnTo>
                      <a:pt x="2076" y="689"/>
                    </a:lnTo>
                    <a:lnTo>
                      <a:pt x="2033" y="592"/>
                    </a:lnTo>
                    <a:lnTo>
                      <a:pt x="1979" y="506"/>
                    </a:lnTo>
                    <a:lnTo>
                      <a:pt x="1915" y="420"/>
                    </a:lnTo>
                    <a:lnTo>
                      <a:pt x="1850" y="334"/>
                    </a:lnTo>
                    <a:lnTo>
                      <a:pt x="1764" y="259"/>
                    </a:lnTo>
                    <a:lnTo>
                      <a:pt x="1689" y="194"/>
                    </a:lnTo>
                    <a:lnTo>
                      <a:pt x="1592" y="141"/>
                    </a:lnTo>
                    <a:lnTo>
                      <a:pt x="1495" y="98"/>
                    </a:lnTo>
                    <a:lnTo>
                      <a:pt x="1399" y="55"/>
                    </a:lnTo>
                    <a:lnTo>
                      <a:pt x="1291" y="22"/>
                    </a:lnTo>
                    <a:lnTo>
                      <a:pt x="1194" y="12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3"/>
              <p:cNvSpPr/>
              <p:nvPr/>
            </p:nvSpPr>
            <p:spPr>
              <a:xfrm>
                <a:off x="1638150" y="1576800"/>
                <a:ext cx="53250" cy="53525"/>
              </a:xfrm>
              <a:custGeom>
                <a:rect b="b" l="l" r="r" t="t"/>
                <a:pathLst>
                  <a:path extrusionOk="0" h="2141" w="2130">
                    <a:moveTo>
                      <a:pt x="1011" y="0"/>
                    </a:moveTo>
                    <a:lnTo>
                      <a:pt x="915" y="11"/>
                    </a:lnTo>
                    <a:lnTo>
                      <a:pt x="807" y="33"/>
                    </a:lnTo>
                    <a:lnTo>
                      <a:pt x="710" y="65"/>
                    </a:lnTo>
                    <a:lnTo>
                      <a:pt x="614" y="108"/>
                    </a:lnTo>
                    <a:lnTo>
                      <a:pt x="527" y="151"/>
                    </a:lnTo>
                    <a:lnTo>
                      <a:pt x="441" y="205"/>
                    </a:lnTo>
                    <a:lnTo>
                      <a:pt x="366" y="269"/>
                    </a:lnTo>
                    <a:lnTo>
                      <a:pt x="291" y="345"/>
                    </a:lnTo>
                    <a:lnTo>
                      <a:pt x="226" y="420"/>
                    </a:lnTo>
                    <a:lnTo>
                      <a:pt x="162" y="506"/>
                    </a:lnTo>
                    <a:lnTo>
                      <a:pt x="119" y="592"/>
                    </a:lnTo>
                    <a:lnTo>
                      <a:pt x="76" y="689"/>
                    </a:lnTo>
                    <a:lnTo>
                      <a:pt x="44" y="785"/>
                    </a:lnTo>
                    <a:lnTo>
                      <a:pt x="11" y="893"/>
                    </a:lnTo>
                    <a:lnTo>
                      <a:pt x="1" y="1000"/>
                    </a:lnTo>
                    <a:lnTo>
                      <a:pt x="1" y="1108"/>
                    </a:lnTo>
                    <a:lnTo>
                      <a:pt x="11" y="1216"/>
                    </a:lnTo>
                    <a:lnTo>
                      <a:pt x="33" y="1323"/>
                    </a:lnTo>
                    <a:lnTo>
                      <a:pt x="65" y="1431"/>
                    </a:lnTo>
                    <a:lnTo>
                      <a:pt x="97" y="1527"/>
                    </a:lnTo>
                    <a:lnTo>
                      <a:pt x="151" y="1613"/>
                    </a:lnTo>
                    <a:lnTo>
                      <a:pt x="216" y="1699"/>
                    </a:lnTo>
                    <a:lnTo>
                      <a:pt x="280" y="1785"/>
                    </a:lnTo>
                    <a:lnTo>
                      <a:pt x="355" y="1861"/>
                    </a:lnTo>
                    <a:lnTo>
                      <a:pt x="431" y="1925"/>
                    </a:lnTo>
                    <a:lnTo>
                      <a:pt x="527" y="1990"/>
                    </a:lnTo>
                    <a:lnTo>
                      <a:pt x="614" y="2033"/>
                    </a:lnTo>
                    <a:lnTo>
                      <a:pt x="721" y="2076"/>
                    </a:lnTo>
                    <a:lnTo>
                      <a:pt x="818" y="2108"/>
                    </a:lnTo>
                    <a:lnTo>
                      <a:pt x="925" y="2130"/>
                    </a:lnTo>
                    <a:lnTo>
                      <a:pt x="1044" y="2140"/>
                    </a:lnTo>
                    <a:lnTo>
                      <a:pt x="1140" y="2140"/>
                    </a:lnTo>
                    <a:lnTo>
                      <a:pt x="1248" y="2119"/>
                    </a:lnTo>
                    <a:lnTo>
                      <a:pt x="1355" y="2097"/>
                    </a:lnTo>
                    <a:lnTo>
                      <a:pt x="1452" y="2065"/>
                    </a:lnTo>
                    <a:lnTo>
                      <a:pt x="1538" y="2022"/>
                    </a:lnTo>
                    <a:lnTo>
                      <a:pt x="1635" y="1979"/>
                    </a:lnTo>
                    <a:lnTo>
                      <a:pt x="1710" y="1914"/>
                    </a:lnTo>
                    <a:lnTo>
                      <a:pt x="1796" y="1850"/>
                    </a:lnTo>
                    <a:lnTo>
                      <a:pt x="1861" y="1775"/>
                    </a:lnTo>
                    <a:lnTo>
                      <a:pt x="1925" y="1699"/>
                    </a:lnTo>
                    <a:lnTo>
                      <a:pt x="1979" y="1613"/>
                    </a:lnTo>
                    <a:lnTo>
                      <a:pt x="2033" y="1517"/>
                    </a:lnTo>
                    <a:lnTo>
                      <a:pt x="2076" y="1420"/>
                    </a:lnTo>
                    <a:lnTo>
                      <a:pt x="2108" y="1323"/>
                    </a:lnTo>
                    <a:lnTo>
                      <a:pt x="2119" y="1216"/>
                    </a:lnTo>
                    <a:lnTo>
                      <a:pt x="2130" y="1108"/>
                    </a:lnTo>
                    <a:lnTo>
                      <a:pt x="2130" y="1011"/>
                    </a:lnTo>
                    <a:lnTo>
                      <a:pt x="2119" y="904"/>
                    </a:lnTo>
                    <a:lnTo>
                      <a:pt x="2097" y="796"/>
                    </a:lnTo>
                    <a:lnTo>
                      <a:pt x="2065" y="699"/>
                    </a:lnTo>
                    <a:lnTo>
                      <a:pt x="2022" y="613"/>
                    </a:lnTo>
                    <a:lnTo>
                      <a:pt x="1979" y="517"/>
                    </a:lnTo>
                    <a:lnTo>
                      <a:pt x="1925" y="431"/>
                    </a:lnTo>
                    <a:lnTo>
                      <a:pt x="1850" y="355"/>
                    </a:lnTo>
                    <a:lnTo>
                      <a:pt x="1786" y="280"/>
                    </a:lnTo>
                    <a:lnTo>
                      <a:pt x="1700" y="215"/>
                    </a:lnTo>
                    <a:lnTo>
                      <a:pt x="1614" y="162"/>
                    </a:lnTo>
                    <a:lnTo>
                      <a:pt x="1528" y="108"/>
                    </a:lnTo>
                    <a:lnTo>
                      <a:pt x="1431" y="76"/>
                    </a:lnTo>
                    <a:lnTo>
                      <a:pt x="1334" y="43"/>
                    </a:lnTo>
                    <a:lnTo>
                      <a:pt x="1226" y="11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3"/>
              <p:cNvSpPr/>
              <p:nvPr/>
            </p:nvSpPr>
            <p:spPr>
              <a:xfrm>
                <a:off x="692700" y="1732450"/>
                <a:ext cx="53250" cy="53525"/>
              </a:xfrm>
              <a:custGeom>
                <a:rect b="b" l="l" r="r" t="t"/>
                <a:pathLst>
                  <a:path extrusionOk="0" h="2141" w="2130">
                    <a:moveTo>
                      <a:pt x="1097" y="0"/>
                    </a:moveTo>
                    <a:lnTo>
                      <a:pt x="990" y="11"/>
                    </a:ln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81" y="129"/>
                    </a:lnTo>
                    <a:lnTo>
                      <a:pt x="484" y="183"/>
                    </a:lnTo>
                    <a:lnTo>
                      <a:pt x="398" y="248"/>
                    </a:lnTo>
                    <a:lnTo>
                      <a:pt x="323" y="312"/>
                    </a:lnTo>
                    <a:lnTo>
                      <a:pt x="248" y="387"/>
                    </a:lnTo>
                    <a:lnTo>
                      <a:pt x="183" y="474"/>
                    </a:lnTo>
                    <a:lnTo>
                      <a:pt x="129" y="570"/>
                    </a:lnTo>
                    <a:lnTo>
                      <a:pt x="86" y="656"/>
                    </a:lnTo>
                    <a:lnTo>
                      <a:pt x="43" y="764"/>
                    </a:lnTo>
                    <a:lnTo>
                      <a:pt x="22" y="861"/>
                    </a:lnTo>
                    <a:lnTo>
                      <a:pt x="0" y="979"/>
                    </a:lnTo>
                    <a:lnTo>
                      <a:pt x="0" y="1086"/>
                    </a:lnTo>
                    <a:lnTo>
                      <a:pt x="0" y="1194"/>
                    </a:lnTo>
                    <a:lnTo>
                      <a:pt x="22" y="1291"/>
                    </a:lnTo>
                    <a:lnTo>
                      <a:pt x="54" y="1398"/>
                    </a:lnTo>
                    <a:lnTo>
                      <a:pt x="86" y="1495"/>
                    </a:lnTo>
                    <a:lnTo>
                      <a:pt x="129" y="1581"/>
                    </a:lnTo>
                    <a:lnTo>
                      <a:pt x="183" y="1667"/>
                    </a:lnTo>
                    <a:lnTo>
                      <a:pt x="248" y="1753"/>
                    </a:lnTo>
                    <a:lnTo>
                      <a:pt x="312" y="1828"/>
                    </a:lnTo>
                    <a:lnTo>
                      <a:pt x="398" y="1893"/>
                    </a:lnTo>
                    <a:lnTo>
                      <a:pt x="473" y="1957"/>
                    </a:lnTo>
                    <a:lnTo>
                      <a:pt x="559" y="2011"/>
                    </a:lnTo>
                    <a:lnTo>
                      <a:pt x="656" y="2054"/>
                    </a:lnTo>
                    <a:lnTo>
                      <a:pt x="753" y="2097"/>
                    </a:lnTo>
                    <a:lnTo>
                      <a:pt x="850" y="2119"/>
                    </a:lnTo>
                    <a:lnTo>
                      <a:pt x="957" y="2140"/>
                    </a:lnTo>
                    <a:lnTo>
                      <a:pt x="1172" y="2140"/>
                    </a:lnTo>
                    <a:lnTo>
                      <a:pt x="1269" y="2119"/>
                    </a:lnTo>
                    <a:lnTo>
                      <a:pt x="1377" y="2097"/>
                    </a:lnTo>
                    <a:lnTo>
                      <a:pt x="1473" y="2054"/>
                    </a:lnTo>
                    <a:lnTo>
                      <a:pt x="1559" y="2011"/>
                    </a:lnTo>
                    <a:lnTo>
                      <a:pt x="1656" y="1957"/>
                    </a:lnTo>
                    <a:lnTo>
                      <a:pt x="1732" y="1904"/>
                    </a:lnTo>
                    <a:lnTo>
                      <a:pt x="1807" y="1828"/>
                    </a:lnTo>
                    <a:lnTo>
                      <a:pt x="1882" y="1753"/>
                    </a:lnTo>
                    <a:lnTo>
                      <a:pt x="1947" y="1678"/>
                    </a:lnTo>
                    <a:lnTo>
                      <a:pt x="2000" y="1592"/>
                    </a:lnTo>
                    <a:lnTo>
                      <a:pt x="2043" y="1495"/>
                    </a:lnTo>
                    <a:lnTo>
                      <a:pt x="2076" y="1398"/>
                    </a:lnTo>
                    <a:lnTo>
                      <a:pt x="2108" y="1301"/>
                    </a:lnTo>
                    <a:lnTo>
                      <a:pt x="2129" y="1194"/>
                    </a:lnTo>
                    <a:lnTo>
                      <a:pt x="2129" y="1086"/>
                    </a:lnTo>
                    <a:lnTo>
                      <a:pt x="2129" y="990"/>
                    </a:lnTo>
                    <a:lnTo>
                      <a:pt x="2119" y="882"/>
                    </a:lnTo>
                    <a:lnTo>
                      <a:pt x="2097" y="775"/>
                    </a:lnTo>
                    <a:lnTo>
                      <a:pt x="2054" y="678"/>
                    </a:lnTo>
                    <a:lnTo>
                      <a:pt x="2011" y="592"/>
                    </a:lnTo>
                    <a:lnTo>
                      <a:pt x="1968" y="506"/>
                    </a:lnTo>
                    <a:lnTo>
                      <a:pt x="1904" y="420"/>
                    </a:lnTo>
                    <a:lnTo>
                      <a:pt x="1839" y="344"/>
                    </a:lnTo>
                    <a:lnTo>
                      <a:pt x="1764" y="269"/>
                    </a:lnTo>
                    <a:lnTo>
                      <a:pt x="1678" y="205"/>
                    </a:lnTo>
                    <a:lnTo>
                      <a:pt x="1592" y="151"/>
                    </a:lnTo>
                    <a:lnTo>
                      <a:pt x="1506" y="108"/>
                    </a:lnTo>
                    <a:lnTo>
                      <a:pt x="1409" y="65"/>
                    </a:lnTo>
                    <a:lnTo>
                      <a:pt x="1312" y="33"/>
                    </a:lnTo>
                    <a:lnTo>
                      <a:pt x="1205" y="11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3"/>
              <p:cNvSpPr/>
              <p:nvPr/>
            </p:nvSpPr>
            <p:spPr>
              <a:xfrm>
                <a:off x="1793800" y="1732450"/>
                <a:ext cx="53525" cy="53525"/>
              </a:xfrm>
              <a:custGeom>
                <a:rect b="b" l="l" r="r" t="t"/>
                <a:pathLst>
                  <a:path extrusionOk="0" h="2141" w="2141">
                    <a:moveTo>
                      <a:pt x="1087" y="0"/>
                    </a:moveTo>
                    <a:lnTo>
                      <a:pt x="979" y="11"/>
                    </a:lnTo>
                    <a:lnTo>
                      <a:pt x="882" y="22"/>
                    </a:lnTo>
                    <a:lnTo>
                      <a:pt x="775" y="43"/>
                    </a:lnTo>
                    <a:lnTo>
                      <a:pt x="678" y="86"/>
                    </a:lnTo>
                    <a:lnTo>
                      <a:pt x="592" y="129"/>
                    </a:lnTo>
                    <a:lnTo>
                      <a:pt x="495" y="172"/>
                    </a:lnTo>
                    <a:lnTo>
                      <a:pt x="420" y="237"/>
                    </a:lnTo>
                    <a:lnTo>
                      <a:pt x="334" y="301"/>
                    </a:lnTo>
                    <a:lnTo>
                      <a:pt x="269" y="377"/>
                    </a:lnTo>
                    <a:lnTo>
                      <a:pt x="205" y="452"/>
                    </a:lnTo>
                    <a:lnTo>
                      <a:pt x="151" y="538"/>
                    </a:lnTo>
                    <a:lnTo>
                      <a:pt x="97" y="635"/>
                    </a:lnTo>
                    <a:lnTo>
                      <a:pt x="65" y="732"/>
                    </a:lnTo>
                    <a:lnTo>
                      <a:pt x="33" y="828"/>
                    </a:lnTo>
                    <a:lnTo>
                      <a:pt x="11" y="936"/>
                    </a:lnTo>
                    <a:lnTo>
                      <a:pt x="1" y="1043"/>
                    </a:lnTo>
                    <a:lnTo>
                      <a:pt x="1" y="1151"/>
                    </a:lnTo>
                    <a:lnTo>
                      <a:pt x="11" y="1248"/>
                    </a:lnTo>
                    <a:lnTo>
                      <a:pt x="44" y="1355"/>
                    </a:lnTo>
                    <a:lnTo>
                      <a:pt x="76" y="1452"/>
                    </a:lnTo>
                    <a:lnTo>
                      <a:pt x="108" y="1549"/>
                    </a:lnTo>
                    <a:lnTo>
                      <a:pt x="162" y="1635"/>
                    </a:lnTo>
                    <a:lnTo>
                      <a:pt x="226" y="1721"/>
                    </a:lnTo>
                    <a:lnTo>
                      <a:pt x="291" y="1796"/>
                    </a:lnTo>
                    <a:lnTo>
                      <a:pt x="355" y="1871"/>
                    </a:lnTo>
                    <a:lnTo>
                      <a:pt x="441" y="1936"/>
                    </a:lnTo>
                    <a:lnTo>
                      <a:pt x="527" y="1990"/>
                    </a:lnTo>
                    <a:lnTo>
                      <a:pt x="613" y="2033"/>
                    </a:lnTo>
                    <a:lnTo>
                      <a:pt x="710" y="2076"/>
                    </a:lnTo>
                    <a:lnTo>
                      <a:pt x="807" y="2108"/>
                    </a:lnTo>
                    <a:lnTo>
                      <a:pt x="915" y="2129"/>
                    </a:lnTo>
                    <a:lnTo>
                      <a:pt x="1022" y="2140"/>
                    </a:lnTo>
                    <a:lnTo>
                      <a:pt x="1130" y="2140"/>
                    </a:lnTo>
                    <a:lnTo>
                      <a:pt x="1237" y="2129"/>
                    </a:lnTo>
                    <a:lnTo>
                      <a:pt x="1345" y="2108"/>
                    </a:lnTo>
                    <a:lnTo>
                      <a:pt x="1441" y="2076"/>
                    </a:lnTo>
                    <a:lnTo>
                      <a:pt x="1538" y="2033"/>
                    </a:lnTo>
                    <a:lnTo>
                      <a:pt x="1635" y="1979"/>
                    </a:lnTo>
                    <a:lnTo>
                      <a:pt x="1721" y="1914"/>
                    </a:lnTo>
                    <a:lnTo>
                      <a:pt x="1796" y="1850"/>
                    </a:lnTo>
                    <a:lnTo>
                      <a:pt x="1872" y="1764"/>
                    </a:lnTo>
                    <a:lnTo>
                      <a:pt x="1936" y="1689"/>
                    </a:lnTo>
                    <a:lnTo>
                      <a:pt x="2001" y="1592"/>
                    </a:lnTo>
                    <a:lnTo>
                      <a:pt x="2044" y="1506"/>
                    </a:lnTo>
                    <a:lnTo>
                      <a:pt x="2087" y="1398"/>
                    </a:lnTo>
                    <a:lnTo>
                      <a:pt x="2108" y="1301"/>
                    </a:lnTo>
                    <a:lnTo>
                      <a:pt x="2130" y="1194"/>
                    </a:lnTo>
                    <a:lnTo>
                      <a:pt x="2140" y="1076"/>
                    </a:lnTo>
                    <a:lnTo>
                      <a:pt x="2130" y="968"/>
                    </a:lnTo>
                    <a:lnTo>
                      <a:pt x="2119" y="871"/>
                    </a:lnTo>
                    <a:lnTo>
                      <a:pt x="2087" y="764"/>
                    </a:lnTo>
                    <a:lnTo>
                      <a:pt x="2054" y="667"/>
                    </a:lnTo>
                    <a:lnTo>
                      <a:pt x="2011" y="581"/>
                    </a:lnTo>
                    <a:lnTo>
                      <a:pt x="1958" y="495"/>
                    </a:lnTo>
                    <a:lnTo>
                      <a:pt x="1904" y="409"/>
                    </a:lnTo>
                    <a:lnTo>
                      <a:pt x="1829" y="334"/>
                    </a:lnTo>
                    <a:lnTo>
                      <a:pt x="1753" y="258"/>
                    </a:lnTo>
                    <a:lnTo>
                      <a:pt x="1678" y="194"/>
                    </a:lnTo>
                    <a:lnTo>
                      <a:pt x="1592" y="140"/>
                    </a:lnTo>
                    <a:lnTo>
                      <a:pt x="1495" y="97"/>
                    </a:lnTo>
                    <a:lnTo>
                      <a:pt x="1398" y="65"/>
                    </a:lnTo>
                    <a:lnTo>
                      <a:pt x="1302" y="33"/>
                    </a:lnTo>
                    <a:lnTo>
                      <a:pt x="1194" y="11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3"/>
              <p:cNvSpPr/>
              <p:nvPr/>
            </p:nvSpPr>
            <p:spPr>
              <a:xfrm>
                <a:off x="930075" y="275692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957" y="1"/>
                    </a:moveTo>
                    <a:lnTo>
                      <a:pt x="850" y="12"/>
                    </a:lnTo>
                    <a:lnTo>
                      <a:pt x="742" y="44"/>
                    </a:lnTo>
                    <a:lnTo>
                      <a:pt x="645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77" y="216"/>
                    </a:lnTo>
                    <a:lnTo>
                      <a:pt x="301" y="280"/>
                    </a:lnTo>
                    <a:lnTo>
                      <a:pt x="237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86" y="614"/>
                    </a:lnTo>
                    <a:lnTo>
                      <a:pt x="43" y="711"/>
                    </a:lnTo>
                    <a:lnTo>
                      <a:pt x="22" y="818"/>
                    </a:lnTo>
                    <a:lnTo>
                      <a:pt x="11" y="915"/>
                    </a:lnTo>
                    <a:lnTo>
                      <a:pt x="0" y="1033"/>
                    </a:lnTo>
                    <a:lnTo>
                      <a:pt x="11" y="1141"/>
                    </a:lnTo>
                    <a:lnTo>
                      <a:pt x="22" y="1237"/>
                    </a:lnTo>
                    <a:lnTo>
                      <a:pt x="43" y="1345"/>
                    </a:lnTo>
                    <a:lnTo>
                      <a:pt x="75" y="1431"/>
                    </a:lnTo>
                    <a:lnTo>
                      <a:pt x="118" y="1528"/>
                    </a:lnTo>
                    <a:lnTo>
                      <a:pt x="172" y="1603"/>
                    </a:lnTo>
                    <a:lnTo>
                      <a:pt x="226" y="1689"/>
                    </a:lnTo>
                    <a:lnTo>
                      <a:pt x="291" y="1754"/>
                    </a:lnTo>
                    <a:lnTo>
                      <a:pt x="366" y="1818"/>
                    </a:lnTo>
                    <a:lnTo>
                      <a:pt x="441" y="1883"/>
                    </a:lnTo>
                    <a:lnTo>
                      <a:pt x="527" y="1926"/>
                    </a:lnTo>
                    <a:lnTo>
                      <a:pt x="613" y="1969"/>
                    </a:lnTo>
                    <a:lnTo>
                      <a:pt x="710" y="2001"/>
                    </a:lnTo>
                    <a:lnTo>
                      <a:pt x="807" y="2033"/>
                    </a:lnTo>
                    <a:lnTo>
                      <a:pt x="914" y="2044"/>
                    </a:lnTo>
                    <a:lnTo>
                      <a:pt x="1011" y="2055"/>
                    </a:lnTo>
                    <a:lnTo>
                      <a:pt x="1119" y="2044"/>
                    </a:lnTo>
                    <a:lnTo>
                      <a:pt x="1226" y="2033"/>
                    </a:lnTo>
                    <a:lnTo>
                      <a:pt x="1323" y="2012"/>
                    </a:lnTo>
                    <a:lnTo>
                      <a:pt x="1420" y="1979"/>
                    </a:lnTo>
                    <a:lnTo>
                      <a:pt x="1506" y="1936"/>
                    </a:lnTo>
                    <a:lnTo>
                      <a:pt x="1592" y="1893"/>
                    </a:lnTo>
                    <a:lnTo>
                      <a:pt x="1678" y="1829"/>
                    </a:lnTo>
                    <a:lnTo>
                      <a:pt x="1742" y="1764"/>
                    </a:lnTo>
                    <a:lnTo>
                      <a:pt x="1817" y="1700"/>
                    </a:lnTo>
                    <a:lnTo>
                      <a:pt x="1871" y="1625"/>
                    </a:lnTo>
                    <a:lnTo>
                      <a:pt x="1925" y="1539"/>
                    </a:lnTo>
                    <a:lnTo>
                      <a:pt x="1968" y="1453"/>
                    </a:lnTo>
                    <a:lnTo>
                      <a:pt x="2000" y="1356"/>
                    </a:lnTo>
                    <a:lnTo>
                      <a:pt x="2022" y="1259"/>
                    </a:lnTo>
                    <a:lnTo>
                      <a:pt x="2043" y="1162"/>
                    </a:lnTo>
                    <a:lnTo>
                      <a:pt x="2054" y="1055"/>
                    </a:lnTo>
                    <a:lnTo>
                      <a:pt x="2043" y="947"/>
                    </a:lnTo>
                    <a:lnTo>
                      <a:pt x="2033" y="840"/>
                    </a:lnTo>
                    <a:lnTo>
                      <a:pt x="2011" y="743"/>
                    </a:lnTo>
                    <a:lnTo>
                      <a:pt x="1979" y="646"/>
                    </a:lnTo>
                    <a:lnTo>
                      <a:pt x="1946" y="549"/>
                    </a:lnTo>
                    <a:lnTo>
                      <a:pt x="1893" y="463"/>
                    </a:lnTo>
                    <a:lnTo>
                      <a:pt x="1839" y="388"/>
                    </a:lnTo>
                    <a:lnTo>
                      <a:pt x="1774" y="313"/>
                    </a:lnTo>
                    <a:lnTo>
                      <a:pt x="1710" y="248"/>
                    </a:lnTo>
                    <a:lnTo>
                      <a:pt x="1635" y="184"/>
                    </a:lnTo>
                    <a:lnTo>
                      <a:pt x="1549" y="141"/>
                    </a:lnTo>
                    <a:lnTo>
                      <a:pt x="1463" y="87"/>
                    </a:lnTo>
                    <a:lnTo>
                      <a:pt x="1366" y="55"/>
                    </a:lnTo>
                    <a:lnTo>
                      <a:pt x="1269" y="33"/>
                    </a:lnTo>
                    <a:lnTo>
                      <a:pt x="1172" y="12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3"/>
              <p:cNvSpPr/>
              <p:nvPr/>
            </p:nvSpPr>
            <p:spPr>
              <a:xfrm>
                <a:off x="615800" y="24426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1022" y="1"/>
                    </a:moveTo>
                    <a:lnTo>
                      <a:pt x="926" y="11"/>
                    </a:lnTo>
                    <a:lnTo>
                      <a:pt x="818" y="22"/>
                    </a:lnTo>
                    <a:lnTo>
                      <a:pt x="721" y="44"/>
                    </a:lnTo>
                    <a:lnTo>
                      <a:pt x="625" y="87"/>
                    </a:lnTo>
                    <a:lnTo>
                      <a:pt x="539" y="119"/>
                    </a:lnTo>
                    <a:lnTo>
                      <a:pt x="453" y="173"/>
                    </a:lnTo>
                    <a:lnTo>
                      <a:pt x="377" y="227"/>
                    </a:lnTo>
                    <a:lnTo>
                      <a:pt x="302" y="291"/>
                    </a:lnTo>
                    <a:lnTo>
                      <a:pt x="238" y="366"/>
                    </a:lnTo>
                    <a:lnTo>
                      <a:pt x="184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55" y="710"/>
                    </a:lnTo>
                    <a:lnTo>
                      <a:pt x="22" y="807"/>
                    </a:lnTo>
                    <a:lnTo>
                      <a:pt x="12" y="904"/>
                    </a:lnTo>
                    <a:lnTo>
                      <a:pt x="1" y="1011"/>
                    </a:lnTo>
                    <a:lnTo>
                      <a:pt x="12" y="1130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87" y="1431"/>
                    </a:lnTo>
                    <a:lnTo>
                      <a:pt x="130" y="1528"/>
                    </a:lnTo>
                    <a:lnTo>
                      <a:pt x="173" y="1614"/>
                    </a:lnTo>
                    <a:lnTo>
                      <a:pt x="238" y="1689"/>
                    </a:lnTo>
                    <a:lnTo>
                      <a:pt x="302" y="1764"/>
                    </a:lnTo>
                    <a:lnTo>
                      <a:pt x="377" y="1829"/>
                    </a:lnTo>
                    <a:lnTo>
                      <a:pt x="453" y="1882"/>
                    </a:lnTo>
                    <a:lnTo>
                      <a:pt x="549" y="1936"/>
                    </a:lnTo>
                    <a:lnTo>
                      <a:pt x="635" y="1979"/>
                    </a:lnTo>
                    <a:lnTo>
                      <a:pt x="732" y="2011"/>
                    </a:lnTo>
                    <a:lnTo>
                      <a:pt x="840" y="2033"/>
                    </a:lnTo>
                    <a:lnTo>
                      <a:pt x="947" y="2044"/>
                    </a:lnTo>
                    <a:lnTo>
                      <a:pt x="1055" y="2055"/>
                    </a:lnTo>
                    <a:lnTo>
                      <a:pt x="1162" y="2044"/>
                    </a:lnTo>
                    <a:lnTo>
                      <a:pt x="1270" y="2022"/>
                    </a:lnTo>
                    <a:lnTo>
                      <a:pt x="1367" y="2001"/>
                    </a:lnTo>
                    <a:lnTo>
                      <a:pt x="1453" y="1968"/>
                    </a:lnTo>
                    <a:lnTo>
                      <a:pt x="1539" y="1925"/>
                    </a:lnTo>
                    <a:lnTo>
                      <a:pt x="1625" y="1872"/>
                    </a:lnTo>
                    <a:lnTo>
                      <a:pt x="1700" y="1807"/>
                    </a:lnTo>
                    <a:lnTo>
                      <a:pt x="1775" y="1743"/>
                    </a:lnTo>
                    <a:lnTo>
                      <a:pt x="1840" y="1667"/>
                    </a:lnTo>
                    <a:lnTo>
                      <a:pt x="1893" y="1592"/>
                    </a:lnTo>
                    <a:lnTo>
                      <a:pt x="1936" y="1506"/>
                    </a:lnTo>
                    <a:lnTo>
                      <a:pt x="1980" y="1420"/>
                    </a:lnTo>
                    <a:lnTo>
                      <a:pt x="2012" y="1323"/>
                    </a:lnTo>
                    <a:lnTo>
                      <a:pt x="2033" y="1227"/>
                    </a:lnTo>
                    <a:lnTo>
                      <a:pt x="2044" y="1119"/>
                    </a:lnTo>
                    <a:lnTo>
                      <a:pt x="2055" y="1011"/>
                    </a:lnTo>
                    <a:lnTo>
                      <a:pt x="2044" y="904"/>
                    </a:lnTo>
                    <a:lnTo>
                      <a:pt x="2033" y="807"/>
                    </a:lnTo>
                    <a:lnTo>
                      <a:pt x="2001" y="710"/>
                    </a:lnTo>
                    <a:lnTo>
                      <a:pt x="1969" y="614"/>
                    </a:lnTo>
                    <a:lnTo>
                      <a:pt x="1926" y="528"/>
                    </a:lnTo>
                    <a:lnTo>
                      <a:pt x="1872" y="442"/>
                    </a:lnTo>
                    <a:lnTo>
                      <a:pt x="1818" y="366"/>
                    </a:lnTo>
                    <a:lnTo>
                      <a:pt x="1754" y="291"/>
                    </a:lnTo>
                    <a:lnTo>
                      <a:pt x="1678" y="227"/>
                    </a:lnTo>
                    <a:lnTo>
                      <a:pt x="1603" y="173"/>
                    </a:lnTo>
                    <a:lnTo>
                      <a:pt x="1517" y="119"/>
                    </a:lnTo>
                    <a:lnTo>
                      <a:pt x="1431" y="87"/>
                    </a:lnTo>
                    <a:lnTo>
                      <a:pt x="1334" y="44"/>
                    </a:lnTo>
                    <a:lnTo>
                      <a:pt x="1238" y="22"/>
                    </a:lnTo>
                    <a:lnTo>
                      <a:pt x="1130" y="11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3"/>
              <p:cNvSpPr/>
              <p:nvPr/>
            </p:nvSpPr>
            <p:spPr>
              <a:xfrm>
                <a:off x="1558575" y="2756925"/>
                <a:ext cx="51100" cy="51375"/>
              </a:xfrm>
              <a:custGeom>
                <a:rect b="b" l="l" r="r" t="t"/>
                <a:pathLst>
                  <a:path extrusionOk="0" h="2055" w="2044">
                    <a:moveTo>
                      <a:pt x="1022" y="1"/>
                    </a:moveTo>
                    <a:lnTo>
                      <a:pt x="915" y="12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76"/>
                    </a:lnTo>
                    <a:lnTo>
                      <a:pt x="528" y="119"/>
                    </a:lnTo>
                    <a:lnTo>
                      <a:pt x="442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7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11"/>
                    </a:lnTo>
                    <a:lnTo>
                      <a:pt x="22" y="807"/>
                    </a:lnTo>
                    <a:lnTo>
                      <a:pt x="1" y="915"/>
                    </a:lnTo>
                    <a:lnTo>
                      <a:pt x="1" y="1022"/>
                    </a:lnTo>
                    <a:lnTo>
                      <a:pt x="1" y="1119"/>
                    </a:lnTo>
                    <a:lnTo>
                      <a:pt x="22" y="1227"/>
                    </a:lnTo>
                    <a:lnTo>
                      <a:pt x="44" y="1324"/>
                    </a:lnTo>
                    <a:lnTo>
                      <a:pt x="76" y="1420"/>
                    </a:lnTo>
                    <a:lnTo>
                      <a:pt x="108" y="1517"/>
                    </a:lnTo>
                    <a:lnTo>
                      <a:pt x="162" y="1592"/>
                    </a:lnTo>
                    <a:lnTo>
                      <a:pt x="216" y="1678"/>
                    </a:lnTo>
                    <a:lnTo>
                      <a:pt x="280" y="1743"/>
                    </a:lnTo>
                    <a:lnTo>
                      <a:pt x="356" y="1818"/>
                    </a:lnTo>
                    <a:lnTo>
                      <a:pt x="431" y="1872"/>
                    </a:lnTo>
                    <a:lnTo>
                      <a:pt x="506" y="1926"/>
                    </a:lnTo>
                    <a:lnTo>
                      <a:pt x="603" y="1969"/>
                    </a:lnTo>
                    <a:lnTo>
                      <a:pt x="689" y="2001"/>
                    </a:lnTo>
                    <a:lnTo>
                      <a:pt x="796" y="2033"/>
                    </a:lnTo>
                    <a:lnTo>
                      <a:pt x="893" y="2044"/>
                    </a:lnTo>
                    <a:lnTo>
                      <a:pt x="1001" y="2055"/>
                    </a:lnTo>
                    <a:lnTo>
                      <a:pt x="1108" y="2044"/>
                    </a:lnTo>
                    <a:lnTo>
                      <a:pt x="1216" y="2033"/>
                    </a:lnTo>
                    <a:lnTo>
                      <a:pt x="1323" y="2012"/>
                    </a:lnTo>
                    <a:lnTo>
                      <a:pt x="1420" y="1979"/>
                    </a:lnTo>
                    <a:lnTo>
                      <a:pt x="1517" y="1936"/>
                    </a:lnTo>
                    <a:lnTo>
                      <a:pt x="1603" y="1883"/>
                    </a:lnTo>
                    <a:lnTo>
                      <a:pt x="1678" y="1829"/>
                    </a:lnTo>
                    <a:lnTo>
                      <a:pt x="1753" y="1764"/>
                    </a:lnTo>
                    <a:lnTo>
                      <a:pt x="1818" y="1689"/>
                    </a:lnTo>
                    <a:lnTo>
                      <a:pt x="1882" y="1603"/>
                    </a:lnTo>
                    <a:lnTo>
                      <a:pt x="1925" y="1517"/>
                    </a:lnTo>
                    <a:lnTo>
                      <a:pt x="1968" y="1431"/>
                    </a:lnTo>
                    <a:lnTo>
                      <a:pt x="2012" y="1334"/>
                    </a:lnTo>
                    <a:lnTo>
                      <a:pt x="2033" y="1227"/>
                    </a:lnTo>
                    <a:lnTo>
                      <a:pt x="2044" y="1119"/>
                    </a:lnTo>
                    <a:lnTo>
                      <a:pt x="2044" y="1012"/>
                    </a:lnTo>
                    <a:lnTo>
                      <a:pt x="2044" y="904"/>
                    </a:lnTo>
                    <a:lnTo>
                      <a:pt x="2022" y="797"/>
                    </a:lnTo>
                    <a:lnTo>
                      <a:pt x="2001" y="700"/>
                    </a:lnTo>
                    <a:lnTo>
                      <a:pt x="1968" y="603"/>
                    </a:lnTo>
                    <a:lnTo>
                      <a:pt x="1925" y="517"/>
                    </a:lnTo>
                    <a:lnTo>
                      <a:pt x="1872" y="431"/>
                    </a:lnTo>
                    <a:lnTo>
                      <a:pt x="1818" y="356"/>
                    </a:lnTo>
                    <a:lnTo>
                      <a:pt x="1753" y="291"/>
                    </a:lnTo>
                    <a:lnTo>
                      <a:pt x="1678" y="227"/>
                    </a:lnTo>
                    <a:lnTo>
                      <a:pt x="1603" y="162"/>
                    </a:lnTo>
                    <a:lnTo>
                      <a:pt x="1517" y="119"/>
                    </a:lnTo>
                    <a:lnTo>
                      <a:pt x="1420" y="76"/>
                    </a:lnTo>
                    <a:lnTo>
                      <a:pt x="1334" y="44"/>
                    </a:lnTo>
                    <a:lnTo>
                      <a:pt x="1227" y="22"/>
                    </a:lnTo>
                    <a:lnTo>
                      <a:pt x="1130" y="12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3"/>
              <p:cNvSpPr/>
              <p:nvPr/>
            </p:nvSpPr>
            <p:spPr>
              <a:xfrm>
                <a:off x="1872825" y="2442950"/>
                <a:ext cx="51125" cy="50825"/>
              </a:xfrm>
              <a:custGeom>
                <a:rect b="b" l="l" r="r" t="t"/>
                <a:pathLst>
                  <a:path extrusionOk="0" h="2033" w="2045">
                    <a:moveTo>
                      <a:pt x="947" y="0"/>
                    </a:moveTo>
                    <a:lnTo>
                      <a:pt x="840" y="11"/>
                    </a:lnTo>
                    <a:lnTo>
                      <a:pt x="732" y="33"/>
                    </a:lnTo>
                    <a:lnTo>
                      <a:pt x="635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77" y="216"/>
                    </a:lnTo>
                    <a:lnTo>
                      <a:pt x="302" y="280"/>
                    </a:lnTo>
                    <a:lnTo>
                      <a:pt x="238" y="355"/>
                    </a:lnTo>
                    <a:lnTo>
                      <a:pt x="173" y="431"/>
                    </a:lnTo>
                    <a:lnTo>
                      <a:pt x="130" y="517"/>
                    </a:lnTo>
                    <a:lnTo>
                      <a:pt x="87" y="613"/>
                    </a:lnTo>
                    <a:lnTo>
                      <a:pt x="44" y="710"/>
                    </a:lnTo>
                    <a:lnTo>
                      <a:pt x="22" y="807"/>
                    </a:lnTo>
                    <a:lnTo>
                      <a:pt x="12" y="914"/>
                    </a:lnTo>
                    <a:lnTo>
                      <a:pt x="1" y="1022"/>
                    </a:lnTo>
                    <a:lnTo>
                      <a:pt x="12" y="1130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87" y="1431"/>
                    </a:lnTo>
                    <a:lnTo>
                      <a:pt x="119" y="1517"/>
                    </a:lnTo>
                    <a:lnTo>
                      <a:pt x="173" y="1603"/>
                    </a:lnTo>
                    <a:lnTo>
                      <a:pt x="227" y="1678"/>
                    </a:lnTo>
                    <a:lnTo>
                      <a:pt x="291" y="1742"/>
                    </a:lnTo>
                    <a:lnTo>
                      <a:pt x="367" y="1807"/>
                    </a:lnTo>
                    <a:lnTo>
                      <a:pt x="442" y="1871"/>
                    </a:lnTo>
                    <a:lnTo>
                      <a:pt x="528" y="1914"/>
                    </a:lnTo>
                    <a:lnTo>
                      <a:pt x="614" y="1957"/>
                    </a:lnTo>
                    <a:lnTo>
                      <a:pt x="711" y="1990"/>
                    </a:lnTo>
                    <a:lnTo>
                      <a:pt x="807" y="2011"/>
                    </a:lnTo>
                    <a:lnTo>
                      <a:pt x="915" y="2033"/>
                    </a:lnTo>
                    <a:lnTo>
                      <a:pt x="1119" y="2033"/>
                    </a:lnTo>
                    <a:lnTo>
                      <a:pt x="1227" y="2022"/>
                    </a:lnTo>
                    <a:lnTo>
                      <a:pt x="1324" y="1990"/>
                    </a:lnTo>
                    <a:lnTo>
                      <a:pt x="1420" y="1957"/>
                    </a:lnTo>
                    <a:lnTo>
                      <a:pt x="1506" y="1925"/>
                    </a:lnTo>
                    <a:lnTo>
                      <a:pt x="1592" y="1871"/>
                    </a:lnTo>
                    <a:lnTo>
                      <a:pt x="1668" y="1818"/>
                    </a:lnTo>
                    <a:lnTo>
                      <a:pt x="1743" y="1753"/>
                    </a:lnTo>
                    <a:lnTo>
                      <a:pt x="1807" y="1678"/>
                    </a:lnTo>
                    <a:lnTo>
                      <a:pt x="1861" y="1603"/>
                    </a:lnTo>
                    <a:lnTo>
                      <a:pt x="1915" y="1527"/>
                    </a:lnTo>
                    <a:lnTo>
                      <a:pt x="1958" y="1431"/>
                    </a:lnTo>
                    <a:lnTo>
                      <a:pt x="1990" y="1345"/>
                    </a:lnTo>
                    <a:lnTo>
                      <a:pt x="2023" y="1248"/>
                    </a:lnTo>
                    <a:lnTo>
                      <a:pt x="2033" y="1140"/>
                    </a:lnTo>
                    <a:lnTo>
                      <a:pt x="2044" y="1033"/>
                    </a:lnTo>
                    <a:lnTo>
                      <a:pt x="2033" y="925"/>
                    </a:lnTo>
                    <a:lnTo>
                      <a:pt x="2023" y="828"/>
                    </a:lnTo>
                    <a:lnTo>
                      <a:pt x="2001" y="732"/>
                    </a:lnTo>
                    <a:lnTo>
                      <a:pt x="1969" y="635"/>
                    </a:lnTo>
                    <a:lnTo>
                      <a:pt x="1936" y="549"/>
                    </a:lnTo>
                    <a:lnTo>
                      <a:pt x="1883" y="463"/>
                    </a:lnTo>
                    <a:lnTo>
                      <a:pt x="1829" y="377"/>
                    </a:lnTo>
                    <a:lnTo>
                      <a:pt x="1764" y="312"/>
                    </a:lnTo>
                    <a:lnTo>
                      <a:pt x="1700" y="237"/>
                    </a:lnTo>
                    <a:lnTo>
                      <a:pt x="1625" y="183"/>
                    </a:lnTo>
                    <a:lnTo>
                      <a:pt x="1539" y="129"/>
                    </a:lnTo>
                    <a:lnTo>
                      <a:pt x="1453" y="86"/>
                    </a:lnTo>
                    <a:lnTo>
                      <a:pt x="1356" y="54"/>
                    </a:lnTo>
                    <a:lnTo>
                      <a:pt x="1259" y="22"/>
                    </a:lnTo>
                    <a:lnTo>
                      <a:pt x="1162" y="1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3"/>
              <p:cNvSpPr/>
              <p:nvPr/>
            </p:nvSpPr>
            <p:spPr>
              <a:xfrm>
                <a:off x="538125" y="2128700"/>
                <a:ext cx="51100" cy="50825"/>
              </a:xfrm>
              <a:custGeom>
                <a:rect b="b" l="l" r="r" t="t"/>
                <a:pathLst>
                  <a:path extrusionOk="0" h="2033" w="2044">
                    <a:moveTo>
                      <a:pt x="1011" y="0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1" y="301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9" y="527"/>
                    </a:lnTo>
                    <a:lnTo>
                      <a:pt x="76" y="624"/>
                    </a:lnTo>
                    <a:lnTo>
                      <a:pt x="43" y="710"/>
                    </a:lnTo>
                    <a:lnTo>
                      <a:pt x="22" y="817"/>
                    </a:lnTo>
                    <a:lnTo>
                      <a:pt x="11" y="914"/>
                    </a:lnTo>
                    <a:lnTo>
                      <a:pt x="0" y="1022"/>
                    </a:lnTo>
                    <a:lnTo>
                      <a:pt x="11" y="1129"/>
                    </a:lnTo>
                    <a:lnTo>
                      <a:pt x="22" y="1237"/>
                    </a:lnTo>
                    <a:lnTo>
                      <a:pt x="54" y="1334"/>
                    </a:lnTo>
                    <a:lnTo>
                      <a:pt x="86" y="1430"/>
                    </a:lnTo>
                    <a:lnTo>
                      <a:pt x="129" y="1516"/>
                    </a:lnTo>
                    <a:lnTo>
                      <a:pt x="172" y="1602"/>
                    </a:lnTo>
                    <a:lnTo>
                      <a:pt x="237" y="1678"/>
                    </a:lnTo>
                    <a:lnTo>
                      <a:pt x="301" y="1753"/>
                    </a:lnTo>
                    <a:lnTo>
                      <a:pt x="366" y="1817"/>
                    </a:lnTo>
                    <a:lnTo>
                      <a:pt x="452" y="1871"/>
                    </a:lnTo>
                    <a:lnTo>
                      <a:pt x="538" y="1914"/>
                    </a:lnTo>
                    <a:lnTo>
                      <a:pt x="624" y="1957"/>
                    </a:lnTo>
                    <a:lnTo>
                      <a:pt x="721" y="1990"/>
                    </a:lnTo>
                    <a:lnTo>
                      <a:pt x="818" y="2022"/>
                    </a:lnTo>
                    <a:lnTo>
                      <a:pt x="925" y="2033"/>
                    </a:lnTo>
                    <a:lnTo>
                      <a:pt x="1129" y="2033"/>
                    </a:lnTo>
                    <a:lnTo>
                      <a:pt x="1237" y="2011"/>
                    </a:lnTo>
                    <a:lnTo>
                      <a:pt x="1334" y="1990"/>
                    </a:lnTo>
                    <a:lnTo>
                      <a:pt x="1430" y="1957"/>
                    </a:lnTo>
                    <a:lnTo>
                      <a:pt x="1517" y="1914"/>
                    </a:lnTo>
                    <a:lnTo>
                      <a:pt x="1603" y="1861"/>
                    </a:lnTo>
                    <a:lnTo>
                      <a:pt x="1678" y="1807"/>
                    </a:lnTo>
                    <a:lnTo>
                      <a:pt x="1753" y="1742"/>
                    </a:lnTo>
                    <a:lnTo>
                      <a:pt x="1818" y="1667"/>
                    </a:lnTo>
                    <a:lnTo>
                      <a:pt x="1871" y="1592"/>
                    </a:lnTo>
                    <a:lnTo>
                      <a:pt x="1925" y="1506"/>
                    </a:lnTo>
                    <a:lnTo>
                      <a:pt x="1968" y="1420"/>
                    </a:lnTo>
                    <a:lnTo>
                      <a:pt x="2000" y="1323"/>
                    </a:lnTo>
                    <a:lnTo>
                      <a:pt x="2022" y="1226"/>
                    </a:lnTo>
                    <a:lnTo>
                      <a:pt x="2033" y="1119"/>
                    </a:lnTo>
                    <a:lnTo>
                      <a:pt x="2043" y="1011"/>
                    </a:lnTo>
                    <a:lnTo>
                      <a:pt x="2033" y="903"/>
                    </a:lnTo>
                    <a:lnTo>
                      <a:pt x="2022" y="807"/>
                    </a:lnTo>
                    <a:lnTo>
                      <a:pt x="1990" y="699"/>
                    </a:lnTo>
                    <a:lnTo>
                      <a:pt x="1957" y="613"/>
                    </a:lnTo>
                    <a:lnTo>
                      <a:pt x="1914" y="516"/>
                    </a:lnTo>
                    <a:lnTo>
                      <a:pt x="1861" y="441"/>
                    </a:lnTo>
                    <a:lnTo>
                      <a:pt x="1807" y="355"/>
                    </a:lnTo>
                    <a:lnTo>
                      <a:pt x="1742" y="291"/>
                    </a:lnTo>
                    <a:lnTo>
                      <a:pt x="1667" y="226"/>
                    </a:lnTo>
                    <a:lnTo>
                      <a:pt x="1592" y="162"/>
                    </a:lnTo>
                    <a:lnTo>
                      <a:pt x="1506" y="119"/>
                    </a:lnTo>
                    <a:lnTo>
                      <a:pt x="1420" y="76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3"/>
              <p:cNvSpPr/>
              <p:nvPr/>
            </p:nvSpPr>
            <p:spPr>
              <a:xfrm>
                <a:off x="1953750" y="2128700"/>
                <a:ext cx="50575" cy="50825"/>
              </a:xfrm>
              <a:custGeom>
                <a:rect b="b" l="l" r="r" t="t"/>
                <a:pathLst>
                  <a:path extrusionOk="0" h="2033" w="2023">
                    <a:moveTo>
                      <a:pt x="990" y="0"/>
                    </a:moveTo>
                    <a:lnTo>
                      <a:pt x="893" y="11"/>
                    </a:lnTo>
                    <a:lnTo>
                      <a:pt x="786" y="33"/>
                    </a:lnTo>
                    <a:lnTo>
                      <a:pt x="689" y="54"/>
                    </a:lnTo>
                    <a:lnTo>
                      <a:pt x="592" y="86"/>
                    </a:lnTo>
                    <a:lnTo>
                      <a:pt x="506" y="129"/>
                    </a:lnTo>
                    <a:lnTo>
                      <a:pt x="431" y="183"/>
                    </a:lnTo>
                    <a:lnTo>
                      <a:pt x="345" y="237"/>
                    </a:lnTo>
                    <a:lnTo>
                      <a:pt x="280" y="31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08" y="538"/>
                    </a:lnTo>
                    <a:lnTo>
                      <a:pt x="76" y="635"/>
                    </a:lnTo>
                    <a:lnTo>
                      <a:pt x="44" y="731"/>
                    </a:lnTo>
                    <a:lnTo>
                      <a:pt x="11" y="828"/>
                    </a:lnTo>
                    <a:lnTo>
                      <a:pt x="1" y="925"/>
                    </a:lnTo>
                    <a:lnTo>
                      <a:pt x="1" y="1033"/>
                    </a:lnTo>
                    <a:lnTo>
                      <a:pt x="1" y="1140"/>
                    </a:lnTo>
                    <a:lnTo>
                      <a:pt x="22" y="1237"/>
                    </a:lnTo>
                    <a:lnTo>
                      <a:pt x="44" y="1344"/>
                    </a:lnTo>
                    <a:lnTo>
                      <a:pt x="87" y="1430"/>
                    </a:lnTo>
                    <a:lnTo>
                      <a:pt x="130" y="1516"/>
                    </a:lnTo>
                    <a:lnTo>
                      <a:pt x="173" y="1602"/>
                    </a:lnTo>
                    <a:lnTo>
                      <a:pt x="237" y="1678"/>
                    </a:lnTo>
                    <a:lnTo>
                      <a:pt x="302" y="1753"/>
                    </a:lnTo>
                    <a:lnTo>
                      <a:pt x="377" y="1817"/>
                    </a:lnTo>
                    <a:lnTo>
                      <a:pt x="452" y="1871"/>
                    </a:lnTo>
                    <a:lnTo>
                      <a:pt x="538" y="1914"/>
                    </a:lnTo>
                    <a:lnTo>
                      <a:pt x="624" y="1957"/>
                    </a:lnTo>
                    <a:lnTo>
                      <a:pt x="721" y="1990"/>
                    </a:lnTo>
                    <a:lnTo>
                      <a:pt x="818" y="2011"/>
                    </a:lnTo>
                    <a:lnTo>
                      <a:pt x="925" y="2033"/>
                    </a:lnTo>
                    <a:lnTo>
                      <a:pt x="1033" y="2033"/>
                    </a:lnTo>
                    <a:lnTo>
                      <a:pt x="1130" y="2022"/>
                    </a:lnTo>
                    <a:lnTo>
                      <a:pt x="1237" y="2011"/>
                    </a:lnTo>
                    <a:lnTo>
                      <a:pt x="1334" y="1979"/>
                    </a:lnTo>
                    <a:lnTo>
                      <a:pt x="1431" y="1947"/>
                    </a:lnTo>
                    <a:lnTo>
                      <a:pt x="1517" y="1904"/>
                    </a:lnTo>
                    <a:lnTo>
                      <a:pt x="1592" y="1850"/>
                    </a:lnTo>
                    <a:lnTo>
                      <a:pt x="1678" y="1796"/>
                    </a:lnTo>
                    <a:lnTo>
                      <a:pt x="1743" y="1731"/>
                    </a:lnTo>
                    <a:lnTo>
                      <a:pt x="1807" y="1656"/>
                    </a:lnTo>
                    <a:lnTo>
                      <a:pt x="1861" y="1581"/>
                    </a:lnTo>
                    <a:lnTo>
                      <a:pt x="1915" y="1495"/>
                    </a:lnTo>
                    <a:lnTo>
                      <a:pt x="1958" y="1409"/>
                    </a:lnTo>
                    <a:lnTo>
                      <a:pt x="1979" y="1312"/>
                    </a:lnTo>
                    <a:lnTo>
                      <a:pt x="2011" y="1215"/>
                    </a:lnTo>
                    <a:lnTo>
                      <a:pt x="2022" y="1108"/>
                    </a:lnTo>
                    <a:lnTo>
                      <a:pt x="2022" y="1000"/>
                    </a:lnTo>
                    <a:lnTo>
                      <a:pt x="2022" y="893"/>
                    </a:lnTo>
                    <a:lnTo>
                      <a:pt x="2001" y="796"/>
                    </a:lnTo>
                    <a:lnTo>
                      <a:pt x="1979" y="699"/>
                    </a:lnTo>
                    <a:lnTo>
                      <a:pt x="1936" y="602"/>
                    </a:lnTo>
                    <a:lnTo>
                      <a:pt x="1893" y="516"/>
                    </a:lnTo>
                    <a:lnTo>
                      <a:pt x="1850" y="430"/>
                    </a:lnTo>
                    <a:lnTo>
                      <a:pt x="1786" y="355"/>
                    </a:lnTo>
                    <a:lnTo>
                      <a:pt x="1721" y="291"/>
                    </a:lnTo>
                    <a:lnTo>
                      <a:pt x="1646" y="226"/>
                    </a:lnTo>
                    <a:lnTo>
                      <a:pt x="1571" y="162"/>
                    </a:lnTo>
                    <a:lnTo>
                      <a:pt x="1485" y="119"/>
                    </a:lnTo>
                    <a:lnTo>
                      <a:pt x="1398" y="76"/>
                    </a:lnTo>
                    <a:lnTo>
                      <a:pt x="1302" y="43"/>
                    </a:lnTo>
                    <a:lnTo>
                      <a:pt x="1205" y="22"/>
                    </a:lnTo>
                    <a:lnTo>
                      <a:pt x="1097" y="11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3"/>
              <p:cNvSpPr/>
              <p:nvPr/>
            </p:nvSpPr>
            <p:spPr>
              <a:xfrm>
                <a:off x="538400" y="2206650"/>
                <a:ext cx="50550" cy="50575"/>
              </a:xfrm>
              <a:custGeom>
                <a:rect b="b" l="l" r="r" t="t"/>
                <a:pathLst>
                  <a:path extrusionOk="0" h="2023" w="2022">
                    <a:moveTo>
                      <a:pt x="1011" y="1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26"/>
                    </a:lnTo>
                    <a:lnTo>
                      <a:pt x="290" y="291"/>
                    </a:lnTo>
                    <a:lnTo>
                      <a:pt x="226" y="355"/>
                    </a:lnTo>
                    <a:lnTo>
                      <a:pt x="172" y="441"/>
                    </a:lnTo>
                    <a:lnTo>
                      <a:pt x="118" y="517"/>
                    </a:lnTo>
                    <a:lnTo>
                      <a:pt x="75" y="614"/>
                    </a:lnTo>
                    <a:lnTo>
                      <a:pt x="43" y="700"/>
                    </a:lnTo>
                    <a:lnTo>
                      <a:pt x="22" y="796"/>
                    </a:lnTo>
                    <a:lnTo>
                      <a:pt x="0" y="904"/>
                    </a:lnTo>
                    <a:lnTo>
                      <a:pt x="0" y="1011"/>
                    </a:lnTo>
                    <a:lnTo>
                      <a:pt x="0" y="1119"/>
                    </a:lnTo>
                    <a:lnTo>
                      <a:pt x="11" y="1216"/>
                    </a:lnTo>
                    <a:lnTo>
                      <a:pt x="43" y="1312"/>
                    </a:lnTo>
                    <a:lnTo>
                      <a:pt x="75" y="1409"/>
                    </a:lnTo>
                    <a:lnTo>
                      <a:pt x="118" y="1495"/>
                    </a:lnTo>
                    <a:lnTo>
                      <a:pt x="161" y="1581"/>
                    </a:lnTo>
                    <a:lnTo>
                      <a:pt x="215" y="1657"/>
                    </a:lnTo>
                    <a:lnTo>
                      <a:pt x="280" y="1732"/>
                    </a:lnTo>
                    <a:lnTo>
                      <a:pt x="355" y="1796"/>
                    </a:lnTo>
                    <a:lnTo>
                      <a:pt x="430" y="1861"/>
                    </a:lnTo>
                    <a:lnTo>
                      <a:pt x="516" y="1904"/>
                    </a:lnTo>
                    <a:lnTo>
                      <a:pt x="602" y="1947"/>
                    </a:lnTo>
                    <a:lnTo>
                      <a:pt x="699" y="1979"/>
                    </a:lnTo>
                    <a:lnTo>
                      <a:pt x="796" y="2011"/>
                    </a:lnTo>
                    <a:lnTo>
                      <a:pt x="903" y="2022"/>
                    </a:lnTo>
                    <a:lnTo>
                      <a:pt x="1108" y="2022"/>
                    </a:lnTo>
                    <a:lnTo>
                      <a:pt x="1215" y="2011"/>
                    </a:lnTo>
                    <a:lnTo>
                      <a:pt x="1312" y="1990"/>
                    </a:lnTo>
                    <a:lnTo>
                      <a:pt x="1409" y="1947"/>
                    </a:lnTo>
                    <a:lnTo>
                      <a:pt x="1495" y="1915"/>
                    </a:lnTo>
                    <a:lnTo>
                      <a:pt x="1581" y="1861"/>
                    </a:lnTo>
                    <a:lnTo>
                      <a:pt x="1656" y="1807"/>
                    </a:lnTo>
                    <a:lnTo>
                      <a:pt x="1731" y="1743"/>
                    </a:lnTo>
                    <a:lnTo>
                      <a:pt x="1796" y="1667"/>
                    </a:lnTo>
                    <a:lnTo>
                      <a:pt x="1850" y="1592"/>
                    </a:lnTo>
                    <a:lnTo>
                      <a:pt x="1903" y="1506"/>
                    </a:lnTo>
                    <a:lnTo>
                      <a:pt x="1946" y="1420"/>
                    </a:lnTo>
                    <a:lnTo>
                      <a:pt x="1979" y="1323"/>
                    </a:lnTo>
                    <a:lnTo>
                      <a:pt x="2000" y="1226"/>
                    </a:lnTo>
                    <a:lnTo>
                      <a:pt x="2022" y="1130"/>
                    </a:lnTo>
                    <a:lnTo>
                      <a:pt x="2022" y="1022"/>
                    </a:lnTo>
                    <a:lnTo>
                      <a:pt x="2022" y="915"/>
                    </a:lnTo>
                    <a:lnTo>
                      <a:pt x="2000" y="807"/>
                    </a:lnTo>
                    <a:lnTo>
                      <a:pt x="1979" y="710"/>
                    </a:lnTo>
                    <a:lnTo>
                      <a:pt x="1946" y="614"/>
                    </a:lnTo>
                    <a:lnTo>
                      <a:pt x="1903" y="527"/>
                    </a:lnTo>
                    <a:lnTo>
                      <a:pt x="1860" y="441"/>
                    </a:lnTo>
                    <a:lnTo>
                      <a:pt x="1796" y="366"/>
                    </a:lnTo>
                    <a:lnTo>
                      <a:pt x="1731" y="291"/>
                    </a:lnTo>
                    <a:lnTo>
                      <a:pt x="1667" y="226"/>
                    </a:lnTo>
                    <a:lnTo>
                      <a:pt x="1592" y="173"/>
                    </a:lnTo>
                    <a:lnTo>
                      <a:pt x="1506" y="119"/>
                    </a:lnTo>
                    <a:lnTo>
                      <a:pt x="1419" y="76"/>
                    </a:lnTo>
                    <a:lnTo>
                      <a:pt x="1323" y="44"/>
                    </a:lnTo>
                    <a:lnTo>
                      <a:pt x="1226" y="22"/>
                    </a:lnTo>
                    <a:lnTo>
                      <a:pt x="1118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3"/>
              <p:cNvSpPr/>
              <p:nvPr/>
            </p:nvSpPr>
            <p:spPr>
              <a:xfrm>
                <a:off x="1166625" y="2835175"/>
                <a:ext cx="50850" cy="50550"/>
              </a:xfrm>
              <a:custGeom>
                <a:rect b="b" l="l" r="r" t="t"/>
                <a:pathLst>
                  <a:path extrusionOk="0" h="2022" w="2034">
                    <a:moveTo>
                      <a:pt x="915" y="0"/>
                    </a:moveTo>
                    <a:lnTo>
                      <a:pt x="818" y="22"/>
                    </a:lnTo>
                    <a:lnTo>
                      <a:pt x="711" y="43"/>
                    </a:lnTo>
                    <a:lnTo>
                      <a:pt x="625" y="75"/>
                    </a:lnTo>
                    <a:lnTo>
                      <a:pt x="528" y="118"/>
                    </a:lnTo>
                    <a:lnTo>
                      <a:pt x="452" y="161"/>
                    </a:lnTo>
                    <a:lnTo>
                      <a:pt x="366" y="226"/>
                    </a:lnTo>
                    <a:lnTo>
                      <a:pt x="302" y="290"/>
                    </a:lnTo>
                    <a:lnTo>
                      <a:pt x="237" y="355"/>
                    </a:lnTo>
                    <a:lnTo>
                      <a:pt x="173" y="430"/>
                    </a:lnTo>
                    <a:lnTo>
                      <a:pt x="130" y="516"/>
                    </a:lnTo>
                    <a:lnTo>
                      <a:pt x="87" y="602"/>
                    </a:lnTo>
                    <a:lnTo>
                      <a:pt x="55" y="699"/>
                    </a:lnTo>
                    <a:lnTo>
                      <a:pt x="22" y="796"/>
                    </a:lnTo>
                    <a:lnTo>
                      <a:pt x="12" y="903"/>
                    </a:lnTo>
                    <a:lnTo>
                      <a:pt x="1" y="1011"/>
                    </a:lnTo>
                    <a:lnTo>
                      <a:pt x="12" y="1108"/>
                    </a:lnTo>
                    <a:lnTo>
                      <a:pt x="22" y="1215"/>
                    </a:lnTo>
                    <a:lnTo>
                      <a:pt x="44" y="1312"/>
                    </a:lnTo>
                    <a:lnTo>
                      <a:pt x="76" y="1409"/>
                    </a:lnTo>
                    <a:lnTo>
                      <a:pt x="119" y="1495"/>
                    </a:lnTo>
                    <a:lnTo>
                      <a:pt x="173" y="1581"/>
                    </a:lnTo>
                    <a:lnTo>
                      <a:pt x="227" y="1656"/>
                    </a:lnTo>
                    <a:lnTo>
                      <a:pt x="291" y="1731"/>
                    </a:lnTo>
                    <a:lnTo>
                      <a:pt x="366" y="1796"/>
                    </a:lnTo>
                    <a:lnTo>
                      <a:pt x="442" y="1850"/>
                    </a:lnTo>
                    <a:lnTo>
                      <a:pt x="528" y="1903"/>
                    </a:lnTo>
                    <a:lnTo>
                      <a:pt x="614" y="1946"/>
                    </a:lnTo>
                    <a:lnTo>
                      <a:pt x="711" y="1979"/>
                    </a:lnTo>
                    <a:lnTo>
                      <a:pt x="807" y="2000"/>
                    </a:lnTo>
                    <a:lnTo>
                      <a:pt x="904" y="2022"/>
                    </a:lnTo>
                    <a:lnTo>
                      <a:pt x="1119" y="2022"/>
                    </a:lnTo>
                    <a:lnTo>
                      <a:pt x="1227" y="2011"/>
                    </a:lnTo>
                    <a:lnTo>
                      <a:pt x="1323" y="1979"/>
                    </a:lnTo>
                    <a:lnTo>
                      <a:pt x="1420" y="1946"/>
                    </a:lnTo>
                    <a:lnTo>
                      <a:pt x="1506" y="1903"/>
                    </a:lnTo>
                    <a:lnTo>
                      <a:pt x="1592" y="1860"/>
                    </a:lnTo>
                    <a:lnTo>
                      <a:pt x="1668" y="1807"/>
                    </a:lnTo>
                    <a:lnTo>
                      <a:pt x="1743" y="1742"/>
                    </a:lnTo>
                    <a:lnTo>
                      <a:pt x="1807" y="1667"/>
                    </a:lnTo>
                    <a:lnTo>
                      <a:pt x="1861" y="1591"/>
                    </a:lnTo>
                    <a:lnTo>
                      <a:pt x="1915" y="1505"/>
                    </a:lnTo>
                    <a:lnTo>
                      <a:pt x="1958" y="1419"/>
                    </a:lnTo>
                    <a:lnTo>
                      <a:pt x="1990" y="1323"/>
                    </a:lnTo>
                    <a:lnTo>
                      <a:pt x="2012" y="1226"/>
                    </a:lnTo>
                    <a:lnTo>
                      <a:pt x="2022" y="1118"/>
                    </a:lnTo>
                    <a:lnTo>
                      <a:pt x="2033" y="1022"/>
                    </a:lnTo>
                    <a:lnTo>
                      <a:pt x="2033" y="914"/>
                    </a:lnTo>
                    <a:lnTo>
                      <a:pt x="2012" y="806"/>
                    </a:lnTo>
                    <a:lnTo>
                      <a:pt x="1990" y="710"/>
                    </a:lnTo>
                    <a:lnTo>
                      <a:pt x="1958" y="613"/>
                    </a:lnTo>
                    <a:lnTo>
                      <a:pt x="1915" y="527"/>
                    </a:lnTo>
                    <a:lnTo>
                      <a:pt x="1861" y="441"/>
                    </a:lnTo>
                    <a:lnTo>
                      <a:pt x="1807" y="366"/>
                    </a:lnTo>
                    <a:lnTo>
                      <a:pt x="1743" y="290"/>
                    </a:lnTo>
                    <a:lnTo>
                      <a:pt x="1678" y="226"/>
                    </a:lnTo>
                    <a:lnTo>
                      <a:pt x="1592" y="172"/>
                    </a:lnTo>
                    <a:lnTo>
                      <a:pt x="1517" y="118"/>
                    </a:lnTo>
                    <a:lnTo>
                      <a:pt x="1420" y="75"/>
                    </a:lnTo>
                    <a:lnTo>
                      <a:pt x="1334" y="43"/>
                    </a:lnTo>
                    <a:lnTo>
                      <a:pt x="1237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3"/>
              <p:cNvSpPr/>
              <p:nvPr/>
            </p:nvSpPr>
            <p:spPr>
              <a:xfrm>
                <a:off x="1244600" y="2834900"/>
                <a:ext cx="50825" cy="51100"/>
              </a:xfrm>
              <a:custGeom>
                <a:rect b="b" l="l" r="r" t="t"/>
                <a:pathLst>
                  <a:path extrusionOk="0" h="2044" w="2033">
                    <a:moveTo>
                      <a:pt x="1011" y="0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1" y="291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8" y="527"/>
                    </a:lnTo>
                    <a:lnTo>
                      <a:pt x="75" y="613"/>
                    </a:lnTo>
                    <a:lnTo>
                      <a:pt x="43" y="699"/>
                    </a:lnTo>
                    <a:lnTo>
                      <a:pt x="22" y="807"/>
                    </a:lnTo>
                    <a:lnTo>
                      <a:pt x="0" y="904"/>
                    </a:lnTo>
                    <a:lnTo>
                      <a:pt x="0" y="1011"/>
                    </a:lnTo>
                    <a:lnTo>
                      <a:pt x="0" y="1119"/>
                    </a:lnTo>
                    <a:lnTo>
                      <a:pt x="11" y="1226"/>
                    </a:lnTo>
                    <a:lnTo>
                      <a:pt x="43" y="1334"/>
                    </a:lnTo>
                    <a:lnTo>
                      <a:pt x="75" y="1430"/>
                    </a:lnTo>
                    <a:lnTo>
                      <a:pt x="118" y="1516"/>
                    </a:lnTo>
                    <a:lnTo>
                      <a:pt x="161" y="1602"/>
                    </a:lnTo>
                    <a:lnTo>
                      <a:pt x="226" y="1678"/>
                    </a:lnTo>
                    <a:lnTo>
                      <a:pt x="291" y="1753"/>
                    </a:lnTo>
                    <a:lnTo>
                      <a:pt x="366" y="1818"/>
                    </a:lnTo>
                    <a:lnTo>
                      <a:pt x="452" y="1882"/>
                    </a:lnTo>
                    <a:lnTo>
                      <a:pt x="538" y="1925"/>
                    </a:lnTo>
                    <a:lnTo>
                      <a:pt x="624" y="1968"/>
                    </a:lnTo>
                    <a:lnTo>
                      <a:pt x="721" y="2000"/>
                    </a:lnTo>
                    <a:lnTo>
                      <a:pt x="828" y="2022"/>
                    </a:lnTo>
                    <a:lnTo>
                      <a:pt x="936" y="2043"/>
                    </a:lnTo>
                    <a:lnTo>
                      <a:pt x="1043" y="2043"/>
                    </a:lnTo>
                    <a:lnTo>
                      <a:pt x="1151" y="2033"/>
                    </a:lnTo>
                    <a:lnTo>
                      <a:pt x="1248" y="2022"/>
                    </a:lnTo>
                    <a:lnTo>
                      <a:pt x="1344" y="1990"/>
                    </a:lnTo>
                    <a:lnTo>
                      <a:pt x="1441" y="1957"/>
                    </a:lnTo>
                    <a:lnTo>
                      <a:pt x="1527" y="1914"/>
                    </a:lnTo>
                    <a:lnTo>
                      <a:pt x="1613" y="1861"/>
                    </a:lnTo>
                    <a:lnTo>
                      <a:pt x="1688" y="1807"/>
                    </a:lnTo>
                    <a:lnTo>
                      <a:pt x="1753" y="1731"/>
                    </a:lnTo>
                    <a:lnTo>
                      <a:pt x="1817" y="1667"/>
                    </a:lnTo>
                    <a:lnTo>
                      <a:pt x="1871" y="1581"/>
                    </a:lnTo>
                    <a:lnTo>
                      <a:pt x="1925" y="1495"/>
                    </a:lnTo>
                    <a:lnTo>
                      <a:pt x="1957" y="1409"/>
                    </a:lnTo>
                    <a:lnTo>
                      <a:pt x="1990" y="1312"/>
                    </a:lnTo>
                    <a:lnTo>
                      <a:pt x="2011" y="1215"/>
                    </a:lnTo>
                    <a:lnTo>
                      <a:pt x="2033" y="1119"/>
                    </a:lnTo>
                    <a:lnTo>
                      <a:pt x="2033" y="1011"/>
                    </a:lnTo>
                    <a:lnTo>
                      <a:pt x="2022" y="904"/>
                    </a:lnTo>
                    <a:lnTo>
                      <a:pt x="2011" y="796"/>
                    </a:lnTo>
                    <a:lnTo>
                      <a:pt x="1990" y="699"/>
                    </a:lnTo>
                    <a:lnTo>
                      <a:pt x="1946" y="613"/>
                    </a:lnTo>
                    <a:lnTo>
                      <a:pt x="1914" y="516"/>
                    </a:lnTo>
                    <a:lnTo>
                      <a:pt x="1860" y="441"/>
                    </a:lnTo>
                    <a:lnTo>
                      <a:pt x="1796" y="355"/>
                    </a:lnTo>
                    <a:lnTo>
                      <a:pt x="1731" y="291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9"/>
                    </a:lnTo>
                    <a:lnTo>
                      <a:pt x="1409" y="76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19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3"/>
              <p:cNvSpPr/>
              <p:nvPr/>
            </p:nvSpPr>
            <p:spPr>
              <a:xfrm>
                <a:off x="1322550" y="2835175"/>
                <a:ext cx="50575" cy="50550"/>
              </a:xfrm>
              <a:custGeom>
                <a:rect b="b" l="l" r="r" t="t"/>
                <a:pathLst>
                  <a:path extrusionOk="0" h="2022" w="2023">
                    <a:moveTo>
                      <a:pt x="915" y="0"/>
                    </a:moveTo>
                    <a:lnTo>
                      <a:pt x="807" y="11"/>
                    </a:lnTo>
                    <a:lnTo>
                      <a:pt x="710" y="43"/>
                    </a:lnTo>
                    <a:lnTo>
                      <a:pt x="613" y="75"/>
                    </a:lnTo>
                    <a:lnTo>
                      <a:pt x="527" y="108"/>
                    </a:lnTo>
                    <a:lnTo>
                      <a:pt x="441" y="161"/>
                    </a:lnTo>
                    <a:lnTo>
                      <a:pt x="366" y="215"/>
                    </a:lnTo>
                    <a:lnTo>
                      <a:pt x="291" y="280"/>
                    </a:lnTo>
                    <a:lnTo>
                      <a:pt x="226" y="355"/>
                    </a:lnTo>
                    <a:lnTo>
                      <a:pt x="173" y="430"/>
                    </a:lnTo>
                    <a:lnTo>
                      <a:pt x="119" y="516"/>
                    </a:lnTo>
                    <a:lnTo>
                      <a:pt x="76" y="602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0"/>
                    </a:lnTo>
                    <a:lnTo>
                      <a:pt x="1" y="1108"/>
                    </a:lnTo>
                    <a:lnTo>
                      <a:pt x="11" y="1215"/>
                    </a:lnTo>
                    <a:lnTo>
                      <a:pt x="33" y="1312"/>
                    </a:lnTo>
                    <a:lnTo>
                      <a:pt x="65" y="1409"/>
                    </a:lnTo>
                    <a:lnTo>
                      <a:pt x="108" y="1495"/>
                    </a:lnTo>
                    <a:lnTo>
                      <a:pt x="162" y="1581"/>
                    </a:lnTo>
                    <a:lnTo>
                      <a:pt x="216" y="1656"/>
                    </a:lnTo>
                    <a:lnTo>
                      <a:pt x="280" y="1731"/>
                    </a:lnTo>
                    <a:lnTo>
                      <a:pt x="355" y="1796"/>
                    </a:lnTo>
                    <a:lnTo>
                      <a:pt x="431" y="1850"/>
                    </a:lnTo>
                    <a:lnTo>
                      <a:pt x="517" y="1903"/>
                    </a:lnTo>
                    <a:lnTo>
                      <a:pt x="603" y="1946"/>
                    </a:lnTo>
                    <a:lnTo>
                      <a:pt x="689" y="1979"/>
                    </a:lnTo>
                    <a:lnTo>
                      <a:pt x="796" y="2000"/>
                    </a:lnTo>
                    <a:lnTo>
                      <a:pt x="893" y="2022"/>
                    </a:lnTo>
                    <a:lnTo>
                      <a:pt x="1108" y="2022"/>
                    </a:lnTo>
                    <a:lnTo>
                      <a:pt x="1205" y="2011"/>
                    </a:lnTo>
                    <a:lnTo>
                      <a:pt x="1312" y="1989"/>
                    </a:lnTo>
                    <a:lnTo>
                      <a:pt x="1398" y="1946"/>
                    </a:lnTo>
                    <a:lnTo>
                      <a:pt x="1495" y="1914"/>
                    </a:lnTo>
                    <a:lnTo>
                      <a:pt x="1581" y="1860"/>
                    </a:lnTo>
                    <a:lnTo>
                      <a:pt x="1657" y="1807"/>
                    </a:lnTo>
                    <a:lnTo>
                      <a:pt x="1732" y="1742"/>
                    </a:lnTo>
                    <a:lnTo>
                      <a:pt x="1796" y="1667"/>
                    </a:lnTo>
                    <a:lnTo>
                      <a:pt x="1850" y="1591"/>
                    </a:lnTo>
                    <a:lnTo>
                      <a:pt x="1904" y="1505"/>
                    </a:lnTo>
                    <a:lnTo>
                      <a:pt x="1947" y="1419"/>
                    </a:lnTo>
                    <a:lnTo>
                      <a:pt x="1979" y="1333"/>
                    </a:lnTo>
                    <a:lnTo>
                      <a:pt x="2001" y="1226"/>
                    </a:lnTo>
                    <a:lnTo>
                      <a:pt x="2022" y="1129"/>
                    </a:lnTo>
                    <a:lnTo>
                      <a:pt x="2022" y="1022"/>
                    </a:lnTo>
                    <a:lnTo>
                      <a:pt x="2022" y="914"/>
                    </a:lnTo>
                    <a:lnTo>
                      <a:pt x="2011" y="817"/>
                    </a:lnTo>
                    <a:lnTo>
                      <a:pt x="1979" y="710"/>
                    </a:lnTo>
                    <a:lnTo>
                      <a:pt x="1947" y="624"/>
                    </a:lnTo>
                    <a:lnTo>
                      <a:pt x="1915" y="527"/>
                    </a:lnTo>
                    <a:lnTo>
                      <a:pt x="1861" y="441"/>
                    </a:lnTo>
                    <a:lnTo>
                      <a:pt x="1807" y="366"/>
                    </a:lnTo>
                    <a:lnTo>
                      <a:pt x="1743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20" y="75"/>
                    </a:lnTo>
                    <a:lnTo>
                      <a:pt x="1323" y="43"/>
                    </a:lnTo>
                    <a:lnTo>
                      <a:pt x="1226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3"/>
              <p:cNvSpPr/>
              <p:nvPr/>
            </p:nvSpPr>
            <p:spPr>
              <a:xfrm>
                <a:off x="1875800" y="1814450"/>
                <a:ext cx="50825" cy="50825"/>
              </a:xfrm>
              <a:custGeom>
                <a:rect b="b" l="l" r="r" t="t"/>
                <a:pathLst>
                  <a:path extrusionOk="0" h="2033" w="2033">
                    <a:moveTo>
                      <a:pt x="1011" y="0"/>
                    </a:moveTo>
                    <a:lnTo>
                      <a:pt x="903" y="11"/>
                    </a:lnTo>
                    <a:lnTo>
                      <a:pt x="807" y="22"/>
                    </a:lnTo>
                    <a:lnTo>
                      <a:pt x="710" y="54"/>
                    </a:lnTo>
                    <a:lnTo>
                      <a:pt x="613" y="86"/>
                    </a:lnTo>
                    <a:lnTo>
                      <a:pt x="527" y="129"/>
                    </a:lnTo>
                    <a:lnTo>
                      <a:pt x="441" y="172"/>
                    </a:lnTo>
                    <a:lnTo>
                      <a:pt x="366" y="237"/>
                    </a:lnTo>
                    <a:lnTo>
                      <a:pt x="291" y="301"/>
                    </a:lnTo>
                    <a:lnTo>
                      <a:pt x="226" y="366"/>
                    </a:lnTo>
                    <a:lnTo>
                      <a:pt x="172" y="452"/>
                    </a:lnTo>
                    <a:lnTo>
                      <a:pt x="119" y="527"/>
                    </a:lnTo>
                    <a:lnTo>
                      <a:pt x="75" y="624"/>
                    </a:lnTo>
                    <a:lnTo>
                      <a:pt x="43" y="710"/>
                    </a:lnTo>
                    <a:lnTo>
                      <a:pt x="22" y="817"/>
                    </a:lnTo>
                    <a:lnTo>
                      <a:pt x="11" y="914"/>
                    </a:lnTo>
                    <a:lnTo>
                      <a:pt x="0" y="1022"/>
                    </a:lnTo>
                    <a:lnTo>
                      <a:pt x="11" y="1129"/>
                    </a:lnTo>
                    <a:lnTo>
                      <a:pt x="22" y="1226"/>
                    </a:lnTo>
                    <a:lnTo>
                      <a:pt x="43" y="1333"/>
                    </a:lnTo>
                    <a:lnTo>
                      <a:pt x="75" y="1419"/>
                    </a:lnTo>
                    <a:lnTo>
                      <a:pt x="119" y="1516"/>
                    </a:lnTo>
                    <a:lnTo>
                      <a:pt x="172" y="1591"/>
                    </a:lnTo>
                    <a:lnTo>
                      <a:pt x="226" y="1677"/>
                    </a:lnTo>
                    <a:lnTo>
                      <a:pt x="291" y="1742"/>
                    </a:lnTo>
                    <a:lnTo>
                      <a:pt x="366" y="1807"/>
                    </a:lnTo>
                    <a:lnTo>
                      <a:pt x="441" y="1871"/>
                    </a:lnTo>
                    <a:lnTo>
                      <a:pt x="527" y="1914"/>
                    </a:lnTo>
                    <a:lnTo>
                      <a:pt x="613" y="1957"/>
                    </a:lnTo>
                    <a:lnTo>
                      <a:pt x="710" y="1989"/>
                    </a:lnTo>
                    <a:lnTo>
                      <a:pt x="807" y="2011"/>
                    </a:lnTo>
                    <a:lnTo>
                      <a:pt x="914" y="2032"/>
                    </a:lnTo>
                    <a:lnTo>
                      <a:pt x="1129" y="2032"/>
                    </a:lnTo>
                    <a:lnTo>
                      <a:pt x="1226" y="2011"/>
                    </a:lnTo>
                    <a:lnTo>
                      <a:pt x="1323" y="1989"/>
                    </a:lnTo>
                    <a:lnTo>
                      <a:pt x="1420" y="1957"/>
                    </a:lnTo>
                    <a:lnTo>
                      <a:pt x="1506" y="1914"/>
                    </a:lnTo>
                    <a:lnTo>
                      <a:pt x="1592" y="1860"/>
                    </a:lnTo>
                    <a:lnTo>
                      <a:pt x="1667" y="1807"/>
                    </a:lnTo>
                    <a:lnTo>
                      <a:pt x="1742" y="1742"/>
                    </a:lnTo>
                    <a:lnTo>
                      <a:pt x="1807" y="1667"/>
                    </a:lnTo>
                    <a:lnTo>
                      <a:pt x="1860" y="1591"/>
                    </a:lnTo>
                    <a:lnTo>
                      <a:pt x="1914" y="1505"/>
                    </a:lnTo>
                    <a:lnTo>
                      <a:pt x="1957" y="1419"/>
                    </a:lnTo>
                    <a:lnTo>
                      <a:pt x="1990" y="1323"/>
                    </a:lnTo>
                    <a:lnTo>
                      <a:pt x="2011" y="1226"/>
                    </a:lnTo>
                    <a:lnTo>
                      <a:pt x="2022" y="1118"/>
                    </a:lnTo>
                    <a:lnTo>
                      <a:pt x="2033" y="1022"/>
                    </a:lnTo>
                    <a:lnTo>
                      <a:pt x="2022" y="914"/>
                    </a:lnTo>
                    <a:lnTo>
                      <a:pt x="2011" y="807"/>
                    </a:lnTo>
                    <a:lnTo>
                      <a:pt x="1990" y="710"/>
                    </a:lnTo>
                    <a:lnTo>
                      <a:pt x="1947" y="613"/>
                    </a:lnTo>
                    <a:lnTo>
                      <a:pt x="1904" y="527"/>
                    </a:lnTo>
                    <a:lnTo>
                      <a:pt x="1860" y="441"/>
                    </a:lnTo>
                    <a:lnTo>
                      <a:pt x="1796" y="366"/>
                    </a:lnTo>
                    <a:lnTo>
                      <a:pt x="1731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09" y="86"/>
                    </a:lnTo>
                    <a:lnTo>
                      <a:pt x="1323" y="54"/>
                    </a:lnTo>
                    <a:lnTo>
                      <a:pt x="1226" y="22"/>
                    </a:lnTo>
                    <a:lnTo>
                      <a:pt x="1119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3"/>
              <p:cNvSpPr/>
              <p:nvPr/>
            </p:nvSpPr>
            <p:spPr>
              <a:xfrm>
                <a:off x="930325" y="1497500"/>
                <a:ext cx="50850" cy="50825"/>
              </a:xfrm>
              <a:custGeom>
                <a:rect b="b" l="l" r="r" t="t"/>
                <a:pathLst>
                  <a:path extrusionOk="0" h="2033" w="2034">
                    <a:moveTo>
                      <a:pt x="1012" y="0"/>
                    </a:moveTo>
                    <a:lnTo>
                      <a:pt x="904" y="11"/>
                    </a:lnTo>
                    <a:lnTo>
                      <a:pt x="797" y="22"/>
                    </a:lnTo>
                    <a:lnTo>
                      <a:pt x="700" y="54"/>
                    </a:lnTo>
                    <a:lnTo>
                      <a:pt x="614" y="86"/>
                    </a:lnTo>
                    <a:lnTo>
                      <a:pt x="517" y="129"/>
                    </a:lnTo>
                    <a:lnTo>
                      <a:pt x="442" y="172"/>
                    </a:lnTo>
                    <a:lnTo>
                      <a:pt x="356" y="237"/>
                    </a:lnTo>
                    <a:lnTo>
                      <a:pt x="291" y="301"/>
                    </a:lnTo>
                    <a:lnTo>
                      <a:pt x="227" y="366"/>
                    </a:lnTo>
                    <a:lnTo>
                      <a:pt x="173" y="452"/>
                    </a:lnTo>
                    <a:lnTo>
                      <a:pt x="119" y="527"/>
                    </a:lnTo>
                    <a:lnTo>
                      <a:pt x="76" y="624"/>
                    </a:lnTo>
                    <a:lnTo>
                      <a:pt x="44" y="721"/>
                    </a:lnTo>
                    <a:lnTo>
                      <a:pt x="22" y="818"/>
                    </a:lnTo>
                    <a:lnTo>
                      <a:pt x="1" y="914"/>
                    </a:lnTo>
                    <a:lnTo>
                      <a:pt x="1" y="1022"/>
                    </a:lnTo>
                    <a:lnTo>
                      <a:pt x="12" y="1129"/>
                    </a:lnTo>
                    <a:lnTo>
                      <a:pt x="22" y="1237"/>
                    </a:lnTo>
                    <a:lnTo>
                      <a:pt x="44" y="1334"/>
                    </a:lnTo>
                    <a:lnTo>
                      <a:pt x="76" y="1420"/>
                    </a:lnTo>
                    <a:lnTo>
                      <a:pt x="119" y="1516"/>
                    </a:lnTo>
                    <a:lnTo>
                      <a:pt x="173" y="1592"/>
                    </a:lnTo>
                    <a:lnTo>
                      <a:pt x="227" y="1678"/>
                    </a:lnTo>
                    <a:lnTo>
                      <a:pt x="302" y="1742"/>
                    </a:lnTo>
                    <a:lnTo>
                      <a:pt x="367" y="1807"/>
                    </a:lnTo>
                    <a:lnTo>
                      <a:pt x="442" y="1861"/>
                    </a:lnTo>
                    <a:lnTo>
                      <a:pt x="528" y="1914"/>
                    </a:lnTo>
                    <a:lnTo>
                      <a:pt x="625" y="1957"/>
                    </a:lnTo>
                    <a:lnTo>
                      <a:pt x="711" y="1990"/>
                    </a:lnTo>
                    <a:lnTo>
                      <a:pt x="818" y="2011"/>
                    </a:lnTo>
                    <a:lnTo>
                      <a:pt x="915" y="2022"/>
                    </a:lnTo>
                    <a:lnTo>
                      <a:pt x="1022" y="2033"/>
                    </a:lnTo>
                    <a:lnTo>
                      <a:pt x="1130" y="2022"/>
                    </a:lnTo>
                    <a:lnTo>
                      <a:pt x="1227" y="2011"/>
                    </a:lnTo>
                    <a:lnTo>
                      <a:pt x="1334" y="1990"/>
                    </a:lnTo>
                    <a:lnTo>
                      <a:pt x="1420" y="1947"/>
                    </a:lnTo>
                    <a:lnTo>
                      <a:pt x="1506" y="1914"/>
                    </a:lnTo>
                    <a:lnTo>
                      <a:pt x="1592" y="1861"/>
                    </a:lnTo>
                    <a:lnTo>
                      <a:pt x="1668" y="1796"/>
                    </a:lnTo>
                    <a:lnTo>
                      <a:pt x="1743" y="1732"/>
                    </a:lnTo>
                    <a:lnTo>
                      <a:pt x="1807" y="1667"/>
                    </a:lnTo>
                    <a:lnTo>
                      <a:pt x="1861" y="1592"/>
                    </a:lnTo>
                    <a:lnTo>
                      <a:pt x="1915" y="1506"/>
                    </a:lnTo>
                    <a:lnTo>
                      <a:pt x="1958" y="1409"/>
                    </a:lnTo>
                    <a:lnTo>
                      <a:pt x="1990" y="1323"/>
                    </a:lnTo>
                    <a:lnTo>
                      <a:pt x="2012" y="1215"/>
                    </a:lnTo>
                    <a:lnTo>
                      <a:pt x="2023" y="1119"/>
                    </a:lnTo>
                    <a:lnTo>
                      <a:pt x="2033" y="1011"/>
                    </a:lnTo>
                    <a:lnTo>
                      <a:pt x="2023" y="904"/>
                    </a:lnTo>
                    <a:lnTo>
                      <a:pt x="2012" y="807"/>
                    </a:lnTo>
                    <a:lnTo>
                      <a:pt x="1980" y="699"/>
                    </a:lnTo>
                    <a:lnTo>
                      <a:pt x="1947" y="613"/>
                    </a:lnTo>
                    <a:lnTo>
                      <a:pt x="1904" y="516"/>
                    </a:lnTo>
                    <a:lnTo>
                      <a:pt x="1861" y="441"/>
                    </a:lnTo>
                    <a:lnTo>
                      <a:pt x="1797" y="366"/>
                    </a:lnTo>
                    <a:lnTo>
                      <a:pt x="1732" y="291"/>
                    </a:lnTo>
                    <a:lnTo>
                      <a:pt x="1668" y="226"/>
                    </a:lnTo>
                    <a:lnTo>
                      <a:pt x="1582" y="172"/>
                    </a:lnTo>
                    <a:lnTo>
                      <a:pt x="1506" y="119"/>
                    </a:lnTo>
                    <a:lnTo>
                      <a:pt x="1410" y="76"/>
                    </a:lnTo>
                    <a:lnTo>
                      <a:pt x="1313" y="43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1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3"/>
              <p:cNvSpPr/>
              <p:nvPr/>
            </p:nvSpPr>
            <p:spPr>
              <a:xfrm>
                <a:off x="1558575" y="1500175"/>
                <a:ext cx="51100" cy="51100"/>
              </a:xfrm>
              <a:custGeom>
                <a:rect b="b" l="l" r="r" t="t"/>
                <a:pathLst>
                  <a:path extrusionOk="0" h="2044" w="2044">
                    <a:moveTo>
                      <a:pt x="1033" y="1"/>
                    </a:moveTo>
                    <a:lnTo>
                      <a:pt x="915" y="12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87"/>
                    </a:lnTo>
                    <a:lnTo>
                      <a:pt x="528" y="130"/>
                    </a:lnTo>
                    <a:lnTo>
                      <a:pt x="442" y="173"/>
                    </a:lnTo>
                    <a:lnTo>
                      <a:pt x="356" y="237"/>
                    </a:lnTo>
                    <a:lnTo>
                      <a:pt x="280" y="30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19" y="549"/>
                    </a:lnTo>
                    <a:lnTo>
                      <a:pt x="76" y="635"/>
                    </a:lnTo>
                    <a:lnTo>
                      <a:pt x="44" y="743"/>
                    </a:lnTo>
                    <a:lnTo>
                      <a:pt x="22" y="840"/>
                    </a:lnTo>
                    <a:lnTo>
                      <a:pt x="11" y="947"/>
                    </a:lnTo>
                    <a:lnTo>
                      <a:pt x="1" y="1055"/>
                    </a:lnTo>
                    <a:lnTo>
                      <a:pt x="11" y="1162"/>
                    </a:lnTo>
                    <a:lnTo>
                      <a:pt x="33" y="1270"/>
                    </a:lnTo>
                    <a:lnTo>
                      <a:pt x="54" y="1366"/>
                    </a:lnTo>
                    <a:lnTo>
                      <a:pt x="97" y="1452"/>
                    </a:lnTo>
                    <a:lnTo>
                      <a:pt x="140" y="1539"/>
                    </a:lnTo>
                    <a:lnTo>
                      <a:pt x="194" y="1625"/>
                    </a:lnTo>
                    <a:lnTo>
                      <a:pt x="248" y="1700"/>
                    </a:lnTo>
                    <a:lnTo>
                      <a:pt x="313" y="1764"/>
                    </a:lnTo>
                    <a:lnTo>
                      <a:pt x="388" y="1829"/>
                    </a:lnTo>
                    <a:lnTo>
                      <a:pt x="474" y="1883"/>
                    </a:lnTo>
                    <a:lnTo>
                      <a:pt x="549" y="1936"/>
                    </a:lnTo>
                    <a:lnTo>
                      <a:pt x="646" y="1969"/>
                    </a:lnTo>
                    <a:lnTo>
                      <a:pt x="743" y="2001"/>
                    </a:lnTo>
                    <a:lnTo>
                      <a:pt x="839" y="2022"/>
                    </a:lnTo>
                    <a:lnTo>
                      <a:pt x="936" y="2033"/>
                    </a:lnTo>
                    <a:lnTo>
                      <a:pt x="1044" y="2044"/>
                    </a:lnTo>
                    <a:lnTo>
                      <a:pt x="1151" y="2033"/>
                    </a:lnTo>
                    <a:lnTo>
                      <a:pt x="1259" y="2012"/>
                    </a:lnTo>
                    <a:lnTo>
                      <a:pt x="1356" y="1990"/>
                    </a:lnTo>
                    <a:lnTo>
                      <a:pt x="1442" y="1958"/>
                    </a:lnTo>
                    <a:lnTo>
                      <a:pt x="1538" y="1915"/>
                    </a:lnTo>
                    <a:lnTo>
                      <a:pt x="1614" y="1861"/>
                    </a:lnTo>
                    <a:lnTo>
                      <a:pt x="1689" y="1807"/>
                    </a:lnTo>
                    <a:lnTo>
                      <a:pt x="1764" y="1743"/>
                    </a:lnTo>
                    <a:lnTo>
                      <a:pt x="1829" y="1668"/>
                    </a:lnTo>
                    <a:lnTo>
                      <a:pt x="1882" y="1592"/>
                    </a:lnTo>
                    <a:lnTo>
                      <a:pt x="1925" y="1506"/>
                    </a:lnTo>
                    <a:lnTo>
                      <a:pt x="1968" y="1409"/>
                    </a:lnTo>
                    <a:lnTo>
                      <a:pt x="2001" y="1323"/>
                    </a:lnTo>
                    <a:lnTo>
                      <a:pt x="2022" y="1216"/>
                    </a:lnTo>
                    <a:lnTo>
                      <a:pt x="2044" y="1119"/>
                    </a:lnTo>
                    <a:lnTo>
                      <a:pt x="2044" y="1012"/>
                    </a:lnTo>
                    <a:lnTo>
                      <a:pt x="2033" y="904"/>
                    </a:lnTo>
                    <a:lnTo>
                      <a:pt x="2022" y="807"/>
                    </a:lnTo>
                    <a:lnTo>
                      <a:pt x="2001" y="700"/>
                    </a:lnTo>
                    <a:lnTo>
                      <a:pt x="1968" y="614"/>
                    </a:lnTo>
                    <a:lnTo>
                      <a:pt x="1925" y="528"/>
                    </a:lnTo>
                    <a:lnTo>
                      <a:pt x="1872" y="442"/>
                    </a:lnTo>
                    <a:lnTo>
                      <a:pt x="1818" y="366"/>
                    </a:lnTo>
                    <a:lnTo>
                      <a:pt x="1753" y="291"/>
                    </a:lnTo>
                    <a:lnTo>
                      <a:pt x="1678" y="227"/>
                    </a:lnTo>
                    <a:lnTo>
                      <a:pt x="1603" y="173"/>
                    </a:lnTo>
                    <a:lnTo>
                      <a:pt x="1517" y="119"/>
                    </a:lnTo>
                    <a:lnTo>
                      <a:pt x="1431" y="76"/>
                    </a:lnTo>
                    <a:lnTo>
                      <a:pt x="1334" y="44"/>
                    </a:lnTo>
                    <a:lnTo>
                      <a:pt x="1237" y="22"/>
                    </a:lnTo>
                    <a:lnTo>
                      <a:pt x="1130" y="1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3"/>
              <p:cNvSpPr/>
              <p:nvPr/>
            </p:nvSpPr>
            <p:spPr>
              <a:xfrm>
                <a:off x="616075" y="1814450"/>
                <a:ext cx="50850" cy="51100"/>
              </a:xfrm>
              <a:custGeom>
                <a:rect b="b" l="l" r="r" t="t"/>
                <a:pathLst>
                  <a:path extrusionOk="0" h="2044" w="2034">
                    <a:moveTo>
                      <a:pt x="915" y="0"/>
                    </a:moveTo>
                    <a:lnTo>
                      <a:pt x="807" y="22"/>
                    </a:lnTo>
                    <a:lnTo>
                      <a:pt x="700" y="43"/>
                    </a:lnTo>
                    <a:lnTo>
                      <a:pt x="603" y="75"/>
                    </a:lnTo>
                    <a:lnTo>
                      <a:pt x="517" y="129"/>
                    </a:lnTo>
                    <a:lnTo>
                      <a:pt x="431" y="172"/>
                    </a:lnTo>
                    <a:lnTo>
                      <a:pt x="356" y="237"/>
                    </a:lnTo>
                    <a:lnTo>
                      <a:pt x="280" y="301"/>
                    </a:lnTo>
                    <a:lnTo>
                      <a:pt x="216" y="376"/>
                    </a:lnTo>
                    <a:lnTo>
                      <a:pt x="151" y="462"/>
                    </a:lnTo>
                    <a:lnTo>
                      <a:pt x="108" y="548"/>
                    </a:lnTo>
                    <a:lnTo>
                      <a:pt x="65" y="634"/>
                    </a:lnTo>
                    <a:lnTo>
                      <a:pt x="33" y="742"/>
                    </a:lnTo>
                    <a:lnTo>
                      <a:pt x="11" y="839"/>
                    </a:lnTo>
                    <a:lnTo>
                      <a:pt x="1" y="946"/>
                    </a:lnTo>
                    <a:lnTo>
                      <a:pt x="1" y="1054"/>
                    </a:lnTo>
                    <a:lnTo>
                      <a:pt x="11" y="1161"/>
                    </a:lnTo>
                    <a:lnTo>
                      <a:pt x="22" y="1269"/>
                    </a:lnTo>
                    <a:lnTo>
                      <a:pt x="54" y="1366"/>
                    </a:lnTo>
                    <a:lnTo>
                      <a:pt x="87" y="1452"/>
                    </a:lnTo>
                    <a:lnTo>
                      <a:pt x="130" y="1538"/>
                    </a:lnTo>
                    <a:lnTo>
                      <a:pt x="184" y="1624"/>
                    </a:lnTo>
                    <a:lnTo>
                      <a:pt x="248" y="1699"/>
                    </a:lnTo>
                    <a:lnTo>
                      <a:pt x="313" y="1764"/>
                    </a:lnTo>
                    <a:lnTo>
                      <a:pt x="388" y="1828"/>
                    </a:lnTo>
                    <a:lnTo>
                      <a:pt x="463" y="1882"/>
                    </a:lnTo>
                    <a:lnTo>
                      <a:pt x="549" y="1936"/>
                    </a:lnTo>
                    <a:lnTo>
                      <a:pt x="635" y="1968"/>
                    </a:lnTo>
                    <a:lnTo>
                      <a:pt x="732" y="2000"/>
                    </a:lnTo>
                    <a:lnTo>
                      <a:pt x="829" y="2022"/>
                    </a:lnTo>
                    <a:lnTo>
                      <a:pt x="936" y="2032"/>
                    </a:lnTo>
                    <a:lnTo>
                      <a:pt x="1044" y="2043"/>
                    </a:lnTo>
                    <a:lnTo>
                      <a:pt x="1151" y="2032"/>
                    </a:lnTo>
                    <a:lnTo>
                      <a:pt x="1248" y="2011"/>
                    </a:lnTo>
                    <a:lnTo>
                      <a:pt x="1345" y="1989"/>
                    </a:lnTo>
                    <a:lnTo>
                      <a:pt x="1442" y="1957"/>
                    </a:lnTo>
                    <a:lnTo>
                      <a:pt x="1528" y="1914"/>
                    </a:lnTo>
                    <a:lnTo>
                      <a:pt x="1614" y="1860"/>
                    </a:lnTo>
                    <a:lnTo>
                      <a:pt x="1689" y="1796"/>
                    </a:lnTo>
                    <a:lnTo>
                      <a:pt x="1753" y="1731"/>
                    </a:lnTo>
                    <a:lnTo>
                      <a:pt x="1818" y="1667"/>
                    </a:lnTo>
                    <a:lnTo>
                      <a:pt x="1872" y="1581"/>
                    </a:lnTo>
                    <a:lnTo>
                      <a:pt x="1925" y="1505"/>
                    </a:lnTo>
                    <a:lnTo>
                      <a:pt x="1969" y="1409"/>
                    </a:lnTo>
                    <a:lnTo>
                      <a:pt x="2001" y="1312"/>
                    </a:lnTo>
                    <a:lnTo>
                      <a:pt x="2022" y="1215"/>
                    </a:lnTo>
                    <a:lnTo>
                      <a:pt x="2033" y="1118"/>
                    </a:lnTo>
                    <a:lnTo>
                      <a:pt x="2033" y="1011"/>
                    </a:lnTo>
                    <a:lnTo>
                      <a:pt x="2033" y="903"/>
                    </a:lnTo>
                    <a:lnTo>
                      <a:pt x="2012" y="796"/>
                    </a:lnTo>
                    <a:lnTo>
                      <a:pt x="1990" y="699"/>
                    </a:lnTo>
                    <a:lnTo>
                      <a:pt x="1958" y="613"/>
                    </a:lnTo>
                    <a:lnTo>
                      <a:pt x="1915" y="516"/>
                    </a:lnTo>
                    <a:lnTo>
                      <a:pt x="1861" y="441"/>
                    </a:lnTo>
                    <a:lnTo>
                      <a:pt x="1807" y="355"/>
                    </a:lnTo>
                    <a:lnTo>
                      <a:pt x="1743" y="290"/>
                    </a:lnTo>
                    <a:lnTo>
                      <a:pt x="1667" y="226"/>
                    </a:lnTo>
                    <a:lnTo>
                      <a:pt x="1592" y="172"/>
                    </a:lnTo>
                    <a:lnTo>
                      <a:pt x="1506" y="118"/>
                    </a:lnTo>
                    <a:lnTo>
                      <a:pt x="1420" y="75"/>
                    </a:lnTo>
                    <a:lnTo>
                      <a:pt x="1323" y="43"/>
                    </a:lnTo>
                    <a:lnTo>
                      <a:pt x="1227" y="22"/>
                    </a:lnTo>
                    <a:lnTo>
                      <a:pt x="1130" y="11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3"/>
              <p:cNvSpPr/>
              <p:nvPr/>
            </p:nvSpPr>
            <p:spPr>
              <a:xfrm>
                <a:off x="1403475" y="28354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25" y="1"/>
                    </a:moveTo>
                    <a:lnTo>
                      <a:pt x="828" y="12"/>
                    </a:lnTo>
                    <a:lnTo>
                      <a:pt x="731" y="33"/>
                    </a:lnTo>
                    <a:lnTo>
                      <a:pt x="635" y="65"/>
                    </a:lnTo>
                    <a:lnTo>
                      <a:pt x="538" y="108"/>
                    </a:lnTo>
                    <a:lnTo>
                      <a:pt x="452" y="162"/>
                    </a:lnTo>
                    <a:lnTo>
                      <a:pt x="377" y="216"/>
                    </a:lnTo>
                    <a:lnTo>
                      <a:pt x="301" y="280"/>
                    </a:lnTo>
                    <a:lnTo>
                      <a:pt x="237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75" y="603"/>
                    </a:lnTo>
                    <a:lnTo>
                      <a:pt x="43" y="700"/>
                    </a:lnTo>
                    <a:lnTo>
                      <a:pt x="22" y="796"/>
                    </a:lnTo>
                    <a:lnTo>
                      <a:pt x="0" y="893"/>
                    </a:lnTo>
                    <a:lnTo>
                      <a:pt x="0" y="1001"/>
                    </a:lnTo>
                    <a:lnTo>
                      <a:pt x="0" y="1098"/>
                    </a:lnTo>
                    <a:lnTo>
                      <a:pt x="11" y="1194"/>
                    </a:lnTo>
                    <a:lnTo>
                      <a:pt x="43" y="1291"/>
                    </a:lnTo>
                    <a:lnTo>
                      <a:pt x="75" y="1377"/>
                    </a:lnTo>
                    <a:lnTo>
                      <a:pt x="108" y="1463"/>
                    </a:lnTo>
                    <a:lnTo>
                      <a:pt x="162" y="1549"/>
                    </a:lnTo>
                    <a:lnTo>
                      <a:pt x="215" y="1624"/>
                    </a:lnTo>
                    <a:lnTo>
                      <a:pt x="280" y="1700"/>
                    </a:lnTo>
                    <a:lnTo>
                      <a:pt x="344" y="1764"/>
                    </a:lnTo>
                    <a:lnTo>
                      <a:pt x="420" y="1818"/>
                    </a:lnTo>
                    <a:lnTo>
                      <a:pt x="506" y="1872"/>
                    </a:lnTo>
                    <a:lnTo>
                      <a:pt x="592" y="1915"/>
                    </a:lnTo>
                    <a:lnTo>
                      <a:pt x="678" y="1947"/>
                    </a:lnTo>
                    <a:lnTo>
                      <a:pt x="774" y="1979"/>
                    </a:lnTo>
                    <a:lnTo>
                      <a:pt x="871" y="1990"/>
                    </a:lnTo>
                    <a:lnTo>
                      <a:pt x="968" y="2001"/>
                    </a:lnTo>
                    <a:lnTo>
                      <a:pt x="1076" y="2001"/>
                    </a:lnTo>
                    <a:lnTo>
                      <a:pt x="1172" y="1990"/>
                    </a:lnTo>
                    <a:lnTo>
                      <a:pt x="1269" y="1969"/>
                    </a:lnTo>
                    <a:lnTo>
                      <a:pt x="1366" y="1936"/>
                    </a:lnTo>
                    <a:lnTo>
                      <a:pt x="1452" y="1893"/>
                    </a:lnTo>
                    <a:lnTo>
                      <a:pt x="1538" y="1840"/>
                    </a:lnTo>
                    <a:lnTo>
                      <a:pt x="1624" y="1786"/>
                    </a:lnTo>
                    <a:lnTo>
                      <a:pt x="1699" y="1721"/>
                    </a:lnTo>
                    <a:lnTo>
                      <a:pt x="1764" y="1646"/>
                    </a:lnTo>
                    <a:lnTo>
                      <a:pt x="1817" y="1571"/>
                    </a:lnTo>
                    <a:lnTo>
                      <a:pt x="1871" y="1485"/>
                    </a:lnTo>
                    <a:lnTo>
                      <a:pt x="1914" y="1399"/>
                    </a:lnTo>
                    <a:lnTo>
                      <a:pt x="1957" y="1313"/>
                    </a:lnTo>
                    <a:lnTo>
                      <a:pt x="1979" y="1205"/>
                    </a:lnTo>
                    <a:lnTo>
                      <a:pt x="2000" y="1108"/>
                    </a:lnTo>
                    <a:lnTo>
                      <a:pt x="2000" y="1001"/>
                    </a:lnTo>
                    <a:lnTo>
                      <a:pt x="2000" y="904"/>
                    </a:lnTo>
                    <a:lnTo>
                      <a:pt x="1979" y="807"/>
                    </a:lnTo>
                    <a:lnTo>
                      <a:pt x="1957" y="710"/>
                    </a:lnTo>
                    <a:lnTo>
                      <a:pt x="1925" y="624"/>
                    </a:lnTo>
                    <a:lnTo>
                      <a:pt x="1882" y="538"/>
                    </a:lnTo>
                    <a:lnTo>
                      <a:pt x="1839" y="452"/>
                    </a:lnTo>
                    <a:lnTo>
                      <a:pt x="1785" y="377"/>
                    </a:lnTo>
                    <a:lnTo>
                      <a:pt x="1721" y="302"/>
                    </a:lnTo>
                    <a:lnTo>
                      <a:pt x="1645" y="237"/>
                    </a:lnTo>
                    <a:lnTo>
                      <a:pt x="1570" y="184"/>
                    </a:lnTo>
                    <a:lnTo>
                      <a:pt x="1495" y="130"/>
                    </a:lnTo>
                    <a:lnTo>
                      <a:pt x="1409" y="87"/>
                    </a:lnTo>
                    <a:lnTo>
                      <a:pt x="1323" y="55"/>
                    </a:lnTo>
                    <a:lnTo>
                      <a:pt x="1226" y="22"/>
                    </a:lnTo>
                    <a:lnTo>
                      <a:pt x="1129" y="1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3"/>
              <p:cNvSpPr/>
              <p:nvPr/>
            </p:nvSpPr>
            <p:spPr>
              <a:xfrm>
                <a:off x="1089200" y="2835425"/>
                <a:ext cx="50050" cy="50025"/>
              </a:xfrm>
              <a:custGeom>
                <a:rect b="b" l="l" r="r" t="t"/>
                <a:pathLst>
                  <a:path extrusionOk="0" h="2001" w="2002">
                    <a:moveTo>
                      <a:pt x="979" y="1"/>
                    </a:moveTo>
                    <a:lnTo>
                      <a:pt x="883" y="12"/>
                    </a:lnTo>
                    <a:lnTo>
                      <a:pt x="786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91" y="291"/>
                    </a:lnTo>
                    <a:lnTo>
                      <a:pt x="227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00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990"/>
                    </a:lnTo>
                    <a:lnTo>
                      <a:pt x="1" y="1098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60"/>
                    </a:lnTo>
                    <a:lnTo>
                      <a:pt x="227" y="1635"/>
                    </a:lnTo>
                    <a:lnTo>
                      <a:pt x="291" y="1710"/>
                    </a:lnTo>
                    <a:lnTo>
                      <a:pt x="367" y="1775"/>
                    </a:lnTo>
                    <a:lnTo>
                      <a:pt x="453" y="1840"/>
                    </a:lnTo>
                    <a:lnTo>
                      <a:pt x="528" y="1883"/>
                    </a:lnTo>
                    <a:lnTo>
                      <a:pt x="625" y="1926"/>
                    </a:lnTo>
                    <a:lnTo>
                      <a:pt x="711" y="1958"/>
                    </a:lnTo>
                    <a:lnTo>
                      <a:pt x="818" y="1990"/>
                    </a:lnTo>
                    <a:lnTo>
                      <a:pt x="915" y="2001"/>
                    </a:lnTo>
                    <a:lnTo>
                      <a:pt x="1119" y="2001"/>
                    </a:lnTo>
                    <a:lnTo>
                      <a:pt x="1216" y="1979"/>
                    </a:lnTo>
                    <a:lnTo>
                      <a:pt x="1313" y="1958"/>
                    </a:lnTo>
                    <a:lnTo>
                      <a:pt x="1399" y="1926"/>
                    </a:lnTo>
                    <a:lnTo>
                      <a:pt x="1485" y="1883"/>
                    </a:lnTo>
                    <a:lnTo>
                      <a:pt x="1571" y="1829"/>
                    </a:lnTo>
                    <a:lnTo>
                      <a:pt x="1646" y="1775"/>
                    </a:lnTo>
                    <a:lnTo>
                      <a:pt x="1711" y="1710"/>
                    </a:lnTo>
                    <a:lnTo>
                      <a:pt x="1775" y="1635"/>
                    </a:lnTo>
                    <a:lnTo>
                      <a:pt x="1829" y="1560"/>
                    </a:lnTo>
                    <a:lnTo>
                      <a:pt x="1883" y="1474"/>
                    </a:lnTo>
                    <a:lnTo>
                      <a:pt x="1926" y="1399"/>
                    </a:lnTo>
                    <a:lnTo>
                      <a:pt x="1958" y="1302"/>
                    </a:lnTo>
                    <a:lnTo>
                      <a:pt x="1980" y="1205"/>
                    </a:lnTo>
                    <a:lnTo>
                      <a:pt x="2001" y="1108"/>
                    </a:lnTo>
                    <a:lnTo>
                      <a:pt x="2001" y="1012"/>
                    </a:lnTo>
                    <a:lnTo>
                      <a:pt x="2001" y="904"/>
                    </a:lnTo>
                    <a:lnTo>
                      <a:pt x="1980" y="807"/>
                    </a:lnTo>
                    <a:lnTo>
                      <a:pt x="1958" y="710"/>
                    </a:lnTo>
                    <a:lnTo>
                      <a:pt x="1926" y="614"/>
                    </a:lnTo>
                    <a:lnTo>
                      <a:pt x="1883" y="528"/>
                    </a:lnTo>
                    <a:lnTo>
                      <a:pt x="1829" y="442"/>
                    </a:lnTo>
                    <a:lnTo>
                      <a:pt x="1775" y="366"/>
                    </a:lnTo>
                    <a:lnTo>
                      <a:pt x="1711" y="291"/>
                    </a:lnTo>
                    <a:lnTo>
                      <a:pt x="1635" y="227"/>
                    </a:lnTo>
                    <a:lnTo>
                      <a:pt x="1549" y="162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91" y="44"/>
                    </a:lnTo>
                    <a:lnTo>
                      <a:pt x="1184" y="2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3"/>
              <p:cNvSpPr/>
              <p:nvPr/>
            </p:nvSpPr>
            <p:spPr>
              <a:xfrm>
                <a:off x="538650" y="22848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15" y="1"/>
                    </a:moveTo>
                    <a:lnTo>
                      <a:pt x="818" y="22"/>
                    </a:lnTo>
                    <a:lnTo>
                      <a:pt x="721" y="44"/>
                    </a:lnTo>
                    <a:lnTo>
                      <a:pt x="635" y="76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88" y="216"/>
                    </a:lnTo>
                    <a:lnTo>
                      <a:pt x="313" y="280"/>
                    </a:lnTo>
                    <a:lnTo>
                      <a:pt x="248" y="345"/>
                    </a:lnTo>
                    <a:lnTo>
                      <a:pt x="184" y="420"/>
                    </a:lnTo>
                    <a:lnTo>
                      <a:pt x="141" y="506"/>
                    </a:lnTo>
                    <a:lnTo>
                      <a:pt x="87" y="581"/>
                    </a:lnTo>
                    <a:lnTo>
                      <a:pt x="55" y="678"/>
                    </a:lnTo>
                    <a:lnTo>
                      <a:pt x="22" y="775"/>
                    </a:lnTo>
                    <a:lnTo>
                      <a:pt x="12" y="872"/>
                    </a:lnTo>
                    <a:lnTo>
                      <a:pt x="1" y="968"/>
                    </a:lnTo>
                    <a:lnTo>
                      <a:pt x="1" y="1076"/>
                    </a:lnTo>
                    <a:lnTo>
                      <a:pt x="12" y="1173"/>
                    </a:lnTo>
                    <a:lnTo>
                      <a:pt x="33" y="1270"/>
                    </a:lnTo>
                    <a:lnTo>
                      <a:pt x="65" y="1366"/>
                    </a:lnTo>
                    <a:lnTo>
                      <a:pt x="108" y="1452"/>
                    </a:lnTo>
                    <a:lnTo>
                      <a:pt x="162" y="1538"/>
                    </a:lnTo>
                    <a:lnTo>
                      <a:pt x="216" y="1624"/>
                    </a:lnTo>
                    <a:lnTo>
                      <a:pt x="291" y="1700"/>
                    </a:lnTo>
                    <a:lnTo>
                      <a:pt x="356" y="1764"/>
                    </a:lnTo>
                    <a:lnTo>
                      <a:pt x="442" y="1818"/>
                    </a:lnTo>
                    <a:lnTo>
                      <a:pt x="517" y="1872"/>
                    </a:lnTo>
                    <a:lnTo>
                      <a:pt x="614" y="1915"/>
                    </a:lnTo>
                    <a:lnTo>
                      <a:pt x="700" y="1958"/>
                    </a:lnTo>
                    <a:lnTo>
                      <a:pt x="807" y="1979"/>
                    </a:lnTo>
                    <a:lnTo>
                      <a:pt x="904" y="1990"/>
                    </a:lnTo>
                    <a:lnTo>
                      <a:pt x="1012" y="2001"/>
                    </a:lnTo>
                    <a:lnTo>
                      <a:pt x="1108" y="1990"/>
                    </a:lnTo>
                    <a:lnTo>
                      <a:pt x="1205" y="1979"/>
                    </a:lnTo>
                    <a:lnTo>
                      <a:pt x="1302" y="1958"/>
                    </a:lnTo>
                    <a:lnTo>
                      <a:pt x="1388" y="1915"/>
                    </a:lnTo>
                    <a:lnTo>
                      <a:pt x="1474" y="1872"/>
                    </a:lnTo>
                    <a:lnTo>
                      <a:pt x="1560" y="1829"/>
                    </a:lnTo>
                    <a:lnTo>
                      <a:pt x="1635" y="1764"/>
                    </a:lnTo>
                    <a:lnTo>
                      <a:pt x="1711" y="1700"/>
                    </a:lnTo>
                    <a:lnTo>
                      <a:pt x="1764" y="1635"/>
                    </a:lnTo>
                    <a:lnTo>
                      <a:pt x="1829" y="1560"/>
                    </a:lnTo>
                    <a:lnTo>
                      <a:pt x="1872" y="1474"/>
                    </a:lnTo>
                    <a:lnTo>
                      <a:pt x="1915" y="1388"/>
                    </a:lnTo>
                    <a:lnTo>
                      <a:pt x="1958" y="1302"/>
                    </a:lnTo>
                    <a:lnTo>
                      <a:pt x="1979" y="1205"/>
                    </a:lnTo>
                    <a:lnTo>
                      <a:pt x="1990" y="1108"/>
                    </a:lnTo>
                    <a:lnTo>
                      <a:pt x="2001" y="1001"/>
                    </a:lnTo>
                    <a:lnTo>
                      <a:pt x="1990" y="904"/>
                    </a:lnTo>
                    <a:lnTo>
                      <a:pt x="1979" y="807"/>
                    </a:lnTo>
                    <a:lnTo>
                      <a:pt x="1958" y="710"/>
                    </a:lnTo>
                    <a:lnTo>
                      <a:pt x="1926" y="624"/>
                    </a:lnTo>
                    <a:lnTo>
                      <a:pt x="1883" y="538"/>
                    </a:lnTo>
                    <a:lnTo>
                      <a:pt x="1829" y="452"/>
                    </a:lnTo>
                    <a:lnTo>
                      <a:pt x="1775" y="377"/>
                    </a:lnTo>
                    <a:lnTo>
                      <a:pt x="1711" y="302"/>
                    </a:lnTo>
                    <a:lnTo>
                      <a:pt x="1646" y="237"/>
                    </a:lnTo>
                    <a:lnTo>
                      <a:pt x="1571" y="184"/>
                    </a:lnTo>
                    <a:lnTo>
                      <a:pt x="1485" y="130"/>
                    </a:lnTo>
                    <a:lnTo>
                      <a:pt x="1399" y="87"/>
                    </a:lnTo>
                    <a:lnTo>
                      <a:pt x="1313" y="54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3"/>
              <p:cNvSpPr/>
              <p:nvPr/>
            </p:nvSpPr>
            <p:spPr>
              <a:xfrm>
                <a:off x="1954025" y="22848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25" y="1"/>
                    </a:moveTo>
                    <a:lnTo>
                      <a:pt x="828" y="11"/>
                    </a:lnTo>
                    <a:lnTo>
                      <a:pt x="742" y="33"/>
                    </a:lnTo>
                    <a:lnTo>
                      <a:pt x="646" y="65"/>
                    </a:lnTo>
                    <a:lnTo>
                      <a:pt x="560" y="108"/>
                    </a:lnTo>
                    <a:lnTo>
                      <a:pt x="473" y="151"/>
                    </a:lnTo>
                    <a:lnTo>
                      <a:pt x="398" y="205"/>
                    </a:lnTo>
                    <a:lnTo>
                      <a:pt x="323" y="270"/>
                    </a:lnTo>
                    <a:lnTo>
                      <a:pt x="258" y="345"/>
                    </a:lnTo>
                    <a:lnTo>
                      <a:pt x="194" y="409"/>
                    </a:lnTo>
                    <a:lnTo>
                      <a:pt x="140" y="495"/>
                    </a:lnTo>
                    <a:lnTo>
                      <a:pt x="97" y="581"/>
                    </a:lnTo>
                    <a:lnTo>
                      <a:pt x="65" y="667"/>
                    </a:lnTo>
                    <a:lnTo>
                      <a:pt x="33" y="764"/>
                    </a:lnTo>
                    <a:lnTo>
                      <a:pt x="11" y="861"/>
                    </a:lnTo>
                    <a:lnTo>
                      <a:pt x="0" y="958"/>
                    </a:lnTo>
                    <a:lnTo>
                      <a:pt x="0" y="1054"/>
                    </a:lnTo>
                    <a:lnTo>
                      <a:pt x="11" y="1151"/>
                    </a:lnTo>
                    <a:lnTo>
                      <a:pt x="33" y="1248"/>
                    </a:lnTo>
                    <a:lnTo>
                      <a:pt x="65" y="1345"/>
                    </a:lnTo>
                    <a:lnTo>
                      <a:pt x="97" y="1431"/>
                    </a:lnTo>
                    <a:lnTo>
                      <a:pt x="151" y="1517"/>
                    </a:lnTo>
                    <a:lnTo>
                      <a:pt x="205" y="1592"/>
                    </a:lnTo>
                    <a:lnTo>
                      <a:pt x="258" y="1667"/>
                    </a:lnTo>
                    <a:lnTo>
                      <a:pt x="334" y="1732"/>
                    </a:lnTo>
                    <a:lnTo>
                      <a:pt x="398" y="1796"/>
                    </a:lnTo>
                    <a:lnTo>
                      <a:pt x="484" y="1850"/>
                    </a:lnTo>
                    <a:lnTo>
                      <a:pt x="570" y="1893"/>
                    </a:lnTo>
                    <a:lnTo>
                      <a:pt x="656" y="1936"/>
                    </a:lnTo>
                    <a:lnTo>
                      <a:pt x="742" y="1969"/>
                    </a:lnTo>
                    <a:lnTo>
                      <a:pt x="839" y="1990"/>
                    </a:lnTo>
                    <a:lnTo>
                      <a:pt x="947" y="2001"/>
                    </a:lnTo>
                    <a:lnTo>
                      <a:pt x="1043" y="2001"/>
                    </a:lnTo>
                    <a:lnTo>
                      <a:pt x="1140" y="1990"/>
                    </a:lnTo>
                    <a:lnTo>
                      <a:pt x="1237" y="1969"/>
                    </a:lnTo>
                    <a:lnTo>
                      <a:pt x="1334" y="1947"/>
                    </a:lnTo>
                    <a:lnTo>
                      <a:pt x="1420" y="1904"/>
                    </a:lnTo>
                    <a:lnTo>
                      <a:pt x="1506" y="1861"/>
                    </a:lnTo>
                    <a:lnTo>
                      <a:pt x="1581" y="1807"/>
                    </a:lnTo>
                    <a:lnTo>
                      <a:pt x="1656" y="1743"/>
                    </a:lnTo>
                    <a:lnTo>
                      <a:pt x="1721" y="1678"/>
                    </a:lnTo>
                    <a:lnTo>
                      <a:pt x="1785" y="1614"/>
                    </a:lnTo>
                    <a:lnTo>
                      <a:pt x="1839" y="1528"/>
                    </a:lnTo>
                    <a:lnTo>
                      <a:pt x="1893" y="1452"/>
                    </a:lnTo>
                    <a:lnTo>
                      <a:pt x="1936" y="1356"/>
                    </a:lnTo>
                    <a:lnTo>
                      <a:pt x="1957" y="1270"/>
                    </a:lnTo>
                    <a:lnTo>
                      <a:pt x="1990" y="1173"/>
                    </a:lnTo>
                    <a:lnTo>
                      <a:pt x="2000" y="1076"/>
                    </a:lnTo>
                    <a:lnTo>
                      <a:pt x="2000" y="968"/>
                    </a:lnTo>
                    <a:lnTo>
                      <a:pt x="1990" y="861"/>
                    </a:lnTo>
                    <a:lnTo>
                      <a:pt x="1968" y="764"/>
                    </a:lnTo>
                    <a:lnTo>
                      <a:pt x="1947" y="667"/>
                    </a:lnTo>
                    <a:lnTo>
                      <a:pt x="1904" y="581"/>
                    </a:lnTo>
                    <a:lnTo>
                      <a:pt x="1861" y="495"/>
                    </a:lnTo>
                    <a:lnTo>
                      <a:pt x="1807" y="409"/>
                    </a:lnTo>
                    <a:lnTo>
                      <a:pt x="1742" y="334"/>
                    </a:lnTo>
                    <a:lnTo>
                      <a:pt x="1667" y="259"/>
                    </a:lnTo>
                    <a:lnTo>
                      <a:pt x="1592" y="205"/>
                    </a:lnTo>
                    <a:lnTo>
                      <a:pt x="1506" y="140"/>
                    </a:lnTo>
                    <a:lnTo>
                      <a:pt x="1420" y="97"/>
                    </a:lnTo>
                    <a:lnTo>
                      <a:pt x="1334" y="54"/>
                    </a:lnTo>
                    <a:lnTo>
                      <a:pt x="1237" y="33"/>
                    </a:lnTo>
                    <a:lnTo>
                      <a:pt x="1129" y="11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3"/>
              <p:cNvSpPr/>
              <p:nvPr/>
            </p:nvSpPr>
            <p:spPr>
              <a:xfrm>
                <a:off x="694300" y="25991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883" y="1"/>
                    </a:moveTo>
                    <a:lnTo>
                      <a:pt x="786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19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91" y="302"/>
                    </a:lnTo>
                    <a:lnTo>
                      <a:pt x="227" y="367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4" y="700"/>
                    </a:lnTo>
                    <a:lnTo>
                      <a:pt x="22" y="797"/>
                    </a:lnTo>
                    <a:lnTo>
                      <a:pt x="12" y="893"/>
                    </a:lnTo>
                    <a:lnTo>
                      <a:pt x="1" y="990"/>
                    </a:lnTo>
                    <a:lnTo>
                      <a:pt x="1" y="1098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60"/>
                    </a:lnTo>
                    <a:lnTo>
                      <a:pt x="237" y="1635"/>
                    </a:lnTo>
                    <a:lnTo>
                      <a:pt x="302" y="1711"/>
                    </a:lnTo>
                    <a:lnTo>
                      <a:pt x="377" y="1775"/>
                    </a:lnTo>
                    <a:lnTo>
                      <a:pt x="452" y="1840"/>
                    </a:lnTo>
                    <a:lnTo>
                      <a:pt x="538" y="1883"/>
                    </a:lnTo>
                    <a:lnTo>
                      <a:pt x="625" y="1926"/>
                    </a:lnTo>
                    <a:lnTo>
                      <a:pt x="721" y="1958"/>
                    </a:lnTo>
                    <a:lnTo>
                      <a:pt x="818" y="1979"/>
                    </a:lnTo>
                    <a:lnTo>
                      <a:pt x="915" y="2001"/>
                    </a:lnTo>
                    <a:lnTo>
                      <a:pt x="1022" y="2001"/>
                    </a:lnTo>
                    <a:lnTo>
                      <a:pt x="1119" y="1990"/>
                    </a:lnTo>
                    <a:lnTo>
                      <a:pt x="1227" y="1979"/>
                    </a:lnTo>
                    <a:lnTo>
                      <a:pt x="1313" y="1947"/>
                    </a:lnTo>
                    <a:lnTo>
                      <a:pt x="1409" y="1915"/>
                    </a:lnTo>
                    <a:lnTo>
                      <a:pt x="1495" y="1872"/>
                    </a:lnTo>
                    <a:lnTo>
                      <a:pt x="1571" y="1818"/>
                    </a:lnTo>
                    <a:lnTo>
                      <a:pt x="1646" y="1764"/>
                    </a:lnTo>
                    <a:lnTo>
                      <a:pt x="1711" y="1700"/>
                    </a:lnTo>
                    <a:lnTo>
                      <a:pt x="1775" y="1635"/>
                    </a:lnTo>
                    <a:lnTo>
                      <a:pt x="1840" y="1549"/>
                    </a:lnTo>
                    <a:lnTo>
                      <a:pt x="1883" y="1474"/>
                    </a:lnTo>
                    <a:lnTo>
                      <a:pt x="1926" y="1388"/>
                    </a:lnTo>
                    <a:lnTo>
                      <a:pt x="1958" y="1291"/>
                    </a:lnTo>
                    <a:lnTo>
                      <a:pt x="1979" y="1205"/>
                    </a:lnTo>
                    <a:lnTo>
                      <a:pt x="2001" y="1108"/>
                    </a:lnTo>
                    <a:lnTo>
                      <a:pt x="2001" y="1001"/>
                    </a:lnTo>
                    <a:lnTo>
                      <a:pt x="2001" y="904"/>
                    </a:lnTo>
                    <a:lnTo>
                      <a:pt x="1979" y="797"/>
                    </a:lnTo>
                    <a:lnTo>
                      <a:pt x="1958" y="700"/>
                    </a:lnTo>
                    <a:lnTo>
                      <a:pt x="1926" y="614"/>
                    </a:lnTo>
                    <a:lnTo>
                      <a:pt x="1883" y="517"/>
                    </a:lnTo>
                    <a:lnTo>
                      <a:pt x="1829" y="431"/>
                    </a:lnTo>
                    <a:lnTo>
                      <a:pt x="1775" y="356"/>
                    </a:lnTo>
                    <a:lnTo>
                      <a:pt x="1700" y="280"/>
                    </a:lnTo>
                    <a:lnTo>
                      <a:pt x="1635" y="216"/>
                    </a:lnTo>
                    <a:lnTo>
                      <a:pt x="1549" y="162"/>
                    </a:lnTo>
                    <a:lnTo>
                      <a:pt x="1463" y="108"/>
                    </a:lnTo>
                    <a:lnTo>
                      <a:pt x="1377" y="65"/>
                    </a:lnTo>
                    <a:lnTo>
                      <a:pt x="1280" y="33"/>
                    </a:lnTo>
                    <a:lnTo>
                      <a:pt x="1184" y="1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3"/>
              <p:cNvSpPr/>
              <p:nvPr/>
            </p:nvSpPr>
            <p:spPr>
              <a:xfrm>
                <a:off x="1795425" y="26018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46" y="0"/>
                    </a:moveTo>
                    <a:lnTo>
                      <a:pt x="839" y="11"/>
                    </a:lnTo>
                    <a:lnTo>
                      <a:pt x="753" y="33"/>
                    </a:lnTo>
                    <a:lnTo>
                      <a:pt x="656" y="65"/>
                    </a:lnTo>
                    <a:lnTo>
                      <a:pt x="570" y="108"/>
                    </a:lnTo>
                    <a:lnTo>
                      <a:pt x="484" y="151"/>
                    </a:lnTo>
                    <a:lnTo>
                      <a:pt x="409" y="205"/>
                    </a:lnTo>
                    <a:lnTo>
                      <a:pt x="333" y="269"/>
                    </a:lnTo>
                    <a:lnTo>
                      <a:pt x="269" y="334"/>
                    </a:lnTo>
                    <a:lnTo>
                      <a:pt x="204" y="409"/>
                    </a:lnTo>
                    <a:lnTo>
                      <a:pt x="151" y="484"/>
                    </a:lnTo>
                    <a:lnTo>
                      <a:pt x="108" y="570"/>
                    </a:lnTo>
                    <a:lnTo>
                      <a:pt x="65" y="667"/>
                    </a:lnTo>
                    <a:lnTo>
                      <a:pt x="32" y="753"/>
                    </a:lnTo>
                    <a:lnTo>
                      <a:pt x="11" y="850"/>
                    </a:lnTo>
                    <a:lnTo>
                      <a:pt x="0" y="947"/>
                    </a:lnTo>
                    <a:lnTo>
                      <a:pt x="11" y="1054"/>
                    </a:lnTo>
                    <a:lnTo>
                      <a:pt x="22" y="1162"/>
                    </a:lnTo>
                    <a:lnTo>
                      <a:pt x="43" y="1259"/>
                    </a:lnTo>
                    <a:lnTo>
                      <a:pt x="65" y="1355"/>
                    </a:lnTo>
                    <a:lnTo>
                      <a:pt x="108" y="1441"/>
                    </a:lnTo>
                    <a:lnTo>
                      <a:pt x="161" y="1527"/>
                    </a:lnTo>
                    <a:lnTo>
                      <a:pt x="215" y="1613"/>
                    </a:lnTo>
                    <a:lnTo>
                      <a:pt x="280" y="1689"/>
                    </a:lnTo>
                    <a:lnTo>
                      <a:pt x="355" y="1753"/>
                    </a:lnTo>
                    <a:lnTo>
                      <a:pt x="430" y="1818"/>
                    </a:lnTo>
                    <a:lnTo>
                      <a:pt x="505" y="1871"/>
                    </a:lnTo>
                    <a:lnTo>
                      <a:pt x="602" y="1914"/>
                    </a:lnTo>
                    <a:lnTo>
                      <a:pt x="688" y="1947"/>
                    </a:lnTo>
                    <a:lnTo>
                      <a:pt x="785" y="1979"/>
                    </a:lnTo>
                    <a:lnTo>
                      <a:pt x="893" y="2000"/>
                    </a:lnTo>
                    <a:lnTo>
                      <a:pt x="1097" y="2000"/>
                    </a:lnTo>
                    <a:lnTo>
                      <a:pt x="1194" y="1979"/>
                    </a:lnTo>
                    <a:lnTo>
                      <a:pt x="1290" y="1957"/>
                    </a:lnTo>
                    <a:lnTo>
                      <a:pt x="1376" y="1925"/>
                    </a:lnTo>
                    <a:lnTo>
                      <a:pt x="1462" y="1882"/>
                    </a:lnTo>
                    <a:lnTo>
                      <a:pt x="1549" y="1839"/>
                    </a:lnTo>
                    <a:lnTo>
                      <a:pt x="1624" y="1785"/>
                    </a:lnTo>
                    <a:lnTo>
                      <a:pt x="1699" y="1721"/>
                    </a:lnTo>
                    <a:lnTo>
                      <a:pt x="1764" y="1646"/>
                    </a:lnTo>
                    <a:lnTo>
                      <a:pt x="1817" y="1570"/>
                    </a:lnTo>
                    <a:lnTo>
                      <a:pt x="1871" y="1495"/>
                    </a:lnTo>
                    <a:lnTo>
                      <a:pt x="1914" y="1409"/>
                    </a:lnTo>
                    <a:lnTo>
                      <a:pt x="1957" y="1312"/>
                    </a:lnTo>
                    <a:lnTo>
                      <a:pt x="1979" y="1226"/>
                    </a:lnTo>
                    <a:lnTo>
                      <a:pt x="2000" y="1130"/>
                    </a:lnTo>
                    <a:lnTo>
                      <a:pt x="2000" y="1022"/>
                    </a:lnTo>
                    <a:lnTo>
                      <a:pt x="2000" y="925"/>
                    </a:lnTo>
                    <a:lnTo>
                      <a:pt x="1989" y="828"/>
                    </a:lnTo>
                    <a:lnTo>
                      <a:pt x="1968" y="732"/>
                    </a:lnTo>
                    <a:lnTo>
                      <a:pt x="1936" y="635"/>
                    </a:lnTo>
                    <a:lnTo>
                      <a:pt x="1893" y="549"/>
                    </a:lnTo>
                    <a:lnTo>
                      <a:pt x="1850" y="474"/>
                    </a:lnTo>
                    <a:lnTo>
                      <a:pt x="1796" y="388"/>
                    </a:lnTo>
                    <a:lnTo>
                      <a:pt x="1731" y="323"/>
                    </a:lnTo>
                    <a:lnTo>
                      <a:pt x="1656" y="248"/>
                    </a:lnTo>
                    <a:lnTo>
                      <a:pt x="1592" y="194"/>
                    </a:lnTo>
                    <a:lnTo>
                      <a:pt x="1506" y="140"/>
                    </a:lnTo>
                    <a:lnTo>
                      <a:pt x="1419" y="97"/>
                    </a:lnTo>
                    <a:lnTo>
                      <a:pt x="1333" y="54"/>
                    </a:lnTo>
                    <a:lnTo>
                      <a:pt x="1237" y="33"/>
                    </a:lnTo>
                    <a:lnTo>
                      <a:pt x="1140" y="11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3"/>
              <p:cNvSpPr/>
              <p:nvPr/>
            </p:nvSpPr>
            <p:spPr>
              <a:xfrm>
                <a:off x="538650" y="19706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90" y="1"/>
                    </a:moveTo>
                    <a:lnTo>
                      <a:pt x="893" y="11"/>
                    </a:lnTo>
                    <a:lnTo>
                      <a:pt x="797" y="22"/>
                    </a:lnTo>
                    <a:lnTo>
                      <a:pt x="700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42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7" y="366"/>
                    </a:lnTo>
                    <a:lnTo>
                      <a:pt x="173" y="441"/>
                    </a:lnTo>
                    <a:lnTo>
                      <a:pt x="119" y="527"/>
                    </a:lnTo>
                    <a:lnTo>
                      <a:pt x="76" y="613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1"/>
                    </a:lnTo>
                    <a:lnTo>
                      <a:pt x="1" y="1097"/>
                    </a:lnTo>
                    <a:lnTo>
                      <a:pt x="22" y="1194"/>
                    </a:lnTo>
                    <a:lnTo>
                      <a:pt x="44" y="1291"/>
                    </a:lnTo>
                    <a:lnTo>
                      <a:pt x="76" y="1377"/>
                    </a:lnTo>
                    <a:lnTo>
                      <a:pt x="119" y="1463"/>
                    </a:lnTo>
                    <a:lnTo>
                      <a:pt x="162" y="1549"/>
                    </a:lnTo>
                    <a:lnTo>
                      <a:pt x="227" y="1624"/>
                    </a:lnTo>
                    <a:lnTo>
                      <a:pt x="291" y="1699"/>
                    </a:lnTo>
                    <a:lnTo>
                      <a:pt x="356" y="1764"/>
                    </a:lnTo>
                    <a:lnTo>
                      <a:pt x="431" y="1818"/>
                    </a:lnTo>
                    <a:lnTo>
                      <a:pt x="517" y="1872"/>
                    </a:lnTo>
                    <a:lnTo>
                      <a:pt x="603" y="1915"/>
                    </a:lnTo>
                    <a:lnTo>
                      <a:pt x="689" y="1947"/>
                    </a:lnTo>
                    <a:lnTo>
                      <a:pt x="786" y="1979"/>
                    </a:lnTo>
                    <a:lnTo>
                      <a:pt x="883" y="1990"/>
                    </a:lnTo>
                    <a:lnTo>
                      <a:pt x="979" y="2001"/>
                    </a:lnTo>
                    <a:lnTo>
                      <a:pt x="1087" y="2001"/>
                    </a:lnTo>
                    <a:lnTo>
                      <a:pt x="1184" y="1979"/>
                    </a:lnTo>
                    <a:lnTo>
                      <a:pt x="1280" y="1958"/>
                    </a:lnTo>
                    <a:lnTo>
                      <a:pt x="1377" y="1925"/>
                    </a:lnTo>
                    <a:lnTo>
                      <a:pt x="1474" y="1882"/>
                    </a:lnTo>
                    <a:lnTo>
                      <a:pt x="1549" y="1829"/>
                    </a:lnTo>
                    <a:lnTo>
                      <a:pt x="1635" y="1775"/>
                    </a:lnTo>
                    <a:lnTo>
                      <a:pt x="1711" y="1699"/>
                    </a:lnTo>
                    <a:lnTo>
                      <a:pt x="1775" y="1635"/>
                    </a:lnTo>
                    <a:lnTo>
                      <a:pt x="1829" y="1549"/>
                    </a:lnTo>
                    <a:lnTo>
                      <a:pt x="1883" y="1463"/>
                    </a:lnTo>
                    <a:lnTo>
                      <a:pt x="1926" y="1377"/>
                    </a:lnTo>
                    <a:lnTo>
                      <a:pt x="1958" y="1280"/>
                    </a:lnTo>
                    <a:lnTo>
                      <a:pt x="1979" y="1183"/>
                    </a:lnTo>
                    <a:lnTo>
                      <a:pt x="2001" y="1087"/>
                    </a:lnTo>
                    <a:lnTo>
                      <a:pt x="2001" y="979"/>
                    </a:lnTo>
                    <a:lnTo>
                      <a:pt x="1990" y="882"/>
                    </a:lnTo>
                    <a:lnTo>
                      <a:pt x="1979" y="785"/>
                    </a:lnTo>
                    <a:lnTo>
                      <a:pt x="1947" y="689"/>
                    </a:lnTo>
                    <a:lnTo>
                      <a:pt x="1915" y="592"/>
                    </a:lnTo>
                    <a:lnTo>
                      <a:pt x="1872" y="517"/>
                    </a:lnTo>
                    <a:lnTo>
                      <a:pt x="1818" y="431"/>
                    </a:lnTo>
                    <a:lnTo>
                      <a:pt x="1754" y="355"/>
                    </a:lnTo>
                    <a:lnTo>
                      <a:pt x="1689" y="291"/>
                    </a:lnTo>
                    <a:lnTo>
                      <a:pt x="1625" y="226"/>
                    </a:lnTo>
                    <a:lnTo>
                      <a:pt x="1549" y="162"/>
                    </a:lnTo>
                    <a:lnTo>
                      <a:pt x="1463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94" y="22"/>
                    </a:lnTo>
                    <a:lnTo>
                      <a:pt x="1087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1795675" y="1656650"/>
                <a:ext cx="49775" cy="49750"/>
              </a:xfrm>
              <a:custGeom>
                <a:rect b="b" l="l" r="r" t="t"/>
                <a:pathLst>
                  <a:path extrusionOk="0" h="1990" w="1991">
                    <a:moveTo>
                      <a:pt x="926" y="0"/>
                    </a:moveTo>
                    <a:lnTo>
                      <a:pt x="818" y="11"/>
                    </a:lnTo>
                    <a:lnTo>
                      <a:pt x="721" y="32"/>
                    </a:lnTo>
                    <a:lnTo>
                      <a:pt x="635" y="65"/>
                    </a:lnTo>
                    <a:lnTo>
                      <a:pt x="538" y="108"/>
                    </a:lnTo>
                    <a:lnTo>
                      <a:pt x="452" y="161"/>
                    </a:lnTo>
                    <a:lnTo>
                      <a:pt x="377" y="215"/>
                    </a:lnTo>
                    <a:lnTo>
                      <a:pt x="302" y="280"/>
                    </a:lnTo>
                    <a:lnTo>
                      <a:pt x="237" y="355"/>
                    </a:lnTo>
                    <a:lnTo>
                      <a:pt x="173" y="430"/>
                    </a:lnTo>
                    <a:lnTo>
                      <a:pt x="119" y="516"/>
                    </a:lnTo>
                    <a:lnTo>
                      <a:pt x="76" y="602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1000"/>
                    </a:lnTo>
                    <a:lnTo>
                      <a:pt x="1" y="1097"/>
                    </a:lnTo>
                    <a:lnTo>
                      <a:pt x="22" y="1194"/>
                    </a:lnTo>
                    <a:lnTo>
                      <a:pt x="44" y="1290"/>
                    </a:lnTo>
                    <a:lnTo>
                      <a:pt x="76" y="1376"/>
                    </a:lnTo>
                    <a:lnTo>
                      <a:pt x="119" y="1462"/>
                    </a:lnTo>
                    <a:lnTo>
                      <a:pt x="173" y="1548"/>
                    </a:lnTo>
                    <a:lnTo>
                      <a:pt x="227" y="1624"/>
                    </a:lnTo>
                    <a:lnTo>
                      <a:pt x="291" y="1699"/>
                    </a:lnTo>
                    <a:lnTo>
                      <a:pt x="366" y="1753"/>
                    </a:lnTo>
                    <a:lnTo>
                      <a:pt x="442" y="1817"/>
                    </a:lnTo>
                    <a:lnTo>
                      <a:pt x="528" y="1860"/>
                    </a:lnTo>
                    <a:lnTo>
                      <a:pt x="614" y="1903"/>
                    </a:lnTo>
                    <a:lnTo>
                      <a:pt x="700" y="1946"/>
                    </a:lnTo>
                    <a:lnTo>
                      <a:pt x="797" y="1968"/>
                    </a:lnTo>
                    <a:lnTo>
                      <a:pt x="893" y="1979"/>
                    </a:lnTo>
                    <a:lnTo>
                      <a:pt x="990" y="1989"/>
                    </a:lnTo>
                    <a:lnTo>
                      <a:pt x="1087" y="1979"/>
                    </a:lnTo>
                    <a:lnTo>
                      <a:pt x="1184" y="1968"/>
                    </a:lnTo>
                    <a:lnTo>
                      <a:pt x="1280" y="1946"/>
                    </a:lnTo>
                    <a:lnTo>
                      <a:pt x="1366" y="1914"/>
                    </a:lnTo>
                    <a:lnTo>
                      <a:pt x="1452" y="1871"/>
                    </a:lnTo>
                    <a:lnTo>
                      <a:pt x="1539" y="1817"/>
                    </a:lnTo>
                    <a:lnTo>
                      <a:pt x="1614" y="1764"/>
                    </a:lnTo>
                    <a:lnTo>
                      <a:pt x="1689" y="1699"/>
                    </a:lnTo>
                    <a:lnTo>
                      <a:pt x="1754" y="1635"/>
                    </a:lnTo>
                    <a:lnTo>
                      <a:pt x="1807" y="1559"/>
                    </a:lnTo>
                    <a:lnTo>
                      <a:pt x="1861" y="1473"/>
                    </a:lnTo>
                    <a:lnTo>
                      <a:pt x="1904" y="1387"/>
                    </a:lnTo>
                    <a:lnTo>
                      <a:pt x="1936" y="1301"/>
                    </a:lnTo>
                    <a:lnTo>
                      <a:pt x="1969" y="1204"/>
                    </a:lnTo>
                    <a:lnTo>
                      <a:pt x="1979" y="1108"/>
                    </a:lnTo>
                    <a:lnTo>
                      <a:pt x="1990" y="1011"/>
                    </a:lnTo>
                    <a:lnTo>
                      <a:pt x="1990" y="914"/>
                    </a:lnTo>
                    <a:lnTo>
                      <a:pt x="1969" y="817"/>
                    </a:lnTo>
                    <a:lnTo>
                      <a:pt x="1947" y="721"/>
                    </a:lnTo>
                    <a:lnTo>
                      <a:pt x="1915" y="624"/>
                    </a:lnTo>
                    <a:lnTo>
                      <a:pt x="1883" y="538"/>
                    </a:lnTo>
                    <a:lnTo>
                      <a:pt x="1829" y="462"/>
                    </a:lnTo>
                    <a:lnTo>
                      <a:pt x="1775" y="376"/>
                    </a:lnTo>
                    <a:lnTo>
                      <a:pt x="1711" y="312"/>
                    </a:lnTo>
                    <a:lnTo>
                      <a:pt x="1646" y="247"/>
                    </a:lnTo>
                    <a:lnTo>
                      <a:pt x="1571" y="183"/>
                    </a:lnTo>
                    <a:lnTo>
                      <a:pt x="1485" y="129"/>
                    </a:lnTo>
                    <a:lnTo>
                      <a:pt x="1399" y="86"/>
                    </a:lnTo>
                    <a:lnTo>
                      <a:pt x="1313" y="54"/>
                    </a:lnTo>
                    <a:lnTo>
                      <a:pt x="1227" y="22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694575" y="1656650"/>
                <a:ext cx="49750" cy="49750"/>
              </a:xfrm>
              <a:custGeom>
                <a:rect b="b" l="l" r="r" t="t"/>
                <a:pathLst>
                  <a:path extrusionOk="0" h="1990" w="1990">
                    <a:moveTo>
                      <a:pt x="861" y="0"/>
                    </a:moveTo>
                    <a:lnTo>
                      <a:pt x="764" y="22"/>
                    </a:lnTo>
                    <a:lnTo>
                      <a:pt x="667" y="54"/>
                    </a:lnTo>
                    <a:lnTo>
                      <a:pt x="570" y="86"/>
                    </a:lnTo>
                    <a:lnTo>
                      <a:pt x="484" y="140"/>
                    </a:lnTo>
                    <a:lnTo>
                      <a:pt x="409" y="194"/>
                    </a:lnTo>
                    <a:lnTo>
                      <a:pt x="334" y="258"/>
                    </a:lnTo>
                    <a:lnTo>
                      <a:pt x="259" y="323"/>
                    </a:lnTo>
                    <a:lnTo>
                      <a:pt x="194" y="398"/>
                    </a:lnTo>
                    <a:lnTo>
                      <a:pt x="140" y="484"/>
                    </a:lnTo>
                    <a:lnTo>
                      <a:pt x="97" y="570"/>
                    </a:lnTo>
                    <a:lnTo>
                      <a:pt x="54" y="667"/>
                    </a:lnTo>
                    <a:lnTo>
                      <a:pt x="22" y="764"/>
                    </a:lnTo>
                    <a:lnTo>
                      <a:pt x="1" y="860"/>
                    </a:lnTo>
                    <a:lnTo>
                      <a:pt x="1" y="957"/>
                    </a:lnTo>
                    <a:lnTo>
                      <a:pt x="1" y="1065"/>
                    </a:lnTo>
                    <a:lnTo>
                      <a:pt x="11" y="1161"/>
                    </a:lnTo>
                    <a:lnTo>
                      <a:pt x="33" y="1247"/>
                    </a:lnTo>
                    <a:lnTo>
                      <a:pt x="65" y="1344"/>
                    </a:lnTo>
                    <a:lnTo>
                      <a:pt x="97" y="1430"/>
                    </a:lnTo>
                    <a:lnTo>
                      <a:pt x="151" y="1516"/>
                    </a:lnTo>
                    <a:lnTo>
                      <a:pt x="205" y="1591"/>
                    </a:lnTo>
                    <a:lnTo>
                      <a:pt x="269" y="1667"/>
                    </a:lnTo>
                    <a:lnTo>
                      <a:pt x="334" y="1731"/>
                    </a:lnTo>
                    <a:lnTo>
                      <a:pt x="409" y="1796"/>
                    </a:lnTo>
                    <a:lnTo>
                      <a:pt x="484" y="1850"/>
                    </a:lnTo>
                    <a:lnTo>
                      <a:pt x="570" y="1893"/>
                    </a:lnTo>
                    <a:lnTo>
                      <a:pt x="657" y="1925"/>
                    </a:lnTo>
                    <a:lnTo>
                      <a:pt x="753" y="1957"/>
                    </a:lnTo>
                    <a:lnTo>
                      <a:pt x="850" y="1979"/>
                    </a:lnTo>
                    <a:lnTo>
                      <a:pt x="947" y="1989"/>
                    </a:lnTo>
                    <a:lnTo>
                      <a:pt x="1044" y="1989"/>
                    </a:lnTo>
                    <a:lnTo>
                      <a:pt x="1140" y="1979"/>
                    </a:lnTo>
                    <a:lnTo>
                      <a:pt x="1237" y="1957"/>
                    </a:lnTo>
                    <a:lnTo>
                      <a:pt x="1334" y="1925"/>
                    </a:lnTo>
                    <a:lnTo>
                      <a:pt x="1420" y="1893"/>
                    </a:lnTo>
                    <a:lnTo>
                      <a:pt x="1506" y="1839"/>
                    </a:lnTo>
                    <a:lnTo>
                      <a:pt x="1581" y="1785"/>
                    </a:lnTo>
                    <a:lnTo>
                      <a:pt x="1657" y="1731"/>
                    </a:lnTo>
                    <a:lnTo>
                      <a:pt x="1721" y="1656"/>
                    </a:lnTo>
                    <a:lnTo>
                      <a:pt x="1786" y="1591"/>
                    </a:lnTo>
                    <a:lnTo>
                      <a:pt x="1839" y="1505"/>
                    </a:lnTo>
                    <a:lnTo>
                      <a:pt x="1882" y="1419"/>
                    </a:lnTo>
                    <a:lnTo>
                      <a:pt x="1925" y="1333"/>
                    </a:lnTo>
                    <a:lnTo>
                      <a:pt x="1958" y="1247"/>
                    </a:lnTo>
                    <a:lnTo>
                      <a:pt x="1979" y="1151"/>
                    </a:lnTo>
                    <a:lnTo>
                      <a:pt x="1990" y="1043"/>
                    </a:lnTo>
                    <a:lnTo>
                      <a:pt x="1990" y="946"/>
                    </a:lnTo>
                    <a:lnTo>
                      <a:pt x="1979" y="850"/>
                    </a:lnTo>
                    <a:lnTo>
                      <a:pt x="1958" y="753"/>
                    </a:lnTo>
                    <a:lnTo>
                      <a:pt x="1936" y="667"/>
                    </a:lnTo>
                    <a:lnTo>
                      <a:pt x="1893" y="581"/>
                    </a:lnTo>
                    <a:lnTo>
                      <a:pt x="1850" y="495"/>
                    </a:lnTo>
                    <a:lnTo>
                      <a:pt x="1796" y="409"/>
                    </a:lnTo>
                    <a:lnTo>
                      <a:pt x="1743" y="344"/>
                    </a:lnTo>
                    <a:lnTo>
                      <a:pt x="1667" y="269"/>
                    </a:lnTo>
                    <a:lnTo>
                      <a:pt x="1603" y="204"/>
                    </a:lnTo>
                    <a:lnTo>
                      <a:pt x="1517" y="151"/>
                    </a:lnTo>
                    <a:lnTo>
                      <a:pt x="1441" y="108"/>
                    </a:lnTo>
                    <a:lnTo>
                      <a:pt x="1345" y="65"/>
                    </a:lnTo>
                    <a:lnTo>
                      <a:pt x="1259" y="32"/>
                    </a:lnTo>
                    <a:lnTo>
                      <a:pt x="1162" y="11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1953750" y="2206925"/>
                <a:ext cx="50575" cy="50300"/>
              </a:xfrm>
              <a:custGeom>
                <a:rect b="b" l="l" r="r" t="t"/>
                <a:pathLst>
                  <a:path extrusionOk="0" h="2012" w="2023">
                    <a:moveTo>
                      <a:pt x="861" y="0"/>
                    </a:moveTo>
                    <a:lnTo>
                      <a:pt x="764" y="22"/>
                    </a:lnTo>
                    <a:lnTo>
                      <a:pt x="667" y="54"/>
                    </a:lnTo>
                    <a:lnTo>
                      <a:pt x="571" y="97"/>
                    </a:lnTo>
                    <a:lnTo>
                      <a:pt x="484" y="140"/>
                    </a:lnTo>
                    <a:lnTo>
                      <a:pt x="409" y="194"/>
                    </a:lnTo>
                    <a:lnTo>
                      <a:pt x="334" y="258"/>
                    </a:lnTo>
                    <a:lnTo>
                      <a:pt x="259" y="323"/>
                    </a:lnTo>
                    <a:lnTo>
                      <a:pt x="194" y="398"/>
                    </a:lnTo>
                    <a:lnTo>
                      <a:pt x="140" y="473"/>
                    </a:lnTo>
                    <a:lnTo>
                      <a:pt x="97" y="570"/>
                    </a:lnTo>
                    <a:lnTo>
                      <a:pt x="65" y="656"/>
                    </a:lnTo>
                    <a:lnTo>
                      <a:pt x="33" y="753"/>
                    </a:lnTo>
                    <a:lnTo>
                      <a:pt x="11" y="850"/>
                    </a:lnTo>
                    <a:lnTo>
                      <a:pt x="1" y="957"/>
                    </a:lnTo>
                    <a:lnTo>
                      <a:pt x="1" y="1065"/>
                    </a:lnTo>
                    <a:lnTo>
                      <a:pt x="11" y="1172"/>
                    </a:lnTo>
                    <a:lnTo>
                      <a:pt x="33" y="1269"/>
                    </a:lnTo>
                    <a:lnTo>
                      <a:pt x="65" y="1366"/>
                    </a:lnTo>
                    <a:lnTo>
                      <a:pt x="108" y="1452"/>
                    </a:lnTo>
                    <a:lnTo>
                      <a:pt x="151" y="1538"/>
                    </a:lnTo>
                    <a:lnTo>
                      <a:pt x="205" y="1624"/>
                    </a:lnTo>
                    <a:lnTo>
                      <a:pt x="269" y="1699"/>
                    </a:lnTo>
                    <a:lnTo>
                      <a:pt x="345" y="1764"/>
                    </a:lnTo>
                    <a:lnTo>
                      <a:pt x="420" y="1828"/>
                    </a:lnTo>
                    <a:lnTo>
                      <a:pt x="495" y="1882"/>
                    </a:lnTo>
                    <a:lnTo>
                      <a:pt x="581" y="1925"/>
                    </a:lnTo>
                    <a:lnTo>
                      <a:pt x="678" y="1957"/>
                    </a:lnTo>
                    <a:lnTo>
                      <a:pt x="775" y="1990"/>
                    </a:lnTo>
                    <a:lnTo>
                      <a:pt x="872" y="2000"/>
                    </a:lnTo>
                    <a:lnTo>
                      <a:pt x="979" y="2011"/>
                    </a:lnTo>
                    <a:lnTo>
                      <a:pt x="1087" y="2011"/>
                    </a:lnTo>
                    <a:lnTo>
                      <a:pt x="1183" y="2000"/>
                    </a:lnTo>
                    <a:lnTo>
                      <a:pt x="1280" y="1979"/>
                    </a:lnTo>
                    <a:lnTo>
                      <a:pt x="1366" y="1947"/>
                    </a:lnTo>
                    <a:lnTo>
                      <a:pt x="1463" y="1914"/>
                    </a:lnTo>
                    <a:lnTo>
                      <a:pt x="1538" y="1861"/>
                    </a:lnTo>
                    <a:lnTo>
                      <a:pt x="1624" y="1818"/>
                    </a:lnTo>
                    <a:lnTo>
                      <a:pt x="1689" y="1753"/>
                    </a:lnTo>
                    <a:lnTo>
                      <a:pt x="1764" y="1689"/>
                    </a:lnTo>
                    <a:lnTo>
                      <a:pt x="1818" y="1613"/>
                    </a:lnTo>
                    <a:lnTo>
                      <a:pt x="1872" y="1538"/>
                    </a:lnTo>
                    <a:lnTo>
                      <a:pt x="1915" y="1452"/>
                    </a:lnTo>
                    <a:lnTo>
                      <a:pt x="1958" y="1366"/>
                    </a:lnTo>
                    <a:lnTo>
                      <a:pt x="1990" y="1269"/>
                    </a:lnTo>
                    <a:lnTo>
                      <a:pt x="2011" y="1172"/>
                    </a:lnTo>
                    <a:lnTo>
                      <a:pt x="2022" y="1076"/>
                    </a:lnTo>
                    <a:lnTo>
                      <a:pt x="2022" y="968"/>
                    </a:lnTo>
                    <a:lnTo>
                      <a:pt x="2011" y="861"/>
                    </a:lnTo>
                    <a:lnTo>
                      <a:pt x="1990" y="764"/>
                    </a:lnTo>
                    <a:lnTo>
                      <a:pt x="1968" y="667"/>
                    </a:lnTo>
                    <a:lnTo>
                      <a:pt x="1925" y="581"/>
                    </a:lnTo>
                    <a:lnTo>
                      <a:pt x="1882" y="484"/>
                    </a:lnTo>
                    <a:lnTo>
                      <a:pt x="1829" y="409"/>
                    </a:lnTo>
                    <a:lnTo>
                      <a:pt x="1775" y="334"/>
                    </a:lnTo>
                    <a:lnTo>
                      <a:pt x="1700" y="258"/>
                    </a:lnTo>
                    <a:lnTo>
                      <a:pt x="1624" y="194"/>
                    </a:lnTo>
                    <a:lnTo>
                      <a:pt x="1549" y="140"/>
                    </a:lnTo>
                    <a:lnTo>
                      <a:pt x="1463" y="97"/>
                    </a:lnTo>
                    <a:lnTo>
                      <a:pt x="1366" y="54"/>
                    </a:lnTo>
                    <a:lnTo>
                      <a:pt x="1269" y="22"/>
                    </a:lnTo>
                    <a:lnTo>
                      <a:pt x="1173" y="11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1089200" y="1420075"/>
                <a:ext cx="50050" cy="50025"/>
              </a:xfrm>
              <a:custGeom>
                <a:rect b="b" l="l" r="r" t="t"/>
                <a:pathLst>
                  <a:path extrusionOk="0" h="2001" w="2002">
                    <a:moveTo>
                      <a:pt x="1001" y="0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21" y="43"/>
                    </a:lnTo>
                    <a:lnTo>
                      <a:pt x="625" y="76"/>
                    </a:lnTo>
                    <a:lnTo>
                      <a:pt x="539" y="119"/>
                    </a:lnTo>
                    <a:lnTo>
                      <a:pt x="453" y="172"/>
                    </a:lnTo>
                    <a:lnTo>
                      <a:pt x="377" y="226"/>
                    </a:lnTo>
                    <a:lnTo>
                      <a:pt x="313" y="291"/>
                    </a:lnTo>
                    <a:lnTo>
                      <a:pt x="248" y="355"/>
                    </a:lnTo>
                    <a:lnTo>
                      <a:pt x="184" y="431"/>
                    </a:lnTo>
                    <a:lnTo>
                      <a:pt x="130" y="517"/>
                    </a:lnTo>
                    <a:lnTo>
                      <a:pt x="87" y="603"/>
                    </a:lnTo>
                    <a:lnTo>
                      <a:pt x="55" y="689"/>
                    </a:lnTo>
                    <a:lnTo>
                      <a:pt x="33" y="785"/>
                    </a:lnTo>
                    <a:lnTo>
                      <a:pt x="12" y="882"/>
                    </a:lnTo>
                    <a:lnTo>
                      <a:pt x="1" y="979"/>
                    </a:lnTo>
                    <a:lnTo>
                      <a:pt x="12" y="1087"/>
                    </a:lnTo>
                    <a:lnTo>
                      <a:pt x="22" y="1183"/>
                    </a:lnTo>
                    <a:lnTo>
                      <a:pt x="44" y="1280"/>
                    </a:lnTo>
                    <a:lnTo>
                      <a:pt x="76" y="1377"/>
                    </a:lnTo>
                    <a:lnTo>
                      <a:pt x="119" y="1463"/>
                    </a:lnTo>
                    <a:lnTo>
                      <a:pt x="173" y="1549"/>
                    </a:lnTo>
                    <a:lnTo>
                      <a:pt x="238" y="1624"/>
                    </a:lnTo>
                    <a:lnTo>
                      <a:pt x="302" y="1699"/>
                    </a:lnTo>
                    <a:lnTo>
                      <a:pt x="377" y="1764"/>
                    </a:lnTo>
                    <a:lnTo>
                      <a:pt x="453" y="1828"/>
                    </a:lnTo>
                    <a:lnTo>
                      <a:pt x="539" y="1882"/>
                    </a:lnTo>
                    <a:lnTo>
                      <a:pt x="625" y="1925"/>
                    </a:lnTo>
                    <a:lnTo>
                      <a:pt x="721" y="1957"/>
                    </a:lnTo>
                    <a:lnTo>
                      <a:pt x="818" y="1979"/>
                    </a:lnTo>
                    <a:lnTo>
                      <a:pt x="915" y="1990"/>
                    </a:lnTo>
                    <a:lnTo>
                      <a:pt x="1023" y="2001"/>
                    </a:lnTo>
                    <a:lnTo>
                      <a:pt x="1119" y="1990"/>
                    </a:lnTo>
                    <a:lnTo>
                      <a:pt x="1216" y="1968"/>
                    </a:lnTo>
                    <a:lnTo>
                      <a:pt x="1313" y="1947"/>
                    </a:lnTo>
                    <a:lnTo>
                      <a:pt x="1399" y="1904"/>
                    </a:lnTo>
                    <a:lnTo>
                      <a:pt x="1485" y="1861"/>
                    </a:lnTo>
                    <a:lnTo>
                      <a:pt x="1571" y="1818"/>
                    </a:lnTo>
                    <a:lnTo>
                      <a:pt x="1646" y="1753"/>
                    </a:lnTo>
                    <a:lnTo>
                      <a:pt x="1711" y="1689"/>
                    </a:lnTo>
                    <a:lnTo>
                      <a:pt x="1775" y="1613"/>
                    </a:lnTo>
                    <a:lnTo>
                      <a:pt x="1829" y="1538"/>
                    </a:lnTo>
                    <a:lnTo>
                      <a:pt x="1883" y="1463"/>
                    </a:lnTo>
                    <a:lnTo>
                      <a:pt x="1926" y="1377"/>
                    </a:lnTo>
                    <a:lnTo>
                      <a:pt x="1958" y="1280"/>
                    </a:lnTo>
                    <a:lnTo>
                      <a:pt x="1980" y="1183"/>
                    </a:lnTo>
                    <a:lnTo>
                      <a:pt x="1990" y="1087"/>
                    </a:lnTo>
                    <a:lnTo>
                      <a:pt x="2001" y="990"/>
                    </a:lnTo>
                    <a:lnTo>
                      <a:pt x="1990" y="893"/>
                    </a:lnTo>
                    <a:lnTo>
                      <a:pt x="1980" y="796"/>
                    </a:lnTo>
                    <a:lnTo>
                      <a:pt x="1947" y="699"/>
                    </a:lnTo>
                    <a:lnTo>
                      <a:pt x="1915" y="613"/>
                    </a:lnTo>
                    <a:lnTo>
                      <a:pt x="1872" y="527"/>
                    </a:lnTo>
                    <a:lnTo>
                      <a:pt x="1818" y="441"/>
                    </a:lnTo>
                    <a:lnTo>
                      <a:pt x="1764" y="366"/>
                    </a:lnTo>
                    <a:lnTo>
                      <a:pt x="1700" y="302"/>
                    </a:lnTo>
                    <a:lnTo>
                      <a:pt x="1625" y="237"/>
                    </a:lnTo>
                    <a:lnTo>
                      <a:pt x="1549" y="172"/>
                    </a:lnTo>
                    <a:lnTo>
                      <a:pt x="1474" y="129"/>
                    </a:lnTo>
                    <a:lnTo>
                      <a:pt x="1388" y="86"/>
                    </a:lnTo>
                    <a:lnTo>
                      <a:pt x="1291" y="54"/>
                    </a:lnTo>
                    <a:lnTo>
                      <a:pt x="1205" y="22"/>
                    </a:lnTo>
                    <a:lnTo>
                      <a:pt x="1109" y="1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1166900" y="1419800"/>
                <a:ext cx="50300" cy="50300"/>
              </a:xfrm>
              <a:custGeom>
                <a:rect b="b" l="l" r="r" t="t"/>
                <a:pathLst>
                  <a:path extrusionOk="0" h="2012" w="2012">
                    <a:moveTo>
                      <a:pt x="1011" y="1"/>
                    </a:moveTo>
                    <a:lnTo>
                      <a:pt x="904" y="11"/>
                    </a:lnTo>
                    <a:lnTo>
                      <a:pt x="807" y="22"/>
                    </a:lnTo>
                    <a:lnTo>
                      <a:pt x="710" y="44"/>
                    </a:lnTo>
                    <a:lnTo>
                      <a:pt x="614" y="87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73" y="442"/>
                    </a:lnTo>
                    <a:lnTo>
                      <a:pt x="119" y="528"/>
                    </a:lnTo>
                    <a:lnTo>
                      <a:pt x="76" y="624"/>
                    </a:lnTo>
                    <a:lnTo>
                      <a:pt x="44" y="710"/>
                    </a:lnTo>
                    <a:lnTo>
                      <a:pt x="22" y="807"/>
                    </a:lnTo>
                    <a:lnTo>
                      <a:pt x="11" y="915"/>
                    </a:lnTo>
                    <a:lnTo>
                      <a:pt x="1" y="1022"/>
                    </a:lnTo>
                    <a:lnTo>
                      <a:pt x="11" y="1119"/>
                    </a:lnTo>
                    <a:lnTo>
                      <a:pt x="22" y="1216"/>
                    </a:lnTo>
                    <a:lnTo>
                      <a:pt x="44" y="1313"/>
                    </a:lnTo>
                    <a:lnTo>
                      <a:pt x="76" y="1399"/>
                    </a:lnTo>
                    <a:lnTo>
                      <a:pt x="119" y="1485"/>
                    </a:lnTo>
                    <a:lnTo>
                      <a:pt x="173" y="1571"/>
                    </a:lnTo>
                    <a:lnTo>
                      <a:pt x="226" y="1646"/>
                    </a:lnTo>
                    <a:lnTo>
                      <a:pt x="280" y="1710"/>
                    </a:lnTo>
                    <a:lnTo>
                      <a:pt x="355" y="1775"/>
                    </a:lnTo>
                    <a:lnTo>
                      <a:pt x="431" y="1839"/>
                    </a:lnTo>
                    <a:lnTo>
                      <a:pt x="506" y="1882"/>
                    </a:lnTo>
                    <a:lnTo>
                      <a:pt x="592" y="1925"/>
                    </a:lnTo>
                    <a:lnTo>
                      <a:pt x="678" y="1968"/>
                    </a:lnTo>
                    <a:lnTo>
                      <a:pt x="775" y="1990"/>
                    </a:lnTo>
                    <a:lnTo>
                      <a:pt x="872" y="2012"/>
                    </a:lnTo>
                    <a:lnTo>
                      <a:pt x="1076" y="2012"/>
                    </a:lnTo>
                    <a:lnTo>
                      <a:pt x="1183" y="2001"/>
                    </a:lnTo>
                    <a:lnTo>
                      <a:pt x="1280" y="1979"/>
                    </a:lnTo>
                    <a:lnTo>
                      <a:pt x="1377" y="1947"/>
                    </a:lnTo>
                    <a:lnTo>
                      <a:pt x="1463" y="1915"/>
                    </a:lnTo>
                    <a:lnTo>
                      <a:pt x="1549" y="1861"/>
                    </a:lnTo>
                    <a:lnTo>
                      <a:pt x="1624" y="1807"/>
                    </a:lnTo>
                    <a:lnTo>
                      <a:pt x="1700" y="1743"/>
                    </a:lnTo>
                    <a:lnTo>
                      <a:pt x="1764" y="1667"/>
                    </a:lnTo>
                    <a:lnTo>
                      <a:pt x="1829" y="1592"/>
                    </a:lnTo>
                    <a:lnTo>
                      <a:pt x="1882" y="1517"/>
                    </a:lnTo>
                    <a:lnTo>
                      <a:pt x="1925" y="1431"/>
                    </a:lnTo>
                    <a:lnTo>
                      <a:pt x="1958" y="1334"/>
                    </a:lnTo>
                    <a:lnTo>
                      <a:pt x="1990" y="1237"/>
                    </a:lnTo>
                    <a:lnTo>
                      <a:pt x="2011" y="1141"/>
                    </a:lnTo>
                    <a:lnTo>
                      <a:pt x="2011" y="1033"/>
                    </a:lnTo>
                    <a:lnTo>
                      <a:pt x="2011" y="925"/>
                    </a:lnTo>
                    <a:lnTo>
                      <a:pt x="2001" y="829"/>
                    </a:lnTo>
                    <a:lnTo>
                      <a:pt x="1968" y="721"/>
                    </a:lnTo>
                    <a:lnTo>
                      <a:pt x="1936" y="635"/>
                    </a:lnTo>
                    <a:lnTo>
                      <a:pt x="1904" y="538"/>
                    </a:lnTo>
                    <a:lnTo>
                      <a:pt x="1850" y="463"/>
                    </a:lnTo>
                    <a:lnTo>
                      <a:pt x="1796" y="377"/>
                    </a:lnTo>
                    <a:lnTo>
                      <a:pt x="1732" y="302"/>
                    </a:lnTo>
                    <a:lnTo>
                      <a:pt x="1657" y="237"/>
                    </a:lnTo>
                    <a:lnTo>
                      <a:pt x="1581" y="183"/>
                    </a:lnTo>
                    <a:lnTo>
                      <a:pt x="1495" y="130"/>
                    </a:lnTo>
                    <a:lnTo>
                      <a:pt x="1409" y="87"/>
                    </a:lnTo>
                    <a:lnTo>
                      <a:pt x="1312" y="54"/>
                    </a:lnTo>
                    <a:lnTo>
                      <a:pt x="1216" y="22"/>
                    </a:lnTo>
                    <a:lnTo>
                      <a:pt x="1119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1244600" y="1419800"/>
                <a:ext cx="50550" cy="50575"/>
              </a:xfrm>
              <a:custGeom>
                <a:rect b="b" l="l" r="r" t="t"/>
                <a:pathLst>
                  <a:path extrusionOk="0" h="2023" w="2022">
                    <a:moveTo>
                      <a:pt x="979" y="1"/>
                    </a:moveTo>
                    <a:lnTo>
                      <a:pt x="871" y="11"/>
                    </a:lnTo>
                    <a:lnTo>
                      <a:pt x="774" y="22"/>
                    </a:lnTo>
                    <a:lnTo>
                      <a:pt x="688" y="54"/>
                    </a:lnTo>
                    <a:lnTo>
                      <a:pt x="592" y="87"/>
                    </a:lnTo>
                    <a:lnTo>
                      <a:pt x="506" y="130"/>
                    </a:lnTo>
                    <a:lnTo>
                      <a:pt x="430" y="18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72" y="452"/>
                    </a:lnTo>
                    <a:lnTo>
                      <a:pt x="118" y="528"/>
                    </a:lnTo>
                    <a:lnTo>
                      <a:pt x="75" y="614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11" y="904"/>
                    </a:lnTo>
                    <a:lnTo>
                      <a:pt x="0" y="1001"/>
                    </a:lnTo>
                    <a:lnTo>
                      <a:pt x="11" y="1108"/>
                    </a:lnTo>
                    <a:lnTo>
                      <a:pt x="22" y="1216"/>
                    </a:lnTo>
                    <a:lnTo>
                      <a:pt x="43" y="1313"/>
                    </a:lnTo>
                    <a:lnTo>
                      <a:pt x="86" y="1409"/>
                    </a:lnTo>
                    <a:lnTo>
                      <a:pt x="118" y="1495"/>
                    </a:lnTo>
                    <a:lnTo>
                      <a:pt x="172" y="1581"/>
                    </a:lnTo>
                    <a:lnTo>
                      <a:pt x="226" y="1657"/>
                    </a:lnTo>
                    <a:lnTo>
                      <a:pt x="301" y="1732"/>
                    </a:lnTo>
                    <a:lnTo>
                      <a:pt x="366" y="1796"/>
                    </a:lnTo>
                    <a:lnTo>
                      <a:pt x="452" y="1850"/>
                    </a:lnTo>
                    <a:lnTo>
                      <a:pt x="527" y="1904"/>
                    </a:lnTo>
                    <a:lnTo>
                      <a:pt x="624" y="1947"/>
                    </a:lnTo>
                    <a:lnTo>
                      <a:pt x="710" y="1979"/>
                    </a:lnTo>
                    <a:lnTo>
                      <a:pt x="817" y="2001"/>
                    </a:lnTo>
                    <a:lnTo>
                      <a:pt x="914" y="2012"/>
                    </a:lnTo>
                    <a:lnTo>
                      <a:pt x="1022" y="2022"/>
                    </a:lnTo>
                    <a:lnTo>
                      <a:pt x="1129" y="2012"/>
                    </a:lnTo>
                    <a:lnTo>
                      <a:pt x="1226" y="2001"/>
                    </a:lnTo>
                    <a:lnTo>
                      <a:pt x="1334" y="1968"/>
                    </a:lnTo>
                    <a:lnTo>
                      <a:pt x="1420" y="1936"/>
                    </a:lnTo>
                    <a:lnTo>
                      <a:pt x="1506" y="1893"/>
                    </a:lnTo>
                    <a:lnTo>
                      <a:pt x="1592" y="1839"/>
                    </a:lnTo>
                    <a:lnTo>
                      <a:pt x="1667" y="1786"/>
                    </a:lnTo>
                    <a:lnTo>
                      <a:pt x="1742" y="1721"/>
                    </a:lnTo>
                    <a:lnTo>
                      <a:pt x="1807" y="1646"/>
                    </a:lnTo>
                    <a:lnTo>
                      <a:pt x="1860" y="1571"/>
                    </a:lnTo>
                    <a:lnTo>
                      <a:pt x="1914" y="1485"/>
                    </a:lnTo>
                    <a:lnTo>
                      <a:pt x="1957" y="1388"/>
                    </a:lnTo>
                    <a:lnTo>
                      <a:pt x="1990" y="1302"/>
                    </a:lnTo>
                    <a:lnTo>
                      <a:pt x="2011" y="1194"/>
                    </a:lnTo>
                    <a:lnTo>
                      <a:pt x="2022" y="1098"/>
                    </a:lnTo>
                    <a:lnTo>
                      <a:pt x="2022" y="990"/>
                    </a:lnTo>
                    <a:lnTo>
                      <a:pt x="2022" y="882"/>
                    </a:lnTo>
                    <a:lnTo>
                      <a:pt x="2000" y="786"/>
                    </a:lnTo>
                    <a:lnTo>
                      <a:pt x="1968" y="678"/>
                    </a:lnTo>
                    <a:lnTo>
                      <a:pt x="1936" y="592"/>
                    </a:lnTo>
                    <a:lnTo>
                      <a:pt x="1893" y="506"/>
                    </a:lnTo>
                    <a:lnTo>
                      <a:pt x="1839" y="420"/>
                    </a:lnTo>
                    <a:lnTo>
                      <a:pt x="1774" y="345"/>
                    </a:lnTo>
                    <a:lnTo>
                      <a:pt x="1710" y="270"/>
                    </a:lnTo>
                    <a:lnTo>
                      <a:pt x="1635" y="216"/>
                    </a:lnTo>
                    <a:lnTo>
                      <a:pt x="1559" y="151"/>
                    </a:lnTo>
                    <a:lnTo>
                      <a:pt x="1473" y="108"/>
                    </a:lnTo>
                    <a:lnTo>
                      <a:pt x="1387" y="65"/>
                    </a:lnTo>
                    <a:lnTo>
                      <a:pt x="1291" y="33"/>
                    </a:lnTo>
                    <a:lnTo>
                      <a:pt x="1183" y="11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1717725" y="1578675"/>
                <a:ext cx="49750" cy="49750"/>
              </a:xfrm>
              <a:custGeom>
                <a:rect b="b" l="l" r="r" t="t"/>
                <a:pathLst>
                  <a:path extrusionOk="0" h="1990" w="1990">
                    <a:moveTo>
                      <a:pt x="904" y="1"/>
                    </a:move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62" y="452"/>
                    </a:lnTo>
                    <a:lnTo>
                      <a:pt x="119" y="538"/>
                    </a:lnTo>
                    <a:lnTo>
                      <a:pt x="76" y="635"/>
                    </a:lnTo>
                    <a:lnTo>
                      <a:pt x="43" y="721"/>
                    </a:lnTo>
                    <a:lnTo>
                      <a:pt x="22" y="829"/>
                    </a:lnTo>
                    <a:lnTo>
                      <a:pt x="0" y="925"/>
                    </a:lnTo>
                    <a:lnTo>
                      <a:pt x="0" y="1022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54" y="1313"/>
                    </a:lnTo>
                    <a:lnTo>
                      <a:pt x="97" y="1409"/>
                    </a:lnTo>
                    <a:lnTo>
                      <a:pt x="140" y="1495"/>
                    </a:lnTo>
                    <a:lnTo>
                      <a:pt x="194" y="1571"/>
                    </a:lnTo>
                    <a:lnTo>
                      <a:pt x="248" y="1646"/>
                    </a:lnTo>
                    <a:lnTo>
                      <a:pt x="312" y="1710"/>
                    </a:lnTo>
                    <a:lnTo>
                      <a:pt x="388" y="1775"/>
                    </a:lnTo>
                    <a:lnTo>
                      <a:pt x="463" y="1829"/>
                    </a:lnTo>
                    <a:lnTo>
                      <a:pt x="549" y="1882"/>
                    </a:lnTo>
                    <a:lnTo>
                      <a:pt x="635" y="1925"/>
                    </a:lnTo>
                    <a:lnTo>
                      <a:pt x="721" y="1947"/>
                    </a:lnTo>
                    <a:lnTo>
                      <a:pt x="818" y="1979"/>
                    </a:lnTo>
                    <a:lnTo>
                      <a:pt x="914" y="1990"/>
                    </a:lnTo>
                    <a:lnTo>
                      <a:pt x="1119" y="1990"/>
                    </a:lnTo>
                    <a:lnTo>
                      <a:pt x="1216" y="1968"/>
                    </a:lnTo>
                    <a:lnTo>
                      <a:pt x="1302" y="1936"/>
                    </a:lnTo>
                    <a:lnTo>
                      <a:pt x="1398" y="1904"/>
                    </a:lnTo>
                    <a:lnTo>
                      <a:pt x="1484" y="1861"/>
                    </a:lnTo>
                    <a:lnTo>
                      <a:pt x="1560" y="1807"/>
                    </a:lnTo>
                    <a:lnTo>
                      <a:pt x="1635" y="1753"/>
                    </a:lnTo>
                    <a:lnTo>
                      <a:pt x="1710" y="1689"/>
                    </a:lnTo>
                    <a:lnTo>
                      <a:pt x="1775" y="1614"/>
                    </a:lnTo>
                    <a:lnTo>
                      <a:pt x="1828" y="1538"/>
                    </a:lnTo>
                    <a:lnTo>
                      <a:pt x="1871" y="1463"/>
                    </a:lnTo>
                    <a:lnTo>
                      <a:pt x="1915" y="1377"/>
                    </a:lnTo>
                    <a:lnTo>
                      <a:pt x="1947" y="1280"/>
                    </a:lnTo>
                    <a:lnTo>
                      <a:pt x="1979" y="1184"/>
                    </a:lnTo>
                    <a:lnTo>
                      <a:pt x="1990" y="1087"/>
                    </a:lnTo>
                    <a:lnTo>
                      <a:pt x="1990" y="990"/>
                    </a:lnTo>
                    <a:lnTo>
                      <a:pt x="1990" y="893"/>
                    </a:lnTo>
                    <a:lnTo>
                      <a:pt x="1968" y="796"/>
                    </a:lnTo>
                    <a:lnTo>
                      <a:pt x="1947" y="700"/>
                    </a:lnTo>
                    <a:lnTo>
                      <a:pt x="1915" y="614"/>
                    </a:lnTo>
                    <a:lnTo>
                      <a:pt x="1871" y="528"/>
                    </a:lnTo>
                    <a:lnTo>
                      <a:pt x="1818" y="442"/>
                    </a:lnTo>
                    <a:lnTo>
                      <a:pt x="1764" y="366"/>
                    </a:lnTo>
                    <a:lnTo>
                      <a:pt x="1699" y="302"/>
                    </a:lnTo>
                    <a:lnTo>
                      <a:pt x="1635" y="237"/>
                    </a:lnTo>
                    <a:lnTo>
                      <a:pt x="1560" y="173"/>
                    </a:lnTo>
                    <a:lnTo>
                      <a:pt x="1474" y="130"/>
                    </a:lnTo>
                    <a:lnTo>
                      <a:pt x="1388" y="87"/>
                    </a:lnTo>
                    <a:lnTo>
                      <a:pt x="1302" y="44"/>
                    </a:lnTo>
                    <a:lnTo>
                      <a:pt x="1205" y="22"/>
                    </a:lnTo>
                    <a:lnTo>
                      <a:pt x="1108" y="11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774950" y="1578675"/>
                <a:ext cx="50025" cy="49750"/>
              </a:xfrm>
              <a:custGeom>
                <a:rect b="b" l="l" r="r" t="t"/>
                <a:pathLst>
                  <a:path extrusionOk="0" h="1990" w="2001">
                    <a:moveTo>
                      <a:pt x="904" y="1"/>
                    </a:moveTo>
                    <a:lnTo>
                      <a:pt x="796" y="22"/>
                    </a:lnTo>
                    <a:lnTo>
                      <a:pt x="700" y="44"/>
                    </a:lnTo>
                    <a:lnTo>
                      <a:pt x="614" y="76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6" y="237"/>
                    </a:lnTo>
                    <a:lnTo>
                      <a:pt x="280" y="302"/>
                    </a:lnTo>
                    <a:lnTo>
                      <a:pt x="216" y="377"/>
                    </a:lnTo>
                    <a:lnTo>
                      <a:pt x="162" y="463"/>
                    </a:lnTo>
                    <a:lnTo>
                      <a:pt x="108" y="549"/>
                    </a:lnTo>
                    <a:lnTo>
                      <a:pt x="76" y="635"/>
                    </a:lnTo>
                    <a:lnTo>
                      <a:pt x="44" y="732"/>
                    </a:lnTo>
                    <a:lnTo>
                      <a:pt x="22" y="829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65" y="1323"/>
                    </a:lnTo>
                    <a:lnTo>
                      <a:pt x="98" y="1409"/>
                    </a:lnTo>
                    <a:lnTo>
                      <a:pt x="141" y="1495"/>
                    </a:lnTo>
                    <a:lnTo>
                      <a:pt x="194" y="1581"/>
                    </a:lnTo>
                    <a:lnTo>
                      <a:pt x="259" y="1657"/>
                    </a:lnTo>
                    <a:lnTo>
                      <a:pt x="323" y="1721"/>
                    </a:lnTo>
                    <a:lnTo>
                      <a:pt x="399" y="1786"/>
                    </a:lnTo>
                    <a:lnTo>
                      <a:pt x="474" y="1839"/>
                    </a:lnTo>
                    <a:lnTo>
                      <a:pt x="560" y="1882"/>
                    </a:lnTo>
                    <a:lnTo>
                      <a:pt x="646" y="1925"/>
                    </a:lnTo>
                    <a:lnTo>
                      <a:pt x="732" y="1958"/>
                    </a:lnTo>
                    <a:lnTo>
                      <a:pt x="829" y="1979"/>
                    </a:lnTo>
                    <a:lnTo>
                      <a:pt x="925" y="1990"/>
                    </a:lnTo>
                    <a:lnTo>
                      <a:pt x="1130" y="1990"/>
                    </a:lnTo>
                    <a:lnTo>
                      <a:pt x="1227" y="1968"/>
                    </a:lnTo>
                    <a:lnTo>
                      <a:pt x="1323" y="1947"/>
                    </a:lnTo>
                    <a:lnTo>
                      <a:pt x="1409" y="1904"/>
                    </a:lnTo>
                    <a:lnTo>
                      <a:pt x="1495" y="1861"/>
                    </a:lnTo>
                    <a:lnTo>
                      <a:pt x="1571" y="1807"/>
                    </a:lnTo>
                    <a:lnTo>
                      <a:pt x="1646" y="1753"/>
                    </a:lnTo>
                    <a:lnTo>
                      <a:pt x="1721" y="1689"/>
                    </a:lnTo>
                    <a:lnTo>
                      <a:pt x="1786" y="1614"/>
                    </a:lnTo>
                    <a:lnTo>
                      <a:pt x="1839" y="1538"/>
                    </a:lnTo>
                    <a:lnTo>
                      <a:pt x="1882" y="1452"/>
                    </a:lnTo>
                    <a:lnTo>
                      <a:pt x="1926" y="1366"/>
                    </a:lnTo>
                    <a:lnTo>
                      <a:pt x="1958" y="1280"/>
                    </a:lnTo>
                    <a:lnTo>
                      <a:pt x="1979" y="1184"/>
                    </a:lnTo>
                    <a:lnTo>
                      <a:pt x="2001" y="1087"/>
                    </a:lnTo>
                    <a:lnTo>
                      <a:pt x="2001" y="979"/>
                    </a:lnTo>
                    <a:lnTo>
                      <a:pt x="1990" y="882"/>
                    </a:lnTo>
                    <a:lnTo>
                      <a:pt x="1979" y="786"/>
                    </a:lnTo>
                    <a:lnTo>
                      <a:pt x="1958" y="689"/>
                    </a:lnTo>
                    <a:lnTo>
                      <a:pt x="1915" y="603"/>
                    </a:lnTo>
                    <a:lnTo>
                      <a:pt x="1872" y="517"/>
                    </a:lnTo>
                    <a:lnTo>
                      <a:pt x="1829" y="431"/>
                    </a:lnTo>
                    <a:lnTo>
                      <a:pt x="1764" y="356"/>
                    </a:lnTo>
                    <a:lnTo>
                      <a:pt x="1700" y="291"/>
                    </a:lnTo>
                    <a:lnTo>
                      <a:pt x="1635" y="227"/>
                    </a:lnTo>
                    <a:lnTo>
                      <a:pt x="1560" y="173"/>
                    </a:lnTo>
                    <a:lnTo>
                      <a:pt x="1474" y="119"/>
                    </a:lnTo>
                    <a:lnTo>
                      <a:pt x="1388" y="76"/>
                    </a:lnTo>
                    <a:lnTo>
                      <a:pt x="1291" y="44"/>
                    </a:lnTo>
                    <a:lnTo>
                      <a:pt x="1205" y="2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3"/>
              <p:cNvSpPr/>
              <p:nvPr/>
            </p:nvSpPr>
            <p:spPr>
              <a:xfrm>
                <a:off x="1325500" y="1419800"/>
                <a:ext cx="50300" cy="50300"/>
              </a:xfrm>
              <a:custGeom>
                <a:rect b="b" l="l" r="r" t="t"/>
                <a:pathLst>
                  <a:path extrusionOk="0" h="2012" w="2012">
                    <a:moveTo>
                      <a:pt x="1044" y="1"/>
                    </a:moveTo>
                    <a:lnTo>
                      <a:pt x="936" y="11"/>
                    </a:lnTo>
                    <a:lnTo>
                      <a:pt x="840" y="22"/>
                    </a:lnTo>
                    <a:lnTo>
                      <a:pt x="732" y="44"/>
                    </a:lnTo>
                    <a:lnTo>
                      <a:pt x="646" y="65"/>
                    </a:lnTo>
                    <a:lnTo>
                      <a:pt x="549" y="108"/>
                    </a:lnTo>
                    <a:lnTo>
                      <a:pt x="463" y="162"/>
                    </a:lnTo>
                    <a:lnTo>
                      <a:pt x="388" y="216"/>
                    </a:lnTo>
                    <a:lnTo>
                      <a:pt x="313" y="280"/>
                    </a:lnTo>
                    <a:lnTo>
                      <a:pt x="248" y="345"/>
                    </a:lnTo>
                    <a:lnTo>
                      <a:pt x="184" y="420"/>
                    </a:lnTo>
                    <a:lnTo>
                      <a:pt x="130" y="506"/>
                    </a:lnTo>
                    <a:lnTo>
                      <a:pt x="87" y="592"/>
                    </a:lnTo>
                    <a:lnTo>
                      <a:pt x="55" y="689"/>
                    </a:lnTo>
                    <a:lnTo>
                      <a:pt x="22" y="786"/>
                    </a:lnTo>
                    <a:lnTo>
                      <a:pt x="1" y="882"/>
                    </a:lnTo>
                    <a:lnTo>
                      <a:pt x="1" y="990"/>
                    </a:lnTo>
                    <a:lnTo>
                      <a:pt x="1" y="1087"/>
                    </a:lnTo>
                    <a:lnTo>
                      <a:pt x="12" y="1194"/>
                    </a:lnTo>
                    <a:lnTo>
                      <a:pt x="33" y="1291"/>
                    </a:lnTo>
                    <a:lnTo>
                      <a:pt x="65" y="1388"/>
                    </a:lnTo>
                    <a:lnTo>
                      <a:pt x="108" y="1474"/>
                    </a:lnTo>
                    <a:lnTo>
                      <a:pt x="162" y="1560"/>
                    </a:lnTo>
                    <a:lnTo>
                      <a:pt x="216" y="1635"/>
                    </a:lnTo>
                    <a:lnTo>
                      <a:pt x="280" y="1710"/>
                    </a:lnTo>
                    <a:lnTo>
                      <a:pt x="345" y="1775"/>
                    </a:lnTo>
                    <a:lnTo>
                      <a:pt x="420" y="1839"/>
                    </a:lnTo>
                    <a:lnTo>
                      <a:pt x="506" y="1893"/>
                    </a:lnTo>
                    <a:lnTo>
                      <a:pt x="592" y="1936"/>
                    </a:lnTo>
                    <a:lnTo>
                      <a:pt x="689" y="1968"/>
                    </a:lnTo>
                    <a:lnTo>
                      <a:pt x="786" y="1990"/>
                    </a:lnTo>
                    <a:lnTo>
                      <a:pt x="883" y="2012"/>
                    </a:lnTo>
                    <a:lnTo>
                      <a:pt x="1098" y="2012"/>
                    </a:lnTo>
                    <a:lnTo>
                      <a:pt x="1194" y="2001"/>
                    </a:lnTo>
                    <a:lnTo>
                      <a:pt x="1291" y="1979"/>
                    </a:lnTo>
                    <a:lnTo>
                      <a:pt x="1377" y="1947"/>
                    </a:lnTo>
                    <a:lnTo>
                      <a:pt x="1463" y="1904"/>
                    </a:lnTo>
                    <a:lnTo>
                      <a:pt x="1549" y="1861"/>
                    </a:lnTo>
                    <a:lnTo>
                      <a:pt x="1625" y="1807"/>
                    </a:lnTo>
                    <a:lnTo>
                      <a:pt x="1700" y="1743"/>
                    </a:lnTo>
                    <a:lnTo>
                      <a:pt x="1764" y="1678"/>
                    </a:lnTo>
                    <a:lnTo>
                      <a:pt x="1818" y="1603"/>
                    </a:lnTo>
                    <a:lnTo>
                      <a:pt x="1872" y="1528"/>
                    </a:lnTo>
                    <a:lnTo>
                      <a:pt x="1915" y="1442"/>
                    </a:lnTo>
                    <a:lnTo>
                      <a:pt x="1947" y="1356"/>
                    </a:lnTo>
                    <a:lnTo>
                      <a:pt x="1979" y="1259"/>
                    </a:lnTo>
                    <a:lnTo>
                      <a:pt x="2001" y="1162"/>
                    </a:lnTo>
                    <a:lnTo>
                      <a:pt x="2012" y="1065"/>
                    </a:lnTo>
                    <a:lnTo>
                      <a:pt x="2012" y="958"/>
                    </a:lnTo>
                    <a:lnTo>
                      <a:pt x="2001" y="850"/>
                    </a:lnTo>
                    <a:lnTo>
                      <a:pt x="1979" y="753"/>
                    </a:lnTo>
                    <a:lnTo>
                      <a:pt x="1947" y="657"/>
                    </a:lnTo>
                    <a:lnTo>
                      <a:pt x="1915" y="571"/>
                    </a:lnTo>
                    <a:lnTo>
                      <a:pt x="1861" y="485"/>
                    </a:lnTo>
                    <a:lnTo>
                      <a:pt x="1807" y="399"/>
                    </a:lnTo>
                    <a:lnTo>
                      <a:pt x="1743" y="323"/>
                    </a:lnTo>
                    <a:lnTo>
                      <a:pt x="1678" y="259"/>
                    </a:lnTo>
                    <a:lnTo>
                      <a:pt x="1603" y="194"/>
                    </a:lnTo>
                    <a:lnTo>
                      <a:pt x="1517" y="140"/>
                    </a:lnTo>
                    <a:lnTo>
                      <a:pt x="1431" y="97"/>
                    </a:lnTo>
                    <a:lnTo>
                      <a:pt x="1345" y="65"/>
                    </a:lnTo>
                    <a:lnTo>
                      <a:pt x="1248" y="33"/>
                    </a:lnTo>
                    <a:lnTo>
                      <a:pt x="1151" y="11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3"/>
              <p:cNvSpPr/>
              <p:nvPr/>
            </p:nvSpPr>
            <p:spPr>
              <a:xfrm>
                <a:off x="1953750" y="2051000"/>
                <a:ext cx="50575" cy="50575"/>
              </a:xfrm>
              <a:custGeom>
                <a:rect b="b" l="l" r="r" t="t"/>
                <a:pathLst>
                  <a:path extrusionOk="0" h="2023" w="2023">
                    <a:moveTo>
                      <a:pt x="979" y="1"/>
                    </a:moveTo>
                    <a:lnTo>
                      <a:pt x="882" y="11"/>
                    </a:lnTo>
                    <a:lnTo>
                      <a:pt x="786" y="33"/>
                    </a:lnTo>
                    <a:lnTo>
                      <a:pt x="689" y="5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8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77"/>
                    </a:lnTo>
                    <a:lnTo>
                      <a:pt x="173" y="452"/>
                    </a:lnTo>
                    <a:lnTo>
                      <a:pt x="119" y="528"/>
                    </a:lnTo>
                    <a:lnTo>
                      <a:pt x="87" y="624"/>
                    </a:lnTo>
                    <a:lnTo>
                      <a:pt x="54" y="710"/>
                    </a:lnTo>
                    <a:lnTo>
                      <a:pt x="22" y="807"/>
                    </a:lnTo>
                    <a:lnTo>
                      <a:pt x="11" y="904"/>
                    </a:lnTo>
                    <a:lnTo>
                      <a:pt x="1" y="1001"/>
                    </a:lnTo>
                    <a:lnTo>
                      <a:pt x="11" y="1108"/>
                    </a:lnTo>
                    <a:lnTo>
                      <a:pt x="22" y="1205"/>
                    </a:lnTo>
                    <a:lnTo>
                      <a:pt x="44" y="1312"/>
                    </a:lnTo>
                    <a:lnTo>
                      <a:pt x="87" y="1399"/>
                    </a:lnTo>
                    <a:lnTo>
                      <a:pt x="119" y="1495"/>
                    </a:lnTo>
                    <a:lnTo>
                      <a:pt x="173" y="1571"/>
                    </a:lnTo>
                    <a:lnTo>
                      <a:pt x="226" y="1657"/>
                    </a:lnTo>
                    <a:lnTo>
                      <a:pt x="291" y="1721"/>
                    </a:lnTo>
                    <a:lnTo>
                      <a:pt x="366" y="1786"/>
                    </a:lnTo>
                    <a:lnTo>
                      <a:pt x="441" y="1850"/>
                    </a:lnTo>
                    <a:lnTo>
                      <a:pt x="527" y="1893"/>
                    </a:lnTo>
                    <a:lnTo>
                      <a:pt x="614" y="1936"/>
                    </a:lnTo>
                    <a:lnTo>
                      <a:pt x="710" y="1968"/>
                    </a:lnTo>
                    <a:lnTo>
                      <a:pt x="807" y="2001"/>
                    </a:lnTo>
                    <a:lnTo>
                      <a:pt x="915" y="2011"/>
                    </a:lnTo>
                    <a:lnTo>
                      <a:pt x="1011" y="2022"/>
                    </a:lnTo>
                    <a:lnTo>
                      <a:pt x="1119" y="2011"/>
                    </a:lnTo>
                    <a:lnTo>
                      <a:pt x="1226" y="2001"/>
                    </a:lnTo>
                    <a:lnTo>
                      <a:pt x="1323" y="1968"/>
                    </a:lnTo>
                    <a:lnTo>
                      <a:pt x="1409" y="1936"/>
                    </a:lnTo>
                    <a:lnTo>
                      <a:pt x="1506" y="1893"/>
                    </a:lnTo>
                    <a:lnTo>
                      <a:pt x="1581" y="1839"/>
                    </a:lnTo>
                    <a:lnTo>
                      <a:pt x="1657" y="1786"/>
                    </a:lnTo>
                    <a:lnTo>
                      <a:pt x="1732" y="1721"/>
                    </a:lnTo>
                    <a:lnTo>
                      <a:pt x="1796" y="1646"/>
                    </a:lnTo>
                    <a:lnTo>
                      <a:pt x="1850" y="1571"/>
                    </a:lnTo>
                    <a:lnTo>
                      <a:pt x="1904" y="1485"/>
                    </a:lnTo>
                    <a:lnTo>
                      <a:pt x="1947" y="1388"/>
                    </a:lnTo>
                    <a:lnTo>
                      <a:pt x="1979" y="1302"/>
                    </a:lnTo>
                    <a:lnTo>
                      <a:pt x="2001" y="1205"/>
                    </a:lnTo>
                    <a:lnTo>
                      <a:pt x="2011" y="1097"/>
                    </a:lnTo>
                    <a:lnTo>
                      <a:pt x="2022" y="990"/>
                    </a:lnTo>
                    <a:lnTo>
                      <a:pt x="2011" y="893"/>
                    </a:lnTo>
                    <a:lnTo>
                      <a:pt x="1990" y="786"/>
                    </a:lnTo>
                    <a:lnTo>
                      <a:pt x="1968" y="689"/>
                    </a:lnTo>
                    <a:lnTo>
                      <a:pt x="1936" y="603"/>
                    </a:lnTo>
                    <a:lnTo>
                      <a:pt x="1882" y="506"/>
                    </a:lnTo>
                    <a:lnTo>
                      <a:pt x="1839" y="431"/>
                    </a:lnTo>
                    <a:lnTo>
                      <a:pt x="1775" y="355"/>
                    </a:lnTo>
                    <a:lnTo>
                      <a:pt x="1710" y="280"/>
                    </a:lnTo>
                    <a:lnTo>
                      <a:pt x="1635" y="216"/>
                    </a:lnTo>
                    <a:lnTo>
                      <a:pt x="1560" y="162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83" y="22"/>
                    </a:lnTo>
                    <a:lnTo>
                      <a:pt x="1087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3"/>
              <p:cNvSpPr/>
              <p:nvPr/>
            </p:nvSpPr>
            <p:spPr>
              <a:xfrm>
                <a:off x="1403475" y="1420075"/>
                <a:ext cx="49750" cy="50025"/>
              </a:xfrm>
              <a:custGeom>
                <a:rect b="b" l="l" r="r" t="t"/>
                <a:pathLst>
                  <a:path extrusionOk="0" h="2001" w="1990">
                    <a:moveTo>
                      <a:pt x="946" y="0"/>
                    </a:moveTo>
                    <a:lnTo>
                      <a:pt x="839" y="11"/>
                    </a:lnTo>
                    <a:lnTo>
                      <a:pt x="742" y="33"/>
                    </a:lnTo>
                    <a:lnTo>
                      <a:pt x="645" y="65"/>
                    </a:lnTo>
                    <a:lnTo>
                      <a:pt x="559" y="108"/>
                    </a:lnTo>
                    <a:lnTo>
                      <a:pt x="473" y="162"/>
                    </a:lnTo>
                    <a:lnTo>
                      <a:pt x="387" y="216"/>
                    </a:lnTo>
                    <a:lnTo>
                      <a:pt x="323" y="280"/>
                    </a:lnTo>
                    <a:lnTo>
                      <a:pt x="248" y="355"/>
                    </a:lnTo>
                    <a:lnTo>
                      <a:pt x="183" y="431"/>
                    </a:lnTo>
                    <a:lnTo>
                      <a:pt x="140" y="517"/>
                    </a:lnTo>
                    <a:lnTo>
                      <a:pt x="86" y="603"/>
                    </a:lnTo>
                    <a:lnTo>
                      <a:pt x="54" y="699"/>
                    </a:lnTo>
                    <a:lnTo>
                      <a:pt x="22" y="796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97"/>
                    </a:lnTo>
                    <a:lnTo>
                      <a:pt x="22" y="1194"/>
                    </a:lnTo>
                    <a:lnTo>
                      <a:pt x="43" y="1280"/>
                    </a:lnTo>
                    <a:lnTo>
                      <a:pt x="75" y="1377"/>
                    </a:lnTo>
                    <a:lnTo>
                      <a:pt x="119" y="1463"/>
                    </a:lnTo>
                    <a:lnTo>
                      <a:pt x="172" y="1538"/>
                    </a:lnTo>
                    <a:lnTo>
                      <a:pt x="226" y="1624"/>
                    </a:lnTo>
                    <a:lnTo>
                      <a:pt x="291" y="1689"/>
                    </a:lnTo>
                    <a:lnTo>
                      <a:pt x="355" y="1753"/>
                    </a:lnTo>
                    <a:lnTo>
                      <a:pt x="430" y="1818"/>
                    </a:lnTo>
                    <a:lnTo>
                      <a:pt x="516" y="1871"/>
                    </a:lnTo>
                    <a:lnTo>
                      <a:pt x="602" y="1914"/>
                    </a:lnTo>
                    <a:lnTo>
                      <a:pt x="688" y="1947"/>
                    </a:lnTo>
                    <a:lnTo>
                      <a:pt x="785" y="1968"/>
                    </a:lnTo>
                    <a:lnTo>
                      <a:pt x="882" y="1990"/>
                    </a:lnTo>
                    <a:lnTo>
                      <a:pt x="979" y="2001"/>
                    </a:lnTo>
                    <a:lnTo>
                      <a:pt x="1076" y="1990"/>
                    </a:lnTo>
                    <a:lnTo>
                      <a:pt x="1172" y="1979"/>
                    </a:lnTo>
                    <a:lnTo>
                      <a:pt x="1269" y="1957"/>
                    </a:lnTo>
                    <a:lnTo>
                      <a:pt x="1366" y="1925"/>
                    </a:lnTo>
                    <a:lnTo>
                      <a:pt x="1452" y="1882"/>
                    </a:lnTo>
                    <a:lnTo>
                      <a:pt x="1527" y="1839"/>
                    </a:lnTo>
                    <a:lnTo>
                      <a:pt x="1613" y="1785"/>
                    </a:lnTo>
                    <a:lnTo>
                      <a:pt x="1678" y="1721"/>
                    </a:lnTo>
                    <a:lnTo>
                      <a:pt x="1742" y="1646"/>
                    </a:lnTo>
                    <a:lnTo>
                      <a:pt x="1807" y="1570"/>
                    </a:lnTo>
                    <a:lnTo>
                      <a:pt x="1860" y="1495"/>
                    </a:lnTo>
                    <a:lnTo>
                      <a:pt x="1904" y="1409"/>
                    </a:lnTo>
                    <a:lnTo>
                      <a:pt x="1936" y="1323"/>
                    </a:lnTo>
                    <a:lnTo>
                      <a:pt x="1968" y="1226"/>
                    </a:lnTo>
                    <a:lnTo>
                      <a:pt x="1990" y="1130"/>
                    </a:lnTo>
                    <a:lnTo>
                      <a:pt x="1990" y="1033"/>
                    </a:lnTo>
                    <a:lnTo>
                      <a:pt x="1990" y="936"/>
                    </a:lnTo>
                    <a:lnTo>
                      <a:pt x="1979" y="839"/>
                    </a:lnTo>
                    <a:lnTo>
                      <a:pt x="1957" y="742"/>
                    </a:lnTo>
                    <a:lnTo>
                      <a:pt x="1925" y="656"/>
                    </a:lnTo>
                    <a:lnTo>
                      <a:pt x="1893" y="560"/>
                    </a:lnTo>
                    <a:lnTo>
                      <a:pt x="1839" y="484"/>
                    </a:lnTo>
                    <a:lnTo>
                      <a:pt x="1785" y="398"/>
                    </a:lnTo>
                    <a:lnTo>
                      <a:pt x="1731" y="334"/>
                    </a:lnTo>
                    <a:lnTo>
                      <a:pt x="1656" y="259"/>
                    </a:lnTo>
                    <a:lnTo>
                      <a:pt x="1581" y="205"/>
                    </a:lnTo>
                    <a:lnTo>
                      <a:pt x="1506" y="151"/>
                    </a:lnTo>
                    <a:lnTo>
                      <a:pt x="1420" y="97"/>
                    </a:lnTo>
                    <a:lnTo>
                      <a:pt x="1334" y="65"/>
                    </a:lnTo>
                    <a:lnTo>
                      <a:pt x="1237" y="33"/>
                    </a:lnTo>
                    <a:lnTo>
                      <a:pt x="1140" y="11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1954025" y="197062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90" y="1"/>
                    </a:moveTo>
                    <a:lnTo>
                      <a:pt x="893" y="11"/>
                    </a:lnTo>
                    <a:lnTo>
                      <a:pt x="796" y="22"/>
                    </a:lnTo>
                    <a:lnTo>
                      <a:pt x="699" y="54"/>
                    </a:lnTo>
                    <a:lnTo>
                      <a:pt x="613" y="87"/>
                    </a:lnTo>
                    <a:lnTo>
                      <a:pt x="527" y="130"/>
                    </a:lnTo>
                    <a:lnTo>
                      <a:pt x="452" y="183"/>
                    </a:lnTo>
                    <a:lnTo>
                      <a:pt x="366" y="237"/>
                    </a:lnTo>
                    <a:lnTo>
                      <a:pt x="301" y="302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29" y="527"/>
                    </a:lnTo>
                    <a:lnTo>
                      <a:pt x="86" y="613"/>
                    </a:lnTo>
                    <a:lnTo>
                      <a:pt x="54" y="699"/>
                    </a:lnTo>
                    <a:lnTo>
                      <a:pt x="22" y="796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97"/>
                    </a:lnTo>
                    <a:lnTo>
                      <a:pt x="22" y="1194"/>
                    </a:lnTo>
                    <a:lnTo>
                      <a:pt x="54" y="1291"/>
                    </a:lnTo>
                    <a:lnTo>
                      <a:pt x="86" y="1388"/>
                    </a:lnTo>
                    <a:lnTo>
                      <a:pt x="129" y="1474"/>
                    </a:lnTo>
                    <a:lnTo>
                      <a:pt x="183" y="1560"/>
                    </a:lnTo>
                    <a:lnTo>
                      <a:pt x="237" y="1635"/>
                    </a:lnTo>
                    <a:lnTo>
                      <a:pt x="312" y="1710"/>
                    </a:lnTo>
                    <a:lnTo>
                      <a:pt x="387" y="1775"/>
                    </a:lnTo>
                    <a:lnTo>
                      <a:pt x="463" y="1839"/>
                    </a:lnTo>
                    <a:lnTo>
                      <a:pt x="549" y="1882"/>
                    </a:lnTo>
                    <a:lnTo>
                      <a:pt x="635" y="1925"/>
                    </a:lnTo>
                    <a:lnTo>
                      <a:pt x="732" y="1958"/>
                    </a:lnTo>
                    <a:lnTo>
                      <a:pt x="828" y="1979"/>
                    </a:lnTo>
                    <a:lnTo>
                      <a:pt x="936" y="1990"/>
                    </a:lnTo>
                    <a:lnTo>
                      <a:pt x="1033" y="2001"/>
                    </a:lnTo>
                    <a:lnTo>
                      <a:pt x="1129" y="1990"/>
                    </a:lnTo>
                    <a:lnTo>
                      <a:pt x="1226" y="1968"/>
                    </a:lnTo>
                    <a:lnTo>
                      <a:pt x="1323" y="1947"/>
                    </a:lnTo>
                    <a:lnTo>
                      <a:pt x="1409" y="1904"/>
                    </a:lnTo>
                    <a:lnTo>
                      <a:pt x="1495" y="1861"/>
                    </a:lnTo>
                    <a:lnTo>
                      <a:pt x="1581" y="1807"/>
                    </a:lnTo>
                    <a:lnTo>
                      <a:pt x="1656" y="1753"/>
                    </a:lnTo>
                    <a:lnTo>
                      <a:pt x="1721" y="1678"/>
                    </a:lnTo>
                    <a:lnTo>
                      <a:pt x="1785" y="1613"/>
                    </a:lnTo>
                    <a:lnTo>
                      <a:pt x="1839" y="1527"/>
                    </a:lnTo>
                    <a:lnTo>
                      <a:pt x="1882" y="1452"/>
                    </a:lnTo>
                    <a:lnTo>
                      <a:pt x="1925" y="1366"/>
                    </a:lnTo>
                    <a:lnTo>
                      <a:pt x="1957" y="1269"/>
                    </a:lnTo>
                    <a:lnTo>
                      <a:pt x="1979" y="1173"/>
                    </a:lnTo>
                    <a:lnTo>
                      <a:pt x="1990" y="1076"/>
                    </a:lnTo>
                    <a:lnTo>
                      <a:pt x="2000" y="979"/>
                    </a:lnTo>
                    <a:lnTo>
                      <a:pt x="1990" y="882"/>
                    </a:lnTo>
                    <a:lnTo>
                      <a:pt x="1968" y="785"/>
                    </a:lnTo>
                    <a:lnTo>
                      <a:pt x="1947" y="689"/>
                    </a:lnTo>
                    <a:lnTo>
                      <a:pt x="1914" y="603"/>
                    </a:lnTo>
                    <a:lnTo>
                      <a:pt x="1871" y="517"/>
                    </a:lnTo>
                    <a:lnTo>
                      <a:pt x="1818" y="441"/>
                    </a:lnTo>
                    <a:lnTo>
                      <a:pt x="1753" y="366"/>
                    </a:lnTo>
                    <a:lnTo>
                      <a:pt x="1689" y="291"/>
                    </a:lnTo>
                    <a:lnTo>
                      <a:pt x="1624" y="226"/>
                    </a:lnTo>
                    <a:lnTo>
                      <a:pt x="1538" y="173"/>
                    </a:lnTo>
                    <a:lnTo>
                      <a:pt x="1463" y="119"/>
                    </a:lnTo>
                    <a:lnTo>
                      <a:pt x="1377" y="76"/>
                    </a:lnTo>
                    <a:lnTo>
                      <a:pt x="1280" y="44"/>
                    </a:lnTo>
                    <a:lnTo>
                      <a:pt x="1194" y="22"/>
                    </a:lnTo>
                    <a:lnTo>
                      <a:pt x="1097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538400" y="2048325"/>
                <a:ext cx="50550" cy="50550"/>
              </a:xfrm>
              <a:custGeom>
                <a:rect b="b" l="l" r="r" t="t"/>
                <a:pathLst>
                  <a:path extrusionOk="0" h="2022" w="2022">
                    <a:moveTo>
                      <a:pt x="903" y="0"/>
                    </a:moveTo>
                    <a:lnTo>
                      <a:pt x="807" y="22"/>
                    </a:lnTo>
                    <a:lnTo>
                      <a:pt x="710" y="43"/>
                    </a:lnTo>
                    <a:lnTo>
                      <a:pt x="613" y="75"/>
                    </a:lnTo>
                    <a:lnTo>
                      <a:pt x="527" y="118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290" y="290"/>
                    </a:lnTo>
                    <a:lnTo>
                      <a:pt x="226" y="366"/>
                    </a:lnTo>
                    <a:lnTo>
                      <a:pt x="172" y="441"/>
                    </a:lnTo>
                    <a:lnTo>
                      <a:pt x="118" y="527"/>
                    </a:lnTo>
                    <a:lnTo>
                      <a:pt x="75" y="613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0" y="914"/>
                    </a:lnTo>
                    <a:lnTo>
                      <a:pt x="0" y="1011"/>
                    </a:lnTo>
                    <a:lnTo>
                      <a:pt x="11" y="1118"/>
                    </a:lnTo>
                    <a:lnTo>
                      <a:pt x="22" y="1226"/>
                    </a:lnTo>
                    <a:lnTo>
                      <a:pt x="43" y="1323"/>
                    </a:lnTo>
                    <a:lnTo>
                      <a:pt x="86" y="1419"/>
                    </a:lnTo>
                    <a:lnTo>
                      <a:pt x="129" y="1506"/>
                    </a:lnTo>
                    <a:lnTo>
                      <a:pt x="172" y="1592"/>
                    </a:lnTo>
                    <a:lnTo>
                      <a:pt x="237" y="1667"/>
                    </a:lnTo>
                    <a:lnTo>
                      <a:pt x="301" y="1731"/>
                    </a:lnTo>
                    <a:lnTo>
                      <a:pt x="376" y="1796"/>
                    </a:lnTo>
                    <a:lnTo>
                      <a:pt x="452" y="1860"/>
                    </a:lnTo>
                    <a:lnTo>
                      <a:pt x="538" y="1903"/>
                    </a:lnTo>
                    <a:lnTo>
                      <a:pt x="624" y="1946"/>
                    </a:lnTo>
                    <a:lnTo>
                      <a:pt x="721" y="1979"/>
                    </a:lnTo>
                    <a:lnTo>
                      <a:pt x="828" y="2000"/>
                    </a:lnTo>
                    <a:lnTo>
                      <a:pt x="925" y="2011"/>
                    </a:lnTo>
                    <a:lnTo>
                      <a:pt x="1032" y="2022"/>
                    </a:lnTo>
                    <a:lnTo>
                      <a:pt x="1140" y="2011"/>
                    </a:lnTo>
                    <a:lnTo>
                      <a:pt x="1237" y="1989"/>
                    </a:lnTo>
                    <a:lnTo>
                      <a:pt x="1333" y="1968"/>
                    </a:lnTo>
                    <a:lnTo>
                      <a:pt x="1430" y="1936"/>
                    </a:lnTo>
                    <a:lnTo>
                      <a:pt x="1516" y="1882"/>
                    </a:lnTo>
                    <a:lnTo>
                      <a:pt x="1602" y="1828"/>
                    </a:lnTo>
                    <a:lnTo>
                      <a:pt x="1678" y="1774"/>
                    </a:lnTo>
                    <a:lnTo>
                      <a:pt x="1742" y="1710"/>
                    </a:lnTo>
                    <a:lnTo>
                      <a:pt x="1807" y="1635"/>
                    </a:lnTo>
                    <a:lnTo>
                      <a:pt x="1860" y="1549"/>
                    </a:lnTo>
                    <a:lnTo>
                      <a:pt x="1914" y="1463"/>
                    </a:lnTo>
                    <a:lnTo>
                      <a:pt x="1957" y="1376"/>
                    </a:lnTo>
                    <a:lnTo>
                      <a:pt x="1979" y="1280"/>
                    </a:lnTo>
                    <a:lnTo>
                      <a:pt x="2011" y="1183"/>
                    </a:lnTo>
                    <a:lnTo>
                      <a:pt x="2022" y="1075"/>
                    </a:lnTo>
                    <a:lnTo>
                      <a:pt x="2022" y="968"/>
                    </a:lnTo>
                    <a:lnTo>
                      <a:pt x="2011" y="871"/>
                    </a:lnTo>
                    <a:lnTo>
                      <a:pt x="1989" y="774"/>
                    </a:lnTo>
                    <a:lnTo>
                      <a:pt x="1968" y="678"/>
                    </a:lnTo>
                    <a:lnTo>
                      <a:pt x="1936" y="592"/>
                    </a:lnTo>
                    <a:lnTo>
                      <a:pt x="1893" y="505"/>
                    </a:lnTo>
                    <a:lnTo>
                      <a:pt x="1839" y="419"/>
                    </a:lnTo>
                    <a:lnTo>
                      <a:pt x="1785" y="344"/>
                    </a:lnTo>
                    <a:lnTo>
                      <a:pt x="1721" y="280"/>
                    </a:lnTo>
                    <a:lnTo>
                      <a:pt x="1645" y="215"/>
                    </a:lnTo>
                    <a:lnTo>
                      <a:pt x="1570" y="161"/>
                    </a:lnTo>
                    <a:lnTo>
                      <a:pt x="1484" y="118"/>
                    </a:lnTo>
                    <a:lnTo>
                      <a:pt x="1398" y="75"/>
                    </a:lnTo>
                    <a:lnTo>
                      <a:pt x="1312" y="43"/>
                    </a:lnTo>
                    <a:lnTo>
                      <a:pt x="1215" y="22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772275" y="26797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914" y="1"/>
                    </a:moveTo>
                    <a:lnTo>
                      <a:pt x="807" y="22"/>
                    </a:lnTo>
                    <a:lnTo>
                      <a:pt x="710" y="44"/>
                    </a:lnTo>
                    <a:lnTo>
                      <a:pt x="613" y="76"/>
                    </a:lnTo>
                    <a:lnTo>
                      <a:pt x="527" y="119"/>
                    </a:lnTo>
                    <a:lnTo>
                      <a:pt x="441" y="173"/>
                    </a:lnTo>
                    <a:lnTo>
                      <a:pt x="366" y="22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61" y="452"/>
                    </a:lnTo>
                    <a:lnTo>
                      <a:pt x="118" y="538"/>
                    </a:lnTo>
                    <a:lnTo>
                      <a:pt x="75" y="624"/>
                    </a:lnTo>
                    <a:lnTo>
                      <a:pt x="43" y="721"/>
                    </a:lnTo>
                    <a:lnTo>
                      <a:pt x="11" y="818"/>
                    </a:lnTo>
                    <a:lnTo>
                      <a:pt x="0" y="926"/>
                    </a:lnTo>
                    <a:lnTo>
                      <a:pt x="0" y="1022"/>
                    </a:lnTo>
                    <a:lnTo>
                      <a:pt x="11" y="1130"/>
                    </a:lnTo>
                    <a:lnTo>
                      <a:pt x="22" y="1227"/>
                    </a:lnTo>
                    <a:lnTo>
                      <a:pt x="54" y="1313"/>
                    </a:lnTo>
                    <a:lnTo>
                      <a:pt x="86" y="1409"/>
                    </a:lnTo>
                    <a:lnTo>
                      <a:pt x="129" y="1495"/>
                    </a:lnTo>
                    <a:lnTo>
                      <a:pt x="183" y="1571"/>
                    </a:lnTo>
                    <a:lnTo>
                      <a:pt x="237" y="1646"/>
                    </a:lnTo>
                    <a:lnTo>
                      <a:pt x="312" y="1721"/>
                    </a:lnTo>
                    <a:lnTo>
                      <a:pt x="377" y="1775"/>
                    </a:lnTo>
                    <a:lnTo>
                      <a:pt x="452" y="1840"/>
                    </a:lnTo>
                    <a:lnTo>
                      <a:pt x="538" y="1883"/>
                    </a:lnTo>
                    <a:lnTo>
                      <a:pt x="624" y="1926"/>
                    </a:lnTo>
                    <a:lnTo>
                      <a:pt x="721" y="1958"/>
                    </a:lnTo>
                    <a:lnTo>
                      <a:pt x="817" y="1979"/>
                    </a:lnTo>
                    <a:lnTo>
                      <a:pt x="914" y="1990"/>
                    </a:lnTo>
                    <a:lnTo>
                      <a:pt x="1011" y="2001"/>
                    </a:lnTo>
                    <a:lnTo>
                      <a:pt x="1108" y="1990"/>
                    </a:lnTo>
                    <a:lnTo>
                      <a:pt x="1205" y="1979"/>
                    </a:lnTo>
                    <a:lnTo>
                      <a:pt x="1301" y="1947"/>
                    </a:lnTo>
                    <a:lnTo>
                      <a:pt x="1398" y="1915"/>
                    </a:lnTo>
                    <a:lnTo>
                      <a:pt x="1484" y="1872"/>
                    </a:lnTo>
                    <a:lnTo>
                      <a:pt x="1559" y="1818"/>
                    </a:lnTo>
                    <a:lnTo>
                      <a:pt x="1635" y="1764"/>
                    </a:lnTo>
                    <a:lnTo>
                      <a:pt x="1710" y="1700"/>
                    </a:lnTo>
                    <a:lnTo>
                      <a:pt x="1774" y="1624"/>
                    </a:lnTo>
                    <a:lnTo>
                      <a:pt x="1828" y="1549"/>
                    </a:lnTo>
                    <a:lnTo>
                      <a:pt x="1882" y="1474"/>
                    </a:lnTo>
                    <a:lnTo>
                      <a:pt x="1914" y="1388"/>
                    </a:lnTo>
                    <a:lnTo>
                      <a:pt x="1957" y="1291"/>
                    </a:lnTo>
                    <a:lnTo>
                      <a:pt x="1979" y="1194"/>
                    </a:lnTo>
                    <a:lnTo>
                      <a:pt x="1989" y="1098"/>
                    </a:lnTo>
                    <a:lnTo>
                      <a:pt x="2000" y="1001"/>
                    </a:lnTo>
                    <a:lnTo>
                      <a:pt x="1989" y="904"/>
                    </a:lnTo>
                    <a:lnTo>
                      <a:pt x="1979" y="807"/>
                    </a:lnTo>
                    <a:lnTo>
                      <a:pt x="1957" y="710"/>
                    </a:lnTo>
                    <a:lnTo>
                      <a:pt x="1925" y="614"/>
                    </a:lnTo>
                    <a:lnTo>
                      <a:pt x="1882" y="528"/>
                    </a:lnTo>
                    <a:lnTo>
                      <a:pt x="1828" y="452"/>
                    </a:lnTo>
                    <a:lnTo>
                      <a:pt x="1774" y="366"/>
                    </a:lnTo>
                    <a:lnTo>
                      <a:pt x="1710" y="302"/>
                    </a:lnTo>
                    <a:lnTo>
                      <a:pt x="1635" y="237"/>
                    </a:lnTo>
                    <a:lnTo>
                      <a:pt x="1559" y="173"/>
                    </a:lnTo>
                    <a:lnTo>
                      <a:pt x="1484" y="130"/>
                    </a:lnTo>
                    <a:lnTo>
                      <a:pt x="1398" y="87"/>
                    </a:lnTo>
                    <a:lnTo>
                      <a:pt x="1301" y="44"/>
                    </a:lnTo>
                    <a:lnTo>
                      <a:pt x="1215" y="22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1717725" y="2679775"/>
                <a:ext cx="50025" cy="50025"/>
              </a:xfrm>
              <a:custGeom>
                <a:rect b="b" l="l" r="r" t="t"/>
                <a:pathLst>
                  <a:path extrusionOk="0" h="2001" w="2001">
                    <a:moveTo>
                      <a:pt x="882" y="1"/>
                    </a:moveTo>
                    <a:lnTo>
                      <a:pt x="785" y="22"/>
                    </a:lnTo>
                    <a:lnTo>
                      <a:pt x="689" y="44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31" y="173"/>
                    </a:lnTo>
                    <a:lnTo>
                      <a:pt x="355" y="237"/>
                    </a:lnTo>
                    <a:lnTo>
                      <a:pt x="291" y="302"/>
                    </a:lnTo>
                    <a:lnTo>
                      <a:pt x="226" y="366"/>
                    </a:lnTo>
                    <a:lnTo>
                      <a:pt x="162" y="45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3" y="710"/>
                    </a:lnTo>
                    <a:lnTo>
                      <a:pt x="22" y="807"/>
                    </a:lnTo>
                    <a:lnTo>
                      <a:pt x="0" y="904"/>
                    </a:lnTo>
                    <a:lnTo>
                      <a:pt x="0" y="1001"/>
                    </a:lnTo>
                    <a:lnTo>
                      <a:pt x="0" y="1098"/>
                    </a:lnTo>
                    <a:lnTo>
                      <a:pt x="22" y="1194"/>
                    </a:lnTo>
                    <a:lnTo>
                      <a:pt x="43" y="1291"/>
                    </a:lnTo>
                    <a:lnTo>
                      <a:pt x="76" y="1388"/>
                    </a:lnTo>
                    <a:lnTo>
                      <a:pt x="119" y="1474"/>
                    </a:lnTo>
                    <a:lnTo>
                      <a:pt x="173" y="1549"/>
                    </a:lnTo>
                    <a:lnTo>
                      <a:pt x="226" y="1624"/>
                    </a:lnTo>
                    <a:lnTo>
                      <a:pt x="291" y="1700"/>
                    </a:lnTo>
                    <a:lnTo>
                      <a:pt x="355" y="1764"/>
                    </a:lnTo>
                    <a:lnTo>
                      <a:pt x="431" y="1818"/>
                    </a:lnTo>
                    <a:lnTo>
                      <a:pt x="517" y="1872"/>
                    </a:lnTo>
                    <a:lnTo>
                      <a:pt x="603" y="1915"/>
                    </a:lnTo>
                    <a:lnTo>
                      <a:pt x="689" y="1947"/>
                    </a:lnTo>
                    <a:lnTo>
                      <a:pt x="785" y="1979"/>
                    </a:lnTo>
                    <a:lnTo>
                      <a:pt x="882" y="1990"/>
                    </a:lnTo>
                    <a:lnTo>
                      <a:pt x="990" y="2001"/>
                    </a:lnTo>
                    <a:lnTo>
                      <a:pt x="1087" y="1990"/>
                    </a:lnTo>
                    <a:lnTo>
                      <a:pt x="1183" y="1979"/>
                    </a:lnTo>
                    <a:lnTo>
                      <a:pt x="1280" y="1958"/>
                    </a:lnTo>
                    <a:lnTo>
                      <a:pt x="1366" y="1926"/>
                    </a:lnTo>
                    <a:lnTo>
                      <a:pt x="1452" y="1883"/>
                    </a:lnTo>
                    <a:lnTo>
                      <a:pt x="1538" y="1840"/>
                    </a:lnTo>
                    <a:lnTo>
                      <a:pt x="1613" y="1775"/>
                    </a:lnTo>
                    <a:lnTo>
                      <a:pt x="1689" y="1721"/>
                    </a:lnTo>
                    <a:lnTo>
                      <a:pt x="1753" y="1646"/>
                    </a:lnTo>
                    <a:lnTo>
                      <a:pt x="1818" y="1571"/>
                    </a:lnTo>
                    <a:lnTo>
                      <a:pt x="1861" y="1495"/>
                    </a:lnTo>
                    <a:lnTo>
                      <a:pt x="1915" y="1409"/>
                    </a:lnTo>
                    <a:lnTo>
                      <a:pt x="1947" y="1313"/>
                    </a:lnTo>
                    <a:lnTo>
                      <a:pt x="1968" y="1227"/>
                    </a:lnTo>
                    <a:lnTo>
                      <a:pt x="1990" y="1130"/>
                    </a:lnTo>
                    <a:lnTo>
                      <a:pt x="2001" y="1022"/>
                    </a:lnTo>
                    <a:lnTo>
                      <a:pt x="1990" y="926"/>
                    </a:lnTo>
                    <a:lnTo>
                      <a:pt x="1979" y="818"/>
                    </a:lnTo>
                    <a:lnTo>
                      <a:pt x="1958" y="721"/>
                    </a:lnTo>
                    <a:lnTo>
                      <a:pt x="1925" y="624"/>
                    </a:lnTo>
                    <a:lnTo>
                      <a:pt x="1882" y="538"/>
                    </a:lnTo>
                    <a:lnTo>
                      <a:pt x="1828" y="452"/>
                    </a:lnTo>
                    <a:lnTo>
                      <a:pt x="1775" y="366"/>
                    </a:lnTo>
                    <a:lnTo>
                      <a:pt x="1710" y="302"/>
                    </a:lnTo>
                    <a:lnTo>
                      <a:pt x="1635" y="227"/>
                    </a:lnTo>
                    <a:lnTo>
                      <a:pt x="1560" y="173"/>
                    </a:lnTo>
                    <a:lnTo>
                      <a:pt x="1474" y="119"/>
                    </a:lnTo>
                    <a:lnTo>
                      <a:pt x="1377" y="76"/>
                    </a:lnTo>
                    <a:lnTo>
                      <a:pt x="1291" y="44"/>
                    </a:lnTo>
                    <a:lnTo>
                      <a:pt x="1183" y="22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1640300" y="2758000"/>
                <a:ext cx="48950" cy="49225"/>
              </a:xfrm>
              <a:custGeom>
                <a:rect b="b" l="l" r="r" t="t"/>
                <a:pathLst>
                  <a:path extrusionOk="0" h="1969" w="1958">
                    <a:moveTo>
                      <a:pt x="990" y="1"/>
                    </a:moveTo>
                    <a:lnTo>
                      <a:pt x="893" y="12"/>
                    </a:lnTo>
                    <a:lnTo>
                      <a:pt x="796" y="22"/>
                    </a:lnTo>
                    <a:lnTo>
                      <a:pt x="710" y="44"/>
                    </a:lnTo>
                    <a:lnTo>
                      <a:pt x="614" y="76"/>
                    </a:lnTo>
                    <a:lnTo>
                      <a:pt x="528" y="119"/>
                    </a:lnTo>
                    <a:lnTo>
                      <a:pt x="452" y="173"/>
                    </a:lnTo>
                    <a:lnTo>
                      <a:pt x="366" y="227"/>
                    </a:lnTo>
                    <a:lnTo>
                      <a:pt x="302" y="291"/>
                    </a:lnTo>
                    <a:lnTo>
                      <a:pt x="237" y="367"/>
                    </a:lnTo>
                    <a:lnTo>
                      <a:pt x="173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44" y="700"/>
                    </a:lnTo>
                    <a:lnTo>
                      <a:pt x="22" y="797"/>
                    </a:lnTo>
                    <a:lnTo>
                      <a:pt x="1" y="883"/>
                    </a:lnTo>
                    <a:lnTo>
                      <a:pt x="1" y="990"/>
                    </a:lnTo>
                    <a:lnTo>
                      <a:pt x="1" y="1076"/>
                    </a:lnTo>
                    <a:lnTo>
                      <a:pt x="22" y="1173"/>
                    </a:lnTo>
                    <a:lnTo>
                      <a:pt x="44" y="1259"/>
                    </a:lnTo>
                    <a:lnTo>
                      <a:pt x="76" y="1345"/>
                    </a:lnTo>
                    <a:lnTo>
                      <a:pt x="119" y="1431"/>
                    </a:lnTo>
                    <a:lnTo>
                      <a:pt x="162" y="1506"/>
                    </a:lnTo>
                    <a:lnTo>
                      <a:pt x="216" y="1582"/>
                    </a:lnTo>
                    <a:lnTo>
                      <a:pt x="280" y="1657"/>
                    </a:lnTo>
                    <a:lnTo>
                      <a:pt x="345" y="1721"/>
                    </a:lnTo>
                    <a:lnTo>
                      <a:pt x="420" y="1775"/>
                    </a:lnTo>
                    <a:lnTo>
                      <a:pt x="495" y="1829"/>
                    </a:lnTo>
                    <a:lnTo>
                      <a:pt x="581" y="1872"/>
                    </a:lnTo>
                    <a:lnTo>
                      <a:pt x="667" y="1904"/>
                    </a:lnTo>
                    <a:lnTo>
                      <a:pt x="753" y="1936"/>
                    </a:lnTo>
                    <a:lnTo>
                      <a:pt x="850" y="1958"/>
                    </a:lnTo>
                    <a:lnTo>
                      <a:pt x="936" y="1969"/>
                    </a:lnTo>
                    <a:lnTo>
                      <a:pt x="1033" y="1958"/>
                    </a:lnTo>
                    <a:lnTo>
                      <a:pt x="1130" y="1947"/>
                    </a:lnTo>
                    <a:lnTo>
                      <a:pt x="1226" y="1926"/>
                    </a:lnTo>
                    <a:lnTo>
                      <a:pt x="1312" y="1904"/>
                    </a:lnTo>
                    <a:lnTo>
                      <a:pt x="1409" y="1861"/>
                    </a:lnTo>
                    <a:lnTo>
                      <a:pt x="1485" y="1807"/>
                    </a:lnTo>
                    <a:lnTo>
                      <a:pt x="1571" y="1754"/>
                    </a:lnTo>
                    <a:lnTo>
                      <a:pt x="1635" y="1689"/>
                    </a:lnTo>
                    <a:lnTo>
                      <a:pt x="1710" y="1625"/>
                    </a:lnTo>
                    <a:lnTo>
                      <a:pt x="1764" y="1549"/>
                    </a:lnTo>
                    <a:lnTo>
                      <a:pt x="1818" y="1474"/>
                    </a:lnTo>
                    <a:lnTo>
                      <a:pt x="1872" y="1388"/>
                    </a:lnTo>
                    <a:lnTo>
                      <a:pt x="1904" y="1291"/>
                    </a:lnTo>
                    <a:lnTo>
                      <a:pt x="1936" y="1205"/>
                    </a:lnTo>
                    <a:lnTo>
                      <a:pt x="1947" y="1108"/>
                    </a:lnTo>
                    <a:lnTo>
                      <a:pt x="1958" y="1012"/>
                    </a:lnTo>
                    <a:lnTo>
                      <a:pt x="1958" y="915"/>
                    </a:lnTo>
                    <a:lnTo>
                      <a:pt x="1947" y="818"/>
                    </a:lnTo>
                    <a:lnTo>
                      <a:pt x="1925" y="721"/>
                    </a:lnTo>
                    <a:lnTo>
                      <a:pt x="1893" y="635"/>
                    </a:lnTo>
                    <a:lnTo>
                      <a:pt x="1850" y="549"/>
                    </a:lnTo>
                    <a:lnTo>
                      <a:pt x="1796" y="463"/>
                    </a:lnTo>
                    <a:lnTo>
                      <a:pt x="1743" y="388"/>
                    </a:lnTo>
                    <a:lnTo>
                      <a:pt x="1678" y="313"/>
                    </a:lnTo>
                    <a:lnTo>
                      <a:pt x="1614" y="248"/>
                    </a:lnTo>
                    <a:lnTo>
                      <a:pt x="1538" y="184"/>
                    </a:lnTo>
                    <a:lnTo>
                      <a:pt x="1452" y="141"/>
                    </a:lnTo>
                    <a:lnTo>
                      <a:pt x="1366" y="87"/>
                    </a:lnTo>
                    <a:lnTo>
                      <a:pt x="1280" y="55"/>
                    </a:lnTo>
                    <a:lnTo>
                      <a:pt x="1183" y="33"/>
                    </a:lnTo>
                    <a:lnTo>
                      <a:pt x="1087" y="12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853175" y="2758000"/>
                <a:ext cx="49225" cy="49225"/>
              </a:xfrm>
              <a:custGeom>
                <a:rect b="b" l="l" r="r" t="t"/>
                <a:pathLst>
                  <a:path extrusionOk="0" h="1969" w="1969">
                    <a:moveTo>
                      <a:pt x="1001" y="1"/>
                    </a:moveTo>
                    <a:lnTo>
                      <a:pt x="904" y="12"/>
                    </a:lnTo>
                    <a:lnTo>
                      <a:pt x="807" y="22"/>
                    </a:lnTo>
                    <a:lnTo>
                      <a:pt x="711" y="44"/>
                    </a:lnTo>
                    <a:lnTo>
                      <a:pt x="625" y="76"/>
                    </a:lnTo>
                    <a:lnTo>
                      <a:pt x="538" y="119"/>
                    </a:lnTo>
                    <a:lnTo>
                      <a:pt x="452" y="173"/>
                    </a:lnTo>
                    <a:lnTo>
                      <a:pt x="377" y="227"/>
                    </a:lnTo>
                    <a:lnTo>
                      <a:pt x="302" y="291"/>
                    </a:lnTo>
                    <a:lnTo>
                      <a:pt x="237" y="367"/>
                    </a:lnTo>
                    <a:lnTo>
                      <a:pt x="184" y="442"/>
                    </a:lnTo>
                    <a:lnTo>
                      <a:pt x="130" y="528"/>
                    </a:lnTo>
                    <a:lnTo>
                      <a:pt x="87" y="614"/>
                    </a:lnTo>
                    <a:lnTo>
                      <a:pt x="55" y="700"/>
                    </a:lnTo>
                    <a:lnTo>
                      <a:pt x="22" y="797"/>
                    </a:lnTo>
                    <a:lnTo>
                      <a:pt x="12" y="893"/>
                    </a:lnTo>
                    <a:lnTo>
                      <a:pt x="1" y="990"/>
                    </a:lnTo>
                    <a:lnTo>
                      <a:pt x="12" y="1087"/>
                    </a:lnTo>
                    <a:lnTo>
                      <a:pt x="33" y="1184"/>
                    </a:lnTo>
                    <a:lnTo>
                      <a:pt x="55" y="1270"/>
                    </a:lnTo>
                    <a:lnTo>
                      <a:pt x="87" y="1367"/>
                    </a:lnTo>
                    <a:lnTo>
                      <a:pt x="130" y="1453"/>
                    </a:lnTo>
                    <a:lnTo>
                      <a:pt x="184" y="1528"/>
                    </a:lnTo>
                    <a:lnTo>
                      <a:pt x="248" y="1603"/>
                    </a:lnTo>
                    <a:lnTo>
                      <a:pt x="313" y="1678"/>
                    </a:lnTo>
                    <a:lnTo>
                      <a:pt x="377" y="1743"/>
                    </a:lnTo>
                    <a:lnTo>
                      <a:pt x="463" y="1797"/>
                    </a:lnTo>
                    <a:lnTo>
                      <a:pt x="538" y="1850"/>
                    </a:lnTo>
                    <a:lnTo>
                      <a:pt x="625" y="1893"/>
                    </a:lnTo>
                    <a:lnTo>
                      <a:pt x="721" y="1926"/>
                    </a:lnTo>
                    <a:lnTo>
                      <a:pt x="807" y="1947"/>
                    </a:lnTo>
                    <a:lnTo>
                      <a:pt x="904" y="1958"/>
                    </a:lnTo>
                    <a:lnTo>
                      <a:pt x="1001" y="1969"/>
                    </a:lnTo>
                    <a:lnTo>
                      <a:pt x="1098" y="1958"/>
                    </a:lnTo>
                    <a:lnTo>
                      <a:pt x="1194" y="1936"/>
                    </a:lnTo>
                    <a:lnTo>
                      <a:pt x="1291" y="1915"/>
                    </a:lnTo>
                    <a:lnTo>
                      <a:pt x="1377" y="1872"/>
                    </a:lnTo>
                    <a:lnTo>
                      <a:pt x="1463" y="1829"/>
                    </a:lnTo>
                    <a:lnTo>
                      <a:pt x="1549" y="1775"/>
                    </a:lnTo>
                    <a:lnTo>
                      <a:pt x="1625" y="1721"/>
                    </a:lnTo>
                    <a:lnTo>
                      <a:pt x="1689" y="1657"/>
                    </a:lnTo>
                    <a:lnTo>
                      <a:pt x="1754" y="1582"/>
                    </a:lnTo>
                    <a:lnTo>
                      <a:pt x="1807" y="1506"/>
                    </a:lnTo>
                    <a:lnTo>
                      <a:pt x="1861" y="1420"/>
                    </a:lnTo>
                    <a:lnTo>
                      <a:pt x="1904" y="1334"/>
                    </a:lnTo>
                    <a:lnTo>
                      <a:pt x="1936" y="1238"/>
                    </a:lnTo>
                    <a:lnTo>
                      <a:pt x="1958" y="1151"/>
                    </a:lnTo>
                    <a:lnTo>
                      <a:pt x="1969" y="1055"/>
                    </a:lnTo>
                    <a:lnTo>
                      <a:pt x="1969" y="958"/>
                    </a:lnTo>
                    <a:lnTo>
                      <a:pt x="1958" y="861"/>
                    </a:lnTo>
                    <a:lnTo>
                      <a:pt x="1947" y="764"/>
                    </a:lnTo>
                    <a:lnTo>
                      <a:pt x="1915" y="678"/>
                    </a:lnTo>
                    <a:lnTo>
                      <a:pt x="1883" y="592"/>
                    </a:lnTo>
                    <a:lnTo>
                      <a:pt x="1840" y="506"/>
                    </a:lnTo>
                    <a:lnTo>
                      <a:pt x="1786" y="431"/>
                    </a:lnTo>
                    <a:lnTo>
                      <a:pt x="1732" y="356"/>
                    </a:lnTo>
                    <a:lnTo>
                      <a:pt x="1668" y="291"/>
                    </a:lnTo>
                    <a:lnTo>
                      <a:pt x="1592" y="227"/>
                    </a:lnTo>
                    <a:lnTo>
                      <a:pt x="1528" y="173"/>
                    </a:lnTo>
                    <a:lnTo>
                      <a:pt x="1442" y="119"/>
                    </a:lnTo>
                    <a:lnTo>
                      <a:pt x="1356" y="87"/>
                    </a:lnTo>
                    <a:lnTo>
                      <a:pt x="1270" y="44"/>
                    </a:lnTo>
                    <a:lnTo>
                      <a:pt x="1184" y="22"/>
                    </a:lnTo>
                    <a:lnTo>
                      <a:pt x="1098" y="1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1873900" y="252172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58" y="0"/>
                    </a:moveTo>
                    <a:lnTo>
                      <a:pt x="861" y="11"/>
                    </a:lnTo>
                    <a:lnTo>
                      <a:pt x="764" y="22"/>
                    </a:lnTo>
                    <a:lnTo>
                      <a:pt x="668" y="54"/>
                    </a:lnTo>
                    <a:lnTo>
                      <a:pt x="582" y="86"/>
                    </a:lnTo>
                    <a:lnTo>
                      <a:pt x="496" y="140"/>
                    </a:lnTo>
                    <a:lnTo>
                      <a:pt x="420" y="194"/>
                    </a:lnTo>
                    <a:lnTo>
                      <a:pt x="345" y="247"/>
                    </a:lnTo>
                    <a:lnTo>
                      <a:pt x="270" y="312"/>
                    </a:lnTo>
                    <a:lnTo>
                      <a:pt x="205" y="387"/>
                    </a:lnTo>
                    <a:lnTo>
                      <a:pt x="151" y="473"/>
                    </a:lnTo>
                    <a:lnTo>
                      <a:pt x="108" y="548"/>
                    </a:lnTo>
                    <a:lnTo>
                      <a:pt x="65" y="634"/>
                    </a:lnTo>
                    <a:lnTo>
                      <a:pt x="33" y="731"/>
                    </a:lnTo>
                    <a:lnTo>
                      <a:pt x="12" y="828"/>
                    </a:lnTo>
                    <a:lnTo>
                      <a:pt x="1" y="914"/>
                    </a:lnTo>
                    <a:lnTo>
                      <a:pt x="1" y="1011"/>
                    </a:lnTo>
                    <a:lnTo>
                      <a:pt x="12" y="1108"/>
                    </a:lnTo>
                    <a:lnTo>
                      <a:pt x="22" y="1204"/>
                    </a:lnTo>
                    <a:lnTo>
                      <a:pt x="55" y="1290"/>
                    </a:lnTo>
                    <a:lnTo>
                      <a:pt x="87" y="1376"/>
                    </a:lnTo>
                    <a:lnTo>
                      <a:pt x="130" y="1462"/>
                    </a:lnTo>
                    <a:lnTo>
                      <a:pt x="184" y="1538"/>
                    </a:lnTo>
                    <a:lnTo>
                      <a:pt x="238" y="1613"/>
                    </a:lnTo>
                    <a:lnTo>
                      <a:pt x="302" y="1678"/>
                    </a:lnTo>
                    <a:lnTo>
                      <a:pt x="377" y="1742"/>
                    </a:lnTo>
                    <a:lnTo>
                      <a:pt x="453" y="1796"/>
                    </a:lnTo>
                    <a:lnTo>
                      <a:pt x="528" y="1839"/>
                    </a:lnTo>
                    <a:lnTo>
                      <a:pt x="614" y="1882"/>
                    </a:lnTo>
                    <a:lnTo>
                      <a:pt x="700" y="1914"/>
                    </a:lnTo>
                    <a:lnTo>
                      <a:pt x="786" y="1946"/>
                    </a:lnTo>
                    <a:lnTo>
                      <a:pt x="883" y="1957"/>
                    </a:lnTo>
                    <a:lnTo>
                      <a:pt x="1076" y="1957"/>
                    </a:lnTo>
                    <a:lnTo>
                      <a:pt x="1173" y="1946"/>
                    </a:lnTo>
                    <a:lnTo>
                      <a:pt x="1259" y="1914"/>
                    </a:lnTo>
                    <a:lnTo>
                      <a:pt x="1356" y="1882"/>
                    </a:lnTo>
                    <a:lnTo>
                      <a:pt x="1442" y="1839"/>
                    </a:lnTo>
                    <a:lnTo>
                      <a:pt x="1517" y="1785"/>
                    </a:lnTo>
                    <a:lnTo>
                      <a:pt x="1592" y="1731"/>
                    </a:lnTo>
                    <a:lnTo>
                      <a:pt x="1668" y="1667"/>
                    </a:lnTo>
                    <a:lnTo>
                      <a:pt x="1732" y="1592"/>
                    </a:lnTo>
                    <a:lnTo>
                      <a:pt x="1786" y="1516"/>
                    </a:lnTo>
                    <a:lnTo>
                      <a:pt x="1840" y="1441"/>
                    </a:lnTo>
                    <a:lnTo>
                      <a:pt x="1883" y="1355"/>
                    </a:lnTo>
                    <a:lnTo>
                      <a:pt x="1915" y="1258"/>
                    </a:lnTo>
                    <a:lnTo>
                      <a:pt x="1947" y="1161"/>
                    </a:lnTo>
                    <a:lnTo>
                      <a:pt x="1958" y="1075"/>
                    </a:lnTo>
                    <a:lnTo>
                      <a:pt x="1958" y="968"/>
                    </a:lnTo>
                    <a:lnTo>
                      <a:pt x="1958" y="871"/>
                    </a:lnTo>
                    <a:lnTo>
                      <a:pt x="1936" y="774"/>
                    </a:lnTo>
                    <a:lnTo>
                      <a:pt x="1915" y="688"/>
                    </a:lnTo>
                    <a:lnTo>
                      <a:pt x="1872" y="591"/>
                    </a:lnTo>
                    <a:lnTo>
                      <a:pt x="1829" y="505"/>
                    </a:lnTo>
                    <a:lnTo>
                      <a:pt x="1775" y="430"/>
                    </a:lnTo>
                    <a:lnTo>
                      <a:pt x="1721" y="355"/>
                    </a:lnTo>
                    <a:lnTo>
                      <a:pt x="1657" y="280"/>
                    </a:lnTo>
                    <a:lnTo>
                      <a:pt x="1582" y="215"/>
                    </a:lnTo>
                    <a:lnTo>
                      <a:pt x="1506" y="161"/>
                    </a:lnTo>
                    <a:lnTo>
                      <a:pt x="1420" y="108"/>
                    </a:lnTo>
                    <a:lnTo>
                      <a:pt x="1334" y="75"/>
                    </a:lnTo>
                    <a:lnTo>
                      <a:pt x="1248" y="43"/>
                    </a:lnTo>
                    <a:lnTo>
                      <a:pt x="1152" y="1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616875" y="2521725"/>
                <a:ext cx="49225" cy="48950"/>
              </a:xfrm>
              <a:custGeom>
                <a:rect b="b" l="l" r="r" t="t"/>
                <a:pathLst>
                  <a:path extrusionOk="0" h="1958" w="1969">
                    <a:moveTo>
                      <a:pt x="936" y="0"/>
                    </a:moveTo>
                    <a:lnTo>
                      <a:pt x="840" y="11"/>
                    </a:lnTo>
                    <a:lnTo>
                      <a:pt x="743" y="32"/>
                    </a:lnTo>
                    <a:lnTo>
                      <a:pt x="657" y="65"/>
                    </a:lnTo>
                    <a:lnTo>
                      <a:pt x="571" y="97"/>
                    </a:lnTo>
                    <a:lnTo>
                      <a:pt x="485" y="151"/>
                    </a:lnTo>
                    <a:lnTo>
                      <a:pt x="399" y="204"/>
                    </a:lnTo>
                    <a:lnTo>
                      <a:pt x="334" y="269"/>
                    </a:lnTo>
                    <a:lnTo>
                      <a:pt x="259" y="333"/>
                    </a:lnTo>
                    <a:lnTo>
                      <a:pt x="205" y="409"/>
                    </a:lnTo>
                    <a:lnTo>
                      <a:pt x="152" y="484"/>
                    </a:lnTo>
                    <a:lnTo>
                      <a:pt x="98" y="570"/>
                    </a:lnTo>
                    <a:lnTo>
                      <a:pt x="65" y="656"/>
                    </a:lnTo>
                    <a:lnTo>
                      <a:pt x="33" y="753"/>
                    </a:lnTo>
                    <a:lnTo>
                      <a:pt x="12" y="850"/>
                    </a:lnTo>
                    <a:lnTo>
                      <a:pt x="1" y="946"/>
                    </a:lnTo>
                    <a:lnTo>
                      <a:pt x="1" y="1043"/>
                    </a:lnTo>
                    <a:lnTo>
                      <a:pt x="22" y="1140"/>
                    </a:lnTo>
                    <a:lnTo>
                      <a:pt x="44" y="1237"/>
                    </a:lnTo>
                    <a:lnTo>
                      <a:pt x="65" y="1323"/>
                    </a:lnTo>
                    <a:lnTo>
                      <a:pt x="108" y="1409"/>
                    </a:lnTo>
                    <a:lnTo>
                      <a:pt x="162" y="1495"/>
                    </a:lnTo>
                    <a:lnTo>
                      <a:pt x="216" y="1570"/>
                    </a:lnTo>
                    <a:lnTo>
                      <a:pt x="281" y="1645"/>
                    </a:lnTo>
                    <a:lnTo>
                      <a:pt x="345" y="1710"/>
                    </a:lnTo>
                    <a:lnTo>
                      <a:pt x="420" y="1774"/>
                    </a:lnTo>
                    <a:lnTo>
                      <a:pt x="506" y="1828"/>
                    </a:lnTo>
                    <a:lnTo>
                      <a:pt x="592" y="1871"/>
                    </a:lnTo>
                    <a:lnTo>
                      <a:pt x="678" y="1903"/>
                    </a:lnTo>
                    <a:lnTo>
                      <a:pt x="775" y="1936"/>
                    </a:lnTo>
                    <a:lnTo>
                      <a:pt x="872" y="1957"/>
                    </a:lnTo>
                    <a:lnTo>
                      <a:pt x="1066" y="1957"/>
                    </a:lnTo>
                    <a:lnTo>
                      <a:pt x="1162" y="1946"/>
                    </a:lnTo>
                    <a:lnTo>
                      <a:pt x="1248" y="1925"/>
                    </a:lnTo>
                    <a:lnTo>
                      <a:pt x="1345" y="1893"/>
                    </a:lnTo>
                    <a:lnTo>
                      <a:pt x="1431" y="1850"/>
                    </a:lnTo>
                    <a:lnTo>
                      <a:pt x="1517" y="1796"/>
                    </a:lnTo>
                    <a:lnTo>
                      <a:pt x="1592" y="1742"/>
                    </a:lnTo>
                    <a:lnTo>
                      <a:pt x="1657" y="1678"/>
                    </a:lnTo>
                    <a:lnTo>
                      <a:pt x="1732" y="1602"/>
                    </a:lnTo>
                    <a:lnTo>
                      <a:pt x="1786" y="1527"/>
                    </a:lnTo>
                    <a:lnTo>
                      <a:pt x="1840" y="1452"/>
                    </a:lnTo>
                    <a:lnTo>
                      <a:pt x="1883" y="1366"/>
                    </a:lnTo>
                    <a:lnTo>
                      <a:pt x="1915" y="1269"/>
                    </a:lnTo>
                    <a:lnTo>
                      <a:pt x="1947" y="1183"/>
                    </a:lnTo>
                    <a:lnTo>
                      <a:pt x="1958" y="1086"/>
                    </a:lnTo>
                    <a:lnTo>
                      <a:pt x="1969" y="989"/>
                    </a:lnTo>
                    <a:lnTo>
                      <a:pt x="1958" y="893"/>
                    </a:lnTo>
                    <a:lnTo>
                      <a:pt x="1947" y="796"/>
                    </a:lnTo>
                    <a:lnTo>
                      <a:pt x="1926" y="710"/>
                    </a:lnTo>
                    <a:lnTo>
                      <a:pt x="1893" y="624"/>
                    </a:lnTo>
                    <a:lnTo>
                      <a:pt x="1850" y="538"/>
                    </a:lnTo>
                    <a:lnTo>
                      <a:pt x="1807" y="462"/>
                    </a:lnTo>
                    <a:lnTo>
                      <a:pt x="1754" y="387"/>
                    </a:lnTo>
                    <a:lnTo>
                      <a:pt x="1689" y="312"/>
                    </a:lnTo>
                    <a:lnTo>
                      <a:pt x="1625" y="247"/>
                    </a:lnTo>
                    <a:lnTo>
                      <a:pt x="1549" y="194"/>
                    </a:lnTo>
                    <a:lnTo>
                      <a:pt x="1474" y="140"/>
                    </a:lnTo>
                    <a:lnTo>
                      <a:pt x="1388" y="97"/>
                    </a:lnTo>
                    <a:lnTo>
                      <a:pt x="1313" y="54"/>
                    </a:lnTo>
                    <a:lnTo>
                      <a:pt x="1216" y="32"/>
                    </a:lnTo>
                    <a:lnTo>
                      <a:pt x="1130" y="11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1876875" y="1735125"/>
                <a:ext cx="48400" cy="48425"/>
              </a:xfrm>
              <a:custGeom>
                <a:rect b="b" l="l" r="r" t="t"/>
                <a:pathLst>
                  <a:path extrusionOk="0" h="1937" w="1936">
                    <a:moveTo>
                      <a:pt x="882" y="1"/>
                    </a:moveTo>
                    <a:lnTo>
                      <a:pt x="785" y="22"/>
                    </a:lnTo>
                    <a:lnTo>
                      <a:pt x="699" y="44"/>
                    </a:lnTo>
                    <a:lnTo>
                      <a:pt x="602" y="76"/>
                    </a:lnTo>
                    <a:lnTo>
                      <a:pt x="516" y="119"/>
                    </a:lnTo>
                    <a:lnTo>
                      <a:pt x="441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6" y="367"/>
                    </a:lnTo>
                    <a:lnTo>
                      <a:pt x="172" y="442"/>
                    </a:lnTo>
                    <a:lnTo>
                      <a:pt x="119" y="528"/>
                    </a:lnTo>
                    <a:lnTo>
                      <a:pt x="76" y="614"/>
                    </a:lnTo>
                    <a:lnTo>
                      <a:pt x="43" y="711"/>
                    </a:lnTo>
                    <a:lnTo>
                      <a:pt x="22" y="797"/>
                    </a:lnTo>
                    <a:lnTo>
                      <a:pt x="11" y="893"/>
                    </a:lnTo>
                    <a:lnTo>
                      <a:pt x="0" y="990"/>
                    </a:lnTo>
                    <a:lnTo>
                      <a:pt x="11" y="1087"/>
                    </a:lnTo>
                    <a:lnTo>
                      <a:pt x="32" y="1184"/>
                    </a:lnTo>
                    <a:lnTo>
                      <a:pt x="54" y="1270"/>
                    </a:lnTo>
                    <a:lnTo>
                      <a:pt x="97" y="1356"/>
                    </a:lnTo>
                    <a:lnTo>
                      <a:pt x="140" y="1442"/>
                    </a:lnTo>
                    <a:lnTo>
                      <a:pt x="194" y="1517"/>
                    </a:lnTo>
                    <a:lnTo>
                      <a:pt x="248" y="1592"/>
                    </a:lnTo>
                    <a:lnTo>
                      <a:pt x="312" y="1657"/>
                    </a:lnTo>
                    <a:lnTo>
                      <a:pt x="377" y="1721"/>
                    </a:lnTo>
                    <a:lnTo>
                      <a:pt x="452" y="1775"/>
                    </a:lnTo>
                    <a:lnTo>
                      <a:pt x="538" y="1818"/>
                    </a:lnTo>
                    <a:lnTo>
                      <a:pt x="624" y="1861"/>
                    </a:lnTo>
                    <a:lnTo>
                      <a:pt x="710" y="1893"/>
                    </a:lnTo>
                    <a:lnTo>
                      <a:pt x="796" y="1915"/>
                    </a:lnTo>
                    <a:lnTo>
                      <a:pt x="893" y="1926"/>
                    </a:lnTo>
                    <a:lnTo>
                      <a:pt x="990" y="1936"/>
                    </a:lnTo>
                    <a:lnTo>
                      <a:pt x="1086" y="1926"/>
                    </a:lnTo>
                    <a:lnTo>
                      <a:pt x="1172" y="1915"/>
                    </a:lnTo>
                    <a:lnTo>
                      <a:pt x="1269" y="1883"/>
                    </a:lnTo>
                    <a:lnTo>
                      <a:pt x="1355" y="1850"/>
                    </a:lnTo>
                    <a:lnTo>
                      <a:pt x="1430" y="1807"/>
                    </a:lnTo>
                    <a:lnTo>
                      <a:pt x="1516" y="1754"/>
                    </a:lnTo>
                    <a:lnTo>
                      <a:pt x="1581" y="1700"/>
                    </a:lnTo>
                    <a:lnTo>
                      <a:pt x="1656" y="1635"/>
                    </a:lnTo>
                    <a:lnTo>
                      <a:pt x="1721" y="1571"/>
                    </a:lnTo>
                    <a:lnTo>
                      <a:pt x="1774" y="1496"/>
                    </a:lnTo>
                    <a:lnTo>
                      <a:pt x="1817" y="1410"/>
                    </a:lnTo>
                    <a:lnTo>
                      <a:pt x="1861" y="1334"/>
                    </a:lnTo>
                    <a:lnTo>
                      <a:pt x="1893" y="1248"/>
                    </a:lnTo>
                    <a:lnTo>
                      <a:pt x="1914" y="1151"/>
                    </a:lnTo>
                    <a:lnTo>
                      <a:pt x="1936" y="1065"/>
                    </a:lnTo>
                    <a:lnTo>
                      <a:pt x="1936" y="969"/>
                    </a:lnTo>
                    <a:lnTo>
                      <a:pt x="1936" y="872"/>
                    </a:lnTo>
                    <a:lnTo>
                      <a:pt x="1914" y="775"/>
                    </a:lnTo>
                    <a:lnTo>
                      <a:pt x="1893" y="689"/>
                    </a:lnTo>
                    <a:lnTo>
                      <a:pt x="1861" y="603"/>
                    </a:lnTo>
                    <a:lnTo>
                      <a:pt x="1817" y="517"/>
                    </a:lnTo>
                    <a:lnTo>
                      <a:pt x="1774" y="442"/>
                    </a:lnTo>
                    <a:lnTo>
                      <a:pt x="1721" y="367"/>
                    </a:lnTo>
                    <a:lnTo>
                      <a:pt x="1656" y="291"/>
                    </a:lnTo>
                    <a:lnTo>
                      <a:pt x="1581" y="227"/>
                    </a:lnTo>
                    <a:lnTo>
                      <a:pt x="1516" y="173"/>
                    </a:lnTo>
                    <a:lnTo>
                      <a:pt x="1430" y="119"/>
                    </a:lnTo>
                    <a:lnTo>
                      <a:pt x="1355" y="87"/>
                    </a:lnTo>
                    <a:lnTo>
                      <a:pt x="1258" y="44"/>
                    </a:lnTo>
                    <a:lnTo>
                      <a:pt x="1172" y="22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1954825" y="1893750"/>
                <a:ext cx="48425" cy="48125"/>
              </a:xfrm>
              <a:custGeom>
                <a:rect b="b" l="l" r="r" t="t"/>
                <a:pathLst>
                  <a:path extrusionOk="0" h="1925" w="1937">
                    <a:moveTo>
                      <a:pt x="882" y="0"/>
                    </a:moveTo>
                    <a:lnTo>
                      <a:pt x="786" y="11"/>
                    </a:lnTo>
                    <a:lnTo>
                      <a:pt x="689" y="43"/>
                    </a:lnTo>
                    <a:lnTo>
                      <a:pt x="603" y="75"/>
                    </a:lnTo>
                    <a:lnTo>
                      <a:pt x="517" y="118"/>
                    </a:lnTo>
                    <a:lnTo>
                      <a:pt x="431" y="172"/>
                    </a:lnTo>
                    <a:lnTo>
                      <a:pt x="355" y="226"/>
                    </a:lnTo>
                    <a:lnTo>
                      <a:pt x="280" y="290"/>
                    </a:lnTo>
                    <a:lnTo>
                      <a:pt x="216" y="366"/>
                    </a:lnTo>
                    <a:lnTo>
                      <a:pt x="162" y="441"/>
                    </a:lnTo>
                    <a:lnTo>
                      <a:pt x="119" y="527"/>
                    </a:lnTo>
                    <a:lnTo>
                      <a:pt x="76" y="613"/>
                    </a:lnTo>
                    <a:lnTo>
                      <a:pt x="44" y="699"/>
                    </a:lnTo>
                    <a:lnTo>
                      <a:pt x="22" y="796"/>
                    </a:lnTo>
                    <a:lnTo>
                      <a:pt x="1" y="893"/>
                    </a:lnTo>
                    <a:lnTo>
                      <a:pt x="1" y="989"/>
                    </a:lnTo>
                    <a:lnTo>
                      <a:pt x="11" y="1086"/>
                    </a:lnTo>
                    <a:lnTo>
                      <a:pt x="33" y="1183"/>
                    </a:lnTo>
                    <a:lnTo>
                      <a:pt x="54" y="1269"/>
                    </a:lnTo>
                    <a:lnTo>
                      <a:pt x="97" y="1355"/>
                    </a:lnTo>
                    <a:lnTo>
                      <a:pt x="140" y="1441"/>
                    </a:lnTo>
                    <a:lnTo>
                      <a:pt x="183" y="1516"/>
                    </a:lnTo>
                    <a:lnTo>
                      <a:pt x="248" y="1592"/>
                    </a:lnTo>
                    <a:lnTo>
                      <a:pt x="312" y="1656"/>
                    </a:lnTo>
                    <a:lnTo>
                      <a:pt x="377" y="1721"/>
                    </a:lnTo>
                    <a:lnTo>
                      <a:pt x="452" y="1774"/>
                    </a:lnTo>
                    <a:lnTo>
                      <a:pt x="538" y="1817"/>
                    </a:lnTo>
                    <a:lnTo>
                      <a:pt x="624" y="1860"/>
                    </a:lnTo>
                    <a:lnTo>
                      <a:pt x="710" y="1893"/>
                    </a:lnTo>
                    <a:lnTo>
                      <a:pt x="796" y="1914"/>
                    </a:lnTo>
                    <a:lnTo>
                      <a:pt x="893" y="1925"/>
                    </a:lnTo>
                    <a:lnTo>
                      <a:pt x="990" y="1925"/>
                    </a:lnTo>
                    <a:lnTo>
                      <a:pt x="1076" y="1914"/>
                    </a:lnTo>
                    <a:lnTo>
                      <a:pt x="1173" y="1903"/>
                    </a:lnTo>
                    <a:lnTo>
                      <a:pt x="1259" y="1882"/>
                    </a:lnTo>
                    <a:lnTo>
                      <a:pt x="1345" y="1839"/>
                    </a:lnTo>
                    <a:lnTo>
                      <a:pt x="1431" y="1796"/>
                    </a:lnTo>
                    <a:lnTo>
                      <a:pt x="1506" y="1753"/>
                    </a:lnTo>
                    <a:lnTo>
                      <a:pt x="1581" y="1688"/>
                    </a:lnTo>
                    <a:lnTo>
                      <a:pt x="1657" y="1635"/>
                    </a:lnTo>
                    <a:lnTo>
                      <a:pt x="1710" y="1559"/>
                    </a:lnTo>
                    <a:lnTo>
                      <a:pt x="1764" y="1484"/>
                    </a:lnTo>
                    <a:lnTo>
                      <a:pt x="1818" y="1409"/>
                    </a:lnTo>
                    <a:lnTo>
                      <a:pt x="1861" y="1323"/>
                    </a:lnTo>
                    <a:lnTo>
                      <a:pt x="1893" y="1237"/>
                    </a:lnTo>
                    <a:lnTo>
                      <a:pt x="1915" y="1151"/>
                    </a:lnTo>
                    <a:lnTo>
                      <a:pt x="1925" y="1054"/>
                    </a:lnTo>
                    <a:lnTo>
                      <a:pt x="1936" y="957"/>
                    </a:lnTo>
                    <a:lnTo>
                      <a:pt x="1925" y="860"/>
                    </a:lnTo>
                    <a:lnTo>
                      <a:pt x="1915" y="774"/>
                    </a:lnTo>
                    <a:lnTo>
                      <a:pt x="1893" y="678"/>
                    </a:lnTo>
                    <a:lnTo>
                      <a:pt x="1850" y="592"/>
                    </a:lnTo>
                    <a:lnTo>
                      <a:pt x="1818" y="506"/>
                    </a:lnTo>
                    <a:lnTo>
                      <a:pt x="1764" y="430"/>
                    </a:lnTo>
                    <a:lnTo>
                      <a:pt x="1710" y="355"/>
                    </a:lnTo>
                    <a:lnTo>
                      <a:pt x="1646" y="290"/>
                    </a:lnTo>
                    <a:lnTo>
                      <a:pt x="1581" y="226"/>
                    </a:lnTo>
                    <a:lnTo>
                      <a:pt x="1506" y="172"/>
                    </a:lnTo>
                    <a:lnTo>
                      <a:pt x="1431" y="118"/>
                    </a:lnTo>
                    <a:lnTo>
                      <a:pt x="1345" y="75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539200" y="1893475"/>
                <a:ext cx="48675" cy="48675"/>
              </a:xfrm>
              <a:custGeom>
                <a:rect b="b" l="l" r="r" t="t"/>
                <a:pathLst>
                  <a:path extrusionOk="0" h="1947" w="1947">
                    <a:moveTo>
                      <a:pt x="968" y="0"/>
                    </a:moveTo>
                    <a:lnTo>
                      <a:pt x="871" y="11"/>
                    </a:lnTo>
                    <a:lnTo>
                      <a:pt x="775" y="22"/>
                    </a:lnTo>
                    <a:lnTo>
                      <a:pt x="689" y="43"/>
                    </a:lnTo>
                    <a:lnTo>
                      <a:pt x="603" y="86"/>
                    </a:lnTo>
                    <a:lnTo>
                      <a:pt x="516" y="11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301" y="291"/>
                    </a:lnTo>
                    <a:lnTo>
                      <a:pt x="237" y="366"/>
                    </a:lnTo>
                    <a:lnTo>
                      <a:pt x="183" y="431"/>
                    </a:lnTo>
                    <a:lnTo>
                      <a:pt x="129" y="517"/>
                    </a:lnTo>
                    <a:lnTo>
                      <a:pt x="86" y="592"/>
                    </a:lnTo>
                    <a:lnTo>
                      <a:pt x="54" y="689"/>
                    </a:lnTo>
                    <a:lnTo>
                      <a:pt x="33" y="775"/>
                    </a:lnTo>
                    <a:lnTo>
                      <a:pt x="11" y="861"/>
                    </a:lnTo>
                    <a:lnTo>
                      <a:pt x="0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3" y="1248"/>
                    </a:lnTo>
                    <a:lnTo>
                      <a:pt x="86" y="1334"/>
                    </a:lnTo>
                    <a:lnTo>
                      <a:pt x="129" y="1420"/>
                    </a:lnTo>
                    <a:lnTo>
                      <a:pt x="172" y="1506"/>
                    </a:lnTo>
                    <a:lnTo>
                      <a:pt x="237" y="1581"/>
                    </a:lnTo>
                    <a:lnTo>
                      <a:pt x="301" y="1656"/>
                    </a:lnTo>
                    <a:lnTo>
                      <a:pt x="366" y="1721"/>
                    </a:lnTo>
                    <a:lnTo>
                      <a:pt x="452" y="1775"/>
                    </a:lnTo>
                    <a:lnTo>
                      <a:pt x="527" y="1828"/>
                    </a:lnTo>
                    <a:lnTo>
                      <a:pt x="613" y="1871"/>
                    </a:lnTo>
                    <a:lnTo>
                      <a:pt x="710" y="1904"/>
                    </a:lnTo>
                    <a:lnTo>
                      <a:pt x="796" y="1925"/>
                    </a:lnTo>
                    <a:lnTo>
                      <a:pt x="893" y="1947"/>
                    </a:lnTo>
                    <a:lnTo>
                      <a:pt x="990" y="1947"/>
                    </a:lnTo>
                    <a:lnTo>
                      <a:pt x="1086" y="1936"/>
                    </a:lnTo>
                    <a:lnTo>
                      <a:pt x="1183" y="1925"/>
                    </a:lnTo>
                    <a:lnTo>
                      <a:pt x="1269" y="1893"/>
                    </a:lnTo>
                    <a:lnTo>
                      <a:pt x="1355" y="1861"/>
                    </a:lnTo>
                    <a:lnTo>
                      <a:pt x="1441" y="1818"/>
                    </a:lnTo>
                    <a:lnTo>
                      <a:pt x="1517" y="1775"/>
                    </a:lnTo>
                    <a:lnTo>
                      <a:pt x="1592" y="1721"/>
                    </a:lnTo>
                    <a:lnTo>
                      <a:pt x="1656" y="1656"/>
                    </a:lnTo>
                    <a:lnTo>
                      <a:pt x="1721" y="1581"/>
                    </a:lnTo>
                    <a:lnTo>
                      <a:pt x="1775" y="1506"/>
                    </a:lnTo>
                    <a:lnTo>
                      <a:pt x="1828" y="1431"/>
                    </a:lnTo>
                    <a:lnTo>
                      <a:pt x="1871" y="1345"/>
                    </a:lnTo>
                    <a:lnTo>
                      <a:pt x="1904" y="1259"/>
                    </a:lnTo>
                    <a:lnTo>
                      <a:pt x="1925" y="1172"/>
                    </a:lnTo>
                    <a:lnTo>
                      <a:pt x="1947" y="1076"/>
                    </a:lnTo>
                    <a:lnTo>
                      <a:pt x="1947" y="990"/>
                    </a:lnTo>
                    <a:lnTo>
                      <a:pt x="1947" y="893"/>
                    </a:lnTo>
                    <a:lnTo>
                      <a:pt x="1936" y="796"/>
                    </a:lnTo>
                    <a:lnTo>
                      <a:pt x="1904" y="699"/>
                    </a:lnTo>
                    <a:lnTo>
                      <a:pt x="1871" y="613"/>
                    </a:lnTo>
                    <a:lnTo>
                      <a:pt x="1828" y="527"/>
                    </a:lnTo>
                    <a:lnTo>
                      <a:pt x="1785" y="441"/>
                    </a:lnTo>
                    <a:lnTo>
                      <a:pt x="1721" y="366"/>
                    </a:lnTo>
                    <a:lnTo>
                      <a:pt x="1656" y="291"/>
                    </a:lnTo>
                    <a:lnTo>
                      <a:pt x="1581" y="226"/>
                    </a:lnTo>
                    <a:lnTo>
                      <a:pt x="1506" y="172"/>
                    </a:lnTo>
                    <a:lnTo>
                      <a:pt x="1430" y="119"/>
                    </a:lnTo>
                    <a:lnTo>
                      <a:pt x="1344" y="76"/>
                    </a:lnTo>
                    <a:lnTo>
                      <a:pt x="1248" y="43"/>
                    </a:lnTo>
                    <a:lnTo>
                      <a:pt x="1162" y="22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3"/>
              <p:cNvSpPr/>
              <p:nvPr/>
            </p:nvSpPr>
            <p:spPr>
              <a:xfrm>
                <a:off x="617150" y="1734875"/>
                <a:ext cx="48700" cy="48950"/>
              </a:xfrm>
              <a:custGeom>
                <a:rect b="b" l="l" r="r" t="t"/>
                <a:pathLst>
                  <a:path extrusionOk="0" h="1958" w="1948">
                    <a:moveTo>
                      <a:pt x="979" y="0"/>
                    </a:moveTo>
                    <a:lnTo>
                      <a:pt x="882" y="11"/>
                    </a:lnTo>
                    <a:lnTo>
                      <a:pt x="796" y="22"/>
                    </a:lnTo>
                    <a:lnTo>
                      <a:pt x="700" y="43"/>
                    </a:lnTo>
                    <a:lnTo>
                      <a:pt x="614" y="75"/>
                    </a:lnTo>
                    <a:lnTo>
                      <a:pt x="528" y="118"/>
                    </a:lnTo>
                    <a:lnTo>
                      <a:pt x="452" y="161"/>
                    </a:lnTo>
                    <a:lnTo>
                      <a:pt x="377" y="215"/>
                    </a:lnTo>
                    <a:lnTo>
                      <a:pt x="302" y="280"/>
                    </a:lnTo>
                    <a:lnTo>
                      <a:pt x="237" y="355"/>
                    </a:lnTo>
                    <a:lnTo>
                      <a:pt x="184" y="420"/>
                    </a:lnTo>
                    <a:lnTo>
                      <a:pt x="130" y="506"/>
                    </a:lnTo>
                    <a:lnTo>
                      <a:pt x="87" y="581"/>
                    </a:lnTo>
                    <a:lnTo>
                      <a:pt x="54" y="667"/>
                    </a:lnTo>
                    <a:lnTo>
                      <a:pt x="22" y="764"/>
                    </a:lnTo>
                    <a:lnTo>
                      <a:pt x="11" y="850"/>
                    </a:lnTo>
                    <a:lnTo>
                      <a:pt x="1" y="946"/>
                    </a:lnTo>
                    <a:lnTo>
                      <a:pt x="1" y="1043"/>
                    </a:lnTo>
                    <a:lnTo>
                      <a:pt x="11" y="1140"/>
                    </a:lnTo>
                    <a:lnTo>
                      <a:pt x="33" y="1237"/>
                    </a:lnTo>
                    <a:lnTo>
                      <a:pt x="65" y="1323"/>
                    </a:lnTo>
                    <a:lnTo>
                      <a:pt x="108" y="1409"/>
                    </a:lnTo>
                    <a:lnTo>
                      <a:pt x="162" y="1495"/>
                    </a:lnTo>
                    <a:lnTo>
                      <a:pt x="216" y="1570"/>
                    </a:lnTo>
                    <a:lnTo>
                      <a:pt x="280" y="1645"/>
                    </a:lnTo>
                    <a:lnTo>
                      <a:pt x="345" y="1710"/>
                    </a:lnTo>
                    <a:lnTo>
                      <a:pt x="431" y="1774"/>
                    </a:lnTo>
                    <a:lnTo>
                      <a:pt x="506" y="1828"/>
                    </a:lnTo>
                    <a:lnTo>
                      <a:pt x="592" y="1871"/>
                    </a:lnTo>
                    <a:lnTo>
                      <a:pt x="678" y="1903"/>
                    </a:lnTo>
                    <a:lnTo>
                      <a:pt x="775" y="1925"/>
                    </a:lnTo>
                    <a:lnTo>
                      <a:pt x="872" y="1946"/>
                    </a:lnTo>
                    <a:lnTo>
                      <a:pt x="968" y="1957"/>
                    </a:lnTo>
                    <a:lnTo>
                      <a:pt x="1065" y="1946"/>
                    </a:lnTo>
                    <a:lnTo>
                      <a:pt x="1162" y="1936"/>
                    </a:lnTo>
                    <a:lnTo>
                      <a:pt x="1248" y="1914"/>
                    </a:lnTo>
                    <a:lnTo>
                      <a:pt x="1334" y="1882"/>
                    </a:lnTo>
                    <a:lnTo>
                      <a:pt x="1420" y="1839"/>
                    </a:lnTo>
                    <a:lnTo>
                      <a:pt x="1495" y="1785"/>
                    </a:lnTo>
                    <a:lnTo>
                      <a:pt x="1571" y="1731"/>
                    </a:lnTo>
                    <a:lnTo>
                      <a:pt x="1646" y="1667"/>
                    </a:lnTo>
                    <a:lnTo>
                      <a:pt x="1710" y="1602"/>
                    </a:lnTo>
                    <a:lnTo>
                      <a:pt x="1764" y="1527"/>
                    </a:lnTo>
                    <a:lnTo>
                      <a:pt x="1818" y="1452"/>
                    </a:lnTo>
                    <a:lnTo>
                      <a:pt x="1861" y="1366"/>
                    </a:lnTo>
                    <a:lnTo>
                      <a:pt x="1893" y="1280"/>
                    </a:lnTo>
                    <a:lnTo>
                      <a:pt x="1926" y="1194"/>
                    </a:lnTo>
                    <a:lnTo>
                      <a:pt x="1936" y="1097"/>
                    </a:lnTo>
                    <a:lnTo>
                      <a:pt x="1947" y="1011"/>
                    </a:lnTo>
                    <a:lnTo>
                      <a:pt x="1947" y="914"/>
                    </a:lnTo>
                    <a:lnTo>
                      <a:pt x="1936" y="817"/>
                    </a:lnTo>
                    <a:lnTo>
                      <a:pt x="1915" y="721"/>
                    </a:lnTo>
                    <a:lnTo>
                      <a:pt x="1882" y="635"/>
                    </a:lnTo>
                    <a:lnTo>
                      <a:pt x="1839" y="538"/>
                    </a:lnTo>
                    <a:lnTo>
                      <a:pt x="1786" y="463"/>
                    </a:lnTo>
                    <a:lnTo>
                      <a:pt x="1732" y="377"/>
                    </a:lnTo>
                    <a:lnTo>
                      <a:pt x="1667" y="312"/>
                    </a:lnTo>
                    <a:lnTo>
                      <a:pt x="1603" y="247"/>
                    </a:lnTo>
                    <a:lnTo>
                      <a:pt x="1517" y="183"/>
                    </a:lnTo>
                    <a:lnTo>
                      <a:pt x="1442" y="129"/>
                    </a:lnTo>
                    <a:lnTo>
                      <a:pt x="1356" y="86"/>
                    </a:lnTo>
                    <a:lnTo>
                      <a:pt x="1270" y="54"/>
                    </a:lnTo>
                    <a:lnTo>
                      <a:pt x="1173" y="22"/>
                    </a:lnTo>
                    <a:lnTo>
                      <a:pt x="1076" y="11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1481975" y="2835975"/>
                <a:ext cx="48675" cy="48950"/>
              </a:xfrm>
              <a:custGeom>
                <a:rect b="b" l="l" r="r" t="t"/>
                <a:pathLst>
                  <a:path extrusionOk="0" h="1958" w="1947">
                    <a:moveTo>
                      <a:pt x="914" y="0"/>
                    </a:moveTo>
                    <a:lnTo>
                      <a:pt x="817" y="11"/>
                    </a:lnTo>
                    <a:lnTo>
                      <a:pt x="731" y="33"/>
                    </a:lnTo>
                    <a:lnTo>
                      <a:pt x="635" y="65"/>
                    </a:lnTo>
                    <a:lnTo>
                      <a:pt x="548" y="108"/>
                    </a:lnTo>
                    <a:lnTo>
                      <a:pt x="462" y="162"/>
                    </a:lnTo>
                    <a:lnTo>
                      <a:pt x="387" y="215"/>
                    </a:lnTo>
                    <a:lnTo>
                      <a:pt x="312" y="280"/>
                    </a:lnTo>
                    <a:lnTo>
                      <a:pt x="247" y="344"/>
                    </a:lnTo>
                    <a:lnTo>
                      <a:pt x="183" y="420"/>
                    </a:lnTo>
                    <a:lnTo>
                      <a:pt x="129" y="506"/>
                    </a:lnTo>
                    <a:lnTo>
                      <a:pt x="86" y="592"/>
                    </a:lnTo>
                    <a:lnTo>
                      <a:pt x="54" y="678"/>
                    </a:lnTo>
                    <a:lnTo>
                      <a:pt x="22" y="774"/>
                    </a:lnTo>
                    <a:lnTo>
                      <a:pt x="0" y="871"/>
                    </a:lnTo>
                    <a:lnTo>
                      <a:pt x="0" y="968"/>
                    </a:lnTo>
                    <a:lnTo>
                      <a:pt x="0" y="1065"/>
                    </a:lnTo>
                    <a:lnTo>
                      <a:pt x="11" y="1151"/>
                    </a:lnTo>
                    <a:lnTo>
                      <a:pt x="32" y="1237"/>
                    </a:lnTo>
                    <a:lnTo>
                      <a:pt x="65" y="1334"/>
                    </a:lnTo>
                    <a:lnTo>
                      <a:pt x="108" y="1409"/>
                    </a:lnTo>
                    <a:lnTo>
                      <a:pt x="161" y="1495"/>
                    </a:lnTo>
                    <a:lnTo>
                      <a:pt x="215" y="1570"/>
                    </a:lnTo>
                    <a:lnTo>
                      <a:pt x="269" y="1635"/>
                    </a:lnTo>
                    <a:lnTo>
                      <a:pt x="333" y="1699"/>
                    </a:lnTo>
                    <a:lnTo>
                      <a:pt x="409" y="1764"/>
                    </a:lnTo>
                    <a:lnTo>
                      <a:pt x="484" y="1818"/>
                    </a:lnTo>
                    <a:lnTo>
                      <a:pt x="570" y="1861"/>
                    </a:lnTo>
                    <a:lnTo>
                      <a:pt x="656" y="1893"/>
                    </a:lnTo>
                    <a:lnTo>
                      <a:pt x="742" y="1925"/>
                    </a:lnTo>
                    <a:lnTo>
                      <a:pt x="839" y="1947"/>
                    </a:lnTo>
                    <a:lnTo>
                      <a:pt x="936" y="1957"/>
                    </a:lnTo>
                    <a:lnTo>
                      <a:pt x="1032" y="1957"/>
                    </a:lnTo>
                    <a:lnTo>
                      <a:pt x="1129" y="1947"/>
                    </a:lnTo>
                    <a:lnTo>
                      <a:pt x="1215" y="1925"/>
                    </a:lnTo>
                    <a:lnTo>
                      <a:pt x="1312" y="1893"/>
                    </a:lnTo>
                    <a:lnTo>
                      <a:pt x="1398" y="1850"/>
                    </a:lnTo>
                    <a:lnTo>
                      <a:pt x="1484" y="1796"/>
                    </a:lnTo>
                    <a:lnTo>
                      <a:pt x="1559" y="1742"/>
                    </a:lnTo>
                    <a:lnTo>
                      <a:pt x="1635" y="1678"/>
                    </a:lnTo>
                    <a:lnTo>
                      <a:pt x="1699" y="1613"/>
                    </a:lnTo>
                    <a:lnTo>
                      <a:pt x="1764" y="1538"/>
                    </a:lnTo>
                    <a:lnTo>
                      <a:pt x="1817" y="1452"/>
                    </a:lnTo>
                    <a:lnTo>
                      <a:pt x="1860" y="1366"/>
                    </a:lnTo>
                    <a:lnTo>
                      <a:pt x="1893" y="1280"/>
                    </a:lnTo>
                    <a:lnTo>
                      <a:pt x="1925" y="1183"/>
                    </a:lnTo>
                    <a:lnTo>
                      <a:pt x="1946" y="1086"/>
                    </a:lnTo>
                    <a:lnTo>
                      <a:pt x="1946" y="990"/>
                    </a:lnTo>
                    <a:lnTo>
                      <a:pt x="1946" y="904"/>
                    </a:lnTo>
                    <a:lnTo>
                      <a:pt x="1936" y="807"/>
                    </a:lnTo>
                    <a:lnTo>
                      <a:pt x="1914" y="721"/>
                    </a:lnTo>
                    <a:lnTo>
                      <a:pt x="1882" y="635"/>
                    </a:lnTo>
                    <a:lnTo>
                      <a:pt x="1839" y="549"/>
                    </a:lnTo>
                    <a:lnTo>
                      <a:pt x="1796" y="463"/>
                    </a:lnTo>
                    <a:lnTo>
                      <a:pt x="1731" y="387"/>
                    </a:lnTo>
                    <a:lnTo>
                      <a:pt x="1678" y="323"/>
                    </a:lnTo>
                    <a:lnTo>
                      <a:pt x="1613" y="258"/>
                    </a:lnTo>
                    <a:lnTo>
                      <a:pt x="1538" y="194"/>
                    </a:lnTo>
                    <a:lnTo>
                      <a:pt x="1463" y="140"/>
                    </a:lnTo>
                    <a:lnTo>
                      <a:pt x="1376" y="97"/>
                    </a:lnTo>
                    <a:lnTo>
                      <a:pt x="1290" y="65"/>
                    </a:lnTo>
                    <a:lnTo>
                      <a:pt x="1204" y="33"/>
                    </a:lnTo>
                    <a:lnTo>
                      <a:pt x="1108" y="1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1009100" y="283597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0"/>
                    </a:moveTo>
                    <a:lnTo>
                      <a:pt x="872" y="11"/>
                    </a:lnTo>
                    <a:lnTo>
                      <a:pt x="786" y="22"/>
                    </a:lnTo>
                    <a:lnTo>
                      <a:pt x="689" y="54"/>
                    </a:lnTo>
                    <a:lnTo>
                      <a:pt x="603" y="86"/>
                    </a:lnTo>
                    <a:lnTo>
                      <a:pt x="527" y="129"/>
                    </a:lnTo>
                    <a:lnTo>
                      <a:pt x="441" y="172"/>
                    </a:lnTo>
                    <a:lnTo>
                      <a:pt x="366" y="237"/>
                    </a:lnTo>
                    <a:lnTo>
                      <a:pt x="302" y="291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30" y="516"/>
                    </a:lnTo>
                    <a:lnTo>
                      <a:pt x="87" y="602"/>
                    </a:lnTo>
                    <a:lnTo>
                      <a:pt x="54" y="688"/>
                    </a:lnTo>
                    <a:lnTo>
                      <a:pt x="33" y="774"/>
                    </a:lnTo>
                    <a:lnTo>
                      <a:pt x="11" y="871"/>
                    </a:lnTo>
                    <a:lnTo>
                      <a:pt x="1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4" y="1248"/>
                    </a:lnTo>
                    <a:lnTo>
                      <a:pt x="76" y="1344"/>
                    </a:lnTo>
                    <a:lnTo>
                      <a:pt x="119" y="1430"/>
                    </a:lnTo>
                    <a:lnTo>
                      <a:pt x="173" y="1506"/>
                    </a:lnTo>
                    <a:lnTo>
                      <a:pt x="226" y="1581"/>
                    </a:lnTo>
                    <a:lnTo>
                      <a:pt x="291" y="1656"/>
                    </a:lnTo>
                    <a:lnTo>
                      <a:pt x="366" y="1721"/>
                    </a:lnTo>
                    <a:lnTo>
                      <a:pt x="441" y="1785"/>
                    </a:lnTo>
                    <a:lnTo>
                      <a:pt x="527" y="1828"/>
                    </a:lnTo>
                    <a:lnTo>
                      <a:pt x="614" y="1871"/>
                    </a:lnTo>
                    <a:lnTo>
                      <a:pt x="700" y="1914"/>
                    </a:lnTo>
                    <a:lnTo>
                      <a:pt x="796" y="1936"/>
                    </a:lnTo>
                    <a:lnTo>
                      <a:pt x="893" y="1947"/>
                    </a:lnTo>
                    <a:lnTo>
                      <a:pt x="990" y="1957"/>
                    </a:lnTo>
                    <a:lnTo>
                      <a:pt x="1087" y="1947"/>
                    </a:lnTo>
                    <a:lnTo>
                      <a:pt x="1173" y="1936"/>
                    </a:lnTo>
                    <a:lnTo>
                      <a:pt x="1269" y="1904"/>
                    </a:lnTo>
                    <a:lnTo>
                      <a:pt x="1355" y="1871"/>
                    </a:lnTo>
                    <a:lnTo>
                      <a:pt x="1431" y="1828"/>
                    </a:lnTo>
                    <a:lnTo>
                      <a:pt x="1517" y="1785"/>
                    </a:lnTo>
                    <a:lnTo>
                      <a:pt x="1592" y="1731"/>
                    </a:lnTo>
                    <a:lnTo>
                      <a:pt x="1657" y="1667"/>
                    </a:lnTo>
                    <a:lnTo>
                      <a:pt x="1721" y="1592"/>
                    </a:lnTo>
                    <a:lnTo>
                      <a:pt x="1775" y="1516"/>
                    </a:lnTo>
                    <a:lnTo>
                      <a:pt x="1829" y="1441"/>
                    </a:lnTo>
                    <a:lnTo>
                      <a:pt x="1872" y="1355"/>
                    </a:lnTo>
                    <a:lnTo>
                      <a:pt x="1904" y="1269"/>
                    </a:lnTo>
                    <a:lnTo>
                      <a:pt x="1936" y="1183"/>
                    </a:lnTo>
                    <a:lnTo>
                      <a:pt x="1947" y="1086"/>
                    </a:lnTo>
                    <a:lnTo>
                      <a:pt x="1958" y="1000"/>
                    </a:lnTo>
                    <a:lnTo>
                      <a:pt x="1947" y="904"/>
                    </a:lnTo>
                    <a:lnTo>
                      <a:pt x="1936" y="807"/>
                    </a:lnTo>
                    <a:lnTo>
                      <a:pt x="1915" y="710"/>
                    </a:lnTo>
                    <a:lnTo>
                      <a:pt x="1882" y="624"/>
                    </a:lnTo>
                    <a:lnTo>
                      <a:pt x="1839" y="538"/>
                    </a:lnTo>
                    <a:lnTo>
                      <a:pt x="1786" y="452"/>
                    </a:lnTo>
                    <a:lnTo>
                      <a:pt x="1732" y="377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1" y="129"/>
                    </a:lnTo>
                    <a:lnTo>
                      <a:pt x="1345" y="86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1009375" y="1420875"/>
                <a:ext cx="48400" cy="48425"/>
              </a:xfrm>
              <a:custGeom>
                <a:rect b="b" l="l" r="r" t="t"/>
                <a:pathLst>
                  <a:path extrusionOk="0" h="1937" w="1936">
                    <a:moveTo>
                      <a:pt x="957" y="1"/>
                    </a:moveTo>
                    <a:lnTo>
                      <a:pt x="871" y="11"/>
                    </a:lnTo>
                    <a:lnTo>
                      <a:pt x="775" y="22"/>
                    </a:lnTo>
                    <a:lnTo>
                      <a:pt x="689" y="54"/>
                    </a:lnTo>
                    <a:lnTo>
                      <a:pt x="592" y="87"/>
                    </a:lnTo>
                    <a:lnTo>
                      <a:pt x="516" y="130"/>
                    </a:lnTo>
                    <a:lnTo>
                      <a:pt x="430" y="173"/>
                    </a:lnTo>
                    <a:lnTo>
                      <a:pt x="366" y="227"/>
                    </a:lnTo>
                    <a:lnTo>
                      <a:pt x="291" y="291"/>
                    </a:lnTo>
                    <a:lnTo>
                      <a:pt x="226" y="356"/>
                    </a:lnTo>
                    <a:lnTo>
                      <a:pt x="172" y="431"/>
                    </a:lnTo>
                    <a:lnTo>
                      <a:pt x="129" y="517"/>
                    </a:lnTo>
                    <a:lnTo>
                      <a:pt x="86" y="592"/>
                    </a:lnTo>
                    <a:lnTo>
                      <a:pt x="54" y="689"/>
                    </a:lnTo>
                    <a:lnTo>
                      <a:pt x="22" y="775"/>
                    </a:lnTo>
                    <a:lnTo>
                      <a:pt x="11" y="872"/>
                    </a:lnTo>
                    <a:lnTo>
                      <a:pt x="0" y="958"/>
                    </a:lnTo>
                    <a:lnTo>
                      <a:pt x="11" y="1055"/>
                    </a:lnTo>
                    <a:lnTo>
                      <a:pt x="22" y="1151"/>
                    </a:lnTo>
                    <a:lnTo>
                      <a:pt x="54" y="1248"/>
                    </a:lnTo>
                    <a:lnTo>
                      <a:pt x="86" y="1345"/>
                    </a:lnTo>
                    <a:lnTo>
                      <a:pt x="129" y="1431"/>
                    </a:lnTo>
                    <a:lnTo>
                      <a:pt x="183" y="1506"/>
                    </a:lnTo>
                    <a:lnTo>
                      <a:pt x="237" y="1581"/>
                    </a:lnTo>
                    <a:lnTo>
                      <a:pt x="301" y="1657"/>
                    </a:lnTo>
                    <a:lnTo>
                      <a:pt x="377" y="1721"/>
                    </a:lnTo>
                    <a:lnTo>
                      <a:pt x="452" y="1775"/>
                    </a:lnTo>
                    <a:lnTo>
                      <a:pt x="538" y="1829"/>
                    </a:lnTo>
                    <a:lnTo>
                      <a:pt x="624" y="1861"/>
                    </a:lnTo>
                    <a:lnTo>
                      <a:pt x="710" y="1893"/>
                    </a:lnTo>
                    <a:lnTo>
                      <a:pt x="807" y="1915"/>
                    </a:lnTo>
                    <a:lnTo>
                      <a:pt x="904" y="1936"/>
                    </a:lnTo>
                    <a:lnTo>
                      <a:pt x="1000" y="1936"/>
                    </a:lnTo>
                    <a:lnTo>
                      <a:pt x="1097" y="1925"/>
                    </a:lnTo>
                    <a:lnTo>
                      <a:pt x="1194" y="1904"/>
                    </a:lnTo>
                    <a:lnTo>
                      <a:pt x="1280" y="1882"/>
                    </a:lnTo>
                    <a:lnTo>
                      <a:pt x="1366" y="1839"/>
                    </a:lnTo>
                    <a:lnTo>
                      <a:pt x="1452" y="1796"/>
                    </a:lnTo>
                    <a:lnTo>
                      <a:pt x="1527" y="1743"/>
                    </a:lnTo>
                    <a:lnTo>
                      <a:pt x="1603" y="1689"/>
                    </a:lnTo>
                    <a:lnTo>
                      <a:pt x="1667" y="1624"/>
                    </a:lnTo>
                    <a:lnTo>
                      <a:pt x="1721" y="1549"/>
                    </a:lnTo>
                    <a:lnTo>
                      <a:pt x="1775" y="1474"/>
                    </a:lnTo>
                    <a:lnTo>
                      <a:pt x="1828" y="1399"/>
                    </a:lnTo>
                    <a:lnTo>
                      <a:pt x="1861" y="1313"/>
                    </a:lnTo>
                    <a:lnTo>
                      <a:pt x="1893" y="1227"/>
                    </a:lnTo>
                    <a:lnTo>
                      <a:pt x="1914" y="1130"/>
                    </a:lnTo>
                    <a:lnTo>
                      <a:pt x="1925" y="1044"/>
                    </a:lnTo>
                    <a:lnTo>
                      <a:pt x="1936" y="947"/>
                    </a:lnTo>
                    <a:lnTo>
                      <a:pt x="1925" y="850"/>
                    </a:lnTo>
                    <a:lnTo>
                      <a:pt x="1904" y="764"/>
                    </a:lnTo>
                    <a:lnTo>
                      <a:pt x="1882" y="667"/>
                    </a:lnTo>
                    <a:lnTo>
                      <a:pt x="1850" y="581"/>
                    </a:lnTo>
                    <a:lnTo>
                      <a:pt x="1807" y="495"/>
                    </a:lnTo>
                    <a:lnTo>
                      <a:pt x="1753" y="420"/>
                    </a:lnTo>
                    <a:lnTo>
                      <a:pt x="1699" y="345"/>
                    </a:lnTo>
                    <a:lnTo>
                      <a:pt x="1635" y="280"/>
                    </a:lnTo>
                    <a:lnTo>
                      <a:pt x="1560" y="216"/>
                    </a:lnTo>
                    <a:lnTo>
                      <a:pt x="1484" y="162"/>
                    </a:lnTo>
                    <a:lnTo>
                      <a:pt x="1409" y="119"/>
                    </a:lnTo>
                    <a:lnTo>
                      <a:pt x="1323" y="76"/>
                    </a:lnTo>
                    <a:lnTo>
                      <a:pt x="1237" y="44"/>
                    </a:lnTo>
                    <a:lnTo>
                      <a:pt x="1151" y="22"/>
                    </a:lnTo>
                    <a:lnTo>
                      <a:pt x="1054" y="11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1482225" y="1420875"/>
                <a:ext cx="48150" cy="48425"/>
              </a:xfrm>
              <a:custGeom>
                <a:rect b="b" l="l" r="r" t="t"/>
                <a:pathLst>
                  <a:path extrusionOk="0" h="1937" w="1926">
                    <a:moveTo>
                      <a:pt x="979" y="1"/>
                    </a:moveTo>
                    <a:lnTo>
                      <a:pt x="883" y="11"/>
                    </a:lnTo>
                    <a:lnTo>
                      <a:pt x="797" y="22"/>
                    </a:lnTo>
                    <a:lnTo>
                      <a:pt x="700" y="44"/>
                    </a:lnTo>
                    <a:lnTo>
                      <a:pt x="614" y="76"/>
                    </a:lnTo>
                    <a:lnTo>
                      <a:pt x="528" y="108"/>
                    </a:lnTo>
                    <a:lnTo>
                      <a:pt x="452" y="162"/>
                    </a:lnTo>
                    <a:lnTo>
                      <a:pt x="377" y="216"/>
                    </a:lnTo>
                    <a:lnTo>
                      <a:pt x="302" y="270"/>
                    </a:lnTo>
                    <a:lnTo>
                      <a:pt x="237" y="345"/>
                    </a:lnTo>
                    <a:lnTo>
                      <a:pt x="184" y="409"/>
                    </a:lnTo>
                    <a:lnTo>
                      <a:pt x="130" y="495"/>
                    </a:lnTo>
                    <a:lnTo>
                      <a:pt x="87" y="571"/>
                    </a:lnTo>
                    <a:lnTo>
                      <a:pt x="55" y="657"/>
                    </a:lnTo>
                    <a:lnTo>
                      <a:pt x="22" y="753"/>
                    </a:lnTo>
                    <a:lnTo>
                      <a:pt x="12" y="839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2" y="1130"/>
                    </a:lnTo>
                    <a:lnTo>
                      <a:pt x="33" y="1227"/>
                    </a:lnTo>
                    <a:lnTo>
                      <a:pt x="65" y="1313"/>
                    </a:lnTo>
                    <a:lnTo>
                      <a:pt x="108" y="1399"/>
                    </a:lnTo>
                    <a:lnTo>
                      <a:pt x="162" y="1485"/>
                    </a:lnTo>
                    <a:lnTo>
                      <a:pt x="216" y="1560"/>
                    </a:lnTo>
                    <a:lnTo>
                      <a:pt x="280" y="1635"/>
                    </a:lnTo>
                    <a:lnTo>
                      <a:pt x="356" y="1700"/>
                    </a:lnTo>
                    <a:lnTo>
                      <a:pt x="431" y="1764"/>
                    </a:lnTo>
                    <a:lnTo>
                      <a:pt x="506" y="1807"/>
                    </a:lnTo>
                    <a:lnTo>
                      <a:pt x="592" y="1850"/>
                    </a:lnTo>
                    <a:lnTo>
                      <a:pt x="689" y="1893"/>
                    </a:lnTo>
                    <a:lnTo>
                      <a:pt x="775" y="1915"/>
                    </a:lnTo>
                    <a:lnTo>
                      <a:pt x="872" y="1925"/>
                    </a:lnTo>
                    <a:lnTo>
                      <a:pt x="969" y="1936"/>
                    </a:lnTo>
                    <a:lnTo>
                      <a:pt x="1065" y="1925"/>
                    </a:lnTo>
                    <a:lnTo>
                      <a:pt x="1162" y="1915"/>
                    </a:lnTo>
                    <a:lnTo>
                      <a:pt x="1248" y="1882"/>
                    </a:lnTo>
                    <a:lnTo>
                      <a:pt x="1334" y="1850"/>
                    </a:lnTo>
                    <a:lnTo>
                      <a:pt x="1420" y="1807"/>
                    </a:lnTo>
                    <a:lnTo>
                      <a:pt x="1496" y="1764"/>
                    </a:lnTo>
                    <a:lnTo>
                      <a:pt x="1571" y="1700"/>
                    </a:lnTo>
                    <a:lnTo>
                      <a:pt x="1646" y="1646"/>
                    </a:lnTo>
                    <a:lnTo>
                      <a:pt x="1700" y="1571"/>
                    </a:lnTo>
                    <a:lnTo>
                      <a:pt x="1764" y="1495"/>
                    </a:lnTo>
                    <a:lnTo>
                      <a:pt x="1807" y="1420"/>
                    </a:lnTo>
                    <a:lnTo>
                      <a:pt x="1850" y="1334"/>
                    </a:lnTo>
                    <a:lnTo>
                      <a:pt x="1883" y="1248"/>
                    </a:lnTo>
                    <a:lnTo>
                      <a:pt x="1904" y="1162"/>
                    </a:lnTo>
                    <a:lnTo>
                      <a:pt x="1926" y="1065"/>
                    </a:lnTo>
                    <a:lnTo>
                      <a:pt x="1926" y="968"/>
                    </a:lnTo>
                    <a:lnTo>
                      <a:pt x="1926" y="872"/>
                    </a:lnTo>
                    <a:lnTo>
                      <a:pt x="1904" y="786"/>
                    </a:lnTo>
                    <a:lnTo>
                      <a:pt x="1883" y="689"/>
                    </a:lnTo>
                    <a:lnTo>
                      <a:pt x="1850" y="603"/>
                    </a:lnTo>
                    <a:lnTo>
                      <a:pt x="1807" y="528"/>
                    </a:lnTo>
                    <a:lnTo>
                      <a:pt x="1764" y="442"/>
                    </a:lnTo>
                    <a:lnTo>
                      <a:pt x="1711" y="366"/>
                    </a:lnTo>
                    <a:lnTo>
                      <a:pt x="1646" y="302"/>
                    </a:lnTo>
                    <a:lnTo>
                      <a:pt x="1582" y="237"/>
                    </a:lnTo>
                    <a:lnTo>
                      <a:pt x="1506" y="184"/>
                    </a:lnTo>
                    <a:lnTo>
                      <a:pt x="1431" y="130"/>
                    </a:lnTo>
                    <a:lnTo>
                      <a:pt x="1345" y="87"/>
                    </a:lnTo>
                    <a:lnTo>
                      <a:pt x="1259" y="54"/>
                    </a:lnTo>
                    <a:lnTo>
                      <a:pt x="1173" y="22"/>
                    </a:lnTo>
                    <a:lnTo>
                      <a:pt x="1076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539200" y="2366075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0"/>
                    </a:moveTo>
                    <a:lnTo>
                      <a:pt x="871" y="11"/>
                    </a:lnTo>
                    <a:lnTo>
                      <a:pt x="785" y="22"/>
                    </a:lnTo>
                    <a:lnTo>
                      <a:pt x="689" y="54"/>
                    </a:lnTo>
                    <a:lnTo>
                      <a:pt x="603" y="86"/>
                    </a:lnTo>
                    <a:lnTo>
                      <a:pt x="516" y="129"/>
                    </a:lnTo>
                    <a:lnTo>
                      <a:pt x="441" y="172"/>
                    </a:lnTo>
                    <a:lnTo>
                      <a:pt x="366" y="226"/>
                    </a:lnTo>
                    <a:lnTo>
                      <a:pt x="301" y="290"/>
                    </a:lnTo>
                    <a:lnTo>
                      <a:pt x="237" y="366"/>
                    </a:lnTo>
                    <a:lnTo>
                      <a:pt x="183" y="441"/>
                    </a:lnTo>
                    <a:lnTo>
                      <a:pt x="129" y="516"/>
                    </a:lnTo>
                    <a:lnTo>
                      <a:pt x="86" y="602"/>
                    </a:lnTo>
                    <a:lnTo>
                      <a:pt x="54" y="688"/>
                    </a:lnTo>
                    <a:lnTo>
                      <a:pt x="22" y="774"/>
                    </a:lnTo>
                    <a:lnTo>
                      <a:pt x="11" y="860"/>
                    </a:lnTo>
                    <a:lnTo>
                      <a:pt x="0" y="957"/>
                    </a:lnTo>
                    <a:lnTo>
                      <a:pt x="11" y="1054"/>
                    </a:lnTo>
                    <a:lnTo>
                      <a:pt x="22" y="1151"/>
                    </a:lnTo>
                    <a:lnTo>
                      <a:pt x="43" y="1247"/>
                    </a:lnTo>
                    <a:lnTo>
                      <a:pt x="76" y="1333"/>
                    </a:lnTo>
                    <a:lnTo>
                      <a:pt x="119" y="1419"/>
                    </a:lnTo>
                    <a:lnTo>
                      <a:pt x="172" y="1506"/>
                    </a:lnTo>
                    <a:lnTo>
                      <a:pt x="226" y="1581"/>
                    </a:lnTo>
                    <a:lnTo>
                      <a:pt x="291" y="1656"/>
                    </a:lnTo>
                    <a:lnTo>
                      <a:pt x="366" y="1721"/>
                    </a:lnTo>
                    <a:lnTo>
                      <a:pt x="441" y="1785"/>
                    </a:lnTo>
                    <a:lnTo>
                      <a:pt x="527" y="1828"/>
                    </a:lnTo>
                    <a:lnTo>
                      <a:pt x="613" y="1871"/>
                    </a:lnTo>
                    <a:lnTo>
                      <a:pt x="699" y="1903"/>
                    </a:lnTo>
                    <a:lnTo>
                      <a:pt x="796" y="1936"/>
                    </a:lnTo>
                    <a:lnTo>
                      <a:pt x="893" y="1946"/>
                    </a:lnTo>
                    <a:lnTo>
                      <a:pt x="990" y="1957"/>
                    </a:lnTo>
                    <a:lnTo>
                      <a:pt x="1086" y="1946"/>
                    </a:lnTo>
                    <a:lnTo>
                      <a:pt x="1172" y="1936"/>
                    </a:lnTo>
                    <a:lnTo>
                      <a:pt x="1258" y="1903"/>
                    </a:lnTo>
                    <a:lnTo>
                      <a:pt x="1355" y="1871"/>
                    </a:lnTo>
                    <a:lnTo>
                      <a:pt x="1430" y="1828"/>
                    </a:lnTo>
                    <a:lnTo>
                      <a:pt x="1517" y="1785"/>
                    </a:lnTo>
                    <a:lnTo>
                      <a:pt x="1592" y="1721"/>
                    </a:lnTo>
                    <a:lnTo>
                      <a:pt x="1656" y="1667"/>
                    </a:lnTo>
                    <a:lnTo>
                      <a:pt x="1721" y="1592"/>
                    </a:lnTo>
                    <a:lnTo>
                      <a:pt x="1775" y="1516"/>
                    </a:lnTo>
                    <a:lnTo>
                      <a:pt x="1828" y="1441"/>
                    </a:lnTo>
                    <a:lnTo>
                      <a:pt x="1871" y="1355"/>
                    </a:lnTo>
                    <a:lnTo>
                      <a:pt x="1904" y="1269"/>
                    </a:lnTo>
                    <a:lnTo>
                      <a:pt x="1925" y="1183"/>
                    </a:lnTo>
                    <a:lnTo>
                      <a:pt x="1947" y="1086"/>
                    </a:lnTo>
                    <a:lnTo>
                      <a:pt x="1957" y="1000"/>
                    </a:lnTo>
                    <a:lnTo>
                      <a:pt x="1947" y="893"/>
                    </a:lnTo>
                    <a:lnTo>
                      <a:pt x="1936" y="807"/>
                    </a:lnTo>
                    <a:lnTo>
                      <a:pt x="1914" y="710"/>
                    </a:lnTo>
                    <a:lnTo>
                      <a:pt x="1882" y="613"/>
                    </a:lnTo>
                    <a:lnTo>
                      <a:pt x="1839" y="527"/>
                    </a:lnTo>
                    <a:lnTo>
                      <a:pt x="1785" y="452"/>
                    </a:lnTo>
                    <a:lnTo>
                      <a:pt x="1732" y="376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0" y="129"/>
                    </a:lnTo>
                    <a:lnTo>
                      <a:pt x="1344" y="86"/>
                    </a:lnTo>
                    <a:lnTo>
                      <a:pt x="1258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1954825" y="2366325"/>
                <a:ext cx="48425" cy="48425"/>
              </a:xfrm>
              <a:custGeom>
                <a:rect b="b" l="l" r="r" t="t"/>
                <a:pathLst>
                  <a:path extrusionOk="0" h="1937" w="1937">
                    <a:moveTo>
                      <a:pt x="893" y="1"/>
                    </a:moveTo>
                    <a:lnTo>
                      <a:pt x="796" y="12"/>
                    </a:lnTo>
                    <a:lnTo>
                      <a:pt x="710" y="33"/>
                    </a:lnTo>
                    <a:lnTo>
                      <a:pt x="624" y="65"/>
                    </a:lnTo>
                    <a:lnTo>
                      <a:pt x="538" y="108"/>
                    </a:lnTo>
                    <a:lnTo>
                      <a:pt x="463" y="151"/>
                    </a:lnTo>
                    <a:lnTo>
                      <a:pt x="388" y="205"/>
                    </a:lnTo>
                    <a:lnTo>
                      <a:pt x="312" y="270"/>
                    </a:lnTo>
                    <a:lnTo>
                      <a:pt x="248" y="334"/>
                    </a:lnTo>
                    <a:lnTo>
                      <a:pt x="183" y="409"/>
                    </a:lnTo>
                    <a:lnTo>
                      <a:pt x="140" y="485"/>
                    </a:lnTo>
                    <a:lnTo>
                      <a:pt x="97" y="571"/>
                    </a:lnTo>
                    <a:lnTo>
                      <a:pt x="54" y="657"/>
                    </a:lnTo>
                    <a:lnTo>
                      <a:pt x="33" y="743"/>
                    </a:lnTo>
                    <a:lnTo>
                      <a:pt x="11" y="840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11" y="1130"/>
                    </a:lnTo>
                    <a:lnTo>
                      <a:pt x="33" y="1227"/>
                    </a:lnTo>
                    <a:lnTo>
                      <a:pt x="65" y="1313"/>
                    </a:lnTo>
                    <a:lnTo>
                      <a:pt x="108" y="1399"/>
                    </a:lnTo>
                    <a:lnTo>
                      <a:pt x="162" y="1485"/>
                    </a:lnTo>
                    <a:lnTo>
                      <a:pt x="216" y="1560"/>
                    </a:lnTo>
                    <a:lnTo>
                      <a:pt x="280" y="1635"/>
                    </a:lnTo>
                    <a:lnTo>
                      <a:pt x="355" y="1700"/>
                    </a:lnTo>
                    <a:lnTo>
                      <a:pt x="431" y="1764"/>
                    </a:lnTo>
                    <a:lnTo>
                      <a:pt x="506" y="1807"/>
                    </a:lnTo>
                    <a:lnTo>
                      <a:pt x="592" y="1850"/>
                    </a:lnTo>
                    <a:lnTo>
                      <a:pt x="689" y="1893"/>
                    </a:lnTo>
                    <a:lnTo>
                      <a:pt x="786" y="1915"/>
                    </a:lnTo>
                    <a:lnTo>
                      <a:pt x="882" y="1926"/>
                    </a:lnTo>
                    <a:lnTo>
                      <a:pt x="979" y="1936"/>
                    </a:lnTo>
                    <a:lnTo>
                      <a:pt x="1076" y="1926"/>
                    </a:lnTo>
                    <a:lnTo>
                      <a:pt x="1162" y="1915"/>
                    </a:lnTo>
                    <a:lnTo>
                      <a:pt x="1259" y="1893"/>
                    </a:lnTo>
                    <a:lnTo>
                      <a:pt x="1345" y="1850"/>
                    </a:lnTo>
                    <a:lnTo>
                      <a:pt x="1420" y="1818"/>
                    </a:lnTo>
                    <a:lnTo>
                      <a:pt x="1506" y="1764"/>
                    </a:lnTo>
                    <a:lnTo>
                      <a:pt x="1581" y="1711"/>
                    </a:lnTo>
                    <a:lnTo>
                      <a:pt x="1646" y="1646"/>
                    </a:lnTo>
                    <a:lnTo>
                      <a:pt x="1710" y="1571"/>
                    </a:lnTo>
                    <a:lnTo>
                      <a:pt x="1764" y="1506"/>
                    </a:lnTo>
                    <a:lnTo>
                      <a:pt x="1818" y="1420"/>
                    </a:lnTo>
                    <a:lnTo>
                      <a:pt x="1861" y="1334"/>
                    </a:lnTo>
                    <a:lnTo>
                      <a:pt x="1893" y="1248"/>
                    </a:lnTo>
                    <a:lnTo>
                      <a:pt x="1915" y="1162"/>
                    </a:lnTo>
                    <a:lnTo>
                      <a:pt x="1925" y="1065"/>
                    </a:lnTo>
                    <a:lnTo>
                      <a:pt x="1936" y="969"/>
                    </a:lnTo>
                    <a:lnTo>
                      <a:pt x="1936" y="883"/>
                    </a:lnTo>
                    <a:lnTo>
                      <a:pt x="1915" y="786"/>
                    </a:lnTo>
                    <a:lnTo>
                      <a:pt x="1893" y="700"/>
                    </a:lnTo>
                    <a:lnTo>
                      <a:pt x="1861" y="614"/>
                    </a:lnTo>
                    <a:lnTo>
                      <a:pt x="1818" y="528"/>
                    </a:lnTo>
                    <a:lnTo>
                      <a:pt x="1775" y="442"/>
                    </a:lnTo>
                    <a:lnTo>
                      <a:pt x="1721" y="366"/>
                    </a:lnTo>
                    <a:lnTo>
                      <a:pt x="1657" y="302"/>
                    </a:lnTo>
                    <a:lnTo>
                      <a:pt x="1592" y="237"/>
                    </a:lnTo>
                    <a:lnTo>
                      <a:pt x="1517" y="184"/>
                    </a:lnTo>
                    <a:lnTo>
                      <a:pt x="1431" y="130"/>
                    </a:lnTo>
                    <a:lnTo>
                      <a:pt x="1355" y="87"/>
                    </a:lnTo>
                    <a:lnTo>
                      <a:pt x="1269" y="55"/>
                    </a:lnTo>
                    <a:lnTo>
                      <a:pt x="1173" y="22"/>
                    </a:lnTo>
                    <a:lnTo>
                      <a:pt x="1087" y="12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1640300" y="1501250"/>
                <a:ext cx="48950" cy="48950"/>
              </a:xfrm>
              <a:custGeom>
                <a:rect b="b" l="l" r="r" t="t"/>
                <a:pathLst>
                  <a:path extrusionOk="0" h="1958" w="1958">
                    <a:moveTo>
                      <a:pt x="968" y="1"/>
                    </a:moveTo>
                    <a:lnTo>
                      <a:pt x="872" y="12"/>
                    </a:lnTo>
                    <a:lnTo>
                      <a:pt x="775" y="22"/>
                    </a:lnTo>
                    <a:lnTo>
                      <a:pt x="689" y="55"/>
                    </a:lnTo>
                    <a:lnTo>
                      <a:pt x="603" y="87"/>
                    </a:lnTo>
                    <a:lnTo>
                      <a:pt x="517" y="130"/>
                    </a:lnTo>
                    <a:lnTo>
                      <a:pt x="441" y="184"/>
                    </a:lnTo>
                    <a:lnTo>
                      <a:pt x="366" y="237"/>
                    </a:lnTo>
                    <a:lnTo>
                      <a:pt x="302" y="302"/>
                    </a:lnTo>
                    <a:lnTo>
                      <a:pt x="237" y="366"/>
                    </a:lnTo>
                    <a:lnTo>
                      <a:pt x="183" y="442"/>
                    </a:lnTo>
                    <a:lnTo>
                      <a:pt x="130" y="517"/>
                    </a:lnTo>
                    <a:lnTo>
                      <a:pt x="87" y="603"/>
                    </a:lnTo>
                    <a:lnTo>
                      <a:pt x="54" y="689"/>
                    </a:lnTo>
                    <a:lnTo>
                      <a:pt x="33" y="775"/>
                    </a:lnTo>
                    <a:lnTo>
                      <a:pt x="11" y="872"/>
                    </a:lnTo>
                    <a:lnTo>
                      <a:pt x="1" y="969"/>
                    </a:lnTo>
                    <a:lnTo>
                      <a:pt x="11" y="1065"/>
                    </a:lnTo>
                    <a:lnTo>
                      <a:pt x="22" y="1162"/>
                    </a:lnTo>
                    <a:lnTo>
                      <a:pt x="44" y="1248"/>
                    </a:lnTo>
                    <a:lnTo>
                      <a:pt x="87" y="1345"/>
                    </a:lnTo>
                    <a:lnTo>
                      <a:pt x="130" y="1431"/>
                    </a:lnTo>
                    <a:lnTo>
                      <a:pt x="173" y="1517"/>
                    </a:lnTo>
                    <a:lnTo>
                      <a:pt x="237" y="1592"/>
                    </a:lnTo>
                    <a:lnTo>
                      <a:pt x="302" y="1657"/>
                    </a:lnTo>
                    <a:lnTo>
                      <a:pt x="377" y="1721"/>
                    </a:lnTo>
                    <a:lnTo>
                      <a:pt x="452" y="1786"/>
                    </a:lnTo>
                    <a:lnTo>
                      <a:pt x="528" y="1840"/>
                    </a:lnTo>
                    <a:lnTo>
                      <a:pt x="614" y="1883"/>
                    </a:lnTo>
                    <a:lnTo>
                      <a:pt x="710" y="1915"/>
                    </a:lnTo>
                    <a:lnTo>
                      <a:pt x="807" y="1936"/>
                    </a:lnTo>
                    <a:lnTo>
                      <a:pt x="893" y="1947"/>
                    </a:lnTo>
                    <a:lnTo>
                      <a:pt x="1001" y="1958"/>
                    </a:lnTo>
                    <a:lnTo>
                      <a:pt x="1087" y="1947"/>
                    </a:lnTo>
                    <a:lnTo>
                      <a:pt x="1183" y="1926"/>
                    </a:lnTo>
                    <a:lnTo>
                      <a:pt x="1269" y="1904"/>
                    </a:lnTo>
                    <a:lnTo>
                      <a:pt x="1355" y="1872"/>
                    </a:lnTo>
                    <a:lnTo>
                      <a:pt x="1442" y="1829"/>
                    </a:lnTo>
                    <a:lnTo>
                      <a:pt x="1517" y="1775"/>
                    </a:lnTo>
                    <a:lnTo>
                      <a:pt x="1592" y="1721"/>
                    </a:lnTo>
                    <a:lnTo>
                      <a:pt x="1667" y="1657"/>
                    </a:lnTo>
                    <a:lnTo>
                      <a:pt x="1721" y="1592"/>
                    </a:lnTo>
                    <a:lnTo>
                      <a:pt x="1786" y="1517"/>
                    </a:lnTo>
                    <a:lnTo>
                      <a:pt x="1829" y="1442"/>
                    </a:lnTo>
                    <a:lnTo>
                      <a:pt x="1872" y="1356"/>
                    </a:lnTo>
                    <a:lnTo>
                      <a:pt x="1904" y="1270"/>
                    </a:lnTo>
                    <a:lnTo>
                      <a:pt x="1936" y="1173"/>
                    </a:lnTo>
                    <a:lnTo>
                      <a:pt x="1947" y="1087"/>
                    </a:lnTo>
                    <a:lnTo>
                      <a:pt x="1958" y="990"/>
                    </a:lnTo>
                    <a:lnTo>
                      <a:pt x="1947" y="893"/>
                    </a:lnTo>
                    <a:lnTo>
                      <a:pt x="1936" y="797"/>
                    </a:lnTo>
                    <a:lnTo>
                      <a:pt x="1915" y="700"/>
                    </a:lnTo>
                    <a:lnTo>
                      <a:pt x="1882" y="614"/>
                    </a:lnTo>
                    <a:lnTo>
                      <a:pt x="1839" y="528"/>
                    </a:lnTo>
                    <a:lnTo>
                      <a:pt x="1786" y="442"/>
                    </a:lnTo>
                    <a:lnTo>
                      <a:pt x="1721" y="366"/>
                    </a:lnTo>
                    <a:lnTo>
                      <a:pt x="1657" y="291"/>
                    </a:lnTo>
                    <a:lnTo>
                      <a:pt x="1592" y="227"/>
                    </a:lnTo>
                    <a:lnTo>
                      <a:pt x="1506" y="173"/>
                    </a:lnTo>
                    <a:lnTo>
                      <a:pt x="1431" y="119"/>
                    </a:lnTo>
                    <a:lnTo>
                      <a:pt x="1345" y="76"/>
                    </a:lnTo>
                    <a:lnTo>
                      <a:pt x="1248" y="44"/>
                    </a:lnTo>
                    <a:lnTo>
                      <a:pt x="1162" y="22"/>
                    </a:lnTo>
                    <a:lnTo>
                      <a:pt x="1065" y="12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853450" y="1498575"/>
                <a:ext cx="48675" cy="48675"/>
              </a:xfrm>
              <a:custGeom>
                <a:rect b="b" l="l" r="r" t="t"/>
                <a:pathLst>
                  <a:path extrusionOk="0" h="1947" w="1947">
                    <a:moveTo>
                      <a:pt x="968" y="0"/>
                    </a:moveTo>
                    <a:lnTo>
                      <a:pt x="882" y="11"/>
                    </a:lnTo>
                    <a:lnTo>
                      <a:pt x="786" y="22"/>
                    </a:lnTo>
                    <a:lnTo>
                      <a:pt x="700" y="43"/>
                    </a:lnTo>
                    <a:lnTo>
                      <a:pt x="614" y="76"/>
                    </a:lnTo>
                    <a:lnTo>
                      <a:pt x="527" y="119"/>
                    </a:lnTo>
                    <a:lnTo>
                      <a:pt x="452" y="172"/>
                    </a:lnTo>
                    <a:lnTo>
                      <a:pt x="377" y="226"/>
                    </a:lnTo>
                    <a:lnTo>
                      <a:pt x="302" y="291"/>
                    </a:lnTo>
                    <a:lnTo>
                      <a:pt x="237" y="355"/>
                    </a:lnTo>
                    <a:lnTo>
                      <a:pt x="183" y="430"/>
                    </a:lnTo>
                    <a:lnTo>
                      <a:pt x="130" y="506"/>
                    </a:lnTo>
                    <a:lnTo>
                      <a:pt x="87" y="592"/>
                    </a:lnTo>
                    <a:lnTo>
                      <a:pt x="54" y="678"/>
                    </a:lnTo>
                    <a:lnTo>
                      <a:pt x="33" y="764"/>
                    </a:lnTo>
                    <a:lnTo>
                      <a:pt x="11" y="861"/>
                    </a:lnTo>
                    <a:lnTo>
                      <a:pt x="1" y="947"/>
                    </a:lnTo>
                    <a:lnTo>
                      <a:pt x="11" y="1054"/>
                    </a:lnTo>
                    <a:lnTo>
                      <a:pt x="22" y="1140"/>
                    </a:lnTo>
                    <a:lnTo>
                      <a:pt x="44" y="1237"/>
                    </a:lnTo>
                    <a:lnTo>
                      <a:pt x="76" y="1334"/>
                    </a:lnTo>
                    <a:lnTo>
                      <a:pt x="119" y="1420"/>
                    </a:lnTo>
                    <a:lnTo>
                      <a:pt x="173" y="1495"/>
                    </a:lnTo>
                    <a:lnTo>
                      <a:pt x="226" y="1570"/>
                    </a:lnTo>
                    <a:lnTo>
                      <a:pt x="291" y="1646"/>
                    </a:lnTo>
                    <a:lnTo>
                      <a:pt x="355" y="1710"/>
                    </a:lnTo>
                    <a:lnTo>
                      <a:pt x="441" y="1775"/>
                    </a:lnTo>
                    <a:lnTo>
                      <a:pt x="517" y="1828"/>
                    </a:lnTo>
                    <a:lnTo>
                      <a:pt x="603" y="1871"/>
                    </a:lnTo>
                    <a:lnTo>
                      <a:pt x="700" y="1904"/>
                    </a:lnTo>
                    <a:lnTo>
                      <a:pt x="786" y="1925"/>
                    </a:lnTo>
                    <a:lnTo>
                      <a:pt x="882" y="1947"/>
                    </a:lnTo>
                    <a:lnTo>
                      <a:pt x="1076" y="1947"/>
                    </a:lnTo>
                    <a:lnTo>
                      <a:pt x="1173" y="1925"/>
                    </a:lnTo>
                    <a:lnTo>
                      <a:pt x="1259" y="1904"/>
                    </a:lnTo>
                    <a:lnTo>
                      <a:pt x="1345" y="1871"/>
                    </a:lnTo>
                    <a:lnTo>
                      <a:pt x="1431" y="1828"/>
                    </a:lnTo>
                    <a:lnTo>
                      <a:pt x="1506" y="1775"/>
                    </a:lnTo>
                    <a:lnTo>
                      <a:pt x="1581" y="1721"/>
                    </a:lnTo>
                    <a:lnTo>
                      <a:pt x="1646" y="1656"/>
                    </a:lnTo>
                    <a:lnTo>
                      <a:pt x="1710" y="1592"/>
                    </a:lnTo>
                    <a:lnTo>
                      <a:pt x="1775" y="1516"/>
                    </a:lnTo>
                    <a:lnTo>
                      <a:pt x="1818" y="1441"/>
                    </a:lnTo>
                    <a:lnTo>
                      <a:pt x="1861" y="1355"/>
                    </a:lnTo>
                    <a:lnTo>
                      <a:pt x="1893" y="1269"/>
                    </a:lnTo>
                    <a:lnTo>
                      <a:pt x="1925" y="1183"/>
                    </a:lnTo>
                    <a:lnTo>
                      <a:pt x="1947" y="1086"/>
                    </a:lnTo>
                    <a:lnTo>
                      <a:pt x="1947" y="1000"/>
                    </a:lnTo>
                    <a:lnTo>
                      <a:pt x="1947" y="904"/>
                    </a:lnTo>
                    <a:lnTo>
                      <a:pt x="1936" y="807"/>
                    </a:lnTo>
                    <a:lnTo>
                      <a:pt x="1915" y="710"/>
                    </a:lnTo>
                    <a:lnTo>
                      <a:pt x="1882" y="624"/>
                    </a:lnTo>
                    <a:lnTo>
                      <a:pt x="1839" y="538"/>
                    </a:lnTo>
                    <a:lnTo>
                      <a:pt x="1786" y="452"/>
                    </a:lnTo>
                    <a:lnTo>
                      <a:pt x="1732" y="377"/>
                    </a:lnTo>
                    <a:lnTo>
                      <a:pt x="1667" y="301"/>
                    </a:lnTo>
                    <a:lnTo>
                      <a:pt x="1592" y="237"/>
                    </a:lnTo>
                    <a:lnTo>
                      <a:pt x="1517" y="172"/>
                    </a:lnTo>
                    <a:lnTo>
                      <a:pt x="1431" y="129"/>
                    </a:lnTo>
                    <a:lnTo>
                      <a:pt x="1345" y="86"/>
                    </a:lnTo>
                    <a:lnTo>
                      <a:pt x="1259" y="43"/>
                    </a:lnTo>
                    <a:lnTo>
                      <a:pt x="1162" y="22"/>
                    </a:lnTo>
                    <a:lnTo>
                      <a:pt x="1065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540800" y="1817125"/>
                <a:ext cx="45475" cy="45450"/>
              </a:xfrm>
              <a:custGeom>
                <a:rect b="b" l="l" r="r" t="t"/>
                <a:pathLst>
                  <a:path extrusionOk="0" h="1818" w="1819">
                    <a:moveTo>
                      <a:pt x="840" y="1"/>
                    </a:moveTo>
                    <a:lnTo>
                      <a:pt x="743" y="22"/>
                    </a:lnTo>
                    <a:lnTo>
                      <a:pt x="657" y="33"/>
                    </a:lnTo>
                    <a:lnTo>
                      <a:pt x="571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94"/>
                    </a:lnTo>
                    <a:lnTo>
                      <a:pt x="280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22" y="710"/>
                    </a:lnTo>
                    <a:lnTo>
                      <a:pt x="12" y="796"/>
                    </a:lnTo>
                    <a:lnTo>
                      <a:pt x="1" y="893"/>
                    </a:lnTo>
                    <a:lnTo>
                      <a:pt x="12" y="990"/>
                    </a:lnTo>
                    <a:lnTo>
                      <a:pt x="22" y="1087"/>
                    </a:lnTo>
                    <a:lnTo>
                      <a:pt x="44" y="1173"/>
                    </a:lnTo>
                    <a:lnTo>
                      <a:pt x="65" y="1259"/>
                    </a:lnTo>
                    <a:lnTo>
                      <a:pt x="98" y="1345"/>
                    </a:lnTo>
                    <a:lnTo>
                      <a:pt x="141" y="1420"/>
                    </a:lnTo>
                    <a:lnTo>
                      <a:pt x="194" y="1484"/>
                    </a:lnTo>
                    <a:lnTo>
                      <a:pt x="248" y="1549"/>
                    </a:lnTo>
                    <a:lnTo>
                      <a:pt x="313" y="1614"/>
                    </a:lnTo>
                    <a:lnTo>
                      <a:pt x="388" y="1667"/>
                    </a:lnTo>
                    <a:lnTo>
                      <a:pt x="452" y="1710"/>
                    </a:lnTo>
                    <a:lnTo>
                      <a:pt x="539" y="1743"/>
                    </a:lnTo>
                    <a:lnTo>
                      <a:pt x="625" y="1775"/>
                    </a:lnTo>
                    <a:lnTo>
                      <a:pt x="711" y="1796"/>
                    </a:lnTo>
                    <a:lnTo>
                      <a:pt x="797" y="1818"/>
                    </a:lnTo>
                    <a:lnTo>
                      <a:pt x="990" y="1818"/>
                    </a:lnTo>
                    <a:lnTo>
                      <a:pt x="1087" y="1807"/>
                    </a:lnTo>
                    <a:lnTo>
                      <a:pt x="1173" y="1786"/>
                    </a:lnTo>
                    <a:lnTo>
                      <a:pt x="1259" y="1764"/>
                    </a:lnTo>
                    <a:lnTo>
                      <a:pt x="1345" y="1721"/>
                    </a:lnTo>
                    <a:lnTo>
                      <a:pt x="1420" y="1678"/>
                    </a:lnTo>
                    <a:lnTo>
                      <a:pt x="1485" y="1635"/>
                    </a:lnTo>
                    <a:lnTo>
                      <a:pt x="1549" y="1570"/>
                    </a:lnTo>
                    <a:lnTo>
                      <a:pt x="1614" y="1506"/>
                    </a:lnTo>
                    <a:lnTo>
                      <a:pt x="1668" y="1441"/>
                    </a:lnTo>
                    <a:lnTo>
                      <a:pt x="1711" y="1366"/>
                    </a:lnTo>
                    <a:lnTo>
                      <a:pt x="1743" y="1291"/>
                    </a:lnTo>
                    <a:lnTo>
                      <a:pt x="1775" y="1205"/>
                    </a:lnTo>
                    <a:lnTo>
                      <a:pt x="1807" y="1119"/>
                    </a:lnTo>
                    <a:lnTo>
                      <a:pt x="1818" y="1022"/>
                    </a:lnTo>
                    <a:lnTo>
                      <a:pt x="1818" y="925"/>
                    </a:lnTo>
                    <a:lnTo>
                      <a:pt x="1818" y="829"/>
                    </a:lnTo>
                    <a:lnTo>
                      <a:pt x="1807" y="743"/>
                    </a:lnTo>
                    <a:lnTo>
                      <a:pt x="1786" y="646"/>
                    </a:lnTo>
                    <a:lnTo>
                      <a:pt x="1764" y="570"/>
                    </a:lnTo>
                    <a:lnTo>
                      <a:pt x="1721" y="484"/>
                    </a:lnTo>
                    <a:lnTo>
                      <a:pt x="1678" y="409"/>
                    </a:lnTo>
                    <a:lnTo>
                      <a:pt x="1635" y="334"/>
                    </a:lnTo>
                    <a:lnTo>
                      <a:pt x="1571" y="269"/>
                    </a:lnTo>
                    <a:lnTo>
                      <a:pt x="1517" y="216"/>
                    </a:lnTo>
                    <a:lnTo>
                      <a:pt x="1442" y="162"/>
                    </a:lnTo>
                    <a:lnTo>
                      <a:pt x="1366" y="119"/>
                    </a:lnTo>
                    <a:lnTo>
                      <a:pt x="1291" y="76"/>
                    </a:lnTo>
                    <a:lnTo>
                      <a:pt x="1205" y="44"/>
                    </a:lnTo>
                    <a:lnTo>
                      <a:pt x="1119" y="22"/>
                    </a:lnTo>
                    <a:lnTo>
                      <a:pt x="1022" y="11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540800" y="2445625"/>
                <a:ext cx="45725" cy="45475"/>
              </a:xfrm>
              <a:custGeom>
                <a:rect b="b" l="l" r="r" t="t"/>
                <a:pathLst>
                  <a:path extrusionOk="0" h="1819" w="1829">
                    <a:moveTo>
                      <a:pt x="840" y="1"/>
                    </a:moveTo>
                    <a:lnTo>
                      <a:pt x="743" y="12"/>
                    </a:lnTo>
                    <a:lnTo>
                      <a:pt x="657" y="33"/>
                    </a:lnTo>
                    <a:lnTo>
                      <a:pt x="571" y="55"/>
                    </a:lnTo>
                    <a:lnTo>
                      <a:pt x="496" y="98"/>
                    </a:lnTo>
                    <a:lnTo>
                      <a:pt x="420" y="141"/>
                    </a:lnTo>
                    <a:lnTo>
                      <a:pt x="345" y="184"/>
                    </a:lnTo>
                    <a:lnTo>
                      <a:pt x="280" y="248"/>
                    </a:lnTo>
                    <a:lnTo>
                      <a:pt x="216" y="302"/>
                    </a:lnTo>
                    <a:lnTo>
                      <a:pt x="162" y="377"/>
                    </a:lnTo>
                    <a:lnTo>
                      <a:pt x="119" y="453"/>
                    </a:lnTo>
                    <a:lnTo>
                      <a:pt x="76" y="528"/>
                    </a:lnTo>
                    <a:lnTo>
                      <a:pt x="44" y="614"/>
                    </a:lnTo>
                    <a:lnTo>
                      <a:pt x="22" y="700"/>
                    </a:lnTo>
                    <a:lnTo>
                      <a:pt x="12" y="786"/>
                    </a:lnTo>
                    <a:lnTo>
                      <a:pt x="1" y="883"/>
                    </a:lnTo>
                    <a:lnTo>
                      <a:pt x="1" y="979"/>
                    </a:lnTo>
                    <a:lnTo>
                      <a:pt x="12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98" y="1334"/>
                    </a:lnTo>
                    <a:lnTo>
                      <a:pt x="141" y="1410"/>
                    </a:lnTo>
                    <a:lnTo>
                      <a:pt x="194" y="1485"/>
                    </a:lnTo>
                    <a:lnTo>
                      <a:pt x="248" y="1549"/>
                    </a:lnTo>
                    <a:lnTo>
                      <a:pt x="313" y="1603"/>
                    </a:lnTo>
                    <a:lnTo>
                      <a:pt x="377" y="1657"/>
                    </a:lnTo>
                    <a:lnTo>
                      <a:pt x="452" y="1700"/>
                    </a:lnTo>
                    <a:lnTo>
                      <a:pt x="528" y="1743"/>
                    </a:lnTo>
                    <a:lnTo>
                      <a:pt x="614" y="1775"/>
                    </a:lnTo>
                    <a:lnTo>
                      <a:pt x="700" y="1797"/>
                    </a:lnTo>
                    <a:lnTo>
                      <a:pt x="797" y="1818"/>
                    </a:lnTo>
                    <a:lnTo>
                      <a:pt x="990" y="1818"/>
                    </a:lnTo>
                    <a:lnTo>
                      <a:pt x="1076" y="1807"/>
                    </a:lnTo>
                    <a:lnTo>
                      <a:pt x="1173" y="1786"/>
                    </a:lnTo>
                    <a:lnTo>
                      <a:pt x="1259" y="1764"/>
                    </a:lnTo>
                    <a:lnTo>
                      <a:pt x="1334" y="1721"/>
                    </a:lnTo>
                    <a:lnTo>
                      <a:pt x="1410" y="1678"/>
                    </a:lnTo>
                    <a:lnTo>
                      <a:pt x="1485" y="1635"/>
                    </a:lnTo>
                    <a:lnTo>
                      <a:pt x="1549" y="1582"/>
                    </a:lnTo>
                    <a:lnTo>
                      <a:pt x="1614" y="1517"/>
                    </a:lnTo>
                    <a:lnTo>
                      <a:pt x="1657" y="1442"/>
                    </a:lnTo>
                    <a:lnTo>
                      <a:pt x="1711" y="1377"/>
                    </a:lnTo>
                    <a:lnTo>
                      <a:pt x="1743" y="1291"/>
                    </a:lnTo>
                    <a:lnTo>
                      <a:pt x="1775" y="1205"/>
                    </a:lnTo>
                    <a:lnTo>
                      <a:pt x="1807" y="1119"/>
                    </a:lnTo>
                    <a:lnTo>
                      <a:pt x="1818" y="1033"/>
                    </a:lnTo>
                    <a:lnTo>
                      <a:pt x="1829" y="936"/>
                    </a:lnTo>
                    <a:lnTo>
                      <a:pt x="1818" y="840"/>
                    </a:lnTo>
                    <a:lnTo>
                      <a:pt x="1807" y="743"/>
                    </a:lnTo>
                    <a:lnTo>
                      <a:pt x="1797" y="657"/>
                    </a:lnTo>
                    <a:lnTo>
                      <a:pt x="1764" y="571"/>
                    </a:lnTo>
                    <a:lnTo>
                      <a:pt x="1732" y="485"/>
                    </a:lnTo>
                    <a:lnTo>
                      <a:pt x="1689" y="410"/>
                    </a:lnTo>
                    <a:lnTo>
                      <a:pt x="1635" y="345"/>
                    </a:lnTo>
                    <a:lnTo>
                      <a:pt x="1582" y="270"/>
                    </a:lnTo>
                    <a:lnTo>
                      <a:pt x="1517" y="216"/>
                    </a:lnTo>
                    <a:lnTo>
                      <a:pt x="1453" y="162"/>
                    </a:lnTo>
                    <a:lnTo>
                      <a:pt x="1377" y="119"/>
                    </a:lnTo>
                    <a:lnTo>
                      <a:pt x="1302" y="76"/>
                    </a:lnTo>
                    <a:lnTo>
                      <a:pt x="1216" y="44"/>
                    </a:lnTo>
                    <a:lnTo>
                      <a:pt x="1130" y="2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1561275" y="2837575"/>
                <a:ext cx="45725" cy="45725"/>
              </a:xfrm>
              <a:custGeom>
                <a:rect b="b" l="l" r="r" t="t"/>
                <a:pathLst>
                  <a:path extrusionOk="0" h="1829" w="1829">
                    <a:moveTo>
                      <a:pt x="903" y="1"/>
                    </a:moveTo>
                    <a:lnTo>
                      <a:pt x="807" y="12"/>
                    </a:lnTo>
                    <a:lnTo>
                      <a:pt x="710" y="22"/>
                    </a:lnTo>
                    <a:lnTo>
                      <a:pt x="624" y="44"/>
                    </a:lnTo>
                    <a:lnTo>
                      <a:pt x="538" y="76"/>
                    </a:lnTo>
                    <a:lnTo>
                      <a:pt x="463" y="119"/>
                    </a:lnTo>
                    <a:lnTo>
                      <a:pt x="387" y="162"/>
                    </a:lnTo>
                    <a:lnTo>
                      <a:pt x="312" y="216"/>
                    </a:lnTo>
                    <a:lnTo>
                      <a:pt x="258" y="280"/>
                    </a:lnTo>
                    <a:lnTo>
                      <a:pt x="194" y="345"/>
                    </a:lnTo>
                    <a:lnTo>
                      <a:pt x="151" y="409"/>
                    </a:lnTo>
                    <a:lnTo>
                      <a:pt x="108" y="485"/>
                    </a:lnTo>
                    <a:lnTo>
                      <a:pt x="65" y="571"/>
                    </a:lnTo>
                    <a:lnTo>
                      <a:pt x="43" y="657"/>
                    </a:lnTo>
                    <a:lnTo>
                      <a:pt x="22" y="743"/>
                    </a:lnTo>
                    <a:lnTo>
                      <a:pt x="11" y="840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5" y="1291"/>
                    </a:lnTo>
                    <a:lnTo>
                      <a:pt x="119" y="1377"/>
                    </a:lnTo>
                    <a:lnTo>
                      <a:pt x="162" y="1442"/>
                    </a:lnTo>
                    <a:lnTo>
                      <a:pt x="215" y="1517"/>
                    </a:lnTo>
                    <a:lnTo>
                      <a:pt x="280" y="1581"/>
                    </a:lnTo>
                    <a:lnTo>
                      <a:pt x="344" y="1635"/>
                    </a:lnTo>
                    <a:lnTo>
                      <a:pt x="409" y="1689"/>
                    </a:lnTo>
                    <a:lnTo>
                      <a:pt x="484" y="1732"/>
                    </a:lnTo>
                    <a:lnTo>
                      <a:pt x="570" y="1764"/>
                    </a:lnTo>
                    <a:lnTo>
                      <a:pt x="656" y="1797"/>
                    </a:lnTo>
                    <a:lnTo>
                      <a:pt x="742" y="1807"/>
                    </a:lnTo>
                    <a:lnTo>
                      <a:pt x="839" y="1829"/>
                    </a:lnTo>
                    <a:lnTo>
                      <a:pt x="936" y="1829"/>
                    </a:lnTo>
                    <a:lnTo>
                      <a:pt x="1033" y="1818"/>
                    </a:lnTo>
                    <a:lnTo>
                      <a:pt x="1119" y="1807"/>
                    </a:lnTo>
                    <a:lnTo>
                      <a:pt x="1205" y="1786"/>
                    </a:lnTo>
                    <a:lnTo>
                      <a:pt x="1291" y="1754"/>
                    </a:lnTo>
                    <a:lnTo>
                      <a:pt x="1377" y="1711"/>
                    </a:lnTo>
                    <a:lnTo>
                      <a:pt x="1452" y="1667"/>
                    </a:lnTo>
                    <a:lnTo>
                      <a:pt x="1516" y="1614"/>
                    </a:lnTo>
                    <a:lnTo>
                      <a:pt x="1581" y="1560"/>
                    </a:lnTo>
                    <a:lnTo>
                      <a:pt x="1635" y="1495"/>
                    </a:lnTo>
                    <a:lnTo>
                      <a:pt x="1688" y="1420"/>
                    </a:lnTo>
                    <a:lnTo>
                      <a:pt x="1731" y="1345"/>
                    </a:lnTo>
                    <a:lnTo>
                      <a:pt x="1764" y="1259"/>
                    </a:lnTo>
                    <a:lnTo>
                      <a:pt x="1796" y="1173"/>
                    </a:lnTo>
                    <a:lnTo>
                      <a:pt x="1817" y="1087"/>
                    </a:lnTo>
                    <a:lnTo>
                      <a:pt x="1828" y="990"/>
                    </a:lnTo>
                    <a:lnTo>
                      <a:pt x="1828" y="893"/>
                    </a:lnTo>
                    <a:lnTo>
                      <a:pt x="1817" y="807"/>
                    </a:lnTo>
                    <a:lnTo>
                      <a:pt x="1807" y="710"/>
                    </a:lnTo>
                    <a:lnTo>
                      <a:pt x="1785" y="624"/>
                    </a:lnTo>
                    <a:lnTo>
                      <a:pt x="1753" y="538"/>
                    </a:lnTo>
                    <a:lnTo>
                      <a:pt x="1710" y="463"/>
                    </a:lnTo>
                    <a:lnTo>
                      <a:pt x="1667" y="388"/>
                    </a:lnTo>
                    <a:lnTo>
                      <a:pt x="1613" y="313"/>
                    </a:lnTo>
                    <a:lnTo>
                      <a:pt x="1559" y="248"/>
                    </a:lnTo>
                    <a:lnTo>
                      <a:pt x="1495" y="194"/>
                    </a:lnTo>
                    <a:lnTo>
                      <a:pt x="1420" y="151"/>
                    </a:lnTo>
                    <a:lnTo>
                      <a:pt x="1344" y="98"/>
                    </a:lnTo>
                    <a:lnTo>
                      <a:pt x="1258" y="65"/>
                    </a:lnTo>
                    <a:lnTo>
                      <a:pt x="1183" y="44"/>
                    </a:lnTo>
                    <a:lnTo>
                      <a:pt x="1086" y="22"/>
                    </a:lnTo>
                    <a:lnTo>
                      <a:pt x="1000" y="12"/>
                    </a:lnTo>
                    <a:lnTo>
                      <a:pt x="9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933025" y="2837575"/>
                <a:ext cx="45450" cy="45725"/>
              </a:xfrm>
              <a:custGeom>
                <a:rect b="b" l="l" r="r" t="t"/>
                <a:pathLst>
                  <a:path extrusionOk="0" h="1829" w="1818">
                    <a:moveTo>
                      <a:pt x="893" y="1"/>
                    </a:moveTo>
                    <a:lnTo>
                      <a:pt x="796" y="12"/>
                    </a:lnTo>
                    <a:lnTo>
                      <a:pt x="699" y="22"/>
                    </a:lnTo>
                    <a:lnTo>
                      <a:pt x="613" y="44"/>
                    </a:lnTo>
                    <a:lnTo>
                      <a:pt x="527" y="76"/>
                    </a:lnTo>
                    <a:lnTo>
                      <a:pt x="452" y="119"/>
                    </a:lnTo>
                    <a:lnTo>
                      <a:pt x="377" y="162"/>
                    </a:lnTo>
                    <a:lnTo>
                      <a:pt x="312" y="216"/>
                    </a:lnTo>
                    <a:lnTo>
                      <a:pt x="248" y="280"/>
                    </a:lnTo>
                    <a:lnTo>
                      <a:pt x="183" y="345"/>
                    </a:lnTo>
                    <a:lnTo>
                      <a:pt x="140" y="409"/>
                    </a:lnTo>
                    <a:lnTo>
                      <a:pt x="97" y="485"/>
                    </a:lnTo>
                    <a:lnTo>
                      <a:pt x="54" y="571"/>
                    </a:lnTo>
                    <a:lnTo>
                      <a:pt x="33" y="657"/>
                    </a:lnTo>
                    <a:lnTo>
                      <a:pt x="11" y="743"/>
                    </a:lnTo>
                    <a:lnTo>
                      <a:pt x="0" y="840"/>
                    </a:lnTo>
                    <a:lnTo>
                      <a:pt x="0" y="936"/>
                    </a:lnTo>
                    <a:lnTo>
                      <a:pt x="0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6" y="1291"/>
                    </a:lnTo>
                    <a:lnTo>
                      <a:pt x="108" y="1377"/>
                    </a:lnTo>
                    <a:lnTo>
                      <a:pt x="162" y="1442"/>
                    </a:lnTo>
                    <a:lnTo>
                      <a:pt x="205" y="1517"/>
                    </a:lnTo>
                    <a:lnTo>
                      <a:pt x="269" y="1581"/>
                    </a:lnTo>
                    <a:lnTo>
                      <a:pt x="334" y="1635"/>
                    </a:lnTo>
                    <a:lnTo>
                      <a:pt x="409" y="1689"/>
                    </a:lnTo>
                    <a:lnTo>
                      <a:pt x="484" y="1732"/>
                    </a:lnTo>
                    <a:lnTo>
                      <a:pt x="560" y="1764"/>
                    </a:lnTo>
                    <a:lnTo>
                      <a:pt x="646" y="1797"/>
                    </a:lnTo>
                    <a:lnTo>
                      <a:pt x="732" y="1807"/>
                    </a:lnTo>
                    <a:lnTo>
                      <a:pt x="828" y="1829"/>
                    </a:lnTo>
                    <a:lnTo>
                      <a:pt x="925" y="1829"/>
                    </a:lnTo>
                    <a:lnTo>
                      <a:pt x="1022" y="1818"/>
                    </a:lnTo>
                    <a:lnTo>
                      <a:pt x="1119" y="1807"/>
                    </a:lnTo>
                    <a:lnTo>
                      <a:pt x="1205" y="1786"/>
                    </a:lnTo>
                    <a:lnTo>
                      <a:pt x="1291" y="1754"/>
                    </a:lnTo>
                    <a:lnTo>
                      <a:pt x="1366" y="1711"/>
                    </a:lnTo>
                    <a:lnTo>
                      <a:pt x="1441" y="1667"/>
                    </a:lnTo>
                    <a:lnTo>
                      <a:pt x="1506" y="1614"/>
                    </a:lnTo>
                    <a:lnTo>
                      <a:pt x="1570" y="1560"/>
                    </a:lnTo>
                    <a:lnTo>
                      <a:pt x="1624" y="1485"/>
                    </a:lnTo>
                    <a:lnTo>
                      <a:pt x="1678" y="1420"/>
                    </a:lnTo>
                    <a:lnTo>
                      <a:pt x="1721" y="1345"/>
                    </a:lnTo>
                    <a:lnTo>
                      <a:pt x="1753" y="1259"/>
                    </a:lnTo>
                    <a:lnTo>
                      <a:pt x="1785" y="1173"/>
                    </a:lnTo>
                    <a:lnTo>
                      <a:pt x="1807" y="1087"/>
                    </a:lnTo>
                    <a:lnTo>
                      <a:pt x="1818" y="990"/>
                    </a:lnTo>
                    <a:lnTo>
                      <a:pt x="1818" y="893"/>
                    </a:lnTo>
                    <a:lnTo>
                      <a:pt x="1818" y="807"/>
                    </a:lnTo>
                    <a:lnTo>
                      <a:pt x="1796" y="710"/>
                    </a:lnTo>
                    <a:lnTo>
                      <a:pt x="1775" y="624"/>
                    </a:lnTo>
                    <a:lnTo>
                      <a:pt x="1742" y="538"/>
                    </a:lnTo>
                    <a:lnTo>
                      <a:pt x="1710" y="463"/>
                    </a:lnTo>
                    <a:lnTo>
                      <a:pt x="1656" y="388"/>
                    </a:lnTo>
                    <a:lnTo>
                      <a:pt x="1603" y="313"/>
                    </a:lnTo>
                    <a:lnTo>
                      <a:pt x="1549" y="248"/>
                    </a:lnTo>
                    <a:lnTo>
                      <a:pt x="1484" y="194"/>
                    </a:lnTo>
                    <a:lnTo>
                      <a:pt x="1409" y="141"/>
                    </a:lnTo>
                    <a:lnTo>
                      <a:pt x="1334" y="98"/>
                    </a:lnTo>
                    <a:lnTo>
                      <a:pt x="1259" y="65"/>
                    </a:lnTo>
                    <a:lnTo>
                      <a:pt x="1173" y="44"/>
                    </a:lnTo>
                    <a:lnTo>
                      <a:pt x="1076" y="22"/>
                    </a:lnTo>
                    <a:lnTo>
                      <a:pt x="990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619025" y="2601825"/>
                <a:ext cx="44925" cy="44650"/>
              </a:xfrm>
              <a:custGeom>
                <a:rect b="b" l="l" r="r" t="t"/>
                <a:pathLst>
                  <a:path extrusionOk="0" h="1786" w="1797">
                    <a:moveTo>
                      <a:pt x="786" y="0"/>
                    </a:moveTo>
                    <a:lnTo>
                      <a:pt x="700" y="22"/>
                    </a:lnTo>
                    <a:lnTo>
                      <a:pt x="603" y="43"/>
                    </a:lnTo>
                    <a:lnTo>
                      <a:pt x="528" y="76"/>
                    </a:lnTo>
                    <a:lnTo>
                      <a:pt x="442" y="119"/>
                    </a:lnTo>
                    <a:lnTo>
                      <a:pt x="367" y="162"/>
                    </a:lnTo>
                    <a:lnTo>
                      <a:pt x="302" y="216"/>
                    </a:lnTo>
                    <a:lnTo>
                      <a:pt x="238" y="280"/>
                    </a:lnTo>
                    <a:lnTo>
                      <a:pt x="184" y="345"/>
                    </a:lnTo>
                    <a:lnTo>
                      <a:pt x="130" y="409"/>
                    </a:lnTo>
                    <a:lnTo>
                      <a:pt x="98" y="495"/>
                    </a:lnTo>
                    <a:lnTo>
                      <a:pt x="55" y="570"/>
                    </a:lnTo>
                    <a:lnTo>
                      <a:pt x="33" y="656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" y="936"/>
                    </a:lnTo>
                    <a:lnTo>
                      <a:pt x="12" y="1022"/>
                    </a:lnTo>
                    <a:lnTo>
                      <a:pt x="33" y="1119"/>
                    </a:lnTo>
                    <a:lnTo>
                      <a:pt x="55" y="1194"/>
                    </a:lnTo>
                    <a:lnTo>
                      <a:pt x="87" y="1280"/>
                    </a:lnTo>
                    <a:lnTo>
                      <a:pt x="130" y="1355"/>
                    </a:lnTo>
                    <a:lnTo>
                      <a:pt x="173" y="1420"/>
                    </a:lnTo>
                    <a:lnTo>
                      <a:pt x="227" y="1484"/>
                    </a:lnTo>
                    <a:lnTo>
                      <a:pt x="281" y="1549"/>
                    </a:lnTo>
                    <a:lnTo>
                      <a:pt x="345" y="1603"/>
                    </a:lnTo>
                    <a:lnTo>
                      <a:pt x="420" y="1646"/>
                    </a:lnTo>
                    <a:lnTo>
                      <a:pt x="485" y="1689"/>
                    </a:lnTo>
                    <a:lnTo>
                      <a:pt x="571" y="1732"/>
                    </a:lnTo>
                    <a:lnTo>
                      <a:pt x="646" y="1753"/>
                    </a:lnTo>
                    <a:lnTo>
                      <a:pt x="732" y="1775"/>
                    </a:lnTo>
                    <a:lnTo>
                      <a:pt x="829" y="1785"/>
                    </a:lnTo>
                    <a:lnTo>
                      <a:pt x="1012" y="1785"/>
                    </a:lnTo>
                    <a:lnTo>
                      <a:pt x="1098" y="1764"/>
                    </a:lnTo>
                    <a:lnTo>
                      <a:pt x="1184" y="1742"/>
                    </a:lnTo>
                    <a:lnTo>
                      <a:pt x="1259" y="1710"/>
                    </a:lnTo>
                    <a:lnTo>
                      <a:pt x="1334" y="1678"/>
                    </a:lnTo>
                    <a:lnTo>
                      <a:pt x="1410" y="1635"/>
                    </a:lnTo>
                    <a:lnTo>
                      <a:pt x="1474" y="1581"/>
                    </a:lnTo>
                    <a:lnTo>
                      <a:pt x="1539" y="1527"/>
                    </a:lnTo>
                    <a:lnTo>
                      <a:pt x="1592" y="1463"/>
                    </a:lnTo>
                    <a:lnTo>
                      <a:pt x="1646" y="1398"/>
                    </a:lnTo>
                    <a:lnTo>
                      <a:pt x="1689" y="1323"/>
                    </a:lnTo>
                    <a:lnTo>
                      <a:pt x="1721" y="1248"/>
                    </a:lnTo>
                    <a:lnTo>
                      <a:pt x="1754" y="1162"/>
                    </a:lnTo>
                    <a:lnTo>
                      <a:pt x="1775" y="1076"/>
                    </a:lnTo>
                    <a:lnTo>
                      <a:pt x="1786" y="990"/>
                    </a:lnTo>
                    <a:lnTo>
                      <a:pt x="1797" y="904"/>
                    </a:lnTo>
                    <a:lnTo>
                      <a:pt x="1786" y="807"/>
                    </a:lnTo>
                    <a:lnTo>
                      <a:pt x="1775" y="710"/>
                    </a:lnTo>
                    <a:lnTo>
                      <a:pt x="1754" y="624"/>
                    </a:lnTo>
                    <a:lnTo>
                      <a:pt x="1732" y="538"/>
                    </a:lnTo>
                    <a:lnTo>
                      <a:pt x="1689" y="463"/>
                    </a:lnTo>
                    <a:lnTo>
                      <a:pt x="1646" y="388"/>
                    </a:lnTo>
                    <a:lnTo>
                      <a:pt x="1592" y="312"/>
                    </a:lnTo>
                    <a:lnTo>
                      <a:pt x="1539" y="248"/>
                    </a:lnTo>
                    <a:lnTo>
                      <a:pt x="1474" y="194"/>
                    </a:lnTo>
                    <a:lnTo>
                      <a:pt x="1399" y="140"/>
                    </a:lnTo>
                    <a:lnTo>
                      <a:pt x="1324" y="97"/>
                    </a:lnTo>
                    <a:lnTo>
                      <a:pt x="1248" y="65"/>
                    </a:lnTo>
                    <a:lnTo>
                      <a:pt x="1162" y="33"/>
                    </a:lnTo>
                    <a:lnTo>
                      <a:pt x="1066" y="11"/>
                    </a:lnTo>
                    <a:lnTo>
                      <a:pt x="98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1169850" y="1345075"/>
                <a:ext cx="44400" cy="44375"/>
              </a:xfrm>
              <a:custGeom>
                <a:rect b="b" l="l" r="r" t="t"/>
                <a:pathLst>
                  <a:path extrusionOk="0" h="1775" w="1776">
                    <a:moveTo>
                      <a:pt x="807" y="0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49" y="65"/>
                    </a:lnTo>
                    <a:lnTo>
                      <a:pt x="474" y="97"/>
                    </a:lnTo>
                    <a:lnTo>
                      <a:pt x="399" y="151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7"/>
                    </a:lnTo>
                    <a:lnTo>
                      <a:pt x="44" y="613"/>
                    </a:lnTo>
                    <a:lnTo>
                      <a:pt x="22" y="689"/>
                    </a:lnTo>
                    <a:lnTo>
                      <a:pt x="12" y="775"/>
                    </a:lnTo>
                    <a:lnTo>
                      <a:pt x="1" y="871"/>
                    </a:lnTo>
                    <a:lnTo>
                      <a:pt x="1" y="957"/>
                    </a:lnTo>
                    <a:lnTo>
                      <a:pt x="22" y="1054"/>
                    </a:lnTo>
                    <a:lnTo>
                      <a:pt x="44" y="1140"/>
                    </a:lnTo>
                    <a:lnTo>
                      <a:pt x="65" y="1226"/>
                    </a:lnTo>
                    <a:lnTo>
                      <a:pt x="108" y="1301"/>
                    </a:lnTo>
                    <a:lnTo>
                      <a:pt x="151" y="1377"/>
                    </a:lnTo>
                    <a:lnTo>
                      <a:pt x="205" y="1452"/>
                    </a:lnTo>
                    <a:lnTo>
                      <a:pt x="270" y="1517"/>
                    </a:lnTo>
                    <a:lnTo>
                      <a:pt x="334" y="1570"/>
                    </a:lnTo>
                    <a:lnTo>
                      <a:pt x="399" y="1624"/>
                    </a:lnTo>
                    <a:lnTo>
                      <a:pt x="474" y="1667"/>
                    </a:lnTo>
                    <a:lnTo>
                      <a:pt x="560" y="1710"/>
                    </a:lnTo>
                    <a:lnTo>
                      <a:pt x="646" y="1732"/>
                    </a:lnTo>
                    <a:lnTo>
                      <a:pt x="732" y="1753"/>
                    </a:lnTo>
                    <a:lnTo>
                      <a:pt x="818" y="1775"/>
                    </a:lnTo>
                    <a:lnTo>
                      <a:pt x="915" y="1775"/>
                    </a:lnTo>
                    <a:lnTo>
                      <a:pt x="1001" y="1764"/>
                    </a:lnTo>
                    <a:lnTo>
                      <a:pt x="1087" y="1753"/>
                    </a:lnTo>
                    <a:lnTo>
                      <a:pt x="1173" y="1721"/>
                    </a:lnTo>
                    <a:lnTo>
                      <a:pt x="1248" y="1699"/>
                    </a:lnTo>
                    <a:lnTo>
                      <a:pt x="1323" y="1656"/>
                    </a:lnTo>
                    <a:lnTo>
                      <a:pt x="1399" y="1613"/>
                    </a:lnTo>
                    <a:lnTo>
                      <a:pt x="1463" y="1560"/>
                    </a:lnTo>
                    <a:lnTo>
                      <a:pt x="1528" y="1495"/>
                    </a:lnTo>
                    <a:lnTo>
                      <a:pt x="1582" y="1431"/>
                    </a:lnTo>
                    <a:lnTo>
                      <a:pt x="1635" y="1366"/>
                    </a:lnTo>
                    <a:lnTo>
                      <a:pt x="1678" y="1291"/>
                    </a:lnTo>
                    <a:lnTo>
                      <a:pt x="1711" y="1215"/>
                    </a:lnTo>
                    <a:lnTo>
                      <a:pt x="1743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75" y="871"/>
                    </a:lnTo>
                    <a:lnTo>
                      <a:pt x="1775" y="785"/>
                    </a:lnTo>
                    <a:lnTo>
                      <a:pt x="1754" y="699"/>
                    </a:lnTo>
                    <a:lnTo>
                      <a:pt x="1732" y="613"/>
                    </a:lnTo>
                    <a:lnTo>
                      <a:pt x="1700" y="538"/>
                    </a:lnTo>
                    <a:lnTo>
                      <a:pt x="1668" y="463"/>
                    </a:lnTo>
                    <a:lnTo>
                      <a:pt x="1625" y="387"/>
                    </a:lnTo>
                    <a:lnTo>
                      <a:pt x="1571" y="323"/>
                    </a:lnTo>
                    <a:lnTo>
                      <a:pt x="1517" y="258"/>
                    </a:lnTo>
                    <a:lnTo>
                      <a:pt x="1453" y="205"/>
                    </a:lnTo>
                    <a:lnTo>
                      <a:pt x="1377" y="151"/>
                    </a:lnTo>
                    <a:lnTo>
                      <a:pt x="1313" y="108"/>
                    </a:lnTo>
                    <a:lnTo>
                      <a:pt x="1237" y="65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1247550" y="13448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914" y="1"/>
                    </a:moveTo>
                    <a:lnTo>
                      <a:pt x="818" y="11"/>
                    </a:lnTo>
                    <a:lnTo>
                      <a:pt x="732" y="22"/>
                    </a:lnTo>
                    <a:lnTo>
                      <a:pt x="646" y="44"/>
                    </a:lnTo>
                    <a:lnTo>
                      <a:pt x="570" y="65"/>
                    </a:lnTo>
                    <a:lnTo>
                      <a:pt x="484" y="97"/>
                    </a:lnTo>
                    <a:lnTo>
                      <a:pt x="420" y="140"/>
                    </a:lnTo>
                    <a:lnTo>
                      <a:pt x="345" y="194"/>
                    </a:lnTo>
                    <a:lnTo>
                      <a:pt x="280" y="248"/>
                    </a:lnTo>
                    <a:lnTo>
                      <a:pt x="226" y="312"/>
                    </a:lnTo>
                    <a:lnTo>
                      <a:pt x="173" y="377"/>
                    </a:lnTo>
                    <a:lnTo>
                      <a:pt x="130" y="452"/>
                    </a:lnTo>
                    <a:lnTo>
                      <a:pt x="87" y="528"/>
                    </a:lnTo>
                    <a:lnTo>
                      <a:pt x="54" y="603"/>
                    </a:lnTo>
                    <a:lnTo>
                      <a:pt x="33" y="689"/>
                    </a:lnTo>
                    <a:lnTo>
                      <a:pt x="11" y="775"/>
                    </a:lnTo>
                    <a:lnTo>
                      <a:pt x="0" y="861"/>
                    </a:lnTo>
                    <a:lnTo>
                      <a:pt x="11" y="958"/>
                    </a:lnTo>
                    <a:lnTo>
                      <a:pt x="22" y="1054"/>
                    </a:lnTo>
                    <a:lnTo>
                      <a:pt x="33" y="1140"/>
                    </a:lnTo>
                    <a:lnTo>
                      <a:pt x="65" y="1226"/>
                    </a:lnTo>
                    <a:lnTo>
                      <a:pt x="108" y="1302"/>
                    </a:lnTo>
                    <a:lnTo>
                      <a:pt x="151" y="1388"/>
                    </a:lnTo>
                    <a:lnTo>
                      <a:pt x="194" y="1452"/>
                    </a:lnTo>
                    <a:lnTo>
                      <a:pt x="259" y="1517"/>
                    </a:lnTo>
                    <a:lnTo>
                      <a:pt x="323" y="1581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49" y="1721"/>
                    </a:lnTo>
                    <a:lnTo>
                      <a:pt x="635" y="1743"/>
                    </a:lnTo>
                    <a:lnTo>
                      <a:pt x="721" y="1775"/>
                    </a:lnTo>
                    <a:lnTo>
                      <a:pt x="807" y="1786"/>
                    </a:lnTo>
                    <a:lnTo>
                      <a:pt x="1001" y="1786"/>
                    </a:lnTo>
                    <a:lnTo>
                      <a:pt x="1087" y="1764"/>
                    </a:lnTo>
                    <a:lnTo>
                      <a:pt x="1173" y="1743"/>
                    </a:lnTo>
                    <a:lnTo>
                      <a:pt x="1248" y="1710"/>
                    </a:lnTo>
                    <a:lnTo>
                      <a:pt x="1323" y="1678"/>
                    </a:lnTo>
                    <a:lnTo>
                      <a:pt x="1398" y="1635"/>
                    </a:lnTo>
                    <a:lnTo>
                      <a:pt x="1463" y="1581"/>
                    </a:lnTo>
                    <a:lnTo>
                      <a:pt x="1527" y="1528"/>
                    </a:lnTo>
                    <a:lnTo>
                      <a:pt x="1581" y="1463"/>
                    </a:lnTo>
                    <a:lnTo>
                      <a:pt x="1635" y="1399"/>
                    </a:lnTo>
                    <a:lnTo>
                      <a:pt x="1678" y="1323"/>
                    </a:lnTo>
                    <a:lnTo>
                      <a:pt x="1721" y="1248"/>
                    </a:lnTo>
                    <a:lnTo>
                      <a:pt x="1742" y="1162"/>
                    </a:lnTo>
                    <a:lnTo>
                      <a:pt x="1764" y="1076"/>
                    </a:lnTo>
                    <a:lnTo>
                      <a:pt x="1785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75" y="721"/>
                    </a:lnTo>
                    <a:lnTo>
                      <a:pt x="1753" y="635"/>
                    </a:lnTo>
                    <a:lnTo>
                      <a:pt x="1721" y="560"/>
                    </a:lnTo>
                    <a:lnTo>
                      <a:pt x="1689" y="474"/>
                    </a:lnTo>
                    <a:lnTo>
                      <a:pt x="1635" y="409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74" y="216"/>
                    </a:lnTo>
                    <a:lnTo>
                      <a:pt x="1409" y="162"/>
                    </a:lnTo>
                    <a:lnTo>
                      <a:pt x="1334" y="119"/>
                    </a:lnTo>
                    <a:lnTo>
                      <a:pt x="1259" y="76"/>
                    </a:lnTo>
                    <a:lnTo>
                      <a:pt x="1173" y="54"/>
                    </a:lnTo>
                    <a:lnTo>
                      <a:pt x="1087" y="22"/>
                    </a:lnTo>
                    <a:lnTo>
                      <a:pt x="1001" y="11"/>
                    </a:lnTo>
                    <a:lnTo>
                      <a:pt x="9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460700" y="213192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39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09" y="129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1"/>
                    </a:lnTo>
                    <a:lnTo>
                      <a:pt x="162" y="377"/>
                    </a:lnTo>
                    <a:lnTo>
                      <a:pt x="119" y="441"/>
                    </a:lnTo>
                    <a:lnTo>
                      <a:pt x="76" y="527"/>
                    </a:lnTo>
                    <a:lnTo>
                      <a:pt x="43" y="602"/>
                    </a:lnTo>
                    <a:lnTo>
                      <a:pt x="22" y="699"/>
                    </a:lnTo>
                    <a:lnTo>
                      <a:pt x="11" y="785"/>
                    </a:lnTo>
                    <a:lnTo>
                      <a:pt x="0" y="882"/>
                    </a:lnTo>
                    <a:lnTo>
                      <a:pt x="0" y="968"/>
                    </a:lnTo>
                    <a:lnTo>
                      <a:pt x="11" y="1054"/>
                    </a:lnTo>
                    <a:lnTo>
                      <a:pt x="33" y="1140"/>
                    </a:lnTo>
                    <a:lnTo>
                      <a:pt x="65" y="1226"/>
                    </a:lnTo>
                    <a:lnTo>
                      <a:pt x="97" y="1301"/>
                    </a:lnTo>
                    <a:lnTo>
                      <a:pt x="140" y="1377"/>
                    </a:lnTo>
                    <a:lnTo>
                      <a:pt x="183" y="1441"/>
                    </a:lnTo>
                    <a:lnTo>
                      <a:pt x="248" y="1506"/>
                    </a:lnTo>
                    <a:lnTo>
                      <a:pt x="302" y="1559"/>
                    </a:lnTo>
                    <a:lnTo>
                      <a:pt x="366" y="1613"/>
                    </a:lnTo>
                    <a:lnTo>
                      <a:pt x="441" y="1656"/>
                    </a:lnTo>
                    <a:lnTo>
                      <a:pt x="517" y="1699"/>
                    </a:lnTo>
                    <a:lnTo>
                      <a:pt x="592" y="1732"/>
                    </a:lnTo>
                    <a:lnTo>
                      <a:pt x="678" y="1753"/>
                    </a:lnTo>
                    <a:lnTo>
                      <a:pt x="764" y="1775"/>
                    </a:lnTo>
                    <a:lnTo>
                      <a:pt x="850" y="1785"/>
                    </a:lnTo>
                    <a:lnTo>
                      <a:pt x="947" y="1785"/>
                    </a:lnTo>
                    <a:lnTo>
                      <a:pt x="1044" y="1775"/>
                    </a:lnTo>
                    <a:lnTo>
                      <a:pt x="1130" y="1753"/>
                    </a:lnTo>
                    <a:lnTo>
                      <a:pt x="1216" y="1721"/>
                    </a:lnTo>
                    <a:lnTo>
                      <a:pt x="1291" y="1688"/>
                    </a:lnTo>
                    <a:lnTo>
                      <a:pt x="1366" y="1645"/>
                    </a:lnTo>
                    <a:lnTo>
                      <a:pt x="1441" y="1592"/>
                    </a:lnTo>
                    <a:lnTo>
                      <a:pt x="1506" y="1538"/>
                    </a:lnTo>
                    <a:lnTo>
                      <a:pt x="1570" y="1473"/>
                    </a:lnTo>
                    <a:lnTo>
                      <a:pt x="1624" y="1409"/>
                    </a:lnTo>
                    <a:lnTo>
                      <a:pt x="1667" y="1334"/>
                    </a:lnTo>
                    <a:lnTo>
                      <a:pt x="1710" y="1258"/>
                    </a:lnTo>
                    <a:lnTo>
                      <a:pt x="1742" y="1172"/>
                    </a:lnTo>
                    <a:lnTo>
                      <a:pt x="1764" y="1086"/>
                    </a:lnTo>
                    <a:lnTo>
                      <a:pt x="1775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64" y="721"/>
                    </a:lnTo>
                    <a:lnTo>
                      <a:pt x="1753" y="635"/>
                    </a:lnTo>
                    <a:lnTo>
                      <a:pt x="1721" y="559"/>
                    </a:lnTo>
                    <a:lnTo>
                      <a:pt x="1689" y="473"/>
                    </a:lnTo>
                    <a:lnTo>
                      <a:pt x="1646" y="409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84" y="215"/>
                    </a:lnTo>
                    <a:lnTo>
                      <a:pt x="1420" y="162"/>
                    </a:lnTo>
                    <a:lnTo>
                      <a:pt x="1345" y="119"/>
                    </a:lnTo>
                    <a:lnTo>
                      <a:pt x="1269" y="76"/>
                    </a:lnTo>
                    <a:lnTo>
                      <a:pt x="1194" y="43"/>
                    </a:lnTo>
                    <a:lnTo>
                      <a:pt x="1108" y="22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1328475" y="1345075"/>
                <a:ext cx="44100" cy="44375"/>
              </a:xfrm>
              <a:custGeom>
                <a:rect b="b" l="l" r="r" t="t"/>
                <a:pathLst>
                  <a:path extrusionOk="0" h="1775" w="1764">
                    <a:moveTo>
                      <a:pt x="807" y="0"/>
                    </a:moveTo>
                    <a:lnTo>
                      <a:pt x="721" y="22"/>
                    </a:lnTo>
                    <a:lnTo>
                      <a:pt x="635" y="43"/>
                    </a:lnTo>
                    <a:lnTo>
                      <a:pt x="549" y="65"/>
                    </a:lnTo>
                    <a:lnTo>
                      <a:pt x="473" y="108"/>
                    </a:lnTo>
                    <a:lnTo>
                      <a:pt x="398" y="151"/>
                    </a:lnTo>
                    <a:lnTo>
                      <a:pt x="333" y="205"/>
                    </a:lnTo>
                    <a:lnTo>
                      <a:pt x="269" y="258"/>
                    </a:lnTo>
                    <a:lnTo>
                      <a:pt x="204" y="323"/>
                    </a:lnTo>
                    <a:lnTo>
                      <a:pt x="161" y="387"/>
                    </a:lnTo>
                    <a:lnTo>
                      <a:pt x="108" y="463"/>
                    </a:lnTo>
                    <a:lnTo>
                      <a:pt x="75" y="538"/>
                    </a:lnTo>
                    <a:lnTo>
                      <a:pt x="43" y="624"/>
                    </a:lnTo>
                    <a:lnTo>
                      <a:pt x="22" y="699"/>
                    </a:lnTo>
                    <a:lnTo>
                      <a:pt x="11" y="785"/>
                    </a:lnTo>
                    <a:lnTo>
                      <a:pt x="0" y="882"/>
                    </a:lnTo>
                    <a:lnTo>
                      <a:pt x="0" y="96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65" y="1215"/>
                    </a:lnTo>
                    <a:lnTo>
                      <a:pt x="108" y="1301"/>
                    </a:lnTo>
                    <a:lnTo>
                      <a:pt x="151" y="1366"/>
                    </a:lnTo>
                    <a:lnTo>
                      <a:pt x="204" y="1441"/>
                    </a:lnTo>
                    <a:lnTo>
                      <a:pt x="258" y="1506"/>
                    </a:lnTo>
                    <a:lnTo>
                      <a:pt x="323" y="1560"/>
                    </a:lnTo>
                    <a:lnTo>
                      <a:pt x="387" y="1613"/>
                    </a:lnTo>
                    <a:lnTo>
                      <a:pt x="463" y="1656"/>
                    </a:lnTo>
                    <a:lnTo>
                      <a:pt x="538" y="1699"/>
                    </a:lnTo>
                    <a:lnTo>
                      <a:pt x="624" y="1732"/>
                    </a:lnTo>
                    <a:lnTo>
                      <a:pt x="699" y="1753"/>
                    </a:lnTo>
                    <a:lnTo>
                      <a:pt x="785" y="1764"/>
                    </a:lnTo>
                    <a:lnTo>
                      <a:pt x="882" y="1775"/>
                    </a:lnTo>
                    <a:lnTo>
                      <a:pt x="968" y="1764"/>
                    </a:lnTo>
                    <a:lnTo>
                      <a:pt x="1054" y="1753"/>
                    </a:lnTo>
                    <a:lnTo>
                      <a:pt x="1140" y="1732"/>
                    </a:lnTo>
                    <a:lnTo>
                      <a:pt x="1215" y="1699"/>
                    </a:lnTo>
                    <a:lnTo>
                      <a:pt x="1301" y="1667"/>
                    </a:lnTo>
                    <a:lnTo>
                      <a:pt x="1366" y="1624"/>
                    </a:lnTo>
                    <a:lnTo>
                      <a:pt x="1441" y="1570"/>
                    </a:lnTo>
                    <a:lnTo>
                      <a:pt x="1506" y="1517"/>
                    </a:lnTo>
                    <a:lnTo>
                      <a:pt x="1559" y="1452"/>
                    </a:lnTo>
                    <a:lnTo>
                      <a:pt x="1613" y="1377"/>
                    </a:lnTo>
                    <a:lnTo>
                      <a:pt x="1656" y="1312"/>
                    </a:lnTo>
                    <a:lnTo>
                      <a:pt x="1699" y="1226"/>
                    </a:lnTo>
                    <a:lnTo>
                      <a:pt x="1721" y="1151"/>
                    </a:lnTo>
                    <a:lnTo>
                      <a:pt x="1753" y="1065"/>
                    </a:lnTo>
                    <a:lnTo>
                      <a:pt x="1764" y="979"/>
                    </a:lnTo>
                    <a:lnTo>
                      <a:pt x="1764" y="893"/>
                    </a:lnTo>
                    <a:lnTo>
                      <a:pt x="1764" y="807"/>
                    </a:lnTo>
                    <a:lnTo>
                      <a:pt x="1753" y="721"/>
                    </a:lnTo>
                    <a:lnTo>
                      <a:pt x="1731" y="635"/>
                    </a:lnTo>
                    <a:lnTo>
                      <a:pt x="1699" y="549"/>
                    </a:lnTo>
                    <a:lnTo>
                      <a:pt x="1667" y="474"/>
                    </a:lnTo>
                    <a:lnTo>
                      <a:pt x="1624" y="398"/>
                    </a:lnTo>
                    <a:lnTo>
                      <a:pt x="1570" y="334"/>
                    </a:lnTo>
                    <a:lnTo>
                      <a:pt x="1506" y="269"/>
                    </a:lnTo>
                    <a:lnTo>
                      <a:pt x="1452" y="215"/>
                    </a:lnTo>
                    <a:lnTo>
                      <a:pt x="1377" y="162"/>
                    </a:lnTo>
                    <a:lnTo>
                      <a:pt x="1312" y="119"/>
                    </a:lnTo>
                    <a:lnTo>
                      <a:pt x="1226" y="76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9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1561525" y="1422500"/>
                <a:ext cx="45200" cy="45175"/>
              </a:xfrm>
              <a:custGeom>
                <a:rect b="b" l="l" r="r" t="t"/>
                <a:pathLst>
                  <a:path extrusionOk="0" h="1807" w="1808">
                    <a:moveTo>
                      <a:pt x="840" y="0"/>
                    </a:moveTo>
                    <a:lnTo>
                      <a:pt x="743" y="11"/>
                    </a:lnTo>
                    <a:lnTo>
                      <a:pt x="657" y="32"/>
                    </a:lnTo>
                    <a:lnTo>
                      <a:pt x="571" y="65"/>
                    </a:lnTo>
                    <a:lnTo>
                      <a:pt x="496" y="97"/>
                    </a:lnTo>
                    <a:lnTo>
                      <a:pt x="420" y="140"/>
                    </a:lnTo>
                    <a:lnTo>
                      <a:pt x="345" y="194"/>
                    </a:lnTo>
                    <a:lnTo>
                      <a:pt x="281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87" y="527"/>
                    </a:lnTo>
                    <a:lnTo>
                      <a:pt x="55" y="613"/>
                    </a:lnTo>
                    <a:lnTo>
                      <a:pt x="22" y="699"/>
                    </a:lnTo>
                    <a:lnTo>
                      <a:pt x="12" y="796"/>
                    </a:lnTo>
                    <a:lnTo>
                      <a:pt x="1" y="882"/>
                    </a:lnTo>
                    <a:lnTo>
                      <a:pt x="12" y="979"/>
                    </a:lnTo>
                    <a:lnTo>
                      <a:pt x="22" y="1065"/>
                    </a:lnTo>
                    <a:lnTo>
                      <a:pt x="33" y="1151"/>
                    </a:lnTo>
                    <a:lnTo>
                      <a:pt x="65" y="1237"/>
                    </a:lnTo>
                    <a:lnTo>
                      <a:pt x="98" y="1312"/>
                    </a:lnTo>
                    <a:lnTo>
                      <a:pt x="141" y="1387"/>
                    </a:lnTo>
                    <a:lnTo>
                      <a:pt x="184" y="1452"/>
                    </a:lnTo>
                    <a:lnTo>
                      <a:pt x="238" y="1516"/>
                    </a:lnTo>
                    <a:lnTo>
                      <a:pt x="302" y="1581"/>
                    </a:lnTo>
                    <a:lnTo>
                      <a:pt x="367" y="1635"/>
                    </a:lnTo>
                    <a:lnTo>
                      <a:pt x="431" y="1678"/>
                    </a:lnTo>
                    <a:lnTo>
                      <a:pt x="506" y="1721"/>
                    </a:lnTo>
                    <a:lnTo>
                      <a:pt x="592" y="1753"/>
                    </a:lnTo>
                    <a:lnTo>
                      <a:pt x="668" y="1774"/>
                    </a:lnTo>
                    <a:lnTo>
                      <a:pt x="754" y="1796"/>
                    </a:lnTo>
                    <a:lnTo>
                      <a:pt x="850" y="1807"/>
                    </a:lnTo>
                    <a:lnTo>
                      <a:pt x="947" y="1807"/>
                    </a:lnTo>
                    <a:lnTo>
                      <a:pt x="1033" y="1796"/>
                    </a:lnTo>
                    <a:lnTo>
                      <a:pt x="1130" y="1774"/>
                    </a:lnTo>
                    <a:lnTo>
                      <a:pt x="1216" y="1753"/>
                    </a:lnTo>
                    <a:lnTo>
                      <a:pt x="1291" y="1721"/>
                    </a:lnTo>
                    <a:lnTo>
                      <a:pt x="1377" y="1678"/>
                    </a:lnTo>
                    <a:lnTo>
                      <a:pt x="1442" y="1635"/>
                    </a:lnTo>
                    <a:lnTo>
                      <a:pt x="1517" y="1581"/>
                    </a:lnTo>
                    <a:lnTo>
                      <a:pt x="1571" y="1516"/>
                    </a:lnTo>
                    <a:lnTo>
                      <a:pt x="1635" y="1452"/>
                    </a:lnTo>
                    <a:lnTo>
                      <a:pt x="1678" y="1377"/>
                    </a:lnTo>
                    <a:lnTo>
                      <a:pt x="1721" y="1301"/>
                    </a:lnTo>
                    <a:lnTo>
                      <a:pt x="1754" y="1215"/>
                    </a:lnTo>
                    <a:lnTo>
                      <a:pt x="1775" y="1129"/>
                    </a:lnTo>
                    <a:lnTo>
                      <a:pt x="1797" y="1043"/>
                    </a:lnTo>
                    <a:lnTo>
                      <a:pt x="1807" y="946"/>
                    </a:lnTo>
                    <a:lnTo>
                      <a:pt x="1807" y="850"/>
                    </a:lnTo>
                    <a:lnTo>
                      <a:pt x="1797" y="764"/>
                    </a:lnTo>
                    <a:lnTo>
                      <a:pt x="1775" y="667"/>
                    </a:lnTo>
                    <a:lnTo>
                      <a:pt x="1754" y="581"/>
                    </a:lnTo>
                    <a:lnTo>
                      <a:pt x="1721" y="506"/>
                    </a:lnTo>
                    <a:lnTo>
                      <a:pt x="1678" y="420"/>
                    </a:lnTo>
                    <a:lnTo>
                      <a:pt x="1625" y="355"/>
                    </a:lnTo>
                    <a:lnTo>
                      <a:pt x="1571" y="291"/>
                    </a:lnTo>
                    <a:lnTo>
                      <a:pt x="1506" y="226"/>
                    </a:lnTo>
                    <a:lnTo>
                      <a:pt x="1442" y="172"/>
                    </a:lnTo>
                    <a:lnTo>
                      <a:pt x="1367" y="129"/>
                    </a:lnTo>
                    <a:lnTo>
                      <a:pt x="1291" y="86"/>
                    </a:lnTo>
                    <a:lnTo>
                      <a:pt x="1205" y="54"/>
                    </a:lnTo>
                    <a:lnTo>
                      <a:pt x="1119" y="22"/>
                    </a:lnTo>
                    <a:lnTo>
                      <a:pt x="1033" y="11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933025" y="1422500"/>
                <a:ext cx="45175" cy="45175"/>
              </a:xfrm>
              <a:custGeom>
                <a:rect b="b" l="l" r="r" t="t"/>
                <a:pathLst>
                  <a:path extrusionOk="0" h="1807" w="1807">
                    <a:moveTo>
                      <a:pt x="871" y="0"/>
                    </a:moveTo>
                    <a:lnTo>
                      <a:pt x="775" y="11"/>
                    </a:lnTo>
                    <a:lnTo>
                      <a:pt x="689" y="22"/>
                    </a:lnTo>
                    <a:lnTo>
                      <a:pt x="603" y="54"/>
                    </a:lnTo>
                    <a:lnTo>
                      <a:pt x="517" y="86"/>
                    </a:lnTo>
                    <a:lnTo>
                      <a:pt x="441" y="119"/>
                    </a:lnTo>
                    <a:lnTo>
                      <a:pt x="366" y="172"/>
                    </a:lnTo>
                    <a:lnTo>
                      <a:pt x="302" y="226"/>
                    </a:lnTo>
                    <a:lnTo>
                      <a:pt x="237" y="291"/>
                    </a:lnTo>
                    <a:lnTo>
                      <a:pt x="183" y="355"/>
                    </a:lnTo>
                    <a:lnTo>
                      <a:pt x="130" y="420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33" y="667"/>
                    </a:lnTo>
                    <a:lnTo>
                      <a:pt x="11" y="764"/>
                    </a:lnTo>
                    <a:lnTo>
                      <a:pt x="0" y="860"/>
                    </a:lnTo>
                    <a:lnTo>
                      <a:pt x="0" y="957"/>
                    </a:lnTo>
                    <a:lnTo>
                      <a:pt x="11" y="1043"/>
                    </a:lnTo>
                    <a:lnTo>
                      <a:pt x="33" y="1140"/>
                    </a:lnTo>
                    <a:lnTo>
                      <a:pt x="54" y="1226"/>
                    </a:lnTo>
                    <a:lnTo>
                      <a:pt x="97" y="1312"/>
                    </a:lnTo>
                    <a:lnTo>
                      <a:pt x="130" y="1387"/>
                    </a:lnTo>
                    <a:lnTo>
                      <a:pt x="183" y="1452"/>
                    </a:lnTo>
                    <a:lnTo>
                      <a:pt x="237" y="1527"/>
                    </a:lnTo>
                    <a:lnTo>
                      <a:pt x="302" y="1581"/>
                    </a:lnTo>
                    <a:lnTo>
                      <a:pt x="366" y="1635"/>
                    </a:lnTo>
                    <a:lnTo>
                      <a:pt x="441" y="1688"/>
                    </a:lnTo>
                    <a:lnTo>
                      <a:pt x="517" y="1721"/>
                    </a:lnTo>
                    <a:lnTo>
                      <a:pt x="603" y="1753"/>
                    </a:lnTo>
                    <a:lnTo>
                      <a:pt x="689" y="1785"/>
                    </a:lnTo>
                    <a:lnTo>
                      <a:pt x="785" y="1796"/>
                    </a:lnTo>
                    <a:lnTo>
                      <a:pt x="882" y="1807"/>
                    </a:lnTo>
                    <a:lnTo>
                      <a:pt x="979" y="1807"/>
                    </a:lnTo>
                    <a:lnTo>
                      <a:pt x="1065" y="1796"/>
                    </a:lnTo>
                    <a:lnTo>
                      <a:pt x="1162" y="1774"/>
                    </a:lnTo>
                    <a:lnTo>
                      <a:pt x="1248" y="1742"/>
                    </a:lnTo>
                    <a:lnTo>
                      <a:pt x="1323" y="1710"/>
                    </a:lnTo>
                    <a:lnTo>
                      <a:pt x="1398" y="1667"/>
                    </a:lnTo>
                    <a:lnTo>
                      <a:pt x="1474" y="1624"/>
                    </a:lnTo>
                    <a:lnTo>
                      <a:pt x="1538" y="1559"/>
                    </a:lnTo>
                    <a:lnTo>
                      <a:pt x="1592" y="1506"/>
                    </a:lnTo>
                    <a:lnTo>
                      <a:pt x="1646" y="1430"/>
                    </a:lnTo>
                    <a:lnTo>
                      <a:pt x="1699" y="1355"/>
                    </a:lnTo>
                    <a:lnTo>
                      <a:pt x="1732" y="1280"/>
                    </a:lnTo>
                    <a:lnTo>
                      <a:pt x="1764" y="1194"/>
                    </a:lnTo>
                    <a:lnTo>
                      <a:pt x="1785" y="1108"/>
                    </a:lnTo>
                    <a:lnTo>
                      <a:pt x="1807" y="1011"/>
                    </a:lnTo>
                    <a:lnTo>
                      <a:pt x="1807" y="914"/>
                    </a:lnTo>
                    <a:lnTo>
                      <a:pt x="1807" y="828"/>
                    </a:lnTo>
                    <a:lnTo>
                      <a:pt x="1796" y="742"/>
                    </a:lnTo>
                    <a:lnTo>
                      <a:pt x="1775" y="656"/>
                    </a:lnTo>
                    <a:lnTo>
                      <a:pt x="1753" y="570"/>
                    </a:lnTo>
                    <a:lnTo>
                      <a:pt x="1721" y="495"/>
                    </a:lnTo>
                    <a:lnTo>
                      <a:pt x="1678" y="420"/>
                    </a:lnTo>
                    <a:lnTo>
                      <a:pt x="1635" y="344"/>
                    </a:lnTo>
                    <a:lnTo>
                      <a:pt x="1581" y="280"/>
                    </a:lnTo>
                    <a:lnTo>
                      <a:pt x="1517" y="226"/>
                    </a:lnTo>
                    <a:lnTo>
                      <a:pt x="1452" y="172"/>
                    </a:lnTo>
                    <a:lnTo>
                      <a:pt x="1388" y="129"/>
                    </a:lnTo>
                    <a:lnTo>
                      <a:pt x="1312" y="86"/>
                    </a:lnTo>
                    <a:lnTo>
                      <a:pt x="1226" y="54"/>
                    </a:lnTo>
                    <a:lnTo>
                      <a:pt x="1140" y="22"/>
                    </a:lnTo>
                    <a:lnTo>
                      <a:pt x="1054" y="11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1879025" y="16593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85" y="1"/>
                    </a:moveTo>
                    <a:lnTo>
                      <a:pt x="699" y="11"/>
                    </a:lnTo>
                    <a:lnTo>
                      <a:pt x="624" y="33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59"/>
                    </a:lnTo>
                    <a:lnTo>
                      <a:pt x="205" y="323"/>
                    </a:lnTo>
                    <a:lnTo>
                      <a:pt x="151" y="388"/>
                    </a:lnTo>
                    <a:lnTo>
                      <a:pt x="108" y="463"/>
                    </a:lnTo>
                    <a:lnTo>
                      <a:pt x="65" y="538"/>
                    </a:lnTo>
                    <a:lnTo>
                      <a:pt x="43" y="614"/>
                    </a:lnTo>
                    <a:lnTo>
                      <a:pt x="22" y="700"/>
                    </a:lnTo>
                    <a:lnTo>
                      <a:pt x="0" y="786"/>
                    </a:lnTo>
                    <a:lnTo>
                      <a:pt x="0" y="872"/>
                    </a:lnTo>
                    <a:lnTo>
                      <a:pt x="0" y="968"/>
                    </a:lnTo>
                    <a:lnTo>
                      <a:pt x="11" y="1065"/>
                    </a:lnTo>
                    <a:lnTo>
                      <a:pt x="43" y="1151"/>
                    </a:lnTo>
                    <a:lnTo>
                      <a:pt x="65" y="1237"/>
                    </a:lnTo>
                    <a:lnTo>
                      <a:pt x="108" y="1312"/>
                    </a:lnTo>
                    <a:lnTo>
                      <a:pt x="151" y="1388"/>
                    </a:lnTo>
                    <a:lnTo>
                      <a:pt x="205" y="1452"/>
                    </a:lnTo>
                    <a:lnTo>
                      <a:pt x="269" y="1517"/>
                    </a:lnTo>
                    <a:lnTo>
                      <a:pt x="334" y="1581"/>
                    </a:lnTo>
                    <a:lnTo>
                      <a:pt x="409" y="1635"/>
                    </a:lnTo>
                    <a:lnTo>
                      <a:pt x="484" y="1678"/>
                    </a:lnTo>
                    <a:lnTo>
                      <a:pt x="559" y="1710"/>
                    </a:lnTo>
                    <a:lnTo>
                      <a:pt x="645" y="1743"/>
                    </a:lnTo>
                    <a:lnTo>
                      <a:pt x="731" y="1764"/>
                    </a:lnTo>
                    <a:lnTo>
                      <a:pt x="828" y="1775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43"/>
                    </a:lnTo>
                    <a:lnTo>
                      <a:pt x="1183" y="1721"/>
                    </a:lnTo>
                    <a:lnTo>
                      <a:pt x="1258" y="1689"/>
                    </a:lnTo>
                    <a:lnTo>
                      <a:pt x="133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27" y="1495"/>
                    </a:lnTo>
                    <a:lnTo>
                      <a:pt x="1592" y="1431"/>
                    </a:lnTo>
                    <a:lnTo>
                      <a:pt x="1635" y="1355"/>
                    </a:lnTo>
                    <a:lnTo>
                      <a:pt x="1678" y="1280"/>
                    </a:lnTo>
                    <a:lnTo>
                      <a:pt x="1710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5" y="958"/>
                    </a:lnTo>
                    <a:lnTo>
                      <a:pt x="1775" y="861"/>
                    </a:lnTo>
                    <a:lnTo>
                      <a:pt x="176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7"/>
                    </a:lnTo>
                    <a:lnTo>
                      <a:pt x="1656" y="452"/>
                    </a:lnTo>
                    <a:lnTo>
                      <a:pt x="1613" y="377"/>
                    </a:lnTo>
                    <a:lnTo>
                      <a:pt x="1559" y="312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619300" y="1659050"/>
                <a:ext cx="44375" cy="44650"/>
              </a:xfrm>
              <a:custGeom>
                <a:rect b="b" l="l" r="r" t="t"/>
                <a:pathLst>
                  <a:path extrusionOk="0" h="1786" w="1775">
                    <a:moveTo>
                      <a:pt x="893" y="1"/>
                    </a:moveTo>
                    <a:lnTo>
                      <a:pt x="796" y="12"/>
                    </a:lnTo>
                    <a:lnTo>
                      <a:pt x="710" y="22"/>
                    </a:lnTo>
                    <a:lnTo>
                      <a:pt x="624" y="44"/>
                    </a:lnTo>
                    <a:lnTo>
                      <a:pt x="538" y="76"/>
                    </a:lnTo>
                    <a:lnTo>
                      <a:pt x="452" y="108"/>
                    </a:lnTo>
                    <a:lnTo>
                      <a:pt x="388" y="162"/>
                    </a:lnTo>
                    <a:lnTo>
                      <a:pt x="313" y="205"/>
                    </a:lnTo>
                    <a:lnTo>
                      <a:pt x="248" y="270"/>
                    </a:lnTo>
                    <a:lnTo>
                      <a:pt x="194" y="334"/>
                    </a:lnTo>
                    <a:lnTo>
                      <a:pt x="141" y="409"/>
                    </a:lnTo>
                    <a:lnTo>
                      <a:pt x="98" y="485"/>
                    </a:lnTo>
                    <a:lnTo>
                      <a:pt x="55" y="560"/>
                    </a:lnTo>
                    <a:lnTo>
                      <a:pt x="33" y="646"/>
                    </a:lnTo>
                    <a:lnTo>
                      <a:pt x="11" y="732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" y="1012"/>
                    </a:lnTo>
                    <a:lnTo>
                      <a:pt x="22" y="1098"/>
                    </a:lnTo>
                    <a:lnTo>
                      <a:pt x="44" y="1184"/>
                    </a:lnTo>
                    <a:lnTo>
                      <a:pt x="76" y="1259"/>
                    </a:lnTo>
                    <a:lnTo>
                      <a:pt x="108" y="1334"/>
                    </a:lnTo>
                    <a:lnTo>
                      <a:pt x="151" y="1409"/>
                    </a:lnTo>
                    <a:lnTo>
                      <a:pt x="205" y="1474"/>
                    </a:lnTo>
                    <a:lnTo>
                      <a:pt x="259" y="1539"/>
                    </a:lnTo>
                    <a:lnTo>
                      <a:pt x="323" y="1592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38" y="1721"/>
                    </a:lnTo>
                    <a:lnTo>
                      <a:pt x="624" y="1743"/>
                    </a:lnTo>
                    <a:lnTo>
                      <a:pt x="710" y="1764"/>
                    </a:lnTo>
                    <a:lnTo>
                      <a:pt x="796" y="1786"/>
                    </a:lnTo>
                    <a:lnTo>
                      <a:pt x="979" y="1786"/>
                    </a:lnTo>
                    <a:lnTo>
                      <a:pt x="1065" y="1764"/>
                    </a:lnTo>
                    <a:lnTo>
                      <a:pt x="1151" y="1743"/>
                    </a:lnTo>
                    <a:lnTo>
                      <a:pt x="1237" y="1721"/>
                    </a:lnTo>
                    <a:lnTo>
                      <a:pt x="1323" y="1678"/>
                    </a:lnTo>
                    <a:lnTo>
                      <a:pt x="1399" y="1635"/>
                    </a:lnTo>
                    <a:lnTo>
                      <a:pt x="1463" y="1582"/>
                    </a:lnTo>
                    <a:lnTo>
                      <a:pt x="1528" y="1517"/>
                    </a:lnTo>
                    <a:lnTo>
                      <a:pt x="1581" y="1452"/>
                    </a:lnTo>
                    <a:lnTo>
                      <a:pt x="1635" y="1388"/>
                    </a:lnTo>
                    <a:lnTo>
                      <a:pt x="1678" y="1313"/>
                    </a:lnTo>
                    <a:lnTo>
                      <a:pt x="1721" y="1227"/>
                    </a:lnTo>
                    <a:lnTo>
                      <a:pt x="1743" y="1141"/>
                    </a:lnTo>
                    <a:lnTo>
                      <a:pt x="1764" y="1055"/>
                    </a:lnTo>
                    <a:lnTo>
                      <a:pt x="1775" y="969"/>
                    </a:lnTo>
                    <a:lnTo>
                      <a:pt x="1775" y="872"/>
                    </a:lnTo>
                    <a:lnTo>
                      <a:pt x="1775" y="786"/>
                    </a:lnTo>
                    <a:lnTo>
                      <a:pt x="1753" y="700"/>
                    </a:lnTo>
                    <a:lnTo>
                      <a:pt x="1732" y="614"/>
                    </a:lnTo>
                    <a:lnTo>
                      <a:pt x="1700" y="528"/>
                    </a:lnTo>
                    <a:lnTo>
                      <a:pt x="1667" y="452"/>
                    </a:lnTo>
                    <a:lnTo>
                      <a:pt x="1624" y="388"/>
                    </a:lnTo>
                    <a:lnTo>
                      <a:pt x="1571" y="323"/>
                    </a:lnTo>
                    <a:lnTo>
                      <a:pt x="1517" y="259"/>
                    </a:lnTo>
                    <a:lnTo>
                      <a:pt x="1452" y="205"/>
                    </a:lnTo>
                    <a:lnTo>
                      <a:pt x="1388" y="151"/>
                    </a:lnTo>
                    <a:lnTo>
                      <a:pt x="1313" y="108"/>
                    </a:lnTo>
                    <a:lnTo>
                      <a:pt x="1237" y="76"/>
                    </a:lnTo>
                    <a:lnTo>
                      <a:pt x="1151" y="44"/>
                    </a:lnTo>
                    <a:lnTo>
                      <a:pt x="1065" y="22"/>
                    </a:lnTo>
                    <a:lnTo>
                      <a:pt x="979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1325500" y="291877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83" y="0"/>
                    </a:moveTo>
                    <a:lnTo>
                      <a:pt x="797" y="11"/>
                    </a:lnTo>
                    <a:lnTo>
                      <a:pt x="711" y="22"/>
                    </a:lnTo>
                    <a:lnTo>
                      <a:pt x="625" y="43"/>
                    </a:lnTo>
                    <a:lnTo>
                      <a:pt x="539" y="75"/>
                    </a:lnTo>
                    <a:lnTo>
                      <a:pt x="463" y="108"/>
                    </a:lnTo>
                    <a:lnTo>
                      <a:pt x="388" y="151"/>
                    </a:lnTo>
                    <a:lnTo>
                      <a:pt x="323" y="204"/>
                    </a:lnTo>
                    <a:lnTo>
                      <a:pt x="259" y="258"/>
                    </a:lnTo>
                    <a:lnTo>
                      <a:pt x="205" y="323"/>
                    </a:lnTo>
                    <a:lnTo>
                      <a:pt x="151" y="387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22" y="710"/>
                    </a:lnTo>
                    <a:lnTo>
                      <a:pt x="12" y="79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22" y="1075"/>
                    </a:lnTo>
                    <a:lnTo>
                      <a:pt x="44" y="1161"/>
                    </a:lnTo>
                    <a:lnTo>
                      <a:pt x="76" y="1248"/>
                    </a:lnTo>
                    <a:lnTo>
                      <a:pt x="108" y="1323"/>
                    </a:lnTo>
                    <a:lnTo>
                      <a:pt x="162" y="1398"/>
                    </a:lnTo>
                    <a:lnTo>
                      <a:pt x="216" y="1473"/>
                    </a:lnTo>
                    <a:lnTo>
                      <a:pt x="270" y="1538"/>
                    </a:lnTo>
                    <a:lnTo>
                      <a:pt x="334" y="1592"/>
                    </a:lnTo>
                    <a:lnTo>
                      <a:pt x="409" y="1645"/>
                    </a:lnTo>
                    <a:lnTo>
                      <a:pt x="485" y="1688"/>
                    </a:lnTo>
                    <a:lnTo>
                      <a:pt x="571" y="1721"/>
                    </a:lnTo>
                    <a:lnTo>
                      <a:pt x="646" y="1753"/>
                    </a:lnTo>
                    <a:lnTo>
                      <a:pt x="743" y="1774"/>
                    </a:lnTo>
                    <a:lnTo>
                      <a:pt x="829" y="1785"/>
                    </a:lnTo>
                    <a:lnTo>
                      <a:pt x="926" y="1785"/>
                    </a:lnTo>
                    <a:lnTo>
                      <a:pt x="1012" y="1774"/>
                    </a:lnTo>
                    <a:lnTo>
                      <a:pt x="1108" y="1764"/>
                    </a:lnTo>
                    <a:lnTo>
                      <a:pt x="1184" y="1731"/>
                    </a:lnTo>
                    <a:lnTo>
                      <a:pt x="1270" y="1699"/>
                    </a:lnTo>
                    <a:lnTo>
                      <a:pt x="1345" y="1667"/>
                    </a:lnTo>
                    <a:lnTo>
                      <a:pt x="1409" y="1613"/>
                    </a:lnTo>
                    <a:lnTo>
                      <a:pt x="1485" y="1559"/>
                    </a:lnTo>
                    <a:lnTo>
                      <a:pt x="1539" y="1506"/>
                    </a:lnTo>
                    <a:lnTo>
                      <a:pt x="1592" y="1441"/>
                    </a:lnTo>
                    <a:lnTo>
                      <a:pt x="1646" y="1377"/>
                    </a:lnTo>
                    <a:lnTo>
                      <a:pt x="1689" y="1301"/>
                    </a:lnTo>
                    <a:lnTo>
                      <a:pt x="1721" y="1215"/>
                    </a:lnTo>
                    <a:lnTo>
                      <a:pt x="1754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86" y="871"/>
                    </a:lnTo>
                    <a:lnTo>
                      <a:pt x="1775" y="785"/>
                    </a:lnTo>
                    <a:lnTo>
                      <a:pt x="1764" y="699"/>
                    </a:lnTo>
                    <a:lnTo>
                      <a:pt x="1743" y="613"/>
                    </a:lnTo>
                    <a:lnTo>
                      <a:pt x="1711" y="527"/>
                    </a:lnTo>
                    <a:lnTo>
                      <a:pt x="1668" y="452"/>
                    </a:lnTo>
                    <a:lnTo>
                      <a:pt x="1625" y="377"/>
                    </a:lnTo>
                    <a:lnTo>
                      <a:pt x="1571" y="312"/>
                    </a:lnTo>
                    <a:lnTo>
                      <a:pt x="1517" y="258"/>
                    </a:lnTo>
                    <a:lnTo>
                      <a:pt x="1453" y="194"/>
                    </a:lnTo>
                    <a:lnTo>
                      <a:pt x="1377" y="151"/>
                    </a:lnTo>
                    <a:lnTo>
                      <a:pt x="1313" y="108"/>
                    </a:lnTo>
                    <a:lnTo>
                      <a:pt x="1227" y="65"/>
                    </a:lnTo>
                    <a:lnTo>
                      <a:pt x="1151" y="43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3"/>
              <p:cNvSpPr/>
              <p:nvPr/>
            </p:nvSpPr>
            <p:spPr>
              <a:xfrm>
                <a:off x="460700" y="20512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28" y="0"/>
                    </a:moveTo>
                    <a:lnTo>
                      <a:pt x="732" y="11"/>
                    </a:lnTo>
                    <a:lnTo>
                      <a:pt x="656" y="33"/>
                    </a:lnTo>
                    <a:lnTo>
                      <a:pt x="570" y="65"/>
                    </a:lnTo>
                    <a:lnTo>
                      <a:pt x="495" y="97"/>
                    </a:lnTo>
                    <a:lnTo>
                      <a:pt x="420" y="140"/>
                    </a:lnTo>
                    <a:lnTo>
                      <a:pt x="345" y="183"/>
                    </a:lnTo>
                    <a:lnTo>
                      <a:pt x="280" y="248"/>
                    </a:lnTo>
                    <a:lnTo>
                      <a:pt x="226" y="301"/>
                    </a:lnTo>
                    <a:lnTo>
                      <a:pt x="173" y="366"/>
                    </a:lnTo>
                    <a:lnTo>
                      <a:pt x="130" y="441"/>
                    </a:lnTo>
                    <a:lnTo>
                      <a:pt x="87" y="517"/>
                    </a:lnTo>
                    <a:lnTo>
                      <a:pt x="54" y="592"/>
                    </a:lnTo>
                    <a:lnTo>
                      <a:pt x="33" y="678"/>
                    </a:lnTo>
                    <a:lnTo>
                      <a:pt x="11" y="764"/>
                    </a:lnTo>
                    <a:lnTo>
                      <a:pt x="0" y="850"/>
                    </a:lnTo>
                    <a:lnTo>
                      <a:pt x="0" y="947"/>
                    </a:lnTo>
                    <a:lnTo>
                      <a:pt x="11" y="1033"/>
                    </a:lnTo>
                    <a:lnTo>
                      <a:pt x="33" y="1119"/>
                    </a:lnTo>
                    <a:lnTo>
                      <a:pt x="54" y="1194"/>
                    </a:lnTo>
                    <a:lnTo>
                      <a:pt x="97" y="1280"/>
                    </a:lnTo>
                    <a:lnTo>
                      <a:pt x="130" y="1355"/>
                    </a:lnTo>
                    <a:lnTo>
                      <a:pt x="183" y="1420"/>
                    </a:lnTo>
                    <a:lnTo>
                      <a:pt x="237" y="1484"/>
                    </a:lnTo>
                    <a:lnTo>
                      <a:pt x="291" y="1549"/>
                    </a:lnTo>
                    <a:lnTo>
                      <a:pt x="366" y="1603"/>
                    </a:lnTo>
                    <a:lnTo>
                      <a:pt x="431" y="1646"/>
                    </a:lnTo>
                    <a:lnTo>
                      <a:pt x="506" y="1689"/>
                    </a:lnTo>
                    <a:lnTo>
                      <a:pt x="581" y="1721"/>
                    </a:lnTo>
                    <a:lnTo>
                      <a:pt x="667" y="1753"/>
                    </a:lnTo>
                    <a:lnTo>
                      <a:pt x="753" y="1764"/>
                    </a:lnTo>
                    <a:lnTo>
                      <a:pt x="839" y="1775"/>
                    </a:lnTo>
                    <a:lnTo>
                      <a:pt x="936" y="1775"/>
                    </a:lnTo>
                    <a:lnTo>
                      <a:pt x="1033" y="1764"/>
                    </a:lnTo>
                    <a:lnTo>
                      <a:pt x="1119" y="1753"/>
                    </a:lnTo>
                    <a:lnTo>
                      <a:pt x="1205" y="1721"/>
                    </a:lnTo>
                    <a:lnTo>
                      <a:pt x="1280" y="1689"/>
                    </a:lnTo>
                    <a:lnTo>
                      <a:pt x="1355" y="1646"/>
                    </a:lnTo>
                    <a:lnTo>
                      <a:pt x="1431" y="1592"/>
                    </a:lnTo>
                    <a:lnTo>
                      <a:pt x="1495" y="1538"/>
                    </a:lnTo>
                    <a:lnTo>
                      <a:pt x="1560" y="1474"/>
                    </a:lnTo>
                    <a:lnTo>
                      <a:pt x="1613" y="1409"/>
                    </a:lnTo>
                    <a:lnTo>
                      <a:pt x="1667" y="1334"/>
                    </a:lnTo>
                    <a:lnTo>
                      <a:pt x="1699" y="1248"/>
                    </a:lnTo>
                    <a:lnTo>
                      <a:pt x="1732" y="1172"/>
                    </a:lnTo>
                    <a:lnTo>
                      <a:pt x="1764" y="1076"/>
                    </a:lnTo>
                    <a:lnTo>
                      <a:pt x="1775" y="990"/>
                    </a:lnTo>
                    <a:lnTo>
                      <a:pt x="1775" y="893"/>
                    </a:lnTo>
                    <a:lnTo>
                      <a:pt x="1775" y="807"/>
                    </a:lnTo>
                    <a:lnTo>
                      <a:pt x="1764" y="721"/>
                    </a:lnTo>
                    <a:lnTo>
                      <a:pt x="1742" y="635"/>
                    </a:lnTo>
                    <a:lnTo>
                      <a:pt x="1710" y="560"/>
                    </a:lnTo>
                    <a:lnTo>
                      <a:pt x="1678" y="474"/>
                    </a:lnTo>
                    <a:lnTo>
                      <a:pt x="1635" y="409"/>
                    </a:lnTo>
                    <a:lnTo>
                      <a:pt x="1581" y="334"/>
                    </a:lnTo>
                    <a:lnTo>
                      <a:pt x="1527" y="269"/>
                    </a:lnTo>
                    <a:lnTo>
                      <a:pt x="1463" y="215"/>
                    </a:lnTo>
                    <a:lnTo>
                      <a:pt x="1398" y="162"/>
                    </a:lnTo>
                    <a:lnTo>
                      <a:pt x="1334" y="119"/>
                    </a:lnTo>
                    <a:lnTo>
                      <a:pt x="1248" y="76"/>
                    </a:lnTo>
                    <a:lnTo>
                      <a:pt x="1173" y="43"/>
                    </a:lnTo>
                    <a:lnTo>
                      <a:pt x="1087" y="22"/>
                    </a:lnTo>
                    <a:lnTo>
                      <a:pt x="1001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3"/>
              <p:cNvSpPr/>
              <p:nvPr/>
            </p:nvSpPr>
            <p:spPr>
              <a:xfrm>
                <a:off x="1798100" y="1581100"/>
                <a:ext cx="44925" cy="44925"/>
              </a:xfrm>
              <a:custGeom>
                <a:rect b="b" l="l" r="r" t="t"/>
                <a:pathLst>
                  <a:path extrusionOk="0" h="1797" w="1797">
                    <a:moveTo>
                      <a:pt x="818" y="0"/>
                    </a:moveTo>
                    <a:lnTo>
                      <a:pt x="732" y="11"/>
                    </a:lnTo>
                    <a:lnTo>
                      <a:pt x="646" y="33"/>
                    </a:lnTo>
                    <a:lnTo>
                      <a:pt x="571" y="54"/>
                    </a:lnTo>
                    <a:lnTo>
                      <a:pt x="484" y="97"/>
                    </a:lnTo>
                    <a:lnTo>
                      <a:pt x="420" y="13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26" y="291"/>
                    </a:lnTo>
                    <a:lnTo>
                      <a:pt x="173" y="355"/>
                    </a:lnTo>
                    <a:lnTo>
                      <a:pt x="130" y="431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53"/>
                    </a:lnTo>
                    <a:lnTo>
                      <a:pt x="1" y="839"/>
                    </a:lnTo>
                    <a:lnTo>
                      <a:pt x="1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4" y="1205"/>
                    </a:lnTo>
                    <a:lnTo>
                      <a:pt x="87" y="1291"/>
                    </a:lnTo>
                    <a:lnTo>
                      <a:pt x="119" y="1366"/>
                    </a:lnTo>
                    <a:lnTo>
                      <a:pt x="173" y="1441"/>
                    </a:lnTo>
                    <a:lnTo>
                      <a:pt x="226" y="1506"/>
                    </a:lnTo>
                    <a:lnTo>
                      <a:pt x="280" y="1570"/>
                    </a:lnTo>
                    <a:lnTo>
                      <a:pt x="355" y="1624"/>
                    </a:lnTo>
                    <a:lnTo>
                      <a:pt x="420" y="1667"/>
                    </a:lnTo>
                    <a:lnTo>
                      <a:pt x="495" y="1710"/>
                    </a:lnTo>
                    <a:lnTo>
                      <a:pt x="581" y="1742"/>
                    </a:lnTo>
                    <a:lnTo>
                      <a:pt x="667" y="1775"/>
                    </a:lnTo>
                    <a:lnTo>
                      <a:pt x="764" y="1785"/>
                    </a:lnTo>
                    <a:lnTo>
                      <a:pt x="850" y="1796"/>
                    </a:lnTo>
                    <a:lnTo>
                      <a:pt x="947" y="1796"/>
                    </a:lnTo>
                    <a:lnTo>
                      <a:pt x="1044" y="1785"/>
                    </a:lnTo>
                    <a:lnTo>
                      <a:pt x="1130" y="1775"/>
                    </a:lnTo>
                    <a:lnTo>
                      <a:pt x="1216" y="1742"/>
                    </a:lnTo>
                    <a:lnTo>
                      <a:pt x="1302" y="1710"/>
                    </a:lnTo>
                    <a:lnTo>
                      <a:pt x="1377" y="1667"/>
                    </a:lnTo>
                    <a:lnTo>
                      <a:pt x="1442" y="1624"/>
                    </a:lnTo>
                    <a:lnTo>
                      <a:pt x="1517" y="1560"/>
                    </a:lnTo>
                    <a:lnTo>
                      <a:pt x="1571" y="1506"/>
                    </a:lnTo>
                    <a:lnTo>
                      <a:pt x="1624" y="1431"/>
                    </a:lnTo>
                    <a:lnTo>
                      <a:pt x="1678" y="1366"/>
                    </a:lnTo>
                    <a:lnTo>
                      <a:pt x="1710" y="1280"/>
                    </a:lnTo>
                    <a:lnTo>
                      <a:pt x="1743" y="1205"/>
                    </a:lnTo>
                    <a:lnTo>
                      <a:pt x="1775" y="1119"/>
                    </a:lnTo>
                    <a:lnTo>
                      <a:pt x="1786" y="1022"/>
                    </a:lnTo>
                    <a:lnTo>
                      <a:pt x="1796" y="925"/>
                    </a:lnTo>
                    <a:lnTo>
                      <a:pt x="1796" y="839"/>
                    </a:lnTo>
                    <a:lnTo>
                      <a:pt x="1786" y="742"/>
                    </a:lnTo>
                    <a:lnTo>
                      <a:pt x="1764" y="656"/>
                    </a:lnTo>
                    <a:lnTo>
                      <a:pt x="1732" y="570"/>
                    </a:lnTo>
                    <a:lnTo>
                      <a:pt x="1700" y="484"/>
                    </a:lnTo>
                    <a:lnTo>
                      <a:pt x="1657" y="409"/>
                    </a:lnTo>
                    <a:lnTo>
                      <a:pt x="1614" y="345"/>
                    </a:lnTo>
                    <a:lnTo>
                      <a:pt x="1549" y="269"/>
                    </a:lnTo>
                    <a:lnTo>
                      <a:pt x="1495" y="216"/>
                    </a:lnTo>
                    <a:lnTo>
                      <a:pt x="1420" y="162"/>
                    </a:lnTo>
                    <a:lnTo>
                      <a:pt x="1345" y="119"/>
                    </a:lnTo>
                    <a:lnTo>
                      <a:pt x="1269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697000" y="1581100"/>
                <a:ext cx="44925" cy="44925"/>
              </a:xfrm>
              <a:custGeom>
                <a:rect b="b" l="l" r="r" t="t"/>
                <a:pathLst>
                  <a:path extrusionOk="0" h="1797" w="1797">
                    <a:moveTo>
                      <a:pt x="818" y="0"/>
                    </a:moveTo>
                    <a:lnTo>
                      <a:pt x="732" y="11"/>
                    </a:lnTo>
                    <a:lnTo>
                      <a:pt x="646" y="33"/>
                    </a:lnTo>
                    <a:lnTo>
                      <a:pt x="560" y="65"/>
                    </a:lnTo>
                    <a:lnTo>
                      <a:pt x="473" y="97"/>
                    </a:lnTo>
                    <a:lnTo>
                      <a:pt x="398" y="140"/>
                    </a:lnTo>
                    <a:lnTo>
                      <a:pt x="334" y="194"/>
                    </a:lnTo>
                    <a:lnTo>
                      <a:pt x="269" y="248"/>
                    </a:lnTo>
                    <a:lnTo>
                      <a:pt x="205" y="312"/>
                    </a:lnTo>
                    <a:lnTo>
                      <a:pt x="151" y="377"/>
                    </a:lnTo>
                    <a:lnTo>
                      <a:pt x="108" y="452"/>
                    </a:lnTo>
                    <a:lnTo>
                      <a:pt x="65" y="527"/>
                    </a:lnTo>
                    <a:lnTo>
                      <a:pt x="43" y="613"/>
                    </a:lnTo>
                    <a:lnTo>
                      <a:pt x="11" y="699"/>
                    </a:lnTo>
                    <a:lnTo>
                      <a:pt x="0" y="796"/>
                    </a:lnTo>
                    <a:lnTo>
                      <a:pt x="0" y="893"/>
                    </a:lnTo>
                    <a:lnTo>
                      <a:pt x="0" y="990"/>
                    </a:lnTo>
                    <a:lnTo>
                      <a:pt x="11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97" y="1334"/>
                    </a:lnTo>
                    <a:lnTo>
                      <a:pt x="140" y="1409"/>
                    </a:lnTo>
                    <a:lnTo>
                      <a:pt x="194" y="1474"/>
                    </a:lnTo>
                    <a:lnTo>
                      <a:pt x="248" y="1538"/>
                    </a:lnTo>
                    <a:lnTo>
                      <a:pt x="312" y="1592"/>
                    </a:lnTo>
                    <a:lnTo>
                      <a:pt x="387" y="1646"/>
                    </a:lnTo>
                    <a:lnTo>
                      <a:pt x="463" y="1689"/>
                    </a:lnTo>
                    <a:lnTo>
                      <a:pt x="538" y="1732"/>
                    </a:lnTo>
                    <a:lnTo>
                      <a:pt x="624" y="1764"/>
                    </a:lnTo>
                    <a:lnTo>
                      <a:pt x="710" y="1785"/>
                    </a:lnTo>
                    <a:lnTo>
                      <a:pt x="807" y="1796"/>
                    </a:lnTo>
                    <a:lnTo>
                      <a:pt x="990" y="1796"/>
                    </a:lnTo>
                    <a:lnTo>
                      <a:pt x="1086" y="1775"/>
                    </a:lnTo>
                    <a:lnTo>
                      <a:pt x="1172" y="1753"/>
                    </a:lnTo>
                    <a:lnTo>
                      <a:pt x="1258" y="1721"/>
                    </a:lnTo>
                    <a:lnTo>
                      <a:pt x="1334" y="1689"/>
                    </a:lnTo>
                    <a:lnTo>
                      <a:pt x="1409" y="1646"/>
                    </a:lnTo>
                    <a:lnTo>
                      <a:pt x="1484" y="1592"/>
                    </a:lnTo>
                    <a:lnTo>
                      <a:pt x="1538" y="1527"/>
                    </a:lnTo>
                    <a:lnTo>
                      <a:pt x="1603" y="1463"/>
                    </a:lnTo>
                    <a:lnTo>
                      <a:pt x="1646" y="1398"/>
                    </a:lnTo>
                    <a:lnTo>
                      <a:pt x="1689" y="1323"/>
                    </a:lnTo>
                    <a:lnTo>
                      <a:pt x="1732" y="1237"/>
                    </a:lnTo>
                    <a:lnTo>
                      <a:pt x="1753" y="1162"/>
                    </a:lnTo>
                    <a:lnTo>
                      <a:pt x="1775" y="1065"/>
                    </a:lnTo>
                    <a:lnTo>
                      <a:pt x="1785" y="979"/>
                    </a:lnTo>
                    <a:lnTo>
                      <a:pt x="1796" y="882"/>
                    </a:lnTo>
                    <a:lnTo>
                      <a:pt x="1785" y="785"/>
                    </a:lnTo>
                    <a:lnTo>
                      <a:pt x="1775" y="699"/>
                    </a:lnTo>
                    <a:lnTo>
                      <a:pt x="1753" y="613"/>
                    </a:lnTo>
                    <a:lnTo>
                      <a:pt x="1721" y="538"/>
                    </a:lnTo>
                    <a:lnTo>
                      <a:pt x="1689" y="463"/>
                    </a:lnTo>
                    <a:lnTo>
                      <a:pt x="1646" y="388"/>
                    </a:lnTo>
                    <a:lnTo>
                      <a:pt x="1592" y="323"/>
                    </a:lnTo>
                    <a:lnTo>
                      <a:pt x="1538" y="259"/>
                    </a:lnTo>
                    <a:lnTo>
                      <a:pt x="1474" y="205"/>
                    </a:lnTo>
                    <a:lnTo>
                      <a:pt x="1409" y="151"/>
                    </a:lnTo>
                    <a:lnTo>
                      <a:pt x="1334" y="108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1169850" y="2918775"/>
                <a:ext cx="44400" cy="44650"/>
              </a:xfrm>
              <a:custGeom>
                <a:rect b="b" l="l" r="r" t="t"/>
                <a:pathLst>
                  <a:path extrusionOk="0" h="1786" w="1776">
                    <a:moveTo>
                      <a:pt x="829" y="0"/>
                    </a:moveTo>
                    <a:lnTo>
                      <a:pt x="743" y="11"/>
                    </a:lnTo>
                    <a:lnTo>
                      <a:pt x="646" y="32"/>
                    </a:lnTo>
                    <a:lnTo>
                      <a:pt x="571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70" y="247"/>
                    </a:lnTo>
                    <a:lnTo>
                      <a:pt x="205" y="312"/>
                    </a:lnTo>
                    <a:lnTo>
                      <a:pt x="151" y="387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24"/>
                    </a:lnTo>
                    <a:lnTo>
                      <a:pt x="12" y="710"/>
                    </a:lnTo>
                    <a:lnTo>
                      <a:pt x="1" y="807"/>
                    </a:lnTo>
                    <a:lnTo>
                      <a:pt x="1" y="893"/>
                    </a:lnTo>
                    <a:lnTo>
                      <a:pt x="1" y="989"/>
                    </a:lnTo>
                    <a:lnTo>
                      <a:pt x="22" y="1075"/>
                    </a:lnTo>
                    <a:lnTo>
                      <a:pt x="44" y="1161"/>
                    </a:lnTo>
                    <a:lnTo>
                      <a:pt x="65" y="1237"/>
                    </a:lnTo>
                    <a:lnTo>
                      <a:pt x="108" y="1323"/>
                    </a:lnTo>
                    <a:lnTo>
                      <a:pt x="151" y="1387"/>
                    </a:lnTo>
                    <a:lnTo>
                      <a:pt x="205" y="1463"/>
                    </a:lnTo>
                    <a:lnTo>
                      <a:pt x="259" y="1527"/>
                    </a:lnTo>
                    <a:lnTo>
                      <a:pt x="323" y="1581"/>
                    </a:lnTo>
                    <a:lnTo>
                      <a:pt x="388" y="1635"/>
                    </a:lnTo>
                    <a:lnTo>
                      <a:pt x="463" y="1678"/>
                    </a:lnTo>
                    <a:lnTo>
                      <a:pt x="539" y="1710"/>
                    </a:lnTo>
                    <a:lnTo>
                      <a:pt x="614" y="1742"/>
                    </a:lnTo>
                    <a:lnTo>
                      <a:pt x="700" y="1764"/>
                    </a:lnTo>
                    <a:lnTo>
                      <a:pt x="786" y="1774"/>
                    </a:lnTo>
                    <a:lnTo>
                      <a:pt x="883" y="1785"/>
                    </a:lnTo>
                    <a:lnTo>
                      <a:pt x="969" y="1785"/>
                    </a:lnTo>
                    <a:lnTo>
                      <a:pt x="1055" y="1764"/>
                    </a:lnTo>
                    <a:lnTo>
                      <a:pt x="1141" y="1742"/>
                    </a:lnTo>
                    <a:lnTo>
                      <a:pt x="1227" y="1721"/>
                    </a:lnTo>
                    <a:lnTo>
                      <a:pt x="1302" y="1688"/>
                    </a:lnTo>
                    <a:lnTo>
                      <a:pt x="1377" y="1645"/>
                    </a:lnTo>
                    <a:lnTo>
                      <a:pt x="1442" y="1592"/>
                    </a:lnTo>
                    <a:lnTo>
                      <a:pt x="1506" y="1538"/>
                    </a:lnTo>
                    <a:lnTo>
                      <a:pt x="1571" y="1473"/>
                    </a:lnTo>
                    <a:lnTo>
                      <a:pt x="1614" y="1409"/>
                    </a:lnTo>
                    <a:lnTo>
                      <a:pt x="1668" y="1334"/>
                    </a:lnTo>
                    <a:lnTo>
                      <a:pt x="1700" y="1258"/>
                    </a:lnTo>
                    <a:lnTo>
                      <a:pt x="1732" y="1183"/>
                    </a:lnTo>
                    <a:lnTo>
                      <a:pt x="1754" y="1097"/>
                    </a:lnTo>
                    <a:lnTo>
                      <a:pt x="1775" y="1011"/>
                    </a:lnTo>
                    <a:lnTo>
                      <a:pt x="1775" y="914"/>
                    </a:lnTo>
                    <a:lnTo>
                      <a:pt x="1775" y="828"/>
                    </a:lnTo>
                    <a:lnTo>
                      <a:pt x="1764" y="742"/>
                    </a:lnTo>
                    <a:lnTo>
                      <a:pt x="1743" y="656"/>
                    </a:lnTo>
                    <a:lnTo>
                      <a:pt x="1721" y="570"/>
                    </a:lnTo>
                    <a:lnTo>
                      <a:pt x="1689" y="495"/>
                    </a:lnTo>
                    <a:lnTo>
                      <a:pt x="1646" y="420"/>
                    </a:lnTo>
                    <a:lnTo>
                      <a:pt x="1592" y="344"/>
                    </a:lnTo>
                    <a:lnTo>
                      <a:pt x="1539" y="280"/>
                    </a:lnTo>
                    <a:lnTo>
                      <a:pt x="1485" y="226"/>
                    </a:lnTo>
                    <a:lnTo>
                      <a:pt x="1410" y="172"/>
                    </a:lnTo>
                    <a:lnTo>
                      <a:pt x="1345" y="129"/>
                    </a:lnTo>
                    <a:lnTo>
                      <a:pt x="1270" y="86"/>
                    </a:lnTo>
                    <a:lnTo>
                      <a:pt x="1184" y="54"/>
                    </a:lnTo>
                    <a:lnTo>
                      <a:pt x="1108" y="32"/>
                    </a:lnTo>
                    <a:lnTo>
                      <a:pt x="1012" y="11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>
                <a:off x="2034675" y="20542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96" y="1"/>
                    </a:moveTo>
                    <a:lnTo>
                      <a:pt x="710" y="11"/>
                    </a:lnTo>
                    <a:lnTo>
                      <a:pt x="624" y="33"/>
                    </a:lnTo>
                    <a:lnTo>
                      <a:pt x="549" y="65"/>
                    </a:lnTo>
                    <a:lnTo>
                      <a:pt x="473" y="108"/>
                    </a:lnTo>
                    <a:lnTo>
                      <a:pt x="398" y="151"/>
                    </a:lnTo>
                    <a:lnTo>
                      <a:pt x="334" y="194"/>
                    </a:lnTo>
                    <a:lnTo>
                      <a:pt x="269" y="259"/>
                    </a:lnTo>
                    <a:lnTo>
                      <a:pt x="205" y="313"/>
                    </a:lnTo>
                    <a:lnTo>
                      <a:pt x="162" y="388"/>
                    </a:lnTo>
                    <a:lnTo>
                      <a:pt x="108" y="452"/>
                    </a:lnTo>
                    <a:lnTo>
                      <a:pt x="76" y="538"/>
                    </a:lnTo>
                    <a:lnTo>
                      <a:pt x="43" y="614"/>
                    </a:lnTo>
                    <a:lnTo>
                      <a:pt x="22" y="700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0" y="96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76" y="1227"/>
                    </a:lnTo>
                    <a:lnTo>
                      <a:pt x="108" y="1302"/>
                    </a:lnTo>
                    <a:lnTo>
                      <a:pt x="162" y="1377"/>
                    </a:lnTo>
                    <a:lnTo>
                      <a:pt x="215" y="1452"/>
                    </a:lnTo>
                    <a:lnTo>
                      <a:pt x="269" y="1517"/>
                    </a:lnTo>
                    <a:lnTo>
                      <a:pt x="334" y="1571"/>
                    </a:lnTo>
                    <a:lnTo>
                      <a:pt x="409" y="1624"/>
                    </a:lnTo>
                    <a:lnTo>
                      <a:pt x="484" y="1667"/>
                    </a:lnTo>
                    <a:lnTo>
                      <a:pt x="559" y="1710"/>
                    </a:lnTo>
                    <a:lnTo>
                      <a:pt x="645" y="1732"/>
                    </a:lnTo>
                    <a:lnTo>
                      <a:pt x="731" y="1753"/>
                    </a:lnTo>
                    <a:lnTo>
                      <a:pt x="828" y="1764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43"/>
                    </a:lnTo>
                    <a:lnTo>
                      <a:pt x="1172" y="1721"/>
                    </a:lnTo>
                    <a:lnTo>
                      <a:pt x="1258" y="1689"/>
                    </a:lnTo>
                    <a:lnTo>
                      <a:pt x="133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27" y="1495"/>
                    </a:lnTo>
                    <a:lnTo>
                      <a:pt x="1592" y="1431"/>
                    </a:lnTo>
                    <a:lnTo>
                      <a:pt x="1635" y="1356"/>
                    </a:lnTo>
                    <a:lnTo>
                      <a:pt x="1678" y="1280"/>
                    </a:lnTo>
                    <a:lnTo>
                      <a:pt x="1710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4" y="958"/>
                    </a:lnTo>
                    <a:lnTo>
                      <a:pt x="1774" y="861"/>
                    </a:lnTo>
                    <a:lnTo>
                      <a:pt x="177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8"/>
                    </a:lnTo>
                    <a:lnTo>
                      <a:pt x="1667" y="452"/>
                    </a:lnTo>
                    <a:lnTo>
                      <a:pt x="1613" y="377"/>
                    </a:lnTo>
                    <a:lnTo>
                      <a:pt x="1559" y="313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65" y="11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1247550" y="2918775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50" y="0"/>
                    </a:moveTo>
                    <a:lnTo>
                      <a:pt x="764" y="11"/>
                    </a:lnTo>
                    <a:lnTo>
                      <a:pt x="667" y="22"/>
                    </a:lnTo>
                    <a:lnTo>
                      <a:pt x="581" y="54"/>
                    </a:lnTo>
                    <a:lnTo>
                      <a:pt x="506" y="86"/>
                    </a:lnTo>
                    <a:lnTo>
                      <a:pt x="431" y="129"/>
                    </a:lnTo>
                    <a:lnTo>
                      <a:pt x="355" y="172"/>
                    </a:lnTo>
                    <a:lnTo>
                      <a:pt x="291" y="226"/>
                    </a:lnTo>
                    <a:lnTo>
                      <a:pt x="226" y="291"/>
                    </a:lnTo>
                    <a:lnTo>
                      <a:pt x="173" y="366"/>
                    </a:lnTo>
                    <a:lnTo>
                      <a:pt x="119" y="430"/>
                    </a:lnTo>
                    <a:lnTo>
                      <a:pt x="87" y="516"/>
                    </a:lnTo>
                    <a:lnTo>
                      <a:pt x="54" y="592"/>
                    </a:lnTo>
                    <a:lnTo>
                      <a:pt x="22" y="678"/>
                    </a:lnTo>
                    <a:lnTo>
                      <a:pt x="11" y="774"/>
                    </a:lnTo>
                    <a:lnTo>
                      <a:pt x="0" y="871"/>
                    </a:lnTo>
                    <a:lnTo>
                      <a:pt x="0" y="957"/>
                    </a:lnTo>
                    <a:lnTo>
                      <a:pt x="11" y="1043"/>
                    </a:lnTo>
                    <a:lnTo>
                      <a:pt x="33" y="1129"/>
                    </a:lnTo>
                    <a:lnTo>
                      <a:pt x="54" y="1215"/>
                    </a:lnTo>
                    <a:lnTo>
                      <a:pt x="97" y="1291"/>
                    </a:lnTo>
                    <a:lnTo>
                      <a:pt x="130" y="1366"/>
                    </a:lnTo>
                    <a:lnTo>
                      <a:pt x="183" y="1441"/>
                    </a:lnTo>
                    <a:lnTo>
                      <a:pt x="237" y="1506"/>
                    </a:lnTo>
                    <a:lnTo>
                      <a:pt x="291" y="1559"/>
                    </a:lnTo>
                    <a:lnTo>
                      <a:pt x="355" y="1613"/>
                    </a:lnTo>
                    <a:lnTo>
                      <a:pt x="431" y="1656"/>
                    </a:lnTo>
                    <a:lnTo>
                      <a:pt x="506" y="1699"/>
                    </a:lnTo>
                    <a:lnTo>
                      <a:pt x="581" y="1731"/>
                    </a:lnTo>
                    <a:lnTo>
                      <a:pt x="667" y="1764"/>
                    </a:lnTo>
                    <a:lnTo>
                      <a:pt x="753" y="1774"/>
                    </a:lnTo>
                    <a:lnTo>
                      <a:pt x="839" y="1785"/>
                    </a:lnTo>
                    <a:lnTo>
                      <a:pt x="936" y="1785"/>
                    </a:lnTo>
                    <a:lnTo>
                      <a:pt x="1033" y="1774"/>
                    </a:lnTo>
                    <a:lnTo>
                      <a:pt x="1119" y="1764"/>
                    </a:lnTo>
                    <a:lnTo>
                      <a:pt x="1205" y="1731"/>
                    </a:lnTo>
                    <a:lnTo>
                      <a:pt x="1291" y="1699"/>
                    </a:lnTo>
                    <a:lnTo>
                      <a:pt x="1366" y="1656"/>
                    </a:lnTo>
                    <a:lnTo>
                      <a:pt x="1441" y="1613"/>
                    </a:lnTo>
                    <a:lnTo>
                      <a:pt x="1506" y="1559"/>
                    </a:lnTo>
                    <a:lnTo>
                      <a:pt x="1570" y="1495"/>
                    </a:lnTo>
                    <a:lnTo>
                      <a:pt x="1624" y="1430"/>
                    </a:lnTo>
                    <a:lnTo>
                      <a:pt x="1667" y="1355"/>
                    </a:lnTo>
                    <a:lnTo>
                      <a:pt x="1710" y="1269"/>
                    </a:lnTo>
                    <a:lnTo>
                      <a:pt x="1742" y="1194"/>
                    </a:lnTo>
                    <a:lnTo>
                      <a:pt x="1764" y="1108"/>
                    </a:lnTo>
                    <a:lnTo>
                      <a:pt x="1785" y="1011"/>
                    </a:lnTo>
                    <a:lnTo>
                      <a:pt x="1785" y="914"/>
                    </a:lnTo>
                    <a:lnTo>
                      <a:pt x="1785" y="828"/>
                    </a:lnTo>
                    <a:lnTo>
                      <a:pt x="1775" y="742"/>
                    </a:lnTo>
                    <a:lnTo>
                      <a:pt x="1764" y="656"/>
                    </a:lnTo>
                    <a:lnTo>
                      <a:pt x="1732" y="570"/>
                    </a:lnTo>
                    <a:lnTo>
                      <a:pt x="1699" y="495"/>
                    </a:lnTo>
                    <a:lnTo>
                      <a:pt x="1656" y="420"/>
                    </a:lnTo>
                    <a:lnTo>
                      <a:pt x="1613" y="344"/>
                    </a:lnTo>
                    <a:lnTo>
                      <a:pt x="1560" y="280"/>
                    </a:lnTo>
                    <a:lnTo>
                      <a:pt x="1495" y="226"/>
                    </a:lnTo>
                    <a:lnTo>
                      <a:pt x="1431" y="172"/>
                    </a:lnTo>
                    <a:lnTo>
                      <a:pt x="1366" y="129"/>
                    </a:lnTo>
                    <a:lnTo>
                      <a:pt x="1291" y="86"/>
                    </a:lnTo>
                    <a:lnTo>
                      <a:pt x="1205" y="54"/>
                    </a:lnTo>
                    <a:lnTo>
                      <a:pt x="1130" y="22"/>
                    </a:lnTo>
                    <a:lnTo>
                      <a:pt x="1044" y="11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777650" y="1500725"/>
                <a:ext cx="44650" cy="44375"/>
              </a:xfrm>
              <a:custGeom>
                <a:rect b="b" l="l" r="r" t="t"/>
                <a:pathLst>
                  <a:path extrusionOk="0" h="1775" w="1786">
                    <a:moveTo>
                      <a:pt x="828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20" y="129"/>
                    </a:lnTo>
                    <a:lnTo>
                      <a:pt x="355" y="183"/>
                    </a:lnTo>
                    <a:lnTo>
                      <a:pt x="291" y="237"/>
                    </a:lnTo>
                    <a:lnTo>
                      <a:pt x="226" y="291"/>
                    </a:lnTo>
                    <a:lnTo>
                      <a:pt x="172" y="366"/>
                    </a:lnTo>
                    <a:lnTo>
                      <a:pt x="129" y="430"/>
                    </a:lnTo>
                    <a:lnTo>
                      <a:pt x="86" y="506"/>
                    </a:lnTo>
                    <a:lnTo>
                      <a:pt x="54" y="592"/>
                    </a:lnTo>
                    <a:lnTo>
                      <a:pt x="33" y="667"/>
                    </a:lnTo>
                    <a:lnTo>
                      <a:pt x="11" y="753"/>
                    </a:lnTo>
                    <a:lnTo>
                      <a:pt x="0" y="850"/>
                    </a:lnTo>
                    <a:lnTo>
                      <a:pt x="0" y="947"/>
                    </a:lnTo>
                    <a:lnTo>
                      <a:pt x="11" y="1033"/>
                    </a:lnTo>
                    <a:lnTo>
                      <a:pt x="33" y="1119"/>
                    </a:lnTo>
                    <a:lnTo>
                      <a:pt x="65" y="1205"/>
                    </a:lnTo>
                    <a:lnTo>
                      <a:pt x="97" y="1291"/>
                    </a:lnTo>
                    <a:lnTo>
                      <a:pt x="140" y="1366"/>
                    </a:lnTo>
                    <a:lnTo>
                      <a:pt x="194" y="1441"/>
                    </a:lnTo>
                    <a:lnTo>
                      <a:pt x="248" y="1506"/>
                    </a:lnTo>
                    <a:lnTo>
                      <a:pt x="312" y="1570"/>
                    </a:lnTo>
                    <a:lnTo>
                      <a:pt x="387" y="1624"/>
                    </a:lnTo>
                    <a:lnTo>
                      <a:pt x="463" y="1667"/>
                    </a:lnTo>
                    <a:lnTo>
                      <a:pt x="538" y="1710"/>
                    </a:lnTo>
                    <a:lnTo>
                      <a:pt x="624" y="1742"/>
                    </a:lnTo>
                    <a:lnTo>
                      <a:pt x="710" y="1764"/>
                    </a:lnTo>
                    <a:lnTo>
                      <a:pt x="807" y="1775"/>
                    </a:lnTo>
                    <a:lnTo>
                      <a:pt x="990" y="1775"/>
                    </a:lnTo>
                    <a:lnTo>
                      <a:pt x="1076" y="1764"/>
                    </a:lnTo>
                    <a:lnTo>
                      <a:pt x="1162" y="1742"/>
                    </a:lnTo>
                    <a:lnTo>
                      <a:pt x="1237" y="1710"/>
                    </a:lnTo>
                    <a:lnTo>
                      <a:pt x="1323" y="1678"/>
                    </a:lnTo>
                    <a:lnTo>
                      <a:pt x="1387" y="1635"/>
                    </a:lnTo>
                    <a:lnTo>
                      <a:pt x="1463" y="1581"/>
                    </a:lnTo>
                    <a:lnTo>
                      <a:pt x="1516" y="1527"/>
                    </a:lnTo>
                    <a:lnTo>
                      <a:pt x="1581" y="1463"/>
                    </a:lnTo>
                    <a:lnTo>
                      <a:pt x="1635" y="1398"/>
                    </a:lnTo>
                    <a:lnTo>
                      <a:pt x="1678" y="1323"/>
                    </a:lnTo>
                    <a:lnTo>
                      <a:pt x="1710" y="1248"/>
                    </a:lnTo>
                    <a:lnTo>
                      <a:pt x="1742" y="1162"/>
                    </a:lnTo>
                    <a:lnTo>
                      <a:pt x="1764" y="1076"/>
                    </a:lnTo>
                    <a:lnTo>
                      <a:pt x="1774" y="990"/>
                    </a:lnTo>
                    <a:lnTo>
                      <a:pt x="1785" y="904"/>
                    </a:lnTo>
                    <a:lnTo>
                      <a:pt x="1785" y="807"/>
                    </a:lnTo>
                    <a:lnTo>
                      <a:pt x="1774" y="721"/>
                    </a:lnTo>
                    <a:lnTo>
                      <a:pt x="1753" y="635"/>
                    </a:lnTo>
                    <a:lnTo>
                      <a:pt x="1721" y="559"/>
                    </a:lnTo>
                    <a:lnTo>
                      <a:pt x="1688" y="473"/>
                    </a:lnTo>
                    <a:lnTo>
                      <a:pt x="1645" y="398"/>
                    </a:lnTo>
                    <a:lnTo>
                      <a:pt x="1592" y="334"/>
                    </a:lnTo>
                    <a:lnTo>
                      <a:pt x="1538" y="269"/>
                    </a:lnTo>
                    <a:lnTo>
                      <a:pt x="1473" y="215"/>
                    </a:lnTo>
                    <a:lnTo>
                      <a:pt x="1409" y="162"/>
                    </a:lnTo>
                    <a:lnTo>
                      <a:pt x="1334" y="119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1797825" y="2682200"/>
                <a:ext cx="45200" cy="45200"/>
              </a:xfrm>
              <a:custGeom>
                <a:rect b="b" l="l" r="r" t="t"/>
                <a:pathLst>
                  <a:path extrusionOk="0" h="1808" w="1808">
                    <a:moveTo>
                      <a:pt x="850" y="1"/>
                    </a:moveTo>
                    <a:lnTo>
                      <a:pt x="754" y="11"/>
                    </a:lnTo>
                    <a:lnTo>
                      <a:pt x="668" y="33"/>
                    </a:lnTo>
                    <a:lnTo>
                      <a:pt x="582" y="54"/>
                    </a:lnTo>
                    <a:lnTo>
                      <a:pt x="495" y="87"/>
                    </a:lnTo>
                    <a:lnTo>
                      <a:pt x="420" y="13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2"/>
                    </a:lnTo>
                    <a:lnTo>
                      <a:pt x="173" y="366"/>
                    </a:lnTo>
                    <a:lnTo>
                      <a:pt x="119" y="441"/>
                    </a:lnTo>
                    <a:lnTo>
                      <a:pt x="87" y="527"/>
                    </a:lnTo>
                    <a:lnTo>
                      <a:pt x="55" y="603"/>
                    </a:lnTo>
                    <a:lnTo>
                      <a:pt x="22" y="689"/>
                    </a:lnTo>
                    <a:lnTo>
                      <a:pt x="12" y="786"/>
                    </a:lnTo>
                    <a:lnTo>
                      <a:pt x="1" y="882"/>
                    </a:lnTo>
                    <a:lnTo>
                      <a:pt x="12" y="979"/>
                    </a:lnTo>
                    <a:lnTo>
                      <a:pt x="22" y="1076"/>
                    </a:lnTo>
                    <a:lnTo>
                      <a:pt x="44" y="1162"/>
                    </a:lnTo>
                    <a:lnTo>
                      <a:pt x="65" y="1248"/>
                    </a:lnTo>
                    <a:lnTo>
                      <a:pt x="108" y="1323"/>
                    </a:lnTo>
                    <a:lnTo>
                      <a:pt x="151" y="1398"/>
                    </a:lnTo>
                    <a:lnTo>
                      <a:pt x="194" y="1474"/>
                    </a:lnTo>
                    <a:lnTo>
                      <a:pt x="259" y="1538"/>
                    </a:lnTo>
                    <a:lnTo>
                      <a:pt x="313" y="1592"/>
                    </a:lnTo>
                    <a:lnTo>
                      <a:pt x="388" y="1646"/>
                    </a:lnTo>
                    <a:lnTo>
                      <a:pt x="463" y="1700"/>
                    </a:lnTo>
                    <a:lnTo>
                      <a:pt x="539" y="1732"/>
                    </a:lnTo>
                    <a:lnTo>
                      <a:pt x="625" y="1764"/>
                    </a:lnTo>
                    <a:lnTo>
                      <a:pt x="711" y="1786"/>
                    </a:lnTo>
                    <a:lnTo>
                      <a:pt x="807" y="1796"/>
                    </a:lnTo>
                    <a:lnTo>
                      <a:pt x="904" y="1807"/>
                    </a:lnTo>
                    <a:lnTo>
                      <a:pt x="1001" y="1796"/>
                    </a:lnTo>
                    <a:lnTo>
                      <a:pt x="1087" y="1786"/>
                    </a:lnTo>
                    <a:lnTo>
                      <a:pt x="1184" y="1764"/>
                    </a:lnTo>
                    <a:lnTo>
                      <a:pt x="1270" y="1743"/>
                    </a:lnTo>
                    <a:lnTo>
                      <a:pt x="1345" y="1700"/>
                    </a:lnTo>
                    <a:lnTo>
                      <a:pt x="1420" y="1657"/>
                    </a:lnTo>
                    <a:lnTo>
                      <a:pt x="1496" y="1603"/>
                    </a:lnTo>
                    <a:lnTo>
                      <a:pt x="1549" y="1549"/>
                    </a:lnTo>
                    <a:lnTo>
                      <a:pt x="1614" y="1484"/>
                    </a:lnTo>
                    <a:lnTo>
                      <a:pt x="1668" y="1409"/>
                    </a:lnTo>
                    <a:lnTo>
                      <a:pt x="1711" y="1334"/>
                    </a:lnTo>
                    <a:lnTo>
                      <a:pt x="1743" y="1259"/>
                    </a:lnTo>
                    <a:lnTo>
                      <a:pt x="1775" y="1173"/>
                    </a:lnTo>
                    <a:lnTo>
                      <a:pt x="1797" y="1087"/>
                    </a:lnTo>
                    <a:lnTo>
                      <a:pt x="1807" y="990"/>
                    </a:lnTo>
                    <a:lnTo>
                      <a:pt x="1807" y="893"/>
                    </a:lnTo>
                    <a:lnTo>
                      <a:pt x="1807" y="796"/>
                    </a:lnTo>
                    <a:lnTo>
                      <a:pt x="1797" y="710"/>
                    </a:lnTo>
                    <a:lnTo>
                      <a:pt x="1775" y="624"/>
                    </a:lnTo>
                    <a:lnTo>
                      <a:pt x="1743" y="549"/>
                    </a:lnTo>
                    <a:lnTo>
                      <a:pt x="1711" y="463"/>
                    </a:lnTo>
                    <a:lnTo>
                      <a:pt x="1668" y="398"/>
                    </a:lnTo>
                    <a:lnTo>
                      <a:pt x="1614" y="323"/>
                    </a:lnTo>
                    <a:lnTo>
                      <a:pt x="1560" y="269"/>
                    </a:lnTo>
                    <a:lnTo>
                      <a:pt x="1496" y="205"/>
                    </a:lnTo>
                    <a:lnTo>
                      <a:pt x="1431" y="162"/>
                    </a:lnTo>
                    <a:lnTo>
                      <a:pt x="1366" y="108"/>
                    </a:lnTo>
                    <a:lnTo>
                      <a:pt x="1291" y="76"/>
                    </a:lnTo>
                    <a:lnTo>
                      <a:pt x="1205" y="44"/>
                    </a:lnTo>
                    <a:lnTo>
                      <a:pt x="1119" y="22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696725" y="2682200"/>
                <a:ext cx="45200" cy="45200"/>
              </a:xfrm>
              <a:custGeom>
                <a:rect b="b" l="l" r="r" t="t"/>
                <a:pathLst>
                  <a:path extrusionOk="0" h="1808" w="1808">
                    <a:moveTo>
                      <a:pt x="839" y="1"/>
                    </a:moveTo>
                    <a:lnTo>
                      <a:pt x="743" y="11"/>
                    </a:lnTo>
                    <a:lnTo>
                      <a:pt x="657" y="33"/>
                    </a:lnTo>
                    <a:lnTo>
                      <a:pt x="571" y="54"/>
                    </a:lnTo>
                    <a:lnTo>
                      <a:pt x="484" y="97"/>
                    </a:lnTo>
                    <a:lnTo>
                      <a:pt x="409" y="140"/>
                    </a:lnTo>
                    <a:lnTo>
                      <a:pt x="334" y="183"/>
                    </a:lnTo>
                    <a:lnTo>
                      <a:pt x="269" y="248"/>
                    </a:lnTo>
                    <a:lnTo>
                      <a:pt x="216" y="30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7"/>
                    </a:lnTo>
                    <a:lnTo>
                      <a:pt x="44" y="613"/>
                    </a:lnTo>
                    <a:lnTo>
                      <a:pt x="22" y="700"/>
                    </a:lnTo>
                    <a:lnTo>
                      <a:pt x="11" y="796"/>
                    </a:lnTo>
                    <a:lnTo>
                      <a:pt x="1" y="893"/>
                    </a:lnTo>
                    <a:lnTo>
                      <a:pt x="1" y="990"/>
                    </a:lnTo>
                    <a:lnTo>
                      <a:pt x="22" y="1076"/>
                    </a:lnTo>
                    <a:lnTo>
                      <a:pt x="33" y="1162"/>
                    </a:lnTo>
                    <a:lnTo>
                      <a:pt x="65" y="1248"/>
                    </a:lnTo>
                    <a:lnTo>
                      <a:pt x="108" y="1334"/>
                    </a:lnTo>
                    <a:lnTo>
                      <a:pt x="151" y="1409"/>
                    </a:lnTo>
                    <a:lnTo>
                      <a:pt x="194" y="1474"/>
                    </a:lnTo>
                    <a:lnTo>
                      <a:pt x="259" y="1538"/>
                    </a:lnTo>
                    <a:lnTo>
                      <a:pt x="323" y="1603"/>
                    </a:lnTo>
                    <a:lnTo>
                      <a:pt x="388" y="1657"/>
                    </a:lnTo>
                    <a:lnTo>
                      <a:pt x="463" y="1700"/>
                    </a:lnTo>
                    <a:lnTo>
                      <a:pt x="549" y="1732"/>
                    </a:lnTo>
                    <a:lnTo>
                      <a:pt x="624" y="1764"/>
                    </a:lnTo>
                    <a:lnTo>
                      <a:pt x="721" y="1786"/>
                    </a:lnTo>
                    <a:lnTo>
                      <a:pt x="807" y="1796"/>
                    </a:lnTo>
                    <a:lnTo>
                      <a:pt x="904" y="1807"/>
                    </a:lnTo>
                    <a:lnTo>
                      <a:pt x="1001" y="1796"/>
                    </a:lnTo>
                    <a:lnTo>
                      <a:pt x="1097" y="1786"/>
                    </a:lnTo>
                    <a:lnTo>
                      <a:pt x="1183" y="1764"/>
                    </a:lnTo>
                    <a:lnTo>
                      <a:pt x="1269" y="1732"/>
                    </a:lnTo>
                    <a:lnTo>
                      <a:pt x="1345" y="1700"/>
                    </a:lnTo>
                    <a:lnTo>
                      <a:pt x="1420" y="1657"/>
                    </a:lnTo>
                    <a:lnTo>
                      <a:pt x="1495" y="1603"/>
                    </a:lnTo>
                    <a:lnTo>
                      <a:pt x="1560" y="1538"/>
                    </a:lnTo>
                    <a:lnTo>
                      <a:pt x="1614" y="1474"/>
                    </a:lnTo>
                    <a:lnTo>
                      <a:pt x="1667" y="1409"/>
                    </a:lnTo>
                    <a:lnTo>
                      <a:pt x="1710" y="1334"/>
                    </a:lnTo>
                    <a:lnTo>
                      <a:pt x="1743" y="1248"/>
                    </a:lnTo>
                    <a:lnTo>
                      <a:pt x="1775" y="1162"/>
                    </a:lnTo>
                    <a:lnTo>
                      <a:pt x="1796" y="1076"/>
                    </a:lnTo>
                    <a:lnTo>
                      <a:pt x="1807" y="979"/>
                    </a:lnTo>
                    <a:lnTo>
                      <a:pt x="1807" y="882"/>
                    </a:lnTo>
                    <a:lnTo>
                      <a:pt x="1807" y="796"/>
                    </a:lnTo>
                    <a:lnTo>
                      <a:pt x="1786" y="710"/>
                    </a:lnTo>
                    <a:lnTo>
                      <a:pt x="1764" y="624"/>
                    </a:lnTo>
                    <a:lnTo>
                      <a:pt x="1743" y="538"/>
                    </a:lnTo>
                    <a:lnTo>
                      <a:pt x="1700" y="463"/>
                    </a:lnTo>
                    <a:lnTo>
                      <a:pt x="1657" y="388"/>
                    </a:lnTo>
                    <a:lnTo>
                      <a:pt x="1614" y="323"/>
                    </a:lnTo>
                    <a:lnTo>
                      <a:pt x="1560" y="259"/>
                    </a:lnTo>
                    <a:lnTo>
                      <a:pt x="1495" y="205"/>
                    </a:lnTo>
                    <a:lnTo>
                      <a:pt x="1431" y="151"/>
                    </a:lnTo>
                    <a:lnTo>
                      <a:pt x="1355" y="108"/>
                    </a:lnTo>
                    <a:lnTo>
                      <a:pt x="1280" y="76"/>
                    </a:lnTo>
                    <a:lnTo>
                      <a:pt x="1194" y="44"/>
                    </a:lnTo>
                    <a:lnTo>
                      <a:pt x="1108" y="22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1956450" y="1817400"/>
                <a:ext cx="45175" cy="45175"/>
              </a:xfrm>
              <a:custGeom>
                <a:rect b="b" l="l" r="r" t="t"/>
                <a:pathLst>
                  <a:path extrusionOk="0" h="1807" w="1807">
                    <a:moveTo>
                      <a:pt x="785" y="0"/>
                    </a:moveTo>
                    <a:lnTo>
                      <a:pt x="688" y="22"/>
                    </a:lnTo>
                    <a:lnTo>
                      <a:pt x="602" y="43"/>
                    </a:lnTo>
                    <a:lnTo>
                      <a:pt x="516" y="76"/>
                    </a:lnTo>
                    <a:lnTo>
                      <a:pt x="441" y="119"/>
                    </a:lnTo>
                    <a:lnTo>
                      <a:pt x="366" y="162"/>
                    </a:lnTo>
                    <a:lnTo>
                      <a:pt x="301" y="215"/>
                    </a:lnTo>
                    <a:lnTo>
                      <a:pt x="237" y="280"/>
                    </a:lnTo>
                    <a:lnTo>
                      <a:pt x="183" y="344"/>
                    </a:lnTo>
                    <a:lnTo>
                      <a:pt x="129" y="420"/>
                    </a:lnTo>
                    <a:lnTo>
                      <a:pt x="86" y="495"/>
                    </a:lnTo>
                    <a:lnTo>
                      <a:pt x="54" y="570"/>
                    </a:lnTo>
                    <a:lnTo>
                      <a:pt x="32" y="656"/>
                    </a:lnTo>
                    <a:lnTo>
                      <a:pt x="11" y="753"/>
                    </a:lnTo>
                    <a:lnTo>
                      <a:pt x="0" y="850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43" y="1205"/>
                    </a:lnTo>
                    <a:lnTo>
                      <a:pt x="75" y="1280"/>
                    </a:lnTo>
                    <a:lnTo>
                      <a:pt x="118" y="1366"/>
                    </a:lnTo>
                    <a:lnTo>
                      <a:pt x="161" y="1430"/>
                    </a:lnTo>
                    <a:lnTo>
                      <a:pt x="215" y="1495"/>
                    </a:lnTo>
                    <a:lnTo>
                      <a:pt x="269" y="1559"/>
                    </a:lnTo>
                    <a:lnTo>
                      <a:pt x="333" y="1613"/>
                    </a:lnTo>
                    <a:lnTo>
                      <a:pt x="398" y="1667"/>
                    </a:lnTo>
                    <a:lnTo>
                      <a:pt x="473" y="1699"/>
                    </a:lnTo>
                    <a:lnTo>
                      <a:pt x="549" y="1742"/>
                    </a:lnTo>
                    <a:lnTo>
                      <a:pt x="635" y="1764"/>
                    </a:lnTo>
                    <a:lnTo>
                      <a:pt x="721" y="1785"/>
                    </a:lnTo>
                    <a:lnTo>
                      <a:pt x="807" y="1796"/>
                    </a:lnTo>
                    <a:lnTo>
                      <a:pt x="903" y="1807"/>
                    </a:lnTo>
                    <a:lnTo>
                      <a:pt x="1000" y="1796"/>
                    </a:lnTo>
                    <a:lnTo>
                      <a:pt x="1086" y="1785"/>
                    </a:lnTo>
                    <a:lnTo>
                      <a:pt x="1183" y="1764"/>
                    </a:lnTo>
                    <a:lnTo>
                      <a:pt x="1269" y="1732"/>
                    </a:lnTo>
                    <a:lnTo>
                      <a:pt x="1344" y="1699"/>
                    </a:lnTo>
                    <a:lnTo>
                      <a:pt x="1420" y="1656"/>
                    </a:lnTo>
                    <a:lnTo>
                      <a:pt x="1484" y="1603"/>
                    </a:lnTo>
                    <a:lnTo>
                      <a:pt x="1549" y="1538"/>
                    </a:lnTo>
                    <a:lnTo>
                      <a:pt x="1613" y="1484"/>
                    </a:lnTo>
                    <a:lnTo>
                      <a:pt x="1656" y="1409"/>
                    </a:lnTo>
                    <a:lnTo>
                      <a:pt x="1710" y="1334"/>
                    </a:lnTo>
                    <a:lnTo>
                      <a:pt x="1742" y="1248"/>
                    </a:lnTo>
                    <a:lnTo>
                      <a:pt x="1774" y="1172"/>
                    </a:lnTo>
                    <a:lnTo>
                      <a:pt x="1796" y="1076"/>
                    </a:lnTo>
                    <a:lnTo>
                      <a:pt x="1807" y="990"/>
                    </a:lnTo>
                    <a:lnTo>
                      <a:pt x="1807" y="893"/>
                    </a:lnTo>
                    <a:lnTo>
                      <a:pt x="1807" y="796"/>
                    </a:lnTo>
                    <a:lnTo>
                      <a:pt x="1785" y="699"/>
                    </a:lnTo>
                    <a:lnTo>
                      <a:pt x="1764" y="613"/>
                    </a:lnTo>
                    <a:lnTo>
                      <a:pt x="1731" y="527"/>
                    </a:lnTo>
                    <a:lnTo>
                      <a:pt x="1699" y="452"/>
                    </a:lnTo>
                    <a:lnTo>
                      <a:pt x="1645" y="377"/>
                    </a:lnTo>
                    <a:lnTo>
                      <a:pt x="1592" y="301"/>
                    </a:lnTo>
                    <a:lnTo>
                      <a:pt x="1538" y="248"/>
                    </a:lnTo>
                    <a:lnTo>
                      <a:pt x="1473" y="183"/>
                    </a:lnTo>
                    <a:lnTo>
                      <a:pt x="1398" y="140"/>
                    </a:lnTo>
                    <a:lnTo>
                      <a:pt x="1323" y="97"/>
                    </a:lnTo>
                    <a:lnTo>
                      <a:pt x="1247" y="54"/>
                    </a:lnTo>
                    <a:lnTo>
                      <a:pt x="1161" y="33"/>
                    </a:lnTo>
                    <a:lnTo>
                      <a:pt x="1065" y="11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1720400" y="15034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893" y="1"/>
                    </a:moveTo>
                    <a:lnTo>
                      <a:pt x="797" y="12"/>
                    </a:lnTo>
                    <a:lnTo>
                      <a:pt x="711" y="22"/>
                    </a:lnTo>
                    <a:lnTo>
                      <a:pt x="625" y="44"/>
                    </a:lnTo>
                    <a:lnTo>
                      <a:pt x="549" y="65"/>
                    </a:lnTo>
                    <a:lnTo>
                      <a:pt x="474" y="108"/>
                    </a:lnTo>
                    <a:lnTo>
                      <a:pt x="399" y="151"/>
                    </a:lnTo>
                    <a:lnTo>
                      <a:pt x="324" y="205"/>
                    </a:lnTo>
                    <a:lnTo>
                      <a:pt x="270" y="259"/>
                    </a:lnTo>
                    <a:lnTo>
                      <a:pt x="205" y="323"/>
                    </a:lnTo>
                    <a:lnTo>
                      <a:pt x="152" y="388"/>
                    </a:lnTo>
                    <a:lnTo>
                      <a:pt x="109" y="463"/>
                    </a:lnTo>
                    <a:lnTo>
                      <a:pt x="76" y="539"/>
                    </a:lnTo>
                    <a:lnTo>
                      <a:pt x="44" y="614"/>
                    </a:lnTo>
                    <a:lnTo>
                      <a:pt x="23" y="700"/>
                    </a:lnTo>
                    <a:lnTo>
                      <a:pt x="1" y="786"/>
                    </a:lnTo>
                    <a:lnTo>
                      <a:pt x="1" y="883"/>
                    </a:lnTo>
                    <a:lnTo>
                      <a:pt x="1" y="969"/>
                    </a:lnTo>
                    <a:lnTo>
                      <a:pt x="12" y="1065"/>
                    </a:lnTo>
                    <a:lnTo>
                      <a:pt x="33" y="1151"/>
                    </a:lnTo>
                    <a:lnTo>
                      <a:pt x="66" y="1237"/>
                    </a:lnTo>
                    <a:lnTo>
                      <a:pt x="109" y="1313"/>
                    </a:lnTo>
                    <a:lnTo>
                      <a:pt x="152" y="1388"/>
                    </a:lnTo>
                    <a:lnTo>
                      <a:pt x="205" y="1463"/>
                    </a:lnTo>
                    <a:lnTo>
                      <a:pt x="259" y="1528"/>
                    </a:lnTo>
                    <a:lnTo>
                      <a:pt x="334" y="1582"/>
                    </a:lnTo>
                    <a:lnTo>
                      <a:pt x="399" y="1635"/>
                    </a:lnTo>
                    <a:lnTo>
                      <a:pt x="474" y="1678"/>
                    </a:lnTo>
                    <a:lnTo>
                      <a:pt x="560" y="1721"/>
                    </a:lnTo>
                    <a:lnTo>
                      <a:pt x="646" y="1754"/>
                    </a:lnTo>
                    <a:lnTo>
                      <a:pt x="732" y="1764"/>
                    </a:lnTo>
                    <a:lnTo>
                      <a:pt x="818" y="1786"/>
                    </a:lnTo>
                    <a:lnTo>
                      <a:pt x="915" y="1786"/>
                    </a:lnTo>
                    <a:lnTo>
                      <a:pt x="1012" y="1775"/>
                    </a:lnTo>
                    <a:lnTo>
                      <a:pt x="1098" y="1764"/>
                    </a:lnTo>
                    <a:lnTo>
                      <a:pt x="1184" y="1732"/>
                    </a:lnTo>
                    <a:lnTo>
                      <a:pt x="1259" y="1700"/>
                    </a:lnTo>
                    <a:lnTo>
                      <a:pt x="1334" y="1668"/>
                    </a:lnTo>
                    <a:lnTo>
                      <a:pt x="1410" y="1625"/>
                    </a:lnTo>
                    <a:lnTo>
                      <a:pt x="1474" y="1571"/>
                    </a:lnTo>
                    <a:lnTo>
                      <a:pt x="1539" y="1506"/>
                    </a:lnTo>
                    <a:lnTo>
                      <a:pt x="1592" y="1442"/>
                    </a:lnTo>
                    <a:lnTo>
                      <a:pt x="1635" y="1377"/>
                    </a:lnTo>
                    <a:lnTo>
                      <a:pt x="1678" y="1302"/>
                    </a:lnTo>
                    <a:lnTo>
                      <a:pt x="1721" y="1227"/>
                    </a:lnTo>
                    <a:lnTo>
                      <a:pt x="1743" y="1141"/>
                    </a:lnTo>
                    <a:lnTo>
                      <a:pt x="1764" y="1055"/>
                    </a:lnTo>
                    <a:lnTo>
                      <a:pt x="1775" y="969"/>
                    </a:lnTo>
                    <a:lnTo>
                      <a:pt x="1786" y="883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3" y="614"/>
                    </a:lnTo>
                    <a:lnTo>
                      <a:pt x="1711" y="539"/>
                    </a:lnTo>
                    <a:lnTo>
                      <a:pt x="1668" y="463"/>
                    </a:lnTo>
                    <a:lnTo>
                      <a:pt x="1625" y="388"/>
                    </a:lnTo>
                    <a:lnTo>
                      <a:pt x="1571" y="323"/>
                    </a:lnTo>
                    <a:lnTo>
                      <a:pt x="1517" y="259"/>
                    </a:lnTo>
                    <a:lnTo>
                      <a:pt x="1453" y="205"/>
                    </a:lnTo>
                    <a:lnTo>
                      <a:pt x="1388" y="151"/>
                    </a:lnTo>
                    <a:lnTo>
                      <a:pt x="1313" y="108"/>
                    </a:lnTo>
                    <a:lnTo>
                      <a:pt x="1238" y="65"/>
                    </a:lnTo>
                    <a:lnTo>
                      <a:pt x="1152" y="44"/>
                    </a:lnTo>
                    <a:lnTo>
                      <a:pt x="1066" y="22"/>
                    </a:lnTo>
                    <a:lnTo>
                      <a:pt x="980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774950" y="2760150"/>
                <a:ext cx="44650" cy="44925"/>
              </a:xfrm>
              <a:custGeom>
                <a:rect b="b" l="l" r="r" t="t"/>
                <a:pathLst>
                  <a:path extrusionOk="0" h="1797" w="1786">
                    <a:moveTo>
                      <a:pt x="839" y="1"/>
                    </a:moveTo>
                    <a:lnTo>
                      <a:pt x="753" y="12"/>
                    </a:lnTo>
                    <a:lnTo>
                      <a:pt x="667" y="33"/>
                    </a:lnTo>
                    <a:lnTo>
                      <a:pt x="581" y="55"/>
                    </a:lnTo>
                    <a:lnTo>
                      <a:pt x="506" y="87"/>
                    </a:lnTo>
                    <a:lnTo>
                      <a:pt x="431" y="130"/>
                    </a:lnTo>
                    <a:lnTo>
                      <a:pt x="366" y="173"/>
                    </a:lnTo>
                    <a:lnTo>
                      <a:pt x="291" y="227"/>
                    </a:lnTo>
                    <a:lnTo>
                      <a:pt x="237" y="281"/>
                    </a:lnTo>
                    <a:lnTo>
                      <a:pt x="184" y="345"/>
                    </a:lnTo>
                    <a:lnTo>
                      <a:pt x="130" y="420"/>
                    </a:lnTo>
                    <a:lnTo>
                      <a:pt x="87" y="485"/>
                    </a:lnTo>
                    <a:lnTo>
                      <a:pt x="54" y="571"/>
                    </a:lnTo>
                    <a:lnTo>
                      <a:pt x="33" y="646"/>
                    </a:lnTo>
                    <a:lnTo>
                      <a:pt x="11" y="732"/>
                    </a:lnTo>
                    <a:lnTo>
                      <a:pt x="1" y="829"/>
                    </a:lnTo>
                    <a:lnTo>
                      <a:pt x="1" y="926"/>
                    </a:lnTo>
                    <a:lnTo>
                      <a:pt x="1" y="1012"/>
                    </a:lnTo>
                    <a:lnTo>
                      <a:pt x="22" y="1108"/>
                    </a:lnTo>
                    <a:lnTo>
                      <a:pt x="44" y="1195"/>
                    </a:lnTo>
                    <a:lnTo>
                      <a:pt x="76" y="1270"/>
                    </a:lnTo>
                    <a:lnTo>
                      <a:pt x="119" y="1356"/>
                    </a:lnTo>
                    <a:lnTo>
                      <a:pt x="162" y="1420"/>
                    </a:lnTo>
                    <a:lnTo>
                      <a:pt x="216" y="1496"/>
                    </a:lnTo>
                    <a:lnTo>
                      <a:pt x="280" y="1560"/>
                    </a:lnTo>
                    <a:lnTo>
                      <a:pt x="345" y="1614"/>
                    </a:lnTo>
                    <a:lnTo>
                      <a:pt x="420" y="1657"/>
                    </a:lnTo>
                    <a:lnTo>
                      <a:pt x="495" y="1700"/>
                    </a:lnTo>
                    <a:lnTo>
                      <a:pt x="581" y="1743"/>
                    </a:lnTo>
                    <a:lnTo>
                      <a:pt x="667" y="1764"/>
                    </a:lnTo>
                    <a:lnTo>
                      <a:pt x="753" y="1786"/>
                    </a:lnTo>
                    <a:lnTo>
                      <a:pt x="850" y="1797"/>
                    </a:lnTo>
                    <a:lnTo>
                      <a:pt x="947" y="1797"/>
                    </a:lnTo>
                    <a:lnTo>
                      <a:pt x="1033" y="1786"/>
                    </a:lnTo>
                    <a:lnTo>
                      <a:pt x="1119" y="1764"/>
                    </a:lnTo>
                    <a:lnTo>
                      <a:pt x="1205" y="1732"/>
                    </a:lnTo>
                    <a:lnTo>
                      <a:pt x="1291" y="1700"/>
                    </a:lnTo>
                    <a:lnTo>
                      <a:pt x="1366" y="1657"/>
                    </a:lnTo>
                    <a:lnTo>
                      <a:pt x="1442" y="1614"/>
                    </a:lnTo>
                    <a:lnTo>
                      <a:pt x="1506" y="1549"/>
                    </a:lnTo>
                    <a:lnTo>
                      <a:pt x="1571" y="1496"/>
                    </a:lnTo>
                    <a:lnTo>
                      <a:pt x="1624" y="1420"/>
                    </a:lnTo>
                    <a:lnTo>
                      <a:pt x="1667" y="1345"/>
                    </a:lnTo>
                    <a:lnTo>
                      <a:pt x="1710" y="1270"/>
                    </a:lnTo>
                    <a:lnTo>
                      <a:pt x="1743" y="1184"/>
                    </a:lnTo>
                    <a:lnTo>
                      <a:pt x="1764" y="1098"/>
                    </a:lnTo>
                    <a:lnTo>
                      <a:pt x="1775" y="1012"/>
                    </a:lnTo>
                    <a:lnTo>
                      <a:pt x="1786" y="915"/>
                    </a:lnTo>
                    <a:lnTo>
                      <a:pt x="1786" y="818"/>
                    </a:lnTo>
                    <a:lnTo>
                      <a:pt x="1775" y="732"/>
                    </a:lnTo>
                    <a:lnTo>
                      <a:pt x="1753" y="646"/>
                    </a:lnTo>
                    <a:lnTo>
                      <a:pt x="1721" y="571"/>
                    </a:lnTo>
                    <a:lnTo>
                      <a:pt x="1689" y="485"/>
                    </a:lnTo>
                    <a:lnTo>
                      <a:pt x="1646" y="420"/>
                    </a:lnTo>
                    <a:lnTo>
                      <a:pt x="1603" y="345"/>
                    </a:lnTo>
                    <a:lnTo>
                      <a:pt x="1549" y="281"/>
                    </a:lnTo>
                    <a:lnTo>
                      <a:pt x="1485" y="227"/>
                    </a:lnTo>
                    <a:lnTo>
                      <a:pt x="1420" y="173"/>
                    </a:lnTo>
                    <a:lnTo>
                      <a:pt x="1356" y="130"/>
                    </a:lnTo>
                    <a:lnTo>
                      <a:pt x="1280" y="87"/>
                    </a:lnTo>
                    <a:lnTo>
                      <a:pt x="1194" y="55"/>
                    </a:lnTo>
                    <a:lnTo>
                      <a:pt x="1108" y="33"/>
                    </a:lnTo>
                    <a:lnTo>
                      <a:pt x="1022" y="12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3"/>
              <p:cNvSpPr/>
              <p:nvPr/>
            </p:nvSpPr>
            <p:spPr>
              <a:xfrm>
                <a:off x="1720400" y="2760150"/>
                <a:ext cx="44650" cy="44925"/>
              </a:xfrm>
              <a:custGeom>
                <a:rect b="b" l="l" r="r" t="t"/>
                <a:pathLst>
                  <a:path extrusionOk="0" h="1797" w="1786">
                    <a:moveTo>
                      <a:pt x="829" y="1"/>
                    </a:moveTo>
                    <a:lnTo>
                      <a:pt x="732" y="12"/>
                    </a:lnTo>
                    <a:lnTo>
                      <a:pt x="646" y="33"/>
                    </a:lnTo>
                    <a:lnTo>
                      <a:pt x="571" y="65"/>
                    </a:lnTo>
                    <a:lnTo>
                      <a:pt x="485" y="98"/>
                    </a:lnTo>
                    <a:lnTo>
                      <a:pt x="420" y="130"/>
                    </a:lnTo>
                    <a:lnTo>
                      <a:pt x="345" y="184"/>
                    </a:lnTo>
                    <a:lnTo>
                      <a:pt x="281" y="237"/>
                    </a:lnTo>
                    <a:lnTo>
                      <a:pt x="227" y="291"/>
                    </a:lnTo>
                    <a:lnTo>
                      <a:pt x="173" y="356"/>
                    </a:lnTo>
                    <a:lnTo>
                      <a:pt x="119" y="431"/>
                    </a:lnTo>
                    <a:lnTo>
                      <a:pt x="87" y="506"/>
                    </a:lnTo>
                    <a:lnTo>
                      <a:pt x="55" y="582"/>
                    </a:lnTo>
                    <a:lnTo>
                      <a:pt x="23" y="668"/>
                    </a:lnTo>
                    <a:lnTo>
                      <a:pt x="1" y="754"/>
                    </a:lnTo>
                    <a:lnTo>
                      <a:pt x="1" y="850"/>
                    </a:lnTo>
                    <a:lnTo>
                      <a:pt x="1" y="936"/>
                    </a:lnTo>
                    <a:lnTo>
                      <a:pt x="1" y="1033"/>
                    </a:lnTo>
                    <a:lnTo>
                      <a:pt x="23" y="1119"/>
                    </a:lnTo>
                    <a:lnTo>
                      <a:pt x="44" y="1205"/>
                    </a:lnTo>
                    <a:lnTo>
                      <a:pt x="87" y="1291"/>
                    </a:lnTo>
                    <a:lnTo>
                      <a:pt x="119" y="1367"/>
                    </a:lnTo>
                    <a:lnTo>
                      <a:pt x="173" y="1442"/>
                    </a:lnTo>
                    <a:lnTo>
                      <a:pt x="227" y="1506"/>
                    </a:lnTo>
                    <a:lnTo>
                      <a:pt x="291" y="1571"/>
                    </a:lnTo>
                    <a:lnTo>
                      <a:pt x="356" y="1625"/>
                    </a:lnTo>
                    <a:lnTo>
                      <a:pt x="431" y="1668"/>
                    </a:lnTo>
                    <a:lnTo>
                      <a:pt x="506" y="1711"/>
                    </a:lnTo>
                    <a:lnTo>
                      <a:pt x="592" y="1743"/>
                    </a:lnTo>
                    <a:lnTo>
                      <a:pt x="678" y="1764"/>
                    </a:lnTo>
                    <a:lnTo>
                      <a:pt x="775" y="1786"/>
                    </a:lnTo>
                    <a:lnTo>
                      <a:pt x="861" y="1797"/>
                    </a:lnTo>
                    <a:lnTo>
                      <a:pt x="958" y="1786"/>
                    </a:lnTo>
                    <a:lnTo>
                      <a:pt x="1044" y="1775"/>
                    </a:lnTo>
                    <a:lnTo>
                      <a:pt x="1130" y="1764"/>
                    </a:lnTo>
                    <a:lnTo>
                      <a:pt x="1216" y="1732"/>
                    </a:lnTo>
                    <a:lnTo>
                      <a:pt x="1291" y="1700"/>
                    </a:lnTo>
                    <a:lnTo>
                      <a:pt x="1367" y="1657"/>
                    </a:lnTo>
                    <a:lnTo>
                      <a:pt x="1431" y="1614"/>
                    </a:lnTo>
                    <a:lnTo>
                      <a:pt x="1496" y="1560"/>
                    </a:lnTo>
                    <a:lnTo>
                      <a:pt x="1560" y="1496"/>
                    </a:lnTo>
                    <a:lnTo>
                      <a:pt x="1614" y="1431"/>
                    </a:lnTo>
                    <a:lnTo>
                      <a:pt x="1657" y="1367"/>
                    </a:lnTo>
                    <a:lnTo>
                      <a:pt x="1700" y="1291"/>
                    </a:lnTo>
                    <a:lnTo>
                      <a:pt x="1732" y="1216"/>
                    </a:lnTo>
                    <a:lnTo>
                      <a:pt x="1754" y="1130"/>
                    </a:lnTo>
                    <a:lnTo>
                      <a:pt x="1775" y="1044"/>
                    </a:lnTo>
                    <a:lnTo>
                      <a:pt x="1786" y="947"/>
                    </a:lnTo>
                    <a:lnTo>
                      <a:pt x="1786" y="850"/>
                    </a:lnTo>
                    <a:lnTo>
                      <a:pt x="1775" y="764"/>
                    </a:lnTo>
                    <a:lnTo>
                      <a:pt x="1754" y="678"/>
                    </a:lnTo>
                    <a:lnTo>
                      <a:pt x="1732" y="592"/>
                    </a:lnTo>
                    <a:lnTo>
                      <a:pt x="1700" y="506"/>
                    </a:lnTo>
                    <a:lnTo>
                      <a:pt x="1657" y="431"/>
                    </a:lnTo>
                    <a:lnTo>
                      <a:pt x="1614" y="356"/>
                    </a:lnTo>
                    <a:lnTo>
                      <a:pt x="1549" y="291"/>
                    </a:lnTo>
                    <a:lnTo>
                      <a:pt x="1496" y="227"/>
                    </a:lnTo>
                    <a:lnTo>
                      <a:pt x="1420" y="173"/>
                    </a:lnTo>
                    <a:lnTo>
                      <a:pt x="1345" y="130"/>
                    </a:lnTo>
                    <a:lnTo>
                      <a:pt x="1270" y="87"/>
                    </a:lnTo>
                    <a:lnTo>
                      <a:pt x="1184" y="55"/>
                    </a:lnTo>
                    <a:lnTo>
                      <a:pt x="1098" y="22"/>
                    </a:lnTo>
                    <a:lnTo>
                      <a:pt x="1012" y="12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3"/>
              <p:cNvSpPr/>
              <p:nvPr/>
            </p:nvSpPr>
            <p:spPr>
              <a:xfrm>
                <a:off x="1956450" y="2445625"/>
                <a:ext cx="45175" cy="45475"/>
              </a:xfrm>
              <a:custGeom>
                <a:rect b="b" l="l" r="r" t="t"/>
                <a:pathLst>
                  <a:path extrusionOk="0" h="1819" w="1807">
                    <a:moveTo>
                      <a:pt x="925" y="1"/>
                    </a:moveTo>
                    <a:lnTo>
                      <a:pt x="828" y="12"/>
                    </a:lnTo>
                    <a:lnTo>
                      <a:pt x="731" y="22"/>
                    </a:lnTo>
                    <a:lnTo>
                      <a:pt x="645" y="44"/>
                    </a:lnTo>
                    <a:lnTo>
                      <a:pt x="559" y="65"/>
                    </a:lnTo>
                    <a:lnTo>
                      <a:pt x="473" y="109"/>
                    </a:lnTo>
                    <a:lnTo>
                      <a:pt x="398" y="152"/>
                    </a:lnTo>
                    <a:lnTo>
                      <a:pt x="333" y="195"/>
                    </a:lnTo>
                    <a:lnTo>
                      <a:pt x="269" y="248"/>
                    </a:lnTo>
                    <a:lnTo>
                      <a:pt x="204" y="313"/>
                    </a:lnTo>
                    <a:lnTo>
                      <a:pt x="161" y="388"/>
                    </a:lnTo>
                    <a:lnTo>
                      <a:pt x="108" y="453"/>
                    </a:lnTo>
                    <a:lnTo>
                      <a:pt x="75" y="539"/>
                    </a:lnTo>
                    <a:lnTo>
                      <a:pt x="43" y="614"/>
                    </a:lnTo>
                    <a:lnTo>
                      <a:pt x="22" y="711"/>
                    </a:lnTo>
                    <a:lnTo>
                      <a:pt x="0" y="797"/>
                    </a:lnTo>
                    <a:lnTo>
                      <a:pt x="0" y="893"/>
                    </a:lnTo>
                    <a:lnTo>
                      <a:pt x="0" y="990"/>
                    </a:lnTo>
                    <a:lnTo>
                      <a:pt x="11" y="1076"/>
                    </a:lnTo>
                    <a:lnTo>
                      <a:pt x="32" y="1173"/>
                    </a:lnTo>
                    <a:lnTo>
                      <a:pt x="65" y="1259"/>
                    </a:lnTo>
                    <a:lnTo>
                      <a:pt x="97" y="1334"/>
                    </a:lnTo>
                    <a:lnTo>
                      <a:pt x="140" y="1410"/>
                    </a:lnTo>
                    <a:lnTo>
                      <a:pt x="194" y="1485"/>
                    </a:lnTo>
                    <a:lnTo>
                      <a:pt x="247" y="1549"/>
                    </a:lnTo>
                    <a:lnTo>
                      <a:pt x="312" y="1603"/>
                    </a:lnTo>
                    <a:lnTo>
                      <a:pt x="376" y="1657"/>
                    </a:lnTo>
                    <a:lnTo>
                      <a:pt x="452" y="1700"/>
                    </a:lnTo>
                    <a:lnTo>
                      <a:pt x="527" y="1743"/>
                    </a:lnTo>
                    <a:lnTo>
                      <a:pt x="613" y="1775"/>
                    </a:lnTo>
                    <a:lnTo>
                      <a:pt x="699" y="1797"/>
                    </a:lnTo>
                    <a:lnTo>
                      <a:pt x="796" y="1807"/>
                    </a:lnTo>
                    <a:lnTo>
                      <a:pt x="882" y="1818"/>
                    </a:lnTo>
                    <a:lnTo>
                      <a:pt x="979" y="1807"/>
                    </a:lnTo>
                    <a:lnTo>
                      <a:pt x="1075" y="1797"/>
                    </a:lnTo>
                    <a:lnTo>
                      <a:pt x="1161" y="1786"/>
                    </a:lnTo>
                    <a:lnTo>
                      <a:pt x="1247" y="1754"/>
                    </a:lnTo>
                    <a:lnTo>
                      <a:pt x="1333" y="1721"/>
                    </a:lnTo>
                    <a:lnTo>
                      <a:pt x="1409" y="1678"/>
                    </a:lnTo>
                    <a:lnTo>
                      <a:pt x="1473" y="1625"/>
                    </a:lnTo>
                    <a:lnTo>
                      <a:pt x="1538" y="1571"/>
                    </a:lnTo>
                    <a:lnTo>
                      <a:pt x="1602" y="1506"/>
                    </a:lnTo>
                    <a:lnTo>
                      <a:pt x="1645" y="1442"/>
                    </a:lnTo>
                    <a:lnTo>
                      <a:pt x="1699" y="1367"/>
                    </a:lnTo>
                    <a:lnTo>
                      <a:pt x="1731" y="1281"/>
                    </a:lnTo>
                    <a:lnTo>
                      <a:pt x="1764" y="1205"/>
                    </a:lnTo>
                    <a:lnTo>
                      <a:pt x="1785" y="1109"/>
                    </a:lnTo>
                    <a:lnTo>
                      <a:pt x="1807" y="1023"/>
                    </a:lnTo>
                    <a:lnTo>
                      <a:pt x="1807" y="926"/>
                    </a:lnTo>
                    <a:lnTo>
                      <a:pt x="1807" y="829"/>
                    </a:lnTo>
                    <a:lnTo>
                      <a:pt x="1796" y="743"/>
                    </a:lnTo>
                    <a:lnTo>
                      <a:pt x="1774" y="646"/>
                    </a:lnTo>
                    <a:lnTo>
                      <a:pt x="1742" y="560"/>
                    </a:lnTo>
                    <a:lnTo>
                      <a:pt x="1710" y="485"/>
                    </a:lnTo>
                    <a:lnTo>
                      <a:pt x="1667" y="410"/>
                    </a:lnTo>
                    <a:lnTo>
                      <a:pt x="1613" y="334"/>
                    </a:lnTo>
                    <a:lnTo>
                      <a:pt x="1559" y="270"/>
                    </a:lnTo>
                    <a:lnTo>
                      <a:pt x="1495" y="216"/>
                    </a:lnTo>
                    <a:lnTo>
                      <a:pt x="1430" y="162"/>
                    </a:lnTo>
                    <a:lnTo>
                      <a:pt x="1355" y="119"/>
                    </a:lnTo>
                    <a:lnTo>
                      <a:pt x="1280" y="76"/>
                    </a:lnTo>
                    <a:lnTo>
                      <a:pt x="1194" y="44"/>
                    </a:lnTo>
                    <a:lnTo>
                      <a:pt x="1108" y="22"/>
                    </a:lnTo>
                    <a:lnTo>
                      <a:pt x="1011" y="12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3"/>
              <p:cNvSpPr/>
              <p:nvPr/>
            </p:nvSpPr>
            <p:spPr>
              <a:xfrm>
                <a:off x="1876050" y="2604500"/>
                <a:ext cx="44650" cy="44650"/>
              </a:xfrm>
              <a:custGeom>
                <a:rect b="b" l="l" r="r" t="t"/>
                <a:pathLst>
                  <a:path extrusionOk="0" h="1786" w="1786">
                    <a:moveTo>
                      <a:pt x="904" y="1"/>
                    </a:moveTo>
                    <a:lnTo>
                      <a:pt x="807" y="12"/>
                    </a:lnTo>
                    <a:lnTo>
                      <a:pt x="721" y="22"/>
                    </a:lnTo>
                    <a:lnTo>
                      <a:pt x="635" y="44"/>
                    </a:lnTo>
                    <a:lnTo>
                      <a:pt x="549" y="76"/>
                    </a:lnTo>
                    <a:lnTo>
                      <a:pt x="463" y="109"/>
                    </a:lnTo>
                    <a:lnTo>
                      <a:pt x="388" y="152"/>
                    </a:lnTo>
                    <a:lnTo>
                      <a:pt x="324" y="205"/>
                    </a:lnTo>
                    <a:lnTo>
                      <a:pt x="259" y="270"/>
                    </a:lnTo>
                    <a:lnTo>
                      <a:pt x="205" y="334"/>
                    </a:lnTo>
                    <a:lnTo>
                      <a:pt x="152" y="399"/>
                    </a:lnTo>
                    <a:lnTo>
                      <a:pt x="109" y="474"/>
                    </a:lnTo>
                    <a:lnTo>
                      <a:pt x="65" y="560"/>
                    </a:lnTo>
                    <a:lnTo>
                      <a:pt x="33" y="635"/>
                    </a:lnTo>
                    <a:lnTo>
                      <a:pt x="22" y="732"/>
                    </a:lnTo>
                    <a:lnTo>
                      <a:pt x="1" y="818"/>
                    </a:lnTo>
                    <a:lnTo>
                      <a:pt x="1" y="915"/>
                    </a:lnTo>
                    <a:lnTo>
                      <a:pt x="12" y="1001"/>
                    </a:lnTo>
                    <a:lnTo>
                      <a:pt x="22" y="1098"/>
                    </a:lnTo>
                    <a:lnTo>
                      <a:pt x="44" y="1184"/>
                    </a:lnTo>
                    <a:lnTo>
                      <a:pt x="76" y="1270"/>
                    </a:lnTo>
                    <a:lnTo>
                      <a:pt x="119" y="1345"/>
                    </a:lnTo>
                    <a:lnTo>
                      <a:pt x="173" y="1420"/>
                    </a:lnTo>
                    <a:lnTo>
                      <a:pt x="227" y="1485"/>
                    </a:lnTo>
                    <a:lnTo>
                      <a:pt x="281" y="1549"/>
                    </a:lnTo>
                    <a:lnTo>
                      <a:pt x="345" y="1603"/>
                    </a:lnTo>
                    <a:lnTo>
                      <a:pt x="420" y="1657"/>
                    </a:lnTo>
                    <a:lnTo>
                      <a:pt x="496" y="1700"/>
                    </a:lnTo>
                    <a:lnTo>
                      <a:pt x="582" y="1732"/>
                    </a:lnTo>
                    <a:lnTo>
                      <a:pt x="668" y="1754"/>
                    </a:lnTo>
                    <a:lnTo>
                      <a:pt x="754" y="1775"/>
                    </a:lnTo>
                    <a:lnTo>
                      <a:pt x="840" y="1786"/>
                    </a:lnTo>
                    <a:lnTo>
                      <a:pt x="936" y="1786"/>
                    </a:lnTo>
                    <a:lnTo>
                      <a:pt x="1033" y="1775"/>
                    </a:lnTo>
                    <a:lnTo>
                      <a:pt x="1119" y="1764"/>
                    </a:lnTo>
                    <a:lnTo>
                      <a:pt x="1195" y="1732"/>
                    </a:lnTo>
                    <a:lnTo>
                      <a:pt x="1281" y="1700"/>
                    </a:lnTo>
                    <a:lnTo>
                      <a:pt x="1356" y="1668"/>
                    </a:lnTo>
                    <a:lnTo>
                      <a:pt x="1420" y="1614"/>
                    </a:lnTo>
                    <a:lnTo>
                      <a:pt x="1485" y="1560"/>
                    </a:lnTo>
                    <a:lnTo>
                      <a:pt x="1549" y="1506"/>
                    </a:lnTo>
                    <a:lnTo>
                      <a:pt x="1603" y="1442"/>
                    </a:lnTo>
                    <a:lnTo>
                      <a:pt x="1646" y="1377"/>
                    </a:lnTo>
                    <a:lnTo>
                      <a:pt x="1689" y="1302"/>
                    </a:lnTo>
                    <a:lnTo>
                      <a:pt x="1721" y="1227"/>
                    </a:lnTo>
                    <a:lnTo>
                      <a:pt x="1754" y="1141"/>
                    </a:lnTo>
                    <a:lnTo>
                      <a:pt x="1775" y="1055"/>
                    </a:lnTo>
                    <a:lnTo>
                      <a:pt x="1786" y="969"/>
                    </a:lnTo>
                    <a:lnTo>
                      <a:pt x="1786" y="883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3" y="614"/>
                    </a:lnTo>
                    <a:lnTo>
                      <a:pt x="1711" y="539"/>
                    </a:lnTo>
                    <a:lnTo>
                      <a:pt x="1678" y="463"/>
                    </a:lnTo>
                    <a:lnTo>
                      <a:pt x="1635" y="388"/>
                    </a:lnTo>
                    <a:lnTo>
                      <a:pt x="1582" y="324"/>
                    </a:lnTo>
                    <a:lnTo>
                      <a:pt x="1528" y="259"/>
                    </a:lnTo>
                    <a:lnTo>
                      <a:pt x="1463" y="205"/>
                    </a:lnTo>
                    <a:lnTo>
                      <a:pt x="1399" y="152"/>
                    </a:lnTo>
                    <a:lnTo>
                      <a:pt x="1324" y="109"/>
                    </a:lnTo>
                    <a:lnTo>
                      <a:pt x="1248" y="76"/>
                    </a:lnTo>
                    <a:lnTo>
                      <a:pt x="1162" y="44"/>
                    </a:lnTo>
                    <a:lnTo>
                      <a:pt x="1076" y="22"/>
                    </a:lnTo>
                    <a:lnTo>
                      <a:pt x="990" y="12"/>
                    </a:lnTo>
                    <a:lnTo>
                      <a:pt x="9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2034675" y="213192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28" y="0"/>
                    </a:moveTo>
                    <a:lnTo>
                      <a:pt x="742" y="11"/>
                    </a:lnTo>
                    <a:lnTo>
                      <a:pt x="656" y="33"/>
                    </a:lnTo>
                    <a:lnTo>
                      <a:pt x="570" y="54"/>
                    </a:lnTo>
                    <a:lnTo>
                      <a:pt x="495" y="86"/>
                    </a:lnTo>
                    <a:lnTo>
                      <a:pt x="420" y="129"/>
                    </a:lnTo>
                    <a:lnTo>
                      <a:pt x="355" y="172"/>
                    </a:lnTo>
                    <a:lnTo>
                      <a:pt x="291" y="237"/>
                    </a:lnTo>
                    <a:lnTo>
                      <a:pt x="226" y="291"/>
                    </a:lnTo>
                    <a:lnTo>
                      <a:pt x="172" y="355"/>
                    </a:lnTo>
                    <a:lnTo>
                      <a:pt x="129" y="430"/>
                    </a:lnTo>
                    <a:lnTo>
                      <a:pt x="86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53"/>
                    </a:lnTo>
                    <a:lnTo>
                      <a:pt x="0" y="839"/>
                    </a:lnTo>
                    <a:lnTo>
                      <a:pt x="0" y="936"/>
                    </a:lnTo>
                    <a:lnTo>
                      <a:pt x="11" y="1033"/>
                    </a:lnTo>
                    <a:lnTo>
                      <a:pt x="22" y="1119"/>
                    </a:lnTo>
                    <a:lnTo>
                      <a:pt x="54" y="1205"/>
                    </a:lnTo>
                    <a:lnTo>
                      <a:pt x="86" y="1291"/>
                    </a:lnTo>
                    <a:lnTo>
                      <a:pt x="129" y="1366"/>
                    </a:lnTo>
                    <a:lnTo>
                      <a:pt x="183" y="1430"/>
                    </a:lnTo>
                    <a:lnTo>
                      <a:pt x="237" y="1506"/>
                    </a:lnTo>
                    <a:lnTo>
                      <a:pt x="301" y="1559"/>
                    </a:lnTo>
                    <a:lnTo>
                      <a:pt x="377" y="1613"/>
                    </a:lnTo>
                    <a:lnTo>
                      <a:pt x="452" y="1667"/>
                    </a:lnTo>
                    <a:lnTo>
                      <a:pt x="527" y="1699"/>
                    </a:lnTo>
                    <a:lnTo>
                      <a:pt x="613" y="1732"/>
                    </a:lnTo>
                    <a:lnTo>
                      <a:pt x="699" y="1764"/>
                    </a:lnTo>
                    <a:lnTo>
                      <a:pt x="785" y="1775"/>
                    </a:lnTo>
                    <a:lnTo>
                      <a:pt x="979" y="1775"/>
                    </a:lnTo>
                    <a:lnTo>
                      <a:pt x="1065" y="1764"/>
                    </a:lnTo>
                    <a:lnTo>
                      <a:pt x="1151" y="1742"/>
                    </a:lnTo>
                    <a:lnTo>
                      <a:pt x="1226" y="1710"/>
                    </a:lnTo>
                    <a:lnTo>
                      <a:pt x="1301" y="1678"/>
                    </a:lnTo>
                    <a:lnTo>
                      <a:pt x="1377" y="1635"/>
                    </a:lnTo>
                    <a:lnTo>
                      <a:pt x="1452" y="1581"/>
                    </a:lnTo>
                    <a:lnTo>
                      <a:pt x="1516" y="1527"/>
                    </a:lnTo>
                    <a:lnTo>
                      <a:pt x="1570" y="1463"/>
                    </a:lnTo>
                    <a:lnTo>
                      <a:pt x="1624" y="1398"/>
                    </a:lnTo>
                    <a:lnTo>
                      <a:pt x="1667" y="1323"/>
                    </a:lnTo>
                    <a:lnTo>
                      <a:pt x="1699" y="1248"/>
                    </a:lnTo>
                    <a:lnTo>
                      <a:pt x="1731" y="1172"/>
                    </a:lnTo>
                    <a:lnTo>
                      <a:pt x="1753" y="1086"/>
                    </a:lnTo>
                    <a:lnTo>
                      <a:pt x="1774" y="1000"/>
                    </a:lnTo>
                    <a:lnTo>
                      <a:pt x="1774" y="904"/>
                    </a:lnTo>
                    <a:lnTo>
                      <a:pt x="1774" y="818"/>
                    </a:lnTo>
                    <a:lnTo>
                      <a:pt x="1764" y="731"/>
                    </a:lnTo>
                    <a:lnTo>
                      <a:pt x="1742" y="645"/>
                    </a:lnTo>
                    <a:lnTo>
                      <a:pt x="1721" y="559"/>
                    </a:lnTo>
                    <a:lnTo>
                      <a:pt x="1688" y="484"/>
                    </a:lnTo>
                    <a:lnTo>
                      <a:pt x="1645" y="409"/>
                    </a:lnTo>
                    <a:lnTo>
                      <a:pt x="1592" y="344"/>
                    </a:lnTo>
                    <a:lnTo>
                      <a:pt x="1538" y="280"/>
                    </a:lnTo>
                    <a:lnTo>
                      <a:pt x="1473" y="215"/>
                    </a:lnTo>
                    <a:lnTo>
                      <a:pt x="1409" y="162"/>
                    </a:lnTo>
                    <a:lnTo>
                      <a:pt x="1344" y="119"/>
                    </a:lnTo>
                    <a:lnTo>
                      <a:pt x="1258" y="76"/>
                    </a:lnTo>
                    <a:lnTo>
                      <a:pt x="1183" y="43"/>
                    </a:lnTo>
                    <a:lnTo>
                      <a:pt x="1097" y="22"/>
                    </a:lnTo>
                    <a:lnTo>
                      <a:pt x="1011" y="11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2034675" y="22098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785" y="1"/>
                    </a:moveTo>
                    <a:lnTo>
                      <a:pt x="699" y="22"/>
                    </a:lnTo>
                    <a:lnTo>
                      <a:pt x="624" y="44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59"/>
                    </a:lnTo>
                    <a:lnTo>
                      <a:pt x="205" y="323"/>
                    </a:lnTo>
                    <a:lnTo>
                      <a:pt x="151" y="388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3" y="624"/>
                    </a:lnTo>
                    <a:lnTo>
                      <a:pt x="22" y="700"/>
                    </a:lnTo>
                    <a:lnTo>
                      <a:pt x="11" y="796"/>
                    </a:lnTo>
                    <a:lnTo>
                      <a:pt x="0" y="882"/>
                    </a:lnTo>
                    <a:lnTo>
                      <a:pt x="0" y="979"/>
                    </a:lnTo>
                    <a:lnTo>
                      <a:pt x="22" y="1065"/>
                    </a:lnTo>
                    <a:lnTo>
                      <a:pt x="43" y="1151"/>
                    </a:lnTo>
                    <a:lnTo>
                      <a:pt x="76" y="1237"/>
                    </a:lnTo>
                    <a:lnTo>
                      <a:pt x="108" y="1312"/>
                    </a:lnTo>
                    <a:lnTo>
                      <a:pt x="162" y="1388"/>
                    </a:lnTo>
                    <a:lnTo>
                      <a:pt x="215" y="1463"/>
                    </a:lnTo>
                    <a:lnTo>
                      <a:pt x="269" y="1528"/>
                    </a:lnTo>
                    <a:lnTo>
                      <a:pt x="344" y="1581"/>
                    </a:lnTo>
                    <a:lnTo>
                      <a:pt x="409" y="1635"/>
                    </a:lnTo>
                    <a:lnTo>
                      <a:pt x="484" y="1678"/>
                    </a:lnTo>
                    <a:lnTo>
                      <a:pt x="570" y="1710"/>
                    </a:lnTo>
                    <a:lnTo>
                      <a:pt x="656" y="1743"/>
                    </a:lnTo>
                    <a:lnTo>
                      <a:pt x="742" y="1764"/>
                    </a:lnTo>
                    <a:lnTo>
                      <a:pt x="828" y="1775"/>
                    </a:lnTo>
                    <a:lnTo>
                      <a:pt x="925" y="1775"/>
                    </a:lnTo>
                    <a:lnTo>
                      <a:pt x="1011" y="1764"/>
                    </a:lnTo>
                    <a:lnTo>
                      <a:pt x="1097" y="1753"/>
                    </a:lnTo>
                    <a:lnTo>
                      <a:pt x="1183" y="1721"/>
                    </a:lnTo>
                    <a:lnTo>
                      <a:pt x="1258" y="1689"/>
                    </a:lnTo>
                    <a:lnTo>
                      <a:pt x="1344" y="1646"/>
                    </a:lnTo>
                    <a:lnTo>
                      <a:pt x="1409" y="1603"/>
                    </a:lnTo>
                    <a:lnTo>
                      <a:pt x="1473" y="1549"/>
                    </a:lnTo>
                    <a:lnTo>
                      <a:pt x="1538" y="1495"/>
                    </a:lnTo>
                    <a:lnTo>
                      <a:pt x="1592" y="1431"/>
                    </a:lnTo>
                    <a:lnTo>
                      <a:pt x="1635" y="1356"/>
                    </a:lnTo>
                    <a:lnTo>
                      <a:pt x="1678" y="1280"/>
                    </a:lnTo>
                    <a:lnTo>
                      <a:pt x="1721" y="1205"/>
                    </a:lnTo>
                    <a:lnTo>
                      <a:pt x="1742" y="1130"/>
                    </a:lnTo>
                    <a:lnTo>
                      <a:pt x="1764" y="1044"/>
                    </a:lnTo>
                    <a:lnTo>
                      <a:pt x="1774" y="958"/>
                    </a:lnTo>
                    <a:lnTo>
                      <a:pt x="1774" y="861"/>
                    </a:lnTo>
                    <a:lnTo>
                      <a:pt x="1774" y="775"/>
                    </a:lnTo>
                    <a:lnTo>
                      <a:pt x="1753" y="689"/>
                    </a:lnTo>
                    <a:lnTo>
                      <a:pt x="1731" y="603"/>
                    </a:lnTo>
                    <a:lnTo>
                      <a:pt x="1699" y="528"/>
                    </a:lnTo>
                    <a:lnTo>
                      <a:pt x="1656" y="452"/>
                    </a:lnTo>
                    <a:lnTo>
                      <a:pt x="1613" y="377"/>
                    </a:lnTo>
                    <a:lnTo>
                      <a:pt x="1559" y="312"/>
                    </a:lnTo>
                    <a:lnTo>
                      <a:pt x="1506" y="248"/>
                    </a:lnTo>
                    <a:lnTo>
                      <a:pt x="1441" y="194"/>
                    </a:lnTo>
                    <a:lnTo>
                      <a:pt x="1377" y="140"/>
                    </a:lnTo>
                    <a:lnTo>
                      <a:pt x="1301" y="97"/>
                    </a:lnTo>
                    <a:lnTo>
                      <a:pt x="1226" y="65"/>
                    </a:lnTo>
                    <a:lnTo>
                      <a:pt x="1140" y="33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460700" y="2209875"/>
                <a:ext cx="44375" cy="44375"/>
              </a:xfrm>
              <a:custGeom>
                <a:rect b="b" l="l" r="r" t="t"/>
                <a:pathLst>
                  <a:path extrusionOk="0" h="1775" w="1775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4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69" y="248"/>
                    </a:lnTo>
                    <a:lnTo>
                      <a:pt x="216" y="312"/>
                    </a:lnTo>
                    <a:lnTo>
                      <a:pt x="162" y="377"/>
                    </a:lnTo>
                    <a:lnTo>
                      <a:pt x="119" y="452"/>
                    </a:lnTo>
                    <a:lnTo>
                      <a:pt x="76" y="528"/>
                    </a:lnTo>
                    <a:lnTo>
                      <a:pt x="54" y="603"/>
                    </a:lnTo>
                    <a:lnTo>
                      <a:pt x="22" y="689"/>
                    </a:lnTo>
                    <a:lnTo>
                      <a:pt x="11" y="775"/>
                    </a:lnTo>
                    <a:lnTo>
                      <a:pt x="0" y="861"/>
                    </a:lnTo>
                    <a:lnTo>
                      <a:pt x="11" y="958"/>
                    </a:lnTo>
                    <a:lnTo>
                      <a:pt x="22" y="1054"/>
                    </a:lnTo>
                    <a:lnTo>
                      <a:pt x="43" y="1140"/>
                    </a:lnTo>
                    <a:lnTo>
                      <a:pt x="65" y="1226"/>
                    </a:lnTo>
                    <a:lnTo>
                      <a:pt x="108" y="1302"/>
                    </a:lnTo>
                    <a:lnTo>
                      <a:pt x="151" y="1377"/>
                    </a:lnTo>
                    <a:lnTo>
                      <a:pt x="205" y="1452"/>
                    </a:lnTo>
                    <a:lnTo>
                      <a:pt x="269" y="1517"/>
                    </a:lnTo>
                    <a:lnTo>
                      <a:pt x="334" y="1571"/>
                    </a:lnTo>
                    <a:lnTo>
                      <a:pt x="398" y="1624"/>
                    </a:lnTo>
                    <a:lnTo>
                      <a:pt x="474" y="1667"/>
                    </a:lnTo>
                    <a:lnTo>
                      <a:pt x="560" y="1710"/>
                    </a:lnTo>
                    <a:lnTo>
                      <a:pt x="646" y="1743"/>
                    </a:lnTo>
                    <a:lnTo>
                      <a:pt x="732" y="1764"/>
                    </a:lnTo>
                    <a:lnTo>
                      <a:pt x="818" y="1775"/>
                    </a:lnTo>
                    <a:lnTo>
                      <a:pt x="914" y="1775"/>
                    </a:lnTo>
                    <a:lnTo>
                      <a:pt x="1001" y="1764"/>
                    </a:lnTo>
                    <a:lnTo>
                      <a:pt x="1087" y="1753"/>
                    </a:lnTo>
                    <a:lnTo>
                      <a:pt x="1173" y="1732"/>
                    </a:lnTo>
                    <a:lnTo>
                      <a:pt x="1248" y="1700"/>
                    </a:lnTo>
                    <a:lnTo>
                      <a:pt x="1334" y="1657"/>
                    </a:lnTo>
                    <a:lnTo>
                      <a:pt x="1398" y="1614"/>
                    </a:lnTo>
                    <a:lnTo>
                      <a:pt x="1463" y="1560"/>
                    </a:lnTo>
                    <a:lnTo>
                      <a:pt x="1527" y="1506"/>
                    </a:lnTo>
                    <a:lnTo>
                      <a:pt x="1581" y="1442"/>
                    </a:lnTo>
                    <a:lnTo>
                      <a:pt x="1635" y="1366"/>
                    </a:lnTo>
                    <a:lnTo>
                      <a:pt x="1678" y="1302"/>
                    </a:lnTo>
                    <a:lnTo>
                      <a:pt x="1710" y="1216"/>
                    </a:lnTo>
                    <a:lnTo>
                      <a:pt x="1742" y="1140"/>
                    </a:lnTo>
                    <a:lnTo>
                      <a:pt x="1764" y="1054"/>
                    </a:lnTo>
                    <a:lnTo>
                      <a:pt x="1775" y="968"/>
                    </a:lnTo>
                    <a:lnTo>
                      <a:pt x="1775" y="882"/>
                    </a:lnTo>
                    <a:lnTo>
                      <a:pt x="1775" y="786"/>
                    </a:lnTo>
                    <a:lnTo>
                      <a:pt x="1764" y="700"/>
                    </a:lnTo>
                    <a:lnTo>
                      <a:pt x="1742" y="614"/>
                    </a:lnTo>
                    <a:lnTo>
                      <a:pt x="1710" y="538"/>
                    </a:lnTo>
                    <a:lnTo>
                      <a:pt x="1667" y="463"/>
                    </a:lnTo>
                    <a:lnTo>
                      <a:pt x="1624" y="388"/>
                    </a:lnTo>
                    <a:lnTo>
                      <a:pt x="1570" y="323"/>
                    </a:lnTo>
                    <a:lnTo>
                      <a:pt x="1517" y="259"/>
                    </a:lnTo>
                    <a:lnTo>
                      <a:pt x="1452" y="205"/>
                    </a:lnTo>
                    <a:lnTo>
                      <a:pt x="1388" y="151"/>
                    </a:lnTo>
                    <a:lnTo>
                      <a:pt x="1312" y="108"/>
                    </a:lnTo>
                    <a:lnTo>
                      <a:pt x="1237" y="65"/>
                    </a:lnTo>
                    <a:lnTo>
                      <a:pt x="1162" y="44"/>
                    </a:lnTo>
                    <a:lnTo>
                      <a:pt x="1076" y="11"/>
                    </a:ln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1406425" y="2919025"/>
                <a:ext cx="44100" cy="44125"/>
              </a:xfrm>
              <a:custGeom>
                <a:rect b="b" l="l" r="r" t="t"/>
                <a:pathLst>
                  <a:path extrusionOk="0" h="1765" w="1764">
                    <a:moveTo>
                      <a:pt x="850" y="1"/>
                    </a:moveTo>
                    <a:lnTo>
                      <a:pt x="764" y="12"/>
                    </a:lnTo>
                    <a:lnTo>
                      <a:pt x="689" y="33"/>
                    </a:lnTo>
                    <a:lnTo>
                      <a:pt x="603" y="55"/>
                    </a:lnTo>
                    <a:lnTo>
                      <a:pt x="527" y="87"/>
                    </a:lnTo>
                    <a:lnTo>
                      <a:pt x="452" y="119"/>
                    </a:lnTo>
                    <a:lnTo>
                      <a:pt x="388" y="173"/>
                    </a:lnTo>
                    <a:lnTo>
                      <a:pt x="323" y="216"/>
                    </a:lnTo>
                    <a:lnTo>
                      <a:pt x="259" y="281"/>
                    </a:lnTo>
                    <a:lnTo>
                      <a:pt x="205" y="334"/>
                    </a:lnTo>
                    <a:lnTo>
                      <a:pt x="151" y="410"/>
                    </a:lnTo>
                    <a:lnTo>
                      <a:pt x="108" y="474"/>
                    </a:lnTo>
                    <a:lnTo>
                      <a:pt x="76" y="549"/>
                    </a:lnTo>
                    <a:lnTo>
                      <a:pt x="44" y="625"/>
                    </a:lnTo>
                    <a:lnTo>
                      <a:pt x="22" y="711"/>
                    </a:lnTo>
                    <a:lnTo>
                      <a:pt x="11" y="786"/>
                    </a:lnTo>
                    <a:lnTo>
                      <a:pt x="1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4" y="1130"/>
                    </a:lnTo>
                    <a:lnTo>
                      <a:pt x="76" y="1205"/>
                    </a:lnTo>
                    <a:lnTo>
                      <a:pt x="108" y="1291"/>
                    </a:lnTo>
                    <a:lnTo>
                      <a:pt x="151" y="1356"/>
                    </a:lnTo>
                    <a:lnTo>
                      <a:pt x="205" y="1431"/>
                    </a:lnTo>
                    <a:lnTo>
                      <a:pt x="269" y="1496"/>
                    </a:lnTo>
                    <a:lnTo>
                      <a:pt x="323" y="1549"/>
                    </a:lnTo>
                    <a:lnTo>
                      <a:pt x="398" y="1603"/>
                    </a:lnTo>
                    <a:lnTo>
                      <a:pt x="474" y="1646"/>
                    </a:lnTo>
                    <a:lnTo>
                      <a:pt x="549" y="1689"/>
                    </a:lnTo>
                    <a:lnTo>
                      <a:pt x="624" y="1721"/>
                    </a:lnTo>
                    <a:lnTo>
                      <a:pt x="710" y="1743"/>
                    </a:lnTo>
                    <a:lnTo>
                      <a:pt x="796" y="1754"/>
                    </a:lnTo>
                    <a:lnTo>
                      <a:pt x="882" y="1764"/>
                    </a:lnTo>
                    <a:lnTo>
                      <a:pt x="968" y="1754"/>
                    </a:lnTo>
                    <a:lnTo>
                      <a:pt x="1054" y="1743"/>
                    </a:lnTo>
                    <a:lnTo>
                      <a:pt x="1140" y="1721"/>
                    </a:lnTo>
                    <a:lnTo>
                      <a:pt x="1226" y="1689"/>
                    </a:lnTo>
                    <a:lnTo>
                      <a:pt x="1302" y="1646"/>
                    </a:lnTo>
                    <a:lnTo>
                      <a:pt x="1366" y="1603"/>
                    </a:lnTo>
                    <a:lnTo>
                      <a:pt x="1441" y="1549"/>
                    </a:lnTo>
                    <a:lnTo>
                      <a:pt x="1506" y="1485"/>
                    </a:lnTo>
                    <a:lnTo>
                      <a:pt x="1560" y="1420"/>
                    </a:lnTo>
                    <a:lnTo>
                      <a:pt x="1613" y="1356"/>
                    </a:lnTo>
                    <a:lnTo>
                      <a:pt x="1656" y="1281"/>
                    </a:lnTo>
                    <a:lnTo>
                      <a:pt x="1689" y="1205"/>
                    </a:lnTo>
                    <a:lnTo>
                      <a:pt x="1721" y="1119"/>
                    </a:lnTo>
                    <a:lnTo>
                      <a:pt x="1742" y="1044"/>
                    </a:lnTo>
                    <a:lnTo>
                      <a:pt x="1753" y="958"/>
                    </a:lnTo>
                    <a:lnTo>
                      <a:pt x="1764" y="861"/>
                    </a:lnTo>
                    <a:lnTo>
                      <a:pt x="1753" y="775"/>
                    </a:lnTo>
                    <a:lnTo>
                      <a:pt x="1732" y="689"/>
                    </a:lnTo>
                    <a:lnTo>
                      <a:pt x="1710" y="614"/>
                    </a:lnTo>
                    <a:lnTo>
                      <a:pt x="1678" y="528"/>
                    </a:lnTo>
                    <a:lnTo>
                      <a:pt x="1635" y="453"/>
                    </a:lnTo>
                    <a:lnTo>
                      <a:pt x="1592" y="377"/>
                    </a:lnTo>
                    <a:lnTo>
                      <a:pt x="1538" y="313"/>
                    </a:lnTo>
                    <a:lnTo>
                      <a:pt x="1474" y="248"/>
                    </a:lnTo>
                    <a:lnTo>
                      <a:pt x="1409" y="194"/>
                    </a:lnTo>
                    <a:lnTo>
                      <a:pt x="1345" y="141"/>
                    </a:lnTo>
                    <a:lnTo>
                      <a:pt x="1269" y="98"/>
                    </a:lnTo>
                    <a:lnTo>
                      <a:pt x="1183" y="65"/>
                    </a:lnTo>
                    <a:lnTo>
                      <a:pt x="1108" y="33"/>
                    </a:lnTo>
                    <a:lnTo>
                      <a:pt x="1022" y="22"/>
                    </a:lnTo>
                    <a:lnTo>
                      <a:pt x="936" y="12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1092450" y="1345350"/>
                <a:ext cx="43550" cy="43575"/>
              </a:xfrm>
              <a:custGeom>
                <a:rect b="b" l="l" r="r" t="t"/>
                <a:pathLst>
                  <a:path extrusionOk="0" h="1743" w="1742">
                    <a:moveTo>
                      <a:pt x="828" y="0"/>
                    </a:moveTo>
                    <a:lnTo>
                      <a:pt x="753" y="11"/>
                    </a:lnTo>
                    <a:lnTo>
                      <a:pt x="667" y="32"/>
                    </a:lnTo>
                    <a:lnTo>
                      <a:pt x="591" y="54"/>
                    </a:lnTo>
                    <a:lnTo>
                      <a:pt x="516" y="86"/>
                    </a:lnTo>
                    <a:lnTo>
                      <a:pt x="441" y="129"/>
                    </a:lnTo>
                    <a:lnTo>
                      <a:pt x="376" y="172"/>
                    </a:lnTo>
                    <a:lnTo>
                      <a:pt x="312" y="226"/>
                    </a:lnTo>
                    <a:lnTo>
                      <a:pt x="247" y="280"/>
                    </a:lnTo>
                    <a:lnTo>
                      <a:pt x="194" y="344"/>
                    </a:lnTo>
                    <a:lnTo>
                      <a:pt x="140" y="409"/>
                    </a:lnTo>
                    <a:lnTo>
                      <a:pt x="97" y="484"/>
                    </a:lnTo>
                    <a:lnTo>
                      <a:pt x="65" y="559"/>
                    </a:lnTo>
                    <a:lnTo>
                      <a:pt x="32" y="635"/>
                    </a:lnTo>
                    <a:lnTo>
                      <a:pt x="11" y="721"/>
                    </a:lnTo>
                    <a:lnTo>
                      <a:pt x="0" y="807"/>
                    </a:lnTo>
                    <a:lnTo>
                      <a:pt x="0" y="893"/>
                    </a:lnTo>
                    <a:lnTo>
                      <a:pt x="11" y="979"/>
                    </a:lnTo>
                    <a:lnTo>
                      <a:pt x="22" y="1065"/>
                    </a:lnTo>
                    <a:lnTo>
                      <a:pt x="43" y="1140"/>
                    </a:lnTo>
                    <a:lnTo>
                      <a:pt x="75" y="1226"/>
                    </a:lnTo>
                    <a:lnTo>
                      <a:pt x="118" y="1301"/>
                    </a:lnTo>
                    <a:lnTo>
                      <a:pt x="172" y="1377"/>
                    </a:lnTo>
                    <a:lnTo>
                      <a:pt x="226" y="1441"/>
                    </a:lnTo>
                    <a:lnTo>
                      <a:pt x="280" y="1506"/>
                    </a:lnTo>
                    <a:lnTo>
                      <a:pt x="344" y="1559"/>
                    </a:lnTo>
                    <a:lnTo>
                      <a:pt x="419" y="1613"/>
                    </a:lnTo>
                    <a:lnTo>
                      <a:pt x="495" y="1656"/>
                    </a:lnTo>
                    <a:lnTo>
                      <a:pt x="570" y="1688"/>
                    </a:lnTo>
                    <a:lnTo>
                      <a:pt x="656" y="1721"/>
                    </a:lnTo>
                    <a:lnTo>
                      <a:pt x="742" y="1731"/>
                    </a:lnTo>
                    <a:lnTo>
                      <a:pt x="828" y="1742"/>
                    </a:lnTo>
                    <a:lnTo>
                      <a:pt x="989" y="1742"/>
                    </a:lnTo>
                    <a:lnTo>
                      <a:pt x="1075" y="1721"/>
                    </a:lnTo>
                    <a:lnTo>
                      <a:pt x="1151" y="1699"/>
                    </a:lnTo>
                    <a:lnTo>
                      <a:pt x="1226" y="1667"/>
                    </a:lnTo>
                    <a:lnTo>
                      <a:pt x="1301" y="1624"/>
                    </a:lnTo>
                    <a:lnTo>
                      <a:pt x="1366" y="1581"/>
                    </a:lnTo>
                    <a:lnTo>
                      <a:pt x="1430" y="1527"/>
                    </a:lnTo>
                    <a:lnTo>
                      <a:pt x="1495" y="1463"/>
                    </a:lnTo>
                    <a:lnTo>
                      <a:pt x="1548" y="1398"/>
                    </a:lnTo>
                    <a:lnTo>
                      <a:pt x="1602" y="1333"/>
                    </a:lnTo>
                    <a:lnTo>
                      <a:pt x="1645" y="1269"/>
                    </a:lnTo>
                    <a:lnTo>
                      <a:pt x="1677" y="1183"/>
                    </a:lnTo>
                    <a:lnTo>
                      <a:pt x="1710" y="1108"/>
                    </a:lnTo>
                    <a:lnTo>
                      <a:pt x="1731" y="1032"/>
                    </a:lnTo>
                    <a:lnTo>
                      <a:pt x="1742" y="946"/>
                    </a:lnTo>
                    <a:lnTo>
                      <a:pt x="1742" y="860"/>
                    </a:lnTo>
                    <a:lnTo>
                      <a:pt x="1731" y="774"/>
                    </a:lnTo>
                    <a:lnTo>
                      <a:pt x="1720" y="688"/>
                    </a:lnTo>
                    <a:lnTo>
                      <a:pt x="1699" y="602"/>
                    </a:lnTo>
                    <a:lnTo>
                      <a:pt x="1667" y="527"/>
                    </a:lnTo>
                    <a:lnTo>
                      <a:pt x="1624" y="452"/>
                    </a:lnTo>
                    <a:lnTo>
                      <a:pt x="1570" y="376"/>
                    </a:lnTo>
                    <a:lnTo>
                      <a:pt x="1516" y="312"/>
                    </a:lnTo>
                    <a:lnTo>
                      <a:pt x="1462" y="247"/>
                    </a:lnTo>
                    <a:lnTo>
                      <a:pt x="1398" y="194"/>
                    </a:lnTo>
                    <a:lnTo>
                      <a:pt x="1323" y="140"/>
                    </a:lnTo>
                    <a:lnTo>
                      <a:pt x="1247" y="97"/>
                    </a:lnTo>
                    <a:lnTo>
                      <a:pt x="1172" y="65"/>
                    </a:lnTo>
                    <a:lnTo>
                      <a:pt x="1086" y="32"/>
                    </a:lnTo>
                    <a:lnTo>
                      <a:pt x="1000" y="11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461225" y="197385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786" y="1"/>
                    </a:moveTo>
                    <a:lnTo>
                      <a:pt x="700" y="11"/>
                    </a:lnTo>
                    <a:lnTo>
                      <a:pt x="625" y="44"/>
                    </a:lnTo>
                    <a:lnTo>
                      <a:pt x="539" y="65"/>
                    </a:lnTo>
                    <a:lnTo>
                      <a:pt x="463" y="108"/>
                    </a:lnTo>
                    <a:lnTo>
                      <a:pt x="388" y="151"/>
                    </a:lnTo>
                    <a:lnTo>
                      <a:pt x="324" y="205"/>
                    </a:lnTo>
                    <a:lnTo>
                      <a:pt x="259" y="259"/>
                    </a:lnTo>
                    <a:lnTo>
                      <a:pt x="205" y="323"/>
                    </a:lnTo>
                    <a:lnTo>
                      <a:pt x="152" y="398"/>
                    </a:lnTo>
                    <a:lnTo>
                      <a:pt x="109" y="474"/>
                    </a:lnTo>
                    <a:lnTo>
                      <a:pt x="66" y="549"/>
                    </a:lnTo>
                    <a:lnTo>
                      <a:pt x="33" y="624"/>
                    </a:lnTo>
                    <a:lnTo>
                      <a:pt x="12" y="71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1" y="968"/>
                    </a:lnTo>
                    <a:lnTo>
                      <a:pt x="12" y="1044"/>
                    </a:lnTo>
                    <a:lnTo>
                      <a:pt x="33" y="1119"/>
                    </a:lnTo>
                    <a:lnTo>
                      <a:pt x="66" y="1205"/>
                    </a:lnTo>
                    <a:lnTo>
                      <a:pt x="109" y="1269"/>
                    </a:lnTo>
                    <a:lnTo>
                      <a:pt x="152" y="1345"/>
                    </a:lnTo>
                    <a:lnTo>
                      <a:pt x="195" y="1409"/>
                    </a:lnTo>
                    <a:lnTo>
                      <a:pt x="248" y="1474"/>
                    </a:lnTo>
                    <a:lnTo>
                      <a:pt x="313" y="1527"/>
                    </a:lnTo>
                    <a:lnTo>
                      <a:pt x="377" y="1581"/>
                    </a:lnTo>
                    <a:lnTo>
                      <a:pt x="442" y="1624"/>
                    </a:lnTo>
                    <a:lnTo>
                      <a:pt x="517" y="1667"/>
                    </a:lnTo>
                    <a:lnTo>
                      <a:pt x="592" y="1700"/>
                    </a:lnTo>
                    <a:lnTo>
                      <a:pt x="678" y="1721"/>
                    </a:lnTo>
                    <a:lnTo>
                      <a:pt x="754" y="1743"/>
                    </a:lnTo>
                    <a:lnTo>
                      <a:pt x="926" y="1743"/>
                    </a:lnTo>
                    <a:lnTo>
                      <a:pt x="1012" y="1732"/>
                    </a:lnTo>
                    <a:lnTo>
                      <a:pt x="1098" y="1710"/>
                    </a:lnTo>
                    <a:lnTo>
                      <a:pt x="1173" y="1689"/>
                    </a:lnTo>
                    <a:lnTo>
                      <a:pt x="1248" y="1646"/>
                    </a:lnTo>
                    <a:lnTo>
                      <a:pt x="1324" y="1603"/>
                    </a:lnTo>
                    <a:lnTo>
                      <a:pt x="1399" y="1560"/>
                    </a:lnTo>
                    <a:lnTo>
                      <a:pt x="1463" y="1506"/>
                    </a:lnTo>
                    <a:lnTo>
                      <a:pt x="1517" y="1441"/>
                    </a:lnTo>
                    <a:lnTo>
                      <a:pt x="1571" y="1377"/>
                    </a:lnTo>
                    <a:lnTo>
                      <a:pt x="1625" y="1302"/>
                    </a:lnTo>
                    <a:lnTo>
                      <a:pt x="1668" y="1226"/>
                    </a:lnTo>
                    <a:lnTo>
                      <a:pt x="1700" y="1151"/>
                    </a:lnTo>
                    <a:lnTo>
                      <a:pt x="1721" y="1065"/>
                    </a:lnTo>
                    <a:lnTo>
                      <a:pt x="1732" y="979"/>
                    </a:lnTo>
                    <a:lnTo>
                      <a:pt x="1743" y="893"/>
                    </a:lnTo>
                    <a:lnTo>
                      <a:pt x="1743" y="807"/>
                    </a:lnTo>
                    <a:lnTo>
                      <a:pt x="1732" y="721"/>
                    </a:lnTo>
                    <a:lnTo>
                      <a:pt x="1711" y="635"/>
                    </a:lnTo>
                    <a:lnTo>
                      <a:pt x="1678" y="560"/>
                    </a:lnTo>
                    <a:lnTo>
                      <a:pt x="1646" y="484"/>
                    </a:lnTo>
                    <a:lnTo>
                      <a:pt x="1603" y="409"/>
                    </a:lnTo>
                    <a:lnTo>
                      <a:pt x="1549" y="334"/>
                    </a:lnTo>
                    <a:lnTo>
                      <a:pt x="1496" y="269"/>
                    </a:lnTo>
                    <a:lnTo>
                      <a:pt x="1431" y="216"/>
                    </a:lnTo>
                    <a:lnTo>
                      <a:pt x="1356" y="162"/>
                    </a:lnTo>
                    <a:lnTo>
                      <a:pt x="1291" y="119"/>
                    </a:lnTo>
                    <a:lnTo>
                      <a:pt x="1216" y="76"/>
                    </a:lnTo>
                    <a:lnTo>
                      <a:pt x="1130" y="44"/>
                    </a:lnTo>
                    <a:lnTo>
                      <a:pt x="1044" y="22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1092175" y="2919025"/>
                <a:ext cx="44100" cy="44125"/>
              </a:xfrm>
              <a:custGeom>
                <a:rect b="b" l="l" r="r" t="t"/>
                <a:pathLst>
                  <a:path extrusionOk="0" h="1765" w="1764">
                    <a:moveTo>
                      <a:pt x="850" y="1"/>
                    </a:moveTo>
                    <a:lnTo>
                      <a:pt x="764" y="12"/>
                    </a:lnTo>
                    <a:lnTo>
                      <a:pt x="688" y="33"/>
                    </a:lnTo>
                    <a:lnTo>
                      <a:pt x="602" y="55"/>
                    </a:lnTo>
                    <a:lnTo>
                      <a:pt x="527" y="87"/>
                    </a:lnTo>
                    <a:lnTo>
                      <a:pt x="452" y="119"/>
                    </a:lnTo>
                    <a:lnTo>
                      <a:pt x="387" y="173"/>
                    </a:lnTo>
                    <a:lnTo>
                      <a:pt x="323" y="216"/>
                    </a:lnTo>
                    <a:lnTo>
                      <a:pt x="258" y="281"/>
                    </a:lnTo>
                    <a:lnTo>
                      <a:pt x="205" y="334"/>
                    </a:lnTo>
                    <a:lnTo>
                      <a:pt x="151" y="410"/>
                    </a:lnTo>
                    <a:lnTo>
                      <a:pt x="108" y="474"/>
                    </a:lnTo>
                    <a:lnTo>
                      <a:pt x="76" y="549"/>
                    </a:lnTo>
                    <a:lnTo>
                      <a:pt x="43" y="625"/>
                    </a:lnTo>
                    <a:lnTo>
                      <a:pt x="22" y="711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3" y="1130"/>
                    </a:lnTo>
                    <a:lnTo>
                      <a:pt x="76" y="1205"/>
                    </a:lnTo>
                    <a:lnTo>
                      <a:pt x="108" y="1291"/>
                    </a:lnTo>
                    <a:lnTo>
                      <a:pt x="151" y="1356"/>
                    </a:lnTo>
                    <a:lnTo>
                      <a:pt x="205" y="1431"/>
                    </a:lnTo>
                    <a:lnTo>
                      <a:pt x="269" y="1496"/>
                    </a:lnTo>
                    <a:lnTo>
                      <a:pt x="334" y="1549"/>
                    </a:lnTo>
                    <a:lnTo>
                      <a:pt x="398" y="1603"/>
                    </a:lnTo>
                    <a:lnTo>
                      <a:pt x="473" y="1646"/>
                    </a:lnTo>
                    <a:lnTo>
                      <a:pt x="549" y="1689"/>
                    </a:lnTo>
                    <a:lnTo>
                      <a:pt x="624" y="1721"/>
                    </a:lnTo>
                    <a:lnTo>
                      <a:pt x="710" y="1743"/>
                    </a:lnTo>
                    <a:lnTo>
                      <a:pt x="796" y="1754"/>
                    </a:lnTo>
                    <a:lnTo>
                      <a:pt x="882" y="1764"/>
                    </a:lnTo>
                    <a:lnTo>
                      <a:pt x="968" y="1754"/>
                    </a:lnTo>
                    <a:lnTo>
                      <a:pt x="1054" y="1743"/>
                    </a:lnTo>
                    <a:lnTo>
                      <a:pt x="1140" y="1721"/>
                    </a:lnTo>
                    <a:lnTo>
                      <a:pt x="1226" y="1689"/>
                    </a:lnTo>
                    <a:lnTo>
                      <a:pt x="1301" y="1646"/>
                    </a:lnTo>
                    <a:lnTo>
                      <a:pt x="1377" y="1603"/>
                    </a:lnTo>
                    <a:lnTo>
                      <a:pt x="1441" y="1549"/>
                    </a:lnTo>
                    <a:lnTo>
                      <a:pt x="1506" y="1485"/>
                    </a:lnTo>
                    <a:lnTo>
                      <a:pt x="1559" y="1420"/>
                    </a:lnTo>
                    <a:lnTo>
                      <a:pt x="1613" y="1356"/>
                    </a:lnTo>
                    <a:lnTo>
                      <a:pt x="1656" y="1281"/>
                    </a:lnTo>
                    <a:lnTo>
                      <a:pt x="1699" y="1205"/>
                    </a:lnTo>
                    <a:lnTo>
                      <a:pt x="1721" y="1119"/>
                    </a:lnTo>
                    <a:lnTo>
                      <a:pt x="1742" y="1044"/>
                    </a:lnTo>
                    <a:lnTo>
                      <a:pt x="1753" y="958"/>
                    </a:lnTo>
                    <a:lnTo>
                      <a:pt x="1764" y="861"/>
                    </a:lnTo>
                    <a:lnTo>
                      <a:pt x="1753" y="775"/>
                    </a:lnTo>
                    <a:lnTo>
                      <a:pt x="1742" y="689"/>
                    </a:lnTo>
                    <a:lnTo>
                      <a:pt x="1710" y="614"/>
                    </a:lnTo>
                    <a:lnTo>
                      <a:pt x="1678" y="528"/>
                    </a:lnTo>
                    <a:lnTo>
                      <a:pt x="1635" y="453"/>
                    </a:lnTo>
                    <a:lnTo>
                      <a:pt x="1592" y="377"/>
                    </a:lnTo>
                    <a:lnTo>
                      <a:pt x="1538" y="313"/>
                    </a:lnTo>
                    <a:lnTo>
                      <a:pt x="1473" y="248"/>
                    </a:lnTo>
                    <a:lnTo>
                      <a:pt x="1409" y="194"/>
                    </a:lnTo>
                    <a:lnTo>
                      <a:pt x="1344" y="141"/>
                    </a:lnTo>
                    <a:lnTo>
                      <a:pt x="1269" y="98"/>
                    </a:lnTo>
                    <a:lnTo>
                      <a:pt x="1194" y="65"/>
                    </a:lnTo>
                    <a:lnTo>
                      <a:pt x="1108" y="33"/>
                    </a:lnTo>
                    <a:lnTo>
                      <a:pt x="1022" y="22"/>
                    </a:lnTo>
                    <a:lnTo>
                      <a:pt x="936" y="12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2035200" y="197385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16" y="312"/>
                    </a:lnTo>
                    <a:lnTo>
                      <a:pt x="162" y="388"/>
                    </a:lnTo>
                    <a:lnTo>
                      <a:pt x="108" y="452"/>
                    </a:lnTo>
                    <a:lnTo>
                      <a:pt x="76" y="538"/>
                    </a:lnTo>
                    <a:lnTo>
                      <a:pt x="44" y="613"/>
                    </a:lnTo>
                    <a:lnTo>
                      <a:pt x="12" y="699"/>
                    </a:lnTo>
                    <a:lnTo>
                      <a:pt x="1" y="786"/>
                    </a:lnTo>
                    <a:lnTo>
                      <a:pt x="1" y="872"/>
                    </a:lnTo>
                    <a:lnTo>
                      <a:pt x="1" y="958"/>
                    </a:lnTo>
                    <a:lnTo>
                      <a:pt x="12" y="1033"/>
                    </a:lnTo>
                    <a:lnTo>
                      <a:pt x="33" y="1119"/>
                    </a:lnTo>
                    <a:lnTo>
                      <a:pt x="65" y="1194"/>
                    </a:lnTo>
                    <a:lnTo>
                      <a:pt x="98" y="1269"/>
                    </a:lnTo>
                    <a:lnTo>
                      <a:pt x="141" y="1345"/>
                    </a:lnTo>
                    <a:lnTo>
                      <a:pt x="194" y="1409"/>
                    </a:lnTo>
                    <a:lnTo>
                      <a:pt x="248" y="1474"/>
                    </a:lnTo>
                    <a:lnTo>
                      <a:pt x="313" y="1527"/>
                    </a:lnTo>
                    <a:lnTo>
                      <a:pt x="377" y="1581"/>
                    </a:lnTo>
                    <a:lnTo>
                      <a:pt x="442" y="1624"/>
                    </a:lnTo>
                    <a:lnTo>
                      <a:pt x="517" y="1667"/>
                    </a:lnTo>
                    <a:lnTo>
                      <a:pt x="592" y="1700"/>
                    </a:lnTo>
                    <a:lnTo>
                      <a:pt x="678" y="1721"/>
                    </a:lnTo>
                    <a:lnTo>
                      <a:pt x="753" y="1732"/>
                    </a:lnTo>
                    <a:lnTo>
                      <a:pt x="839" y="1743"/>
                    </a:lnTo>
                    <a:lnTo>
                      <a:pt x="926" y="1743"/>
                    </a:lnTo>
                    <a:lnTo>
                      <a:pt x="1012" y="1732"/>
                    </a:lnTo>
                    <a:lnTo>
                      <a:pt x="1098" y="1710"/>
                    </a:lnTo>
                    <a:lnTo>
                      <a:pt x="1173" y="1678"/>
                    </a:lnTo>
                    <a:lnTo>
                      <a:pt x="1259" y="1646"/>
                    </a:lnTo>
                    <a:lnTo>
                      <a:pt x="1334" y="1603"/>
                    </a:lnTo>
                    <a:lnTo>
                      <a:pt x="1399" y="1549"/>
                    </a:lnTo>
                    <a:lnTo>
                      <a:pt x="1463" y="1495"/>
                    </a:lnTo>
                    <a:lnTo>
                      <a:pt x="1528" y="1431"/>
                    </a:lnTo>
                    <a:lnTo>
                      <a:pt x="1581" y="1355"/>
                    </a:lnTo>
                    <a:lnTo>
                      <a:pt x="1624" y="1291"/>
                    </a:lnTo>
                    <a:lnTo>
                      <a:pt x="1667" y="1216"/>
                    </a:lnTo>
                    <a:lnTo>
                      <a:pt x="1700" y="1130"/>
                    </a:lnTo>
                    <a:lnTo>
                      <a:pt x="1721" y="1044"/>
                    </a:lnTo>
                    <a:lnTo>
                      <a:pt x="1732" y="958"/>
                    </a:lnTo>
                    <a:lnTo>
                      <a:pt x="1743" y="872"/>
                    </a:lnTo>
                    <a:lnTo>
                      <a:pt x="1732" y="786"/>
                    </a:lnTo>
                    <a:lnTo>
                      <a:pt x="1721" y="710"/>
                    </a:lnTo>
                    <a:lnTo>
                      <a:pt x="1700" y="624"/>
                    </a:lnTo>
                    <a:lnTo>
                      <a:pt x="1667" y="549"/>
                    </a:lnTo>
                    <a:lnTo>
                      <a:pt x="1635" y="474"/>
                    </a:lnTo>
                    <a:lnTo>
                      <a:pt x="1592" y="409"/>
                    </a:lnTo>
                    <a:lnTo>
                      <a:pt x="1538" y="334"/>
                    </a:lnTo>
                    <a:lnTo>
                      <a:pt x="1485" y="280"/>
                    </a:lnTo>
                    <a:lnTo>
                      <a:pt x="1431" y="216"/>
                    </a:lnTo>
                    <a:lnTo>
                      <a:pt x="1366" y="162"/>
                    </a:lnTo>
                    <a:lnTo>
                      <a:pt x="1291" y="119"/>
                    </a:lnTo>
                    <a:lnTo>
                      <a:pt x="1216" y="87"/>
                    </a:lnTo>
                    <a:lnTo>
                      <a:pt x="1141" y="54"/>
                    </a:lnTo>
                    <a:lnTo>
                      <a:pt x="1065" y="22"/>
                    </a:lnTo>
                    <a:lnTo>
                      <a:pt x="979" y="11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461225" y="2288100"/>
                <a:ext cx="43575" cy="43575"/>
              </a:xfrm>
              <a:custGeom>
                <a:rect b="b" l="l" r="r" t="t"/>
                <a:pathLst>
                  <a:path extrusionOk="0" h="1743" w="1743">
                    <a:moveTo>
                      <a:pt x="764" y="1"/>
                    </a:moveTo>
                    <a:lnTo>
                      <a:pt x="678" y="22"/>
                    </a:lnTo>
                    <a:lnTo>
                      <a:pt x="603" y="44"/>
                    </a:lnTo>
                    <a:lnTo>
                      <a:pt x="528" y="76"/>
                    </a:lnTo>
                    <a:lnTo>
                      <a:pt x="453" y="108"/>
                    </a:lnTo>
                    <a:lnTo>
                      <a:pt x="388" y="162"/>
                    </a:lnTo>
                    <a:lnTo>
                      <a:pt x="324" y="205"/>
                    </a:lnTo>
                    <a:lnTo>
                      <a:pt x="259" y="259"/>
                    </a:lnTo>
                    <a:lnTo>
                      <a:pt x="205" y="323"/>
                    </a:lnTo>
                    <a:lnTo>
                      <a:pt x="152" y="388"/>
                    </a:lnTo>
                    <a:lnTo>
                      <a:pt x="109" y="463"/>
                    </a:lnTo>
                    <a:lnTo>
                      <a:pt x="76" y="538"/>
                    </a:lnTo>
                    <a:lnTo>
                      <a:pt x="44" y="614"/>
                    </a:lnTo>
                    <a:lnTo>
                      <a:pt x="22" y="689"/>
                    </a:lnTo>
                    <a:lnTo>
                      <a:pt x="1" y="775"/>
                    </a:lnTo>
                    <a:lnTo>
                      <a:pt x="1" y="850"/>
                    </a:lnTo>
                    <a:lnTo>
                      <a:pt x="1" y="936"/>
                    </a:lnTo>
                    <a:lnTo>
                      <a:pt x="12" y="1022"/>
                    </a:lnTo>
                    <a:lnTo>
                      <a:pt x="33" y="1108"/>
                    </a:lnTo>
                    <a:lnTo>
                      <a:pt x="66" y="1194"/>
                    </a:lnTo>
                    <a:lnTo>
                      <a:pt x="98" y="1270"/>
                    </a:lnTo>
                    <a:lnTo>
                      <a:pt x="141" y="1345"/>
                    </a:lnTo>
                    <a:lnTo>
                      <a:pt x="195" y="1409"/>
                    </a:lnTo>
                    <a:lnTo>
                      <a:pt x="248" y="1474"/>
                    </a:lnTo>
                    <a:lnTo>
                      <a:pt x="313" y="1528"/>
                    </a:lnTo>
                    <a:lnTo>
                      <a:pt x="388" y="1581"/>
                    </a:lnTo>
                    <a:lnTo>
                      <a:pt x="453" y="1635"/>
                    </a:lnTo>
                    <a:lnTo>
                      <a:pt x="528" y="1667"/>
                    </a:lnTo>
                    <a:lnTo>
                      <a:pt x="614" y="1700"/>
                    </a:lnTo>
                    <a:lnTo>
                      <a:pt x="700" y="1721"/>
                    </a:lnTo>
                    <a:lnTo>
                      <a:pt x="775" y="1743"/>
                    </a:lnTo>
                    <a:lnTo>
                      <a:pt x="958" y="1743"/>
                    </a:lnTo>
                    <a:lnTo>
                      <a:pt x="1044" y="1721"/>
                    </a:lnTo>
                    <a:lnTo>
                      <a:pt x="1119" y="1700"/>
                    </a:lnTo>
                    <a:lnTo>
                      <a:pt x="1205" y="1678"/>
                    </a:lnTo>
                    <a:lnTo>
                      <a:pt x="1281" y="1635"/>
                    </a:lnTo>
                    <a:lnTo>
                      <a:pt x="1356" y="1592"/>
                    </a:lnTo>
                    <a:lnTo>
                      <a:pt x="1420" y="1538"/>
                    </a:lnTo>
                    <a:lnTo>
                      <a:pt x="1485" y="1474"/>
                    </a:lnTo>
                    <a:lnTo>
                      <a:pt x="1539" y="1409"/>
                    </a:lnTo>
                    <a:lnTo>
                      <a:pt x="1592" y="1345"/>
                    </a:lnTo>
                    <a:lnTo>
                      <a:pt x="1635" y="1270"/>
                    </a:lnTo>
                    <a:lnTo>
                      <a:pt x="1678" y="1194"/>
                    </a:lnTo>
                    <a:lnTo>
                      <a:pt x="1711" y="1119"/>
                    </a:lnTo>
                    <a:lnTo>
                      <a:pt x="1732" y="1033"/>
                    </a:lnTo>
                    <a:lnTo>
                      <a:pt x="1743" y="947"/>
                    </a:lnTo>
                    <a:lnTo>
                      <a:pt x="1743" y="861"/>
                    </a:lnTo>
                    <a:lnTo>
                      <a:pt x="1743" y="775"/>
                    </a:lnTo>
                    <a:lnTo>
                      <a:pt x="1721" y="689"/>
                    </a:lnTo>
                    <a:lnTo>
                      <a:pt x="1700" y="603"/>
                    </a:lnTo>
                    <a:lnTo>
                      <a:pt x="1668" y="528"/>
                    </a:lnTo>
                    <a:lnTo>
                      <a:pt x="1625" y="452"/>
                    </a:lnTo>
                    <a:lnTo>
                      <a:pt x="1582" y="377"/>
                    </a:lnTo>
                    <a:lnTo>
                      <a:pt x="1528" y="313"/>
                    </a:lnTo>
                    <a:lnTo>
                      <a:pt x="1463" y="248"/>
                    </a:lnTo>
                    <a:lnTo>
                      <a:pt x="1399" y="194"/>
                    </a:lnTo>
                    <a:lnTo>
                      <a:pt x="1334" y="141"/>
                    </a:lnTo>
                    <a:lnTo>
                      <a:pt x="1259" y="98"/>
                    </a:lnTo>
                    <a:lnTo>
                      <a:pt x="1184" y="65"/>
                    </a:lnTo>
                    <a:lnTo>
                      <a:pt x="1098" y="33"/>
                    </a:lnTo>
                    <a:lnTo>
                      <a:pt x="1023" y="11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3"/>
              <p:cNvSpPr/>
              <p:nvPr/>
            </p:nvSpPr>
            <p:spPr>
              <a:xfrm>
                <a:off x="2034950" y="2288100"/>
                <a:ext cx="43825" cy="43575"/>
              </a:xfrm>
              <a:custGeom>
                <a:rect b="b" l="l" r="r" t="t"/>
                <a:pathLst>
                  <a:path extrusionOk="0" h="1743" w="1753">
                    <a:moveTo>
                      <a:pt x="796" y="1"/>
                    </a:moveTo>
                    <a:lnTo>
                      <a:pt x="710" y="11"/>
                    </a:lnTo>
                    <a:lnTo>
                      <a:pt x="624" y="44"/>
                    </a:lnTo>
                    <a:lnTo>
                      <a:pt x="548" y="65"/>
                    </a:lnTo>
                    <a:lnTo>
                      <a:pt x="462" y="108"/>
                    </a:lnTo>
                    <a:lnTo>
                      <a:pt x="398" y="151"/>
                    </a:lnTo>
                    <a:lnTo>
                      <a:pt x="323" y="205"/>
                    </a:lnTo>
                    <a:lnTo>
                      <a:pt x="258" y="270"/>
                    </a:lnTo>
                    <a:lnTo>
                      <a:pt x="204" y="334"/>
                    </a:lnTo>
                    <a:lnTo>
                      <a:pt x="151" y="399"/>
                    </a:lnTo>
                    <a:lnTo>
                      <a:pt x="108" y="474"/>
                    </a:lnTo>
                    <a:lnTo>
                      <a:pt x="75" y="549"/>
                    </a:lnTo>
                    <a:lnTo>
                      <a:pt x="43" y="624"/>
                    </a:lnTo>
                    <a:lnTo>
                      <a:pt x="22" y="710"/>
                    </a:lnTo>
                    <a:lnTo>
                      <a:pt x="11" y="796"/>
                    </a:lnTo>
                    <a:lnTo>
                      <a:pt x="0" y="882"/>
                    </a:lnTo>
                    <a:lnTo>
                      <a:pt x="11" y="969"/>
                    </a:lnTo>
                    <a:lnTo>
                      <a:pt x="22" y="1044"/>
                    </a:lnTo>
                    <a:lnTo>
                      <a:pt x="43" y="1130"/>
                    </a:lnTo>
                    <a:lnTo>
                      <a:pt x="75" y="1205"/>
                    </a:lnTo>
                    <a:lnTo>
                      <a:pt x="118" y="1280"/>
                    </a:lnTo>
                    <a:lnTo>
                      <a:pt x="161" y="1345"/>
                    </a:lnTo>
                    <a:lnTo>
                      <a:pt x="204" y="1409"/>
                    </a:lnTo>
                    <a:lnTo>
                      <a:pt x="258" y="1474"/>
                    </a:lnTo>
                    <a:lnTo>
                      <a:pt x="323" y="1528"/>
                    </a:lnTo>
                    <a:lnTo>
                      <a:pt x="387" y="1581"/>
                    </a:lnTo>
                    <a:lnTo>
                      <a:pt x="462" y="1624"/>
                    </a:lnTo>
                    <a:lnTo>
                      <a:pt x="527" y="1667"/>
                    </a:lnTo>
                    <a:lnTo>
                      <a:pt x="602" y="1700"/>
                    </a:lnTo>
                    <a:lnTo>
                      <a:pt x="688" y="1721"/>
                    </a:lnTo>
                    <a:lnTo>
                      <a:pt x="763" y="1732"/>
                    </a:lnTo>
                    <a:lnTo>
                      <a:pt x="849" y="1743"/>
                    </a:lnTo>
                    <a:lnTo>
                      <a:pt x="936" y="1743"/>
                    </a:lnTo>
                    <a:lnTo>
                      <a:pt x="1022" y="1732"/>
                    </a:lnTo>
                    <a:lnTo>
                      <a:pt x="1108" y="1710"/>
                    </a:lnTo>
                    <a:lnTo>
                      <a:pt x="1183" y="1678"/>
                    </a:lnTo>
                    <a:lnTo>
                      <a:pt x="1258" y="1646"/>
                    </a:lnTo>
                    <a:lnTo>
                      <a:pt x="1333" y="1603"/>
                    </a:lnTo>
                    <a:lnTo>
                      <a:pt x="1409" y="1549"/>
                    </a:lnTo>
                    <a:lnTo>
                      <a:pt x="1473" y="1495"/>
                    </a:lnTo>
                    <a:lnTo>
                      <a:pt x="1527" y="1431"/>
                    </a:lnTo>
                    <a:lnTo>
                      <a:pt x="1581" y="1366"/>
                    </a:lnTo>
                    <a:lnTo>
                      <a:pt x="1634" y="1291"/>
                    </a:lnTo>
                    <a:lnTo>
                      <a:pt x="1667" y="1216"/>
                    </a:lnTo>
                    <a:lnTo>
                      <a:pt x="1710" y="1141"/>
                    </a:lnTo>
                    <a:lnTo>
                      <a:pt x="1731" y="1055"/>
                    </a:lnTo>
                    <a:lnTo>
                      <a:pt x="1742" y="969"/>
                    </a:lnTo>
                    <a:lnTo>
                      <a:pt x="1753" y="882"/>
                    </a:lnTo>
                    <a:lnTo>
                      <a:pt x="1753" y="796"/>
                    </a:lnTo>
                    <a:lnTo>
                      <a:pt x="1731" y="710"/>
                    </a:lnTo>
                    <a:lnTo>
                      <a:pt x="1710" y="635"/>
                    </a:lnTo>
                    <a:lnTo>
                      <a:pt x="1688" y="549"/>
                    </a:lnTo>
                    <a:lnTo>
                      <a:pt x="1645" y="474"/>
                    </a:lnTo>
                    <a:lnTo>
                      <a:pt x="1602" y="399"/>
                    </a:lnTo>
                    <a:lnTo>
                      <a:pt x="1548" y="334"/>
                    </a:lnTo>
                    <a:lnTo>
                      <a:pt x="1495" y="270"/>
                    </a:lnTo>
                    <a:lnTo>
                      <a:pt x="1430" y="205"/>
                    </a:lnTo>
                    <a:lnTo>
                      <a:pt x="1366" y="151"/>
                    </a:lnTo>
                    <a:lnTo>
                      <a:pt x="1290" y="108"/>
                    </a:lnTo>
                    <a:lnTo>
                      <a:pt x="1215" y="76"/>
                    </a:lnTo>
                    <a:lnTo>
                      <a:pt x="1129" y="44"/>
                    </a:lnTo>
                    <a:lnTo>
                      <a:pt x="1054" y="1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3"/>
              <p:cNvSpPr/>
              <p:nvPr/>
            </p:nvSpPr>
            <p:spPr>
              <a:xfrm>
                <a:off x="1643250" y="2838925"/>
                <a:ext cx="43325" cy="43050"/>
              </a:xfrm>
              <a:custGeom>
                <a:rect b="b" l="l" r="r" t="t"/>
                <a:pathLst>
                  <a:path extrusionOk="0" h="1722" w="1733">
                    <a:moveTo>
                      <a:pt x="807" y="1"/>
                    </a:moveTo>
                    <a:lnTo>
                      <a:pt x="721" y="11"/>
                    </a:lnTo>
                    <a:lnTo>
                      <a:pt x="635" y="33"/>
                    </a:lnTo>
                    <a:lnTo>
                      <a:pt x="560" y="54"/>
                    </a:lnTo>
                    <a:lnTo>
                      <a:pt x="474" y="97"/>
                    </a:lnTo>
                    <a:lnTo>
                      <a:pt x="399" y="140"/>
                    </a:lnTo>
                    <a:lnTo>
                      <a:pt x="334" y="194"/>
                    </a:lnTo>
                    <a:lnTo>
                      <a:pt x="270" y="248"/>
                    </a:lnTo>
                    <a:lnTo>
                      <a:pt x="205" y="312"/>
                    </a:lnTo>
                    <a:lnTo>
                      <a:pt x="151" y="377"/>
                    </a:lnTo>
                    <a:lnTo>
                      <a:pt x="108" y="452"/>
                    </a:lnTo>
                    <a:lnTo>
                      <a:pt x="65" y="527"/>
                    </a:lnTo>
                    <a:lnTo>
                      <a:pt x="33" y="613"/>
                    </a:lnTo>
                    <a:lnTo>
                      <a:pt x="12" y="699"/>
                    </a:lnTo>
                    <a:lnTo>
                      <a:pt x="1" y="786"/>
                    </a:lnTo>
                    <a:lnTo>
                      <a:pt x="1" y="872"/>
                    </a:lnTo>
                    <a:lnTo>
                      <a:pt x="1" y="958"/>
                    </a:lnTo>
                    <a:lnTo>
                      <a:pt x="22" y="1033"/>
                    </a:lnTo>
                    <a:lnTo>
                      <a:pt x="44" y="1119"/>
                    </a:lnTo>
                    <a:lnTo>
                      <a:pt x="76" y="1194"/>
                    </a:lnTo>
                    <a:lnTo>
                      <a:pt x="108" y="1269"/>
                    </a:lnTo>
                    <a:lnTo>
                      <a:pt x="151" y="1334"/>
                    </a:lnTo>
                    <a:lnTo>
                      <a:pt x="205" y="1409"/>
                    </a:lnTo>
                    <a:lnTo>
                      <a:pt x="259" y="1463"/>
                    </a:lnTo>
                    <a:lnTo>
                      <a:pt x="323" y="1527"/>
                    </a:lnTo>
                    <a:lnTo>
                      <a:pt x="388" y="1570"/>
                    </a:lnTo>
                    <a:lnTo>
                      <a:pt x="463" y="1613"/>
                    </a:lnTo>
                    <a:lnTo>
                      <a:pt x="539" y="1657"/>
                    </a:lnTo>
                    <a:lnTo>
                      <a:pt x="614" y="1689"/>
                    </a:lnTo>
                    <a:lnTo>
                      <a:pt x="689" y="1710"/>
                    </a:lnTo>
                    <a:lnTo>
                      <a:pt x="775" y="1721"/>
                    </a:lnTo>
                    <a:lnTo>
                      <a:pt x="936" y="1721"/>
                    </a:lnTo>
                    <a:lnTo>
                      <a:pt x="1022" y="1710"/>
                    </a:lnTo>
                    <a:lnTo>
                      <a:pt x="1108" y="1689"/>
                    </a:lnTo>
                    <a:lnTo>
                      <a:pt x="1184" y="1657"/>
                    </a:lnTo>
                    <a:lnTo>
                      <a:pt x="1259" y="1624"/>
                    </a:lnTo>
                    <a:lnTo>
                      <a:pt x="1324" y="1581"/>
                    </a:lnTo>
                    <a:lnTo>
                      <a:pt x="1399" y="1527"/>
                    </a:lnTo>
                    <a:lnTo>
                      <a:pt x="1453" y="1474"/>
                    </a:lnTo>
                    <a:lnTo>
                      <a:pt x="1517" y="1409"/>
                    </a:lnTo>
                    <a:lnTo>
                      <a:pt x="1571" y="1345"/>
                    </a:lnTo>
                    <a:lnTo>
                      <a:pt x="1614" y="1280"/>
                    </a:lnTo>
                    <a:lnTo>
                      <a:pt x="1646" y="1205"/>
                    </a:lnTo>
                    <a:lnTo>
                      <a:pt x="1678" y="1130"/>
                    </a:lnTo>
                    <a:lnTo>
                      <a:pt x="1700" y="1044"/>
                    </a:lnTo>
                    <a:lnTo>
                      <a:pt x="1721" y="968"/>
                    </a:lnTo>
                    <a:lnTo>
                      <a:pt x="1732" y="882"/>
                    </a:lnTo>
                    <a:lnTo>
                      <a:pt x="1721" y="796"/>
                    </a:lnTo>
                    <a:lnTo>
                      <a:pt x="1711" y="710"/>
                    </a:lnTo>
                    <a:lnTo>
                      <a:pt x="1689" y="635"/>
                    </a:lnTo>
                    <a:lnTo>
                      <a:pt x="1668" y="560"/>
                    </a:lnTo>
                    <a:lnTo>
                      <a:pt x="1625" y="484"/>
                    </a:lnTo>
                    <a:lnTo>
                      <a:pt x="1592" y="409"/>
                    </a:lnTo>
                    <a:lnTo>
                      <a:pt x="1539" y="345"/>
                    </a:lnTo>
                    <a:lnTo>
                      <a:pt x="1485" y="280"/>
                    </a:lnTo>
                    <a:lnTo>
                      <a:pt x="1420" y="216"/>
                    </a:lnTo>
                    <a:lnTo>
                      <a:pt x="1356" y="162"/>
                    </a:lnTo>
                    <a:lnTo>
                      <a:pt x="1291" y="119"/>
                    </a:lnTo>
                    <a:lnTo>
                      <a:pt x="1216" y="76"/>
                    </a:lnTo>
                    <a:lnTo>
                      <a:pt x="1141" y="44"/>
                    </a:lnTo>
                    <a:lnTo>
                      <a:pt x="1065" y="22"/>
                    </a:lnTo>
                    <a:lnTo>
                      <a:pt x="97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541875" y="252467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764" y="0"/>
                    </a:moveTo>
                    <a:lnTo>
                      <a:pt x="678" y="22"/>
                    </a:lnTo>
                    <a:lnTo>
                      <a:pt x="603" y="43"/>
                    </a:lnTo>
                    <a:lnTo>
                      <a:pt x="528" y="76"/>
                    </a:lnTo>
                    <a:lnTo>
                      <a:pt x="453" y="119"/>
                    </a:lnTo>
                    <a:lnTo>
                      <a:pt x="377" y="162"/>
                    </a:lnTo>
                    <a:lnTo>
                      <a:pt x="313" y="215"/>
                    </a:lnTo>
                    <a:lnTo>
                      <a:pt x="259" y="269"/>
                    </a:lnTo>
                    <a:lnTo>
                      <a:pt x="205" y="334"/>
                    </a:lnTo>
                    <a:lnTo>
                      <a:pt x="151" y="398"/>
                    </a:lnTo>
                    <a:lnTo>
                      <a:pt x="108" y="463"/>
                    </a:lnTo>
                    <a:lnTo>
                      <a:pt x="76" y="538"/>
                    </a:lnTo>
                    <a:lnTo>
                      <a:pt x="44" y="613"/>
                    </a:lnTo>
                    <a:lnTo>
                      <a:pt x="22" y="699"/>
                    </a:lnTo>
                    <a:lnTo>
                      <a:pt x="12" y="775"/>
                    </a:lnTo>
                    <a:lnTo>
                      <a:pt x="1" y="861"/>
                    </a:lnTo>
                    <a:lnTo>
                      <a:pt x="12" y="947"/>
                    </a:lnTo>
                    <a:lnTo>
                      <a:pt x="22" y="1033"/>
                    </a:lnTo>
                    <a:lnTo>
                      <a:pt x="44" y="1119"/>
                    </a:lnTo>
                    <a:lnTo>
                      <a:pt x="76" y="1194"/>
                    </a:lnTo>
                    <a:lnTo>
                      <a:pt x="119" y="1269"/>
                    </a:lnTo>
                    <a:lnTo>
                      <a:pt x="162" y="1344"/>
                    </a:lnTo>
                    <a:lnTo>
                      <a:pt x="216" y="1409"/>
                    </a:lnTo>
                    <a:lnTo>
                      <a:pt x="280" y="1474"/>
                    </a:lnTo>
                    <a:lnTo>
                      <a:pt x="345" y="1538"/>
                    </a:lnTo>
                    <a:lnTo>
                      <a:pt x="409" y="1581"/>
                    </a:lnTo>
                    <a:lnTo>
                      <a:pt x="485" y="1635"/>
                    </a:lnTo>
                    <a:lnTo>
                      <a:pt x="560" y="1667"/>
                    </a:lnTo>
                    <a:lnTo>
                      <a:pt x="646" y="1699"/>
                    </a:lnTo>
                    <a:lnTo>
                      <a:pt x="721" y="1721"/>
                    </a:lnTo>
                    <a:lnTo>
                      <a:pt x="807" y="1732"/>
                    </a:lnTo>
                    <a:lnTo>
                      <a:pt x="893" y="1732"/>
                    </a:lnTo>
                    <a:lnTo>
                      <a:pt x="979" y="1721"/>
                    </a:lnTo>
                    <a:lnTo>
                      <a:pt x="1065" y="1710"/>
                    </a:lnTo>
                    <a:lnTo>
                      <a:pt x="1141" y="1678"/>
                    </a:lnTo>
                    <a:lnTo>
                      <a:pt x="1216" y="1646"/>
                    </a:lnTo>
                    <a:lnTo>
                      <a:pt x="1291" y="1613"/>
                    </a:lnTo>
                    <a:lnTo>
                      <a:pt x="1356" y="1570"/>
                    </a:lnTo>
                    <a:lnTo>
                      <a:pt x="1420" y="1517"/>
                    </a:lnTo>
                    <a:lnTo>
                      <a:pt x="1485" y="1452"/>
                    </a:lnTo>
                    <a:lnTo>
                      <a:pt x="1539" y="1398"/>
                    </a:lnTo>
                    <a:lnTo>
                      <a:pt x="1592" y="1334"/>
                    </a:lnTo>
                    <a:lnTo>
                      <a:pt x="1635" y="1258"/>
                    </a:lnTo>
                    <a:lnTo>
                      <a:pt x="1668" y="1183"/>
                    </a:lnTo>
                    <a:lnTo>
                      <a:pt x="1700" y="1108"/>
                    </a:lnTo>
                    <a:lnTo>
                      <a:pt x="1721" y="1033"/>
                    </a:lnTo>
                    <a:lnTo>
                      <a:pt x="1732" y="947"/>
                    </a:lnTo>
                    <a:lnTo>
                      <a:pt x="1732" y="861"/>
                    </a:lnTo>
                    <a:lnTo>
                      <a:pt x="1732" y="775"/>
                    </a:lnTo>
                    <a:lnTo>
                      <a:pt x="1721" y="689"/>
                    </a:lnTo>
                    <a:lnTo>
                      <a:pt x="1700" y="613"/>
                    </a:lnTo>
                    <a:lnTo>
                      <a:pt x="1668" y="527"/>
                    </a:lnTo>
                    <a:lnTo>
                      <a:pt x="1625" y="452"/>
                    </a:lnTo>
                    <a:lnTo>
                      <a:pt x="1582" y="377"/>
                    </a:lnTo>
                    <a:lnTo>
                      <a:pt x="1528" y="312"/>
                    </a:lnTo>
                    <a:lnTo>
                      <a:pt x="1463" y="248"/>
                    </a:lnTo>
                    <a:lnTo>
                      <a:pt x="1399" y="194"/>
                    </a:lnTo>
                    <a:lnTo>
                      <a:pt x="1334" y="140"/>
                    </a:lnTo>
                    <a:lnTo>
                      <a:pt x="1259" y="97"/>
                    </a:lnTo>
                    <a:lnTo>
                      <a:pt x="1184" y="54"/>
                    </a:lnTo>
                    <a:lnTo>
                      <a:pt x="1098" y="33"/>
                    </a:lnTo>
                    <a:lnTo>
                      <a:pt x="1012" y="11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1406700" y="1345600"/>
                <a:ext cx="43300" cy="43325"/>
              </a:xfrm>
              <a:custGeom>
                <a:rect b="b" l="l" r="r" t="t"/>
                <a:pathLst>
                  <a:path extrusionOk="0" h="1733" w="1732">
                    <a:moveTo>
                      <a:pt x="785" y="1"/>
                    </a:moveTo>
                    <a:lnTo>
                      <a:pt x="699" y="12"/>
                    </a:lnTo>
                    <a:lnTo>
                      <a:pt x="624" y="33"/>
                    </a:lnTo>
                    <a:lnTo>
                      <a:pt x="538" y="65"/>
                    </a:lnTo>
                    <a:lnTo>
                      <a:pt x="463" y="108"/>
                    </a:lnTo>
                    <a:lnTo>
                      <a:pt x="387" y="151"/>
                    </a:lnTo>
                    <a:lnTo>
                      <a:pt x="323" y="205"/>
                    </a:lnTo>
                    <a:lnTo>
                      <a:pt x="258" y="270"/>
                    </a:lnTo>
                    <a:lnTo>
                      <a:pt x="205" y="334"/>
                    </a:lnTo>
                    <a:lnTo>
                      <a:pt x="151" y="399"/>
                    </a:lnTo>
                    <a:lnTo>
                      <a:pt x="108" y="474"/>
                    </a:lnTo>
                    <a:lnTo>
                      <a:pt x="65" y="549"/>
                    </a:lnTo>
                    <a:lnTo>
                      <a:pt x="43" y="635"/>
                    </a:lnTo>
                    <a:lnTo>
                      <a:pt x="22" y="711"/>
                    </a:lnTo>
                    <a:lnTo>
                      <a:pt x="11" y="797"/>
                    </a:lnTo>
                    <a:lnTo>
                      <a:pt x="0" y="883"/>
                    </a:lnTo>
                    <a:lnTo>
                      <a:pt x="11" y="969"/>
                    </a:lnTo>
                    <a:lnTo>
                      <a:pt x="22" y="1055"/>
                    </a:lnTo>
                    <a:lnTo>
                      <a:pt x="54" y="1130"/>
                    </a:lnTo>
                    <a:lnTo>
                      <a:pt x="76" y="1205"/>
                    </a:lnTo>
                    <a:lnTo>
                      <a:pt x="119" y="1280"/>
                    </a:lnTo>
                    <a:lnTo>
                      <a:pt x="162" y="1345"/>
                    </a:lnTo>
                    <a:lnTo>
                      <a:pt x="215" y="1410"/>
                    </a:lnTo>
                    <a:lnTo>
                      <a:pt x="269" y="1474"/>
                    </a:lnTo>
                    <a:lnTo>
                      <a:pt x="334" y="1528"/>
                    </a:lnTo>
                    <a:lnTo>
                      <a:pt x="398" y="1582"/>
                    </a:lnTo>
                    <a:lnTo>
                      <a:pt x="473" y="1625"/>
                    </a:lnTo>
                    <a:lnTo>
                      <a:pt x="538" y="1657"/>
                    </a:lnTo>
                    <a:lnTo>
                      <a:pt x="624" y="1689"/>
                    </a:lnTo>
                    <a:lnTo>
                      <a:pt x="699" y="1711"/>
                    </a:lnTo>
                    <a:lnTo>
                      <a:pt x="785" y="1721"/>
                    </a:lnTo>
                    <a:lnTo>
                      <a:pt x="860" y="1732"/>
                    </a:lnTo>
                    <a:lnTo>
                      <a:pt x="947" y="1732"/>
                    </a:lnTo>
                    <a:lnTo>
                      <a:pt x="1033" y="1711"/>
                    </a:lnTo>
                    <a:lnTo>
                      <a:pt x="1119" y="1689"/>
                    </a:lnTo>
                    <a:lnTo>
                      <a:pt x="1194" y="1657"/>
                    </a:lnTo>
                    <a:lnTo>
                      <a:pt x="1280" y="1625"/>
                    </a:lnTo>
                    <a:lnTo>
                      <a:pt x="1344" y="1571"/>
                    </a:lnTo>
                    <a:lnTo>
                      <a:pt x="1420" y="1517"/>
                    </a:lnTo>
                    <a:lnTo>
                      <a:pt x="1484" y="1463"/>
                    </a:lnTo>
                    <a:lnTo>
                      <a:pt x="1538" y="1399"/>
                    </a:lnTo>
                    <a:lnTo>
                      <a:pt x="1592" y="1334"/>
                    </a:lnTo>
                    <a:lnTo>
                      <a:pt x="1635" y="1259"/>
                    </a:lnTo>
                    <a:lnTo>
                      <a:pt x="1667" y="1184"/>
                    </a:lnTo>
                    <a:lnTo>
                      <a:pt x="1699" y="1098"/>
                    </a:lnTo>
                    <a:lnTo>
                      <a:pt x="1721" y="1012"/>
                    </a:lnTo>
                    <a:lnTo>
                      <a:pt x="1731" y="926"/>
                    </a:lnTo>
                    <a:lnTo>
                      <a:pt x="1731" y="840"/>
                    </a:lnTo>
                    <a:lnTo>
                      <a:pt x="1731" y="764"/>
                    </a:lnTo>
                    <a:lnTo>
                      <a:pt x="1710" y="678"/>
                    </a:lnTo>
                    <a:lnTo>
                      <a:pt x="1688" y="603"/>
                    </a:lnTo>
                    <a:lnTo>
                      <a:pt x="1656" y="528"/>
                    </a:lnTo>
                    <a:lnTo>
                      <a:pt x="1624" y="453"/>
                    </a:lnTo>
                    <a:lnTo>
                      <a:pt x="1581" y="377"/>
                    </a:lnTo>
                    <a:lnTo>
                      <a:pt x="1527" y="313"/>
                    </a:lnTo>
                    <a:lnTo>
                      <a:pt x="1473" y="259"/>
                    </a:lnTo>
                    <a:lnTo>
                      <a:pt x="1409" y="194"/>
                    </a:lnTo>
                    <a:lnTo>
                      <a:pt x="1344" y="151"/>
                    </a:lnTo>
                    <a:lnTo>
                      <a:pt x="1269" y="108"/>
                    </a:lnTo>
                    <a:lnTo>
                      <a:pt x="1194" y="65"/>
                    </a:lnTo>
                    <a:lnTo>
                      <a:pt x="1119" y="44"/>
                    </a:lnTo>
                    <a:lnTo>
                      <a:pt x="1043" y="12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856400" y="1423575"/>
                <a:ext cx="42775" cy="43025"/>
              </a:xfrm>
              <a:custGeom>
                <a:rect b="b" l="l" r="r" t="t"/>
                <a:pathLst>
                  <a:path extrusionOk="0" h="1721" w="1711">
                    <a:moveTo>
                      <a:pt x="797" y="0"/>
                    </a:moveTo>
                    <a:lnTo>
                      <a:pt x="711" y="11"/>
                    </a:lnTo>
                    <a:lnTo>
                      <a:pt x="635" y="32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27" y="301"/>
                    </a:lnTo>
                    <a:lnTo>
                      <a:pt x="173" y="366"/>
                    </a:lnTo>
                    <a:lnTo>
                      <a:pt x="130" y="430"/>
                    </a:lnTo>
                    <a:lnTo>
                      <a:pt x="87" y="506"/>
                    </a:lnTo>
                    <a:lnTo>
                      <a:pt x="55" y="581"/>
                    </a:lnTo>
                    <a:lnTo>
                      <a:pt x="22" y="656"/>
                    </a:lnTo>
                    <a:lnTo>
                      <a:pt x="12" y="742"/>
                    </a:lnTo>
                    <a:lnTo>
                      <a:pt x="1" y="828"/>
                    </a:lnTo>
                    <a:lnTo>
                      <a:pt x="1" y="903"/>
                    </a:lnTo>
                    <a:lnTo>
                      <a:pt x="12" y="990"/>
                    </a:lnTo>
                    <a:lnTo>
                      <a:pt x="33" y="1065"/>
                    </a:lnTo>
                    <a:lnTo>
                      <a:pt x="55" y="1151"/>
                    </a:lnTo>
                    <a:lnTo>
                      <a:pt x="87" y="1226"/>
                    </a:lnTo>
                    <a:lnTo>
                      <a:pt x="130" y="1291"/>
                    </a:lnTo>
                    <a:lnTo>
                      <a:pt x="173" y="1366"/>
                    </a:lnTo>
                    <a:lnTo>
                      <a:pt x="227" y="1430"/>
                    </a:lnTo>
                    <a:lnTo>
                      <a:pt x="291" y="1484"/>
                    </a:lnTo>
                    <a:lnTo>
                      <a:pt x="356" y="1538"/>
                    </a:lnTo>
                    <a:lnTo>
                      <a:pt x="420" y="1581"/>
                    </a:lnTo>
                    <a:lnTo>
                      <a:pt x="496" y="1624"/>
                    </a:lnTo>
                    <a:lnTo>
                      <a:pt x="571" y="1656"/>
                    </a:lnTo>
                    <a:lnTo>
                      <a:pt x="646" y="1688"/>
                    </a:lnTo>
                    <a:lnTo>
                      <a:pt x="721" y="1710"/>
                    </a:lnTo>
                    <a:lnTo>
                      <a:pt x="807" y="1721"/>
                    </a:lnTo>
                    <a:lnTo>
                      <a:pt x="893" y="1721"/>
                    </a:lnTo>
                    <a:lnTo>
                      <a:pt x="979" y="1710"/>
                    </a:lnTo>
                    <a:lnTo>
                      <a:pt x="1065" y="1688"/>
                    </a:lnTo>
                    <a:lnTo>
                      <a:pt x="1151" y="1667"/>
                    </a:lnTo>
                    <a:lnTo>
                      <a:pt x="1227" y="1624"/>
                    </a:lnTo>
                    <a:lnTo>
                      <a:pt x="1302" y="1581"/>
                    </a:lnTo>
                    <a:lnTo>
                      <a:pt x="1367" y="1538"/>
                    </a:lnTo>
                    <a:lnTo>
                      <a:pt x="1431" y="1484"/>
                    </a:lnTo>
                    <a:lnTo>
                      <a:pt x="1496" y="1420"/>
                    </a:lnTo>
                    <a:lnTo>
                      <a:pt x="1549" y="1355"/>
                    </a:lnTo>
                    <a:lnTo>
                      <a:pt x="1592" y="1280"/>
                    </a:lnTo>
                    <a:lnTo>
                      <a:pt x="1635" y="1205"/>
                    </a:lnTo>
                    <a:lnTo>
                      <a:pt x="1668" y="1119"/>
                    </a:lnTo>
                    <a:lnTo>
                      <a:pt x="1689" y="1043"/>
                    </a:lnTo>
                    <a:lnTo>
                      <a:pt x="1711" y="957"/>
                    </a:lnTo>
                    <a:lnTo>
                      <a:pt x="1711" y="871"/>
                    </a:lnTo>
                    <a:lnTo>
                      <a:pt x="1711" y="785"/>
                    </a:lnTo>
                    <a:lnTo>
                      <a:pt x="1700" y="699"/>
                    </a:lnTo>
                    <a:lnTo>
                      <a:pt x="1678" y="624"/>
                    </a:lnTo>
                    <a:lnTo>
                      <a:pt x="1646" y="549"/>
                    </a:lnTo>
                    <a:lnTo>
                      <a:pt x="1614" y="473"/>
                    </a:lnTo>
                    <a:lnTo>
                      <a:pt x="1571" y="398"/>
                    </a:lnTo>
                    <a:lnTo>
                      <a:pt x="1528" y="334"/>
                    </a:lnTo>
                    <a:lnTo>
                      <a:pt x="1463" y="269"/>
                    </a:lnTo>
                    <a:lnTo>
                      <a:pt x="1410" y="215"/>
                    </a:lnTo>
                    <a:lnTo>
                      <a:pt x="1345" y="162"/>
                    </a:lnTo>
                    <a:lnTo>
                      <a:pt x="1270" y="119"/>
                    </a:lnTo>
                    <a:lnTo>
                      <a:pt x="1205" y="76"/>
                    </a:lnTo>
                    <a:lnTo>
                      <a:pt x="1119" y="54"/>
                    </a:lnTo>
                    <a:lnTo>
                      <a:pt x="1044" y="22"/>
                    </a:lnTo>
                    <a:lnTo>
                      <a:pt x="958" y="11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542150" y="1737825"/>
                <a:ext cx="43050" cy="43025"/>
              </a:xfrm>
              <a:custGeom>
                <a:rect b="b" l="l" r="r" t="t"/>
                <a:pathLst>
                  <a:path extrusionOk="0" h="1721" w="1722">
                    <a:moveTo>
                      <a:pt x="796" y="0"/>
                    </a:moveTo>
                    <a:lnTo>
                      <a:pt x="710" y="11"/>
                    </a:lnTo>
                    <a:lnTo>
                      <a:pt x="635" y="33"/>
                    </a:lnTo>
                    <a:lnTo>
                      <a:pt x="560" y="65"/>
                    </a:lnTo>
                    <a:lnTo>
                      <a:pt x="485" y="97"/>
                    </a:lnTo>
                    <a:lnTo>
                      <a:pt x="409" y="140"/>
                    </a:lnTo>
                    <a:lnTo>
                      <a:pt x="345" y="183"/>
                    </a:lnTo>
                    <a:lnTo>
                      <a:pt x="280" y="237"/>
                    </a:lnTo>
                    <a:lnTo>
                      <a:pt x="216" y="302"/>
                    </a:lnTo>
                    <a:lnTo>
                      <a:pt x="173" y="366"/>
                    </a:lnTo>
                    <a:lnTo>
                      <a:pt x="119" y="431"/>
                    </a:lnTo>
                    <a:lnTo>
                      <a:pt x="87" y="506"/>
                    </a:lnTo>
                    <a:lnTo>
                      <a:pt x="54" y="581"/>
                    </a:lnTo>
                    <a:lnTo>
                      <a:pt x="22" y="667"/>
                    </a:lnTo>
                    <a:lnTo>
                      <a:pt x="11" y="742"/>
                    </a:lnTo>
                    <a:lnTo>
                      <a:pt x="1" y="828"/>
                    </a:lnTo>
                    <a:lnTo>
                      <a:pt x="1" y="914"/>
                    </a:lnTo>
                    <a:lnTo>
                      <a:pt x="11" y="990"/>
                    </a:lnTo>
                    <a:lnTo>
                      <a:pt x="33" y="1076"/>
                    </a:lnTo>
                    <a:lnTo>
                      <a:pt x="54" y="1151"/>
                    </a:lnTo>
                    <a:lnTo>
                      <a:pt x="87" y="1226"/>
                    </a:lnTo>
                    <a:lnTo>
                      <a:pt x="130" y="1302"/>
                    </a:lnTo>
                    <a:lnTo>
                      <a:pt x="183" y="1366"/>
                    </a:lnTo>
                    <a:lnTo>
                      <a:pt x="226" y="1431"/>
                    </a:lnTo>
                    <a:lnTo>
                      <a:pt x="291" y="1484"/>
                    </a:lnTo>
                    <a:lnTo>
                      <a:pt x="355" y="1538"/>
                    </a:lnTo>
                    <a:lnTo>
                      <a:pt x="420" y="1592"/>
                    </a:lnTo>
                    <a:lnTo>
                      <a:pt x="495" y="1624"/>
                    </a:lnTo>
                    <a:lnTo>
                      <a:pt x="571" y="1667"/>
                    </a:lnTo>
                    <a:lnTo>
                      <a:pt x="646" y="1689"/>
                    </a:lnTo>
                    <a:lnTo>
                      <a:pt x="732" y="1710"/>
                    </a:lnTo>
                    <a:lnTo>
                      <a:pt x="818" y="1721"/>
                    </a:lnTo>
                    <a:lnTo>
                      <a:pt x="904" y="1721"/>
                    </a:lnTo>
                    <a:lnTo>
                      <a:pt x="990" y="1710"/>
                    </a:lnTo>
                    <a:lnTo>
                      <a:pt x="1065" y="1689"/>
                    </a:lnTo>
                    <a:lnTo>
                      <a:pt x="1151" y="1667"/>
                    </a:lnTo>
                    <a:lnTo>
                      <a:pt x="1226" y="1624"/>
                    </a:lnTo>
                    <a:lnTo>
                      <a:pt x="1302" y="1581"/>
                    </a:lnTo>
                    <a:lnTo>
                      <a:pt x="1377" y="1538"/>
                    </a:lnTo>
                    <a:lnTo>
                      <a:pt x="1442" y="1474"/>
                    </a:lnTo>
                    <a:lnTo>
                      <a:pt x="1495" y="1420"/>
                    </a:lnTo>
                    <a:lnTo>
                      <a:pt x="1549" y="1345"/>
                    </a:lnTo>
                    <a:lnTo>
                      <a:pt x="1603" y="1280"/>
                    </a:lnTo>
                    <a:lnTo>
                      <a:pt x="1646" y="1194"/>
                    </a:lnTo>
                    <a:lnTo>
                      <a:pt x="1678" y="1119"/>
                    </a:lnTo>
                    <a:lnTo>
                      <a:pt x="1700" y="1033"/>
                    </a:lnTo>
                    <a:lnTo>
                      <a:pt x="1710" y="947"/>
                    </a:lnTo>
                    <a:lnTo>
                      <a:pt x="1721" y="861"/>
                    </a:lnTo>
                    <a:lnTo>
                      <a:pt x="1710" y="775"/>
                    </a:lnTo>
                    <a:lnTo>
                      <a:pt x="1700" y="699"/>
                    </a:lnTo>
                    <a:lnTo>
                      <a:pt x="1678" y="613"/>
                    </a:lnTo>
                    <a:lnTo>
                      <a:pt x="1657" y="538"/>
                    </a:lnTo>
                    <a:lnTo>
                      <a:pt x="1614" y="463"/>
                    </a:lnTo>
                    <a:lnTo>
                      <a:pt x="1571" y="398"/>
                    </a:lnTo>
                    <a:lnTo>
                      <a:pt x="1528" y="334"/>
                    </a:lnTo>
                    <a:lnTo>
                      <a:pt x="1463" y="269"/>
                    </a:lnTo>
                    <a:lnTo>
                      <a:pt x="1409" y="216"/>
                    </a:lnTo>
                    <a:lnTo>
                      <a:pt x="1345" y="162"/>
                    </a:lnTo>
                    <a:lnTo>
                      <a:pt x="1269" y="119"/>
                    </a:lnTo>
                    <a:lnTo>
                      <a:pt x="1194" y="76"/>
                    </a:lnTo>
                    <a:lnTo>
                      <a:pt x="1119" y="43"/>
                    </a:lnTo>
                    <a:lnTo>
                      <a:pt x="1044" y="22"/>
                    </a:lnTo>
                    <a:lnTo>
                      <a:pt x="958" y="11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856150" y="2838650"/>
                <a:ext cx="43300" cy="43575"/>
              </a:xfrm>
              <a:custGeom>
                <a:rect b="b" l="l" r="r" t="t"/>
                <a:pathLst>
                  <a:path extrusionOk="0" h="1743" w="1732">
                    <a:moveTo>
                      <a:pt x="893" y="1"/>
                    </a:moveTo>
                    <a:lnTo>
                      <a:pt x="807" y="12"/>
                    </a:lnTo>
                    <a:lnTo>
                      <a:pt x="721" y="22"/>
                    </a:lnTo>
                    <a:lnTo>
                      <a:pt x="635" y="44"/>
                    </a:lnTo>
                    <a:lnTo>
                      <a:pt x="559" y="65"/>
                    </a:lnTo>
                    <a:lnTo>
                      <a:pt x="484" y="108"/>
                    </a:lnTo>
                    <a:lnTo>
                      <a:pt x="409" y="151"/>
                    </a:lnTo>
                    <a:lnTo>
                      <a:pt x="333" y="205"/>
                    </a:lnTo>
                    <a:lnTo>
                      <a:pt x="269" y="259"/>
                    </a:lnTo>
                    <a:lnTo>
                      <a:pt x="215" y="323"/>
                    </a:lnTo>
                    <a:lnTo>
                      <a:pt x="161" y="388"/>
                    </a:lnTo>
                    <a:lnTo>
                      <a:pt x="118" y="463"/>
                    </a:lnTo>
                    <a:lnTo>
                      <a:pt x="75" y="538"/>
                    </a:lnTo>
                    <a:lnTo>
                      <a:pt x="43" y="624"/>
                    </a:lnTo>
                    <a:lnTo>
                      <a:pt x="22" y="700"/>
                    </a:lnTo>
                    <a:lnTo>
                      <a:pt x="11" y="786"/>
                    </a:lnTo>
                    <a:lnTo>
                      <a:pt x="0" y="872"/>
                    </a:lnTo>
                    <a:lnTo>
                      <a:pt x="11" y="958"/>
                    </a:lnTo>
                    <a:lnTo>
                      <a:pt x="22" y="1044"/>
                    </a:lnTo>
                    <a:lnTo>
                      <a:pt x="43" y="1119"/>
                    </a:lnTo>
                    <a:lnTo>
                      <a:pt x="75" y="1194"/>
                    </a:lnTo>
                    <a:lnTo>
                      <a:pt x="108" y="1270"/>
                    </a:lnTo>
                    <a:lnTo>
                      <a:pt x="151" y="1345"/>
                    </a:lnTo>
                    <a:lnTo>
                      <a:pt x="204" y="1409"/>
                    </a:lnTo>
                    <a:lnTo>
                      <a:pt x="258" y="1463"/>
                    </a:lnTo>
                    <a:lnTo>
                      <a:pt x="312" y="1528"/>
                    </a:lnTo>
                    <a:lnTo>
                      <a:pt x="376" y="1581"/>
                    </a:lnTo>
                    <a:lnTo>
                      <a:pt x="452" y="1624"/>
                    </a:lnTo>
                    <a:lnTo>
                      <a:pt x="527" y="1657"/>
                    </a:lnTo>
                    <a:lnTo>
                      <a:pt x="602" y="1689"/>
                    </a:lnTo>
                    <a:lnTo>
                      <a:pt x="678" y="1711"/>
                    </a:lnTo>
                    <a:lnTo>
                      <a:pt x="764" y="1732"/>
                    </a:lnTo>
                    <a:lnTo>
                      <a:pt x="839" y="1743"/>
                    </a:lnTo>
                    <a:lnTo>
                      <a:pt x="925" y="1732"/>
                    </a:lnTo>
                    <a:lnTo>
                      <a:pt x="1011" y="1721"/>
                    </a:lnTo>
                    <a:lnTo>
                      <a:pt x="1097" y="1700"/>
                    </a:lnTo>
                    <a:lnTo>
                      <a:pt x="1183" y="1678"/>
                    </a:lnTo>
                    <a:lnTo>
                      <a:pt x="1258" y="1635"/>
                    </a:lnTo>
                    <a:lnTo>
                      <a:pt x="1334" y="1592"/>
                    </a:lnTo>
                    <a:lnTo>
                      <a:pt x="1398" y="1538"/>
                    </a:lnTo>
                    <a:lnTo>
                      <a:pt x="1463" y="1485"/>
                    </a:lnTo>
                    <a:lnTo>
                      <a:pt x="1527" y="1420"/>
                    </a:lnTo>
                    <a:lnTo>
                      <a:pt x="1581" y="1356"/>
                    </a:lnTo>
                    <a:lnTo>
                      <a:pt x="1624" y="1280"/>
                    </a:lnTo>
                    <a:lnTo>
                      <a:pt x="1667" y="1205"/>
                    </a:lnTo>
                    <a:lnTo>
                      <a:pt x="1688" y="1130"/>
                    </a:lnTo>
                    <a:lnTo>
                      <a:pt x="1721" y="1044"/>
                    </a:lnTo>
                    <a:lnTo>
                      <a:pt x="1731" y="958"/>
                    </a:lnTo>
                    <a:lnTo>
                      <a:pt x="1731" y="872"/>
                    </a:lnTo>
                    <a:lnTo>
                      <a:pt x="1731" y="786"/>
                    </a:lnTo>
                    <a:lnTo>
                      <a:pt x="1721" y="710"/>
                    </a:lnTo>
                    <a:lnTo>
                      <a:pt x="1699" y="624"/>
                    </a:lnTo>
                    <a:lnTo>
                      <a:pt x="1667" y="549"/>
                    </a:lnTo>
                    <a:lnTo>
                      <a:pt x="1635" y="474"/>
                    </a:lnTo>
                    <a:lnTo>
                      <a:pt x="1581" y="409"/>
                    </a:lnTo>
                    <a:lnTo>
                      <a:pt x="1538" y="334"/>
                    </a:lnTo>
                    <a:lnTo>
                      <a:pt x="1484" y="280"/>
                    </a:lnTo>
                    <a:lnTo>
                      <a:pt x="1420" y="216"/>
                    </a:lnTo>
                    <a:lnTo>
                      <a:pt x="1355" y="173"/>
                    </a:lnTo>
                    <a:lnTo>
                      <a:pt x="1290" y="119"/>
                    </a:lnTo>
                    <a:lnTo>
                      <a:pt x="1215" y="87"/>
                    </a:lnTo>
                    <a:lnTo>
                      <a:pt x="1140" y="55"/>
                    </a:lnTo>
                    <a:lnTo>
                      <a:pt x="1054" y="33"/>
                    </a:lnTo>
                    <a:lnTo>
                      <a:pt x="979" y="12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1957525" y="2524675"/>
                <a:ext cx="43025" cy="43025"/>
              </a:xfrm>
              <a:custGeom>
                <a:rect b="b" l="l" r="r" t="t"/>
                <a:pathLst>
                  <a:path extrusionOk="0" h="1721" w="1721">
                    <a:moveTo>
                      <a:pt x="860" y="0"/>
                    </a:moveTo>
                    <a:lnTo>
                      <a:pt x="774" y="11"/>
                    </a:lnTo>
                    <a:lnTo>
                      <a:pt x="699" y="22"/>
                    </a:lnTo>
                    <a:lnTo>
                      <a:pt x="613" y="43"/>
                    </a:lnTo>
                    <a:lnTo>
                      <a:pt x="538" y="76"/>
                    </a:lnTo>
                    <a:lnTo>
                      <a:pt x="463" y="108"/>
                    </a:lnTo>
                    <a:lnTo>
                      <a:pt x="398" y="151"/>
                    </a:lnTo>
                    <a:lnTo>
                      <a:pt x="323" y="205"/>
                    </a:lnTo>
                    <a:lnTo>
                      <a:pt x="269" y="258"/>
                    </a:lnTo>
                    <a:lnTo>
                      <a:pt x="204" y="323"/>
                    </a:lnTo>
                    <a:lnTo>
                      <a:pt x="161" y="387"/>
                    </a:lnTo>
                    <a:lnTo>
                      <a:pt x="118" y="452"/>
                    </a:lnTo>
                    <a:lnTo>
                      <a:pt x="75" y="527"/>
                    </a:lnTo>
                    <a:lnTo>
                      <a:pt x="43" y="603"/>
                    </a:lnTo>
                    <a:lnTo>
                      <a:pt x="22" y="689"/>
                    </a:lnTo>
                    <a:lnTo>
                      <a:pt x="11" y="764"/>
                    </a:lnTo>
                    <a:lnTo>
                      <a:pt x="0" y="850"/>
                    </a:lnTo>
                    <a:lnTo>
                      <a:pt x="0" y="936"/>
                    </a:lnTo>
                    <a:lnTo>
                      <a:pt x="11" y="1011"/>
                    </a:lnTo>
                    <a:lnTo>
                      <a:pt x="32" y="1097"/>
                    </a:lnTo>
                    <a:lnTo>
                      <a:pt x="65" y="1172"/>
                    </a:lnTo>
                    <a:lnTo>
                      <a:pt x="97" y="1248"/>
                    </a:lnTo>
                    <a:lnTo>
                      <a:pt x="140" y="1312"/>
                    </a:lnTo>
                    <a:lnTo>
                      <a:pt x="194" y="1387"/>
                    </a:lnTo>
                    <a:lnTo>
                      <a:pt x="247" y="1441"/>
                    </a:lnTo>
                    <a:lnTo>
                      <a:pt x="301" y="1506"/>
                    </a:lnTo>
                    <a:lnTo>
                      <a:pt x="366" y="1560"/>
                    </a:lnTo>
                    <a:lnTo>
                      <a:pt x="441" y="1603"/>
                    </a:lnTo>
                    <a:lnTo>
                      <a:pt x="516" y="1646"/>
                    </a:lnTo>
                    <a:lnTo>
                      <a:pt x="592" y="1678"/>
                    </a:lnTo>
                    <a:lnTo>
                      <a:pt x="667" y="1699"/>
                    </a:lnTo>
                    <a:lnTo>
                      <a:pt x="753" y="1710"/>
                    </a:lnTo>
                    <a:lnTo>
                      <a:pt x="828" y="1721"/>
                    </a:lnTo>
                    <a:lnTo>
                      <a:pt x="925" y="1721"/>
                    </a:lnTo>
                    <a:lnTo>
                      <a:pt x="1011" y="1710"/>
                    </a:lnTo>
                    <a:lnTo>
                      <a:pt x="1086" y="1689"/>
                    </a:lnTo>
                    <a:lnTo>
                      <a:pt x="1172" y="1656"/>
                    </a:lnTo>
                    <a:lnTo>
                      <a:pt x="1247" y="1624"/>
                    </a:lnTo>
                    <a:lnTo>
                      <a:pt x="1323" y="1581"/>
                    </a:lnTo>
                    <a:lnTo>
                      <a:pt x="1387" y="1527"/>
                    </a:lnTo>
                    <a:lnTo>
                      <a:pt x="1452" y="1463"/>
                    </a:lnTo>
                    <a:lnTo>
                      <a:pt x="1516" y="1409"/>
                    </a:lnTo>
                    <a:lnTo>
                      <a:pt x="1570" y="1334"/>
                    </a:lnTo>
                    <a:lnTo>
                      <a:pt x="1613" y="1258"/>
                    </a:lnTo>
                    <a:lnTo>
                      <a:pt x="1645" y="1183"/>
                    </a:lnTo>
                    <a:lnTo>
                      <a:pt x="1678" y="1108"/>
                    </a:lnTo>
                    <a:lnTo>
                      <a:pt x="1699" y="1022"/>
                    </a:lnTo>
                    <a:lnTo>
                      <a:pt x="1721" y="936"/>
                    </a:lnTo>
                    <a:lnTo>
                      <a:pt x="1721" y="850"/>
                    </a:lnTo>
                    <a:lnTo>
                      <a:pt x="1710" y="764"/>
                    </a:lnTo>
                    <a:lnTo>
                      <a:pt x="1699" y="689"/>
                    </a:lnTo>
                    <a:lnTo>
                      <a:pt x="1678" y="603"/>
                    </a:lnTo>
                    <a:lnTo>
                      <a:pt x="1645" y="527"/>
                    </a:lnTo>
                    <a:lnTo>
                      <a:pt x="1602" y="452"/>
                    </a:lnTo>
                    <a:lnTo>
                      <a:pt x="1559" y="387"/>
                    </a:lnTo>
                    <a:lnTo>
                      <a:pt x="1516" y="323"/>
                    </a:lnTo>
                    <a:lnTo>
                      <a:pt x="1452" y="258"/>
                    </a:lnTo>
                    <a:lnTo>
                      <a:pt x="1398" y="205"/>
                    </a:lnTo>
                    <a:lnTo>
                      <a:pt x="1323" y="151"/>
                    </a:lnTo>
                    <a:lnTo>
                      <a:pt x="1258" y="108"/>
                    </a:lnTo>
                    <a:lnTo>
                      <a:pt x="1183" y="76"/>
                    </a:lnTo>
                    <a:lnTo>
                      <a:pt x="1108" y="43"/>
                    </a:lnTo>
                    <a:lnTo>
                      <a:pt x="1022" y="22"/>
                    </a:lnTo>
                    <a:lnTo>
                      <a:pt x="946" y="11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1012875" y="2920375"/>
                <a:ext cx="41675" cy="41700"/>
              </a:xfrm>
              <a:custGeom>
                <a:rect b="b" l="l" r="r" t="t"/>
                <a:pathLst>
                  <a:path extrusionOk="0" h="1668" w="1667">
                    <a:moveTo>
                      <a:pt x="764" y="1"/>
                    </a:moveTo>
                    <a:lnTo>
                      <a:pt x="678" y="11"/>
                    </a:lnTo>
                    <a:lnTo>
                      <a:pt x="592" y="33"/>
                    </a:lnTo>
                    <a:lnTo>
                      <a:pt x="516" y="54"/>
                    </a:lnTo>
                    <a:lnTo>
                      <a:pt x="441" y="87"/>
                    </a:lnTo>
                    <a:lnTo>
                      <a:pt x="376" y="130"/>
                    </a:lnTo>
                    <a:lnTo>
                      <a:pt x="312" y="183"/>
                    </a:lnTo>
                    <a:lnTo>
                      <a:pt x="247" y="237"/>
                    </a:lnTo>
                    <a:lnTo>
                      <a:pt x="194" y="291"/>
                    </a:lnTo>
                    <a:lnTo>
                      <a:pt x="140" y="356"/>
                    </a:lnTo>
                    <a:lnTo>
                      <a:pt x="97" y="420"/>
                    </a:lnTo>
                    <a:lnTo>
                      <a:pt x="65" y="495"/>
                    </a:lnTo>
                    <a:lnTo>
                      <a:pt x="32" y="571"/>
                    </a:lnTo>
                    <a:lnTo>
                      <a:pt x="11" y="657"/>
                    </a:lnTo>
                    <a:lnTo>
                      <a:pt x="0" y="743"/>
                    </a:lnTo>
                    <a:lnTo>
                      <a:pt x="0" y="829"/>
                    </a:lnTo>
                    <a:lnTo>
                      <a:pt x="0" y="915"/>
                    </a:lnTo>
                    <a:lnTo>
                      <a:pt x="11" y="1001"/>
                    </a:lnTo>
                    <a:lnTo>
                      <a:pt x="32" y="1076"/>
                    </a:lnTo>
                    <a:lnTo>
                      <a:pt x="65" y="1151"/>
                    </a:lnTo>
                    <a:lnTo>
                      <a:pt x="97" y="1227"/>
                    </a:lnTo>
                    <a:lnTo>
                      <a:pt x="140" y="1302"/>
                    </a:lnTo>
                    <a:lnTo>
                      <a:pt x="183" y="1366"/>
                    </a:lnTo>
                    <a:lnTo>
                      <a:pt x="237" y="1420"/>
                    </a:lnTo>
                    <a:lnTo>
                      <a:pt x="301" y="1474"/>
                    </a:lnTo>
                    <a:lnTo>
                      <a:pt x="366" y="1528"/>
                    </a:lnTo>
                    <a:lnTo>
                      <a:pt x="441" y="1560"/>
                    </a:lnTo>
                    <a:lnTo>
                      <a:pt x="506" y="1603"/>
                    </a:lnTo>
                    <a:lnTo>
                      <a:pt x="592" y="1624"/>
                    </a:lnTo>
                    <a:lnTo>
                      <a:pt x="667" y="1646"/>
                    </a:lnTo>
                    <a:lnTo>
                      <a:pt x="753" y="1657"/>
                    </a:lnTo>
                    <a:lnTo>
                      <a:pt x="839" y="1667"/>
                    </a:lnTo>
                    <a:lnTo>
                      <a:pt x="925" y="1657"/>
                    </a:lnTo>
                    <a:lnTo>
                      <a:pt x="1011" y="1646"/>
                    </a:lnTo>
                    <a:lnTo>
                      <a:pt x="1086" y="1624"/>
                    </a:lnTo>
                    <a:lnTo>
                      <a:pt x="1161" y="1592"/>
                    </a:lnTo>
                    <a:lnTo>
                      <a:pt x="1237" y="1560"/>
                    </a:lnTo>
                    <a:lnTo>
                      <a:pt x="1312" y="1506"/>
                    </a:lnTo>
                    <a:lnTo>
                      <a:pt x="1377" y="1463"/>
                    </a:lnTo>
                    <a:lnTo>
                      <a:pt x="1430" y="1409"/>
                    </a:lnTo>
                    <a:lnTo>
                      <a:pt x="1484" y="1345"/>
                    </a:lnTo>
                    <a:lnTo>
                      <a:pt x="1527" y="1280"/>
                    </a:lnTo>
                    <a:lnTo>
                      <a:pt x="1570" y="1205"/>
                    </a:lnTo>
                    <a:lnTo>
                      <a:pt x="1602" y="1130"/>
                    </a:lnTo>
                    <a:lnTo>
                      <a:pt x="1635" y="1054"/>
                    </a:lnTo>
                    <a:lnTo>
                      <a:pt x="1645" y="979"/>
                    </a:lnTo>
                    <a:lnTo>
                      <a:pt x="1656" y="893"/>
                    </a:lnTo>
                    <a:lnTo>
                      <a:pt x="1667" y="807"/>
                    </a:lnTo>
                    <a:lnTo>
                      <a:pt x="1656" y="721"/>
                    </a:lnTo>
                    <a:lnTo>
                      <a:pt x="1645" y="646"/>
                    </a:lnTo>
                    <a:lnTo>
                      <a:pt x="1624" y="571"/>
                    </a:lnTo>
                    <a:lnTo>
                      <a:pt x="1592" y="495"/>
                    </a:lnTo>
                    <a:lnTo>
                      <a:pt x="1559" y="420"/>
                    </a:lnTo>
                    <a:lnTo>
                      <a:pt x="1516" y="356"/>
                    </a:lnTo>
                    <a:lnTo>
                      <a:pt x="1463" y="291"/>
                    </a:lnTo>
                    <a:lnTo>
                      <a:pt x="1420" y="237"/>
                    </a:lnTo>
                    <a:lnTo>
                      <a:pt x="1355" y="183"/>
                    </a:lnTo>
                    <a:lnTo>
                      <a:pt x="1290" y="140"/>
                    </a:lnTo>
                    <a:lnTo>
                      <a:pt x="1226" y="97"/>
                    </a:lnTo>
                    <a:lnTo>
                      <a:pt x="1161" y="65"/>
                    </a:lnTo>
                    <a:lnTo>
                      <a:pt x="1086" y="33"/>
                    </a:lnTo>
                    <a:lnTo>
                      <a:pt x="1011" y="11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>
                <a:off x="1957775" y="1738100"/>
                <a:ext cx="42500" cy="42500"/>
              </a:xfrm>
              <a:custGeom>
                <a:rect b="b" l="l" r="r" t="t"/>
                <a:pathLst>
                  <a:path extrusionOk="0" h="1700" w="1700">
                    <a:moveTo>
                      <a:pt x="775" y="0"/>
                    </a:moveTo>
                    <a:lnTo>
                      <a:pt x="700" y="11"/>
                    </a:lnTo>
                    <a:lnTo>
                      <a:pt x="614" y="32"/>
                    </a:lnTo>
                    <a:lnTo>
                      <a:pt x="539" y="65"/>
                    </a:lnTo>
                    <a:lnTo>
                      <a:pt x="463" y="97"/>
                    </a:lnTo>
                    <a:lnTo>
                      <a:pt x="399" y="140"/>
                    </a:lnTo>
                    <a:lnTo>
                      <a:pt x="323" y="183"/>
                    </a:lnTo>
                    <a:lnTo>
                      <a:pt x="270" y="248"/>
                    </a:lnTo>
                    <a:lnTo>
                      <a:pt x="205" y="301"/>
                    </a:lnTo>
                    <a:lnTo>
                      <a:pt x="162" y="366"/>
                    </a:lnTo>
                    <a:lnTo>
                      <a:pt x="108" y="441"/>
                    </a:lnTo>
                    <a:lnTo>
                      <a:pt x="76" y="506"/>
                    </a:lnTo>
                    <a:lnTo>
                      <a:pt x="44" y="592"/>
                    </a:lnTo>
                    <a:lnTo>
                      <a:pt x="22" y="667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" y="914"/>
                    </a:lnTo>
                    <a:lnTo>
                      <a:pt x="12" y="1000"/>
                    </a:lnTo>
                    <a:lnTo>
                      <a:pt x="33" y="1086"/>
                    </a:lnTo>
                    <a:lnTo>
                      <a:pt x="65" y="1162"/>
                    </a:lnTo>
                    <a:lnTo>
                      <a:pt x="98" y="1237"/>
                    </a:lnTo>
                    <a:lnTo>
                      <a:pt x="141" y="1301"/>
                    </a:lnTo>
                    <a:lnTo>
                      <a:pt x="194" y="1366"/>
                    </a:lnTo>
                    <a:lnTo>
                      <a:pt x="248" y="1430"/>
                    </a:lnTo>
                    <a:lnTo>
                      <a:pt x="302" y="1484"/>
                    </a:lnTo>
                    <a:lnTo>
                      <a:pt x="366" y="1538"/>
                    </a:lnTo>
                    <a:lnTo>
                      <a:pt x="442" y="1581"/>
                    </a:lnTo>
                    <a:lnTo>
                      <a:pt x="517" y="1624"/>
                    </a:lnTo>
                    <a:lnTo>
                      <a:pt x="592" y="1656"/>
                    </a:lnTo>
                    <a:lnTo>
                      <a:pt x="668" y="1678"/>
                    </a:lnTo>
                    <a:lnTo>
                      <a:pt x="754" y="1688"/>
                    </a:lnTo>
                    <a:lnTo>
                      <a:pt x="840" y="1699"/>
                    </a:lnTo>
                    <a:lnTo>
                      <a:pt x="926" y="1699"/>
                    </a:lnTo>
                    <a:lnTo>
                      <a:pt x="1001" y="1678"/>
                    </a:lnTo>
                    <a:lnTo>
                      <a:pt x="1087" y="1667"/>
                    </a:lnTo>
                    <a:lnTo>
                      <a:pt x="1162" y="1635"/>
                    </a:lnTo>
                    <a:lnTo>
                      <a:pt x="1237" y="1602"/>
                    </a:lnTo>
                    <a:lnTo>
                      <a:pt x="1302" y="1559"/>
                    </a:lnTo>
                    <a:lnTo>
                      <a:pt x="1377" y="1506"/>
                    </a:lnTo>
                    <a:lnTo>
                      <a:pt x="1431" y="1452"/>
                    </a:lnTo>
                    <a:lnTo>
                      <a:pt x="1496" y="1387"/>
                    </a:lnTo>
                    <a:lnTo>
                      <a:pt x="1539" y="1323"/>
                    </a:lnTo>
                    <a:lnTo>
                      <a:pt x="1592" y="1258"/>
                    </a:lnTo>
                    <a:lnTo>
                      <a:pt x="1625" y="1183"/>
                    </a:lnTo>
                    <a:lnTo>
                      <a:pt x="1657" y="1108"/>
                    </a:lnTo>
                    <a:lnTo>
                      <a:pt x="1678" y="1032"/>
                    </a:lnTo>
                    <a:lnTo>
                      <a:pt x="1689" y="946"/>
                    </a:lnTo>
                    <a:lnTo>
                      <a:pt x="1700" y="860"/>
                    </a:lnTo>
                    <a:lnTo>
                      <a:pt x="1700" y="774"/>
                    </a:lnTo>
                    <a:lnTo>
                      <a:pt x="1689" y="699"/>
                    </a:lnTo>
                    <a:lnTo>
                      <a:pt x="1668" y="613"/>
                    </a:lnTo>
                    <a:lnTo>
                      <a:pt x="1635" y="538"/>
                    </a:lnTo>
                    <a:lnTo>
                      <a:pt x="1603" y="463"/>
                    </a:lnTo>
                    <a:lnTo>
                      <a:pt x="1560" y="387"/>
                    </a:lnTo>
                    <a:lnTo>
                      <a:pt x="1506" y="323"/>
                    </a:lnTo>
                    <a:lnTo>
                      <a:pt x="1453" y="258"/>
                    </a:lnTo>
                    <a:lnTo>
                      <a:pt x="1399" y="205"/>
                    </a:lnTo>
                    <a:lnTo>
                      <a:pt x="1334" y="151"/>
                    </a:lnTo>
                    <a:lnTo>
                      <a:pt x="1259" y="108"/>
                    </a:lnTo>
                    <a:lnTo>
                      <a:pt x="1184" y="75"/>
                    </a:lnTo>
                    <a:lnTo>
                      <a:pt x="1108" y="43"/>
                    </a:lnTo>
                    <a:lnTo>
                      <a:pt x="1033" y="22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>
                <a:off x="1485450" y="2920375"/>
                <a:ext cx="41700" cy="41700"/>
              </a:xfrm>
              <a:custGeom>
                <a:rect b="b" l="l" r="r" t="t"/>
                <a:pathLst>
                  <a:path extrusionOk="0" h="1668" w="1668">
                    <a:moveTo>
                      <a:pt x="754" y="1"/>
                    </a:moveTo>
                    <a:lnTo>
                      <a:pt x="668" y="11"/>
                    </a:lnTo>
                    <a:lnTo>
                      <a:pt x="592" y="33"/>
                    </a:lnTo>
                    <a:lnTo>
                      <a:pt x="517" y="65"/>
                    </a:lnTo>
                    <a:lnTo>
                      <a:pt x="442" y="97"/>
                    </a:lnTo>
                    <a:lnTo>
                      <a:pt x="366" y="140"/>
                    </a:lnTo>
                    <a:lnTo>
                      <a:pt x="302" y="183"/>
                    </a:lnTo>
                    <a:lnTo>
                      <a:pt x="248" y="237"/>
                    </a:lnTo>
                    <a:lnTo>
                      <a:pt x="194" y="302"/>
                    </a:lnTo>
                    <a:lnTo>
                      <a:pt x="141" y="366"/>
                    </a:lnTo>
                    <a:lnTo>
                      <a:pt x="98" y="431"/>
                    </a:lnTo>
                    <a:lnTo>
                      <a:pt x="65" y="506"/>
                    </a:lnTo>
                    <a:lnTo>
                      <a:pt x="33" y="581"/>
                    </a:lnTo>
                    <a:lnTo>
                      <a:pt x="12" y="667"/>
                    </a:lnTo>
                    <a:lnTo>
                      <a:pt x="1" y="753"/>
                    </a:lnTo>
                    <a:lnTo>
                      <a:pt x="1" y="839"/>
                    </a:lnTo>
                    <a:lnTo>
                      <a:pt x="1" y="915"/>
                    </a:lnTo>
                    <a:lnTo>
                      <a:pt x="22" y="1001"/>
                    </a:lnTo>
                    <a:lnTo>
                      <a:pt x="33" y="1076"/>
                    </a:lnTo>
                    <a:lnTo>
                      <a:pt x="65" y="1151"/>
                    </a:lnTo>
                    <a:lnTo>
                      <a:pt x="98" y="1227"/>
                    </a:lnTo>
                    <a:lnTo>
                      <a:pt x="141" y="1291"/>
                    </a:lnTo>
                    <a:lnTo>
                      <a:pt x="184" y="1356"/>
                    </a:lnTo>
                    <a:lnTo>
                      <a:pt x="237" y="1409"/>
                    </a:lnTo>
                    <a:lnTo>
                      <a:pt x="291" y="1463"/>
                    </a:lnTo>
                    <a:lnTo>
                      <a:pt x="356" y="1506"/>
                    </a:lnTo>
                    <a:lnTo>
                      <a:pt x="420" y="1549"/>
                    </a:lnTo>
                    <a:lnTo>
                      <a:pt x="485" y="1592"/>
                    </a:lnTo>
                    <a:lnTo>
                      <a:pt x="560" y="1614"/>
                    </a:lnTo>
                    <a:lnTo>
                      <a:pt x="635" y="1635"/>
                    </a:lnTo>
                    <a:lnTo>
                      <a:pt x="721" y="1657"/>
                    </a:lnTo>
                    <a:lnTo>
                      <a:pt x="797" y="1667"/>
                    </a:lnTo>
                    <a:lnTo>
                      <a:pt x="883" y="1657"/>
                    </a:lnTo>
                    <a:lnTo>
                      <a:pt x="969" y="1657"/>
                    </a:lnTo>
                    <a:lnTo>
                      <a:pt x="1055" y="1635"/>
                    </a:lnTo>
                    <a:lnTo>
                      <a:pt x="1130" y="1614"/>
                    </a:lnTo>
                    <a:lnTo>
                      <a:pt x="1205" y="1571"/>
                    </a:lnTo>
                    <a:lnTo>
                      <a:pt x="1280" y="1538"/>
                    </a:lnTo>
                    <a:lnTo>
                      <a:pt x="1345" y="1485"/>
                    </a:lnTo>
                    <a:lnTo>
                      <a:pt x="1410" y="1442"/>
                    </a:lnTo>
                    <a:lnTo>
                      <a:pt x="1463" y="1377"/>
                    </a:lnTo>
                    <a:lnTo>
                      <a:pt x="1506" y="1313"/>
                    </a:lnTo>
                    <a:lnTo>
                      <a:pt x="1560" y="1248"/>
                    </a:lnTo>
                    <a:lnTo>
                      <a:pt x="1592" y="1173"/>
                    </a:lnTo>
                    <a:lnTo>
                      <a:pt x="1625" y="1097"/>
                    </a:lnTo>
                    <a:lnTo>
                      <a:pt x="1646" y="1022"/>
                    </a:lnTo>
                    <a:lnTo>
                      <a:pt x="1657" y="936"/>
                    </a:lnTo>
                    <a:lnTo>
                      <a:pt x="1668" y="850"/>
                    </a:lnTo>
                    <a:lnTo>
                      <a:pt x="1668" y="764"/>
                    </a:lnTo>
                    <a:lnTo>
                      <a:pt x="1657" y="678"/>
                    </a:lnTo>
                    <a:lnTo>
                      <a:pt x="1635" y="592"/>
                    </a:lnTo>
                    <a:lnTo>
                      <a:pt x="1614" y="517"/>
                    </a:lnTo>
                    <a:lnTo>
                      <a:pt x="1571" y="442"/>
                    </a:lnTo>
                    <a:lnTo>
                      <a:pt x="1539" y="377"/>
                    </a:lnTo>
                    <a:lnTo>
                      <a:pt x="1485" y="313"/>
                    </a:lnTo>
                    <a:lnTo>
                      <a:pt x="1431" y="248"/>
                    </a:lnTo>
                    <a:lnTo>
                      <a:pt x="1377" y="194"/>
                    </a:lnTo>
                    <a:lnTo>
                      <a:pt x="1313" y="140"/>
                    </a:lnTo>
                    <a:lnTo>
                      <a:pt x="1237" y="97"/>
                    </a:lnTo>
                    <a:lnTo>
                      <a:pt x="1162" y="65"/>
                    </a:lnTo>
                    <a:lnTo>
                      <a:pt x="1087" y="33"/>
                    </a:lnTo>
                    <a:lnTo>
                      <a:pt x="1012" y="11"/>
                    </a:lnTo>
                    <a:lnTo>
                      <a:pt x="92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1643525" y="1423825"/>
                <a:ext cx="42500" cy="42500"/>
              </a:xfrm>
              <a:custGeom>
                <a:rect b="b" l="l" r="r" t="t"/>
                <a:pathLst>
                  <a:path extrusionOk="0" h="1700" w="1700">
                    <a:moveTo>
                      <a:pt x="839" y="1"/>
                    </a:moveTo>
                    <a:lnTo>
                      <a:pt x="753" y="12"/>
                    </a:lnTo>
                    <a:lnTo>
                      <a:pt x="667" y="22"/>
                    </a:lnTo>
                    <a:lnTo>
                      <a:pt x="592" y="44"/>
                    </a:lnTo>
                    <a:lnTo>
                      <a:pt x="517" y="76"/>
                    </a:lnTo>
                    <a:lnTo>
                      <a:pt x="442" y="109"/>
                    </a:lnTo>
                    <a:lnTo>
                      <a:pt x="366" y="162"/>
                    </a:lnTo>
                    <a:lnTo>
                      <a:pt x="302" y="205"/>
                    </a:lnTo>
                    <a:lnTo>
                      <a:pt x="248" y="270"/>
                    </a:lnTo>
                    <a:lnTo>
                      <a:pt x="194" y="324"/>
                    </a:lnTo>
                    <a:lnTo>
                      <a:pt x="140" y="388"/>
                    </a:lnTo>
                    <a:lnTo>
                      <a:pt x="97" y="463"/>
                    </a:lnTo>
                    <a:lnTo>
                      <a:pt x="65" y="539"/>
                    </a:lnTo>
                    <a:lnTo>
                      <a:pt x="33" y="614"/>
                    </a:lnTo>
                    <a:lnTo>
                      <a:pt x="22" y="700"/>
                    </a:lnTo>
                    <a:lnTo>
                      <a:pt x="1" y="775"/>
                    </a:lnTo>
                    <a:lnTo>
                      <a:pt x="1" y="861"/>
                    </a:lnTo>
                    <a:lnTo>
                      <a:pt x="11" y="947"/>
                    </a:lnTo>
                    <a:lnTo>
                      <a:pt x="22" y="1033"/>
                    </a:lnTo>
                    <a:lnTo>
                      <a:pt x="44" y="1109"/>
                    </a:lnTo>
                    <a:lnTo>
                      <a:pt x="76" y="1184"/>
                    </a:lnTo>
                    <a:lnTo>
                      <a:pt x="119" y="1259"/>
                    </a:lnTo>
                    <a:lnTo>
                      <a:pt x="162" y="1334"/>
                    </a:lnTo>
                    <a:lnTo>
                      <a:pt x="205" y="1399"/>
                    </a:lnTo>
                    <a:lnTo>
                      <a:pt x="269" y="1453"/>
                    </a:lnTo>
                    <a:lnTo>
                      <a:pt x="323" y="1506"/>
                    </a:lnTo>
                    <a:lnTo>
                      <a:pt x="399" y="1560"/>
                    </a:lnTo>
                    <a:lnTo>
                      <a:pt x="463" y="1603"/>
                    </a:lnTo>
                    <a:lnTo>
                      <a:pt x="538" y="1635"/>
                    </a:lnTo>
                    <a:lnTo>
                      <a:pt x="614" y="1668"/>
                    </a:lnTo>
                    <a:lnTo>
                      <a:pt x="700" y="1689"/>
                    </a:lnTo>
                    <a:lnTo>
                      <a:pt x="786" y="1700"/>
                    </a:lnTo>
                    <a:lnTo>
                      <a:pt x="861" y="1700"/>
                    </a:lnTo>
                    <a:lnTo>
                      <a:pt x="947" y="1689"/>
                    </a:lnTo>
                    <a:lnTo>
                      <a:pt x="1033" y="1678"/>
                    </a:lnTo>
                    <a:lnTo>
                      <a:pt x="1108" y="1657"/>
                    </a:lnTo>
                    <a:lnTo>
                      <a:pt x="1183" y="1625"/>
                    </a:lnTo>
                    <a:lnTo>
                      <a:pt x="1259" y="1582"/>
                    </a:lnTo>
                    <a:lnTo>
                      <a:pt x="1334" y="1539"/>
                    </a:lnTo>
                    <a:lnTo>
                      <a:pt x="1399" y="1496"/>
                    </a:lnTo>
                    <a:lnTo>
                      <a:pt x="1452" y="1431"/>
                    </a:lnTo>
                    <a:lnTo>
                      <a:pt x="1506" y="1377"/>
                    </a:lnTo>
                    <a:lnTo>
                      <a:pt x="1560" y="1302"/>
                    </a:lnTo>
                    <a:lnTo>
                      <a:pt x="1603" y="1238"/>
                    </a:lnTo>
                    <a:lnTo>
                      <a:pt x="1635" y="1162"/>
                    </a:lnTo>
                    <a:lnTo>
                      <a:pt x="1667" y="1087"/>
                    </a:lnTo>
                    <a:lnTo>
                      <a:pt x="1689" y="1001"/>
                    </a:lnTo>
                    <a:lnTo>
                      <a:pt x="1700" y="926"/>
                    </a:lnTo>
                    <a:lnTo>
                      <a:pt x="1700" y="840"/>
                    </a:lnTo>
                    <a:lnTo>
                      <a:pt x="1700" y="754"/>
                    </a:lnTo>
                    <a:lnTo>
                      <a:pt x="1678" y="668"/>
                    </a:lnTo>
                    <a:lnTo>
                      <a:pt x="1657" y="592"/>
                    </a:lnTo>
                    <a:lnTo>
                      <a:pt x="1624" y="517"/>
                    </a:lnTo>
                    <a:lnTo>
                      <a:pt x="1592" y="442"/>
                    </a:lnTo>
                    <a:lnTo>
                      <a:pt x="1538" y="367"/>
                    </a:lnTo>
                    <a:lnTo>
                      <a:pt x="1495" y="302"/>
                    </a:lnTo>
                    <a:lnTo>
                      <a:pt x="1442" y="248"/>
                    </a:lnTo>
                    <a:lnTo>
                      <a:pt x="1377" y="195"/>
                    </a:lnTo>
                    <a:lnTo>
                      <a:pt x="1313" y="141"/>
                    </a:lnTo>
                    <a:lnTo>
                      <a:pt x="1237" y="98"/>
                    </a:lnTo>
                    <a:lnTo>
                      <a:pt x="1162" y="66"/>
                    </a:lnTo>
                    <a:lnTo>
                      <a:pt x="1087" y="33"/>
                    </a:lnTo>
                    <a:lnTo>
                      <a:pt x="1001" y="12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3"/>
              <p:cNvSpPr/>
              <p:nvPr/>
            </p:nvSpPr>
            <p:spPr>
              <a:xfrm>
                <a:off x="2036275" y="2369825"/>
                <a:ext cx="41150" cy="41150"/>
              </a:xfrm>
              <a:custGeom>
                <a:rect b="b" l="l" r="r" t="t"/>
                <a:pathLst>
                  <a:path extrusionOk="0" h="1646" w="1646">
                    <a:moveTo>
                      <a:pt x="764" y="1"/>
                    </a:moveTo>
                    <a:lnTo>
                      <a:pt x="678" y="11"/>
                    </a:lnTo>
                    <a:lnTo>
                      <a:pt x="603" y="33"/>
                    </a:lnTo>
                    <a:lnTo>
                      <a:pt x="517" y="54"/>
                    </a:lnTo>
                    <a:lnTo>
                      <a:pt x="442" y="97"/>
                    </a:lnTo>
                    <a:lnTo>
                      <a:pt x="377" y="130"/>
                    </a:lnTo>
                    <a:lnTo>
                      <a:pt x="313" y="183"/>
                    </a:lnTo>
                    <a:lnTo>
                      <a:pt x="248" y="226"/>
                    </a:lnTo>
                    <a:lnTo>
                      <a:pt x="194" y="291"/>
                    </a:lnTo>
                    <a:lnTo>
                      <a:pt x="151" y="355"/>
                    </a:lnTo>
                    <a:lnTo>
                      <a:pt x="108" y="420"/>
                    </a:lnTo>
                    <a:lnTo>
                      <a:pt x="65" y="495"/>
                    </a:lnTo>
                    <a:lnTo>
                      <a:pt x="44" y="571"/>
                    </a:lnTo>
                    <a:lnTo>
                      <a:pt x="22" y="657"/>
                    </a:lnTo>
                    <a:lnTo>
                      <a:pt x="12" y="743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2" y="990"/>
                    </a:lnTo>
                    <a:lnTo>
                      <a:pt x="33" y="1065"/>
                    </a:lnTo>
                    <a:lnTo>
                      <a:pt x="65" y="1140"/>
                    </a:lnTo>
                    <a:lnTo>
                      <a:pt x="98" y="1216"/>
                    </a:lnTo>
                    <a:lnTo>
                      <a:pt x="130" y="1280"/>
                    </a:lnTo>
                    <a:lnTo>
                      <a:pt x="173" y="1345"/>
                    </a:lnTo>
                    <a:lnTo>
                      <a:pt x="227" y="1399"/>
                    </a:lnTo>
                    <a:lnTo>
                      <a:pt x="280" y="1452"/>
                    </a:lnTo>
                    <a:lnTo>
                      <a:pt x="345" y="1506"/>
                    </a:lnTo>
                    <a:lnTo>
                      <a:pt x="409" y="1549"/>
                    </a:lnTo>
                    <a:lnTo>
                      <a:pt x="485" y="1581"/>
                    </a:lnTo>
                    <a:lnTo>
                      <a:pt x="549" y="1603"/>
                    </a:lnTo>
                    <a:lnTo>
                      <a:pt x="635" y="1624"/>
                    </a:lnTo>
                    <a:lnTo>
                      <a:pt x="710" y="1646"/>
                    </a:lnTo>
                    <a:lnTo>
                      <a:pt x="883" y="1646"/>
                    </a:lnTo>
                    <a:lnTo>
                      <a:pt x="969" y="1635"/>
                    </a:lnTo>
                    <a:lnTo>
                      <a:pt x="1055" y="1624"/>
                    </a:lnTo>
                    <a:lnTo>
                      <a:pt x="1130" y="1592"/>
                    </a:lnTo>
                    <a:lnTo>
                      <a:pt x="1205" y="1560"/>
                    </a:lnTo>
                    <a:lnTo>
                      <a:pt x="1270" y="1528"/>
                    </a:lnTo>
                    <a:lnTo>
                      <a:pt x="1334" y="1474"/>
                    </a:lnTo>
                    <a:lnTo>
                      <a:pt x="1399" y="1420"/>
                    </a:lnTo>
                    <a:lnTo>
                      <a:pt x="1452" y="1366"/>
                    </a:lnTo>
                    <a:lnTo>
                      <a:pt x="1506" y="1302"/>
                    </a:lnTo>
                    <a:lnTo>
                      <a:pt x="1549" y="1237"/>
                    </a:lnTo>
                    <a:lnTo>
                      <a:pt x="1581" y="1162"/>
                    </a:lnTo>
                    <a:lnTo>
                      <a:pt x="1614" y="1087"/>
                    </a:lnTo>
                    <a:lnTo>
                      <a:pt x="1635" y="1001"/>
                    </a:lnTo>
                    <a:lnTo>
                      <a:pt x="1646" y="915"/>
                    </a:lnTo>
                    <a:lnTo>
                      <a:pt x="1646" y="829"/>
                    </a:lnTo>
                    <a:lnTo>
                      <a:pt x="1646" y="743"/>
                    </a:lnTo>
                    <a:lnTo>
                      <a:pt x="1635" y="667"/>
                    </a:lnTo>
                    <a:lnTo>
                      <a:pt x="1614" y="581"/>
                    </a:lnTo>
                    <a:lnTo>
                      <a:pt x="1592" y="517"/>
                    </a:lnTo>
                    <a:lnTo>
                      <a:pt x="1560" y="442"/>
                    </a:lnTo>
                    <a:lnTo>
                      <a:pt x="1517" y="377"/>
                    </a:lnTo>
                    <a:lnTo>
                      <a:pt x="1474" y="312"/>
                    </a:lnTo>
                    <a:lnTo>
                      <a:pt x="1420" y="248"/>
                    </a:lnTo>
                    <a:lnTo>
                      <a:pt x="1366" y="205"/>
                    </a:lnTo>
                    <a:lnTo>
                      <a:pt x="1302" y="151"/>
                    </a:lnTo>
                    <a:lnTo>
                      <a:pt x="1237" y="108"/>
                    </a:lnTo>
                    <a:lnTo>
                      <a:pt x="1173" y="76"/>
                    </a:lnTo>
                    <a:lnTo>
                      <a:pt x="1098" y="44"/>
                    </a:lnTo>
                    <a:lnTo>
                      <a:pt x="1022" y="22"/>
                    </a:lnTo>
                    <a:lnTo>
                      <a:pt x="936" y="11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3"/>
              <p:cNvSpPr/>
              <p:nvPr/>
            </p:nvSpPr>
            <p:spPr>
              <a:xfrm>
                <a:off x="462300" y="2369825"/>
                <a:ext cx="41175" cy="41150"/>
              </a:xfrm>
              <a:custGeom>
                <a:rect b="b" l="l" r="r" t="t"/>
                <a:pathLst>
                  <a:path extrusionOk="0" h="1646" w="1647">
                    <a:moveTo>
                      <a:pt x="840" y="1"/>
                    </a:moveTo>
                    <a:lnTo>
                      <a:pt x="754" y="11"/>
                    </a:lnTo>
                    <a:lnTo>
                      <a:pt x="668" y="22"/>
                    </a:lnTo>
                    <a:lnTo>
                      <a:pt x="592" y="33"/>
                    </a:lnTo>
                    <a:lnTo>
                      <a:pt x="506" y="65"/>
                    </a:lnTo>
                    <a:lnTo>
                      <a:pt x="442" y="97"/>
                    </a:lnTo>
                    <a:lnTo>
                      <a:pt x="367" y="140"/>
                    </a:lnTo>
                    <a:lnTo>
                      <a:pt x="302" y="183"/>
                    </a:lnTo>
                    <a:lnTo>
                      <a:pt x="248" y="237"/>
                    </a:lnTo>
                    <a:lnTo>
                      <a:pt x="195" y="302"/>
                    </a:lnTo>
                    <a:lnTo>
                      <a:pt x="141" y="366"/>
                    </a:lnTo>
                    <a:lnTo>
                      <a:pt x="98" y="431"/>
                    </a:lnTo>
                    <a:lnTo>
                      <a:pt x="66" y="506"/>
                    </a:lnTo>
                    <a:lnTo>
                      <a:pt x="44" y="581"/>
                    </a:lnTo>
                    <a:lnTo>
                      <a:pt x="23" y="667"/>
                    </a:lnTo>
                    <a:lnTo>
                      <a:pt x="12" y="753"/>
                    </a:lnTo>
                    <a:lnTo>
                      <a:pt x="1" y="839"/>
                    </a:lnTo>
                    <a:lnTo>
                      <a:pt x="12" y="925"/>
                    </a:lnTo>
                    <a:lnTo>
                      <a:pt x="23" y="1011"/>
                    </a:lnTo>
                    <a:lnTo>
                      <a:pt x="44" y="1097"/>
                    </a:lnTo>
                    <a:lnTo>
                      <a:pt x="76" y="1173"/>
                    </a:lnTo>
                    <a:lnTo>
                      <a:pt x="109" y="1248"/>
                    </a:lnTo>
                    <a:lnTo>
                      <a:pt x="152" y="1313"/>
                    </a:lnTo>
                    <a:lnTo>
                      <a:pt x="205" y="1377"/>
                    </a:lnTo>
                    <a:lnTo>
                      <a:pt x="259" y="1431"/>
                    </a:lnTo>
                    <a:lnTo>
                      <a:pt x="324" y="1485"/>
                    </a:lnTo>
                    <a:lnTo>
                      <a:pt x="388" y="1528"/>
                    </a:lnTo>
                    <a:lnTo>
                      <a:pt x="463" y="1571"/>
                    </a:lnTo>
                    <a:lnTo>
                      <a:pt x="539" y="1603"/>
                    </a:lnTo>
                    <a:lnTo>
                      <a:pt x="614" y="1624"/>
                    </a:lnTo>
                    <a:lnTo>
                      <a:pt x="700" y="1646"/>
                    </a:lnTo>
                    <a:lnTo>
                      <a:pt x="947" y="1646"/>
                    </a:lnTo>
                    <a:lnTo>
                      <a:pt x="1033" y="1624"/>
                    </a:lnTo>
                    <a:lnTo>
                      <a:pt x="1109" y="1603"/>
                    </a:lnTo>
                    <a:lnTo>
                      <a:pt x="1184" y="1571"/>
                    </a:lnTo>
                    <a:lnTo>
                      <a:pt x="1248" y="1538"/>
                    </a:lnTo>
                    <a:lnTo>
                      <a:pt x="1313" y="1495"/>
                    </a:lnTo>
                    <a:lnTo>
                      <a:pt x="1377" y="1452"/>
                    </a:lnTo>
                    <a:lnTo>
                      <a:pt x="1431" y="1399"/>
                    </a:lnTo>
                    <a:lnTo>
                      <a:pt x="1485" y="1334"/>
                    </a:lnTo>
                    <a:lnTo>
                      <a:pt x="1528" y="1269"/>
                    </a:lnTo>
                    <a:lnTo>
                      <a:pt x="1560" y="1205"/>
                    </a:lnTo>
                    <a:lnTo>
                      <a:pt x="1592" y="1130"/>
                    </a:lnTo>
                    <a:lnTo>
                      <a:pt x="1625" y="1054"/>
                    </a:lnTo>
                    <a:lnTo>
                      <a:pt x="1635" y="979"/>
                    </a:lnTo>
                    <a:lnTo>
                      <a:pt x="1646" y="904"/>
                    </a:lnTo>
                    <a:lnTo>
                      <a:pt x="1646" y="818"/>
                    </a:lnTo>
                    <a:lnTo>
                      <a:pt x="1646" y="732"/>
                    </a:lnTo>
                    <a:lnTo>
                      <a:pt x="1635" y="646"/>
                    </a:lnTo>
                    <a:lnTo>
                      <a:pt x="1614" y="571"/>
                    </a:lnTo>
                    <a:lnTo>
                      <a:pt x="1582" y="495"/>
                    </a:lnTo>
                    <a:lnTo>
                      <a:pt x="1549" y="431"/>
                    </a:lnTo>
                    <a:lnTo>
                      <a:pt x="1517" y="366"/>
                    </a:lnTo>
                    <a:lnTo>
                      <a:pt x="1463" y="302"/>
                    </a:lnTo>
                    <a:lnTo>
                      <a:pt x="1410" y="237"/>
                    </a:lnTo>
                    <a:lnTo>
                      <a:pt x="1356" y="194"/>
                    </a:lnTo>
                    <a:lnTo>
                      <a:pt x="1291" y="140"/>
                    </a:lnTo>
                    <a:lnTo>
                      <a:pt x="1227" y="108"/>
                    </a:lnTo>
                    <a:lnTo>
                      <a:pt x="1162" y="76"/>
                    </a:lnTo>
                    <a:lnTo>
                      <a:pt x="1087" y="44"/>
                    </a:lnTo>
                    <a:lnTo>
                      <a:pt x="1012" y="22"/>
                    </a:lnTo>
                    <a:lnTo>
                      <a:pt x="926" y="11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>
                <a:off x="462300" y="1897225"/>
                <a:ext cx="41175" cy="41175"/>
              </a:xfrm>
              <a:custGeom>
                <a:rect b="b" l="l" r="r" t="t"/>
                <a:pathLst>
                  <a:path extrusionOk="0" h="1647" w="1647">
                    <a:moveTo>
                      <a:pt x="743" y="1"/>
                    </a:moveTo>
                    <a:lnTo>
                      <a:pt x="657" y="12"/>
                    </a:lnTo>
                    <a:lnTo>
                      <a:pt x="582" y="33"/>
                    </a:lnTo>
                    <a:lnTo>
                      <a:pt x="506" y="65"/>
                    </a:lnTo>
                    <a:lnTo>
                      <a:pt x="431" y="98"/>
                    </a:lnTo>
                    <a:lnTo>
                      <a:pt x="367" y="130"/>
                    </a:lnTo>
                    <a:lnTo>
                      <a:pt x="302" y="184"/>
                    </a:lnTo>
                    <a:lnTo>
                      <a:pt x="248" y="227"/>
                    </a:lnTo>
                    <a:lnTo>
                      <a:pt x="195" y="291"/>
                    </a:lnTo>
                    <a:lnTo>
                      <a:pt x="152" y="345"/>
                    </a:lnTo>
                    <a:lnTo>
                      <a:pt x="109" y="410"/>
                    </a:lnTo>
                    <a:lnTo>
                      <a:pt x="76" y="485"/>
                    </a:lnTo>
                    <a:lnTo>
                      <a:pt x="44" y="560"/>
                    </a:lnTo>
                    <a:lnTo>
                      <a:pt x="23" y="635"/>
                    </a:lnTo>
                    <a:lnTo>
                      <a:pt x="12" y="721"/>
                    </a:lnTo>
                    <a:lnTo>
                      <a:pt x="1" y="797"/>
                    </a:lnTo>
                    <a:lnTo>
                      <a:pt x="12" y="893"/>
                    </a:lnTo>
                    <a:lnTo>
                      <a:pt x="23" y="969"/>
                    </a:lnTo>
                    <a:lnTo>
                      <a:pt x="33" y="1055"/>
                    </a:lnTo>
                    <a:lnTo>
                      <a:pt x="66" y="1130"/>
                    </a:lnTo>
                    <a:lnTo>
                      <a:pt x="98" y="1205"/>
                    </a:lnTo>
                    <a:lnTo>
                      <a:pt x="141" y="1281"/>
                    </a:lnTo>
                    <a:lnTo>
                      <a:pt x="184" y="1345"/>
                    </a:lnTo>
                    <a:lnTo>
                      <a:pt x="238" y="1399"/>
                    </a:lnTo>
                    <a:lnTo>
                      <a:pt x="291" y="1453"/>
                    </a:lnTo>
                    <a:lnTo>
                      <a:pt x="356" y="1506"/>
                    </a:lnTo>
                    <a:lnTo>
                      <a:pt x="431" y="1549"/>
                    </a:lnTo>
                    <a:lnTo>
                      <a:pt x="506" y="1582"/>
                    </a:lnTo>
                    <a:lnTo>
                      <a:pt x="582" y="1614"/>
                    </a:lnTo>
                    <a:lnTo>
                      <a:pt x="657" y="1635"/>
                    </a:lnTo>
                    <a:lnTo>
                      <a:pt x="743" y="1646"/>
                    </a:lnTo>
                    <a:lnTo>
                      <a:pt x="926" y="1646"/>
                    </a:lnTo>
                    <a:lnTo>
                      <a:pt x="1001" y="1625"/>
                    </a:lnTo>
                    <a:lnTo>
                      <a:pt x="1087" y="1603"/>
                    </a:lnTo>
                    <a:lnTo>
                      <a:pt x="1162" y="1582"/>
                    </a:lnTo>
                    <a:lnTo>
                      <a:pt x="1238" y="1539"/>
                    </a:lnTo>
                    <a:lnTo>
                      <a:pt x="1302" y="1496"/>
                    </a:lnTo>
                    <a:lnTo>
                      <a:pt x="1367" y="1453"/>
                    </a:lnTo>
                    <a:lnTo>
                      <a:pt x="1431" y="1399"/>
                    </a:lnTo>
                    <a:lnTo>
                      <a:pt x="1474" y="1334"/>
                    </a:lnTo>
                    <a:lnTo>
                      <a:pt x="1528" y="1270"/>
                    </a:lnTo>
                    <a:lnTo>
                      <a:pt x="1560" y="1195"/>
                    </a:lnTo>
                    <a:lnTo>
                      <a:pt x="1592" y="1119"/>
                    </a:lnTo>
                    <a:lnTo>
                      <a:pt x="1625" y="1044"/>
                    </a:lnTo>
                    <a:lnTo>
                      <a:pt x="1635" y="958"/>
                    </a:lnTo>
                    <a:lnTo>
                      <a:pt x="1646" y="883"/>
                    </a:lnTo>
                    <a:lnTo>
                      <a:pt x="1646" y="786"/>
                    </a:lnTo>
                    <a:lnTo>
                      <a:pt x="1646" y="711"/>
                    </a:lnTo>
                    <a:lnTo>
                      <a:pt x="1625" y="625"/>
                    </a:lnTo>
                    <a:lnTo>
                      <a:pt x="1603" y="549"/>
                    </a:lnTo>
                    <a:lnTo>
                      <a:pt x="1582" y="474"/>
                    </a:lnTo>
                    <a:lnTo>
                      <a:pt x="1539" y="410"/>
                    </a:lnTo>
                    <a:lnTo>
                      <a:pt x="1506" y="345"/>
                    </a:lnTo>
                    <a:lnTo>
                      <a:pt x="1453" y="281"/>
                    </a:lnTo>
                    <a:lnTo>
                      <a:pt x="1399" y="227"/>
                    </a:lnTo>
                    <a:lnTo>
                      <a:pt x="1345" y="173"/>
                    </a:lnTo>
                    <a:lnTo>
                      <a:pt x="1281" y="130"/>
                    </a:lnTo>
                    <a:lnTo>
                      <a:pt x="1216" y="87"/>
                    </a:lnTo>
                    <a:lnTo>
                      <a:pt x="1141" y="55"/>
                    </a:lnTo>
                    <a:lnTo>
                      <a:pt x="1066" y="33"/>
                    </a:lnTo>
                    <a:lnTo>
                      <a:pt x="990" y="12"/>
                    </a:lnTo>
                    <a:lnTo>
                      <a:pt x="90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1485725" y="1346675"/>
                <a:ext cx="41150" cy="41175"/>
              </a:xfrm>
              <a:custGeom>
                <a:rect b="b" l="l" r="r" t="t"/>
                <a:pathLst>
                  <a:path extrusionOk="0" h="1647" w="1646">
                    <a:moveTo>
                      <a:pt x="743" y="1"/>
                    </a:moveTo>
                    <a:lnTo>
                      <a:pt x="657" y="22"/>
                    </a:lnTo>
                    <a:lnTo>
                      <a:pt x="571" y="33"/>
                    </a:lnTo>
                    <a:lnTo>
                      <a:pt x="495" y="65"/>
                    </a:lnTo>
                    <a:lnTo>
                      <a:pt x="420" y="98"/>
                    </a:lnTo>
                    <a:lnTo>
                      <a:pt x="355" y="141"/>
                    </a:lnTo>
                    <a:lnTo>
                      <a:pt x="291" y="184"/>
                    </a:lnTo>
                    <a:lnTo>
                      <a:pt x="237" y="248"/>
                    </a:lnTo>
                    <a:lnTo>
                      <a:pt x="183" y="302"/>
                    </a:lnTo>
                    <a:lnTo>
                      <a:pt x="130" y="366"/>
                    </a:lnTo>
                    <a:lnTo>
                      <a:pt x="97" y="442"/>
                    </a:lnTo>
                    <a:lnTo>
                      <a:pt x="65" y="506"/>
                    </a:lnTo>
                    <a:lnTo>
                      <a:pt x="33" y="592"/>
                    </a:lnTo>
                    <a:lnTo>
                      <a:pt x="11" y="668"/>
                    </a:lnTo>
                    <a:lnTo>
                      <a:pt x="1" y="754"/>
                    </a:lnTo>
                    <a:lnTo>
                      <a:pt x="1" y="840"/>
                    </a:lnTo>
                    <a:lnTo>
                      <a:pt x="11" y="936"/>
                    </a:lnTo>
                    <a:lnTo>
                      <a:pt x="22" y="1012"/>
                    </a:lnTo>
                    <a:lnTo>
                      <a:pt x="44" y="1098"/>
                    </a:lnTo>
                    <a:lnTo>
                      <a:pt x="76" y="1173"/>
                    </a:lnTo>
                    <a:lnTo>
                      <a:pt x="119" y="1248"/>
                    </a:lnTo>
                    <a:lnTo>
                      <a:pt x="162" y="1313"/>
                    </a:lnTo>
                    <a:lnTo>
                      <a:pt x="205" y="1377"/>
                    </a:lnTo>
                    <a:lnTo>
                      <a:pt x="269" y="1431"/>
                    </a:lnTo>
                    <a:lnTo>
                      <a:pt x="323" y="1485"/>
                    </a:lnTo>
                    <a:lnTo>
                      <a:pt x="388" y="1528"/>
                    </a:lnTo>
                    <a:lnTo>
                      <a:pt x="463" y="1560"/>
                    </a:lnTo>
                    <a:lnTo>
                      <a:pt x="538" y="1592"/>
                    </a:lnTo>
                    <a:lnTo>
                      <a:pt x="614" y="1614"/>
                    </a:lnTo>
                    <a:lnTo>
                      <a:pt x="700" y="1635"/>
                    </a:lnTo>
                    <a:lnTo>
                      <a:pt x="786" y="1646"/>
                    </a:lnTo>
                    <a:lnTo>
                      <a:pt x="872" y="1635"/>
                    </a:lnTo>
                    <a:lnTo>
                      <a:pt x="958" y="1635"/>
                    </a:lnTo>
                    <a:lnTo>
                      <a:pt x="1033" y="1614"/>
                    </a:lnTo>
                    <a:lnTo>
                      <a:pt x="1108" y="1592"/>
                    </a:lnTo>
                    <a:lnTo>
                      <a:pt x="1183" y="1560"/>
                    </a:lnTo>
                    <a:lnTo>
                      <a:pt x="1259" y="1528"/>
                    </a:lnTo>
                    <a:lnTo>
                      <a:pt x="1323" y="1485"/>
                    </a:lnTo>
                    <a:lnTo>
                      <a:pt x="1377" y="1431"/>
                    </a:lnTo>
                    <a:lnTo>
                      <a:pt x="1431" y="1377"/>
                    </a:lnTo>
                    <a:lnTo>
                      <a:pt x="1485" y="1324"/>
                    </a:lnTo>
                    <a:lnTo>
                      <a:pt x="1528" y="1259"/>
                    </a:lnTo>
                    <a:lnTo>
                      <a:pt x="1560" y="1194"/>
                    </a:lnTo>
                    <a:lnTo>
                      <a:pt x="1592" y="1119"/>
                    </a:lnTo>
                    <a:lnTo>
                      <a:pt x="1614" y="1044"/>
                    </a:lnTo>
                    <a:lnTo>
                      <a:pt x="1635" y="969"/>
                    </a:lnTo>
                    <a:lnTo>
                      <a:pt x="1646" y="883"/>
                    </a:lnTo>
                    <a:lnTo>
                      <a:pt x="1646" y="797"/>
                    </a:lnTo>
                    <a:lnTo>
                      <a:pt x="1635" y="711"/>
                    </a:lnTo>
                    <a:lnTo>
                      <a:pt x="1624" y="635"/>
                    </a:lnTo>
                    <a:lnTo>
                      <a:pt x="1603" y="560"/>
                    </a:lnTo>
                    <a:lnTo>
                      <a:pt x="1571" y="485"/>
                    </a:lnTo>
                    <a:lnTo>
                      <a:pt x="1538" y="410"/>
                    </a:lnTo>
                    <a:lnTo>
                      <a:pt x="1495" y="345"/>
                    </a:lnTo>
                    <a:lnTo>
                      <a:pt x="1452" y="291"/>
                    </a:lnTo>
                    <a:lnTo>
                      <a:pt x="1399" y="227"/>
                    </a:lnTo>
                    <a:lnTo>
                      <a:pt x="1345" y="184"/>
                    </a:lnTo>
                    <a:lnTo>
                      <a:pt x="1280" y="141"/>
                    </a:lnTo>
                    <a:lnTo>
                      <a:pt x="1216" y="98"/>
                    </a:lnTo>
                    <a:lnTo>
                      <a:pt x="1151" y="65"/>
                    </a:lnTo>
                    <a:lnTo>
                      <a:pt x="1076" y="33"/>
                    </a:lnTo>
                    <a:lnTo>
                      <a:pt x="990" y="22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1013125" y="1346675"/>
                <a:ext cx="40900" cy="41175"/>
              </a:xfrm>
              <a:custGeom>
                <a:rect b="b" l="l" r="r" t="t"/>
                <a:pathLst>
                  <a:path extrusionOk="0" h="1647" w="1636">
                    <a:moveTo>
                      <a:pt x="754" y="1"/>
                    </a:moveTo>
                    <a:lnTo>
                      <a:pt x="668" y="12"/>
                    </a:lnTo>
                    <a:lnTo>
                      <a:pt x="582" y="33"/>
                    </a:lnTo>
                    <a:lnTo>
                      <a:pt x="506" y="55"/>
                    </a:lnTo>
                    <a:lnTo>
                      <a:pt x="431" y="87"/>
                    </a:lnTo>
                    <a:lnTo>
                      <a:pt x="366" y="130"/>
                    </a:lnTo>
                    <a:lnTo>
                      <a:pt x="302" y="184"/>
                    </a:lnTo>
                    <a:lnTo>
                      <a:pt x="237" y="227"/>
                    </a:lnTo>
                    <a:lnTo>
                      <a:pt x="184" y="291"/>
                    </a:lnTo>
                    <a:lnTo>
                      <a:pt x="141" y="356"/>
                    </a:lnTo>
                    <a:lnTo>
                      <a:pt x="98" y="420"/>
                    </a:lnTo>
                    <a:lnTo>
                      <a:pt x="65" y="496"/>
                    </a:lnTo>
                    <a:lnTo>
                      <a:pt x="33" y="571"/>
                    </a:lnTo>
                    <a:lnTo>
                      <a:pt x="12" y="657"/>
                    </a:lnTo>
                    <a:lnTo>
                      <a:pt x="1" y="743"/>
                    </a:lnTo>
                    <a:lnTo>
                      <a:pt x="1" y="829"/>
                    </a:lnTo>
                    <a:lnTo>
                      <a:pt x="1" y="915"/>
                    </a:lnTo>
                    <a:lnTo>
                      <a:pt x="12" y="1001"/>
                    </a:lnTo>
                    <a:lnTo>
                      <a:pt x="33" y="1076"/>
                    </a:lnTo>
                    <a:lnTo>
                      <a:pt x="65" y="1162"/>
                    </a:lnTo>
                    <a:lnTo>
                      <a:pt x="98" y="1227"/>
                    </a:lnTo>
                    <a:lnTo>
                      <a:pt x="141" y="1302"/>
                    </a:lnTo>
                    <a:lnTo>
                      <a:pt x="194" y="1367"/>
                    </a:lnTo>
                    <a:lnTo>
                      <a:pt x="248" y="1420"/>
                    </a:lnTo>
                    <a:lnTo>
                      <a:pt x="302" y="1474"/>
                    </a:lnTo>
                    <a:lnTo>
                      <a:pt x="377" y="1517"/>
                    </a:lnTo>
                    <a:lnTo>
                      <a:pt x="442" y="1560"/>
                    </a:lnTo>
                    <a:lnTo>
                      <a:pt x="517" y="1592"/>
                    </a:lnTo>
                    <a:lnTo>
                      <a:pt x="592" y="1614"/>
                    </a:lnTo>
                    <a:lnTo>
                      <a:pt x="678" y="1635"/>
                    </a:lnTo>
                    <a:lnTo>
                      <a:pt x="764" y="1635"/>
                    </a:lnTo>
                    <a:lnTo>
                      <a:pt x="850" y="1646"/>
                    </a:lnTo>
                    <a:lnTo>
                      <a:pt x="936" y="1635"/>
                    </a:lnTo>
                    <a:lnTo>
                      <a:pt x="1012" y="1625"/>
                    </a:lnTo>
                    <a:lnTo>
                      <a:pt x="1087" y="1603"/>
                    </a:lnTo>
                    <a:lnTo>
                      <a:pt x="1162" y="1571"/>
                    </a:lnTo>
                    <a:lnTo>
                      <a:pt x="1237" y="1539"/>
                    </a:lnTo>
                    <a:lnTo>
                      <a:pt x="1302" y="1496"/>
                    </a:lnTo>
                    <a:lnTo>
                      <a:pt x="1356" y="1442"/>
                    </a:lnTo>
                    <a:lnTo>
                      <a:pt x="1420" y="1388"/>
                    </a:lnTo>
                    <a:lnTo>
                      <a:pt x="1463" y="1334"/>
                    </a:lnTo>
                    <a:lnTo>
                      <a:pt x="1506" y="1270"/>
                    </a:lnTo>
                    <a:lnTo>
                      <a:pt x="1549" y="1205"/>
                    </a:lnTo>
                    <a:lnTo>
                      <a:pt x="1582" y="1130"/>
                    </a:lnTo>
                    <a:lnTo>
                      <a:pt x="1603" y="1055"/>
                    </a:lnTo>
                    <a:lnTo>
                      <a:pt x="1625" y="979"/>
                    </a:lnTo>
                    <a:lnTo>
                      <a:pt x="1635" y="904"/>
                    </a:lnTo>
                    <a:lnTo>
                      <a:pt x="1635" y="818"/>
                    </a:lnTo>
                    <a:lnTo>
                      <a:pt x="1635" y="732"/>
                    </a:lnTo>
                    <a:lnTo>
                      <a:pt x="1625" y="646"/>
                    </a:lnTo>
                    <a:lnTo>
                      <a:pt x="1603" y="571"/>
                    </a:lnTo>
                    <a:lnTo>
                      <a:pt x="1582" y="496"/>
                    </a:lnTo>
                    <a:lnTo>
                      <a:pt x="1539" y="431"/>
                    </a:lnTo>
                    <a:lnTo>
                      <a:pt x="1506" y="366"/>
                    </a:lnTo>
                    <a:lnTo>
                      <a:pt x="1463" y="302"/>
                    </a:lnTo>
                    <a:lnTo>
                      <a:pt x="1410" y="237"/>
                    </a:lnTo>
                    <a:lnTo>
                      <a:pt x="1356" y="194"/>
                    </a:lnTo>
                    <a:lnTo>
                      <a:pt x="1291" y="141"/>
                    </a:lnTo>
                    <a:lnTo>
                      <a:pt x="1227" y="108"/>
                    </a:lnTo>
                    <a:lnTo>
                      <a:pt x="1151" y="65"/>
                    </a:lnTo>
                    <a:lnTo>
                      <a:pt x="1087" y="44"/>
                    </a:lnTo>
                    <a:lnTo>
                      <a:pt x="1001" y="22"/>
                    </a:lnTo>
                    <a:lnTo>
                      <a:pt x="926" y="12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2036275" y="1897225"/>
                <a:ext cx="41150" cy="41175"/>
              </a:xfrm>
              <a:custGeom>
                <a:rect b="b" l="l" r="r" t="t"/>
                <a:pathLst>
                  <a:path extrusionOk="0" h="1647" w="1646">
                    <a:moveTo>
                      <a:pt x="829" y="1"/>
                    </a:moveTo>
                    <a:lnTo>
                      <a:pt x="743" y="12"/>
                    </a:lnTo>
                    <a:lnTo>
                      <a:pt x="667" y="22"/>
                    </a:lnTo>
                    <a:lnTo>
                      <a:pt x="581" y="33"/>
                    </a:lnTo>
                    <a:lnTo>
                      <a:pt x="517" y="65"/>
                    </a:lnTo>
                    <a:lnTo>
                      <a:pt x="442" y="98"/>
                    </a:lnTo>
                    <a:lnTo>
                      <a:pt x="377" y="130"/>
                    </a:lnTo>
                    <a:lnTo>
                      <a:pt x="313" y="173"/>
                    </a:lnTo>
                    <a:lnTo>
                      <a:pt x="248" y="227"/>
                    </a:lnTo>
                    <a:lnTo>
                      <a:pt x="205" y="281"/>
                    </a:lnTo>
                    <a:lnTo>
                      <a:pt x="151" y="345"/>
                    </a:lnTo>
                    <a:lnTo>
                      <a:pt x="108" y="410"/>
                    </a:lnTo>
                    <a:lnTo>
                      <a:pt x="76" y="474"/>
                    </a:lnTo>
                    <a:lnTo>
                      <a:pt x="44" y="549"/>
                    </a:lnTo>
                    <a:lnTo>
                      <a:pt x="22" y="625"/>
                    </a:lnTo>
                    <a:lnTo>
                      <a:pt x="12" y="711"/>
                    </a:lnTo>
                    <a:lnTo>
                      <a:pt x="1" y="786"/>
                    </a:lnTo>
                    <a:lnTo>
                      <a:pt x="1" y="883"/>
                    </a:lnTo>
                    <a:lnTo>
                      <a:pt x="12" y="969"/>
                    </a:lnTo>
                    <a:lnTo>
                      <a:pt x="33" y="1044"/>
                    </a:lnTo>
                    <a:lnTo>
                      <a:pt x="55" y="1119"/>
                    </a:lnTo>
                    <a:lnTo>
                      <a:pt x="87" y="1195"/>
                    </a:lnTo>
                    <a:lnTo>
                      <a:pt x="130" y="1270"/>
                    </a:lnTo>
                    <a:lnTo>
                      <a:pt x="173" y="1334"/>
                    </a:lnTo>
                    <a:lnTo>
                      <a:pt x="227" y="1399"/>
                    </a:lnTo>
                    <a:lnTo>
                      <a:pt x="280" y="1453"/>
                    </a:lnTo>
                    <a:lnTo>
                      <a:pt x="345" y="1496"/>
                    </a:lnTo>
                    <a:lnTo>
                      <a:pt x="420" y="1539"/>
                    </a:lnTo>
                    <a:lnTo>
                      <a:pt x="485" y="1571"/>
                    </a:lnTo>
                    <a:lnTo>
                      <a:pt x="571" y="1603"/>
                    </a:lnTo>
                    <a:lnTo>
                      <a:pt x="646" y="1625"/>
                    </a:lnTo>
                    <a:lnTo>
                      <a:pt x="732" y="1635"/>
                    </a:lnTo>
                    <a:lnTo>
                      <a:pt x="818" y="1646"/>
                    </a:lnTo>
                    <a:lnTo>
                      <a:pt x="904" y="1635"/>
                    </a:lnTo>
                    <a:lnTo>
                      <a:pt x="990" y="1625"/>
                    </a:lnTo>
                    <a:lnTo>
                      <a:pt x="1065" y="1614"/>
                    </a:lnTo>
                    <a:lnTo>
                      <a:pt x="1141" y="1582"/>
                    </a:lnTo>
                    <a:lnTo>
                      <a:pt x="1205" y="1549"/>
                    </a:lnTo>
                    <a:lnTo>
                      <a:pt x="1280" y="1517"/>
                    </a:lnTo>
                    <a:lnTo>
                      <a:pt x="1334" y="1474"/>
                    </a:lnTo>
                    <a:lnTo>
                      <a:pt x="1399" y="1420"/>
                    </a:lnTo>
                    <a:lnTo>
                      <a:pt x="1452" y="1367"/>
                    </a:lnTo>
                    <a:lnTo>
                      <a:pt x="1495" y="1302"/>
                    </a:lnTo>
                    <a:lnTo>
                      <a:pt x="1538" y="1238"/>
                    </a:lnTo>
                    <a:lnTo>
                      <a:pt x="1571" y="1173"/>
                    </a:lnTo>
                    <a:lnTo>
                      <a:pt x="1603" y="1098"/>
                    </a:lnTo>
                    <a:lnTo>
                      <a:pt x="1624" y="1022"/>
                    </a:lnTo>
                    <a:lnTo>
                      <a:pt x="1635" y="936"/>
                    </a:lnTo>
                    <a:lnTo>
                      <a:pt x="1646" y="850"/>
                    </a:lnTo>
                    <a:lnTo>
                      <a:pt x="1646" y="764"/>
                    </a:lnTo>
                    <a:lnTo>
                      <a:pt x="1635" y="678"/>
                    </a:lnTo>
                    <a:lnTo>
                      <a:pt x="1614" y="603"/>
                    </a:lnTo>
                    <a:lnTo>
                      <a:pt x="1592" y="517"/>
                    </a:lnTo>
                    <a:lnTo>
                      <a:pt x="1560" y="442"/>
                    </a:lnTo>
                    <a:lnTo>
                      <a:pt x="1517" y="377"/>
                    </a:lnTo>
                    <a:lnTo>
                      <a:pt x="1474" y="313"/>
                    </a:lnTo>
                    <a:lnTo>
                      <a:pt x="1420" y="248"/>
                    </a:lnTo>
                    <a:lnTo>
                      <a:pt x="1366" y="195"/>
                    </a:lnTo>
                    <a:lnTo>
                      <a:pt x="1302" y="151"/>
                    </a:lnTo>
                    <a:lnTo>
                      <a:pt x="1237" y="108"/>
                    </a:lnTo>
                    <a:lnTo>
                      <a:pt x="1162" y="65"/>
                    </a:lnTo>
                    <a:lnTo>
                      <a:pt x="1087" y="44"/>
                    </a:lnTo>
                    <a:lnTo>
                      <a:pt x="1001" y="22"/>
                    </a:lnTo>
                    <a:lnTo>
                      <a:pt x="915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>
                <a:off x="699675" y="1503150"/>
                <a:ext cx="39550" cy="39525"/>
              </a:xfrm>
              <a:custGeom>
                <a:rect b="b" l="l" r="r" t="t"/>
                <a:pathLst>
                  <a:path extrusionOk="0" h="1581" w="1582">
                    <a:moveTo>
                      <a:pt x="732" y="0"/>
                    </a:moveTo>
                    <a:lnTo>
                      <a:pt x="646" y="11"/>
                    </a:lnTo>
                    <a:lnTo>
                      <a:pt x="571" y="32"/>
                    </a:lnTo>
                    <a:lnTo>
                      <a:pt x="496" y="54"/>
                    </a:lnTo>
                    <a:lnTo>
                      <a:pt x="420" y="86"/>
                    </a:lnTo>
                    <a:lnTo>
                      <a:pt x="356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4" y="280"/>
                    </a:lnTo>
                    <a:lnTo>
                      <a:pt x="141" y="333"/>
                    </a:lnTo>
                    <a:lnTo>
                      <a:pt x="98" y="398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12" y="624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71"/>
                    </a:lnTo>
                    <a:lnTo>
                      <a:pt x="12" y="946"/>
                    </a:lnTo>
                    <a:lnTo>
                      <a:pt x="33" y="1022"/>
                    </a:lnTo>
                    <a:lnTo>
                      <a:pt x="55" y="1097"/>
                    </a:lnTo>
                    <a:lnTo>
                      <a:pt x="87" y="1161"/>
                    </a:lnTo>
                    <a:lnTo>
                      <a:pt x="119" y="1226"/>
                    </a:lnTo>
                    <a:lnTo>
                      <a:pt x="162" y="1290"/>
                    </a:lnTo>
                    <a:lnTo>
                      <a:pt x="216" y="1344"/>
                    </a:lnTo>
                    <a:lnTo>
                      <a:pt x="270" y="1398"/>
                    </a:lnTo>
                    <a:lnTo>
                      <a:pt x="323" y="1441"/>
                    </a:lnTo>
                    <a:lnTo>
                      <a:pt x="388" y="1484"/>
                    </a:lnTo>
                    <a:lnTo>
                      <a:pt x="453" y="1516"/>
                    </a:lnTo>
                    <a:lnTo>
                      <a:pt x="528" y="1538"/>
                    </a:lnTo>
                    <a:lnTo>
                      <a:pt x="603" y="1559"/>
                    </a:lnTo>
                    <a:lnTo>
                      <a:pt x="678" y="1570"/>
                    </a:lnTo>
                    <a:lnTo>
                      <a:pt x="764" y="1581"/>
                    </a:lnTo>
                    <a:lnTo>
                      <a:pt x="840" y="1581"/>
                    </a:lnTo>
                    <a:lnTo>
                      <a:pt x="926" y="1570"/>
                    </a:lnTo>
                    <a:lnTo>
                      <a:pt x="1001" y="1549"/>
                    </a:lnTo>
                    <a:lnTo>
                      <a:pt x="1076" y="1527"/>
                    </a:lnTo>
                    <a:lnTo>
                      <a:pt x="1151" y="1495"/>
                    </a:lnTo>
                    <a:lnTo>
                      <a:pt x="1216" y="1463"/>
                    </a:lnTo>
                    <a:lnTo>
                      <a:pt x="1280" y="1420"/>
                    </a:lnTo>
                    <a:lnTo>
                      <a:pt x="1345" y="1366"/>
                    </a:lnTo>
                    <a:lnTo>
                      <a:pt x="1388" y="1312"/>
                    </a:lnTo>
                    <a:lnTo>
                      <a:pt x="1442" y="1247"/>
                    </a:lnTo>
                    <a:lnTo>
                      <a:pt x="1485" y="1183"/>
                    </a:lnTo>
                    <a:lnTo>
                      <a:pt x="1517" y="1108"/>
                    </a:lnTo>
                    <a:lnTo>
                      <a:pt x="1539" y="1032"/>
                    </a:lnTo>
                    <a:lnTo>
                      <a:pt x="1560" y="957"/>
                    </a:lnTo>
                    <a:lnTo>
                      <a:pt x="1571" y="871"/>
                    </a:lnTo>
                    <a:lnTo>
                      <a:pt x="1582" y="796"/>
                    </a:lnTo>
                    <a:lnTo>
                      <a:pt x="1571" y="710"/>
                    </a:lnTo>
                    <a:lnTo>
                      <a:pt x="1560" y="635"/>
                    </a:lnTo>
                    <a:lnTo>
                      <a:pt x="1549" y="559"/>
                    </a:lnTo>
                    <a:lnTo>
                      <a:pt x="1517" y="484"/>
                    </a:lnTo>
                    <a:lnTo>
                      <a:pt x="1485" y="419"/>
                    </a:lnTo>
                    <a:lnTo>
                      <a:pt x="1453" y="355"/>
                    </a:lnTo>
                    <a:lnTo>
                      <a:pt x="1410" y="290"/>
                    </a:lnTo>
                    <a:lnTo>
                      <a:pt x="1356" y="237"/>
                    </a:lnTo>
                    <a:lnTo>
                      <a:pt x="1302" y="183"/>
                    </a:lnTo>
                    <a:lnTo>
                      <a:pt x="1248" y="140"/>
                    </a:lnTo>
                    <a:lnTo>
                      <a:pt x="1184" y="108"/>
                    </a:lnTo>
                    <a:lnTo>
                      <a:pt x="1119" y="65"/>
                    </a:lnTo>
                    <a:lnTo>
                      <a:pt x="1044" y="43"/>
                    </a:lnTo>
                    <a:lnTo>
                      <a:pt x="969" y="22"/>
                    </a:lnTo>
                    <a:lnTo>
                      <a:pt x="893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1800800" y="1505825"/>
                <a:ext cx="39525" cy="39550"/>
              </a:xfrm>
              <a:custGeom>
                <a:rect b="b" l="l" r="r" t="t"/>
                <a:pathLst>
                  <a:path extrusionOk="0" h="1582" w="1581">
                    <a:moveTo>
                      <a:pt x="785" y="1"/>
                    </a:moveTo>
                    <a:lnTo>
                      <a:pt x="699" y="11"/>
                    </a:lnTo>
                    <a:lnTo>
                      <a:pt x="624" y="22"/>
                    </a:lnTo>
                    <a:lnTo>
                      <a:pt x="549" y="44"/>
                    </a:lnTo>
                    <a:lnTo>
                      <a:pt x="473" y="65"/>
                    </a:lnTo>
                    <a:lnTo>
                      <a:pt x="409" y="97"/>
                    </a:lnTo>
                    <a:lnTo>
                      <a:pt x="344" y="130"/>
                    </a:lnTo>
                    <a:lnTo>
                      <a:pt x="290" y="183"/>
                    </a:lnTo>
                    <a:lnTo>
                      <a:pt x="237" y="226"/>
                    </a:lnTo>
                    <a:lnTo>
                      <a:pt x="183" y="280"/>
                    </a:lnTo>
                    <a:lnTo>
                      <a:pt x="140" y="345"/>
                    </a:lnTo>
                    <a:lnTo>
                      <a:pt x="97" y="399"/>
                    </a:lnTo>
                    <a:lnTo>
                      <a:pt x="65" y="474"/>
                    </a:lnTo>
                    <a:lnTo>
                      <a:pt x="43" y="538"/>
                    </a:lnTo>
                    <a:lnTo>
                      <a:pt x="22" y="614"/>
                    </a:lnTo>
                    <a:lnTo>
                      <a:pt x="11" y="689"/>
                    </a:lnTo>
                    <a:lnTo>
                      <a:pt x="0" y="775"/>
                    </a:lnTo>
                    <a:lnTo>
                      <a:pt x="0" y="861"/>
                    </a:lnTo>
                    <a:lnTo>
                      <a:pt x="11" y="936"/>
                    </a:lnTo>
                    <a:lnTo>
                      <a:pt x="32" y="1022"/>
                    </a:lnTo>
                    <a:lnTo>
                      <a:pt x="54" y="1097"/>
                    </a:lnTo>
                    <a:lnTo>
                      <a:pt x="86" y="1162"/>
                    </a:lnTo>
                    <a:lnTo>
                      <a:pt x="129" y="1237"/>
                    </a:lnTo>
                    <a:lnTo>
                      <a:pt x="172" y="1291"/>
                    </a:lnTo>
                    <a:lnTo>
                      <a:pt x="226" y="1356"/>
                    </a:lnTo>
                    <a:lnTo>
                      <a:pt x="280" y="1409"/>
                    </a:lnTo>
                    <a:lnTo>
                      <a:pt x="333" y="1452"/>
                    </a:lnTo>
                    <a:lnTo>
                      <a:pt x="409" y="1495"/>
                    </a:lnTo>
                    <a:lnTo>
                      <a:pt x="473" y="1528"/>
                    </a:lnTo>
                    <a:lnTo>
                      <a:pt x="549" y="1549"/>
                    </a:lnTo>
                    <a:lnTo>
                      <a:pt x="624" y="1571"/>
                    </a:lnTo>
                    <a:lnTo>
                      <a:pt x="710" y="1581"/>
                    </a:lnTo>
                    <a:lnTo>
                      <a:pt x="871" y="1581"/>
                    </a:lnTo>
                    <a:lnTo>
                      <a:pt x="957" y="1571"/>
                    </a:lnTo>
                    <a:lnTo>
                      <a:pt x="1032" y="1549"/>
                    </a:lnTo>
                    <a:lnTo>
                      <a:pt x="1097" y="1528"/>
                    </a:lnTo>
                    <a:lnTo>
                      <a:pt x="1172" y="1495"/>
                    </a:lnTo>
                    <a:lnTo>
                      <a:pt x="1237" y="1452"/>
                    </a:lnTo>
                    <a:lnTo>
                      <a:pt x="1291" y="1409"/>
                    </a:lnTo>
                    <a:lnTo>
                      <a:pt x="1344" y="1366"/>
                    </a:lnTo>
                    <a:lnTo>
                      <a:pt x="1398" y="1313"/>
                    </a:lnTo>
                    <a:lnTo>
                      <a:pt x="1441" y="1248"/>
                    </a:lnTo>
                    <a:lnTo>
                      <a:pt x="1484" y="1183"/>
                    </a:lnTo>
                    <a:lnTo>
                      <a:pt x="1516" y="1119"/>
                    </a:lnTo>
                    <a:lnTo>
                      <a:pt x="1538" y="1054"/>
                    </a:lnTo>
                    <a:lnTo>
                      <a:pt x="1559" y="979"/>
                    </a:lnTo>
                    <a:lnTo>
                      <a:pt x="1570" y="893"/>
                    </a:lnTo>
                    <a:lnTo>
                      <a:pt x="1581" y="818"/>
                    </a:lnTo>
                    <a:lnTo>
                      <a:pt x="1581" y="732"/>
                    </a:lnTo>
                    <a:lnTo>
                      <a:pt x="1570" y="646"/>
                    </a:lnTo>
                    <a:lnTo>
                      <a:pt x="1549" y="571"/>
                    </a:lnTo>
                    <a:lnTo>
                      <a:pt x="1527" y="495"/>
                    </a:lnTo>
                    <a:lnTo>
                      <a:pt x="1495" y="420"/>
                    </a:lnTo>
                    <a:lnTo>
                      <a:pt x="1452" y="355"/>
                    </a:lnTo>
                    <a:lnTo>
                      <a:pt x="1409" y="291"/>
                    </a:lnTo>
                    <a:lnTo>
                      <a:pt x="1355" y="237"/>
                    </a:lnTo>
                    <a:lnTo>
                      <a:pt x="1301" y="183"/>
                    </a:lnTo>
                    <a:lnTo>
                      <a:pt x="1237" y="140"/>
                    </a:lnTo>
                    <a:lnTo>
                      <a:pt x="1172" y="97"/>
                    </a:lnTo>
                    <a:lnTo>
                      <a:pt x="1108" y="65"/>
                    </a:lnTo>
                    <a:lnTo>
                      <a:pt x="1032" y="44"/>
                    </a:lnTo>
                    <a:lnTo>
                      <a:pt x="946" y="22"/>
                    </a:lnTo>
                    <a:lnTo>
                      <a:pt x="871" y="11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621725" y="1583800"/>
                <a:ext cx="39550" cy="39525"/>
              </a:xfrm>
              <a:custGeom>
                <a:rect b="b" l="l" r="r" t="t"/>
                <a:pathLst>
                  <a:path extrusionOk="0" h="1581" w="1582">
                    <a:moveTo>
                      <a:pt x="710" y="0"/>
                    </a:moveTo>
                    <a:lnTo>
                      <a:pt x="624" y="11"/>
                    </a:lnTo>
                    <a:lnTo>
                      <a:pt x="549" y="32"/>
                    </a:lnTo>
                    <a:lnTo>
                      <a:pt x="474" y="65"/>
                    </a:lnTo>
                    <a:lnTo>
                      <a:pt x="409" y="97"/>
                    </a:lnTo>
                    <a:lnTo>
                      <a:pt x="345" y="129"/>
                    </a:lnTo>
                    <a:lnTo>
                      <a:pt x="280" y="172"/>
                    </a:lnTo>
                    <a:lnTo>
                      <a:pt x="226" y="226"/>
                    </a:lnTo>
                    <a:lnTo>
                      <a:pt x="173" y="280"/>
                    </a:lnTo>
                    <a:lnTo>
                      <a:pt x="130" y="344"/>
                    </a:lnTo>
                    <a:lnTo>
                      <a:pt x="87" y="409"/>
                    </a:lnTo>
                    <a:lnTo>
                      <a:pt x="54" y="484"/>
                    </a:lnTo>
                    <a:lnTo>
                      <a:pt x="33" y="559"/>
                    </a:lnTo>
                    <a:lnTo>
                      <a:pt x="11" y="634"/>
                    </a:lnTo>
                    <a:lnTo>
                      <a:pt x="1" y="72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22" y="968"/>
                    </a:lnTo>
                    <a:lnTo>
                      <a:pt x="33" y="1043"/>
                    </a:lnTo>
                    <a:lnTo>
                      <a:pt x="65" y="1118"/>
                    </a:lnTo>
                    <a:lnTo>
                      <a:pt x="97" y="1183"/>
                    </a:lnTo>
                    <a:lnTo>
                      <a:pt x="140" y="1247"/>
                    </a:lnTo>
                    <a:lnTo>
                      <a:pt x="183" y="1312"/>
                    </a:lnTo>
                    <a:lnTo>
                      <a:pt x="237" y="1366"/>
                    </a:lnTo>
                    <a:lnTo>
                      <a:pt x="291" y="1419"/>
                    </a:lnTo>
                    <a:lnTo>
                      <a:pt x="355" y="1462"/>
                    </a:lnTo>
                    <a:lnTo>
                      <a:pt x="420" y="1495"/>
                    </a:lnTo>
                    <a:lnTo>
                      <a:pt x="495" y="1527"/>
                    </a:lnTo>
                    <a:lnTo>
                      <a:pt x="570" y="1548"/>
                    </a:lnTo>
                    <a:lnTo>
                      <a:pt x="646" y="1570"/>
                    </a:lnTo>
                    <a:lnTo>
                      <a:pt x="732" y="1581"/>
                    </a:lnTo>
                    <a:lnTo>
                      <a:pt x="893" y="1581"/>
                    </a:lnTo>
                    <a:lnTo>
                      <a:pt x="979" y="1559"/>
                    </a:lnTo>
                    <a:lnTo>
                      <a:pt x="1054" y="1538"/>
                    </a:lnTo>
                    <a:lnTo>
                      <a:pt x="1130" y="1516"/>
                    </a:lnTo>
                    <a:lnTo>
                      <a:pt x="1194" y="1473"/>
                    </a:lnTo>
                    <a:lnTo>
                      <a:pt x="1259" y="1430"/>
                    </a:lnTo>
                    <a:lnTo>
                      <a:pt x="1323" y="1387"/>
                    </a:lnTo>
                    <a:lnTo>
                      <a:pt x="1377" y="1333"/>
                    </a:lnTo>
                    <a:lnTo>
                      <a:pt x="1420" y="1280"/>
                    </a:lnTo>
                    <a:lnTo>
                      <a:pt x="1463" y="1215"/>
                    </a:lnTo>
                    <a:lnTo>
                      <a:pt x="1506" y="1151"/>
                    </a:lnTo>
                    <a:lnTo>
                      <a:pt x="1538" y="1075"/>
                    </a:lnTo>
                    <a:lnTo>
                      <a:pt x="1560" y="1000"/>
                    </a:lnTo>
                    <a:lnTo>
                      <a:pt x="1570" y="925"/>
                    </a:lnTo>
                    <a:lnTo>
                      <a:pt x="1581" y="839"/>
                    </a:lnTo>
                    <a:lnTo>
                      <a:pt x="1581" y="753"/>
                    </a:lnTo>
                    <a:lnTo>
                      <a:pt x="1570" y="677"/>
                    </a:lnTo>
                    <a:lnTo>
                      <a:pt x="1560" y="602"/>
                    </a:lnTo>
                    <a:lnTo>
                      <a:pt x="1538" y="527"/>
                    </a:lnTo>
                    <a:lnTo>
                      <a:pt x="1517" y="452"/>
                    </a:lnTo>
                    <a:lnTo>
                      <a:pt x="1484" y="387"/>
                    </a:lnTo>
                    <a:lnTo>
                      <a:pt x="1441" y="323"/>
                    </a:lnTo>
                    <a:lnTo>
                      <a:pt x="1398" y="269"/>
                    </a:lnTo>
                    <a:lnTo>
                      <a:pt x="1345" y="215"/>
                    </a:lnTo>
                    <a:lnTo>
                      <a:pt x="1291" y="172"/>
                    </a:lnTo>
                    <a:lnTo>
                      <a:pt x="1226" y="129"/>
                    </a:lnTo>
                    <a:lnTo>
                      <a:pt x="1162" y="86"/>
                    </a:lnTo>
                    <a:lnTo>
                      <a:pt x="1097" y="54"/>
                    </a:lnTo>
                    <a:lnTo>
                      <a:pt x="1033" y="32"/>
                    </a:lnTo>
                    <a:lnTo>
                      <a:pt x="958" y="11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1881450" y="1583800"/>
                <a:ext cx="39525" cy="39525"/>
              </a:xfrm>
              <a:custGeom>
                <a:rect b="b" l="l" r="r" t="t"/>
                <a:pathLst>
                  <a:path extrusionOk="0" h="1581" w="1581">
                    <a:moveTo>
                      <a:pt x="720" y="0"/>
                    </a:moveTo>
                    <a:lnTo>
                      <a:pt x="645" y="11"/>
                    </a:lnTo>
                    <a:lnTo>
                      <a:pt x="570" y="32"/>
                    </a:lnTo>
                    <a:lnTo>
                      <a:pt x="495" y="54"/>
                    </a:lnTo>
                    <a:lnTo>
                      <a:pt x="430" y="86"/>
                    </a:lnTo>
                    <a:lnTo>
                      <a:pt x="366" y="118"/>
                    </a:lnTo>
                    <a:lnTo>
                      <a:pt x="301" y="161"/>
                    </a:lnTo>
                    <a:lnTo>
                      <a:pt x="247" y="215"/>
                    </a:lnTo>
                    <a:lnTo>
                      <a:pt x="194" y="269"/>
                    </a:lnTo>
                    <a:lnTo>
                      <a:pt x="151" y="323"/>
                    </a:lnTo>
                    <a:lnTo>
                      <a:pt x="108" y="387"/>
                    </a:lnTo>
                    <a:lnTo>
                      <a:pt x="75" y="452"/>
                    </a:lnTo>
                    <a:lnTo>
                      <a:pt x="43" y="516"/>
                    </a:lnTo>
                    <a:lnTo>
                      <a:pt x="22" y="591"/>
                    </a:lnTo>
                    <a:lnTo>
                      <a:pt x="11" y="667"/>
                    </a:lnTo>
                    <a:lnTo>
                      <a:pt x="0" y="753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22" y="1000"/>
                    </a:lnTo>
                    <a:lnTo>
                      <a:pt x="43" y="1075"/>
                    </a:lnTo>
                    <a:lnTo>
                      <a:pt x="75" y="1151"/>
                    </a:lnTo>
                    <a:lnTo>
                      <a:pt x="118" y="1215"/>
                    </a:lnTo>
                    <a:lnTo>
                      <a:pt x="161" y="1280"/>
                    </a:lnTo>
                    <a:lnTo>
                      <a:pt x="204" y="1333"/>
                    </a:lnTo>
                    <a:lnTo>
                      <a:pt x="258" y="1387"/>
                    </a:lnTo>
                    <a:lnTo>
                      <a:pt x="323" y="1441"/>
                    </a:lnTo>
                    <a:lnTo>
                      <a:pt x="387" y="1473"/>
                    </a:lnTo>
                    <a:lnTo>
                      <a:pt x="462" y="1516"/>
                    </a:lnTo>
                    <a:lnTo>
                      <a:pt x="538" y="1538"/>
                    </a:lnTo>
                    <a:lnTo>
                      <a:pt x="613" y="1559"/>
                    </a:lnTo>
                    <a:lnTo>
                      <a:pt x="688" y="1570"/>
                    </a:lnTo>
                    <a:lnTo>
                      <a:pt x="774" y="1581"/>
                    </a:lnTo>
                    <a:lnTo>
                      <a:pt x="860" y="1581"/>
                    </a:lnTo>
                    <a:lnTo>
                      <a:pt x="936" y="1570"/>
                    </a:lnTo>
                    <a:lnTo>
                      <a:pt x="1011" y="1548"/>
                    </a:lnTo>
                    <a:lnTo>
                      <a:pt x="1086" y="1527"/>
                    </a:lnTo>
                    <a:lnTo>
                      <a:pt x="1151" y="1495"/>
                    </a:lnTo>
                    <a:lnTo>
                      <a:pt x="1215" y="1462"/>
                    </a:lnTo>
                    <a:lnTo>
                      <a:pt x="1280" y="1419"/>
                    </a:lnTo>
                    <a:lnTo>
                      <a:pt x="1333" y="1366"/>
                    </a:lnTo>
                    <a:lnTo>
                      <a:pt x="1387" y="1323"/>
                    </a:lnTo>
                    <a:lnTo>
                      <a:pt x="1430" y="1258"/>
                    </a:lnTo>
                    <a:lnTo>
                      <a:pt x="1473" y="1194"/>
                    </a:lnTo>
                    <a:lnTo>
                      <a:pt x="1505" y="1129"/>
                    </a:lnTo>
                    <a:lnTo>
                      <a:pt x="1538" y="1065"/>
                    </a:lnTo>
                    <a:lnTo>
                      <a:pt x="1559" y="989"/>
                    </a:lnTo>
                    <a:lnTo>
                      <a:pt x="1570" y="914"/>
                    </a:lnTo>
                    <a:lnTo>
                      <a:pt x="1581" y="828"/>
                    </a:lnTo>
                    <a:lnTo>
                      <a:pt x="1581" y="742"/>
                    </a:lnTo>
                    <a:lnTo>
                      <a:pt x="1570" y="667"/>
                    </a:lnTo>
                    <a:lnTo>
                      <a:pt x="1559" y="581"/>
                    </a:lnTo>
                    <a:lnTo>
                      <a:pt x="1527" y="505"/>
                    </a:lnTo>
                    <a:lnTo>
                      <a:pt x="1505" y="441"/>
                    </a:lnTo>
                    <a:lnTo>
                      <a:pt x="1462" y="366"/>
                    </a:lnTo>
                    <a:lnTo>
                      <a:pt x="1419" y="301"/>
                    </a:lnTo>
                    <a:lnTo>
                      <a:pt x="1366" y="247"/>
                    </a:lnTo>
                    <a:lnTo>
                      <a:pt x="1312" y="194"/>
                    </a:lnTo>
                    <a:lnTo>
                      <a:pt x="1258" y="151"/>
                    </a:lnTo>
                    <a:lnTo>
                      <a:pt x="1194" y="108"/>
                    </a:lnTo>
                    <a:lnTo>
                      <a:pt x="1118" y="65"/>
                    </a:lnTo>
                    <a:lnTo>
                      <a:pt x="1043" y="43"/>
                    </a:lnTo>
                    <a:lnTo>
                      <a:pt x="968" y="2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621725" y="2684900"/>
                <a:ext cx="39550" cy="39800"/>
              </a:xfrm>
              <a:custGeom>
                <a:rect b="b" l="l" r="r" t="t"/>
                <a:pathLst>
                  <a:path extrusionOk="0" h="1592" w="1582">
                    <a:moveTo>
                      <a:pt x="678" y="0"/>
                    </a:moveTo>
                    <a:lnTo>
                      <a:pt x="603" y="22"/>
                    </a:lnTo>
                    <a:lnTo>
                      <a:pt x="527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6" y="237"/>
                    </a:lnTo>
                    <a:lnTo>
                      <a:pt x="162" y="290"/>
                    </a:lnTo>
                    <a:lnTo>
                      <a:pt x="119" y="344"/>
                    </a:lnTo>
                    <a:lnTo>
                      <a:pt x="87" y="409"/>
                    </a:lnTo>
                    <a:lnTo>
                      <a:pt x="54" y="473"/>
                    </a:lnTo>
                    <a:lnTo>
                      <a:pt x="33" y="549"/>
                    </a:lnTo>
                    <a:lnTo>
                      <a:pt x="11" y="624"/>
                    </a:lnTo>
                    <a:lnTo>
                      <a:pt x="1" y="699"/>
                    </a:lnTo>
                    <a:lnTo>
                      <a:pt x="1" y="785"/>
                    </a:lnTo>
                    <a:lnTo>
                      <a:pt x="1" y="871"/>
                    </a:lnTo>
                    <a:lnTo>
                      <a:pt x="11" y="946"/>
                    </a:lnTo>
                    <a:lnTo>
                      <a:pt x="33" y="1032"/>
                    </a:lnTo>
                    <a:lnTo>
                      <a:pt x="54" y="1108"/>
                    </a:lnTo>
                    <a:lnTo>
                      <a:pt x="87" y="1172"/>
                    </a:lnTo>
                    <a:lnTo>
                      <a:pt x="130" y="1247"/>
                    </a:lnTo>
                    <a:lnTo>
                      <a:pt x="173" y="1301"/>
                    </a:lnTo>
                    <a:lnTo>
                      <a:pt x="216" y="1366"/>
                    </a:lnTo>
                    <a:lnTo>
                      <a:pt x="280" y="1409"/>
                    </a:lnTo>
                    <a:lnTo>
                      <a:pt x="334" y="1463"/>
                    </a:lnTo>
                    <a:lnTo>
                      <a:pt x="398" y="1495"/>
                    </a:lnTo>
                    <a:lnTo>
                      <a:pt x="474" y="1527"/>
                    </a:lnTo>
                    <a:lnTo>
                      <a:pt x="549" y="1559"/>
                    </a:lnTo>
                    <a:lnTo>
                      <a:pt x="624" y="1570"/>
                    </a:lnTo>
                    <a:lnTo>
                      <a:pt x="710" y="1581"/>
                    </a:lnTo>
                    <a:lnTo>
                      <a:pt x="796" y="1592"/>
                    </a:lnTo>
                    <a:lnTo>
                      <a:pt x="882" y="1581"/>
                    </a:lnTo>
                    <a:lnTo>
                      <a:pt x="958" y="1570"/>
                    </a:lnTo>
                    <a:lnTo>
                      <a:pt x="1044" y="1549"/>
                    </a:lnTo>
                    <a:lnTo>
                      <a:pt x="1119" y="1527"/>
                    </a:lnTo>
                    <a:lnTo>
                      <a:pt x="1183" y="1495"/>
                    </a:lnTo>
                    <a:lnTo>
                      <a:pt x="1248" y="1452"/>
                    </a:lnTo>
                    <a:lnTo>
                      <a:pt x="1312" y="1409"/>
                    </a:lnTo>
                    <a:lnTo>
                      <a:pt x="1366" y="1355"/>
                    </a:lnTo>
                    <a:lnTo>
                      <a:pt x="1420" y="1301"/>
                    </a:lnTo>
                    <a:lnTo>
                      <a:pt x="1463" y="1237"/>
                    </a:lnTo>
                    <a:lnTo>
                      <a:pt x="1495" y="1172"/>
                    </a:lnTo>
                    <a:lnTo>
                      <a:pt x="1527" y="1097"/>
                    </a:lnTo>
                    <a:lnTo>
                      <a:pt x="1560" y="1022"/>
                    </a:lnTo>
                    <a:lnTo>
                      <a:pt x="1570" y="946"/>
                    </a:lnTo>
                    <a:lnTo>
                      <a:pt x="1581" y="860"/>
                    </a:lnTo>
                    <a:lnTo>
                      <a:pt x="1581" y="774"/>
                    </a:lnTo>
                    <a:lnTo>
                      <a:pt x="1581" y="688"/>
                    </a:lnTo>
                    <a:lnTo>
                      <a:pt x="1570" y="613"/>
                    </a:lnTo>
                    <a:lnTo>
                      <a:pt x="1549" y="527"/>
                    </a:lnTo>
                    <a:lnTo>
                      <a:pt x="1517" y="462"/>
                    </a:lnTo>
                    <a:lnTo>
                      <a:pt x="1484" y="387"/>
                    </a:lnTo>
                    <a:lnTo>
                      <a:pt x="1441" y="323"/>
                    </a:lnTo>
                    <a:lnTo>
                      <a:pt x="1398" y="258"/>
                    </a:lnTo>
                    <a:lnTo>
                      <a:pt x="1345" y="204"/>
                    </a:lnTo>
                    <a:lnTo>
                      <a:pt x="1280" y="161"/>
                    </a:lnTo>
                    <a:lnTo>
                      <a:pt x="1226" y="118"/>
                    </a:lnTo>
                    <a:lnTo>
                      <a:pt x="1151" y="75"/>
                    </a:lnTo>
                    <a:lnTo>
                      <a:pt x="1087" y="43"/>
                    </a:lnTo>
                    <a:lnTo>
                      <a:pt x="1011" y="22"/>
                    </a:lnTo>
                    <a:lnTo>
                      <a:pt x="925" y="11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1878475" y="2684900"/>
                <a:ext cx="39825" cy="39800"/>
              </a:xfrm>
              <a:custGeom>
                <a:rect b="b" l="l" r="r" t="t"/>
                <a:pathLst>
                  <a:path extrusionOk="0" h="1592" w="1593">
                    <a:moveTo>
                      <a:pt x="721" y="0"/>
                    </a:moveTo>
                    <a:lnTo>
                      <a:pt x="635" y="11"/>
                    </a:lnTo>
                    <a:lnTo>
                      <a:pt x="560" y="32"/>
                    </a:lnTo>
                    <a:lnTo>
                      <a:pt x="485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27" y="226"/>
                    </a:lnTo>
                    <a:lnTo>
                      <a:pt x="184" y="280"/>
                    </a:lnTo>
                    <a:lnTo>
                      <a:pt x="130" y="344"/>
                    </a:lnTo>
                    <a:lnTo>
                      <a:pt x="98" y="409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12" y="635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82"/>
                    </a:lnTo>
                    <a:lnTo>
                      <a:pt x="22" y="968"/>
                    </a:lnTo>
                    <a:lnTo>
                      <a:pt x="33" y="1043"/>
                    </a:lnTo>
                    <a:lnTo>
                      <a:pt x="65" y="1118"/>
                    </a:lnTo>
                    <a:lnTo>
                      <a:pt x="98" y="1183"/>
                    </a:lnTo>
                    <a:lnTo>
                      <a:pt x="141" y="1258"/>
                    </a:lnTo>
                    <a:lnTo>
                      <a:pt x="184" y="1312"/>
                    </a:lnTo>
                    <a:lnTo>
                      <a:pt x="237" y="1366"/>
                    </a:lnTo>
                    <a:lnTo>
                      <a:pt x="291" y="1419"/>
                    </a:lnTo>
                    <a:lnTo>
                      <a:pt x="356" y="1463"/>
                    </a:lnTo>
                    <a:lnTo>
                      <a:pt x="420" y="1506"/>
                    </a:lnTo>
                    <a:lnTo>
                      <a:pt x="495" y="1538"/>
                    </a:lnTo>
                    <a:lnTo>
                      <a:pt x="571" y="1559"/>
                    </a:lnTo>
                    <a:lnTo>
                      <a:pt x="646" y="1581"/>
                    </a:lnTo>
                    <a:lnTo>
                      <a:pt x="732" y="1592"/>
                    </a:lnTo>
                    <a:lnTo>
                      <a:pt x="818" y="1592"/>
                    </a:lnTo>
                    <a:lnTo>
                      <a:pt x="904" y="1581"/>
                    </a:lnTo>
                    <a:lnTo>
                      <a:pt x="979" y="1570"/>
                    </a:lnTo>
                    <a:lnTo>
                      <a:pt x="1055" y="1549"/>
                    </a:lnTo>
                    <a:lnTo>
                      <a:pt x="1130" y="1516"/>
                    </a:lnTo>
                    <a:lnTo>
                      <a:pt x="1205" y="1484"/>
                    </a:lnTo>
                    <a:lnTo>
                      <a:pt x="1270" y="1441"/>
                    </a:lnTo>
                    <a:lnTo>
                      <a:pt x="1323" y="1398"/>
                    </a:lnTo>
                    <a:lnTo>
                      <a:pt x="1377" y="1344"/>
                    </a:lnTo>
                    <a:lnTo>
                      <a:pt x="1431" y="1290"/>
                    </a:lnTo>
                    <a:lnTo>
                      <a:pt x="1474" y="1226"/>
                    </a:lnTo>
                    <a:lnTo>
                      <a:pt x="1517" y="1161"/>
                    </a:lnTo>
                    <a:lnTo>
                      <a:pt x="1538" y="1086"/>
                    </a:lnTo>
                    <a:lnTo>
                      <a:pt x="1571" y="1011"/>
                    </a:lnTo>
                    <a:lnTo>
                      <a:pt x="1581" y="925"/>
                    </a:lnTo>
                    <a:lnTo>
                      <a:pt x="1592" y="850"/>
                    </a:lnTo>
                    <a:lnTo>
                      <a:pt x="1592" y="764"/>
                    </a:lnTo>
                    <a:lnTo>
                      <a:pt x="1581" y="678"/>
                    </a:lnTo>
                    <a:lnTo>
                      <a:pt x="1571" y="602"/>
                    </a:lnTo>
                    <a:lnTo>
                      <a:pt x="1549" y="527"/>
                    </a:lnTo>
                    <a:lnTo>
                      <a:pt x="1528" y="462"/>
                    </a:lnTo>
                    <a:lnTo>
                      <a:pt x="1495" y="387"/>
                    </a:lnTo>
                    <a:lnTo>
                      <a:pt x="1452" y="333"/>
                    </a:lnTo>
                    <a:lnTo>
                      <a:pt x="1409" y="269"/>
                    </a:lnTo>
                    <a:lnTo>
                      <a:pt x="1356" y="215"/>
                    </a:lnTo>
                    <a:lnTo>
                      <a:pt x="1302" y="172"/>
                    </a:lnTo>
                    <a:lnTo>
                      <a:pt x="1248" y="129"/>
                    </a:lnTo>
                    <a:lnTo>
                      <a:pt x="1184" y="86"/>
                    </a:lnTo>
                    <a:lnTo>
                      <a:pt x="1108" y="54"/>
                    </a:lnTo>
                    <a:lnTo>
                      <a:pt x="1044" y="32"/>
                    </a:lnTo>
                    <a:lnTo>
                      <a:pt x="969" y="11"/>
                    </a:lnTo>
                    <a:lnTo>
                      <a:pt x="89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>
                <a:off x="1800525" y="2762575"/>
                <a:ext cx="39800" cy="39825"/>
              </a:xfrm>
              <a:custGeom>
                <a:rect b="b" l="l" r="r" t="t"/>
                <a:pathLst>
                  <a:path extrusionOk="0" h="1593" w="1592">
                    <a:moveTo>
                      <a:pt x="807" y="1"/>
                    </a:moveTo>
                    <a:lnTo>
                      <a:pt x="721" y="11"/>
                    </a:lnTo>
                    <a:lnTo>
                      <a:pt x="646" y="22"/>
                    </a:lnTo>
                    <a:lnTo>
                      <a:pt x="570" y="33"/>
                    </a:lnTo>
                    <a:lnTo>
                      <a:pt x="495" y="65"/>
                    </a:lnTo>
                    <a:lnTo>
                      <a:pt x="431" y="87"/>
                    </a:lnTo>
                    <a:lnTo>
                      <a:pt x="366" y="130"/>
                    </a:lnTo>
                    <a:lnTo>
                      <a:pt x="301" y="173"/>
                    </a:lnTo>
                    <a:lnTo>
                      <a:pt x="248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76" y="452"/>
                    </a:lnTo>
                    <a:lnTo>
                      <a:pt x="54" y="528"/>
                    </a:lnTo>
                    <a:lnTo>
                      <a:pt x="33" y="603"/>
                    </a:lnTo>
                    <a:lnTo>
                      <a:pt x="11" y="678"/>
                    </a:lnTo>
                    <a:lnTo>
                      <a:pt x="0" y="753"/>
                    </a:lnTo>
                    <a:lnTo>
                      <a:pt x="0" y="839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76"/>
                    </a:lnTo>
                    <a:lnTo>
                      <a:pt x="76" y="1151"/>
                    </a:lnTo>
                    <a:lnTo>
                      <a:pt x="119" y="1216"/>
                    </a:lnTo>
                    <a:lnTo>
                      <a:pt x="162" y="1280"/>
                    </a:lnTo>
                    <a:lnTo>
                      <a:pt x="205" y="1345"/>
                    </a:lnTo>
                    <a:lnTo>
                      <a:pt x="258" y="1399"/>
                    </a:lnTo>
                    <a:lnTo>
                      <a:pt x="323" y="1442"/>
                    </a:lnTo>
                    <a:lnTo>
                      <a:pt x="387" y="1485"/>
                    </a:lnTo>
                    <a:lnTo>
                      <a:pt x="452" y="1528"/>
                    </a:lnTo>
                    <a:lnTo>
                      <a:pt x="527" y="1549"/>
                    </a:lnTo>
                    <a:lnTo>
                      <a:pt x="603" y="1571"/>
                    </a:lnTo>
                    <a:lnTo>
                      <a:pt x="689" y="1592"/>
                    </a:lnTo>
                    <a:lnTo>
                      <a:pt x="850" y="1592"/>
                    </a:lnTo>
                    <a:lnTo>
                      <a:pt x="936" y="1581"/>
                    </a:lnTo>
                    <a:lnTo>
                      <a:pt x="1011" y="1571"/>
                    </a:lnTo>
                    <a:lnTo>
                      <a:pt x="1097" y="1549"/>
                    </a:lnTo>
                    <a:lnTo>
                      <a:pt x="1162" y="1517"/>
                    </a:lnTo>
                    <a:lnTo>
                      <a:pt x="1237" y="1474"/>
                    </a:lnTo>
                    <a:lnTo>
                      <a:pt x="1291" y="1431"/>
                    </a:lnTo>
                    <a:lnTo>
                      <a:pt x="1355" y="1388"/>
                    </a:lnTo>
                    <a:lnTo>
                      <a:pt x="1409" y="1334"/>
                    </a:lnTo>
                    <a:lnTo>
                      <a:pt x="1452" y="1270"/>
                    </a:lnTo>
                    <a:lnTo>
                      <a:pt x="1495" y="1205"/>
                    </a:lnTo>
                    <a:lnTo>
                      <a:pt x="1527" y="1141"/>
                    </a:lnTo>
                    <a:lnTo>
                      <a:pt x="1560" y="1065"/>
                    </a:lnTo>
                    <a:lnTo>
                      <a:pt x="1581" y="990"/>
                    </a:lnTo>
                    <a:lnTo>
                      <a:pt x="1592" y="904"/>
                    </a:lnTo>
                    <a:lnTo>
                      <a:pt x="1592" y="818"/>
                    </a:lnTo>
                    <a:lnTo>
                      <a:pt x="1592" y="732"/>
                    </a:lnTo>
                    <a:lnTo>
                      <a:pt x="1581" y="646"/>
                    </a:lnTo>
                    <a:lnTo>
                      <a:pt x="1570" y="571"/>
                    </a:lnTo>
                    <a:lnTo>
                      <a:pt x="1538" y="495"/>
                    </a:lnTo>
                    <a:lnTo>
                      <a:pt x="1506" y="420"/>
                    </a:lnTo>
                    <a:lnTo>
                      <a:pt x="1474" y="356"/>
                    </a:lnTo>
                    <a:lnTo>
                      <a:pt x="1431" y="291"/>
                    </a:lnTo>
                    <a:lnTo>
                      <a:pt x="1377" y="237"/>
                    </a:lnTo>
                    <a:lnTo>
                      <a:pt x="1323" y="184"/>
                    </a:lnTo>
                    <a:lnTo>
                      <a:pt x="1258" y="140"/>
                    </a:lnTo>
                    <a:lnTo>
                      <a:pt x="1194" y="97"/>
                    </a:lnTo>
                    <a:lnTo>
                      <a:pt x="1129" y="65"/>
                    </a:lnTo>
                    <a:lnTo>
                      <a:pt x="1054" y="44"/>
                    </a:lnTo>
                    <a:lnTo>
                      <a:pt x="968" y="22"/>
                    </a:lnTo>
                    <a:lnTo>
                      <a:pt x="893" y="11"/>
                    </a:lnTo>
                    <a:lnTo>
                      <a:pt x="80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699425" y="2762575"/>
                <a:ext cx="39800" cy="39825"/>
              </a:xfrm>
              <a:custGeom>
                <a:rect b="b" l="l" r="r" t="t"/>
                <a:pathLst>
                  <a:path extrusionOk="0" h="1593" w="1592">
                    <a:moveTo>
                      <a:pt x="785" y="1"/>
                    </a:moveTo>
                    <a:lnTo>
                      <a:pt x="699" y="11"/>
                    </a:lnTo>
                    <a:lnTo>
                      <a:pt x="613" y="22"/>
                    </a:lnTo>
                    <a:lnTo>
                      <a:pt x="538" y="44"/>
                    </a:lnTo>
                    <a:lnTo>
                      <a:pt x="463" y="76"/>
                    </a:lnTo>
                    <a:lnTo>
                      <a:pt x="387" y="108"/>
                    </a:lnTo>
                    <a:lnTo>
                      <a:pt x="323" y="151"/>
                    </a:lnTo>
                    <a:lnTo>
                      <a:pt x="269" y="194"/>
                    </a:lnTo>
                    <a:lnTo>
                      <a:pt x="215" y="248"/>
                    </a:lnTo>
                    <a:lnTo>
                      <a:pt x="161" y="302"/>
                    </a:lnTo>
                    <a:lnTo>
                      <a:pt x="118" y="366"/>
                    </a:lnTo>
                    <a:lnTo>
                      <a:pt x="86" y="442"/>
                    </a:lnTo>
                    <a:lnTo>
                      <a:pt x="54" y="506"/>
                    </a:lnTo>
                    <a:lnTo>
                      <a:pt x="32" y="581"/>
                    </a:lnTo>
                    <a:lnTo>
                      <a:pt x="11" y="667"/>
                    </a:lnTo>
                    <a:lnTo>
                      <a:pt x="0" y="743"/>
                    </a:lnTo>
                    <a:lnTo>
                      <a:pt x="0" y="829"/>
                    </a:lnTo>
                    <a:lnTo>
                      <a:pt x="11" y="915"/>
                    </a:lnTo>
                    <a:lnTo>
                      <a:pt x="22" y="1001"/>
                    </a:lnTo>
                    <a:lnTo>
                      <a:pt x="43" y="1076"/>
                    </a:lnTo>
                    <a:lnTo>
                      <a:pt x="75" y="1151"/>
                    </a:lnTo>
                    <a:lnTo>
                      <a:pt x="108" y="1216"/>
                    </a:lnTo>
                    <a:lnTo>
                      <a:pt x="151" y="1280"/>
                    </a:lnTo>
                    <a:lnTo>
                      <a:pt x="204" y="1345"/>
                    </a:lnTo>
                    <a:lnTo>
                      <a:pt x="258" y="1399"/>
                    </a:lnTo>
                    <a:lnTo>
                      <a:pt x="312" y="1442"/>
                    </a:lnTo>
                    <a:lnTo>
                      <a:pt x="376" y="1485"/>
                    </a:lnTo>
                    <a:lnTo>
                      <a:pt x="441" y="1517"/>
                    </a:lnTo>
                    <a:lnTo>
                      <a:pt x="516" y="1549"/>
                    </a:lnTo>
                    <a:lnTo>
                      <a:pt x="592" y="1571"/>
                    </a:lnTo>
                    <a:lnTo>
                      <a:pt x="678" y="1592"/>
                    </a:lnTo>
                    <a:lnTo>
                      <a:pt x="925" y="1592"/>
                    </a:lnTo>
                    <a:lnTo>
                      <a:pt x="1000" y="1571"/>
                    </a:lnTo>
                    <a:lnTo>
                      <a:pt x="1075" y="1549"/>
                    </a:lnTo>
                    <a:lnTo>
                      <a:pt x="1140" y="1528"/>
                    </a:lnTo>
                    <a:lnTo>
                      <a:pt x="1215" y="1495"/>
                    </a:lnTo>
                    <a:lnTo>
                      <a:pt x="1269" y="1452"/>
                    </a:lnTo>
                    <a:lnTo>
                      <a:pt x="1334" y="1409"/>
                    </a:lnTo>
                    <a:lnTo>
                      <a:pt x="1387" y="1356"/>
                    </a:lnTo>
                    <a:lnTo>
                      <a:pt x="1430" y="1302"/>
                    </a:lnTo>
                    <a:lnTo>
                      <a:pt x="1473" y="1237"/>
                    </a:lnTo>
                    <a:lnTo>
                      <a:pt x="1506" y="1173"/>
                    </a:lnTo>
                    <a:lnTo>
                      <a:pt x="1538" y="1108"/>
                    </a:lnTo>
                    <a:lnTo>
                      <a:pt x="1559" y="1033"/>
                    </a:lnTo>
                    <a:lnTo>
                      <a:pt x="1581" y="958"/>
                    </a:lnTo>
                    <a:lnTo>
                      <a:pt x="1592" y="882"/>
                    </a:lnTo>
                    <a:lnTo>
                      <a:pt x="1592" y="796"/>
                    </a:lnTo>
                    <a:lnTo>
                      <a:pt x="1592" y="710"/>
                    </a:lnTo>
                    <a:lnTo>
                      <a:pt x="1581" y="635"/>
                    </a:lnTo>
                    <a:lnTo>
                      <a:pt x="1559" y="549"/>
                    </a:lnTo>
                    <a:lnTo>
                      <a:pt x="1527" y="474"/>
                    </a:lnTo>
                    <a:lnTo>
                      <a:pt x="1495" y="409"/>
                    </a:lnTo>
                    <a:lnTo>
                      <a:pt x="1463" y="345"/>
                    </a:lnTo>
                    <a:lnTo>
                      <a:pt x="1409" y="280"/>
                    </a:lnTo>
                    <a:lnTo>
                      <a:pt x="1355" y="227"/>
                    </a:lnTo>
                    <a:lnTo>
                      <a:pt x="1301" y="173"/>
                    </a:lnTo>
                    <a:lnTo>
                      <a:pt x="1237" y="130"/>
                    </a:lnTo>
                    <a:lnTo>
                      <a:pt x="1172" y="97"/>
                    </a:lnTo>
                    <a:lnTo>
                      <a:pt x="1108" y="65"/>
                    </a:lnTo>
                    <a:lnTo>
                      <a:pt x="1032" y="33"/>
                    </a:lnTo>
                    <a:lnTo>
                      <a:pt x="946" y="22"/>
                    </a:lnTo>
                    <a:lnTo>
                      <a:pt x="871" y="11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1564775" y="292172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688" y="0"/>
                    </a:moveTo>
                    <a:lnTo>
                      <a:pt x="613" y="11"/>
                    </a:lnTo>
                    <a:lnTo>
                      <a:pt x="538" y="33"/>
                    </a:lnTo>
                    <a:lnTo>
                      <a:pt x="473" y="54"/>
                    </a:lnTo>
                    <a:lnTo>
                      <a:pt x="398" y="86"/>
                    </a:lnTo>
                    <a:lnTo>
                      <a:pt x="333" y="129"/>
                    </a:lnTo>
                    <a:lnTo>
                      <a:pt x="280" y="173"/>
                    </a:lnTo>
                    <a:lnTo>
                      <a:pt x="226" y="226"/>
                    </a:lnTo>
                    <a:lnTo>
                      <a:pt x="172" y="280"/>
                    </a:lnTo>
                    <a:lnTo>
                      <a:pt x="129" y="334"/>
                    </a:lnTo>
                    <a:lnTo>
                      <a:pt x="97" y="398"/>
                    </a:lnTo>
                    <a:lnTo>
                      <a:pt x="54" y="474"/>
                    </a:lnTo>
                    <a:lnTo>
                      <a:pt x="32" y="538"/>
                    </a:lnTo>
                    <a:lnTo>
                      <a:pt x="11" y="613"/>
                    </a:lnTo>
                    <a:lnTo>
                      <a:pt x="0" y="689"/>
                    </a:lnTo>
                    <a:lnTo>
                      <a:pt x="0" y="764"/>
                    </a:lnTo>
                    <a:lnTo>
                      <a:pt x="0" y="850"/>
                    </a:lnTo>
                    <a:lnTo>
                      <a:pt x="11" y="925"/>
                    </a:lnTo>
                    <a:lnTo>
                      <a:pt x="32" y="1000"/>
                    </a:lnTo>
                    <a:lnTo>
                      <a:pt x="54" y="1065"/>
                    </a:lnTo>
                    <a:lnTo>
                      <a:pt x="86" y="1140"/>
                    </a:lnTo>
                    <a:lnTo>
                      <a:pt x="118" y="1205"/>
                    </a:lnTo>
                    <a:lnTo>
                      <a:pt x="172" y="1259"/>
                    </a:lnTo>
                    <a:lnTo>
                      <a:pt x="215" y="1312"/>
                    </a:lnTo>
                    <a:lnTo>
                      <a:pt x="269" y="1366"/>
                    </a:lnTo>
                    <a:lnTo>
                      <a:pt x="333" y="1409"/>
                    </a:lnTo>
                    <a:lnTo>
                      <a:pt x="387" y="1452"/>
                    </a:lnTo>
                    <a:lnTo>
                      <a:pt x="462" y="1484"/>
                    </a:lnTo>
                    <a:lnTo>
                      <a:pt x="527" y="1517"/>
                    </a:lnTo>
                    <a:lnTo>
                      <a:pt x="602" y="1538"/>
                    </a:lnTo>
                    <a:lnTo>
                      <a:pt x="677" y="1549"/>
                    </a:lnTo>
                    <a:lnTo>
                      <a:pt x="753" y="1560"/>
                    </a:lnTo>
                    <a:lnTo>
                      <a:pt x="839" y="1549"/>
                    </a:lnTo>
                    <a:lnTo>
                      <a:pt x="914" y="1538"/>
                    </a:lnTo>
                    <a:lnTo>
                      <a:pt x="1000" y="1527"/>
                    </a:lnTo>
                    <a:lnTo>
                      <a:pt x="1075" y="1495"/>
                    </a:lnTo>
                    <a:lnTo>
                      <a:pt x="1140" y="1463"/>
                    </a:lnTo>
                    <a:lnTo>
                      <a:pt x="1204" y="1420"/>
                    </a:lnTo>
                    <a:lnTo>
                      <a:pt x="1269" y="1377"/>
                    </a:lnTo>
                    <a:lnTo>
                      <a:pt x="1323" y="1323"/>
                    </a:lnTo>
                    <a:lnTo>
                      <a:pt x="1376" y="1269"/>
                    </a:lnTo>
                    <a:lnTo>
                      <a:pt x="1430" y="1205"/>
                    </a:lnTo>
                    <a:lnTo>
                      <a:pt x="1462" y="1140"/>
                    </a:lnTo>
                    <a:lnTo>
                      <a:pt x="1495" y="1065"/>
                    </a:lnTo>
                    <a:lnTo>
                      <a:pt x="1527" y="990"/>
                    </a:lnTo>
                    <a:lnTo>
                      <a:pt x="1538" y="914"/>
                    </a:lnTo>
                    <a:lnTo>
                      <a:pt x="1548" y="839"/>
                    </a:lnTo>
                    <a:lnTo>
                      <a:pt x="1559" y="753"/>
                    </a:lnTo>
                    <a:lnTo>
                      <a:pt x="1548" y="678"/>
                    </a:lnTo>
                    <a:lnTo>
                      <a:pt x="1538" y="603"/>
                    </a:lnTo>
                    <a:lnTo>
                      <a:pt x="1516" y="527"/>
                    </a:lnTo>
                    <a:lnTo>
                      <a:pt x="1484" y="452"/>
                    </a:lnTo>
                    <a:lnTo>
                      <a:pt x="1452" y="388"/>
                    </a:lnTo>
                    <a:lnTo>
                      <a:pt x="1409" y="323"/>
                    </a:lnTo>
                    <a:lnTo>
                      <a:pt x="1366" y="269"/>
                    </a:lnTo>
                    <a:lnTo>
                      <a:pt x="1312" y="216"/>
                    </a:lnTo>
                    <a:lnTo>
                      <a:pt x="1258" y="162"/>
                    </a:lnTo>
                    <a:lnTo>
                      <a:pt x="1204" y="119"/>
                    </a:lnTo>
                    <a:lnTo>
                      <a:pt x="1140" y="86"/>
                    </a:lnTo>
                    <a:lnTo>
                      <a:pt x="1065" y="54"/>
                    </a:lnTo>
                    <a:lnTo>
                      <a:pt x="1000" y="33"/>
                    </a:lnTo>
                    <a:lnTo>
                      <a:pt x="925" y="11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936250" y="2921450"/>
                <a:ext cx="39000" cy="39275"/>
              </a:xfrm>
              <a:custGeom>
                <a:rect b="b" l="l" r="r" t="t"/>
                <a:pathLst>
                  <a:path extrusionOk="0" h="1571" w="1560">
                    <a:moveTo>
                      <a:pt x="753" y="1"/>
                    </a:moveTo>
                    <a:lnTo>
                      <a:pt x="667" y="11"/>
                    </a:lnTo>
                    <a:lnTo>
                      <a:pt x="592" y="33"/>
                    </a:lnTo>
                    <a:lnTo>
                      <a:pt x="517" y="54"/>
                    </a:lnTo>
                    <a:lnTo>
                      <a:pt x="441" y="87"/>
                    </a:lnTo>
                    <a:lnTo>
                      <a:pt x="377" y="119"/>
                    </a:lnTo>
                    <a:lnTo>
                      <a:pt x="312" y="162"/>
                    </a:lnTo>
                    <a:lnTo>
                      <a:pt x="248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65" y="463"/>
                    </a:lnTo>
                    <a:lnTo>
                      <a:pt x="44" y="538"/>
                    </a:lnTo>
                    <a:lnTo>
                      <a:pt x="22" y="614"/>
                    </a:lnTo>
                    <a:lnTo>
                      <a:pt x="1" y="689"/>
                    </a:lnTo>
                    <a:lnTo>
                      <a:pt x="1" y="775"/>
                    </a:lnTo>
                    <a:lnTo>
                      <a:pt x="1" y="850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76"/>
                    </a:lnTo>
                    <a:lnTo>
                      <a:pt x="87" y="1141"/>
                    </a:lnTo>
                    <a:lnTo>
                      <a:pt x="119" y="1205"/>
                    </a:lnTo>
                    <a:lnTo>
                      <a:pt x="162" y="1270"/>
                    </a:lnTo>
                    <a:lnTo>
                      <a:pt x="216" y="1323"/>
                    </a:lnTo>
                    <a:lnTo>
                      <a:pt x="269" y="1377"/>
                    </a:lnTo>
                    <a:lnTo>
                      <a:pt x="323" y="1420"/>
                    </a:lnTo>
                    <a:lnTo>
                      <a:pt x="388" y="1463"/>
                    </a:lnTo>
                    <a:lnTo>
                      <a:pt x="452" y="1495"/>
                    </a:lnTo>
                    <a:lnTo>
                      <a:pt x="527" y="1528"/>
                    </a:lnTo>
                    <a:lnTo>
                      <a:pt x="603" y="1549"/>
                    </a:lnTo>
                    <a:lnTo>
                      <a:pt x="678" y="1560"/>
                    </a:lnTo>
                    <a:lnTo>
                      <a:pt x="753" y="1571"/>
                    </a:lnTo>
                    <a:lnTo>
                      <a:pt x="829" y="1560"/>
                    </a:lnTo>
                    <a:lnTo>
                      <a:pt x="904" y="1560"/>
                    </a:lnTo>
                    <a:lnTo>
                      <a:pt x="979" y="1538"/>
                    </a:lnTo>
                    <a:lnTo>
                      <a:pt x="1054" y="1517"/>
                    </a:lnTo>
                    <a:lnTo>
                      <a:pt x="1119" y="1485"/>
                    </a:lnTo>
                    <a:lnTo>
                      <a:pt x="1183" y="1452"/>
                    </a:lnTo>
                    <a:lnTo>
                      <a:pt x="1248" y="1409"/>
                    </a:lnTo>
                    <a:lnTo>
                      <a:pt x="1302" y="1356"/>
                    </a:lnTo>
                    <a:lnTo>
                      <a:pt x="1355" y="1302"/>
                    </a:lnTo>
                    <a:lnTo>
                      <a:pt x="1409" y="1248"/>
                    </a:lnTo>
                    <a:lnTo>
                      <a:pt x="1452" y="1184"/>
                    </a:lnTo>
                    <a:lnTo>
                      <a:pt x="1484" y="1119"/>
                    </a:lnTo>
                    <a:lnTo>
                      <a:pt x="1517" y="1054"/>
                    </a:lnTo>
                    <a:lnTo>
                      <a:pt x="1538" y="979"/>
                    </a:lnTo>
                    <a:lnTo>
                      <a:pt x="1549" y="904"/>
                    </a:lnTo>
                    <a:lnTo>
                      <a:pt x="1560" y="829"/>
                    </a:lnTo>
                    <a:lnTo>
                      <a:pt x="1560" y="753"/>
                    </a:lnTo>
                    <a:lnTo>
                      <a:pt x="1549" y="667"/>
                    </a:lnTo>
                    <a:lnTo>
                      <a:pt x="1538" y="592"/>
                    </a:lnTo>
                    <a:lnTo>
                      <a:pt x="1517" y="528"/>
                    </a:lnTo>
                    <a:lnTo>
                      <a:pt x="1484" y="452"/>
                    </a:lnTo>
                    <a:lnTo>
                      <a:pt x="1452" y="388"/>
                    </a:lnTo>
                    <a:lnTo>
                      <a:pt x="1409" y="323"/>
                    </a:lnTo>
                    <a:lnTo>
                      <a:pt x="1366" y="270"/>
                    </a:lnTo>
                    <a:lnTo>
                      <a:pt x="1312" y="216"/>
                    </a:lnTo>
                    <a:lnTo>
                      <a:pt x="1248" y="173"/>
                    </a:lnTo>
                    <a:lnTo>
                      <a:pt x="1194" y="130"/>
                    </a:lnTo>
                    <a:lnTo>
                      <a:pt x="1130" y="87"/>
                    </a:lnTo>
                    <a:lnTo>
                      <a:pt x="1054" y="54"/>
                    </a:lnTo>
                    <a:lnTo>
                      <a:pt x="990" y="33"/>
                    </a:lnTo>
                    <a:lnTo>
                      <a:pt x="915" y="11"/>
                    </a:lnTo>
                    <a:lnTo>
                      <a:pt x="829" y="11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2037625" y="18206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678" y="0"/>
                    </a:moveTo>
                    <a:lnTo>
                      <a:pt x="603" y="22"/>
                    </a:lnTo>
                    <a:lnTo>
                      <a:pt x="527" y="43"/>
                    </a:lnTo>
                    <a:lnTo>
                      <a:pt x="452" y="65"/>
                    </a:lnTo>
                    <a:lnTo>
                      <a:pt x="388" y="108"/>
                    </a:lnTo>
                    <a:lnTo>
                      <a:pt x="323" y="140"/>
                    </a:lnTo>
                    <a:lnTo>
                      <a:pt x="269" y="194"/>
                    </a:lnTo>
                    <a:lnTo>
                      <a:pt x="216" y="248"/>
                    </a:lnTo>
                    <a:lnTo>
                      <a:pt x="162" y="301"/>
                    </a:lnTo>
                    <a:lnTo>
                      <a:pt x="119" y="355"/>
                    </a:lnTo>
                    <a:lnTo>
                      <a:pt x="87" y="430"/>
                    </a:lnTo>
                    <a:lnTo>
                      <a:pt x="54" y="495"/>
                    </a:lnTo>
                    <a:lnTo>
                      <a:pt x="22" y="570"/>
                    </a:lnTo>
                    <a:lnTo>
                      <a:pt x="11" y="635"/>
                    </a:lnTo>
                    <a:lnTo>
                      <a:pt x="1" y="710"/>
                    </a:lnTo>
                    <a:lnTo>
                      <a:pt x="1" y="796"/>
                    </a:lnTo>
                    <a:lnTo>
                      <a:pt x="1" y="871"/>
                    </a:lnTo>
                    <a:lnTo>
                      <a:pt x="11" y="947"/>
                    </a:lnTo>
                    <a:lnTo>
                      <a:pt x="33" y="1022"/>
                    </a:lnTo>
                    <a:lnTo>
                      <a:pt x="65" y="1086"/>
                    </a:lnTo>
                    <a:lnTo>
                      <a:pt x="97" y="1151"/>
                    </a:lnTo>
                    <a:lnTo>
                      <a:pt x="140" y="1215"/>
                    </a:lnTo>
                    <a:lnTo>
                      <a:pt x="194" y="1280"/>
                    </a:lnTo>
                    <a:lnTo>
                      <a:pt x="237" y="1334"/>
                    </a:lnTo>
                    <a:lnTo>
                      <a:pt x="302" y="1377"/>
                    </a:lnTo>
                    <a:lnTo>
                      <a:pt x="355" y="1420"/>
                    </a:lnTo>
                    <a:lnTo>
                      <a:pt x="420" y="1463"/>
                    </a:lnTo>
                    <a:lnTo>
                      <a:pt x="495" y="1495"/>
                    </a:lnTo>
                    <a:lnTo>
                      <a:pt x="560" y="1517"/>
                    </a:lnTo>
                    <a:lnTo>
                      <a:pt x="635" y="1538"/>
                    </a:lnTo>
                    <a:lnTo>
                      <a:pt x="710" y="1549"/>
                    </a:lnTo>
                    <a:lnTo>
                      <a:pt x="796" y="1549"/>
                    </a:lnTo>
                    <a:lnTo>
                      <a:pt x="872" y="1538"/>
                    </a:lnTo>
                    <a:lnTo>
                      <a:pt x="947" y="1527"/>
                    </a:lnTo>
                    <a:lnTo>
                      <a:pt x="1022" y="1506"/>
                    </a:lnTo>
                    <a:lnTo>
                      <a:pt x="1087" y="1474"/>
                    </a:lnTo>
                    <a:lnTo>
                      <a:pt x="1151" y="1441"/>
                    </a:lnTo>
                    <a:lnTo>
                      <a:pt x="1216" y="1398"/>
                    </a:lnTo>
                    <a:lnTo>
                      <a:pt x="1280" y="1355"/>
                    </a:lnTo>
                    <a:lnTo>
                      <a:pt x="1334" y="1301"/>
                    </a:lnTo>
                    <a:lnTo>
                      <a:pt x="1377" y="1248"/>
                    </a:lnTo>
                    <a:lnTo>
                      <a:pt x="1420" y="1183"/>
                    </a:lnTo>
                    <a:lnTo>
                      <a:pt x="1463" y="1119"/>
                    </a:lnTo>
                    <a:lnTo>
                      <a:pt x="1495" y="1054"/>
                    </a:lnTo>
                    <a:lnTo>
                      <a:pt x="1517" y="979"/>
                    </a:lnTo>
                    <a:lnTo>
                      <a:pt x="1538" y="904"/>
                    </a:lnTo>
                    <a:lnTo>
                      <a:pt x="1549" y="828"/>
                    </a:lnTo>
                    <a:lnTo>
                      <a:pt x="1549" y="753"/>
                    </a:lnTo>
                    <a:lnTo>
                      <a:pt x="1538" y="678"/>
                    </a:lnTo>
                    <a:lnTo>
                      <a:pt x="1527" y="603"/>
                    </a:lnTo>
                    <a:lnTo>
                      <a:pt x="1506" y="527"/>
                    </a:lnTo>
                    <a:lnTo>
                      <a:pt x="1474" y="452"/>
                    </a:lnTo>
                    <a:lnTo>
                      <a:pt x="1441" y="387"/>
                    </a:lnTo>
                    <a:lnTo>
                      <a:pt x="1398" y="323"/>
                    </a:lnTo>
                    <a:lnTo>
                      <a:pt x="1355" y="269"/>
                    </a:lnTo>
                    <a:lnTo>
                      <a:pt x="1302" y="215"/>
                    </a:lnTo>
                    <a:lnTo>
                      <a:pt x="1248" y="162"/>
                    </a:lnTo>
                    <a:lnTo>
                      <a:pt x="1183" y="119"/>
                    </a:lnTo>
                    <a:lnTo>
                      <a:pt x="1119" y="86"/>
                    </a:lnTo>
                    <a:lnTo>
                      <a:pt x="1054" y="54"/>
                    </a:lnTo>
                    <a:lnTo>
                      <a:pt x="979" y="22"/>
                    </a:lnTo>
                    <a:lnTo>
                      <a:pt x="904" y="1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463650" y="1820625"/>
                <a:ext cx="38750" cy="38725"/>
              </a:xfrm>
              <a:custGeom>
                <a:rect b="b" l="l" r="r" t="t"/>
                <a:pathLst>
                  <a:path extrusionOk="0" h="1549" w="1550">
                    <a:moveTo>
                      <a:pt x="700" y="0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27" y="226"/>
                    </a:lnTo>
                    <a:lnTo>
                      <a:pt x="184" y="280"/>
                    </a:lnTo>
                    <a:lnTo>
                      <a:pt x="130" y="334"/>
                    </a:lnTo>
                    <a:lnTo>
                      <a:pt x="98" y="398"/>
                    </a:lnTo>
                    <a:lnTo>
                      <a:pt x="65" y="473"/>
                    </a:lnTo>
                    <a:lnTo>
                      <a:pt x="33" y="538"/>
                    </a:lnTo>
                    <a:lnTo>
                      <a:pt x="12" y="613"/>
                    </a:lnTo>
                    <a:lnTo>
                      <a:pt x="1" y="689"/>
                    </a:lnTo>
                    <a:lnTo>
                      <a:pt x="1" y="764"/>
                    </a:lnTo>
                    <a:lnTo>
                      <a:pt x="1" y="850"/>
                    </a:lnTo>
                    <a:lnTo>
                      <a:pt x="12" y="925"/>
                    </a:lnTo>
                    <a:lnTo>
                      <a:pt x="33" y="1000"/>
                    </a:lnTo>
                    <a:lnTo>
                      <a:pt x="55" y="1065"/>
                    </a:lnTo>
                    <a:lnTo>
                      <a:pt x="87" y="1140"/>
                    </a:lnTo>
                    <a:lnTo>
                      <a:pt x="130" y="1205"/>
                    </a:lnTo>
                    <a:lnTo>
                      <a:pt x="173" y="1258"/>
                    </a:lnTo>
                    <a:lnTo>
                      <a:pt x="227" y="1312"/>
                    </a:lnTo>
                    <a:lnTo>
                      <a:pt x="280" y="1366"/>
                    </a:lnTo>
                    <a:lnTo>
                      <a:pt x="345" y="1409"/>
                    </a:lnTo>
                    <a:lnTo>
                      <a:pt x="399" y="1452"/>
                    </a:lnTo>
                    <a:lnTo>
                      <a:pt x="474" y="1484"/>
                    </a:lnTo>
                    <a:lnTo>
                      <a:pt x="538" y="1517"/>
                    </a:lnTo>
                    <a:lnTo>
                      <a:pt x="614" y="1527"/>
                    </a:lnTo>
                    <a:lnTo>
                      <a:pt x="689" y="1549"/>
                    </a:lnTo>
                    <a:lnTo>
                      <a:pt x="850" y="1549"/>
                    </a:lnTo>
                    <a:lnTo>
                      <a:pt x="926" y="1538"/>
                    </a:lnTo>
                    <a:lnTo>
                      <a:pt x="1001" y="1517"/>
                    </a:lnTo>
                    <a:lnTo>
                      <a:pt x="1065" y="1484"/>
                    </a:lnTo>
                    <a:lnTo>
                      <a:pt x="1141" y="1452"/>
                    </a:lnTo>
                    <a:lnTo>
                      <a:pt x="1205" y="1420"/>
                    </a:lnTo>
                    <a:lnTo>
                      <a:pt x="1259" y="1377"/>
                    </a:lnTo>
                    <a:lnTo>
                      <a:pt x="1313" y="1323"/>
                    </a:lnTo>
                    <a:lnTo>
                      <a:pt x="1366" y="1269"/>
                    </a:lnTo>
                    <a:lnTo>
                      <a:pt x="1409" y="1205"/>
                    </a:lnTo>
                    <a:lnTo>
                      <a:pt x="1452" y="1140"/>
                    </a:lnTo>
                    <a:lnTo>
                      <a:pt x="1485" y="1076"/>
                    </a:lnTo>
                    <a:lnTo>
                      <a:pt x="1517" y="1000"/>
                    </a:lnTo>
                    <a:lnTo>
                      <a:pt x="1538" y="936"/>
                    </a:lnTo>
                    <a:lnTo>
                      <a:pt x="1549" y="850"/>
                    </a:lnTo>
                    <a:lnTo>
                      <a:pt x="1549" y="775"/>
                    </a:lnTo>
                    <a:lnTo>
                      <a:pt x="1549" y="699"/>
                    </a:lnTo>
                    <a:lnTo>
                      <a:pt x="1538" y="624"/>
                    </a:lnTo>
                    <a:lnTo>
                      <a:pt x="1517" y="549"/>
                    </a:lnTo>
                    <a:lnTo>
                      <a:pt x="1485" y="473"/>
                    </a:lnTo>
                    <a:lnTo>
                      <a:pt x="1452" y="409"/>
                    </a:lnTo>
                    <a:lnTo>
                      <a:pt x="1420" y="344"/>
                    </a:lnTo>
                    <a:lnTo>
                      <a:pt x="1377" y="280"/>
                    </a:lnTo>
                    <a:lnTo>
                      <a:pt x="1323" y="226"/>
                    </a:lnTo>
                    <a:lnTo>
                      <a:pt x="1270" y="183"/>
                    </a:lnTo>
                    <a:lnTo>
                      <a:pt x="1205" y="129"/>
                    </a:lnTo>
                    <a:lnTo>
                      <a:pt x="1141" y="97"/>
                    </a:lnTo>
                    <a:lnTo>
                      <a:pt x="1076" y="65"/>
                    </a:lnTo>
                    <a:lnTo>
                      <a:pt x="1001" y="33"/>
                    </a:lnTo>
                    <a:lnTo>
                      <a:pt x="936" y="11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463400" y="244887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731" y="0"/>
                    </a:moveTo>
                    <a:lnTo>
                      <a:pt x="656" y="11"/>
                    </a:lnTo>
                    <a:lnTo>
                      <a:pt x="581" y="32"/>
                    </a:lnTo>
                    <a:lnTo>
                      <a:pt x="505" y="54"/>
                    </a:lnTo>
                    <a:lnTo>
                      <a:pt x="430" y="86"/>
                    </a:lnTo>
                    <a:lnTo>
                      <a:pt x="366" y="129"/>
                    </a:lnTo>
                    <a:lnTo>
                      <a:pt x="301" y="172"/>
                    </a:lnTo>
                    <a:lnTo>
                      <a:pt x="247" y="215"/>
                    </a:lnTo>
                    <a:lnTo>
                      <a:pt x="194" y="280"/>
                    </a:lnTo>
                    <a:lnTo>
                      <a:pt x="140" y="333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43" y="548"/>
                    </a:lnTo>
                    <a:lnTo>
                      <a:pt x="22" y="624"/>
                    </a:lnTo>
                    <a:lnTo>
                      <a:pt x="11" y="710"/>
                    </a:lnTo>
                    <a:lnTo>
                      <a:pt x="0" y="785"/>
                    </a:lnTo>
                    <a:lnTo>
                      <a:pt x="11" y="871"/>
                    </a:lnTo>
                    <a:lnTo>
                      <a:pt x="22" y="946"/>
                    </a:lnTo>
                    <a:lnTo>
                      <a:pt x="43" y="1011"/>
                    </a:lnTo>
                    <a:lnTo>
                      <a:pt x="65" y="1086"/>
                    </a:lnTo>
                    <a:lnTo>
                      <a:pt x="97" y="1151"/>
                    </a:lnTo>
                    <a:lnTo>
                      <a:pt x="140" y="1215"/>
                    </a:lnTo>
                    <a:lnTo>
                      <a:pt x="183" y="1280"/>
                    </a:lnTo>
                    <a:lnTo>
                      <a:pt x="237" y="1333"/>
                    </a:lnTo>
                    <a:lnTo>
                      <a:pt x="290" y="1376"/>
                    </a:lnTo>
                    <a:lnTo>
                      <a:pt x="344" y="1430"/>
                    </a:lnTo>
                    <a:lnTo>
                      <a:pt x="409" y="1462"/>
                    </a:lnTo>
                    <a:lnTo>
                      <a:pt x="473" y="1495"/>
                    </a:lnTo>
                    <a:lnTo>
                      <a:pt x="548" y="1527"/>
                    </a:lnTo>
                    <a:lnTo>
                      <a:pt x="624" y="1538"/>
                    </a:lnTo>
                    <a:lnTo>
                      <a:pt x="699" y="1559"/>
                    </a:lnTo>
                    <a:lnTo>
                      <a:pt x="860" y="1559"/>
                    </a:lnTo>
                    <a:lnTo>
                      <a:pt x="936" y="1548"/>
                    </a:lnTo>
                    <a:lnTo>
                      <a:pt x="1011" y="1527"/>
                    </a:lnTo>
                    <a:lnTo>
                      <a:pt x="1075" y="1505"/>
                    </a:lnTo>
                    <a:lnTo>
                      <a:pt x="1151" y="1473"/>
                    </a:lnTo>
                    <a:lnTo>
                      <a:pt x="1204" y="1430"/>
                    </a:lnTo>
                    <a:lnTo>
                      <a:pt x="1269" y="1387"/>
                    </a:lnTo>
                    <a:lnTo>
                      <a:pt x="1323" y="1344"/>
                    </a:lnTo>
                    <a:lnTo>
                      <a:pt x="1376" y="1290"/>
                    </a:lnTo>
                    <a:lnTo>
                      <a:pt x="1419" y="1226"/>
                    </a:lnTo>
                    <a:lnTo>
                      <a:pt x="1462" y="1161"/>
                    </a:lnTo>
                    <a:lnTo>
                      <a:pt x="1495" y="1097"/>
                    </a:lnTo>
                    <a:lnTo>
                      <a:pt x="1527" y="1032"/>
                    </a:lnTo>
                    <a:lnTo>
                      <a:pt x="1548" y="957"/>
                    </a:lnTo>
                    <a:lnTo>
                      <a:pt x="1559" y="882"/>
                    </a:lnTo>
                    <a:lnTo>
                      <a:pt x="1559" y="796"/>
                    </a:lnTo>
                    <a:lnTo>
                      <a:pt x="1559" y="720"/>
                    </a:lnTo>
                    <a:lnTo>
                      <a:pt x="1548" y="645"/>
                    </a:lnTo>
                    <a:lnTo>
                      <a:pt x="1538" y="570"/>
                    </a:lnTo>
                    <a:lnTo>
                      <a:pt x="1516" y="495"/>
                    </a:lnTo>
                    <a:lnTo>
                      <a:pt x="1484" y="430"/>
                    </a:lnTo>
                    <a:lnTo>
                      <a:pt x="1441" y="366"/>
                    </a:lnTo>
                    <a:lnTo>
                      <a:pt x="1398" y="301"/>
                    </a:lnTo>
                    <a:lnTo>
                      <a:pt x="1355" y="247"/>
                    </a:lnTo>
                    <a:lnTo>
                      <a:pt x="1301" y="194"/>
                    </a:lnTo>
                    <a:lnTo>
                      <a:pt x="1247" y="151"/>
                    </a:lnTo>
                    <a:lnTo>
                      <a:pt x="1183" y="108"/>
                    </a:lnTo>
                    <a:lnTo>
                      <a:pt x="1118" y="75"/>
                    </a:lnTo>
                    <a:lnTo>
                      <a:pt x="1043" y="43"/>
                    </a:lnTo>
                    <a:lnTo>
                      <a:pt x="968" y="22"/>
                    </a:lnTo>
                    <a:lnTo>
                      <a:pt x="893" y="1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2037350" y="2448875"/>
                <a:ext cx="39000" cy="39000"/>
              </a:xfrm>
              <a:custGeom>
                <a:rect b="b" l="l" r="r" t="t"/>
                <a:pathLst>
                  <a:path extrusionOk="0" h="1560" w="1560">
                    <a:moveTo>
                      <a:pt x="732" y="0"/>
                    </a:moveTo>
                    <a:lnTo>
                      <a:pt x="657" y="11"/>
                    </a:lnTo>
                    <a:lnTo>
                      <a:pt x="581" y="22"/>
                    </a:lnTo>
                    <a:lnTo>
                      <a:pt x="506" y="54"/>
                    </a:lnTo>
                    <a:lnTo>
                      <a:pt x="442" y="75"/>
                    </a:lnTo>
                    <a:lnTo>
                      <a:pt x="377" y="118"/>
                    </a:lnTo>
                    <a:lnTo>
                      <a:pt x="313" y="161"/>
                    </a:lnTo>
                    <a:lnTo>
                      <a:pt x="259" y="204"/>
                    </a:lnTo>
                    <a:lnTo>
                      <a:pt x="205" y="258"/>
                    </a:lnTo>
                    <a:lnTo>
                      <a:pt x="162" y="312"/>
                    </a:lnTo>
                    <a:lnTo>
                      <a:pt x="119" y="376"/>
                    </a:lnTo>
                    <a:lnTo>
                      <a:pt x="76" y="441"/>
                    </a:lnTo>
                    <a:lnTo>
                      <a:pt x="55" y="516"/>
                    </a:lnTo>
                    <a:lnTo>
                      <a:pt x="22" y="581"/>
                    </a:lnTo>
                    <a:lnTo>
                      <a:pt x="12" y="656"/>
                    </a:lnTo>
                    <a:lnTo>
                      <a:pt x="1" y="731"/>
                    </a:lnTo>
                    <a:lnTo>
                      <a:pt x="1" y="817"/>
                    </a:lnTo>
                    <a:lnTo>
                      <a:pt x="12" y="893"/>
                    </a:lnTo>
                    <a:lnTo>
                      <a:pt x="22" y="968"/>
                    </a:lnTo>
                    <a:lnTo>
                      <a:pt x="44" y="1043"/>
                    </a:lnTo>
                    <a:lnTo>
                      <a:pt x="76" y="1108"/>
                    </a:lnTo>
                    <a:lnTo>
                      <a:pt x="108" y="1172"/>
                    </a:lnTo>
                    <a:lnTo>
                      <a:pt x="151" y="1237"/>
                    </a:lnTo>
                    <a:lnTo>
                      <a:pt x="194" y="1290"/>
                    </a:lnTo>
                    <a:lnTo>
                      <a:pt x="248" y="1344"/>
                    </a:lnTo>
                    <a:lnTo>
                      <a:pt x="302" y="1398"/>
                    </a:lnTo>
                    <a:lnTo>
                      <a:pt x="366" y="1441"/>
                    </a:lnTo>
                    <a:lnTo>
                      <a:pt x="431" y="1473"/>
                    </a:lnTo>
                    <a:lnTo>
                      <a:pt x="495" y="1505"/>
                    </a:lnTo>
                    <a:lnTo>
                      <a:pt x="571" y="1527"/>
                    </a:lnTo>
                    <a:lnTo>
                      <a:pt x="646" y="1548"/>
                    </a:lnTo>
                    <a:lnTo>
                      <a:pt x="721" y="1559"/>
                    </a:lnTo>
                    <a:lnTo>
                      <a:pt x="883" y="1559"/>
                    </a:lnTo>
                    <a:lnTo>
                      <a:pt x="958" y="1538"/>
                    </a:lnTo>
                    <a:lnTo>
                      <a:pt x="1022" y="1516"/>
                    </a:lnTo>
                    <a:lnTo>
                      <a:pt x="1098" y="1495"/>
                    </a:lnTo>
                    <a:lnTo>
                      <a:pt x="1162" y="1462"/>
                    </a:lnTo>
                    <a:lnTo>
                      <a:pt x="1227" y="1419"/>
                    </a:lnTo>
                    <a:lnTo>
                      <a:pt x="1291" y="1376"/>
                    </a:lnTo>
                    <a:lnTo>
                      <a:pt x="1345" y="1323"/>
                    </a:lnTo>
                    <a:lnTo>
                      <a:pt x="1388" y="1269"/>
                    </a:lnTo>
                    <a:lnTo>
                      <a:pt x="1431" y="1204"/>
                    </a:lnTo>
                    <a:lnTo>
                      <a:pt x="1474" y="1140"/>
                    </a:lnTo>
                    <a:lnTo>
                      <a:pt x="1506" y="1075"/>
                    </a:lnTo>
                    <a:lnTo>
                      <a:pt x="1528" y="1000"/>
                    </a:lnTo>
                    <a:lnTo>
                      <a:pt x="1549" y="925"/>
                    </a:lnTo>
                    <a:lnTo>
                      <a:pt x="1560" y="849"/>
                    </a:lnTo>
                    <a:lnTo>
                      <a:pt x="1560" y="774"/>
                    </a:lnTo>
                    <a:lnTo>
                      <a:pt x="1560" y="688"/>
                    </a:lnTo>
                    <a:lnTo>
                      <a:pt x="1538" y="613"/>
                    </a:lnTo>
                    <a:lnTo>
                      <a:pt x="1517" y="538"/>
                    </a:lnTo>
                    <a:lnTo>
                      <a:pt x="1495" y="462"/>
                    </a:lnTo>
                    <a:lnTo>
                      <a:pt x="1452" y="387"/>
                    </a:lnTo>
                    <a:lnTo>
                      <a:pt x="1420" y="323"/>
                    </a:lnTo>
                    <a:lnTo>
                      <a:pt x="1366" y="269"/>
                    </a:lnTo>
                    <a:lnTo>
                      <a:pt x="1313" y="215"/>
                    </a:lnTo>
                    <a:lnTo>
                      <a:pt x="1259" y="161"/>
                    </a:lnTo>
                    <a:lnTo>
                      <a:pt x="1194" y="118"/>
                    </a:lnTo>
                    <a:lnTo>
                      <a:pt x="1119" y="75"/>
                    </a:lnTo>
                    <a:lnTo>
                      <a:pt x="1044" y="43"/>
                    </a:lnTo>
                    <a:lnTo>
                      <a:pt x="969" y="22"/>
                    </a:lnTo>
                    <a:lnTo>
                      <a:pt x="893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544025" y="26045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43" y="1"/>
                    </a:moveTo>
                    <a:lnTo>
                      <a:pt x="668" y="12"/>
                    </a:lnTo>
                    <a:lnTo>
                      <a:pt x="592" y="22"/>
                    </a:lnTo>
                    <a:lnTo>
                      <a:pt x="528" y="55"/>
                    </a:lnTo>
                    <a:lnTo>
                      <a:pt x="453" y="76"/>
                    </a:lnTo>
                    <a:lnTo>
                      <a:pt x="388" y="109"/>
                    </a:lnTo>
                    <a:lnTo>
                      <a:pt x="323" y="152"/>
                    </a:lnTo>
                    <a:lnTo>
                      <a:pt x="270" y="205"/>
                    </a:lnTo>
                    <a:lnTo>
                      <a:pt x="216" y="248"/>
                    </a:lnTo>
                    <a:lnTo>
                      <a:pt x="162" y="313"/>
                    </a:lnTo>
                    <a:lnTo>
                      <a:pt x="119" y="367"/>
                    </a:lnTo>
                    <a:lnTo>
                      <a:pt x="87" y="431"/>
                    </a:lnTo>
                    <a:lnTo>
                      <a:pt x="55" y="506"/>
                    </a:lnTo>
                    <a:lnTo>
                      <a:pt x="33" y="582"/>
                    </a:lnTo>
                    <a:lnTo>
                      <a:pt x="12" y="65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2" y="893"/>
                    </a:lnTo>
                    <a:lnTo>
                      <a:pt x="22" y="969"/>
                    </a:lnTo>
                    <a:lnTo>
                      <a:pt x="55" y="1044"/>
                    </a:lnTo>
                    <a:lnTo>
                      <a:pt x="76" y="1119"/>
                    </a:lnTo>
                    <a:lnTo>
                      <a:pt x="119" y="1184"/>
                    </a:lnTo>
                    <a:lnTo>
                      <a:pt x="162" y="1248"/>
                    </a:lnTo>
                    <a:lnTo>
                      <a:pt x="205" y="1313"/>
                    </a:lnTo>
                    <a:lnTo>
                      <a:pt x="270" y="1367"/>
                    </a:lnTo>
                    <a:lnTo>
                      <a:pt x="323" y="1410"/>
                    </a:lnTo>
                    <a:lnTo>
                      <a:pt x="388" y="1453"/>
                    </a:lnTo>
                    <a:lnTo>
                      <a:pt x="463" y="1496"/>
                    </a:lnTo>
                    <a:lnTo>
                      <a:pt x="528" y="1517"/>
                    </a:lnTo>
                    <a:lnTo>
                      <a:pt x="614" y="1539"/>
                    </a:lnTo>
                    <a:lnTo>
                      <a:pt x="689" y="1560"/>
                    </a:lnTo>
                    <a:lnTo>
                      <a:pt x="850" y="1560"/>
                    </a:lnTo>
                    <a:lnTo>
                      <a:pt x="926" y="1549"/>
                    </a:lnTo>
                    <a:lnTo>
                      <a:pt x="1001" y="1528"/>
                    </a:lnTo>
                    <a:lnTo>
                      <a:pt x="1076" y="1506"/>
                    </a:lnTo>
                    <a:lnTo>
                      <a:pt x="1141" y="1474"/>
                    </a:lnTo>
                    <a:lnTo>
                      <a:pt x="1205" y="1442"/>
                    </a:lnTo>
                    <a:lnTo>
                      <a:pt x="1270" y="1399"/>
                    </a:lnTo>
                    <a:lnTo>
                      <a:pt x="1324" y="1345"/>
                    </a:lnTo>
                    <a:lnTo>
                      <a:pt x="1377" y="1291"/>
                    </a:lnTo>
                    <a:lnTo>
                      <a:pt x="1420" y="1238"/>
                    </a:lnTo>
                    <a:lnTo>
                      <a:pt x="1463" y="1173"/>
                    </a:lnTo>
                    <a:lnTo>
                      <a:pt x="1496" y="1109"/>
                    </a:lnTo>
                    <a:lnTo>
                      <a:pt x="1517" y="1033"/>
                    </a:lnTo>
                    <a:lnTo>
                      <a:pt x="1539" y="969"/>
                    </a:lnTo>
                    <a:lnTo>
                      <a:pt x="1560" y="893"/>
                    </a:lnTo>
                    <a:lnTo>
                      <a:pt x="1560" y="807"/>
                    </a:lnTo>
                    <a:lnTo>
                      <a:pt x="1560" y="732"/>
                    </a:lnTo>
                    <a:lnTo>
                      <a:pt x="1549" y="657"/>
                    </a:lnTo>
                    <a:lnTo>
                      <a:pt x="1539" y="582"/>
                    </a:lnTo>
                    <a:lnTo>
                      <a:pt x="1517" y="506"/>
                    </a:lnTo>
                    <a:lnTo>
                      <a:pt x="1485" y="442"/>
                    </a:lnTo>
                    <a:lnTo>
                      <a:pt x="1453" y="377"/>
                    </a:lnTo>
                    <a:lnTo>
                      <a:pt x="1410" y="313"/>
                    </a:lnTo>
                    <a:lnTo>
                      <a:pt x="1356" y="259"/>
                    </a:lnTo>
                    <a:lnTo>
                      <a:pt x="1302" y="205"/>
                    </a:lnTo>
                    <a:lnTo>
                      <a:pt x="1248" y="162"/>
                    </a:lnTo>
                    <a:lnTo>
                      <a:pt x="1184" y="119"/>
                    </a:lnTo>
                    <a:lnTo>
                      <a:pt x="1119" y="76"/>
                    </a:lnTo>
                    <a:lnTo>
                      <a:pt x="1055" y="55"/>
                    </a:lnTo>
                    <a:lnTo>
                      <a:pt x="979" y="33"/>
                    </a:lnTo>
                    <a:lnTo>
                      <a:pt x="904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936250" y="1347750"/>
                <a:ext cx="38725" cy="38750"/>
              </a:xfrm>
              <a:custGeom>
                <a:rect b="b" l="l" r="r" t="t"/>
                <a:pathLst>
                  <a:path extrusionOk="0" h="1550" w="1549">
                    <a:moveTo>
                      <a:pt x="753" y="1"/>
                    </a:moveTo>
                    <a:lnTo>
                      <a:pt x="678" y="12"/>
                    </a:lnTo>
                    <a:lnTo>
                      <a:pt x="603" y="22"/>
                    </a:lnTo>
                    <a:lnTo>
                      <a:pt x="527" y="44"/>
                    </a:lnTo>
                    <a:lnTo>
                      <a:pt x="452" y="76"/>
                    </a:lnTo>
                    <a:lnTo>
                      <a:pt x="388" y="108"/>
                    </a:lnTo>
                    <a:lnTo>
                      <a:pt x="323" y="151"/>
                    </a:lnTo>
                    <a:lnTo>
                      <a:pt x="269" y="205"/>
                    </a:lnTo>
                    <a:lnTo>
                      <a:pt x="216" y="259"/>
                    </a:lnTo>
                    <a:lnTo>
                      <a:pt x="162" y="313"/>
                    </a:lnTo>
                    <a:lnTo>
                      <a:pt x="119" y="377"/>
                    </a:lnTo>
                    <a:lnTo>
                      <a:pt x="87" y="442"/>
                    </a:lnTo>
                    <a:lnTo>
                      <a:pt x="54" y="506"/>
                    </a:lnTo>
                    <a:lnTo>
                      <a:pt x="33" y="582"/>
                    </a:lnTo>
                    <a:lnTo>
                      <a:pt x="11" y="65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1" y="883"/>
                    </a:lnTo>
                    <a:lnTo>
                      <a:pt x="22" y="958"/>
                    </a:lnTo>
                    <a:lnTo>
                      <a:pt x="44" y="1033"/>
                    </a:lnTo>
                    <a:lnTo>
                      <a:pt x="76" y="1098"/>
                    </a:lnTo>
                    <a:lnTo>
                      <a:pt x="108" y="1162"/>
                    </a:lnTo>
                    <a:lnTo>
                      <a:pt x="151" y="1227"/>
                    </a:lnTo>
                    <a:lnTo>
                      <a:pt x="205" y="1291"/>
                    </a:lnTo>
                    <a:lnTo>
                      <a:pt x="259" y="1345"/>
                    </a:lnTo>
                    <a:lnTo>
                      <a:pt x="312" y="1388"/>
                    </a:lnTo>
                    <a:lnTo>
                      <a:pt x="377" y="1431"/>
                    </a:lnTo>
                    <a:lnTo>
                      <a:pt x="441" y="1474"/>
                    </a:lnTo>
                    <a:lnTo>
                      <a:pt x="506" y="1506"/>
                    </a:lnTo>
                    <a:lnTo>
                      <a:pt x="581" y="1528"/>
                    </a:lnTo>
                    <a:lnTo>
                      <a:pt x="656" y="1539"/>
                    </a:lnTo>
                    <a:lnTo>
                      <a:pt x="732" y="1549"/>
                    </a:lnTo>
                    <a:lnTo>
                      <a:pt x="882" y="1549"/>
                    </a:lnTo>
                    <a:lnTo>
                      <a:pt x="958" y="1528"/>
                    </a:lnTo>
                    <a:lnTo>
                      <a:pt x="1033" y="1506"/>
                    </a:lnTo>
                    <a:lnTo>
                      <a:pt x="1097" y="1485"/>
                    </a:lnTo>
                    <a:lnTo>
                      <a:pt x="1173" y="1442"/>
                    </a:lnTo>
                    <a:lnTo>
                      <a:pt x="1226" y="1399"/>
                    </a:lnTo>
                    <a:lnTo>
                      <a:pt x="1291" y="1356"/>
                    </a:lnTo>
                    <a:lnTo>
                      <a:pt x="1345" y="1302"/>
                    </a:lnTo>
                    <a:lnTo>
                      <a:pt x="1388" y="1248"/>
                    </a:lnTo>
                    <a:lnTo>
                      <a:pt x="1431" y="1184"/>
                    </a:lnTo>
                    <a:lnTo>
                      <a:pt x="1474" y="1119"/>
                    </a:lnTo>
                    <a:lnTo>
                      <a:pt x="1506" y="1055"/>
                    </a:lnTo>
                    <a:lnTo>
                      <a:pt x="1527" y="979"/>
                    </a:lnTo>
                    <a:lnTo>
                      <a:pt x="1538" y="904"/>
                    </a:lnTo>
                    <a:lnTo>
                      <a:pt x="1549" y="829"/>
                    </a:lnTo>
                    <a:lnTo>
                      <a:pt x="1549" y="754"/>
                    </a:lnTo>
                    <a:lnTo>
                      <a:pt x="1549" y="678"/>
                    </a:lnTo>
                    <a:lnTo>
                      <a:pt x="1527" y="603"/>
                    </a:lnTo>
                    <a:lnTo>
                      <a:pt x="1506" y="528"/>
                    </a:lnTo>
                    <a:lnTo>
                      <a:pt x="1484" y="453"/>
                    </a:lnTo>
                    <a:lnTo>
                      <a:pt x="1441" y="388"/>
                    </a:lnTo>
                    <a:lnTo>
                      <a:pt x="1398" y="323"/>
                    </a:lnTo>
                    <a:lnTo>
                      <a:pt x="1355" y="270"/>
                    </a:lnTo>
                    <a:lnTo>
                      <a:pt x="1302" y="216"/>
                    </a:lnTo>
                    <a:lnTo>
                      <a:pt x="1248" y="162"/>
                    </a:lnTo>
                    <a:lnTo>
                      <a:pt x="1183" y="119"/>
                    </a:lnTo>
                    <a:lnTo>
                      <a:pt x="1119" y="87"/>
                    </a:lnTo>
                    <a:lnTo>
                      <a:pt x="1054" y="55"/>
                    </a:lnTo>
                    <a:lnTo>
                      <a:pt x="979" y="33"/>
                    </a:lnTo>
                    <a:lnTo>
                      <a:pt x="904" y="12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1564775" y="1347750"/>
                <a:ext cx="38725" cy="38750"/>
              </a:xfrm>
              <a:custGeom>
                <a:rect b="b" l="l" r="r" t="t"/>
                <a:pathLst>
                  <a:path extrusionOk="0" h="1550" w="1549">
                    <a:moveTo>
                      <a:pt x="720" y="1"/>
                    </a:moveTo>
                    <a:lnTo>
                      <a:pt x="645" y="12"/>
                    </a:lnTo>
                    <a:lnTo>
                      <a:pt x="581" y="33"/>
                    </a:lnTo>
                    <a:lnTo>
                      <a:pt x="505" y="55"/>
                    </a:lnTo>
                    <a:lnTo>
                      <a:pt x="430" y="87"/>
                    </a:lnTo>
                    <a:lnTo>
                      <a:pt x="366" y="119"/>
                    </a:lnTo>
                    <a:lnTo>
                      <a:pt x="312" y="162"/>
                    </a:lnTo>
                    <a:lnTo>
                      <a:pt x="247" y="216"/>
                    </a:lnTo>
                    <a:lnTo>
                      <a:pt x="194" y="270"/>
                    </a:lnTo>
                    <a:lnTo>
                      <a:pt x="151" y="323"/>
                    </a:lnTo>
                    <a:lnTo>
                      <a:pt x="108" y="388"/>
                    </a:lnTo>
                    <a:lnTo>
                      <a:pt x="75" y="453"/>
                    </a:lnTo>
                    <a:lnTo>
                      <a:pt x="43" y="528"/>
                    </a:lnTo>
                    <a:lnTo>
                      <a:pt x="22" y="603"/>
                    </a:lnTo>
                    <a:lnTo>
                      <a:pt x="11" y="678"/>
                    </a:lnTo>
                    <a:lnTo>
                      <a:pt x="0" y="754"/>
                    </a:lnTo>
                    <a:lnTo>
                      <a:pt x="0" y="829"/>
                    </a:lnTo>
                    <a:lnTo>
                      <a:pt x="11" y="904"/>
                    </a:lnTo>
                    <a:lnTo>
                      <a:pt x="32" y="979"/>
                    </a:lnTo>
                    <a:lnTo>
                      <a:pt x="54" y="1055"/>
                    </a:lnTo>
                    <a:lnTo>
                      <a:pt x="86" y="1119"/>
                    </a:lnTo>
                    <a:lnTo>
                      <a:pt x="118" y="1184"/>
                    </a:lnTo>
                    <a:lnTo>
                      <a:pt x="161" y="1248"/>
                    </a:lnTo>
                    <a:lnTo>
                      <a:pt x="215" y="1302"/>
                    </a:lnTo>
                    <a:lnTo>
                      <a:pt x="269" y="1356"/>
                    </a:lnTo>
                    <a:lnTo>
                      <a:pt x="323" y="1399"/>
                    </a:lnTo>
                    <a:lnTo>
                      <a:pt x="387" y="1442"/>
                    </a:lnTo>
                    <a:lnTo>
                      <a:pt x="452" y="1485"/>
                    </a:lnTo>
                    <a:lnTo>
                      <a:pt x="527" y="1506"/>
                    </a:lnTo>
                    <a:lnTo>
                      <a:pt x="591" y="1528"/>
                    </a:lnTo>
                    <a:lnTo>
                      <a:pt x="667" y="1549"/>
                    </a:lnTo>
                    <a:lnTo>
                      <a:pt x="828" y="1549"/>
                    </a:lnTo>
                    <a:lnTo>
                      <a:pt x="903" y="1539"/>
                    </a:lnTo>
                    <a:lnTo>
                      <a:pt x="979" y="1528"/>
                    </a:lnTo>
                    <a:lnTo>
                      <a:pt x="1043" y="1506"/>
                    </a:lnTo>
                    <a:lnTo>
                      <a:pt x="1118" y="1474"/>
                    </a:lnTo>
                    <a:lnTo>
                      <a:pt x="1183" y="1431"/>
                    </a:lnTo>
                    <a:lnTo>
                      <a:pt x="1247" y="1388"/>
                    </a:lnTo>
                    <a:lnTo>
                      <a:pt x="1301" y="1345"/>
                    </a:lnTo>
                    <a:lnTo>
                      <a:pt x="1355" y="1291"/>
                    </a:lnTo>
                    <a:lnTo>
                      <a:pt x="1398" y="1227"/>
                    </a:lnTo>
                    <a:lnTo>
                      <a:pt x="1441" y="1162"/>
                    </a:lnTo>
                    <a:lnTo>
                      <a:pt x="1473" y="1098"/>
                    </a:lnTo>
                    <a:lnTo>
                      <a:pt x="1505" y="1033"/>
                    </a:lnTo>
                    <a:lnTo>
                      <a:pt x="1527" y="958"/>
                    </a:lnTo>
                    <a:lnTo>
                      <a:pt x="1548" y="883"/>
                    </a:lnTo>
                    <a:lnTo>
                      <a:pt x="1548" y="807"/>
                    </a:lnTo>
                    <a:lnTo>
                      <a:pt x="1548" y="732"/>
                    </a:lnTo>
                    <a:lnTo>
                      <a:pt x="1538" y="657"/>
                    </a:lnTo>
                    <a:lnTo>
                      <a:pt x="1527" y="582"/>
                    </a:lnTo>
                    <a:lnTo>
                      <a:pt x="1495" y="506"/>
                    </a:lnTo>
                    <a:lnTo>
                      <a:pt x="1473" y="442"/>
                    </a:lnTo>
                    <a:lnTo>
                      <a:pt x="1430" y="377"/>
                    </a:lnTo>
                    <a:lnTo>
                      <a:pt x="1387" y="313"/>
                    </a:lnTo>
                    <a:lnTo>
                      <a:pt x="1344" y="259"/>
                    </a:lnTo>
                    <a:lnTo>
                      <a:pt x="1290" y="205"/>
                    </a:lnTo>
                    <a:lnTo>
                      <a:pt x="1226" y="151"/>
                    </a:lnTo>
                    <a:lnTo>
                      <a:pt x="1161" y="108"/>
                    </a:lnTo>
                    <a:lnTo>
                      <a:pt x="1097" y="76"/>
                    </a:lnTo>
                    <a:lnTo>
                      <a:pt x="1032" y="44"/>
                    </a:lnTo>
                    <a:lnTo>
                      <a:pt x="957" y="22"/>
                    </a:lnTo>
                    <a:lnTo>
                      <a:pt x="882" y="12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544300" y="1662025"/>
                <a:ext cx="38750" cy="38725"/>
              </a:xfrm>
              <a:custGeom>
                <a:rect b="b" l="l" r="r" t="t"/>
                <a:pathLst>
                  <a:path extrusionOk="0" h="1549" w="1550">
                    <a:moveTo>
                      <a:pt x="710" y="0"/>
                    </a:moveTo>
                    <a:lnTo>
                      <a:pt x="635" y="11"/>
                    </a:lnTo>
                    <a:lnTo>
                      <a:pt x="560" y="32"/>
                    </a:lnTo>
                    <a:lnTo>
                      <a:pt x="485" y="54"/>
                    </a:lnTo>
                    <a:lnTo>
                      <a:pt x="420" y="86"/>
                    </a:lnTo>
                    <a:lnTo>
                      <a:pt x="356" y="129"/>
                    </a:lnTo>
                    <a:lnTo>
                      <a:pt x="291" y="172"/>
                    </a:lnTo>
                    <a:lnTo>
                      <a:pt x="237" y="226"/>
                    </a:lnTo>
                    <a:lnTo>
                      <a:pt x="183" y="280"/>
                    </a:lnTo>
                    <a:lnTo>
                      <a:pt x="140" y="333"/>
                    </a:lnTo>
                    <a:lnTo>
                      <a:pt x="97" y="398"/>
                    </a:lnTo>
                    <a:lnTo>
                      <a:pt x="65" y="462"/>
                    </a:lnTo>
                    <a:lnTo>
                      <a:pt x="33" y="538"/>
                    </a:lnTo>
                    <a:lnTo>
                      <a:pt x="22" y="613"/>
                    </a:lnTo>
                    <a:lnTo>
                      <a:pt x="1" y="688"/>
                    </a:lnTo>
                    <a:lnTo>
                      <a:pt x="1" y="764"/>
                    </a:lnTo>
                    <a:lnTo>
                      <a:pt x="1" y="839"/>
                    </a:lnTo>
                    <a:lnTo>
                      <a:pt x="11" y="914"/>
                    </a:lnTo>
                    <a:lnTo>
                      <a:pt x="33" y="989"/>
                    </a:lnTo>
                    <a:lnTo>
                      <a:pt x="54" y="1065"/>
                    </a:lnTo>
                    <a:lnTo>
                      <a:pt x="87" y="1129"/>
                    </a:lnTo>
                    <a:lnTo>
                      <a:pt x="130" y="1194"/>
                    </a:lnTo>
                    <a:lnTo>
                      <a:pt x="173" y="1258"/>
                    </a:lnTo>
                    <a:lnTo>
                      <a:pt x="216" y="1312"/>
                    </a:lnTo>
                    <a:lnTo>
                      <a:pt x="280" y="1366"/>
                    </a:lnTo>
                    <a:lnTo>
                      <a:pt x="334" y="1409"/>
                    </a:lnTo>
                    <a:lnTo>
                      <a:pt x="399" y="1452"/>
                    </a:lnTo>
                    <a:lnTo>
                      <a:pt x="463" y="1484"/>
                    </a:lnTo>
                    <a:lnTo>
                      <a:pt x="538" y="1516"/>
                    </a:lnTo>
                    <a:lnTo>
                      <a:pt x="614" y="1538"/>
                    </a:lnTo>
                    <a:lnTo>
                      <a:pt x="689" y="1549"/>
                    </a:lnTo>
                    <a:lnTo>
                      <a:pt x="839" y="1549"/>
                    </a:lnTo>
                    <a:lnTo>
                      <a:pt x="915" y="1538"/>
                    </a:lnTo>
                    <a:lnTo>
                      <a:pt x="990" y="1516"/>
                    </a:lnTo>
                    <a:lnTo>
                      <a:pt x="1065" y="1495"/>
                    </a:lnTo>
                    <a:lnTo>
                      <a:pt x="1130" y="1463"/>
                    </a:lnTo>
                    <a:lnTo>
                      <a:pt x="1194" y="1420"/>
                    </a:lnTo>
                    <a:lnTo>
                      <a:pt x="1248" y="1376"/>
                    </a:lnTo>
                    <a:lnTo>
                      <a:pt x="1313" y="1333"/>
                    </a:lnTo>
                    <a:lnTo>
                      <a:pt x="1356" y="1280"/>
                    </a:lnTo>
                    <a:lnTo>
                      <a:pt x="1409" y="1215"/>
                    </a:lnTo>
                    <a:lnTo>
                      <a:pt x="1452" y="1151"/>
                    </a:lnTo>
                    <a:lnTo>
                      <a:pt x="1485" y="1086"/>
                    </a:lnTo>
                    <a:lnTo>
                      <a:pt x="1506" y="1011"/>
                    </a:lnTo>
                    <a:lnTo>
                      <a:pt x="1528" y="946"/>
                    </a:lnTo>
                    <a:lnTo>
                      <a:pt x="1538" y="871"/>
                    </a:lnTo>
                    <a:lnTo>
                      <a:pt x="1549" y="785"/>
                    </a:lnTo>
                    <a:lnTo>
                      <a:pt x="1549" y="710"/>
                    </a:lnTo>
                    <a:lnTo>
                      <a:pt x="1538" y="635"/>
                    </a:lnTo>
                    <a:lnTo>
                      <a:pt x="1517" y="559"/>
                    </a:lnTo>
                    <a:lnTo>
                      <a:pt x="1495" y="495"/>
                    </a:lnTo>
                    <a:lnTo>
                      <a:pt x="1463" y="419"/>
                    </a:lnTo>
                    <a:lnTo>
                      <a:pt x="1420" y="355"/>
                    </a:lnTo>
                    <a:lnTo>
                      <a:pt x="1377" y="301"/>
                    </a:lnTo>
                    <a:lnTo>
                      <a:pt x="1323" y="237"/>
                    </a:lnTo>
                    <a:lnTo>
                      <a:pt x="1270" y="194"/>
                    </a:lnTo>
                    <a:lnTo>
                      <a:pt x="1216" y="140"/>
                    </a:lnTo>
                    <a:lnTo>
                      <a:pt x="1151" y="108"/>
                    </a:lnTo>
                    <a:lnTo>
                      <a:pt x="1087" y="65"/>
                    </a:lnTo>
                    <a:lnTo>
                      <a:pt x="1011" y="43"/>
                    </a:lnTo>
                    <a:lnTo>
                      <a:pt x="936" y="22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777925" y="28410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10" y="1"/>
                    </a:moveTo>
                    <a:lnTo>
                      <a:pt x="634" y="11"/>
                    </a:lnTo>
                    <a:lnTo>
                      <a:pt x="559" y="33"/>
                    </a:lnTo>
                    <a:lnTo>
                      <a:pt x="495" y="54"/>
                    </a:lnTo>
                    <a:lnTo>
                      <a:pt x="419" y="87"/>
                    </a:lnTo>
                    <a:lnTo>
                      <a:pt x="355" y="119"/>
                    </a:lnTo>
                    <a:lnTo>
                      <a:pt x="301" y="162"/>
                    </a:lnTo>
                    <a:lnTo>
                      <a:pt x="237" y="216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8"/>
                    </a:lnTo>
                    <a:lnTo>
                      <a:pt x="65" y="463"/>
                    </a:lnTo>
                    <a:lnTo>
                      <a:pt x="32" y="527"/>
                    </a:lnTo>
                    <a:lnTo>
                      <a:pt x="11" y="603"/>
                    </a:lnTo>
                    <a:lnTo>
                      <a:pt x="0" y="678"/>
                    </a:lnTo>
                    <a:lnTo>
                      <a:pt x="0" y="753"/>
                    </a:lnTo>
                    <a:lnTo>
                      <a:pt x="0" y="829"/>
                    </a:lnTo>
                    <a:lnTo>
                      <a:pt x="11" y="915"/>
                    </a:lnTo>
                    <a:lnTo>
                      <a:pt x="22" y="979"/>
                    </a:lnTo>
                    <a:lnTo>
                      <a:pt x="54" y="1054"/>
                    </a:lnTo>
                    <a:lnTo>
                      <a:pt x="86" y="1130"/>
                    </a:lnTo>
                    <a:lnTo>
                      <a:pt x="118" y="1194"/>
                    </a:lnTo>
                    <a:lnTo>
                      <a:pt x="161" y="1248"/>
                    </a:lnTo>
                    <a:lnTo>
                      <a:pt x="215" y="1312"/>
                    </a:lnTo>
                    <a:lnTo>
                      <a:pt x="269" y="1355"/>
                    </a:lnTo>
                    <a:lnTo>
                      <a:pt x="323" y="1409"/>
                    </a:lnTo>
                    <a:lnTo>
                      <a:pt x="387" y="1452"/>
                    </a:lnTo>
                    <a:lnTo>
                      <a:pt x="452" y="1484"/>
                    </a:lnTo>
                    <a:lnTo>
                      <a:pt x="527" y="1506"/>
                    </a:lnTo>
                    <a:lnTo>
                      <a:pt x="602" y="1527"/>
                    </a:lnTo>
                    <a:lnTo>
                      <a:pt x="677" y="1549"/>
                    </a:lnTo>
                    <a:lnTo>
                      <a:pt x="828" y="1549"/>
                    </a:lnTo>
                    <a:lnTo>
                      <a:pt x="903" y="1538"/>
                    </a:lnTo>
                    <a:lnTo>
                      <a:pt x="979" y="1517"/>
                    </a:lnTo>
                    <a:lnTo>
                      <a:pt x="1054" y="1495"/>
                    </a:lnTo>
                    <a:lnTo>
                      <a:pt x="1118" y="1463"/>
                    </a:lnTo>
                    <a:lnTo>
                      <a:pt x="1183" y="1431"/>
                    </a:lnTo>
                    <a:lnTo>
                      <a:pt x="1247" y="1388"/>
                    </a:lnTo>
                    <a:lnTo>
                      <a:pt x="1301" y="1334"/>
                    </a:lnTo>
                    <a:lnTo>
                      <a:pt x="1355" y="1280"/>
                    </a:lnTo>
                    <a:lnTo>
                      <a:pt x="1398" y="1226"/>
                    </a:lnTo>
                    <a:lnTo>
                      <a:pt x="1441" y="1162"/>
                    </a:lnTo>
                    <a:lnTo>
                      <a:pt x="1473" y="1097"/>
                    </a:lnTo>
                    <a:lnTo>
                      <a:pt x="1505" y="1022"/>
                    </a:lnTo>
                    <a:lnTo>
                      <a:pt x="1527" y="947"/>
                    </a:lnTo>
                    <a:lnTo>
                      <a:pt x="1538" y="872"/>
                    </a:lnTo>
                    <a:lnTo>
                      <a:pt x="1548" y="796"/>
                    </a:lnTo>
                    <a:lnTo>
                      <a:pt x="1548" y="721"/>
                    </a:lnTo>
                    <a:lnTo>
                      <a:pt x="1538" y="646"/>
                    </a:lnTo>
                    <a:lnTo>
                      <a:pt x="1516" y="570"/>
                    </a:lnTo>
                    <a:lnTo>
                      <a:pt x="1495" y="495"/>
                    </a:lnTo>
                    <a:lnTo>
                      <a:pt x="1462" y="431"/>
                    </a:lnTo>
                    <a:lnTo>
                      <a:pt x="1430" y="366"/>
                    </a:lnTo>
                    <a:lnTo>
                      <a:pt x="1376" y="302"/>
                    </a:lnTo>
                    <a:lnTo>
                      <a:pt x="1333" y="248"/>
                    </a:lnTo>
                    <a:lnTo>
                      <a:pt x="1280" y="194"/>
                    </a:lnTo>
                    <a:lnTo>
                      <a:pt x="1215" y="140"/>
                    </a:lnTo>
                    <a:lnTo>
                      <a:pt x="1161" y="108"/>
                    </a:lnTo>
                    <a:lnTo>
                      <a:pt x="1086" y="65"/>
                    </a:lnTo>
                    <a:lnTo>
                      <a:pt x="1022" y="44"/>
                    </a:lnTo>
                    <a:lnTo>
                      <a:pt x="946" y="22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1723375" y="28410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699" y="1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73" y="54"/>
                    </a:lnTo>
                    <a:lnTo>
                      <a:pt x="409" y="87"/>
                    </a:lnTo>
                    <a:lnTo>
                      <a:pt x="344" y="130"/>
                    </a:lnTo>
                    <a:lnTo>
                      <a:pt x="291" y="173"/>
                    </a:lnTo>
                    <a:lnTo>
                      <a:pt x="226" y="226"/>
                    </a:lnTo>
                    <a:lnTo>
                      <a:pt x="183" y="280"/>
                    </a:lnTo>
                    <a:lnTo>
                      <a:pt x="129" y="345"/>
                    </a:lnTo>
                    <a:lnTo>
                      <a:pt x="97" y="398"/>
                    </a:lnTo>
                    <a:lnTo>
                      <a:pt x="65" y="474"/>
                    </a:lnTo>
                    <a:lnTo>
                      <a:pt x="33" y="538"/>
                    </a:lnTo>
                    <a:lnTo>
                      <a:pt x="11" y="613"/>
                    </a:lnTo>
                    <a:lnTo>
                      <a:pt x="0" y="689"/>
                    </a:lnTo>
                    <a:lnTo>
                      <a:pt x="0" y="775"/>
                    </a:lnTo>
                    <a:lnTo>
                      <a:pt x="0" y="850"/>
                    </a:lnTo>
                    <a:lnTo>
                      <a:pt x="11" y="925"/>
                    </a:lnTo>
                    <a:lnTo>
                      <a:pt x="33" y="1001"/>
                    </a:lnTo>
                    <a:lnTo>
                      <a:pt x="54" y="1065"/>
                    </a:lnTo>
                    <a:lnTo>
                      <a:pt x="86" y="1140"/>
                    </a:lnTo>
                    <a:lnTo>
                      <a:pt x="129" y="1205"/>
                    </a:lnTo>
                    <a:lnTo>
                      <a:pt x="172" y="1259"/>
                    </a:lnTo>
                    <a:lnTo>
                      <a:pt x="226" y="1312"/>
                    </a:lnTo>
                    <a:lnTo>
                      <a:pt x="280" y="1366"/>
                    </a:lnTo>
                    <a:lnTo>
                      <a:pt x="334" y="1409"/>
                    </a:lnTo>
                    <a:lnTo>
                      <a:pt x="398" y="1452"/>
                    </a:lnTo>
                    <a:lnTo>
                      <a:pt x="463" y="1484"/>
                    </a:lnTo>
                    <a:lnTo>
                      <a:pt x="538" y="1517"/>
                    </a:lnTo>
                    <a:lnTo>
                      <a:pt x="613" y="1538"/>
                    </a:lnTo>
                    <a:lnTo>
                      <a:pt x="688" y="1549"/>
                    </a:lnTo>
                    <a:lnTo>
                      <a:pt x="850" y="1549"/>
                    </a:lnTo>
                    <a:lnTo>
                      <a:pt x="925" y="1538"/>
                    </a:lnTo>
                    <a:lnTo>
                      <a:pt x="990" y="1517"/>
                    </a:lnTo>
                    <a:lnTo>
                      <a:pt x="1065" y="1495"/>
                    </a:lnTo>
                    <a:lnTo>
                      <a:pt x="1129" y="1463"/>
                    </a:lnTo>
                    <a:lnTo>
                      <a:pt x="1194" y="1420"/>
                    </a:lnTo>
                    <a:lnTo>
                      <a:pt x="1258" y="1377"/>
                    </a:lnTo>
                    <a:lnTo>
                      <a:pt x="1312" y="1323"/>
                    </a:lnTo>
                    <a:lnTo>
                      <a:pt x="1366" y="1269"/>
                    </a:lnTo>
                    <a:lnTo>
                      <a:pt x="1409" y="1216"/>
                    </a:lnTo>
                    <a:lnTo>
                      <a:pt x="1452" y="1151"/>
                    </a:lnTo>
                    <a:lnTo>
                      <a:pt x="1484" y="1076"/>
                    </a:lnTo>
                    <a:lnTo>
                      <a:pt x="1506" y="1011"/>
                    </a:lnTo>
                    <a:lnTo>
                      <a:pt x="1527" y="936"/>
                    </a:lnTo>
                    <a:lnTo>
                      <a:pt x="1549" y="861"/>
                    </a:lnTo>
                    <a:lnTo>
                      <a:pt x="1549" y="786"/>
                    </a:lnTo>
                    <a:lnTo>
                      <a:pt x="1549" y="700"/>
                    </a:lnTo>
                    <a:lnTo>
                      <a:pt x="1538" y="624"/>
                    </a:lnTo>
                    <a:lnTo>
                      <a:pt x="1516" y="549"/>
                    </a:lnTo>
                    <a:lnTo>
                      <a:pt x="1484" y="484"/>
                    </a:lnTo>
                    <a:lnTo>
                      <a:pt x="1452" y="409"/>
                    </a:lnTo>
                    <a:lnTo>
                      <a:pt x="1420" y="345"/>
                    </a:lnTo>
                    <a:lnTo>
                      <a:pt x="1377" y="291"/>
                    </a:lnTo>
                    <a:lnTo>
                      <a:pt x="1323" y="237"/>
                    </a:lnTo>
                    <a:lnTo>
                      <a:pt x="1269" y="183"/>
                    </a:lnTo>
                    <a:lnTo>
                      <a:pt x="1205" y="140"/>
                    </a:lnTo>
                    <a:lnTo>
                      <a:pt x="1140" y="97"/>
                    </a:lnTo>
                    <a:lnTo>
                      <a:pt x="1076" y="65"/>
                    </a:lnTo>
                    <a:lnTo>
                      <a:pt x="1000" y="33"/>
                    </a:lnTo>
                    <a:lnTo>
                      <a:pt x="936" y="11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2116125" y="21354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732" y="0"/>
                    </a:moveTo>
                    <a:lnTo>
                      <a:pt x="656" y="11"/>
                    </a:lnTo>
                    <a:lnTo>
                      <a:pt x="581" y="22"/>
                    </a:lnTo>
                    <a:lnTo>
                      <a:pt x="517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5" y="237"/>
                    </a:lnTo>
                    <a:lnTo>
                      <a:pt x="162" y="290"/>
                    </a:lnTo>
                    <a:lnTo>
                      <a:pt x="119" y="355"/>
                    </a:lnTo>
                    <a:lnTo>
                      <a:pt x="86" y="409"/>
                    </a:lnTo>
                    <a:lnTo>
                      <a:pt x="54" y="473"/>
                    </a:lnTo>
                    <a:lnTo>
                      <a:pt x="33" y="548"/>
                    </a:lnTo>
                    <a:lnTo>
                      <a:pt x="11" y="613"/>
                    </a:lnTo>
                    <a:lnTo>
                      <a:pt x="0" y="688"/>
                    </a:lnTo>
                    <a:lnTo>
                      <a:pt x="0" y="764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33" y="979"/>
                    </a:lnTo>
                    <a:lnTo>
                      <a:pt x="65" y="1043"/>
                    </a:lnTo>
                    <a:lnTo>
                      <a:pt x="97" y="1108"/>
                    </a:lnTo>
                    <a:lnTo>
                      <a:pt x="140" y="1172"/>
                    </a:lnTo>
                    <a:lnTo>
                      <a:pt x="183" y="1226"/>
                    </a:lnTo>
                    <a:lnTo>
                      <a:pt x="237" y="1280"/>
                    </a:lnTo>
                    <a:lnTo>
                      <a:pt x="291" y="1333"/>
                    </a:lnTo>
                    <a:lnTo>
                      <a:pt x="344" y="1376"/>
                    </a:lnTo>
                    <a:lnTo>
                      <a:pt x="409" y="1409"/>
                    </a:lnTo>
                    <a:lnTo>
                      <a:pt x="474" y="1441"/>
                    </a:lnTo>
                    <a:lnTo>
                      <a:pt x="538" y="1462"/>
                    </a:lnTo>
                    <a:lnTo>
                      <a:pt x="613" y="1484"/>
                    </a:lnTo>
                    <a:lnTo>
                      <a:pt x="689" y="1495"/>
                    </a:lnTo>
                    <a:lnTo>
                      <a:pt x="828" y="1495"/>
                    </a:lnTo>
                    <a:lnTo>
                      <a:pt x="904" y="1473"/>
                    </a:lnTo>
                    <a:lnTo>
                      <a:pt x="979" y="1462"/>
                    </a:lnTo>
                    <a:lnTo>
                      <a:pt x="1043" y="1430"/>
                    </a:lnTo>
                    <a:lnTo>
                      <a:pt x="1108" y="1398"/>
                    </a:lnTo>
                    <a:lnTo>
                      <a:pt x="1172" y="1355"/>
                    </a:lnTo>
                    <a:lnTo>
                      <a:pt x="1226" y="1312"/>
                    </a:lnTo>
                    <a:lnTo>
                      <a:pt x="1280" y="1258"/>
                    </a:lnTo>
                    <a:lnTo>
                      <a:pt x="1323" y="1204"/>
                    </a:lnTo>
                    <a:lnTo>
                      <a:pt x="1366" y="1151"/>
                    </a:lnTo>
                    <a:lnTo>
                      <a:pt x="1409" y="1086"/>
                    </a:lnTo>
                    <a:lnTo>
                      <a:pt x="1441" y="1022"/>
                    </a:lnTo>
                    <a:lnTo>
                      <a:pt x="1463" y="957"/>
                    </a:lnTo>
                    <a:lnTo>
                      <a:pt x="1484" y="882"/>
                    </a:lnTo>
                    <a:lnTo>
                      <a:pt x="1495" y="807"/>
                    </a:lnTo>
                    <a:lnTo>
                      <a:pt x="1495" y="731"/>
                    </a:lnTo>
                    <a:lnTo>
                      <a:pt x="1484" y="656"/>
                    </a:lnTo>
                    <a:lnTo>
                      <a:pt x="1474" y="591"/>
                    </a:lnTo>
                    <a:lnTo>
                      <a:pt x="1452" y="516"/>
                    </a:lnTo>
                    <a:lnTo>
                      <a:pt x="1431" y="452"/>
                    </a:lnTo>
                    <a:lnTo>
                      <a:pt x="1388" y="387"/>
                    </a:lnTo>
                    <a:lnTo>
                      <a:pt x="1355" y="323"/>
                    </a:lnTo>
                    <a:lnTo>
                      <a:pt x="1312" y="269"/>
                    </a:lnTo>
                    <a:lnTo>
                      <a:pt x="1259" y="215"/>
                    </a:lnTo>
                    <a:lnTo>
                      <a:pt x="1205" y="172"/>
                    </a:lnTo>
                    <a:lnTo>
                      <a:pt x="1140" y="129"/>
                    </a:lnTo>
                    <a:lnTo>
                      <a:pt x="1086" y="86"/>
                    </a:lnTo>
                    <a:lnTo>
                      <a:pt x="1011" y="54"/>
                    </a:lnTo>
                    <a:lnTo>
                      <a:pt x="947" y="3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1959675" y="1662275"/>
                <a:ext cx="38725" cy="38475"/>
              </a:xfrm>
              <a:custGeom>
                <a:rect b="b" l="l" r="r" t="t"/>
                <a:pathLst>
                  <a:path extrusionOk="0" h="1539" w="1549">
                    <a:moveTo>
                      <a:pt x="785" y="1"/>
                    </a:moveTo>
                    <a:lnTo>
                      <a:pt x="624" y="12"/>
                    </a:lnTo>
                    <a:lnTo>
                      <a:pt x="484" y="55"/>
                    </a:lnTo>
                    <a:lnTo>
                      <a:pt x="420" y="87"/>
                    </a:lnTo>
                    <a:lnTo>
                      <a:pt x="355" y="119"/>
                    </a:lnTo>
                    <a:lnTo>
                      <a:pt x="301" y="151"/>
                    </a:lnTo>
                    <a:lnTo>
                      <a:pt x="247" y="194"/>
                    </a:lnTo>
                    <a:lnTo>
                      <a:pt x="204" y="248"/>
                    </a:lnTo>
                    <a:lnTo>
                      <a:pt x="161" y="302"/>
                    </a:lnTo>
                    <a:lnTo>
                      <a:pt x="118" y="356"/>
                    </a:lnTo>
                    <a:lnTo>
                      <a:pt x="86" y="420"/>
                    </a:lnTo>
                    <a:lnTo>
                      <a:pt x="43" y="560"/>
                    </a:lnTo>
                    <a:lnTo>
                      <a:pt x="11" y="711"/>
                    </a:lnTo>
                    <a:lnTo>
                      <a:pt x="0" y="786"/>
                    </a:lnTo>
                    <a:lnTo>
                      <a:pt x="11" y="861"/>
                    </a:lnTo>
                    <a:lnTo>
                      <a:pt x="22" y="936"/>
                    </a:lnTo>
                    <a:lnTo>
                      <a:pt x="43" y="1012"/>
                    </a:lnTo>
                    <a:lnTo>
                      <a:pt x="75" y="1076"/>
                    </a:lnTo>
                    <a:lnTo>
                      <a:pt x="108" y="1151"/>
                    </a:lnTo>
                    <a:lnTo>
                      <a:pt x="151" y="1216"/>
                    </a:lnTo>
                    <a:lnTo>
                      <a:pt x="194" y="1270"/>
                    </a:lnTo>
                    <a:lnTo>
                      <a:pt x="247" y="1323"/>
                    </a:lnTo>
                    <a:lnTo>
                      <a:pt x="312" y="1377"/>
                    </a:lnTo>
                    <a:lnTo>
                      <a:pt x="377" y="1420"/>
                    </a:lnTo>
                    <a:lnTo>
                      <a:pt x="441" y="1453"/>
                    </a:lnTo>
                    <a:lnTo>
                      <a:pt x="506" y="1485"/>
                    </a:lnTo>
                    <a:lnTo>
                      <a:pt x="581" y="1506"/>
                    </a:lnTo>
                    <a:lnTo>
                      <a:pt x="656" y="1528"/>
                    </a:lnTo>
                    <a:lnTo>
                      <a:pt x="731" y="1539"/>
                    </a:lnTo>
                    <a:lnTo>
                      <a:pt x="807" y="1539"/>
                    </a:lnTo>
                    <a:lnTo>
                      <a:pt x="893" y="1528"/>
                    </a:lnTo>
                    <a:lnTo>
                      <a:pt x="957" y="1517"/>
                    </a:lnTo>
                    <a:lnTo>
                      <a:pt x="1032" y="1485"/>
                    </a:lnTo>
                    <a:lnTo>
                      <a:pt x="1108" y="1453"/>
                    </a:lnTo>
                    <a:lnTo>
                      <a:pt x="1172" y="1420"/>
                    </a:lnTo>
                    <a:lnTo>
                      <a:pt x="1226" y="1377"/>
                    </a:lnTo>
                    <a:lnTo>
                      <a:pt x="1291" y="1323"/>
                    </a:lnTo>
                    <a:lnTo>
                      <a:pt x="1344" y="1270"/>
                    </a:lnTo>
                    <a:lnTo>
                      <a:pt x="1387" y="1216"/>
                    </a:lnTo>
                    <a:lnTo>
                      <a:pt x="1430" y="1151"/>
                    </a:lnTo>
                    <a:lnTo>
                      <a:pt x="1473" y="1087"/>
                    </a:lnTo>
                    <a:lnTo>
                      <a:pt x="1495" y="1012"/>
                    </a:lnTo>
                    <a:lnTo>
                      <a:pt x="1527" y="947"/>
                    </a:lnTo>
                    <a:lnTo>
                      <a:pt x="1538" y="872"/>
                    </a:lnTo>
                    <a:lnTo>
                      <a:pt x="1549" y="797"/>
                    </a:lnTo>
                    <a:lnTo>
                      <a:pt x="1538" y="711"/>
                    </a:lnTo>
                    <a:lnTo>
                      <a:pt x="1538" y="635"/>
                    </a:lnTo>
                    <a:lnTo>
                      <a:pt x="1516" y="560"/>
                    </a:lnTo>
                    <a:lnTo>
                      <a:pt x="1495" y="496"/>
                    </a:lnTo>
                    <a:lnTo>
                      <a:pt x="1463" y="420"/>
                    </a:lnTo>
                    <a:lnTo>
                      <a:pt x="1420" y="356"/>
                    </a:lnTo>
                    <a:lnTo>
                      <a:pt x="1377" y="291"/>
                    </a:lnTo>
                    <a:lnTo>
                      <a:pt x="1323" y="237"/>
                    </a:lnTo>
                    <a:lnTo>
                      <a:pt x="1269" y="184"/>
                    </a:lnTo>
                    <a:lnTo>
                      <a:pt x="1215" y="141"/>
                    </a:lnTo>
                    <a:lnTo>
                      <a:pt x="1151" y="98"/>
                    </a:lnTo>
                    <a:lnTo>
                      <a:pt x="1086" y="65"/>
                    </a:lnTo>
                    <a:lnTo>
                      <a:pt x="1011" y="33"/>
                    </a:lnTo>
                    <a:lnTo>
                      <a:pt x="936" y="12"/>
                    </a:lnTo>
                    <a:lnTo>
                      <a:pt x="86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386500" y="21354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689" y="0"/>
                    </a:moveTo>
                    <a:lnTo>
                      <a:pt x="614" y="11"/>
                    </a:lnTo>
                    <a:lnTo>
                      <a:pt x="538" y="32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7"/>
                    </a:lnTo>
                    <a:lnTo>
                      <a:pt x="65" y="452"/>
                    </a:lnTo>
                    <a:lnTo>
                      <a:pt x="33" y="516"/>
                    </a:lnTo>
                    <a:lnTo>
                      <a:pt x="11" y="591"/>
                    </a:lnTo>
                    <a:lnTo>
                      <a:pt x="1" y="667"/>
                    </a:lnTo>
                    <a:lnTo>
                      <a:pt x="1" y="731"/>
                    </a:lnTo>
                    <a:lnTo>
                      <a:pt x="1" y="807"/>
                    </a:lnTo>
                    <a:lnTo>
                      <a:pt x="11" y="882"/>
                    </a:lnTo>
                    <a:lnTo>
                      <a:pt x="33" y="957"/>
                    </a:lnTo>
                    <a:lnTo>
                      <a:pt x="54" y="1022"/>
                    </a:lnTo>
                    <a:lnTo>
                      <a:pt x="87" y="1086"/>
                    </a:lnTo>
                    <a:lnTo>
                      <a:pt x="119" y="1151"/>
                    </a:lnTo>
                    <a:lnTo>
                      <a:pt x="162" y="1204"/>
                    </a:lnTo>
                    <a:lnTo>
                      <a:pt x="216" y="1258"/>
                    </a:lnTo>
                    <a:lnTo>
                      <a:pt x="269" y="1312"/>
                    </a:lnTo>
                    <a:lnTo>
                      <a:pt x="323" y="1355"/>
                    </a:lnTo>
                    <a:lnTo>
                      <a:pt x="388" y="1398"/>
                    </a:lnTo>
                    <a:lnTo>
                      <a:pt x="452" y="1430"/>
                    </a:lnTo>
                    <a:lnTo>
                      <a:pt x="517" y="1462"/>
                    </a:lnTo>
                    <a:lnTo>
                      <a:pt x="581" y="1473"/>
                    </a:lnTo>
                    <a:lnTo>
                      <a:pt x="657" y="1495"/>
                    </a:lnTo>
                    <a:lnTo>
                      <a:pt x="807" y="1495"/>
                    </a:lnTo>
                    <a:lnTo>
                      <a:pt x="882" y="1484"/>
                    </a:lnTo>
                    <a:lnTo>
                      <a:pt x="947" y="1462"/>
                    </a:lnTo>
                    <a:lnTo>
                      <a:pt x="1022" y="1441"/>
                    </a:lnTo>
                    <a:lnTo>
                      <a:pt x="1087" y="1409"/>
                    </a:lnTo>
                    <a:lnTo>
                      <a:pt x="1140" y="1376"/>
                    </a:lnTo>
                    <a:lnTo>
                      <a:pt x="1205" y="1333"/>
                    </a:lnTo>
                    <a:lnTo>
                      <a:pt x="1259" y="1280"/>
                    </a:lnTo>
                    <a:lnTo>
                      <a:pt x="1313" y="1226"/>
                    </a:lnTo>
                    <a:lnTo>
                      <a:pt x="1356" y="1172"/>
                    </a:lnTo>
                    <a:lnTo>
                      <a:pt x="1388" y="1108"/>
                    </a:lnTo>
                    <a:lnTo>
                      <a:pt x="1431" y="1043"/>
                    </a:lnTo>
                    <a:lnTo>
                      <a:pt x="1452" y="979"/>
                    </a:lnTo>
                    <a:lnTo>
                      <a:pt x="1474" y="914"/>
                    </a:lnTo>
                    <a:lnTo>
                      <a:pt x="1485" y="839"/>
                    </a:lnTo>
                    <a:lnTo>
                      <a:pt x="1495" y="764"/>
                    </a:lnTo>
                    <a:lnTo>
                      <a:pt x="1495" y="688"/>
                    </a:lnTo>
                    <a:lnTo>
                      <a:pt x="1485" y="613"/>
                    </a:lnTo>
                    <a:lnTo>
                      <a:pt x="1463" y="548"/>
                    </a:lnTo>
                    <a:lnTo>
                      <a:pt x="1442" y="473"/>
                    </a:lnTo>
                    <a:lnTo>
                      <a:pt x="1409" y="409"/>
                    </a:lnTo>
                    <a:lnTo>
                      <a:pt x="1366" y="344"/>
                    </a:lnTo>
                    <a:lnTo>
                      <a:pt x="1323" y="290"/>
                    </a:lnTo>
                    <a:lnTo>
                      <a:pt x="1280" y="237"/>
                    </a:lnTo>
                    <a:lnTo>
                      <a:pt x="1226" y="183"/>
                    </a:lnTo>
                    <a:lnTo>
                      <a:pt x="1173" y="140"/>
                    </a:lnTo>
                    <a:lnTo>
                      <a:pt x="1108" y="97"/>
                    </a:lnTo>
                    <a:lnTo>
                      <a:pt x="1044" y="65"/>
                    </a:lnTo>
                    <a:lnTo>
                      <a:pt x="979" y="43"/>
                    </a:lnTo>
                    <a:lnTo>
                      <a:pt x="904" y="22"/>
                    </a:lnTo>
                    <a:lnTo>
                      <a:pt x="829" y="11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1173350" y="30002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689" y="0"/>
                    </a:moveTo>
                    <a:lnTo>
                      <a:pt x="614" y="11"/>
                    </a:lnTo>
                    <a:lnTo>
                      <a:pt x="549" y="33"/>
                    </a:lnTo>
                    <a:lnTo>
                      <a:pt x="474" y="54"/>
                    </a:lnTo>
                    <a:lnTo>
                      <a:pt x="409" y="86"/>
                    </a:lnTo>
                    <a:lnTo>
                      <a:pt x="345" y="129"/>
                    </a:lnTo>
                    <a:lnTo>
                      <a:pt x="291" y="172"/>
                    </a:lnTo>
                    <a:lnTo>
                      <a:pt x="237" y="215"/>
                    </a:lnTo>
                    <a:lnTo>
                      <a:pt x="183" y="269"/>
                    </a:lnTo>
                    <a:lnTo>
                      <a:pt x="140" y="323"/>
                    </a:lnTo>
                    <a:lnTo>
                      <a:pt x="97" y="387"/>
                    </a:lnTo>
                    <a:lnTo>
                      <a:pt x="65" y="452"/>
                    </a:lnTo>
                    <a:lnTo>
                      <a:pt x="44" y="516"/>
                    </a:lnTo>
                    <a:lnTo>
                      <a:pt x="22" y="592"/>
                    </a:lnTo>
                    <a:lnTo>
                      <a:pt x="11" y="667"/>
                    </a:lnTo>
                    <a:lnTo>
                      <a:pt x="1" y="732"/>
                    </a:lnTo>
                    <a:lnTo>
                      <a:pt x="1" y="807"/>
                    </a:lnTo>
                    <a:lnTo>
                      <a:pt x="11" y="882"/>
                    </a:lnTo>
                    <a:lnTo>
                      <a:pt x="33" y="957"/>
                    </a:lnTo>
                    <a:lnTo>
                      <a:pt x="54" y="1022"/>
                    </a:lnTo>
                    <a:lnTo>
                      <a:pt x="87" y="1086"/>
                    </a:lnTo>
                    <a:lnTo>
                      <a:pt x="130" y="1151"/>
                    </a:lnTo>
                    <a:lnTo>
                      <a:pt x="173" y="1205"/>
                    </a:lnTo>
                    <a:lnTo>
                      <a:pt x="216" y="1258"/>
                    </a:lnTo>
                    <a:lnTo>
                      <a:pt x="269" y="1312"/>
                    </a:lnTo>
                    <a:lnTo>
                      <a:pt x="323" y="1355"/>
                    </a:lnTo>
                    <a:lnTo>
                      <a:pt x="388" y="1398"/>
                    </a:lnTo>
                    <a:lnTo>
                      <a:pt x="452" y="1430"/>
                    </a:lnTo>
                    <a:lnTo>
                      <a:pt x="517" y="1463"/>
                    </a:lnTo>
                    <a:lnTo>
                      <a:pt x="592" y="1473"/>
                    </a:lnTo>
                    <a:lnTo>
                      <a:pt x="667" y="1495"/>
                    </a:lnTo>
                    <a:lnTo>
                      <a:pt x="807" y="1495"/>
                    </a:lnTo>
                    <a:lnTo>
                      <a:pt x="882" y="1484"/>
                    </a:lnTo>
                    <a:lnTo>
                      <a:pt x="958" y="1463"/>
                    </a:lnTo>
                    <a:lnTo>
                      <a:pt x="1022" y="1441"/>
                    </a:lnTo>
                    <a:lnTo>
                      <a:pt x="1087" y="1409"/>
                    </a:lnTo>
                    <a:lnTo>
                      <a:pt x="1151" y="1377"/>
                    </a:lnTo>
                    <a:lnTo>
                      <a:pt x="1205" y="1334"/>
                    </a:lnTo>
                    <a:lnTo>
                      <a:pt x="1259" y="1280"/>
                    </a:lnTo>
                    <a:lnTo>
                      <a:pt x="1313" y="1226"/>
                    </a:lnTo>
                    <a:lnTo>
                      <a:pt x="1356" y="1172"/>
                    </a:lnTo>
                    <a:lnTo>
                      <a:pt x="1399" y="1108"/>
                    </a:lnTo>
                    <a:lnTo>
                      <a:pt x="1431" y="1043"/>
                    </a:lnTo>
                    <a:lnTo>
                      <a:pt x="1463" y="979"/>
                    </a:lnTo>
                    <a:lnTo>
                      <a:pt x="1474" y="914"/>
                    </a:lnTo>
                    <a:lnTo>
                      <a:pt x="1495" y="839"/>
                    </a:lnTo>
                    <a:lnTo>
                      <a:pt x="1495" y="764"/>
                    </a:lnTo>
                    <a:lnTo>
                      <a:pt x="1495" y="689"/>
                    </a:lnTo>
                    <a:lnTo>
                      <a:pt x="1485" y="613"/>
                    </a:lnTo>
                    <a:lnTo>
                      <a:pt x="1463" y="549"/>
                    </a:lnTo>
                    <a:lnTo>
                      <a:pt x="1442" y="473"/>
                    </a:lnTo>
                    <a:lnTo>
                      <a:pt x="1409" y="409"/>
                    </a:lnTo>
                    <a:lnTo>
                      <a:pt x="1377" y="344"/>
                    </a:lnTo>
                    <a:lnTo>
                      <a:pt x="1334" y="291"/>
                    </a:lnTo>
                    <a:lnTo>
                      <a:pt x="1280" y="237"/>
                    </a:lnTo>
                    <a:lnTo>
                      <a:pt x="1227" y="183"/>
                    </a:lnTo>
                    <a:lnTo>
                      <a:pt x="1173" y="140"/>
                    </a:lnTo>
                    <a:lnTo>
                      <a:pt x="1108" y="97"/>
                    </a:lnTo>
                    <a:lnTo>
                      <a:pt x="1044" y="65"/>
                    </a:lnTo>
                    <a:lnTo>
                      <a:pt x="979" y="43"/>
                    </a:lnTo>
                    <a:lnTo>
                      <a:pt x="904" y="22"/>
                    </a:lnTo>
                    <a:lnTo>
                      <a:pt x="839" y="11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780600" y="14257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10" y="0"/>
                    </a:moveTo>
                    <a:lnTo>
                      <a:pt x="635" y="22"/>
                    </a:lnTo>
                    <a:lnTo>
                      <a:pt x="560" y="33"/>
                    </a:lnTo>
                    <a:lnTo>
                      <a:pt x="484" y="65"/>
                    </a:lnTo>
                    <a:lnTo>
                      <a:pt x="420" y="97"/>
                    </a:lnTo>
                    <a:lnTo>
                      <a:pt x="355" y="129"/>
                    </a:lnTo>
                    <a:lnTo>
                      <a:pt x="291" y="183"/>
                    </a:lnTo>
                    <a:lnTo>
                      <a:pt x="237" y="226"/>
                    </a:lnTo>
                    <a:lnTo>
                      <a:pt x="183" y="291"/>
                    </a:lnTo>
                    <a:lnTo>
                      <a:pt x="140" y="344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44" y="549"/>
                    </a:lnTo>
                    <a:lnTo>
                      <a:pt x="22" y="624"/>
                    </a:lnTo>
                    <a:lnTo>
                      <a:pt x="11" y="699"/>
                    </a:lnTo>
                    <a:lnTo>
                      <a:pt x="1" y="774"/>
                    </a:lnTo>
                    <a:lnTo>
                      <a:pt x="11" y="850"/>
                    </a:lnTo>
                    <a:lnTo>
                      <a:pt x="22" y="936"/>
                    </a:lnTo>
                    <a:lnTo>
                      <a:pt x="44" y="1000"/>
                    </a:lnTo>
                    <a:lnTo>
                      <a:pt x="65" y="1076"/>
                    </a:lnTo>
                    <a:lnTo>
                      <a:pt x="108" y="1140"/>
                    </a:lnTo>
                    <a:lnTo>
                      <a:pt x="140" y="1205"/>
                    </a:lnTo>
                    <a:lnTo>
                      <a:pt x="194" y="1269"/>
                    </a:lnTo>
                    <a:lnTo>
                      <a:pt x="248" y="1323"/>
                    </a:lnTo>
                    <a:lnTo>
                      <a:pt x="302" y="1377"/>
                    </a:lnTo>
                    <a:lnTo>
                      <a:pt x="355" y="1420"/>
                    </a:lnTo>
                    <a:lnTo>
                      <a:pt x="431" y="1452"/>
                    </a:lnTo>
                    <a:lnTo>
                      <a:pt x="495" y="1484"/>
                    </a:lnTo>
                    <a:lnTo>
                      <a:pt x="570" y="1516"/>
                    </a:lnTo>
                    <a:lnTo>
                      <a:pt x="635" y="1527"/>
                    </a:lnTo>
                    <a:lnTo>
                      <a:pt x="710" y="1538"/>
                    </a:lnTo>
                    <a:lnTo>
                      <a:pt x="796" y="1549"/>
                    </a:lnTo>
                    <a:lnTo>
                      <a:pt x="872" y="1538"/>
                    </a:lnTo>
                    <a:lnTo>
                      <a:pt x="947" y="1527"/>
                    </a:lnTo>
                    <a:lnTo>
                      <a:pt x="1022" y="1506"/>
                    </a:lnTo>
                    <a:lnTo>
                      <a:pt x="1087" y="1473"/>
                    </a:lnTo>
                    <a:lnTo>
                      <a:pt x="1162" y="1441"/>
                    </a:lnTo>
                    <a:lnTo>
                      <a:pt x="1216" y="1398"/>
                    </a:lnTo>
                    <a:lnTo>
                      <a:pt x="1280" y="1344"/>
                    </a:lnTo>
                    <a:lnTo>
                      <a:pt x="1334" y="1301"/>
                    </a:lnTo>
                    <a:lnTo>
                      <a:pt x="1388" y="1237"/>
                    </a:lnTo>
                    <a:lnTo>
                      <a:pt x="1431" y="1172"/>
                    </a:lnTo>
                    <a:lnTo>
                      <a:pt x="1463" y="1108"/>
                    </a:lnTo>
                    <a:lnTo>
                      <a:pt x="1495" y="1043"/>
                    </a:lnTo>
                    <a:lnTo>
                      <a:pt x="1517" y="968"/>
                    </a:lnTo>
                    <a:lnTo>
                      <a:pt x="1538" y="893"/>
                    </a:lnTo>
                    <a:lnTo>
                      <a:pt x="1549" y="817"/>
                    </a:lnTo>
                    <a:lnTo>
                      <a:pt x="1549" y="742"/>
                    </a:lnTo>
                    <a:lnTo>
                      <a:pt x="1538" y="667"/>
                    </a:lnTo>
                    <a:lnTo>
                      <a:pt x="1527" y="602"/>
                    </a:lnTo>
                    <a:lnTo>
                      <a:pt x="1506" y="527"/>
                    </a:lnTo>
                    <a:lnTo>
                      <a:pt x="1474" y="463"/>
                    </a:lnTo>
                    <a:lnTo>
                      <a:pt x="1441" y="398"/>
                    </a:lnTo>
                    <a:lnTo>
                      <a:pt x="1409" y="334"/>
                    </a:lnTo>
                    <a:lnTo>
                      <a:pt x="1312" y="226"/>
                    </a:lnTo>
                    <a:lnTo>
                      <a:pt x="1194" y="129"/>
                    </a:lnTo>
                    <a:lnTo>
                      <a:pt x="1140" y="97"/>
                    </a:lnTo>
                    <a:lnTo>
                      <a:pt x="1076" y="65"/>
                    </a:lnTo>
                    <a:lnTo>
                      <a:pt x="1001" y="43"/>
                    </a:lnTo>
                    <a:lnTo>
                      <a:pt x="936" y="22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1251050" y="3000225"/>
                <a:ext cx="37650" cy="37375"/>
              </a:xfrm>
              <a:custGeom>
                <a:rect b="b" l="l" r="r" t="t"/>
                <a:pathLst>
                  <a:path extrusionOk="0" h="1495" w="1506">
                    <a:moveTo>
                      <a:pt x="688" y="0"/>
                    </a:moveTo>
                    <a:lnTo>
                      <a:pt x="624" y="11"/>
                    </a:lnTo>
                    <a:lnTo>
                      <a:pt x="549" y="33"/>
                    </a:lnTo>
                    <a:lnTo>
                      <a:pt x="484" y="54"/>
                    </a:lnTo>
                    <a:lnTo>
                      <a:pt x="420" y="86"/>
                    </a:lnTo>
                    <a:lnTo>
                      <a:pt x="355" y="119"/>
                    </a:lnTo>
                    <a:lnTo>
                      <a:pt x="301" y="162"/>
                    </a:lnTo>
                    <a:lnTo>
                      <a:pt x="248" y="215"/>
                    </a:lnTo>
                    <a:lnTo>
                      <a:pt x="194" y="269"/>
                    </a:lnTo>
                    <a:lnTo>
                      <a:pt x="151" y="323"/>
                    </a:lnTo>
                    <a:lnTo>
                      <a:pt x="108" y="377"/>
                    </a:lnTo>
                    <a:lnTo>
                      <a:pt x="76" y="441"/>
                    </a:lnTo>
                    <a:lnTo>
                      <a:pt x="43" y="516"/>
                    </a:lnTo>
                    <a:lnTo>
                      <a:pt x="22" y="581"/>
                    </a:lnTo>
                    <a:lnTo>
                      <a:pt x="11" y="656"/>
                    </a:lnTo>
                    <a:lnTo>
                      <a:pt x="0" y="721"/>
                    </a:lnTo>
                    <a:lnTo>
                      <a:pt x="11" y="807"/>
                    </a:lnTo>
                    <a:lnTo>
                      <a:pt x="22" y="882"/>
                    </a:lnTo>
                    <a:lnTo>
                      <a:pt x="33" y="947"/>
                    </a:lnTo>
                    <a:lnTo>
                      <a:pt x="65" y="1022"/>
                    </a:lnTo>
                    <a:lnTo>
                      <a:pt x="97" y="1086"/>
                    </a:lnTo>
                    <a:lnTo>
                      <a:pt x="129" y="1151"/>
                    </a:lnTo>
                    <a:lnTo>
                      <a:pt x="183" y="1215"/>
                    </a:lnTo>
                    <a:lnTo>
                      <a:pt x="226" y="1269"/>
                    </a:lnTo>
                    <a:lnTo>
                      <a:pt x="291" y="1323"/>
                    </a:lnTo>
                    <a:lnTo>
                      <a:pt x="344" y="1366"/>
                    </a:lnTo>
                    <a:lnTo>
                      <a:pt x="409" y="1409"/>
                    </a:lnTo>
                    <a:lnTo>
                      <a:pt x="473" y="1441"/>
                    </a:lnTo>
                    <a:lnTo>
                      <a:pt x="549" y="1463"/>
                    </a:lnTo>
                    <a:lnTo>
                      <a:pt x="624" y="1484"/>
                    </a:lnTo>
                    <a:lnTo>
                      <a:pt x="699" y="1495"/>
                    </a:lnTo>
                    <a:lnTo>
                      <a:pt x="850" y="1495"/>
                    </a:lnTo>
                    <a:lnTo>
                      <a:pt x="914" y="1484"/>
                    </a:lnTo>
                    <a:lnTo>
                      <a:pt x="990" y="1463"/>
                    </a:lnTo>
                    <a:lnTo>
                      <a:pt x="1054" y="1430"/>
                    </a:lnTo>
                    <a:lnTo>
                      <a:pt x="1119" y="1398"/>
                    </a:lnTo>
                    <a:lnTo>
                      <a:pt x="1183" y="1355"/>
                    </a:lnTo>
                    <a:lnTo>
                      <a:pt x="1237" y="1312"/>
                    </a:lnTo>
                    <a:lnTo>
                      <a:pt x="1291" y="1269"/>
                    </a:lnTo>
                    <a:lnTo>
                      <a:pt x="1334" y="1215"/>
                    </a:lnTo>
                    <a:lnTo>
                      <a:pt x="1377" y="1151"/>
                    </a:lnTo>
                    <a:lnTo>
                      <a:pt x="1420" y="1097"/>
                    </a:lnTo>
                    <a:lnTo>
                      <a:pt x="1452" y="1033"/>
                    </a:lnTo>
                    <a:lnTo>
                      <a:pt x="1473" y="957"/>
                    </a:lnTo>
                    <a:lnTo>
                      <a:pt x="1495" y="893"/>
                    </a:lnTo>
                    <a:lnTo>
                      <a:pt x="1506" y="818"/>
                    </a:lnTo>
                    <a:lnTo>
                      <a:pt x="1506" y="742"/>
                    </a:lnTo>
                    <a:lnTo>
                      <a:pt x="1506" y="678"/>
                    </a:lnTo>
                    <a:lnTo>
                      <a:pt x="1495" y="602"/>
                    </a:lnTo>
                    <a:lnTo>
                      <a:pt x="1473" y="527"/>
                    </a:lnTo>
                    <a:lnTo>
                      <a:pt x="1441" y="463"/>
                    </a:lnTo>
                    <a:lnTo>
                      <a:pt x="1409" y="398"/>
                    </a:lnTo>
                    <a:lnTo>
                      <a:pt x="1377" y="334"/>
                    </a:lnTo>
                    <a:lnTo>
                      <a:pt x="1334" y="280"/>
                    </a:lnTo>
                    <a:lnTo>
                      <a:pt x="1280" y="226"/>
                    </a:lnTo>
                    <a:lnTo>
                      <a:pt x="1226" y="183"/>
                    </a:lnTo>
                    <a:lnTo>
                      <a:pt x="1172" y="129"/>
                    </a:lnTo>
                    <a:lnTo>
                      <a:pt x="1108" y="97"/>
                    </a:lnTo>
                    <a:lnTo>
                      <a:pt x="1043" y="65"/>
                    </a:lnTo>
                    <a:lnTo>
                      <a:pt x="979" y="33"/>
                    </a:lnTo>
                    <a:lnTo>
                      <a:pt x="914" y="22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1329000" y="3000225"/>
                <a:ext cx="37400" cy="37375"/>
              </a:xfrm>
              <a:custGeom>
                <a:rect b="b" l="l" r="r" t="t"/>
                <a:pathLst>
                  <a:path extrusionOk="0" h="1495" w="1496">
                    <a:moveTo>
                      <a:pt x="743" y="0"/>
                    </a:moveTo>
                    <a:lnTo>
                      <a:pt x="667" y="11"/>
                    </a:lnTo>
                    <a:lnTo>
                      <a:pt x="592" y="22"/>
                    </a:lnTo>
                    <a:lnTo>
                      <a:pt x="528" y="43"/>
                    </a:lnTo>
                    <a:lnTo>
                      <a:pt x="452" y="65"/>
                    </a:lnTo>
                    <a:lnTo>
                      <a:pt x="388" y="97"/>
                    </a:lnTo>
                    <a:lnTo>
                      <a:pt x="334" y="140"/>
                    </a:lnTo>
                    <a:lnTo>
                      <a:pt x="269" y="183"/>
                    </a:lnTo>
                    <a:lnTo>
                      <a:pt x="216" y="237"/>
                    </a:lnTo>
                    <a:lnTo>
                      <a:pt x="173" y="291"/>
                    </a:lnTo>
                    <a:lnTo>
                      <a:pt x="130" y="355"/>
                    </a:lnTo>
                    <a:lnTo>
                      <a:pt x="87" y="409"/>
                    </a:lnTo>
                    <a:lnTo>
                      <a:pt x="65" y="473"/>
                    </a:lnTo>
                    <a:lnTo>
                      <a:pt x="33" y="549"/>
                    </a:lnTo>
                    <a:lnTo>
                      <a:pt x="22" y="613"/>
                    </a:lnTo>
                    <a:lnTo>
                      <a:pt x="11" y="689"/>
                    </a:lnTo>
                    <a:lnTo>
                      <a:pt x="1" y="764"/>
                    </a:lnTo>
                    <a:lnTo>
                      <a:pt x="11" y="839"/>
                    </a:lnTo>
                    <a:lnTo>
                      <a:pt x="22" y="914"/>
                    </a:lnTo>
                    <a:lnTo>
                      <a:pt x="44" y="979"/>
                    </a:lnTo>
                    <a:lnTo>
                      <a:pt x="76" y="1043"/>
                    </a:lnTo>
                    <a:lnTo>
                      <a:pt x="108" y="1108"/>
                    </a:lnTo>
                    <a:lnTo>
                      <a:pt x="140" y="1172"/>
                    </a:lnTo>
                    <a:lnTo>
                      <a:pt x="194" y="1226"/>
                    </a:lnTo>
                    <a:lnTo>
                      <a:pt x="237" y="1280"/>
                    </a:lnTo>
                    <a:lnTo>
                      <a:pt x="291" y="1334"/>
                    </a:lnTo>
                    <a:lnTo>
                      <a:pt x="355" y="1377"/>
                    </a:lnTo>
                    <a:lnTo>
                      <a:pt x="420" y="1409"/>
                    </a:lnTo>
                    <a:lnTo>
                      <a:pt x="485" y="1441"/>
                    </a:lnTo>
                    <a:lnTo>
                      <a:pt x="549" y="1463"/>
                    </a:lnTo>
                    <a:lnTo>
                      <a:pt x="624" y="1484"/>
                    </a:lnTo>
                    <a:lnTo>
                      <a:pt x="689" y="1495"/>
                    </a:lnTo>
                    <a:lnTo>
                      <a:pt x="839" y="1495"/>
                    </a:lnTo>
                    <a:lnTo>
                      <a:pt x="915" y="1473"/>
                    </a:lnTo>
                    <a:lnTo>
                      <a:pt x="979" y="1463"/>
                    </a:lnTo>
                    <a:lnTo>
                      <a:pt x="1054" y="1430"/>
                    </a:lnTo>
                    <a:lnTo>
                      <a:pt x="1119" y="1398"/>
                    </a:lnTo>
                    <a:lnTo>
                      <a:pt x="1173" y="1355"/>
                    </a:lnTo>
                    <a:lnTo>
                      <a:pt x="1237" y="1312"/>
                    </a:lnTo>
                    <a:lnTo>
                      <a:pt x="1280" y="1258"/>
                    </a:lnTo>
                    <a:lnTo>
                      <a:pt x="1334" y="1205"/>
                    </a:lnTo>
                    <a:lnTo>
                      <a:pt x="1377" y="1151"/>
                    </a:lnTo>
                    <a:lnTo>
                      <a:pt x="1409" y="1086"/>
                    </a:lnTo>
                    <a:lnTo>
                      <a:pt x="1442" y="1022"/>
                    </a:lnTo>
                    <a:lnTo>
                      <a:pt x="1474" y="957"/>
                    </a:lnTo>
                    <a:lnTo>
                      <a:pt x="1485" y="882"/>
                    </a:lnTo>
                    <a:lnTo>
                      <a:pt x="1495" y="807"/>
                    </a:lnTo>
                    <a:lnTo>
                      <a:pt x="1495" y="732"/>
                    </a:lnTo>
                    <a:lnTo>
                      <a:pt x="1495" y="667"/>
                    </a:lnTo>
                    <a:lnTo>
                      <a:pt x="1485" y="592"/>
                    </a:lnTo>
                    <a:lnTo>
                      <a:pt x="1463" y="516"/>
                    </a:lnTo>
                    <a:lnTo>
                      <a:pt x="1431" y="452"/>
                    </a:lnTo>
                    <a:lnTo>
                      <a:pt x="1399" y="387"/>
                    </a:lnTo>
                    <a:lnTo>
                      <a:pt x="1356" y="323"/>
                    </a:lnTo>
                    <a:lnTo>
                      <a:pt x="1313" y="269"/>
                    </a:lnTo>
                    <a:lnTo>
                      <a:pt x="1269" y="215"/>
                    </a:lnTo>
                    <a:lnTo>
                      <a:pt x="1216" y="172"/>
                    </a:lnTo>
                    <a:lnTo>
                      <a:pt x="1151" y="129"/>
                    </a:lnTo>
                    <a:lnTo>
                      <a:pt x="1087" y="86"/>
                    </a:lnTo>
                    <a:lnTo>
                      <a:pt x="1022" y="54"/>
                    </a:lnTo>
                    <a:lnTo>
                      <a:pt x="958" y="33"/>
                    </a:lnTo>
                    <a:lnTo>
                      <a:pt x="882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1723375" y="1426000"/>
                <a:ext cx="38450" cy="38450"/>
              </a:xfrm>
              <a:custGeom>
                <a:rect b="b" l="l" r="r" t="t"/>
                <a:pathLst>
                  <a:path extrusionOk="0" h="1538" w="1538">
                    <a:moveTo>
                      <a:pt x="699" y="0"/>
                    </a:moveTo>
                    <a:lnTo>
                      <a:pt x="624" y="11"/>
                    </a:lnTo>
                    <a:lnTo>
                      <a:pt x="549" y="22"/>
                    </a:lnTo>
                    <a:lnTo>
                      <a:pt x="473" y="54"/>
                    </a:lnTo>
                    <a:lnTo>
                      <a:pt x="409" y="86"/>
                    </a:lnTo>
                    <a:lnTo>
                      <a:pt x="344" y="118"/>
                    </a:lnTo>
                    <a:lnTo>
                      <a:pt x="291" y="172"/>
                    </a:lnTo>
                    <a:lnTo>
                      <a:pt x="226" y="226"/>
                    </a:lnTo>
                    <a:lnTo>
                      <a:pt x="183" y="280"/>
                    </a:lnTo>
                    <a:lnTo>
                      <a:pt x="129" y="333"/>
                    </a:lnTo>
                    <a:lnTo>
                      <a:pt x="97" y="409"/>
                    </a:lnTo>
                    <a:lnTo>
                      <a:pt x="65" y="473"/>
                    </a:lnTo>
                    <a:lnTo>
                      <a:pt x="33" y="548"/>
                    </a:lnTo>
                    <a:lnTo>
                      <a:pt x="11" y="624"/>
                    </a:lnTo>
                    <a:lnTo>
                      <a:pt x="0" y="699"/>
                    </a:lnTo>
                    <a:lnTo>
                      <a:pt x="0" y="774"/>
                    </a:lnTo>
                    <a:lnTo>
                      <a:pt x="11" y="850"/>
                    </a:lnTo>
                    <a:lnTo>
                      <a:pt x="22" y="925"/>
                    </a:lnTo>
                    <a:lnTo>
                      <a:pt x="43" y="1000"/>
                    </a:lnTo>
                    <a:lnTo>
                      <a:pt x="65" y="1065"/>
                    </a:lnTo>
                    <a:lnTo>
                      <a:pt x="108" y="1140"/>
                    </a:lnTo>
                    <a:lnTo>
                      <a:pt x="151" y="1204"/>
                    </a:lnTo>
                    <a:lnTo>
                      <a:pt x="194" y="1258"/>
                    </a:lnTo>
                    <a:lnTo>
                      <a:pt x="248" y="1312"/>
                    </a:lnTo>
                    <a:lnTo>
                      <a:pt x="301" y="1366"/>
                    </a:lnTo>
                    <a:lnTo>
                      <a:pt x="366" y="1409"/>
                    </a:lnTo>
                    <a:lnTo>
                      <a:pt x="430" y="1452"/>
                    </a:lnTo>
                    <a:lnTo>
                      <a:pt x="495" y="1484"/>
                    </a:lnTo>
                    <a:lnTo>
                      <a:pt x="570" y="1505"/>
                    </a:lnTo>
                    <a:lnTo>
                      <a:pt x="645" y="1516"/>
                    </a:lnTo>
                    <a:lnTo>
                      <a:pt x="721" y="1527"/>
                    </a:lnTo>
                    <a:lnTo>
                      <a:pt x="796" y="1538"/>
                    </a:lnTo>
                    <a:lnTo>
                      <a:pt x="871" y="1527"/>
                    </a:lnTo>
                    <a:lnTo>
                      <a:pt x="947" y="1516"/>
                    </a:lnTo>
                    <a:lnTo>
                      <a:pt x="1022" y="1484"/>
                    </a:lnTo>
                    <a:lnTo>
                      <a:pt x="1097" y="1462"/>
                    </a:lnTo>
                    <a:lnTo>
                      <a:pt x="1162" y="1419"/>
                    </a:lnTo>
                    <a:lnTo>
                      <a:pt x="1226" y="1376"/>
                    </a:lnTo>
                    <a:lnTo>
                      <a:pt x="1280" y="1333"/>
                    </a:lnTo>
                    <a:lnTo>
                      <a:pt x="1334" y="1280"/>
                    </a:lnTo>
                    <a:lnTo>
                      <a:pt x="1387" y="1215"/>
                    </a:lnTo>
                    <a:lnTo>
                      <a:pt x="1430" y="1161"/>
                    </a:lnTo>
                    <a:lnTo>
                      <a:pt x="1473" y="1097"/>
                    </a:lnTo>
                    <a:lnTo>
                      <a:pt x="1495" y="1022"/>
                    </a:lnTo>
                    <a:lnTo>
                      <a:pt x="1516" y="946"/>
                    </a:lnTo>
                    <a:lnTo>
                      <a:pt x="1538" y="882"/>
                    </a:lnTo>
                    <a:lnTo>
                      <a:pt x="1538" y="806"/>
                    </a:lnTo>
                    <a:lnTo>
                      <a:pt x="1538" y="720"/>
                    </a:lnTo>
                    <a:lnTo>
                      <a:pt x="1506" y="570"/>
                    </a:lnTo>
                    <a:lnTo>
                      <a:pt x="1463" y="430"/>
                    </a:lnTo>
                    <a:lnTo>
                      <a:pt x="1430" y="366"/>
                    </a:lnTo>
                    <a:lnTo>
                      <a:pt x="1398" y="301"/>
                    </a:lnTo>
                    <a:lnTo>
                      <a:pt x="1355" y="247"/>
                    </a:lnTo>
                    <a:lnTo>
                      <a:pt x="1312" y="204"/>
                    </a:lnTo>
                    <a:lnTo>
                      <a:pt x="1258" y="161"/>
                    </a:lnTo>
                    <a:lnTo>
                      <a:pt x="1205" y="118"/>
                    </a:lnTo>
                    <a:lnTo>
                      <a:pt x="1140" y="86"/>
                    </a:lnTo>
                    <a:lnTo>
                      <a:pt x="1076" y="54"/>
                    </a:lnTo>
                    <a:lnTo>
                      <a:pt x="936" y="2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1959675" y="260747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85" y="0"/>
                    </a:moveTo>
                    <a:lnTo>
                      <a:pt x="710" y="11"/>
                    </a:lnTo>
                    <a:lnTo>
                      <a:pt x="624" y="22"/>
                    </a:lnTo>
                    <a:lnTo>
                      <a:pt x="559" y="43"/>
                    </a:lnTo>
                    <a:lnTo>
                      <a:pt x="484" y="65"/>
                    </a:lnTo>
                    <a:lnTo>
                      <a:pt x="420" y="97"/>
                    </a:lnTo>
                    <a:lnTo>
                      <a:pt x="355" y="140"/>
                    </a:lnTo>
                    <a:lnTo>
                      <a:pt x="290" y="183"/>
                    </a:lnTo>
                    <a:lnTo>
                      <a:pt x="237" y="237"/>
                    </a:lnTo>
                    <a:lnTo>
                      <a:pt x="183" y="291"/>
                    </a:lnTo>
                    <a:lnTo>
                      <a:pt x="140" y="355"/>
                    </a:lnTo>
                    <a:lnTo>
                      <a:pt x="97" y="420"/>
                    </a:lnTo>
                    <a:lnTo>
                      <a:pt x="65" y="484"/>
                    </a:lnTo>
                    <a:lnTo>
                      <a:pt x="32" y="559"/>
                    </a:lnTo>
                    <a:lnTo>
                      <a:pt x="22" y="624"/>
                    </a:lnTo>
                    <a:lnTo>
                      <a:pt x="11" y="699"/>
                    </a:lnTo>
                    <a:lnTo>
                      <a:pt x="0" y="785"/>
                    </a:lnTo>
                    <a:lnTo>
                      <a:pt x="11" y="860"/>
                    </a:lnTo>
                    <a:lnTo>
                      <a:pt x="22" y="925"/>
                    </a:lnTo>
                    <a:lnTo>
                      <a:pt x="43" y="1000"/>
                    </a:lnTo>
                    <a:lnTo>
                      <a:pt x="65" y="1065"/>
                    </a:lnTo>
                    <a:lnTo>
                      <a:pt x="97" y="1129"/>
                    </a:lnTo>
                    <a:lnTo>
                      <a:pt x="129" y="1194"/>
                    </a:lnTo>
                    <a:lnTo>
                      <a:pt x="226" y="1301"/>
                    </a:lnTo>
                    <a:lnTo>
                      <a:pt x="334" y="1398"/>
                    </a:lnTo>
                    <a:lnTo>
                      <a:pt x="387" y="1441"/>
                    </a:lnTo>
                    <a:lnTo>
                      <a:pt x="452" y="1473"/>
                    </a:lnTo>
                    <a:lnTo>
                      <a:pt x="527" y="1506"/>
                    </a:lnTo>
                    <a:lnTo>
                      <a:pt x="592" y="1527"/>
                    </a:lnTo>
                    <a:lnTo>
                      <a:pt x="667" y="1538"/>
                    </a:lnTo>
                    <a:lnTo>
                      <a:pt x="742" y="1549"/>
                    </a:lnTo>
                    <a:lnTo>
                      <a:pt x="817" y="1549"/>
                    </a:lnTo>
                    <a:lnTo>
                      <a:pt x="893" y="1538"/>
                    </a:lnTo>
                    <a:lnTo>
                      <a:pt x="968" y="1527"/>
                    </a:lnTo>
                    <a:lnTo>
                      <a:pt x="1043" y="1495"/>
                    </a:lnTo>
                    <a:lnTo>
                      <a:pt x="1108" y="1463"/>
                    </a:lnTo>
                    <a:lnTo>
                      <a:pt x="1172" y="1430"/>
                    </a:lnTo>
                    <a:lnTo>
                      <a:pt x="1237" y="1387"/>
                    </a:lnTo>
                    <a:lnTo>
                      <a:pt x="1291" y="1334"/>
                    </a:lnTo>
                    <a:lnTo>
                      <a:pt x="1344" y="1280"/>
                    </a:lnTo>
                    <a:lnTo>
                      <a:pt x="1398" y="1226"/>
                    </a:lnTo>
                    <a:lnTo>
                      <a:pt x="1441" y="1162"/>
                    </a:lnTo>
                    <a:lnTo>
                      <a:pt x="1473" y="1097"/>
                    </a:lnTo>
                    <a:lnTo>
                      <a:pt x="1506" y="1022"/>
                    </a:lnTo>
                    <a:lnTo>
                      <a:pt x="1527" y="947"/>
                    </a:lnTo>
                    <a:lnTo>
                      <a:pt x="1538" y="871"/>
                    </a:lnTo>
                    <a:lnTo>
                      <a:pt x="1549" y="796"/>
                    </a:lnTo>
                    <a:lnTo>
                      <a:pt x="1549" y="721"/>
                    </a:lnTo>
                    <a:lnTo>
                      <a:pt x="1538" y="645"/>
                    </a:lnTo>
                    <a:lnTo>
                      <a:pt x="1516" y="570"/>
                    </a:lnTo>
                    <a:lnTo>
                      <a:pt x="1495" y="495"/>
                    </a:lnTo>
                    <a:lnTo>
                      <a:pt x="1463" y="430"/>
                    </a:lnTo>
                    <a:lnTo>
                      <a:pt x="1420" y="366"/>
                    </a:lnTo>
                    <a:lnTo>
                      <a:pt x="1377" y="301"/>
                    </a:lnTo>
                    <a:lnTo>
                      <a:pt x="1323" y="248"/>
                    </a:lnTo>
                    <a:lnTo>
                      <a:pt x="1269" y="194"/>
                    </a:lnTo>
                    <a:lnTo>
                      <a:pt x="1215" y="151"/>
                    </a:lnTo>
                    <a:lnTo>
                      <a:pt x="1151" y="108"/>
                    </a:lnTo>
                    <a:lnTo>
                      <a:pt x="1075" y="76"/>
                    </a:lnTo>
                    <a:lnTo>
                      <a:pt x="1011" y="43"/>
                    </a:lnTo>
                    <a:lnTo>
                      <a:pt x="936" y="22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2116400" y="2213650"/>
                <a:ext cx="36850" cy="36575"/>
              </a:xfrm>
              <a:custGeom>
                <a:rect b="b" l="l" r="r" t="t"/>
                <a:pathLst>
                  <a:path extrusionOk="0" h="1463" w="1474">
                    <a:moveTo>
                      <a:pt x="635" y="0"/>
                    </a:moveTo>
                    <a:lnTo>
                      <a:pt x="559" y="22"/>
                    </a:lnTo>
                    <a:lnTo>
                      <a:pt x="495" y="43"/>
                    </a:lnTo>
                    <a:lnTo>
                      <a:pt x="430" y="65"/>
                    </a:lnTo>
                    <a:lnTo>
                      <a:pt x="366" y="108"/>
                    </a:lnTo>
                    <a:lnTo>
                      <a:pt x="301" y="140"/>
                    </a:lnTo>
                    <a:lnTo>
                      <a:pt x="247" y="194"/>
                    </a:lnTo>
                    <a:lnTo>
                      <a:pt x="194" y="237"/>
                    </a:lnTo>
                    <a:lnTo>
                      <a:pt x="140" y="301"/>
                    </a:lnTo>
                    <a:lnTo>
                      <a:pt x="97" y="355"/>
                    </a:lnTo>
                    <a:lnTo>
                      <a:pt x="65" y="420"/>
                    </a:lnTo>
                    <a:lnTo>
                      <a:pt x="43" y="484"/>
                    </a:lnTo>
                    <a:lnTo>
                      <a:pt x="22" y="549"/>
                    </a:lnTo>
                    <a:lnTo>
                      <a:pt x="0" y="624"/>
                    </a:lnTo>
                    <a:lnTo>
                      <a:pt x="0" y="699"/>
                    </a:lnTo>
                    <a:lnTo>
                      <a:pt x="0" y="774"/>
                    </a:lnTo>
                    <a:lnTo>
                      <a:pt x="32" y="925"/>
                    </a:lnTo>
                    <a:lnTo>
                      <a:pt x="75" y="1054"/>
                    </a:lnTo>
                    <a:lnTo>
                      <a:pt x="140" y="1172"/>
                    </a:lnTo>
                    <a:lnTo>
                      <a:pt x="172" y="1226"/>
                    </a:lnTo>
                    <a:lnTo>
                      <a:pt x="226" y="1269"/>
                    </a:lnTo>
                    <a:lnTo>
                      <a:pt x="269" y="1312"/>
                    </a:lnTo>
                    <a:lnTo>
                      <a:pt x="323" y="1344"/>
                    </a:lnTo>
                    <a:lnTo>
                      <a:pt x="441" y="1409"/>
                    </a:lnTo>
                    <a:lnTo>
                      <a:pt x="581" y="1452"/>
                    </a:lnTo>
                    <a:lnTo>
                      <a:pt x="731" y="1463"/>
                    </a:lnTo>
                    <a:lnTo>
                      <a:pt x="871" y="1463"/>
                    </a:lnTo>
                    <a:lnTo>
                      <a:pt x="946" y="1441"/>
                    </a:lnTo>
                    <a:lnTo>
                      <a:pt x="1011" y="1420"/>
                    </a:lnTo>
                    <a:lnTo>
                      <a:pt x="1075" y="1387"/>
                    </a:lnTo>
                    <a:lnTo>
                      <a:pt x="1140" y="1344"/>
                    </a:lnTo>
                    <a:lnTo>
                      <a:pt x="1194" y="1301"/>
                    </a:lnTo>
                    <a:lnTo>
                      <a:pt x="1248" y="1258"/>
                    </a:lnTo>
                    <a:lnTo>
                      <a:pt x="1301" y="1205"/>
                    </a:lnTo>
                    <a:lnTo>
                      <a:pt x="1344" y="1140"/>
                    </a:lnTo>
                    <a:lnTo>
                      <a:pt x="1387" y="1075"/>
                    </a:lnTo>
                    <a:lnTo>
                      <a:pt x="1409" y="1011"/>
                    </a:lnTo>
                    <a:lnTo>
                      <a:pt x="1441" y="946"/>
                    </a:lnTo>
                    <a:lnTo>
                      <a:pt x="1463" y="871"/>
                    </a:lnTo>
                    <a:lnTo>
                      <a:pt x="1473" y="796"/>
                    </a:lnTo>
                    <a:lnTo>
                      <a:pt x="1473" y="731"/>
                    </a:lnTo>
                    <a:lnTo>
                      <a:pt x="1463" y="656"/>
                    </a:lnTo>
                    <a:lnTo>
                      <a:pt x="1452" y="581"/>
                    </a:lnTo>
                    <a:lnTo>
                      <a:pt x="1430" y="506"/>
                    </a:lnTo>
                    <a:lnTo>
                      <a:pt x="1409" y="441"/>
                    </a:lnTo>
                    <a:lnTo>
                      <a:pt x="1377" y="377"/>
                    </a:lnTo>
                    <a:lnTo>
                      <a:pt x="1334" y="312"/>
                    </a:lnTo>
                    <a:lnTo>
                      <a:pt x="1291" y="258"/>
                    </a:lnTo>
                    <a:lnTo>
                      <a:pt x="1237" y="204"/>
                    </a:lnTo>
                    <a:lnTo>
                      <a:pt x="1183" y="161"/>
                    </a:lnTo>
                    <a:lnTo>
                      <a:pt x="1129" y="118"/>
                    </a:lnTo>
                    <a:lnTo>
                      <a:pt x="1065" y="75"/>
                    </a:lnTo>
                    <a:lnTo>
                      <a:pt x="1000" y="54"/>
                    </a:lnTo>
                    <a:lnTo>
                      <a:pt x="925" y="22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386500" y="2213375"/>
                <a:ext cx="37125" cy="37125"/>
              </a:xfrm>
              <a:custGeom>
                <a:rect b="b" l="l" r="r" t="t"/>
                <a:pathLst>
                  <a:path extrusionOk="0" h="1485" w="1485">
                    <a:moveTo>
                      <a:pt x="710" y="0"/>
                    </a:moveTo>
                    <a:lnTo>
                      <a:pt x="646" y="11"/>
                    </a:lnTo>
                    <a:lnTo>
                      <a:pt x="571" y="22"/>
                    </a:lnTo>
                    <a:lnTo>
                      <a:pt x="506" y="43"/>
                    </a:lnTo>
                    <a:lnTo>
                      <a:pt x="442" y="76"/>
                    </a:lnTo>
                    <a:lnTo>
                      <a:pt x="377" y="108"/>
                    </a:lnTo>
                    <a:lnTo>
                      <a:pt x="312" y="151"/>
                    </a:lnTo>
                    <a:lnTo>
                      <a:pt x="259" y="194"/>
                    </a:lnTo>
                    <a:lnTo>
                      <a:pt x="205" y="248"/>
                    </a:lnTo>
                    <a:lnTo>
                      <a:pt x="162" y="302"/>
                    </a:lnTo>
                    <a:lnTo>
                      <a:pt x="119" y="366"/>
                    </a:lnTo>
                    <a:lnTo>
                      <a:pt x="87" y="420"/>
                    </a:lnTo>
                    <a:lnTo>
                      <a:pt x="54" y="495"/>
                    </a:lnTo>
                    <a:lnTo>
                      <a:pt x="33" y="560"/>
                    </a:lnTo>
                    <a:lnTo>
                      <a:pt x="11" y="635"/>
                    </a:lnTo>
                    <a:lnTo>
                      <a:pt x="1" y="699"/>
                    </a:lnTo>
                    <a:lnTo>
                      <a:pt x="1" y="775"/>
                    </a:lnTo>
                    <a:lnTo>
                      <a:pt x="11" y="850"/>
                    </a:lnTo>
                    <a:lnTo>
                      <a:pt x="22" y="914"/>
                    </a:lnTo>
                    <a:lnTo>
                      <a:pt x="44" y="990"/>
                    </a:lnTo>
                    <a:lnTo>
                      <a:pt x="76" y="1054"/>
                    </a:lnTo>
                    <a:lnTo>
                      <a:pt x="108" y="1119"/>
                    </a:lnTo>
                    <a:lnTo>
                      <a:pt x="151" y="1172"/>
                    </a:lnTo>
                    <a:lnTo>
                      <a:pt x="194" y="1237"/>
                    </a:lnTo>
                    <a:lnTo>
                      <a:pt x="248" y="1280"/>
                    </a:lnTo>
                    <a:lnTo>
                      <a:pt x="302" y="1334"/>
                    </a:lnTo>
                    <a:lnTo>
                      <a:pt x="366" y="1377"/>
                    </a:lnTo>
                    <a:lnTo>
                      <a:pt x="420" y="1409"/>
                    </a:lnTo>
                    <a:lnTo>
                      <a:pt x="495" y="1441"/>
                    </a:lnTo>
                    <a:lnTo>
                      <a:pt x="560" y="1463"/>
                    </a:lnTo>
                    <a:lnTo>
                      <a:pt x="635" y="1474"/>
                    </a:lnTo>
                    <a:lnTo>
                      <a:pt x="700" y="1484"/>
                    </a:lnTo>
                    <a:lnTo>
                      <a:pt x="850" y="1484"/>
                    </a:lnTo>
                    <a:lnTo>
                      <a:pt x="915" y="1463"/>
                    </a:lnTo>
                    <a:lnTo>
                      <a:pt x="990" y="1441"/>
                    </a:lnTo>
                    <a:lnTo>
                      <a:pt x="1054" y="1420"/>
                    </a:lnTo>
                    <a:lnTo>
                      <a:pt x="1119" y="1377"/>
                    </a:lnTo>
                    <a:lnTo>
                      <a:pt x="1173" y="1345"/>
                    </a:lnTo>
                    <a:lnTo>
                      <a:pt x="1237" y="1291"/>
                    </a:lnTo>
                    <a:lnTo>
                      <a:pt x="1280" y="1248"/>
                    </a:lnTo>
                    <a:lnTo>
                      <a:pt x="1334" y="1194"/>
                    </a:lnTo>
                    <a:lnTo>
                      <a:pt x="1377" y="1129"/>
                    </a:lnTo>
                    <a:lnTo>
                      <a:pt x="1409" y="1065"/>
                    </a:lnTo>
                    <a:lnTo>
                      <a:pt x="1442" y="1000"/>
                    </a:lnTo>
                    <a:lnTo>
                      <a:pt x="1463" y="936"/>
                    </a:lnTo>
                    <a:lnTo>
                      <a:pt x="1474" y="861"/>
                    </a:lnTo>
                    <a:lnTo>
                      <a:pt x="1485" y="785"/>
                    </a:lnTo>
                    <a:lnTo>
                      <a:pt x="1485" y="710"/>
                    </a:lnTo>
                    <a:lnTo>
                      <a:pt x="1485" y="646"/>
                    </a:lnTo>
                    <a:lnTo>
                      <a:pt x="1463" y="570"/>
                    </a:lnTo>
                    <a:lnTo>
                      <a:pt x="1442" y="506"/>
                    </a:lnTo>
                    <a:lnTo>
                      <a:pt x="1409" y="441"/>
                    </a:lnTo>
                    <a:lnTo>
                      <a:pt x="1377" y="377"/>
                    </a:lnTo>
                    <a:lnTo>
                      <a:pt x="1345" y="312"/>
                    </a:lnTo>
                    <a:lnTo>
                      <a:pt x="1291" y="258"/>
                    </a:lnTo>
                    <a:lnTo>
                      <a:pt x="1248" y="205"/>
                    </a:lnTo>
                    <a:lnTo>
                      <a:pt x="1183" y="162"/>
                    </a:lnTo>
                    <a:lnTo>
                      <a:pt x="1130" y="119"/>
                    </a:lnTo>
                    <a:lnTo>
                      <a:pt x="1065" y="86"/>
                    </a:lnTo>
                    <a:lnTo>
                      <a:pt x="1001" y="54"/>
                    </a:lnTo>
                    <a:lnTo>
                      <a:pt x="936" y="33"/>
                    </a:lnTo>
                    <a:lnTo>
                      <a:pt x="861" y="11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386775" y="2055025"/>
                <a:ext cx="36850" cy="36875"/>
              </a:xfrm>
              <a:custGeom>
                <a:rect b="b" l="l" r="r" t="t"/>
                <a:pathLst>
                  <a:path extrusionOk="0" h="1475" w="1474">
                    <a:moveTo>
                      <a:pt x="678" y="1"/>
                    </a:moveTo>
                    <a:lnTo>
                      <a:pt x="603" y="12"/>
                    </a:lnTo>
                    <a:lnTo>
                      <a:pt x="538" y="33"/>
                    </a:lnTo>
                    <a:lnTo>
                      <a:pt x="463" y="55"/>
                    </a:lnTo>
                    <a:lnTo>
                      <a:pt x="398" y="87"/>
                    </a:lnTo>
                    <a:lnTo>
                      <a:pt x="334" y="119"/>
                    </a:lnTo>
                    <a:lnTo>
                      <a:pt x="280" y="162"/>
                    </a:lnTo>
                    <a:lnTo>
                      <a:pt x="226" y="205"/>
                    </a:lnTo>
                    <a:lnTo>
                      <a:pt x="172" y="259"/>
                    </a:lnTo>
                    <a:lnTo>
                      <a:pt x="129" y="324"/>
                    </a:lnTo>
                    <a:lnTo>
                      <a:pt x="97" y="388"/>
                    </a:lnTo>
                    <a:lnTo>
                      <a:pt x="65" y="453"/>
                    </a:lnTo>
                    <a:lnTo>
                      <a:pt x="33" y="517"/>
                    </a:lnTo>
                    <a:lnTo>
                      <a:pt x="11" y="592"/>
                    </a:lnTo>
                    <a:lnTo>
                      <a:pt x="0" y="657"/>
                    </a:lnTo>
                    <a:lnTo>
                      <a:pt x="0" y="732"/>
                    </a:lnTo>
                    <a:lnTo>
                      <a:pt x="0" y="807"/>
                    </a:lnTo>
                    <a:lnTo>
                      <a:pt x="11" y="883"/>
                    </a:lnTo>
                    <a:lnTo>
                      <a:pt x="33" y="958"/>
                    </a:lnTo>
                    <a:lnTo>
                      <a:pt x="54" y="1022"/>
                    </a:lnTo>
                    <a:lnTo>
                      <a:pt x="86" y="1087"/>
                    </a:lnTo>
                    <a:lnTo>
                      <a:pt x="129" y="1151"/>
                    </a:lnTo>
                    <a:lnTo>
                      <a:pt x="172" y="1205"/>
                    </a:lnTo>
                    <a:lnTo>
                      <a:pt x="215" y="1259"/>
                    </a:lnTo>
                    <a:lnTo>
                      <a:pt x="269" y="1313"/>
                    </a:lnTo>
                    <a:lnTo>
                      <a:pt x="334" y="1356"/>
                    </a:lnTo>
                    <a:lnTo>
                      <a:pt x="398" y="1388"/>
                    </a:lnTo>
                    <a:lnTo>
                      <a:pt x="463" y="1420"/>
                    </a:lnTo>
                    <a:lnTo>
                      <a:pt x="527" y="1442"/>
                    </a:lnTo>
                    <a:lnTo>
                      <a:pt x="603" y="1463"/>
                    </a:lnTo>
                    <a:lnTo>
                      <a:pt x="667" y="1474"/>
                    </a:lnTo>
                    <a:lnTo>
                      <a:pt x="818" y="1474"/>
                    </a:lnTo>
                    <a:lnTo>
                      <a:pt x="893" y="1463"/>
                    </a:lnTo>
                    <a:lnTo>
                      <a:pt x="968" y="1442"/>
                    </a:lnTo>
                    <a:lnTo>
                      <a:pt x="1033" y="1410"/>
                    </a:lnTo>
                    <a:lnTo>
                      <a:pt x="1097" y="1377"/>
                    </a:lnTo>
                    <a:lnTo>
                      <a:pt x="1162" y="1334"/>
                    </a:lnTo>
                    <a:lnTo>
                      <a:pt x="1215" y="1291"/>
                    </a:lnTo>
                    <a:lnTo>
                      <a:pt x="1269" y="1248"/>
                    </a:lnTo>
                    <a:lnTo>
                      <a:pt x="1312" y="1184"/>
                    </a:lnTo>
                    <a:lnTo>
                      <a:pt x="1355" y="1130"/>
                    </a:lnTo>
                    <a:lnTo>
                      <a:pt x="1398" y="1065"/>
                    </a:lnTo>
                    <a:lnTo>
                      <a:pt x="1431" y="1001"/>
                    </a:lnTo>
                    <a:lnTo>
                      <a:pt x="1452" y="936"/>
                    </a:lnTo>
                    <a:lnTo>
                      <a:pt x="1463" y="861"/>
                    </a:lnTo>
                    <a:lnTo>
                      <a:pt x="1474" y="786"/>
                    </a:lnTo>
                    <a:lnTo>
                      <a:pt x="1463" y="711"/>
                    </a:lnTo>
                    <a:lnTo>
                      <a:pt x="1441" y="560"/>
                    </a:lnTo>
                    <a:lnTo>
                      <a:pt x="1398" y="431"/>
                    </a:lnTo>
                    <a:lnTo>
                      <a:pt x="1334" y="313"/>
                    </a:lnTo>
                    <a:lnTo>
                      <a:pt x="1302" y="259"/>
                    </a:lnTo>
                    <a:lnTo>
                      <a:pt x="1259" y="216"/>
                    </a:lnTo>
                    <a:lnTo>
                      <a:pt x="1205" y="173"/>
                    </a:lnTo>
                    <a:lnTo>
                      <a:pt x="1151" y="130"/>
                    </a:lnTo>
                    <a:lnTo>
                      <a:pt x="1043" y="76"/>
                    </a:lnTo>
                    <a:lnTo>
                      <a:pt x="904" y="33"/>
                    </a:lnTo>
                    <a:lnTo>
                      <a:pt x="753" y="1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1332500" y="1271150"/>
                <a:ext cx="36325" cy="36300"/>
              </a:xfrm>
              <a:custGeom>
                <a:rect b="b" l="l" r="r" t="t"/>
                <a:pathLst>
                  <a:path extrusionOk="0" h="1452" w="1453">
                    <a:moveTo>
                      <a:pt x="699" y="0"/>
                    </a:moveTo>
                    <a:lnTo>
                      <a:pt x="624" y="11"/>
                    </a:lnTo>
                    <a:lnTo>
                      <a:pt x="549" y="22"/>
                    </a:lnTo>
                    <a:lnTo>
                      <a:pt x="484" y="43"/>
                    </a:lnTo>
                    <a:lnTo>
                      <a:pt x="420" y="65"/>
                    </a:lnTo>
                    <a:lnTo>
                      <a:pt x="355" y="97"/>
                    </a:lnTo>
                    <a:lnTo>
                      <a:pt x="291" y="140"/>
                    </a:lnTo>
                    <a:lnTo>
                      <a:pt x="237" y="183"/>
                    </a:lnTo>
                    <a:lnTo>
                      <a:pt x="194" y="237"/>
                    </a:lnTo>
                    <a:lnTo>
                      <a:pt x="140" y="291"/>
                    </a:lnTo>
                    <a:lnTo>
                      <a:pt x="108" y="344"/>
                    </a:lnTo>
                    <a:lnTo>
                      <a:pt x="65" y="409"/>
                    </a:lnTo>
                    <a:lnTo>
                      <a:pt x="43" y="473"/>
                    </a:lnTo>
                    <a:lnTo>
                      <a:pt x="22" y="549"/>
                    </a:lnTo>
                    <a:lnTo>
                      <a:pt x="0" y="624"/>
                    </a:lnTo>
                    <a:lnTo>
                      <a:pt x="0" y="699"/>
                    </a:lnTo>
                    <a:lnTo>
                      <a:pt x="0" y="775"/>
                    </a:lnTo>
                    <a:lnTo>
                      <a:pt x="0" y="839"/>
                    </a:lnTo>
                    <a:lnTo>
                      <a:pt x="22" y="914"/>
                    </a:lnTo>
                    <a:lnTo>
                      <a:pt x="43" y="979"/>
                    </a:lnTo>
                    <a:lnTo>
                      <a:pt x="76" y="1043"/>
                    </a:lnTo>
                    <a:lnTo>
                      <a:pt x="108" y="1108"/>
                    </a:lnTo>
                    <a:lnTo>
                      <a:pt x="151" y="1172"/>
                    </a:lnTo>
                    <a:lnTo>
                      <a:pt x="194" y="1226"/>
                    </a:lnTo>
                    <a:lnTo>
                      <a:pt x="248" y="1269"/>
                    </a:lnTo>
                    <a:lnTo>
                      <a:pt x="302" y="1312"/>
                    </a:lnTo>
                    <a:lnTo>
                      <a:pt x="355" y="1355"/>
                    </a:lnTo>
                    <a:lnTo>
                      <a:pt x="420" y="1387"/>
                    </a:lnTo>
                    <a:lnTo>
                      <a:pt x="484" y="1420"/>
                    </a:lnTo>
                    <a:lnTo>
                      <a:pt x="560" y="1430"/>
                    </a:lnTo>
                    <a:lnTo>
                      <a:pt x="635" y="1452"/>
                    </a:lnTo>
                    <a:lnTo>
                      <a:pt x="775" y="1452"/>
                    </a:lnTo>
                    <a:lnTo>
                      <a:pt x="850" y="1441"/>
                    </a:lnTo>
                    <a:lnTo>
                      <a:pt x="925" y="1430"/>
                    </a:lnTo>
                    <a:lnTo>
                      <a:pt x="990" y="1409"/>
                    </a:lnTo>
                    <a:lnTo>
                      <a:pt x="1054" y="1377"/>
                    </a:lnTo>
                    <a:lnTo>
                      <a:pt x="1119" y="1334"/>
                    </a:lnTo>
                    <a:lnTo>
                      <a:pt x="1183" y="1301"/>
                    </a:lnTo>
                    <a:lnTo>
                      <a:pt x="1237" y="1248"/>
                    </a:lnTo>
                    <a:lnTo>
                      <a:pt x="1280" y="1194"/>
                    </a:lnTo>
                    <a:lnTo>
                      <a:pt x="1323" y="1140"/>
                    </a:lnTo>
                    <a:lnTo>
                      <a:pt x="1366" y="1086"/>
                    </a:lnTo>
                    <a:lnTo>
                      <a:pt x="1398" y="1022"/>
                    </a:lnTo>
                    <a:lnTo>
                      <a:pt x="1420" y="947"/>
                    </a:lnTo>
                    <a:lnTo>
                      <a:pt x="1431" y="882"/>
                    </a:lnTo>
                    <a:lnTo>
                      <a:pt x="1441" y="807"/>
                    </a:lnTo>
                    <a:lnTo>
                      <a:pt x="1452" y="732"/>
                    </a:lnTo>
                    <a:lnTo>
                      <a:pt x="1431" y="581"/>
                    </a:lnTo>
                    <a:lnTo>
                      <a:pt x="1398" y="441"/>
                    </a:lnTo>
                    <a:lnTo>
                      <a:pt x="1334" y="323"/>
                    </a:lnTo>
                    <a:lnTo>
                      <a:pt x="1302" y="280"/>
                    </a:lnTo>
                    <a:lnTo>
                      <a:pt x="1259" y="226"/>
                    </a:lnTo>
                    <a:lnTo>
                      <a:pt x="1216" y="183"/>
                    </a:lnTo>
                    <a:lnTo>
                      <a:pt x="1162" y="140"/>
                    </a:lnTo>
                    <a:lnTo>
                      <a:pt x="1054" y="76"/>
                    </a:lnTo>
                    <a:lnTo>
                      <a:pt x="925" y="33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2116400" y="2058000"/>
                <a:ext cx="36850" cy="36850"/>
              </a:xfrm>
              <a:custGeom>
                <a:rect b="b" l="l" r="r" t="t"/>
                <a:pathLst>
                  <a:path extrusionOk="0" h="1474" w="1474">
                    <a:moveTo>
                      <a:pt x="731" y="0"/>
                    </a:moveTo>
                    <a:lnTo>
                      <a:pt x="581" y="22"/>
                    </a:lnTo>
                    <a:lnTo>
                      <a:pt x="441" y="54"/>
                    </a:lnTo>
                    <a:lnTo>
                      <a:pt x="323" y="118"/>
                    </a:lnTo>
                    <a:lnTo>
                      <a:pt x="269" y="151"/>
                    </a:lnTo>
                    <a:lnTo>
                      <a:pt x="226" y="194"/>
                    </a:lnTo>
                    <a:lnTo>
                      <a:pt x="183" y="237"/>
                    </a:lnTo>
                    <a:lnTo>
                      <a:pt x="140" y="291"/>
                    </a:lnTo>
                    <a:lnTo>
                      <a:pt x="75" y="409"/>
                    </a:lnTo>
                    <a:lnTo>
                      <a:pt x="32" y="538"/>
                    </a:lnTo>
                    <a:lnTo>
                      <a:pt x="0" y="688"/>
                    </a:lnTo>
                    <a:lnTo>
                      <a:pt x="0" y="764"/>
                    </a:lnTo>
                    <a:lnTo>
                      <a:pt x="0" y="839"/>
                    </a:lnTo>
                    <a:lnTo>
                      <a:pt x="11" y="914"/>
                    </a:lnTo>
                    <a:lnTo>
                      <a:pt x="32" y="979"/>
                    </a:lnTo>
                    <a:lnTo>
                      <a:pt x="65" y="1043"/>
                    </a:lnTo>
                    <a:lnTo>
                      <a:pt x="97" y="1108"/>
                    </a:lnTo>
                    <a:lnTo>
                      <a:pt x="140" y="1172"/>
                    </a:lnTo>
                    <a:lnTo>
                      <a:pt x="183" y="1226"/>
                    </a:lnTo>
                    <a:lnTo>
                      <a:pt x="237" y="1269"/>
                    </a:lnTo>
                    <a:lnTo>
                      <a:pt x="301" y="1323"/>
                    </a:lnTo>
                    <a:lnTo>
                      <a:pt x="355" y="1366"/>
                    </a:lnTo>
                    <a:lnTo>
                      <a:pt x="420" y="1398"/>
                    </a:lnTo>
                    <a:lnTo>
                      <a:pt x="495" y="1430"/>
                    </a:lnTo>
                    <a:lnTo>
                      <a:pt x="559" y="1452"/>
                    </a:lnTo>
                    <a:lnTo>
                      <a:pt x="635" y="1463"/>
                    </a:lnTo>
                    <a:lnTo>
                      <a:pt x="710" y="1473"/>
                    </a:lnTo>
                    <a:lnTo>
                      <a:pt x="785" y="1463"/>
                    </a:lnTo>
                    <a:lnTo>
                      <a:pt x="860" y="1463"/>
                    </a:lnTo>
                    <a:lnTo>
                      <a:pt x="925" y="1441"/>
                    </a:lnTo>
                    <a:lnTo>
                      <a:pt x="989" y="1420"/>
                    </a:lnTo>
                    <a:lnTo>
                      <a:pt x="1065" y="1387"/>
                    </a:lnTo>
                    <a:lnTo>
                      <a:pt x="1118" y="1355"/>
                    </a:lnTo>
                    <a:lnTo>
                      <a:pt x="1183" y="1312"/>
                    </a:lnTo>
                    <a:lnTo>
                      <a:pt x="1237" y="1258"/>
                    </a:lnTo>
                    <a:lnTo>
                      <a:pt x="1291" y="1215"/>
                    </a:lnTo>
                    <a:lnTo>
                      <a:pt x="1334" y="1151"/>
                    </a:lnTo>
                    <a:lnTo>
                      <a:pt x="1377" y="1097"/>
                    </a:lnTo>
                    <a:lnTo>
                      <a:pt x="1409" y="1032"/>
                    </a:lnTo>
                    <a:lnTo>
                      <a:pt x="1430" y="957"/>
                    </a:lnTo>
                    <a:lnTo>
                      <a:pt x="1452" y="893"/>
                    </a:lnTo>
                    <a:lnTo>
                      <a:pt x="1463" y="817"/>
                    </a:lnTo>
                    <a:lnTo>
                      <a:pt x="1473" y="742"/>
                    </a:lnTo>
                    <a:lnTo>
                      <a:pt x="1473" y="667"/>
                    </a:lnTo>
                    <a:lnTo>
                      <a:pt x="1463" y="592"/>
                    </a:lnTo>
                    <a:lnTo>
                      <a:pt x="1441" y="527"/>
                    </a:lnTo>
                    <a:lnTo>
                      <a:pt x="1420" y="452"/>
                    </a:lnTo>
                    <a:lnTo>
                      <a:pt x="1387" y="387"/>
                    </a:lnTo>
                    <a:lnTo>
                      <a:pt x="1344" y="323"/>
                    </a:lnTo>
                    <a:lnTo>
                      <a:pt x="1301" y="269"/>
                    </a:lnTo>
                    <a:lnTo>
                      <a:pt x="1258" y="215"/>
                    </a:lnTo>
                    <a:lnTo>
                      <a:pt x="1204" y="162"/>
                    </a:lnTo>
                    <a:lnTo>
                      <a:pt x="1140" y="118"/>
                    </a:lnTo>
                    <a:lnTo>
                      <a:pt x="1086" y="86"/>
                    </a:lnTo>
                    <a:lnTo>
                      <a:pt x="1022" y="54"/>
                    </a:lnTo>
                    <a:lnTo>
                      <a:pt x="946" y="22"/>
                    </a:lnTo>
                    <a:lnTo>
                      <a:pt x="882" y="11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1251325" y="1270875"/>
                <a:ext cx="37100" cy="37125"/>
              </a:xfrm>
              <a:custGeom>
                <a:rect b="b" l="l" r="r" t="t"/>
                <a:pathLst>
                  <a:path extrusionOk="0" h="1485" w="1484">
                    <a:moveTo>
                      <a:pt x="656" y="1"/>
                    </a:moveTo>
                    <a:lnTo>
                      <a:pt x="581" y="22"/>
                    </a:lnTo>
                    <a:lnTo>
                      <a:pt x="516" y="33"/>
                    </a:lnTo>
                    <a:lnTo>
                      <a:pt x="452" y="65"/>
                    </a:lnTo>
                    <a:lnTo>
                      <a:pt x="387" y="97"/>
                    </a:lnTo>
                    <a:lnTo>
                      <a:pt x="323" y="140"/>
                    </a:lnTo>
                    <a:lnTo>
                      <a:pt x="269" y="183"/>
                    </a:lnTo>
                    <a:lnTo>
                      <a:pt x="215" y="226"/>
                    </a:lnTo>
                    <a:lnTo>
                      <a:pt x="172" y="280"/>
                    </a:lnTo>
                    <a:lnTo>
                      <a:pt x="129" y="345"/>
                    </a:lnTo>
                    <a:lnTo>
                      <a:pt x="86" y="409"/>
                    </a:lnTo>
                    <a:lnTo>
                      <a:pt x="54" y="474"/>
                    </a:lnTo>
                    <a:lnTo>
                      <a:pt x="32" y="538"/>
                    </a:lnTo>
                    <a:lnTo>
                      <a:pt x="22" y="603"/>
                    </a:lnTo>
                    <a:lnTo>
                      <a:pt x="11" y="678"/>
                    </a:lnTo>
                    <a:lnTo>
                      <a:pt x="0" y="753"/>
                    </a:lnTo>
                    <a:lnTo>
                      <a:pt x="11" y="82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75" y="1033"/>
                    </a:lnTo>
                    <a:lnTo>
                      <a:pt x="108" y="1097"/>
                    </a:lnTo>
                    <a:lnTo>
                      <a:pt x="140" y="1162"/>
                    </a:lnTo>
                    <a:lnTo>
                      <a:pt x="183" y="1216"/>
                    </a:lnTo>
                    <a:lnTo>
                      <a:pt x="237" y="1269"/>
                    </a:lnTo>
                    <a:lnTo>
                      <a:pt x="290" y="1312"/>
                    </a:lnTo>
                    <a:lnTo>
                      <a:pt x="344" y="1355"/>
                    </a:lnTo>
                    <a:lnTo>
                      <a:pt x="409" y="1398"/>
                    </a:lnTo>
                    <a:lnTo>
                      <a:pt x="473" y="1420"/>
                    </a:lnTo>
                    <a:lnTo>
                      <a:pt x="548" y="1452"/>
                    </a:lnTo>
                    <a:lnTo>
                      <a:pt x="613" y="1463"/>
                    </a:lnTo>
                    <a:lnTo>
                      <a:pt x="688" y="1474"/>
                    </a:lnTo>
                    <a:lnTo>
                      <a:pt x="763" y="1484"/>
                    </a:lnTo>
                    <a:lnTo>
                      <a:pt x="828" y="1474"/>
                    </a:lnTo>
                    <a:lnTo>
                      <a:pt x="903" y="1463"/>
                    </a:lnTo>
                    <a:lnTo>
                      <a:pt x="979" y="1441"/>
                    </a:lnTo>
                    <a:lnTo>
                      <a:pt x="1043" y="1409"/>
                    </a:lnTo>
                    <a:lnTo>
                      <a:pt x="1108" y="1377"/>
                    </a:lnTo>
                    <a:lnTo>
                      <a:pt x="1161" y="1345"/>
                    </a:lnTo>
                    <a:lnTo>
                      <a:pt x="1226" y="1302"/>
                    </a:lnTo>
                    <a:lnTo>
                      <a:pt x="1269" y="1248"/>
                    </a:lnTo>
                    <a:lnTo>
                      <a:pt x="1323" y="1194"/>
                    </a:lnTo>
                    <a:lnTo>
                      <a:pt x="1366" y="1140"/>
                    </a:lnTo>
                    <a:lnTo>
                      <a:pt x="1398" y="1076"/>
                    </a:lnTo>
                    <a:lnTo>
                      <a:pt x="1430" y="1011"/>
                    </a:lnTo>
                    <a:lnTo>
                      <a:pt x="1452" y="936"/>
                    </a:lnTo>
                    <a:lnTo>
                      <a:pt x="1473" y="872"/>
                    </a:lnTo>
                    <a:lnTo>
                      <a:pt x="1484" y="796"/>
                    </a:lnTo>
                    <a:lnTo>
                      <a:pt x="1484" y="721"/>
                    </a:lnTo>
                    <a:lnTo>
                      <a:pt x="1484" y="656"/>
                    </a:lnTo>
                    <a:lnTo>
                      <a:pt x="1462" y="581"/>
                    </a:lnTo>
                    <a:lnTo>
                      <a:pt x="1452" y="506"/>
                    </a:lnTo>
                    <a:lnTo>
                      <a:pt x="1419" y="441"/>
                    </a:lnTo>
                    <a:lnTo>
                      <a:pt x="1387" y="377"/>
                    </a:lnTo>
                    <a:lnTo>
                      <a:pt x="1344" y="323"/>
                    </a:lnTo>
                    <a:lnTo>
                      <a:pt x="1301" y="259"/>
                    </a:lnTo>
                    <a:lnTo>
                      <a:pt x="1258" y="205"/>
                    </a:lnTo>
                    <a:lnTo>
                      <a:pt x="1204" y="162"/>
                    </a:lnTo>
                    <a:lnTo>
                      <a:pt x="1140" y="119"/>
                    </a:lnTo>
                    <a:lnTo>
                      <a:pt x="1075" y="87"/>
                    </a:lnTo>
                    <a:lnTo>
                      <a:pt x="1011" y="54"/>
                    </a:lnTo>
                    <a:lnTo>
                      <a:pt x="946" y="33"/>
                    </a:lnTo>
                    <a:lnTo>
                      <a:pt x="871" y="11"/>
                    </a:lnTo>
                    <a:lnTo>
                      <a:pt x="80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1173900" y="1271150"/>
                <a:ext cx="36300" cy="36300"/>
              </a:xfrm>
              <a:custGeom>
                <a:rect b="b" l="l" r="r" t="t"/>
                <a:pathLst>
                  <a:path extrusionOk="0" h="1452" w="1452">
                    <a:moveTo>
                      <a:pt x="656" y="0"/>
                    </a:moveTo>
                    <a:lnTo>
                      <a:pt x="592" y="11"/>
                    </a:lnTo>
                    <a:lnTo>
                      <a:pt x="516" y="33"/>
                    </a:lnTo>
                    <a:lnTo>
                      <a:pt x="452" y="54"/>
                    </a:lnTo>
                    <a:lnTo>
                      <a:pt x="387" y="86"/>
                    </a:lnTo>
                    <a:lnTo>
                      <a:pt x="323" y="129"/>
                    </a:lnTo>
                    <a:lnTo>
                      <a:pt x="258" y="172"/>
                    </a:lnTo>
                    <a:lnTo>
                      <a:pt x="215" y="215"/>
                    </a:lnTo>
                    <a:lnTo>
                      <a:pt x="161" y="269"/>
                    </a:lnTo>
                    <a:lnTo>
                      <a:pt x="118" y="323"/>
                    </a:lnTo>
                    <a:lnTo>
                      <a:pt x="86" y="387"/>
                    </a:lnTo>
                    <a:lnTo>
                      <a:pt x="54" y="452"/>
                    </a:lnTo>
                    <a:lnTo>
                      <a:pt x="32" y="516"/>
                    </a:lnTo>
                    <a:lnTo>
                      <a:pt x="11" y="592"/>
                    </a:lnTo>
                    <a:lnTo>
                      <a:pt x="0" y="656"/>
                    </a:lnTo>
                    <a:lnTo>
                      <a:pt x="0" y="732"/>
                    </a:lnTo>
                    <a:lnTo>
                      <a:pt x="22" y="882"/>
                    </a:lnTo>
                    <a:lnTo>
                      <a:pt x="65" y="1022"/>
                    </a:lnTo>
                    <a:lnTo>
                      <a:pt x="118" y="1140"/>
                    </a:lnTo>
                    <a:lnTo>
                      <a:pt x="161" y="1194"/>
                    </a:lnTo>
                    <a:lnTo>
                      <a:pt x="194" y="1237"/>
                    </a:lnTo>
                    <a:lnTo>
                      <a:pt x="247" y="1280"/>
                    </a:lnTo>
                    <a:lnTo>
                      <a:pt x="290" y="1323"/>
                    </a:lnTo>
                    <a:lnTo>
                      <a:pt x="409" y="1387"/>
                    </a:lnTo>
                    <a:lnTo>
                      <a:pt x="538" y="1430"/>
                    </a:lnTo>
                    <a:lnTo>
                      <a:pt x="688" y="1452"/>
                    </a:lnTo>
                    <a:lnTo>
                      <a:pt x="839" y="1452"/>
                    </a:lnTo>
                    <a:lnTo>
                      <a:pt x="914" y="1430"/>
                    </a:lnTo>
                    <a:lnTo>
                      <a:pt x="979" y="1409"/>
                    </a:lnTo>
                    <a:lnTo>
                      <a:pt x="1043" y="1387"/>
                    </a:lnTo>
                    <a:lnTo>
                      <a:pt x="1108" y="1355"/>
                    </a:lnTo>
                    <a:lnTo>
                      <a:pt x="1161" y="1312"/>
                    </a:lnTo>
                    <a:lnTo>
                      <a:pt x="1215" y="1269"/>
                    </a:lnTo>
                    <a:lnTo>
                      <a:pt x="1269" y="1215"/>
                    </a:lnTo>
                    <a:lnTo>
                      <a:pt x="1312" y="1162"/>
                    </a:lnTo>
                    <a:lnTo>
                      <a:pt x="1355" y="1097"/>
                    </a:lnTo>
                    <a:lnTo>
                      <a:pt x="1387" y="1033"/>
                    </a:lnTo>
                    <a:lnTo>
                      <a:pt x="1409" y="968"/>
                    </a:lnTo>
                    <a:lnTo>
                      <a:pt x="1430" y="893"/>
                    </a:lnTo>
                    <a:lnTo>
                      <a:pt x="1452" y="828"/>
                    </a:lnTo>
                    <a:lnTo>
                      <a:pt x="1452" y="753"/>
                    </a:lnTo>
                    <a:lnTo>
                      <a:pt x="1452" y="678"/>
                    </a:lnTo>
                    <a:lnTo>
                      <a:pt x="1441" y="602"/>
                    </a:lnTo>
                    <a:lnTo>
                      <a:pt x="1430" y="527"/>
                    </a:lnTo>
                    <a:lnTo>
                      <a:pt x="1409" y="463"/>
                    </a:lnTo>
                    <a:lnTo>
                      <a:pt x="1377" y="398"/>
                    </a:lnTo>
                    <a:lnTo>
                      <a:pt x="1334" y="334"/>
                    </a:lnTo>
                    <a:lnTo>
                      <a:pt x="1301" y="280"/>
                    </a:lnTo>
                    <a:lnTo>
                      <a:pt x="1248" y="226"/>
                    </a:lnTo>
                    <a:lnTo>
                      <a:pt x="1205" y="172"/>
                    </a:lnTo>
                    <a:lnTo>
                      <a:pt x="1140" y="129"/>
                    </a:lnTo>
                    <a:lnTo>
                      <a:pt x="1086" y="97"/>
                    </a:lnTo>
                    <a:lnTo>
                      <a:pt x="1022" y="65"/>
                    </a:lnTo>
                    <a:lnTo>
                      <a:pt x="957" y="33"/>
                    </a:lnTo>
                    <a:lnTo>
                      <a:pt x="882" y="22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860700" y="1349900"/>
                <a:ext cx="34725" cy="34725"/>
              </a:xfrm>
              <a:custGeom>
                <a:rect b="b" l="l" r="r" t="t"/>
                <a:pathLst>
                  <a:path extrusionOk="0" h="1389" w="1389">
                    <a:moveTo>
                      <a:pt x="700" y="1"/>
                    </a:moveTo>
                    <a:lnTo>
                      <a:pt x="539" y="12"/>
                    </a:lnTo>
                    <a:lnTo>
                      <a:pt x="474" y="22"/>
                    </a:lnTo>
                    <a:lnTo>
                      <a:pt x="399" y="44"/>
                    </a:lnTo>
                    <a:lnTo>
                      <a:pt x="345" y="65"/>
                    </a:lnTo>
                    <a:lnTo>
                      <a:pt x="281" y="98"/>
                    </a:lnTo>
                    <a:lnTo>
                      <a:pt x="227" y="141"/>
                    </a:lnTo>
                    <a:lnTo>
                      <a:pt x="184" y="173"/>
                    </a:lnTo>
                    <a:lnTo>
                      <a:pt x="141" y="227"/>
                    </a:lnTo>
                    <a:lnTo>
                      <a:pt x="108" y="270"/>
                    </a:lnTo>
                    <a:lnTo>
                      <a:pt x="76" y="334"/>
                    </a:lnTo>
                    <a:lnTo>
                      <a:pt x="44" y="388"/>
                    </a:lnTo>
                    <a:lnTo>
                      <a:pt x="22" y="453"/>
                    </a:lnTo>
                    <a:lnTo>
                      <a:pt x="12" y="528"/>
                    </a:lnTo>
                    <a:lnTo>
                      <a:pt x="1" y="678"/>
                    </a:lnTo>
                    <a:lnTo>
                      <a:pt x="1" y="840"/>
                    </a:lnTo>
                    <a:lnTo>
                      <a:pt x="22" y="904"/>
                    </a:lnTo>
                    <a:lnTo>
                      <a:pt x="33" y="979"/>
                    </a:lnTo>
                    <a:lnTo>
                      <a:pt x="65" y="1033"/>
                    </a:lnTo>
                    <a:lnTo>
                      <a:pt x="98" y="1098"/>
                    </a:lnTo>
                    <a:lnTo>
                      <a:pt x="130" y="1151"/>
                    </a:lnTo>
                    <a:lnTo>
                      <a:pt x="173" y="1195"/>
                    </a:lnTo>
                    <a:lnTo>
                      <a:pt x="216" y="1238"/>
                    </a:lnTo>
                    <a:lnTo>
                      <a:pt x="270" y="1270"/>
                    </a:lnTo>
                    <a:lnTo>
                      <a:pt x="324" y="1302"/>
                    </a:lnTo>
                    <a:lnTo>
                      <a:pt x="388" y="1334"/>
                    </a:lnTo>
                    <a:lnTo>
                      <a:pt x="453" y="1356"/>
                    </a:lnTo>
                    <a:lnTo>
                      <a:pt x="517" y="1367"/>
                    </a:lnTo>
                    <a:lnTo>
                      <a:pt x="678" y="1388"/>
                    </a:lnTo>
                    <a:lnTo>
                      <a:pt x="829" y="1377"/>
                    </a:lnTo>
                    <a:lnTo>
                      <a:pt x="904" y="1356"/>
                    </a:lnTo>
                    <a:lnTo>
                      <a:pt x="969" y="1345"/>
                    </a:lnTo>
                    <a:lnTo>
                      <a:pt x="1033" y="1313"/>
                    </a:lnTo>
                    <a:lnTo>
                      <a:pt x="1087" y="1281"/>
                    </a:lnTo>
                    <a:lnTo>
                      <a:pt x="1130" y="1248"/>
                    </a:lnTo>
                    <a:lnTo>
                      <a:pt x="1184" y="1205"/>
                    </a:lnTo>
                    <a:lnTo>
                      <a:pt x="1227" y="1162"/>
                    </a:lnTo>
                    <a:lnTo>
                      <a:pt x="1259" y="1108"/>
                    </a:lnTo>
                    <a:lnTo>
                      <a:pt x="1324" y="990"/>
                    </a:lnTo>
                    <a:lnTo>
                      <a:pt x="1367" y="850"/>
                    </a:lnTo>
                    <a:lnTo>
                      <a:pt x="1388" y="700"/>
                    </a:lnTo>
                    <a:lnTo>
                      <a:pt x="1367" y="549"/>
                    </a:lnTo>
                    <a:lnTo>
                      <a:pt x="1324" y="410"/>
                    </a:lnTo>
                    <a:lnTo>
                      <a:pt x="1270" y="291"/>
                    </a:lnTo>
                    <a:lnTo>
                      <a:pt x="1238" y="237"/>
                    </a:lnTo>
                    <a:lnTo>
                      <a:pt x="1195" y="194"/>
                    </a:lnTo>
                    <a:lnTo>
                      <a:pt x="1152" y="151"/>
                    </a:lnTo>
                    <a:lnTo>
                      <a:pt x="1098" y="108"/>
                    </a:lnTo>
                    <a:lnTo>
                      <a:pt x="1044" y="76"/>
                    </a:lnTo>
                    <a:lnTo>
                      <a:pt x="990" y="55"/>
                    </a:lnTo>
                    <a:lnTo>
                      <a:pt x="926" y="33"/>
                    </a:lnTo>
                    <a:lnTo>
                      <a:pt x="850" y="1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465800" y="1742125"/>
                <a:ext cx="34700" cy="34425"/>
              </a:xfrm>
              <a:custGeom>
                <a:rect b="b" l="l" r="r" t="t"/>
                <a:pathLst>
                  <a:path extrusionOk="0" h="1377" w="1388">
                    <a:moveTo>
                      <a:pt x="657" y="0"/>
                    </a:moveTo>
                    <a:lnTo>
                      <a:pt x="506" y="11"/>
                    </a:lnTo>
                    <a:lnTo>
                      <a:pt x="431" y="33"/>
                    </a:lnTo>
                    <a:lnTo>
                      <a:pt x="366" y="54"/>
                    </a:lnTo>
                    <a:lnTo>
                      <a:pt x="313" y="87"/>
                    </a:lnTo>
                    <a:lnTo>
                      <a:pt x="259" y="119"/>
                    </a:lnTo>
                    <a:lnTo>
                      <a:pt x="205" y="151"/>
                    </a:lnTo>
                    <a:lnTo>
                      <a:pt x="162" y="194"/>
                    </a:lnTo>
                    <a:lnTo>
                      <a:pt x="119" y="248"/>
                    </a:lnTo>
                    <a:lnTo>
                      <a:pt x="87" y="302"/>
                    </a:lnTo>
                    <a:lnTo>
                      <a:pt x="55" y="355"/>
                    </a:lnTo>
                    <a:lnTo>
                      <a:pt x="33" y="420"/>
                    </a:lnTo>
                    <a:lnTo>
                      <a:pt x="12" y="484"/>
                    </a:lnTo>
                    <a:lnTo>
                      <a:pt x="1" y="560"/>
                    </a:lnTo>
                    <a:lnTo>
                      <a:pt x="1" y="710"/>
                    </a:lnTo>
                    <a:lnTo>
                      <a:pt x="12" y="871"/>
                    </a:lnTo>
                    <a:lnTo>
                      <a:pt x="33" y="936"/>
                    </a:lnTo>
                    <a:lnTo>
                      <a:pt x="55" y="1001"/>
                    </a:lnTo>
                    <a:lnTo>
                      <a:pt x="87" y="1065"/>
                    </a:lnTo>
                    <a:lnTo>
                      <a:pt x="119" y="1119"/>
                    </a:lnTo>
                    <a:lnTo>
                      <a:pt x="151" y="1173"/>
                    </a:lnTo>
                    <a:lnTo>
                      <a:pt x="194" y="1216"/>
                    </a:lnTo>
                    <a:lnTo>
                      <a:pt x="248" y="1259"/>
                    </a:lnTo>
                    <a:lnTo>
                      <a:pt x="302" y="1291"/>
                    </a:lnTo>
                    <a:lnTo>
                      <a:pt x="356" y="1323"/>
                    </a:lnTo>
                    <a:lnTo>
                      <a:pt x="420" y="1345"/>
                    </a:lnTo>
                    <a:lnTo>
                      <a:pt x="485" y="1355"/>
                    </a:lnTo>
                    <a:lnTo>
                      <a:pt x="560" y="1366"/>
                    </a:lnTo>
                    <a:lnTo>
                      <a:pt x="710" y="1377"/>
                    </a:lnTo>
                    <a:lnTo>
                      <a:pt x="797" y="1377"/>
                    </a:lnTo>
                    <a:lnTo>
                      <a:pt x="872" y="1355"/>
                    </a:lnTo>
                    <a:lnTo>
                      <a:pt x="936" y="1345"/>
                    </a:lnTo>
                    <a:lnTo>
                      <a:pt x="1001" y="1323"/>
                    </a:lnTo>
                    <a:lnTo>
                      <a:pt x="1065" y="1291"/>
                    </a:lnTo>
                    <a:lnTo>
                      <a:pt x="1119" y="1259"/>
                    </a:lnTo>
                    <a:lnTo>
                      <a:pt x="1162" y="1216"/>
                    </a:lnTo>
                    <a:lnTo>
                      <a:pt x="1205" y="1173"/>
                    </a:lnTo>
                    <a:lnTo>
                      <a:pt x="1248" y="1130"/>
                    </a:lnTo>
                    <a:lnTo>
                      <a:pt x="1280" y="1076"/>
                    </a:lnTo>
                    <a:lnTo>
                      <a:pt x="1334" y="947"/>
                    </a:lnTo>
                    <a:lnTo>
                      <a:pt x="1366" y="807"/>
                    </a:lnTo>
                    <a:lnTo>
                      <a:pt x="1388" y="656"/>
                    </a:lnTo>
                    <a:lnTo>
                      <a:pt x="1356" y="506"/>
                    </a:lnTo>
                    <a:lnTo>
                      <a:pt x="1313" y="366"/>
                    </a:lnTo>
                    <a:lnTo>
                      <a:pt x="1248" y="259"/>
                    </a:lnTo>
                    <a:lnTo>
                      <a:pt x="1216" y="205"/>
                    </a:lnTo>
                    <a:lnTo>
                      <a:pt x="1173" y="162"/>
                    </a:lnTo>
                    <a:lnTo>
                      <a:pt x="1119" y="119"/>
                    </a:lnTo>
                    <a:lnTo>
                      <a:pt x="1065" y="87"/>
                    </a:lnTo>
                    <a:lnTo>
                      <a:pt x="1012" y="54"/>
                    </a:lnTo>
                    <a:lnTo>
                      <a:pt x="947" y="33"/>
                    </a:lnTo>
                    <a:lnTo>
                      <a:pt x="883" y="11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2039500" y="2528700"/>
                <a:ext cx="34700" cy="34975"/>
              </a:xfrm>
              <a:custGeom>
                <a:rect b="b" l="l" r="r" t="t"/>
                <a:pathLst>
                  <a:path extrusionOk="0" h="1399" w="1388">
                    <a:moveTo>
                      <a:pt x="667" y="1"/>
                    </a:moveTo>
                    <a:lnTo>
                      <a:pt x="517" y="22"/>
                    </a:lnTo>
                    <a:lnTo>
                      <a:pt x="377" y="76"/>
                    </a:lnTo>
                    <a:lnTo>
                      <a:pt x="259" y="140"/>
                    </a:lnTo>
                    <a:lnTo>
                      <a:pt x="216" y="173"/>
                    </a:lnTo>
                    <a:lnTo>
                      <a:pt x="162" y="216"/>
                    </a:lnTo>
                    <a:lnTo>
                      <a:pt x="130" y="269"/>
                    </a:lnTo>
                    <a:lnTo>
                      <a:pt x="87" y="323"/>
                    </a:lnTo>
                    <a:lnTo>
                      <a:pt x="65" y="377"/>
                    </a:lnTo>
                    <a:lnTo>
                      <a:pt x="44" y="442"/>
                    </a:lnTo>
                    <a:lnTo>
                      <a:pt x="22" y="506"/>
                    </a:lnTo>
                    <a:lnTo>
                      <a:pt x="12" y="571"/>
                    </a:lnTo>
                    <a:lnTo>
                      <a:pt x="1" y="732"/>
                    </a:lnTo>
                    <a:lnTo>
                      <a:pt x="22" y="882"/>
                    </a:lnTo>
                    <a:lnTo>
                      <a:pt x="33" y="958"/>
                    </a:lnTo>
                    <a:lnTo>
                      <a:pt x="65" y="1022"/>
                    </a:lnTo>
                    <a:lnTo>
                      <a:pt x="87" y="1076"/>
                    </a:lnTo>
                    <a:lnTo>
                      <a:pt x="119" y="1140"/>
                    </a:lnTo>
                    <a:lnTo>
                      <a:pt x="162" y="1183"/>
                    </a:lnTo>
                    <a:lnTo>
                      <a:pt x="205" y="1237"/>
                    </a:lnTo>
                    <a:lnTo>
                      <a:pt x="259" y="1269"/>
                    </a:lnTo>
                    <a:lnTo>
                      <a:pt x="313" y="1302"/>
                    </a:lnTo>
                    <a:lnTo>
                      <a:pt x="366" y="1334"/>
                    </a:lnTo>
                    <a:lnTo>
                      <a:pt x="431" y="1356"/>
                    </a:lnTo>
                    <a:lnTo>
                      <a:pt x="495" y="1377"/>
                    </a:lnTo>
                    <a:lnTo>
                      <a:pt x="571" y="1388"/>
                    </a:lnTo>
                    <a:lnTo>
                      <a:pt x="721" y="1399"/>
                    </a:lnTo>
                    <a:lnTo>
                      <a:pt x="883" y="1377"/>
                    </a:lnTo>
                    <a:lnTo>
                      <a:pt x="947" y="1356"/>
                    </a:lnTo>
                    <a:lnTo>
                      <a:pt x="1012" y="1334"/>
                    </a:lnTo>
                    <a:lnTo>
                      <a:pt x="1076" y="1313"/>
                    </a:lnTo>
                    <a:lnTo>
                      <a:pt x="1130" y="1280"/>
                    </a:lnTo>
                    <a:lnTo>
                      <a:pt x="1184" y="1237"/>
                    </a:lnTo>
                    <a:lnTo>
                      <a:pt x="1227" y="1194"/>
                    </a:lnTo>
                    <a:lnTo>
                      <a:pt x="1270" y="1140"/>
                    </a:lnTo>
                    <a:lnTo>
                      <a:pt x="1302" y="1087"/>
                    </a:lnTo>
                    <a:lnTo>
                      <a:pt x="1334" y="1033"/>
                    </a:lnTo>
                    <a:lnTo>
                      <a:pt x="1356" y="968"/>
                    </a:lnTo>
                    <a:lnTo>
                      <a:pt x="1366" y="904"/>
                    </a:lnTo>
                    <a:lnTo>
                      <a:pt x="1388" y="829"/>
                    </a:lnTo>
                    <a:lnTo>
                      <a:pt x="1388" y="678"/>
                    </a:lnTo>
                    <a:lnTo>
                      <a:pt x="1388" y="592"/>
                    </a:lnTo>
                    <a:lnTo>
                      <a:pt x="1377" y="517"/>
                    </a:lnTo>
                    <a:lnTo>
                      <a:pt x="1356" y="452"/>
                    </a:lnTo>
                    <a:lnTo>
                      <a:pt x="1334" y="388"/>
                    </a:lnTo>
                    <a:lnTo>
                      <a:pt x="1302" y="323"/>
                    </a:lnTo>
                    <a:lnTo>
                      <a:pt x="1270" y="269"/>
                    </a:lnTo>
                    <a:lnTo>
                      <a:pt x="1227" y="226"/>
                    </a:lnTo>
                    <a:lnTo>
                      <a:pt x="1184" y="183"/>
                    </a:lnTo>
                    <a:lnTo>
                      <a:pt x="1141" y="140"/>
                    </a:lnTo>
                    <a:lnTo>
                      <a:pt x="1087" y="108"/>
                    </a:lnTo>
                    <a:lnTo>
                      <a:pt x="958" y="54"/>
                    </a:lnTo>
                    <a:lnTo>
                      <a:pt x="818" y="11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465550" y="2528975"/>
                <a:ext cx="34950" cy="34700"/>
              </a:xfrm>
              <a:custGeom>
                <a:rect b="b" l="l" r="r" t="t"/>
                <a:pathLst>
                  <a:path extrusionOk="0" h="1388" w="1398">
                    <a:moveTo>
                      <a:pt x="667" y="0"/>
                    </a:moveTo>
                    <a:lnTo>
                      <a:pt x="516" y="11"/>
                    </a:lnTo>
                    <a:lnTo>
                      <a:pt x="441" y="33"/>
                    </a:lnTo>
                    <a:lnTo>
                      <a:pt x="376" y="54"/>
                    </a:lnTo>
                    <a:lnTo>
                      <a:pt x="323" y="86"/>
                    </a:lnTo>
                    <a:lnTo>
                      <a:pt x="258" y="119"/>
                    </a:lnTo>
                    <a:lnTo>
                      <a:pt x="215" y="162"/>
                    </a:lnTo>
                    <a:lnTo>
                      <a:pt x="172" y="205"/>
                    </a:lnTo>
                    <a:lnTo>
                      <a:pt x="129" y="248"/>
                    </a:lnTo>
                    <a:lnTo>
                      <a:pt x="97" y="301"/>
                    </a:lnTo>
                    <a:lnTo>
                      <a:pt x="65" y="355"/>
                    </a:lnTo>
                    <a:lnTo>
                      <a:pt x="43" y="420"/>
                    </a:lnTo>
                    <a:lnTo>
                      <a:pt x="22" y="495"/>
                    </a:lnTo>
                    <a:lnTo>
                      <a:pt x="11" y="560"/>
                    </a:lnTo>
                    <a:lnTo>
                      <a:pt x="0" y="721"/>
                    </a:lnTo>
                    <a:lnTo>
                      <a:pt x="22" y="871"/>
                    </a:lnTo>
                    <a:lnTo>
                      <a:pt x="43" y="947"/>
                    </a:lnTo>
                    <a:lnTo>
                      <a:pt x="65" y="1011"/>
                    </a:lnTo>
                    <a:lnTo>
                      <a:pt x="86" y="1065"/>
                    </a:lnTo>
                    <a:lnTo>
                      <a:pt x="129" y="1129"/>
                    </a:lnTo>
                    <a:lnTo>
                      <a:pt x="161" y="1172"/>
                    </a:lnTo>
                    <a:lnTo>
                      <a:pt x="204" y="1215"/>
                    </a:lnTo>
                    <a:lnTo>
                      <a:pt x="258" y="1258"/>
                    </a:lnTo>
                    <a:lnTo>
                      <a:pt x="312" y="1291"/>
                    </a:lnTo>
                    <a:lnTo>
                      <a:pt x="366" y="1323"/>
                    </a:lnTo>
                    <a:lnTo>
                      <a:pt x="430" y="1345"/>
                    </a:lnTo>
                    <a:lnTo>
                      <a:pt x="495" y="1366"/>
                    </a:lnTo>
                    <a:lnTo>
                      <a:pt x="570" y="1377"/>
                    </a:lnTo>
                    <a:lnTo>
                      <a:pt x="720" y="1388"/>
                    </a:lnTo>
                    <a:lnTo>
                      <a:pt x="807" y="1377"/>
                    </a:lnTo>
                    <a:lnTo>
                      <a:pt x="882" y="1366"/>
                    </a:lnTo>
                    <a:lnTo>
                      <a:pt x="946" y="1345"/>
                    </a:lnTo>
                    <a:lnTo>
                      <a:pt x="1011" y="1323"/>
                    </a:lnTo>
                    <a:lnTo>
                      <a:pt x="1075" y="1302"/>
                    </a:lnTo>
                    <a:lnTo>
                      <a:pt x="1129" y="1258"/>
                    </a:lnTo>
                    <a:lnTo>
                      <a:pt x="1172" y="1226"/>
                    </a:lnTo>
                    <a:lnTo>
                      <a:pt x="1215" y="1172"/>
                    </a:lnTo>
                    <a:lnTo>
                      <a:pt x="1258" y="1129"/>
                    </a:lnTo>
                    <a:lnTo>
                      <a:pt x="1290" y="1076"/>
                    </a:lnTo>
                    <a:lnTo>
                      <a:pt x="1344" y="947"/>
                    </a:lnTo>
                    <a:lnTo>
                      <a:pt x="1387" y="796"/>
                    </a:lnTo>
                    <a:lnTo>
                      <a:pt x="1398" y="635"/>
                    </a:lnTo>
                    <a:lnTo>
                      <a:pt x="1376" y="495"/>
                    </a:lnTo>
                    <a:lnTo>
                      <a:pt x="1323" y="366"/>
                    </a:lnTo>
                    <a:lnTo>
                      <a:pt x="1258" y="258"/>
                    </a:lnTo>
                    <a:lnTo>
                      <a:pt x="1183" y="162"/>
                    </a:lnTo>
                    <a:lnTo>
                      <a:pt x="1129" y="119"/>
                    </a:lnTo>
                    <a:lnTo>
                      <a:pt x="1086" y="86"/>
                    </a:lnTo>
                    <a:lnTo>
                      <a:pt x="1022" y="54"/>
                    </a:lnTo>
                    <a:lnTo>
                      <a:pt x="968" y="33"/>
                    </a:lnTo>
                    <a:lnTo>
                      <a:pt x="903" y="11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1411275" y="1271950"/>
                <a:ext cx="34700" cy="34700"/>
              </a:xfrm>
              <a:custGeom>
                <a:rect b="b" l="l" r="r" t="t"/>
                <a:pathLst>
                  <a:path extrusionOk="0" h="1388" w="1388">
                    <a:moveTo>
                      <a:pt x="677" y="1"/>
                    </a:moveTo>
                    <a:lnTo>
                      <a:pt x="527" y="22"/>
                    </a:lnTo>
                    <a:lnTo>
                      <a:pt x="452" y="33"/>
                    </a:lnTo>
                    <a:lnTo>
                      <a:pt x="387" y="54"/>
                    </a:lnTo>
                    <a:lnTo>
                      <a:pt x="323" y="87"/>
                    </a:lnTo>
                    <a:lnTo>
                      <a:pt x="269" y="119"/>
                    </a:lnTo>
                    <a:lnTo>
                      <a:pt x="215" y="151"/>
                    </a:lnTo>
                    <a:lnTo>
                      <a:pt x="172" y="194"/>
                    </a:lnTo>
                    <a:lnTo>
                      <a:pt x="129" y="237"/>
                    </a:lnTo>
                    <a:lnTo>
                      <a:pt x="97" y="291"/>
                    </a:lnTo>
                    <a:lnTo>
                      <a:pt x="65" y="345"/>
                    </a:lnTo>
                    <a:lnTo>
                      <a:pt x="43" y="409"/>
                    </a:lnTo>
                    <a:lnTo>
                      <a:pt x="22" y="474"/>
                    </a:lnTo>
                    <a:lnTo>
                      <a:pt x="11" y="549"/>
                    </a:lnTo>
                    <a:lnTo>
                      <a:pt x="0" y="700"/>
                    </a:lnTo>
                    <a:lnTo>
                      <a:pt x="11" y="861"/>
                    </a:lnTo>
                    <a:lnTo>
                      <a:pt x="22" y="925"/>
                    </a:lnTo>
                    <a:lnTo>
                      <a:pt x="43" y="1001"/>
                    </a:lnTo>
                    <a:lnTo>
                      <a:pt x="75" y="1054"/>
                    </a:lnTo>
                    <a:lnTo>
                      <a:pt x="108" y="1119"/>
                    </a:lnTo>
                    <a:lnTo>
                      <a:pt x="140" y="1162"/>
                    </a:lnTo>
                    <a:lnTo>
                      <a:pt x="183" y="1216"/>
                    </a:lnTo>
                    <a:lnTo>
                      <a:pt x="226" y="1248"/>
                    </a:lnTo>
                    <a:lnTo>
                      <a:pt x="280" y="1291"/>
                    </a:lnTo>
                    <a:lnTo>
                      <a:pt x="344" y="1323"/>
                    </a:lnTo>
                    <a:lnTo>
                      <a:pt x="398" y="1345"/>
                    </a:lnTo>
                    <a:lnTo>
                      <a:pt x="473" y="1366"/>
                    </a:lnTo>
                    <a:lnTo>
                      <a:pt x="538" y="1377"/>
                    </a:lnTo>
                    <a:lnTo>
                      <a:pt x="699" y="1388"/>
                    </a:lnTo>
                    <a:lnTo>
                      <a:pt x="774" y="1388"/>
                    </a:lnTo>
                    <a:lnTo>
                      <a:pt x="850" y="1377"/>
                    </a:lnTo>
                    <a:lnTo>
                      <a:pt x="925" y="1355"/>
                    </a:lnTo>
                    <a:lnTo>
                      <a:pt x="989" y="1334"/>
                    </a:lnTo>
                    <a:lnTo>
                      <a:pt x="1043" y="1312"/>
                    </a:lnTo>
                    <a:lnTo>
                      <a:pt x="1097" y="1280"/>
                    </a:lnTo>
                    <a:lnTo>
                      <a:pt x="1151" y="1237"/>
                    </a:lnTo>
                    <a:lnTo>
                      <a:pt x="1194" y="1194"/>
                    </a:lnTo>
                    <a:lnTo>
                      <a:pt x="1237" y="1151"/>
                    </a:lnTo>
                    <a:lnTo>
                      <a:pt x="1269" y="1097"/>
                    </a:lnTo>
                    <a:lnTo>
                      <a:pt x="1323" y="979"/>
                    </a:lnTo>
                    <a:lnTo>
                      <a:pt x="1366" y="839"/>
                    </a:lnTo>
                    <a:lnTo>
                      <a:pt x="1387" y="689"/>
                    </a:lnTo>
                    <a:lnTo>
                      <a:pt x="1366" y="538"/>
                    </a:lnTo>
                    <a:lnTo>
                      <a:pt x="1323" y="398"/>
                    </a:lnTo>
                    <a:lnTo>
                      <a:pt x="1258" y="280"/>
                    </a:lnTo>
                    <a:lnTo>
                      <a:pt x="1226" y="226"/>
                    </a:lnTo>
                    <a:lnTo>
                      <a:pt x="1183" y="183"/>
                    </a:lnTo>
                    <a:lnTo>
                      <a:pt x="1140" y="140"/>
                    </a:lnTo>
                    <a:lnTo>
                      <a:pt x="1086" y="108"/>
                    </a:lnTo>
                    <a:lnTo>
                      <a:pt x="1032" y="76"/>
                    </a:lnTo>
                    <a:lnTo>
                      <a:pt x="968" y="44"/>
                    </a:lnTo>
                    <a:lnTo>
                      <a:pt x="903" y="33"/>
                    </a:lnTo>
                    <a:lnTo>
                      <a:pt x="839" y="11"/>
                    </a:lnTo>
                    <a:lnTo>
                      <a:pt x="6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1097000" y="1271950"/>
                <a:ext cx="34450" cy="34975"/>
              </a:xfrm>
              <a:custGeom>
                <a:rect b="b" l="l" r="r" t="t"/>
                <a:pathLst>
                  <a:path extrusionOk="0" h="1399" w="1378">
                    <a:moveTo>
                      <a:pt x="667" y="1"/>
                    </a:moveTo>
                    <a:lnTo>
                      <a:pt x="506" y="22"/>
                    </a:lnTo>
                    <a:lnTo>
                      <a:pt x="442" y="44"/>
                    </a:lnTo>
                    <a:lnTo>
                      <a:pt x="366" y="65"/>
                    </a:lnTo>
                    <a:lnTo>
                      <a:pt x="313" y="87"/>
                    </a:lnTo>
                    <a:lnTo>
                      <a:pt x="259" y="130"/>
                    </a:lnTo>
                    <a:lnTo>
                      <a:pt x="205" y="162"/>
                    </a:lnTo>
                    <a:lnTo>
                      <a:pt x="162" y="205"/>
                    </a:lnTo>
                    <a:lnTo>
                      <a:pt x="119" y="259"/>
                    </a:lnTo>
                    <a:lnTo>
                      <a:pt x="87" y="312"/>
                    </a:lnTo>
                    <a:lnTo>
                      <a:pt x="55" y="366"/>
                    </a:lnTo>
                    <a:lnTo>
                      <a:pt x="33" y="431"/>
                    </a:lnTo>
                    <a:lnTo>
                      <a:pt x="22" y="495"/>
                    </a:lnTo>
                    <a:lnTo>
                      <a:pt x="1" y="570"/>
                    </a:lnTo>
                    <a:lnTo>
                      <a:pt x="1" y="721"/>
                    </a:lnTo>
                    <a:lnTo>
                      <a:pt x="1" y="807"/>
                    </a:lnTo>
                    <a:lnTo>
                      <a:pt x="12" y="882"/>
                    </a:lnTo>
                    <a:lnTo>
                      <a:pt x="33" y="947"/>
                    </a:lnTo>
                    <a:lnTo>
                      <a:pt x="55" y="1011"/>
                    </a:lnTo>
                    <a:lnTo>
                      <a:pt x="87" y="1065"/>
                    </a:lnTo>
                    <a:lnTo>
                      <a:pt x="119" y="1119"/>
                    </a:lnTo>
                    <a:lnTo>
                      <a:pt x="162" y="1173"/>
                    </a:lnTo>
                    <a:lnTo>
                      <a:pt x="205" y="1216"/>
                    </a:lnTo>
                    <a:lnTo>
                      <a:pt x="248" y="1259"/>
                    </a:lnTo>
                    <a:lnTo>
                      <a:pt x="302" y="1291"/>
                    </a:lnTo>
                    <a:lnTo>
                      <a:pt x="420" y="1345"/>
                    </a:lnTo>
                    <a:lnTo>
                      <a:pt x="560" y="1377"/>
                    </a:lnTo>
                    <a:lnTo>
                      <a:pt x="721" y="1398"/>
                    </a:lnTo>
                    <a:lnTo>
                      <a:pt x="872" y="1366"/>
                    </a:lnTo>
                    <a:lnTo>
                      <a:pt x="1001" y="1323"/>
                    </a:lnTo>
                    <a:lnTo>
                      <a:pt x="1119" y="1259"/>
                    </a:lnTo>
                    <a:lnTo>
                      <a:pt x="1173" y="1216"/>
                    </a:lnTo>
                    <a:lnTo>
                      <a:pt x="1216" y="1173"/>
                    </a:lnTo>
                    <a:lnTo>
                      <a:pt x="1259" y="1130"/>
                    </a:lnTo>
                    <a:lnTo>
                      <a:pt x="1291" y="1076"/>
                    </a:lnTo>
                    <a:lnTo>
                      <a:pt x="1323" y="1022"/>
                    </a:lnTo>
                    <a:lnTo>
                      <a:pt x="1345" y="958"/>
                    </a:lnTo>
                    <a:lnTo>
                      <a:pt x="1366" y="893"/>
                    </a:lnTo>
                    <a:lnTo>
                      <a:pt x="1377" y="829"/>
                    </a:lnTo>
                    <a:lnTo>
                      <a:pt x="1377" y="667"/>
                    </a:lnTo>
                    <a:lnTo>
                      <a:pt x="1366" y="517"/>
                    </a:lnTo>
                    <a:lnTo>
                      <a:pt x="1345" y="441"/>
                    </a:lnTo>
                    <a:lnTo>
                      <a:pt x="1323" y="377"/>
                    </a:lnTo>
                    <a:lnTo>
                      <a:pt x="1291" y="323"/>
                    </a:lnTo>
                    <a:lnTo>
                      <a:pt x="1259" y="259"/>
                    </a:lnTo>
                    <a:lnTo>
                      <a:pt x="1227" y="216"/>
                    </a:lnTo>
                    <a:lnTo>
                      <a:pt x="1173" y="173"/>
                    </a:lnTo>
                    <a:lnTo>
                      <a:pt x="1130" y="130"/>
                    </a:lnTo>
                    <a:lnTo>
                      <a:pt x="1076" y="97"/>
                    </a:lnTo>
                    <a:lnTo>
                      <a:pt x="1022" y="65"/>
                    </a:lnTo>
                    <a:lnTo>
                      <a:pt x="958" y="44"/>
                    </a:lnTo>
                    <a:lnTo>
                      <a:pt x="893" y="22"/>
                    </a:lnTo>
                    <a:lnTo>
                      <a:pt x="818" y="11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387575" y="2292400"/>
                <a:ext cx="35250" cy="34975"/>
              </a:xfrm>
              <a:custGeom>
                <a:rect b="b" l="l" r="r" t="t"/>
                <a:pathLst>
                  <a:path extrusionOk="0" h="1399" w="1410">
                    <a:moveTo>
                      <a:pt x="710" y="1"/>
                    </a:moveTo>
                    <a:lnTo>
                      <a:pt x="560" y="12"/>
                    </a:lnTo>
                    <a:lnTo>
                      <a:pt x="485" y="22"/>
                    </a:lnTo>
                    <a:lnTo>
                      <a:pt x="420" y="44"/>
                    </a:lnTo>
                    <a:lnTo>
                      <a:pt x="356" y="65"/>
                    </a:lnTo>
                    <a:lnTo>
                      <a:pt x="302" y="98"/>
                    </a:lnTo>
                    <a:lnTo>
                      <a:pt x="248" y="130"/>
                    </a:lnTo>
                    <a:lnTo>
                      <a:pt x="205" y="173"/>
                    </a:lnTo>
                    <a:lnTo>
                      <a:pt x="162" y="216"/>
                    </a:lnTo>
                    <a:lnTo>
                      <a:pt x="119" y="270"/>
                    </a:lnTo>
                    <a:lnTo>
                      <a:pt x="87" y="323"/>
                    </a:lnTo>
                    <a:lnTo>
                      <a:pt x="65" y="388"/>
                    </a:lnTo>
                    <a:lnTo>
                      <a:pt x="22" y="517"/>
                    </a:lnTo>
                    <a:lnTo>
                      <a:pt x="1" y="678"/>
                    </a:lnTo>
                    <a:lnTo>
                      <a:pt x="1" y="753"/>
                    </a:lnTo>
                    <a:lnTo>
                      <a:pt x="1" y="829"/>
                    </a:lnTo>
                    <a:lnTo>
                      <a:pt x="22" y="904"/>
                    </a:lnTo>
                    <a:lnTo>
                      <a:pt x="44" y="969"/>
                    </a:lnTo>
                    <a:lnTo>
                      <a:pt x="65" y="1033"/>
                    </a:lnTo>
                    <a:lnTo>
                      <a:pt x="108" y="1098"/>
                    </a:lnTo>
                    <a:lnTo>
                      <a:pt x="151" y="1151"/>
                    </a:lnTo>
                    <a:lnTo>
                      <a:pt x="194" y="1205"/>
                    </a:lnTo>
                    <a:lnTo>
                      <a:pt x="248" y="1248"/>
                    </a:lnTo>
                    <a:lnTo>
                      <a:pt x="302" y="1291"/>
                    </a:lnTo>
                    <a:lnTo>
                      <a:pt x="366" y="1334"/>
                    </a:lnTo>
                    <a:lnTo>
                      <a:pt x="431" y="1356"/>
                    </a:lnTo>
                    <a:lnTo>
                      <a:pt x="495" y="1377"/>
                    </a:lnTo>
                    <a:lnTo>
                      <a:pt x="571" y="1399"/>
                    </a:lnTo>
                    <a:lnTo>
                      <a:pt x="721" y="1399"/>
                    </a:lnTo>
                    <a:lnTo>
                      <a:pt x="872" y="1388"/>
                    </a:lnTo>
                    <a:lnTo>
                      <a:pt x="1011" y="1345"/>
                    </a:lnTo>
                    <a:lnTo>
                      <a:pt x="1065" y="1313"/>
                    </a:lnTo>
                    <a:lnTo>
                      <a:pt x="1119" y="1280"/>
                    </a:lnTo>
                    <a:lnTo>
                      <a:pt x="1173" y="1248"/>
                    </a:lnTo>
                    <a:lnTo>
                      <a:pt x="1216" y="1205"/>
                    </a:lnTo>
                    <a:lnTo>
                      <a:pt x="1259" y="1151"/>
                    </a:lnTo>
                    <a:lnTo>
                      <a:pt x="1291" y="1098"/>
                    </a:lnTo>
                    <a:lnTo>
                      <a:pt x="1356" y="979"/>
                    </a:lnTo>
                    <a:lnTo>
                      <a:pt x="1388" y="850"/>
                    </a:lnTo>
                    <a:lnTo>
                      <a:pt x="1409" y="700"/>
                    </a:lnTo>
                    <a:lnTo>
                      <a:pt x="1388" y="538"/>
                    </a:lnTo>
                    <a:lnTo>
                      <a:pt x="1345" y="409"/>
                    </a:lnTo>
                    <a:lnTo>
                      <a:pt x="1291" y="291"/>
                    </a:lnTo>
                    <a:lnTo>
                      <a:pt x="1248" y="237"/>
                    </a:lnTo>
                    <a:lnTo>
                      <a:pt x="1216" y="184"/>
                    </a:lnTo>
                    <a:lnTo>
                      <a:pt x="1162" y="141"/>
                    </a:lnTo>
                    <a:lnTo>
                      <a:pt x="1119" y="108"/>
                    </a:lnTo>
                    <a:lnTo>
                      <a:pt x="1065" y="76"/>
                    </a:lnTo>
                    <a:lnTo>
                      <a:pt x="1001" y="44"/>
                    </a:lnTo>
                    <a:lnTo>
                      <a:pt x="936" y="22"/>
                    </a:lnTo>
                    <a:lnTo>
                      <a:pt x="861" y="12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2117475" y="2292675"/>
                <a:ext cx="34425" cy="34700"/>
              </a:xfrm>
              <a:custGeom>
                <a:rect b="b" l="l" r="r" t="t"/>
                <a:pathLst>
                  <a:path extrusionOk="0" h="1388" w="1377">
                    <a:moveTo>
                      <a:pt x="667" y="1"/>
                    </a:moveTo>
                    <a:lnTo>
                      <a:pt x="506" y="11"/>
                    </a:lnTo>
                    <a:lnTo>
                      <a:pt x="441" y="33"/>
                    </a:lnTo>
                    <a:lnTo>
                      <a:pt x="377" y="54"/>
                    </a:lnTo>
                    <a:lnTo>
                      <a:pt x="312" y="87"/>
                    </a:lnTo>
                    <a:lnTo>
                      <a:pt x="258" y="119"/>
                    </a:lnTo>
                    <a:lnTo>
                      <a:pt x="204" y="151"/>
                    </a:lnTo>
                    <a:lnTo>
                      <a:pt x="161" y="194"/>
                    </a:lnTo>
                    <a:lnTo>
                      <a:pt x="118" y="248"/>
                    </a:lnTo>
                    <a:lnTo>
                      <a:pt x="86" y="302"/>
                    </a:lnTo>
                    <a:lnTo>
                      <a:pt x="65" y="355"/>
                    </a:lnTo>
                    <a:lnTo>
                      <a:pt x="32" y="420"/>
                    </a:lnTo>
                    <a:lnTo>
                      <a:pt x="22" y="484"/>
                    </a:lnTo>
                    <a:lnTo>
                      <a:pt x="11" y="560"/>
                    </a:lnTo>
                    <a:lnTo>
                      <a:pt x="0" y="710"/>
                    </a:lnTo>
                    <a:lnTo>
                      <a:pt x="11" y="796"/>
                    </a:lnTo>
                    <a:lnTo>
                      <a:pt x="22" y="872"/>
                    </a:lnTo>
                    <a:lnTo>
                      <a:pt x="32" y="936"/>
                    </a:lnTo>
                    <a:lnTo>
                      <a:pt x="54" y="1001"/>
                    </a:lnTo>
                    <a:lnTo>
                      <a:pt x="86" y="1065"/>
                    </a:lnTo>
                    <a:lnTo>
                      <a:pt x="118" y="1119"/>
                    </a:lnTo>
                    <a:lnTo>
                      <a:pt x="161" y="1162"/>
                    </a:lnTo>
                    <a:lnTo>
                      <a:pt x="204" y="1205"/>
                    </a:lnTo>
                    <a:lnTo>
                      <a:pt x="247" y="1248"/>
                    </a:lnTo>
                    <a:lnTo>
                      <a:pt x="301" y="1280"/>
                    </a:lnTo>
                    <a:lnTo>
                      <a:pt x="430" y="1334"/>
                    </a:lnTo>
                    <a:lnTo>
                      <a:pt x="570" y="1377"/>
                    </a:lnTo>
                    <a:lnTo>
                      <a:pt x="721" y="1388"/>
                    </a:lnTo>
                    <a:lnTo>
                      <a:pt x="871" y="1355"/>
                    </a:lnTo>
                    <a:lnTo>
                      <a:pt x="1011" y="1312"/>
                    </a:lnTo>
                    <a:lnTo>
                      <a:pt x="1118" y="1248"/>
                    </a:lnTo>
                    <a:lnTo>
                      <a:pt x="1172" y="1216"/>
                    </a:lnTo>
                    <a:lnTo>
                      <a:pt x="1215" y="1173"/>
                    </a:lnTo>
                    <a:lnTo>
                      <a:pt x="1258" y="1119"/>
                    </a:lnTo>
                    <a:lnTo>
                      <a:pt x="1291" y="1065"/>
                    </a:lnTo>
                    <a:lnTo>
                      <a:pt x="1323" y="1011"/>
                    </a:lnTo>
                    <a:lnTo>
                      <a:pt x="1344" y="958"/>
                    </a:lnTo>
                    <a:lnTo>
                      <a:pt x="1366" y="882"/>
                    </a:lnTo>
                    <a:lnTo>
                      <a:pt x="1377" y="818"/>
                    </a:lnTo>
                    <a:lnTo>
                      <a:pt x="1377" y="656"/>
                    </a:lnTo>
                    <a:lnTo>
                      <a:pt x="1366" y="506"/>
                    </a:lnTo>
                    <a:lnTo>
                      <a:pt x="1344" y="431"/>
                    </a:lnTo>
                    <a:lnTo>
                      <a:pt x="1323" y="366"/>
                    </a:lnTo>
                    <a:lnTo>
                      <a:pt x="1291" y="312"/>
                    </a:lnTo>
                    <a:lnTo>
                      <a:pt x="1258" y="259"/>
                    </a:lnTo>
                    <a:lnTo>
                      <a:pt x="1226" y="205"/>
                    </a:lnTo>
                    <a:lnTo>
                      <a:pt x="1183" y="162"/>
                    </a:lnTo>
                    <a:lnTo>
                      <a:pt x="1129" y="119"/>
                    </a:lnTo>
                    <a:lnTo>
                      <a:pt x="1075" y="87"/>
                    </a:lnTo>
                    <a:lnTo>
                      <a:pt x="1022" y="54"/>
                    </a:lnTo>
                    <a:lnTo>
                      <a:pt x="957" y="33"/>
                    </a:lnTo>
                    <a:lnTo>
                      <a:pt x="893" y="11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1096750" y="3001300"/>
                <a:ext cx="34950" cy="35500"/>
              </a:xfrm>
              <a:custGeom>
                <a:rect b="b" l="l" r="r" t="t"/>
                <a:pathLst>
                  <a:path extrusionOk="0" h="1420" w="1398">
                    <a:moveTo>
                      <a:pt x="624" y="0"/>
                    </a:moveTo>
                    <a:lnTo>
                      <a:pt x="548" y="11"/>
                    </a:lnTo>
                    <a:lnTo>
                      <a:pt x="473" y="33"/>
                    </a:lnTo>
                    <a:lnTo>
                      <a:pt x="409" y="54"/>
                    </a:lnTo>
                    <a:lnTo>
                      <a:pt x="344" y="86"/>
                    </a:lnTo>
                    <a:lnTo>
                      <a:pt x="280" y="119"/>
                    </a:lnTo>
                    <a:lnTo>
                      <a:pt x="226" y="162"/>
                    </a:lnTo>
                    <a:lnTo>
                      <a:pt x="183" y="215"/>
                    </a:lnTo>
                    <a:lnTo>
                      <a:pt x="129" y="269"/>
                    </a:lnTo>
                    <a:lnTo>
                      <a:pt x="97" y="323"/>
                    </a:lnTo>
                    <a:lnTo>
                      <a:pt x="65" y="387"/>
                    </a:lnTo>
                    <a:lnTo>
                      <a:pt x="32" y="452"/>
                    </a:lnTo>
                    <a:lnTo>
                      <a:pt x="11" y="527"/>
                    </a:lnTo>
                    <a:lnTo>
                      <a:pt x="0" y="603"/>
                    </a:lnTo>
                    <a:lnTo>
                      <a:pt x="0" y="678"/>
                    </a:lnTo>
                    <a:lnTo>
                      <a:pt x="0" y="828"/>
                    </a:lnTo>
                    <a:lnTo>
                      <a:pt x="32" y="968"/>
                    </a:lnTo>
                    <a:lnTo>
                      <a:pt x="65" y="1022"/>
                    </a:lnTo>
                    <a:lnTo>
                      <a:pt x="86" y="1086"/>
                    </a:lnTo>
                    <a:lnTo>
                      <a:pt x="118" y="1140"/>
                    </a:lnTo>
                    <a:lnTo>
                      <a:pt x="161" y="1183"/>
                    </a:lnTo>
                    <a:lnTo>
                      <a:pt x="204" y="1226"/>
                    </a:lnTo>
                    <a:lnTo>
                      <a:pt x="258" y="1269"/>
                    </a:lnTo>
                    <a:lnTo>
                      <a:pt x="366" y="1334"/>
                    </a:lnTo>
                    <a:lnTo>
                      <a:pt x="505" y="1387"/>
                    </a:lnTo>
                    <a:lnTo>
                      <a:pt x="656" y="1420"/>
                    </a:lnTo>
                    <a:lnTo>
                      <a:pt x="807" y="1398"/>
                    </a:lnTo>
                    <a:lnTo>
                      <a:pt x="946" y="1366"/>
                    </a:lnTo>
                    <a:lnTo>
                      <a:pt x="1065" y="1323"/>
                    </a:lnTo>
                    <a:lnTo>
                      <a:pt x="1129" y="1291"/>
                    </a:lnTo>
                    <a:lnTo>
                      <a:pt x="1172" y="1248"/>
                    </a:lnTo>
                    <a:lnTo>
                      <a:pt x="1215" y="1205"/>
                    </a:lnTo>
                    <a:lnTo>
                      <a:pt x="1258" y="1162"/>
                    </a:lnTo>
                    <a:lnTo>
                      <a:pt x="1301" y="1108"/>
                    </a:lnTo>
                    <a:lnTo>
                      <a:pt x="1333" y="1054"/>
                    </a:lnTo>
                    <a:lnTo>
                      <a:pt x="1355" y="990"/>
                    </a:lnTo>
                    <a:lnTo>
                      <a:pt x="1376" y="914"/>
                    </a:lnTo>
                    <a:lnTo>
                      <a:pt x="1387" y="850"/>
                    </a:lnTo>
                    <a:lnTo>
                      <a:pt x="1398" y="764"/>
                    </a:lnTo>
                    <a:lnTo>
                      <a:pt x="1398" y="613"/>
                    </a:lnTo>
                    <a:lnTo>
                      <a:pt x="1376" y="473"/>
                    </a:lnTo>
                    <a:lnTo>
                      <a:pt x="1355" y="409"/>
                    </a:lnTo>
                    <a:lnTo>
                      <a:pt x="1333" y="355"/>
                    </a:lnTo>
                    <a:lnTo>
                      <a:pt x="1301" y="301"/>
                    </a:lnTo>
                    <a:lnTo>
                      <a:pt x="1258" y="248"/>
                    </a:lnTo>
                    <a:lnTo>
                      <a:pt x="1215" y="205"/>
                    </a:lnTo>
                    <a:lnTo>
                      <a:pt x="1172" y="162"/>
                    </a:lnTo>
                    <a:lnTo>
                      <a:pt x="1118" y="119"/>
                    </a:lnTo>
                    <a:lnTo>
                      <a:pt x="1054" y="86"/>
                    </a:lnTo>
                    <a:lnTo>
                      <a:pt x="925" y="33"/>
                    </a:lnTo>
                    <a:lnTo>
                      <a:pt x="774" y="11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1410725" y="3001300"/>
                <a:ext cx="35250" cy="35225"/>
              </a:xfrm>
              <a:custGeom>
                <a:rect b="b" l="l" r="r" t="t"/>
                <a:pathLst>
                  <a:path extrusionOk="0" h="1409" w="1410">
                    <a:moveTo>
                      <a:pt x="603" y="0"/>
                    </a:moveTo>
                    <a:lnTo>
                      <a:pt x="527" y="22"/>
                    </a:lnTo>
                    <a:lnTo>
                      <a:pt x="452" y="33"/>
                    </a:lnTo>
                    <a:lnTo>
                      <a:pt x="388" y="65"/>
                    </a:lnTo>
                    <a:lnTo>
                      <a:pt x="334" y="97"/>
                    </a:lnTo>
                    <a:lnTo>
                      <a:pt x="269" y="140"/>
                    </a:lnTo>
                    <a:lnTo>
                      <a:pt x="216" y="183"/>
                    </a:lnTo>
                    <a:lnTo>
                      <a:pt x="173" y="237"/>
                    </a:lnTo>
                    <a:lnTo>
                      <a:pt x="130" y="291"/>
                    </a:lnTo>
                    <a:lnTo>
                      <a:pt x="87" y="355"/>
                    </a:lnTo>
                    <a:lnTo>
                      <a:pt x="54" y="420"/>
                    </a:lnTo>
                    <a:lnTo>
                      <a:pt x="33" y="484"/>
                    </a:lnTo>
                    <a:lnTo>
                      <a:pt x="11" y="559"/>
                    </a:lnTo>
                    <a:lnTo>
                      <a:pt x="11" y="624"/>
                    </a:lnTo>
                    <a:lnTo>
                      <a:pt x="1" y="710"/>
                    </a:lnTo>
                    <a:lnTo>
                      <a:pt x="22" y="861"/>
                    </a:lnTo>
                    <a:lnTo>
                      <a:pt x="54" y="990"/>
                    </a:lnTo>
                    <a:lnTo>
                      <a:pt x="108" y="1108"/>
                    </a:lnTo>
                    <a:lnTo>
                      <a:pt x="151" y="1162"/>
                    </a:lnTo>
                    <a:lnTo>
                      <a:pt x="183" y="1205"/>
                    </a:lnTo>
                    <a:lnTo>
                      <a:pt x="280" y="1291"/>
                    </a:lnTo>
                    <a:lnTo>
                      <a:pt x="388" y="1344"/>
                    </a:lnTo>
                    <a:lnTo>
                      <a:pt x="517" y="1387"/>
                    </a:lnTo>
                    <a:lnTo>
                      <a:pt x="656" y="1409"/>
                    </a:lnTo>
                    <a:lnTo>
                      <a:pt x="732" y="1409"/>
                    </a:lnTo>
                    <a:lnTo>
                      <a:pt x="807" y="1398"/>
                    </a:lnTo>
                    <a:lnTo>
                      <a:pt x="882" y="1387"/>
                    </a:lnTo>
                    <a:lnTo>
                      <a:pt x="958" y="1366"/>
                    </a:lnTo>
                    <a:lnTo>
                      <a:pt x="1022" y="1334"/>
                    </a:lnTo>
                    <a:lnTo>
                      <a:pt x="1087" y="1301"/>
                    </a:lnTo>
                    <a:lnTo>
                      <a:pt x="1140" y="1269"/>
                    </a:lnTo>
                    <a:lnTo>
                      <a:pt x="1194" y="1226"/>
                    </a:lnTo>
                    <a:lnTo>
                      <a:pt x="1248" y="1172"/>
                    </a:lnTo>
                    <a:lnTo>
                      <a:pt x="1291" y="1129"/>
                    </a:lnTo>
                    <a:lnTo>
                      <a:pt x="1323" y="1065"/>
                    </a:lnTo>
                    <a:lnTo>
                      <a:pt x="1355" y="1011"/>
                    </a:lnTo>
                    <a:lnTo>
                      <a:pt x="1377" y="947"/>
                    </a:lnTo>
                    <a:lnTo>
                      <a:pt x="1398" y="882"/>
                    </a:lnTo>
                    <a:lnTo>
                      <a:pt x="1409" y="807"/>
                    </a:lnTo>
                    <a:lnTo>
                      <a:pt x="1409" y="732"/>
                    </a:lnTo>
                    <a:lnTo>
                      <a:pt x="1398" y="581"/>
                    </a:lnTo>
                    <a:lnTo>
                      <a:pt x="1366" y="441"/>
                    </a:lnTo>
                    <a:lnTo>
                      <a:pt x="1345" y="377"/>
                    </a:lnTo>
                    <a:lnTo>
                      <a:pt x="1323" y="323"/>
                    </a:lnTo>
                    <a:lnTo>
                      <a:pt x="1280" y="269"/>
                    </a:lnTo>
                    <a:lnTo>
                      <a:pt x="1248" y="226"/>
                    </a:lnTo>
                    <a:lnTo>
                      <a:pt x="1205" y="172"/>
                    </a:lnTo>
                    <a:lnTo>
                      <a:pt x="1151" y="140"/>
                    </a:lnTo>
                    <a:lnTo>
                      <a:pt x="1097" y="108"/>
                    </a:lnTo>
                    <a:lnTo>
                      <a:pt x="1033" y="76"/>
                    </a:lnTo>
                    <a:lnTo>
                      <a:pt x="904" y="33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1647550" y="2923875"/>
                <a:ext cx="34975" cy="34700"/>
              </a:xfrm>
              <a:custGeom>
                <a:rect b="b" l="l" r="r" t="t"/>
                <a:pathLst>
                  <a:path extrusionOk="0" h="1388" w="1399">
                    <a:moveTo>
                      <a:pt x="560" y="0"/>
                    </a:moveTo>
                    <a:lnTo>
                      <a:pt x="496" y="11"/>
                    </a:lnTo>
                    <a:lnTo>
                      <a:pt x="420" y="33"/>
                    </a:lnTo>
                    <a:lnTo>
                      <a:pt x="356" y="54"/>
                    </a:lnTo>
                    <a:lnTo>
                      <a:pt x="302" y="87"/>
                    </a:lnTo>
                    <a:lnTo>
                      <a:pt x="248" y="119"/>
                    </a:lnTo>
                    <a:lnTo>
                      <a:pt x="194" y="162"/>
                    </a:lnTo>
                    <a:lnTo>
                      <a:pt x="151" y="205"/>
                    </a:lnTo>
                    <a:lnTo>
                      <a:pt x="119" y="259"/>
                    </a:lnTo>
                    <a:lnTo>
                      <a:pt x="87" y="312"/>
                    </a:lnTo>
                    <a:lnTo>
                      <a:pt x="55" y="366"/>
                    </a:lnTo>
                    <a:lnTo>
                      <a:pt x="33" y="441"/>
                    </a:lnTo>
                    <a:lnTo>
                      <a:pt x="12" y="506"/>
                    </a:lnTo>
                    <a:lnTo>
                      <a:pt x="1" y="667"/>
                    </a:lnTo>
                    <a:lnTo>
                      <a:pt x="1" y="818"/>
                    </a:lnTo>
                    <a:lnTo>
                      <a:pt x="12" y="893"/>
                    </a:lnTo>
                    <a:lnTo>
                      <a:pt x="33" y="957"/>
                    </a:lnTo>
                    <a:lnTo>
                      <a:pt x="55" y="1022"/>
                    </a:lnTo>
                    <a:lnTo>
                      <a:pt x="87" y="1076"/>
                    </a:lnTo>
                    <a:lnTo>
                      <a:pt x="119" y="1130"/>
                    </a:lnTo>
                    <a:lnTo>
                      <a:pt x="162" y="1183"/>
                    </a:lnTo>
                    <a:lnTo>
                      <a:pt x="205" y="1226"/>
                    </a:lnTo>
                    <a:lnTo>
                      <a:pt x="259" y="1259"/>
                    </a:lnTo>
                    <a:lnTo>
                      <a:pt x="313" y="1291"/>
                    </a:lnTo>
                    <a:lnTo>
                      <a:pt x="367" y="1323"/>
                    </a:lnTo>
                    <a:lnTo>
                      <a:pt x="442" y="1345"/>
                    </a:lnTo>
                    <a:lnTo>
                      <a:pt x="506" y="1366"/>
                    </a:lnTo>
                    <a:lnTo>
                      <a:pt x="668" y="1388"/>
                    </a:lnTo>
                    <a:lnTo>
                      <a:pt x="818" y="1377"/>
                    </a:lnTo>
                    <a:lnTo>
                      <a:pt x="893" y="1366"/>
                    </a:lnTo>
                    <a:lnTo>
                      <a:pt x="958" y="1345"/>
                    </a:lnTo>
                    <a:lnTo>
                      <a:pt x="1012" y="1323"/>
                    </a:lnTo>
                    <a:lnTo>
                      <a:pt x="1076" y="1291"/>
                    </a:lnTo>
                    <a:lnTo>
                      <a:pt x="1130" y="1259"/>
                    </a:lnTo>
                    <a:lnTo>
                      <a:pt x="1173" y="1216"/>
                    </a:lnTo>
                    <a:lnTo>
                      <a:pt x="1216" y="1173"/>
                    </a:lnTo>
                    <a:lnTo>
                      <a:pt x="1259" y="1119"/>
                    </a:lnTo>
                    <a:lnTo>
                      <a:pt x="1324" y="1001"/>
                    </a:lnTo>
                    <a:lnTo>
                      <a:pt x="1367" y="871"/>
                    </a:lnTo>
                    <a:lnTo>
                      <a:pt x="1399" y="721"/>
                    </a:lnTo>
                    <a:lnTo>
                      <a:pt x="1377" y="560"/>
                    </a:lnTo>
                    <a:lnTo>
                      <a:pt x="1345" y="420"/>
                    </a:lnTo>
                    <a:lnTo>
                      <a:pt x="1291" y="302"/>
                    </a:lnTo>
                    <a:lnTo>
                      <a:pt x="1248" y="248"/>
                    </a:lnTo>
                    <a:lnTo>
                      <a:pt x="1216" y="205"/>
                    </a:lnTo>
                    <a:lnTo>
                      <a:pt x="1173" y="151"/>
                    </a:lnTo>
                    <a:lnTo>
                      <a:pt x="1119" y="119"/>
                    </a:lnTo>
                    <a:lnTo>
                      <a:pt x="1065" y="87"/>
                    </a:lnTo>
                    <a:lnTo>
                      <a:pt x="1012" y="54"/>
                    </a:lnTo>
                    <a:lnTo>
                      <a:pt x="947" y="33"/>
                    </a:lnTo>
                    <a:lnTo>
                      <a:pt x="872" y="11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87850" y="1978425"/>
                <a:ext cx="34975" cy="34425"/>
              </a:xfrm>
              <a:custGeom>
                <a:rect b="b" l="l" r="r" t="t"/>
                <a:pathLst>
                  <a:path extrusionOk="0" h="1377" w="1399">
                    <a:moveTo>
                      <a:pt x="699" y="0"/>
                    </a:moveTo>
                    <a:lnTo>
                      <a:pt x="549" y="11"/>
                    </a:lnTo>
                    <a:lnTo>
                      <a:pt x="474" y="22"/>
                    </a:lnTo>
                    <a:lnTo>
                      <a:pt x="409" y="43"/>
                    </a:lnTo>
                    <a:lnTo>
                      <a:pt x="345" y="65"/>
                    </a:lnTo>
                    <a:lnTo>
                      <a:pt x="291" y="97"/>
                    </a:lnTo>
                    <a:lnTo>
                      <a:pt x="237" y="129"/>
                    </a:lnTo>
                    <a:lnTo>
                      <a:pt x="194" y="172"/>
                    </a:lnTo>
                    <a:lnTo>
                      <a:pt x="151" y="215"/>
                    </a:lnTo>
                    <a:lnTo>
                      <a:pt x="108" y="269"/>
                    </a:lnTo>
                    <a:lnTo>
                      <a:pt x="76" y="323"/>
                    </a:lnTo>
                    <a:lnTo>
                      <a:pt x="54" y="387"/>
                    </a:lnTo>
                    <a:lnTo>
                      <a:pt x="33" y="452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11" y="83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94"/>
                    </a:lnTo>
                    <a:lnTo>
                      <a:pt x="226" y="1237"/>
                    </a:lnTo>
                    <a:lnTo>
                      <a:pt x="269" y="1269"/>
                    </a:lnTo>
                    <a:lnTo>
                      <a:pt x="334" y="1301"/>
                    </a:lnTo>
                    <a:lnTo>
                      <a:pt x="388" y="1334"/>
                    </a:lnTo>
                    <a:lnTo>
                      <a:pt x="452" y="1355"/>
                    </a:lnTo>
                    <a:lnTo>
                      <a:pt x="527" y="1366"/>
                    </a:lnTo>
                    <a:lnTo>
                      <a:pt x="678" y="1377"/>
                    </a:lnTo>
                    <a:lnTo>
                      <a:pt x="839" y="1366"/>
                    </a:lnTo>
                    <a:lnTo>
                      <a:pt x="904" y="1355"/>
                    </a:lnTo>
                    <a:lnTo>
                      <a:pt x="968" y="1334"/>
                    </a:lnTo>
                    <a:lnTo>
                      <a:pt x="1033" y="1312"/>
                    </a:lnTo>
                    <a:lnTo>
                      <a:pt x="1086" y="1280"/>
                    </a:lnTo>
                    <a:lnTo>
                      <a:pt x="1140" y="1248"/>
                    </a:lnTo>
                    <a:lnTo>
                      <a:pt x="1183" y="1205"/>
                    </a:lnTo>
                    <a:lnTo>
                      <a:pt x="1226" y="1162"/>
                    </a:lnTo>
                    <a:lnTo>
                      <a:pt x="1269" y="1108"/>
                    </a:lnTo>
                    <a:lnTo>
                      <a:pt x="1323" y="990"/>
                    </a:lnTo>
                    <a:lnTo>
                      <a:pt x="1366" y="850"/>
                    </a:lnTo>
                    <a:lnTo>
                      <a:pt x="1398" y="699"/>
                    </a:lnTo>
                    <a:lnTo>
                      <a:pt x="1377" y="549"/>
                    </a:lnTo>
                    <a:lnTo>
                      <a:pt x="1334" y="409"/>
                    </a:lnTo>
                    <a:lnTo>
                      <a:pt x="1280" y="291"/>
                    </a:lnTo>
                    <a:lnTo>
                      <a:pt x="1237" y="237"/>
                    </a:lnTo>
                    <a:lnTo>
                      <a:pt x="1205" y="194"/>
                    </a:lnTo>
                    <a:lnTo>
                      <a:pt x="1151" y="151"/>
                    </a:lnTo>
                    <a:lnTo>
                      <a:pt x="1108" y="108"/>
                    </a:lnTo>
                    <a:lnTo>
                      <a:pt x="1054" y="76"/>
                    </a:lnTo>
                    <a:lnTo>
                      <a:pt x="990" y="54"/>
                    </a:lnTo>
                    <a:lnTo>
                      <a:pt x="925" y="33"/>
                    </a:lnTo>
                    <a:lnTo>
                      <a:pt x="861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2117475" y="1978425"/>
                <a:ext cx="34975" cy="34425"/>
              </a:xfrm>
              <a:custGeom>
                <a:rect b="b" l="l" r="r" t="t"/>
                <a:pathLst>
                  <a:path extrusionOk="0" h="1377" w="1399">
                    <a:moveTo>
                      <a:pt x="699" y="0"/>
                    </a:moveTo>
                    <a:lnTo>
                      <a:pt x="549" y="11"/>
                    </a:lnTo>
                    <a:lnTo>
                      <a:pt x="473" y="22"/>
                    </a:lnTo>
                    <a:lnTo>
                      <a:pt x="409" y="43"/>
                    </a:lnTo>
                    <a:lnTo>
                      <a:pt x="344" y="65"/>
                    </a:lnTo>
                    <a:lnTo>
                      <a:pt x="290" y="97"/>
                    </a:lnTo>
                    <a:lnTo>
                      <a:pt x="237" y="129"/>
                    </a:lnTo>
                    <a:lnTo>
                      <a:pt x="194" y="172"/>
                    </a:lnTo>
                    <a:lnTo>
                      <a:pt x="151" y="215"/>
                    </a:lnTo>
                    <a:lnTo>
                      <a:pt x="108" y="269"/>
                    </a:lnTo>
                    <a:lnTo>
                      <a:pt x="75" y="323"/>
                    </a:lnTo>
                    <a:lnTo>
                      <a:pt x="54" y="387"/>
                    </a:lnTo>
                    <a:lnTo>
                      <a:pt x="32" y="452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11" y="839"/>
                    </a:lnTo>
                    <a:lnTo>
                      <a:pt x="22" y="904"/>
                    </a:lnTo>
                    <a:lnTo>
                      <a:pt x="43" y="968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94"/>
                    </a:lnTo>
                    <a:lnTo>
                      <a:pt x="226" y="1237"/>
                    </a:lnTo>
                    <a:lnTo>
                      <a:pt x="269" y="1269"/>
                    </a:lnTo>
                    <a:lnTo>
                      <a:pt x="334" y="1301"/>
                    </a:lnTo>
                    <a:lnTo>
                      <a:pt x="387" y="1334"/>
                    </a:lnTo>
                    <a:lnTo>
                      <a:pt x="452" y="1355"/>
                    </a:lnTo>
                    <a:lnTo>
                      <a:pt x="527" y="1366"/>
                    </a:lnTo>
                    <a:lnTo>
                      <a:pt x="678" y="1377"/>
                    </a:lnTo>
                    <a:lnTo>
                      <a:pt x="839" y="1366"/>
                    </a:lnTo>
                    <a:lnTo>
                      <a:pt x="903" y="1355"/>
                    </a:lnTo>
                    <a:lnTo>
                      <a:pt x="968" y="1334"/>
                    </a:lnTo>
                    <a:lnTo>
                      <a:pt x="1032" y="1312"/>
                    </a:lnTo>
                    <a:lnTo>
                      <a:pt x="1086" y="1280"/>
                    </a:lnTo>
                    <a:lnTo>
                      <a:pt x="1140" y="1248"/>
                    </a:lnTo>
                    <a:lnTo>
                      <a:pt x="1183" y="1205"/>
                    </a:lnTo>
                    <a:lnTo>
                      <a:pt x="1226" y="1162"/>
                    </a:lnTo>
                    <a:lnTo>
                      <a:pt x="1269" y="1108"/>
                    </a:lnTo>
                    <a:lnTo>
                      <a:pt x="1323" y="990"/>
                    </a:lnTo>
                    <a:lnTo>
                      <a:pt x="1366" y="850"/>
                    </a:lnTo>
                    <a:lnTo>
                      <a:pt x="1398" y="699"/>
                    </a:lnTo>
                    <a:lnTo>
                      <a:pt x="1377" y="549"/>
                    </a:lnTo>
                    <a:lnTo>
                      <a:pt x="1334" y="409"/>
                    </a:lnTo>
                    <a:lnTo>
                      <a:pt x="1280" y="291"/>
                    </a:lnTo>
                    <a:lnTo>
                      <a:pt x="1237" y="237"/>
                    </a:lnTo>
                    <a:lnTo>
                      <a:pt x="1205" y="194"/>
                    </a:lnTo>
                    <a:lnTo>
                      <a:pt x="1151" y="151"/>
                    </a:lnTo>
                    <a:lnTo>
                      <a:pt x="1108" y="108"/>
                    </a:lnTo>
                    <a:lnTo>
                      <a:pt x="1054" y="76"/>
                    </a:lnTo>
                    <a:lnTo>
                      <a:pt x="989" y="54"/>
                    </a:lnTo>
                    <a:lnTo>
                      <a:pt x="925" y="33"/>
                    </a:lnTo>
                    <a:lnTo>
                      <a:pt x="860" y="11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860450" y="2923325"/>
                <a:ext cx="34975" cy="35525"/>
              </a:xfrm>
              <a:custGeom>
                <a:rect b="b" l="l" r="r" t="t"/>
                <a:pathLst>
                  <a:path extrusionOk="0" h="1421" w="1399">
                    <a:moveTo>
                      <a:pt x="731" y="1"/>
                    </a:moveTo>
                    <a:lnTo>
                      <a:pt x="656" y="12"/>
                    </a:lnTo>
                    <a:lnTo>
                      <a:pt x="506" y="33"/>
                    </a:lnTo>
                    <a:lnTo>
                      <a:pt x="366" y="76"/>
                    </a:lnTo>
                    <a:lnTo>
                      <a:pt x="312" y="109"/>
                    </a:lnTo>
                    <a:lnTo>
                      <a:pt x="258" y="141"/>
                    </a:lnTo>
                    <a:lnTo>
                      <a:pt x="204" y="184"/>
                    </a:lnTo>
                    <a:lnTo>
                      <a:pt x="161" y="227"/>
                    </a:lnTo>
                    <a:lnTo>
                      <a:pt x="118" y="270"/>
                    </a:lnTo>
                    <a:lnTo>
                      <a:pt x="86" y="324"/>
                    </a:lnTo>
                    <a:lnTo>
                      <a:pt x="54" y="377"/>
                    </a:lnTo>
                    <a:lnTo>
                      <a:pt x="32" y="442"/>
                    </a:lnTo>
                    <a:lnTo>
                      <a:pt x="11" y="506"/>
                    </a:lnTo>
                    <a:lnTo>
                      <a:pt x="0" y="582"/>
                    </a:lnTo>
                    <a:lnTo>
                      <a:pt x="0" y="732"/>
                    </a:lnTo>
                    <a:lnTo>
                      <a:pt x="11" y="893"/>
                    </a:lnTo>
                    <a:lnTo>
                      <a:pt x="32" y="958"/>
                    </a:lnTo>
                    <a:lnTo>
                      <a:pt x="54" y="1023"/>
                    </a:lnTo>
                    <a:lnTo>
                      <a:pt x="75" y="1087"/>
                    </a:lnTo>
                    <a:lnTo>
                      <a:pt x="108" y="1141"/>
                    </a:lnTo>
                    <a:lnTo>
                      <a:pt x="151" y="1184"/>
                    </a:lnTo>
                    <a:lnTo>
                      <a:pt x="194" y="1227"/>
                    </a:lnTo>
                    <a:lnTo>
                      <a:pt x="247" y="1270"/>
                    </a:lnTo>
                    <a:lnTo>
                      <a:pt x="291" y="1302"/>
                    </a:lnTo>
                    <a:lnTo>
                      <a:pt x="420" y="1367"/>
                    </a:lnTo>
                    <a:lnTo>
                      <a:pt x="549" y="1399"/>
                    </a:lnTo>
                    <a:lnTo>
                      <a:pt x="699" y="1420"/>
                    </a:lnTo>
                    <a:lnTo>
                      <a:pt x="860" y="1399"/>
                    </a:lnTo>
                    <a:lnTo>
                      <a:pt x="989" y="1356"/>
                    </a:lnTo>
                    <a:lnTo>
                      <a:pt x="1108" y="1291"/>
                    </a:lnTo>
                    <a:lnTo>
                      <a:pt x="1162" y="1259"/>
                    </a:lnTo>
                    <a:lnTo>
                      <a:pt x="1205" y="1216"/>
                    </a:lnTo>
                    <a:lnTo>
                      <a:pt x="1248" y="1173"/>
                    </a:lnTo>
                    <a:lnTo>
                      <a:pt x="1291" y="1119"/>
                    </a:lnTo>
                    <a:lnTo>
                      <a:pt x="1323" y="1066"/>
                    </a:lnTo>
                    <a:lnTo>
                      <a:pt x="1344" y="1001"/>
                    </a:lnTo>
                    <a:lnTo>
                      <a:pt x="1387" y="872"/>
                    </a:lnTo>
                    <a:lnTo>
                      <a:pt x="1398" y="711"/>
                    </a:lnTo>
                    <a:lnTo>
                      <a:pt x="1398" y="635"/>
                    </a:lnTo>
                    <a:lnTo>
                      <a:pt x="1387" y="560"/>
                    </a:lnTo>
                    <a:lnTo>
                      <a:pt x="1377" y="496"/>
                    </a:lnTo>
                    <a:lnTo>
                      <a:pt x="1355" y="420"/>
                    </a:lnTo>
                    <a:lnTo>
                      <a:pt x="1323" y="356"/>
                    </a:lnTo>
                    <a:lnTo>
                      <a:pt x="1280" y="302"/>
                    </a:lnTo>
                    <a:lnTo>
                      <a:pt x="1237" y="238"/>
                    </a:lnTo>
                    <a:lnTo>
                      <a:pt x="1194" y="195"/>
                    </a:lnTo>
                    <a:lnTo>
                      <a:pt x="1140" y="141"/>
                    </a:lnTo>
                    <a:lnTo>
                      <a:pt x="1075" y="109"/>
                    </a:lnTo>
                    <a:lnTo>
                      <a:pt x="1022" y="76"/>
                    </a:lnTo>
                    <a:lnTo>
                      <a:pt x="957" y="44"/>
                    </a:lnTo>
                    <a:lnTo>
                      <a:pt x="882" y="22"/>
                    </a:lnTo>
                    <a:lnTo>
                      <a:pt x="807" y="12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702650" y="2843775"/>
                <a:ext cx="33350" cy="33625"/>
              </a:xfrm>
              <a:custGeom>
                <a:rect b="b" l="l" r="r" t="t"/>
                <a:pathLst>
                  <a:path extrusionOk="0" h="1345" w="1334">
                    <a:moveTo>
                      <a:pt x="559" y="0"/>
                    </a:moveTo>
                    <a:lnTo>
                      <a:pt x="495" y="11"/>
                    </a:lnTo>
                    <a:lnTo>
                      <a:pt x="430" y="32"/>
                    </a:lnTo>
                    <a:lnTo>
                      <a:pt x="366" y="65"/>
                    </a:lnTo>
                    <a:lnTo>
                      <a:pt x="312" y="97"/>
                    </a:lnTo>
                    <a:lnTo>
                      <a:pt x="258" y="129"/>
                    </a:lnTo>
                    <a:lnTo>
                      <a:pt x="204" y="172"/>
                    </a:lnTo>
                    <a:lnTo>
                      <a:pt x="161" y="226"/>
                    </a:lnTo>
                    <a:lnTo>
                      <a:pt x="118" y="280"/>
                    </a:lnTo>
                    <a:lnTo>
                      <a:pt x="86" y="333"/>
                    </a:lnTo>
                    <a:lnTo>
                      <a:pt x="54" y="398"/>
                    </a:lnTo>
                    <a:lnTo>
                      <a:pt x="32" y="462"/>
                    </a:lnTo>
                    <a:lnTo>
                      <a:pt x="11" y="527"/>
                    </a:lnTo>
                    <a:lnTo>
                      <a:pt x="0" y="602"/>
                    </a:lnTo>
                    <a:lnTo>
                      <a:pt x="0" y="667"/>
                    </a:lnTo>
                    <a:lnTo>
                      <a:pt x="22" y="817"/>
                    </a:lnTo>
                    <a:lnTo>
                      <a:pt x="54" y="946"/>
                    </a:lnTo>
                    <a:lnTo>
                      <a:pt x="108" y="1054"/>
                    </a:lnTo>
                    <a:lnTo>
                      <a:pt x="183" y="1140"/>
                    </a:lnTo>
                    <a:lnTo>
                      <a:pt x="280" y="1215"/>
                    </a:lnTo>
                    <a:lnTo>
                      <a:pt x="387" y="1280"/>
                    </a:lnTo>
                    <a:lnTo>
                      <a:pt x="516" y="1323"/>
                    </a:lnTo>
                    <a:lnTo>
                      <a:pt x="656" y="1344"/>
                    </a:lnTo>
                    <a:lnTo>
                      <a:pt x="796" y="1323"/>
                    </a:lnTo>
                    <a:lnTo>
                      <a:pt x="925" y="1280"/>
                    </a:lnTo>
                    <a:lnTo>
                      <a:pt x="1043" y="1226"/>
                    </a:lnTo>
                    <a:lnTo>
                      <a:pt x="1140" y="1161"/>
                    </a:lnTo>
                    <a:lnTo>
                      <a:pt x="1183" y="1118"/>
                    </a:lnTo>
                    <a:lnTo>
                      <a:pt x="1215" y="1075"/>
                    </a:lnTo>
                    <a:lnTo>
                      <a:pt x="1248" y="1022"/>
                    </a:lnTo>
                    <a:lnTo>
                      <a:pt x="1280" y="968"/>
                    </a:lnTo>
                    <a:lnTo>
                      <a:pt x="1301" y="903"/>
                    </a:lnTo>
                    <a:lnTo>
                      <a:pt x="1312" y="839"/>
                    </a:lnTo>
                    <a:lnTo>
                      <a:pt x="1334" y="688"/>
                    </a:lnTo>
                    <a:lnTo>
                      <a:pt x="1323" y="549"/>
                    </a:lnTo>
                    <a:lnTo>
                      <a:pt x="1301" y="419"/>
                    </a:lnTo>
                    <a:lnTo>
                      <a:pt x="1280" y="355"/>
                    </a:lnTo>
                    <a:lnTo>
                      <a:pt x="1248" y="301"/>
                    </a:lnTo>
                    <a:lnTo>
                      <a:pt x="1215" y="258"/>
                    </a:lnTo>
                    <a:lnTo>
                      <a:pt x="1172" y="204"/>
                    </a:lnTo>
                    <a:lnTo>
                      <a:pt x="1140" y="161"/>
                    </a:lnTo>
                    <a:lnTo>
                      <a:pt x="1086" y="129"/>
                    </a:lnTo>
                    <a:lnTo>
                      <a:pt x="979" y="65"/>
                    </a:lnTo>
                    <a:lnTo>
                      <a:pt x="850" y="22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1016900" y="3002375"/>
                <a:ext cx="33350" cy="33625"/>
              </a:xfrm>
              <a:custGeom>
                <a:rect b="b" l="l" r="r" t="t"/>
                <a:pathLst>
                  <a:path extrusionOk="0" h="1345" w="1334">
                    <a:moveTo>
                      <a:pt x="656" y="0"/>
                    </a:moveTo>
                    <a:lnTo>
                      <a:pt x="506" y="22"/>
                    </a:lnTo>
                    <a:lnTo>
                      <a:pt x="377" y="54"/>
                    </a:lnTo>
                    <a:lnTo>
                      <a:pt x="312" y="76"/>
                    </a:lnTo>
                    <a:lnTo>
                      <a:pt x="258" y="108"/>
                    </a:lnTo>
                    <a:lnTo>
                      <a:pt x="215" y="151"/>
                    </a:lnTo>
                    <a:lnTo>
                      <a:pt x="172" y="194"/>
                    </a:lnTo>
                    <a:lnTo>
                      <a:pt x="129" y="237"/>
                    </a:lnTo>
                    <a:lnTo>
                      <a:pt x="97" y="291"/>
                    </a:lnTo>
                    <a:lnTo>
                      <a:pt x="65" y="344"/>
                    </a:lnTo>
                    <a:lnTo>
                      <a:pt x="43" y="398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22" y="828"/>
                    </a:lnTo>
                    <a:lnTo>
                      <a:pt x="33" y="893"/>
                    </a:lnTo>
                    <a:lnTo>
                      <a:pt x="54" y="957"/>
                    </a:lnTo>
                    <a:lnTo>
                      <a:pt x="86" y="1011"/>
                    </a:lnTo>
                    <a:lnTo>
                      <a:pt x="119" y="1065"/>
                    </a:lnTo>
                    <a:lnTo>
                      <a:pt x="151" y="1108"/>
                    </a:lnTo>
                    <a:lnTo>
                      <a:pt x="194" y="1151"/>
                    </a:lnTo>
                    <a:lnTo>
                      <a:pt x="291" y="1226"/>
                    </a:lnTo>
                    <a:lnTo>
                      <a:pt x="409" y="1280"/>
                    </a:lnTo>
                    <a:lnTo>
                      <a:pt x="538" y="1312"/>
                    </a:lnTo>
                    <a:lnTo>
                      <a:pt x="689" y="1344"/>
                    </a:lnTo>
                    <a:lnTo>
                      <a:pt x="828" y="1312"/>
                    </a:lnTo>
                    <a:lnTo>
                      <a:pt x="957" y="1269"/>
                    </a:lnTo>
                    <a:lnTo>
                      <a:pt x="1065" y="1205"/>
                    </a:lnTo>
                    <a:lnTo>
                      <a:pt x="1162" y="1129"/>
                    </a:lnTo>
                    <a:lnTo>
                      <a:pt x="1205" y="1086"/>
                    </a:lnTo>
                    <a:lnTo>
                      <a:pt x="1237" y="1033"/>
                    </a:lnTo>
                    <a:lnTo>
                      <a:pt x="1269" y="979"/>
                    </a:lnTo>
                    <a:lnTo>
                      <a:pt x="1291" y="925"/>
                    </a:lnTo>
                    <a:lnTo>
                      <a:pt x="1312" y="861"/>
                    </a:lnTo>
                    <a:lnTo>
                      <a:pt x="1323" y="796"/>
                    </a:lnTo>
                    <a:lnTo>
                      <a:pt x="1334" y="646"/>
                    </a:lnTo>
                    <a:lnTo>
                      <a:pt x="1312" y="495"/>
                    </a:lnTo>
                    <a:lnTo>
                      <a:pt x="1280" y="366"/>
                    </a:lnTo>
                    <a:lnTo>
                      <a:pt x="1248" y="312"/>
                    </a:lnTo>
                    <a:lnTo>
                      <a:pt x="1216" y="258"/>
                    </a:lnTo>
                    <a:lnTo>
                      <a:pt x="1183" y="205"/>
                    </a:lnTo>
                    <a:lnTo>
                      <a:pt x="1140" y="162"/>
                    </a:lnTo>
                    <a:lnTo>
                      <a:pt x="1097" y="129"/>
                    </a:lnTo>
                    <a:lnTo>
                      <a:pt x="1043" y="97"/>
                    </a:lnTo>
                    <a:lnTo>
                      <a:pt x="990" y="65"/>
                    </a:lnTo>
                    <a:lnTo>
                      <a:pt x="925" y="43"/>
                    </a:lnTo>
                    <a:lnTo>
                      <a:pt x="796" y="11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1804025" y="2843500"/>
                <a:ext cx="33075" cy="33625"/>
              </a:xfrm>
              <a:custGeom>
                <a:rect b="b" l="l" r="r" t="t"/>
                <a:pathLst>
                  <a:path extrusionOk="0" h="1345" w="1323">
                    <a:moveTo>
                      <a:pt x="656" y="0"/>
                    </a:moveTo>
                    <a:lnTo>
                      <a:pt x="516" y="33"/>
                    </a:lnTo>
                    <a:lnTo>
                      <a:pt x="387" y="76"/>
                    </a:lnTo>
                    <a:lnTo>
                      <a:pt x="269" y="129"/>
                    </a:lnTo>
                    <a:lnTo>
                      <a:pt x="172" y="205"/>
                    </a:lnTo>
                    <a:lnTo>
                      <a:pt x="129" y="248"/>
                    </a:lnTo>
                    <a:lnTo>
                      <a:pt x="97" y="291"/>
                    </a:lnTo>
                    <a:lnTo>
                      <a:pt x="65" y="344"/>
                    </a:lnTo>
                    <a:lnTo>
                      <a:pt x="43" y="409"/>
                    </a:lnTo>
                    <a:lnTo>
                      <a:pt x="22" y="463"/>
                    </a:lnTo>
                    <a:lnTo>
                      <a:pt x="11" y="538"/>
                    </a:lnTo>
                    <a:lnTo>
                      <a:pt x="0" y="678"/>
                    </a:lnTo>
                    <a:lnTo>
                      <a:pt x="11" y="828"/>
                    </a:lnTo>
                    <a:lnTo>
                      <a:pt x="43" y="957"/>
                    </a:lnTo>
                    <a:lnTo>
                      <a:pt x="75" y="1022"/>
                    </a:lnTo>
                    <a:lnTo>
                      <a:pt x="97" y="1076"/>
                    </a:lnTo>
                    <a:lnTo>
                      <a:pt x="140" y="1119"/>
                    </a:lnTo>
                    <a:lnTo>
                      <a:pt x="172" y="1162"/>
                    </a:lnTo>
                    <a:lnTo>
                      <a:pt x="226" y="1205"/>
                    </a:lnTo>
                    <a:lnTo>
                      <a:pt x="269" y="1237"/>
                    </a:lnTo>
                    <a:lnTo>
                      <a:pt x="323" y="1269"/>
                    </a:lnTo>
                    <a:lnTo>
                      <a:pt x="387" y="1301"/>
                    </a:lnTo>
                    <a:lnTo>
                      <a:pt x="516" y="1334"/>
                    </a:lnTo>
                    <a:lnTo>
                      <a:pt x="667" y="1344"/>
                    </a:lnTo>
                    <a:lnTo>
                      <a:pt x="807" y="1323"/>
                    </a:lnTo>
                    <a:lnTo>
                      <a:pt x="946" y="1291"/>
                    </a:lnTo>
                    <a:lnTo>
                      <a:pt x="1000" y="1269"/>
                    </a:lnTo>
                    <a:lnTo>
                      <a:pt x="1054" y="1237"/>
                    </a:lnTo>
                    <a:lnTo>
                      <a:pt x="1108" y="1205"/>
                    </a:lnTo>
                    <a:lnTo>
                      <a:pt x="1151" y="1162"/>
                    </a:lnTo>
                    <a:lnTo>
                      <a:pt x="1183" y="1119"/>
                    </a:lnTo>
                    <a:lnTo>
                      <a:pt x="1226" y="1065"/>
                    </a:lnTo>
                    <a:lnTo>
                      <a:pt x="1248" y="1011"/>
                    </a:lnTo>
                    <a:lnTo>
                      <a:pt x="1280" y="957"/>
                    </a:lnTo>
                    <a:lnTo>
                      <a:pt x="1312" y="818"/>
                    </a:lnTo>
                    <a:lnTo>
                      <a:pt x="1323" y="678"/>
                    </a:lnTo>
                    <a:lnTo>
                      <a:pt x="1312" y="527"/>
                    </a:lnTo>
                    <a:lnTo>
                      <a:pt x="1291" y="463"/>
                    </a:lnTo>
                    <a:lnTo>
                      <a:pt x="1280" y="398"/>
                    </a:lnTo>
                    <a:lnTo>
                      <a:pt x="1248" y="344"/>
                    </a:lnTo>
                    <a:lnTo>
                      <a:pt x="1215" y="291"/>
                    </a:lnTo>
                    <a:lnTo>
                      <a:pt x="1183" y="248"/>
                    </a:lnTo>
                    <a:lnTo>
                      <a:pt x="1140" y="194"/>
                    </a:lnTo>
                    <a:lnTo>
                      <a:pt x="1043" y="129"/>
                    </a:lnTo>
                    <a:lnTo>
                      <a:pt x="936" y="65"/>
                    </a:lnTo>
                    <a:lnTo>
                      <a:pt x="807" y="33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547000" y="2688125"/>
                <a:ext cx="33350" cy="33350"/>
              </a:xfrm>
              <a:custGeom>
                <a:rect b="b" l="l" r="r" t="t"/>
                <a:pathLst>
                  <a:path extrusionOk="0" h="1334" w="1334">
                    <a:moveTo>
                      <a:pt x="678" y="0"/>
                    </a:moveTo>
                    <a:lnTo>
                      <a:pt x="527" y="11"/>
                    </a:lnTo>
                    <a:lnTo>
                      <a:pt x="398" y="43"/>
                    </a:lnTo>
                    <a:lnTo>
                      <a:pt x="291" y="97"/>
                    </a:lnTo>
                    <a:lnTo>
                      <a:pt x="194" y="172"/>
                    </a:lnTo>
                    <a:lnTo>
                      <a:pt x="118" y="258"/>
                    </a:lnTo>
                    <a:lnTo>
                      <a:pt x="54" y="376"/>
                    </a:lnTo>
                    <a:lnTo>
                      <a:pt x="22" y="495"/>
                    </a:lnTo>
                    <a:lnTo>
                      <a:pt x="0" y="645"/>
                    </a:lnTo>
                    <a:lnTo>
                      <a:pt x="0" y="721"/>
                    </a:lnTo>
                    <a:lnTo>
                      <a:pt x="0" y="785"/>
                    </a:lnTo>
                    <a:lnTo>
                      <a:pt x="22" y="850"/>
                    </a:lnTo>
                    <a:lnTo>
                      <a:pt x="43" y="914"/>
                    </a:lnTo>
                    <a:lnTo>
                      <a:pt x="65" y="979"/>
                    </a:lnTo>
                    <a:lnTo>
                      <a:pt x="97" y="1043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37" y="1183"/>
                    </a:lnTo>
                    <a:lnTo>
                      <a:pt x="291" y="1226"/>
                    </a:lnTo>
                    <a:lnTo>
                      <a:pt x="344" y="1258"/>
                    </a:lnTo>
                    <a:lnTo>
                      <a:pt x="409" y="1290"/>
                    </a:lnTo>
                    <a:lnTo>
                      <a:pt x="473" y="1312"/>
                    </a:lnTo>
                    <a:lnTo>
                      <a:pt x="538" y="1323"/>
                    </a:lnTo>
                    <a:lnTo>
                      <a:pt x="613" y="1334"/>
                    </a:lnTo>
                    <a:lnTo>
                      <a:pt x="688" y="1334"/>
                    </a:lnTo>
                    <a:lnTo>
                      <a:pt x="828" y="1312"/>
                    </a:lnTo>
                    <a:lnTo>
                      <a:pt x="957" y="1269"/>
                    </a:lnTo>
                    <a:lnTo>
                      <a:pt x="1065" y="1215"/>
                    </a:lnTo>
                    <a:lnTo>
                      <a:pt x="1151" y="1140"/>
                    </a:lnTo>
                    <a:lnTo>
                      <a:pt x="1226" y="1054"/>
                    </a:lnTo>
                    <a:lnTo>
                      <a:pt x="1280" y="957"/>
                    </a:lnTo>
                    <a:lnTo>
                      <a:pt x="1312" y="850"/>
                    </a:lnTo>
                    <a:lnTo>
                      <a:pt x="1334" y="721"/>
                    </a:lnTo>
                    <a:lnTo>
                      <a:pt x="1334" y="645"/>
                    </a:lnTo>
                    <a:lnTo>
                      <a:pt x="1323" y="570"/>
                    </a:lnTo>
                    <a:lnTo>
                      <a:pt x="1301" y="495"/>
                    </a:lnTo>
                    <a:lnTo>
                      <a:pt x="1280" y="430"/>
                    </a:lnTo>
                    <a:lnTo>
                      <a:pt x="1258" y="366"/>
                    </a:lnTo>
                    <a:lnTo>
                      <a:pt x="1226" y="301"/>
                    </a:lnTo>
                    <a:lnTo>
                      <a:pt x="1183" y="247"/>
                    </a:lnTo>
                    <a:lnTo>
                      <a:pt x="1140" y="194"/>
                    </a:lnTo>
                    <a:lnTo>
                      <a:pt x="1097" y="151"/>
                    </a:lnTo>
                    <a:lnTo>
                      <a:pt x="1043" y="108"/>
                    </a:lnTo>
                    <a:lnTo>
                      <a:pt x="989" y="75"/>
                    </a:lnTo>
                    <a:lnTo>
                      <a:pt x="936" y="43"/>
                    </a:lnTo>
                    <a:lnTo>
                      <a:pt x="871" y="22"/>
                    </a:lnTo>
                    <a:lnTo>
                      <a:pt x="807" y="11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2039775" y="1742125"/>
                <a:ext cx="34425" cy="34425"/>
              </a:xfrm>
              <a:custGeom>
                <a:rect b="b" l="l" r="r" t="t"/>
                <a:pathLst>
                  <a:path extrusionOk="0" h="1377" w="1377">
                    <a:moveTo>
                      <a:pt x="656" y="0"/>
                    </a:moveTo>
                    <a:lnTo>
                      <a:pt x="506" y="22"/>
                    </a:lnTo>
                    <a:lnTo>
                      <a:pt x="377" y="54"/>
                    </a:lnTo>
                    <a:lnTo>
                      <a:pt x="269" y="119"/>
                    </a:lnTo>
                    <a:lnTo>
                      <a:pt x="173" y="194"/>
                    </a:lnTo>
                    <a:lnTo>
                      <a:pt x="108" y="291"/>
                    </a:lnTo>
                    <a:lnTo>
                      <a:pt x="54" y="398"/>
                    </a:lnTo>
                    <a:lnTo>
                      <a:pt x="11" y="527"/>
                    </a:lnTo>
                    <a:lnTo>
                      <a:pt x="1" y="678"/>
                    </a:lnTo>
                    <a:lnTo>
                      <a:pt x="1" y="753"/>
                    </a:lnTo>
                    <a:lnTo>
                      <a:pt x="1" y="818"/>
                    </a:lnTo>
                    <a:lnTo>
                      <a:pt x="22" y="893"/>
                    </a:lnTo>
                    <a:lnTo>
                      <a:pt x="44" y="958"/>
                    </a:lnTo>
                    <a:lnTo>
                      <a:pt x="65" y="1022"/>
                    </a:lnTo>
                    <a:lnTo>
                      <a:pt x="97" y="1076"/>
                    </a:lnTo>
                    <a:lnTo>
                      <a:pt x="140" y="1130"/>
                    </a:lnTo>
                    <a:lnTo>
                      <a:pt x="183" y="1173"/>
                    </a:lnTo>
                    <a:lnTo>
                      <a:pt x="237" y="1226"/>
                    </a:lnTo>
                    <a:lnTo>
                      <a:pt x="291" y="1259"/>
                    </a:lnTo>
                    <a:lnTo>
                      <a:pt x="345" y="1291"/>
                    </a:lnTo>
                    <a:lnTo>
                      <a:pt x="409" y="1323"/>
                    </a:lnTo>
                    <a:lnTo>
                      <a:pt x="474" y="1345"/>
                    </a:lnTo>
                    <a:lnTo>
                      <a:pt x="538" y="1366"/>
                    </a:lnTo>
                    <a:lnTo>
                      <a:pt x="613" y="1377"/>
                    </a:lnTo>
                    <a:lnTo>
                      <a:pt x="764" y="1377"/>
                    </a:lnTo>
                    <a:lnTo>
                      <a:pt x="829" y="1366"/>
                    </a:lnTo>
                    <a:lnTo>
                      <a:pt x="904" y="1345"/>
                    </a:lnTo>
                    <a:lnTo>
                      <a:pt x="968" y="1323"/>
                    </a:lnTo>
                    <a:lnTo>
                      <a:pt x="1022" y="1291"/>
                    </a:lnTo>
                    <a:lnTo>
                      <a:pt x="1087" y="1259"/>
                    </a:lnTo>
                    <a:lnTo>
                      <a:pt x="1140" y="1216"/>
                    </a:lnTo>
                    <a:lnTo>
                      <a:pt x="1183" y="1173"/>
                    </a:lnTo>
                    <a:lnTo>
                      <a:pt x="1226" y="1130"/>
                    </a:lnTo>
                    <a:lnTo>
                      <a:pt x="1269" y="1065"/>
                    </a:lnTo>
                    <a:lnTo>
                      <a:pt x="1302" y="1011"/>
                    </a:lnTo>
                    <a:lnTo>
                      <a:pt x="1323" y="947"/>
                    </a:lnTo>
                    <a:lnTo>
                      <a:pt x="1345" y="882"/>
                    </a:lnTo>
                    <a:lnTo>
                      <a:pt x="1366" y="818"/>
                    </a:lnTo>
                    <a:lnTo>
                      <a:pt x="1377" y="742"/>
                    </a:lnTo>
                    <a:lnTo>
                      <a:pt x="1377" y="667"/>
                    </a:lnTo>
                    <a:lnTo>
                      <a:pt x="1366" y="592"/>
                    </a:lnTo>
                    <a:lnTo>
                      <a:pt x="1355" y="527"/>
                    </a:lnTo>
                    <a:lnTo>
                      <a:pt x="1334" y="452"/>
                    </a:lnTo>
                    <a:lnTo>
                      <a:pt x="1312" y="388"/>
                    </a:lnTo>
                    <a:lnTo>
                      <a:pt x="1280" y="334"/>
                    </a:lnTo>
                    <a:lnTo>
                      <a:pt x="1248" y="280"/>
                    </a:lnTo>
                    <a:lnTo>
                      <a:pt x="1205" y="226"/>
                    </a:lnTo>
                    <a:lnTo>
                      <a:pt x="1162" y="173"/>
                    </a:lnTo>
                    <a:lnTo>
                      <a:pt x="1108" y="130"/>
                    </a:lnTo>
                    <a:lnTo>
                      <a:pt x="1054" y="97"/>
                    </a:lnTo>
                    <a:lnTo>
                      <a:pt x="1001" y="65"/>
                    </a:lnTo>
                    <a:lnTo>
                      <a:pt x="936" y="33"/>
                    </a:lnTo>
                    <a:lnTo>
                      <a:pt x="872" y="2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624675" y="1506100"/>
                <a:ext cx="33900" cy="33625"/>
              </a:xfrm>
              <a:custGeom>
                <a:rect b="b" l="l" r="r" t="t"/>
                <a:pathLst>
                  <a:path extrusionOk="0" h="1345" w="1356">
                    <a:moveTo>
                      <a:pt x="689" y="0"/>
                    </a:moveTo>
                    <a:lnTo>
                      <a:pt x="549" y="11"/>
                    </a:lnTo>
                    <a:lnTo>
                      <a:pt x="420" y="43"/>
                    </a:lnTo>
                    <a:lnTo>
                      <a:pt x="356" y="65"/>
                    </a:lnTo>
                    <a:lnTo>
                      <a:pt x="302" y="86"/>
                    </a:lnTo>
                    <a:lnTo>
                      <a:pt x="248" y="129"/>
                    </a:lnTo>
                    <a:lnTo>
                      <a:pt x="205" y="162"/>
                    </a:lnTo>
                    <a:lnTo>
                      <a:pt x="162" y="205"/>
                    </a:lnTo>
                    <a:lnTo>
                      <a:pt x="130" y="258"/>
                    </a:lnTo>
                    <a:lnTo>
                      <a:pt x="65" y="366"/>
                    </a:lnTo>
                    <a:lnTo>
                      <a:pt x="22" y="495"/>
                    </a:lnTo>
                    <a:lnTo>
                      <a:pt x="1" y="635"/>
                    </a:lnTo>
                    <a:lnTo>
                      <a:pt x="1" y="710"/>
                    </a:lnTo>
                    <a:lnTo>
                      <a:pt x="1" y="785"/>
                    </a:lnTo>
                    <a:lnTo>
                      <a:pt x="22" y="850"/>
                    </a:lnTo>
                    <a:lnTo>
                      <a:pt x="44" y="914"/>
                    </a:lnTo>
                    <a:lnTo>
                      <a:pt x="65" y="979"/>
                    </a:lnTo>
                    <a:lnTo>
                      <a:pt x="98" y="1043"/>
                    </a:lnTo>
                    <a:lnTo>
                      <a:pt x="141" y="1097"/>
                    </a:lnTo>
                    <a:lnTo>
                      <a:pt x="184" y="1140"/>
                    </a:lnTo>
                    <a:lnTo>
                      <a:pt x="227" y="1194"/>
                    </a:lnTo>
                    <a:lnTo>
                      <a:pt x="280" y="1237"/>
                    </a:lnTo>
                    <a:lnTo>
                      <a:pt x="345" y="1269"/>
                    </a:lnTo>
                    <a:lnTo>
                      <a:pt x="399" y="1291"/>
                    </a:lnTo>
                    <a:lnTo>
                      <a:pt x="463" y="1323"/>
                    </a:lnTo>
                    <a:lnTo>
                      <a:pt x="538" y="1334"/>
                    </a:lnTo>
                    <a:lnTo>
                      <a:pt x="603" y="1345"/>
                    </a:lnTo>
                    <a:lnTo>
                      <a:pt x="678" y="1345"/>
                    </a:lnTo>
                    <a:lnTo>
                      <a:pt x="829" y="1323"/>
                    </a:lnTo>
                    <a:lnTo>
                      <a:pt x="958" y="1291"/>
                    </a:lnTo>
                    <a:lnTo>
                      <a:pt x="1012" y="1269"/>
                    </a:lnTo>
                    <a:lnTo>
                      <a:pt x="1065" y="1237"/>
                    </a:lnTo>
                    <a:lnTo>
                      <a:pt x="1108" y="1194"/>
                    </a:lnTo>
                    <a:lnTo>
                      <a:pt x="1151" y="1162"/>
                    </a:lnTo>
                    <a:lnTo>
                      <a:pt x="1227" y="1065"/>
                    </a:lnTo>
                    <a:lnTo>
                      <a:pt x="1291" y="957"/>
                    </a:lnTo>
                    <a:lnTo>
                      <a:pt x="1323" y="828"/>
                    </a:lnTo>
                    <a:lnTo>
                      <a:pt x="1356" y="678"/>
                    </a:lnTo>
                    <a:lnTo>
                      <a:pt x="1334" y="538"/>
                    </a:lnTo>
                    <a:lnTo>
                      <a:pt x="1291" y="409"/>
                    </a:lnTo>
                    <a:lnTo>
                      <a:pt x="1237" y="291"/>
                    </a:lnTo>
                    <a:lnTo>
                      <a:pt x="1162" y="194"/>
                    </a:lnTo>
                    <a:lnTo>
                      <a:pt x="1119" y="151"/>
                    </a:lnTo>
                    <a:lnTo>
                      <a:pt x="1076" y="119"/>
                    </a:lnTo>
                    <a:lnTo>
                      <a:pt x="1022" y="86"/>
                    </a:lnTo>
                    <a:lnTo>
                      <a:pt x="969" y="54"/>
                    </a:lnTo>
                    <a:lnTo>
                      <a:pt x="904" y="33"/>
                    </a:lnTo>
                    <a:lnTo>
                      <a:pt x="840" y="22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1881450" y="2765525"/>
                <a:ext cx="33875" cy="34175"/>
              </a:xfrm>
              <a:custGeom>
                <a:rect b="b" l="l" r="r" t="t"/>
                <a:pathLst>
                  <a:path extrusionOk="0" h="1367" w="1355">
                    <a:moveTo>
                      <a:pt x="688" y="1"/>
                    </a:moveTo>
                    <a:lnTo>
                      <a:pt x="538" y="22"/>
                    </a:lnTo>
                    <a:lnTo>
                      <a:pt x="409" y="55"/>
                    </a:lnTo>
                    <a:lnTo>
                      <a:pt x="301" y="98"/>
                    </a:lnTo>
                    <a:lnTo>
                      <a:pt x="247" y="130"/>
                    </a:lnTo>
                    <a:lnTo>
                      <a:pt x="204" y="173"/>
                    </a:lnTo>
                    <a:lnTo>
                      <a:pt x="161" y="216"/>
                    </a:lnTo>
                    <a:lnTo>
                      <a:pt x="129" y="259"/>
                    </a:lnTo>
                    <a:lnTo>
                      <a:pt x="65" y="367"/>
                    </a:lnTo>
                    <a:lnTo>
                      <a:pt x="22" y="496"/>
                    </a:lnTo>
                    <a:lnTo>
                      <a:pt x="0" y="646"/>
                    </a:lnTo>
                    <a:lnTo>
                      <a:pt x="0" y="721"/>
                    </a:lnTo>
                    <a:lnTo>
                      <a:pt x="0" y="786"/>
                    </a:lnTo>
                    <a:lnTo>
                      <a:pt x="22" y="861"/>
                    </a:lnTo>
                    <a:lnTo>
                      <a:pt x="32" y="926"/>
                    </a:lnTo>
                    <a:lnTo>
                      <a:pt x="65" y="990"/>
                    </a:lnTo>
                    <a:lnTo>
                      <a:pt x="97" y="1044"/>
                    </a:lnTo>
                    <a:lnTo>
                      <a:pt x="140" y="1098"/>
                    </a:lnTo>
                    <a:lnTo>
                      <a:pt x="183" y="1152"/>
                    </a:lnTo>
                    <a:lnTo>
                      <a:pt x="237" y="1195"/>
                    </a:lnTo>
                    <a:lnTo>
                      <a:pt x="290" y="1238"/>
                    </a:lnTo>
                    <a:lnTo>
                      <a:pt x="355" y="1270"/>
                    </a:lnTo>
                    <a:lnTo>
                      <a:pt x="419" y="1302"/>
                    </a:lnTo>
                    <a:lnTo>
                      <a:pt x="495" y="1334"/>
                    </a:lnTo>
                    <a:lnTo>
                      <a:pt x="570" y="1345"/>
                    </a:lnTo>
                    <a:lnTo>
                      <a:pt x="656" y="1356"/>
                    </a:lnTo>
                    <a:lnTo>
                      <a:pt x="742" y="1367"/>
                    </a:lnTo>
                    <a:lnTo>
                      <a:pt x="860" y="1345"/>
                    </a:lnTo>
                    <a:lnTo>
                      <a:pt x="968" y="1313"/>
                    </a:lnTo>
                    <a:lnTo>
                      <a:pt x="1075" y="1259"/>
                    </a:lnTo>
                    <a:lnTo>
                      <a:pt x="1161" y="1184"/>
                    </a:lnTo>
                    <a:lnTo>
                      <a:pt x="1237" y="1098"/>
                    </a:lnTo>
                    <a:lnTo>
                      <a:pt x="1290" y="990"/>
                    </a:lnTo>
                    <a:lnTo>
                      <a:pt x="1333" y="872"/>
                    </a:lnTo>
                    <a:lnTo>
                      <a:pt x="1355" y="721"/>
                    </a:lnTo>
                    <a:lnTo>
                      <a:pt x="1355" y="646"/>
                    </a:lnTo>
                    <a:lnTo>
                      <a:pt x="1355" y="571"/>
                    </a:lnTo>
                    <a:lnTo>
                      <a:pt x="1344" y="506"/>
                    </a:lnTo>
                    <a:lnTo>
                      <a:pt x="1323" y="442"/>
                    </a:lnTo>
                    <a:lnTo>
                      <a:pt x="1290" y="377"/>
                    </a:lnTo>
                    <a:lnTo>
                      <a:pt x="1258" y="324"/>
                    </a:lnTo>
                    <a:lnTo>
                      <a:pt x="1226" y="259"/>
                    </a:lnTo>
                    <a:lnTo>
                      <a:pt x="1183" y="216"/>
                    </a:lnTo>
                    <a:lnTo>
                      <a:pt x="1129" y="162"/>
                    </a:lnTo>
                    <a:lnTo>
                      <a:pt x="1086" y="119"/>
                    </a:lnTo>
                    <a:lnTo>
                      <a:pt x="1022" y="87"/>
                    </a:lnTo>
                    <a:lnTo>
                      <a:pt x="968" y="55"/>
                    </a:lnTo>
                    <a:lnTo>
                      <a:pt x="903" y="33"/>
                    </a:lnTo>
                    <a:lnTo>
                      <a:pt x="828" y="22"/>
                    </a:lnTo>
                    <a:lnTo>
                      <a:pt x="764" y="12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1884400" y="1508775"/>
                <a:ext cx="33625" cy="33650"/>
              </a:xfrm>
              <a:custGeom>
                <a:rect b="b" l="l" r="r" t="t"/>
                <a:pathLst>
                  <a:path extrusionOk="0" h="1346" w="1345">
                    <a:moveTo>
                      <a:pt x="742" y="1"/>
                    </a:moveTo>
                    <a:lnTo>
                      <a:pt x="656" y="12"/>
                    </a:lnTo>
                    <a:lnTo>
                      <a:pt x="581" y="22"/>
                    </a:lnTo>
                    <a:lnTo>
                      <a:pt x="506" y="33"/>
                    </a:lnTo>
                    <a:lnTo>
                      <a:pt x="430" y="55"/>
                    </a:lnTo>
                    <a:lnTo>
                      <a:pt x="366" y="87"/>
                    </a:lnTo>
                    <a:lnTo>
                      <a:pt x="312" y="119"/>
                    </a:lnTo>
                    <a:lnTo>
                      <a:pt x="248" y="151"/>
                    </a:lnTo>
                    <a:lnTo>
                      <a:pt x="205" y="194"/>
                    </a:lnTo>
                    <a:lnTo>
                      <a:pt x="151" y="237"/>
                    </a:lnTo>
                    <a:lnTo>
                      <a:pt x="119" y="291"/>
                    </a:lnTo>
                    <a:lnTo>
                      <a:pt x="76" y="345"/>
                    </a:lnTo>
                    <a:lnTo>
                      <a:pt x="54" y="410"/>
                    </a:lnTo>
                    <a:lnTo>
                      <a:pt x="33" y="463"/>
                    </a:lnTo>
                    <a:lnTo>
                      <a:pt x="11" y="528"/>
                    </a:lnTo>
                    <a:lnTo>
                      <a:pt x="0" y="592"/>
                    </a:lnTo>
                    <a:lnTo>
                      <a:pt x="0" y="668"/>
                    </a:lnTo>
                    <a:lnTo>
                      <a:pt x="11" y="818"/>
                    </a:lnTo>
                    <a:lnTo>
                      <a:pt x="43" y="947"/>
                    </a:lnTo>
                    <a:lnTo>
                      <a:pt x="97" y="1055"/>
                    </a:lnTo>
                    <a:lnTo>
                      <a:pt x="129" y="1108"/>
                    </a:lnTo>
                    <a:lnTo>
                      <a:pt x="172" y="1151"/>
                    </a:lnTo>
                    <a:lnTo>
                      <a:pt x="215" y="1195"/>
                    </a:lnTo>
                    <a:lnTo>
                      <a:pt x="258" y="1227"/>
                    </a:lnTo>
                    <a:lnTo>
                      <a:pt x="377" y="1291"/>
                    </a:lnTo>
                    <a:lnTo>
                      <a:pt x="495" y="1324"/>
                    </a:lnTo>
                    <a:lnTo>
                      <a:pt x="646" y="1345"/>
                    </a:lnTo>
                    <a:lnTo>
                      <a:pt x="796" y="1345"/>
                    </a:lnTo>
                    <a:lnTo>
                      <a:pt x="861" y="1324"/>
                    </a:lnTo>
                    <a:lnTo>
                      <a:pt x="925" y="1313"/>
                    </a:lnTo>
                    <a:lnTo>
                      <a:pt x="990" y="1281"/>
                    </a:lnTo>
                    <a:lnTo>
                      <a:pt x="1043" y="1248"/>
                    </a:lnTo>
                    <a:lnTo>
                      <a:pt x="1097" y="1205"/>
                    </a:lnTo>
                    <a:lnTo>
                      <a:pt x="1151" y="1162"/>
                    </a:lnTo>
                    <a:lnTo>
                      <a:pt x="1194" y="1119"/>
                    </a:lnTo>
                    <a:lnTo>
                      <a:pt x="1237" y="1055"/>
                    </a:lnTo>
                    <a:lnTo>
                      <a:pt x="1269" y="1001"/>
                    </a:lnTo>
                    <a:lnTo>
                      <a:pt x="1301" y="936"/>
                    </a:lnTo>
                    <a:lnTo>
                      <a:pt x="1323" y="872"/>
                    </a:lnTo>
                    <a:lnTo>
                      <a:pt x="1334" y="807"/>
                    </a:lnTo>
                    <a:lnTo>
                      <a:pt x="1344" y="732"/>
                    </a:lnTo>
                    <a:lnTo>
                      <a:pt x="1344" y="657"/>
                    </a:lnTo>
                    <a:lnTo>
                      <a:pt x="1323" y="517"/>
                    </a:lnTo>
                    <a:lnTo>
                      <a:pt x="1291" y="388"/>
                    </a:lnTo>
                    <a:lnTo>
                      <a:pt x="1226" y="281"/>
                    </a:lnTo>
                    <a:lnTo>
                      <a:pt x="1162" y="184"/>
                    </a:lnTo>
                    <a:lnTo>
                      <a:pt x="1076" y="119"/>
                    </a:lnTo>
                    <a:lnTo>
                      <a:pt x="968" y="65"/>
                    </a:lnTo>
                    <a:lnTo>
                      <a:pt x="861" y="22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624425" y="2765525"/>
                <a:ext cx="34150" cy="33900"/>
              </a:xfrm>
              <a:custGeom>
                <a:rect b="b" l="l" r="r" t="t"/>
                <a:pathLst>
                  <a:path extrusionOk="0" h="1356" w="1366">
                    <a:moveTo>
                      <a:pt x="656" y="1"/>
                    </a:moveTo>
                    <a:lnTo>
                      <a:pt x="591" y="12"/>
                    </a:lnTo>
                    <a:lnTo>
                      <a:pt x="527" y="22"/>
                    </a:lnTo>
                    <a:lnTo>
                      <a:pt x="398" y="66"/>
                    </a:lnTo>
                    <a:lnTo>
                      <a:pt x="290" y="119"/>
                    </a:lnTo>
                    <a:lnTo>
                      <a:pt x="194" y="205"/>
                    </a:lnTo>
                    <a:lnTo>
                      <a:pt x="108" y="302"/>
                    </a:lnTo>
                    <a:lnTo>
                      <a:pt x="54" y="420"/>
                    </a:lnTo>
                    <a:lnTo>
                      <a:pt x="22" y="539"/>
                    </a:lnTo>
                    <a:lnTo>
                      <a:pt x="11" y="614"/>
                    </a:lnTo>
                    <a:lnTo>
                      <a:pt x="0" y="678"/>
                    </a:lnTo>
                    <a:lnTo>
                      <a:pt x="11" y="754"/>
                    </a:lnTo>
                    <a:lnTo>
                      <a:pt x="22" y="829"/>
                    </a:lnTo>
                    <a:lnTo>
                      <a:pt x="32" y="893"/>
                    </a:lnTo>
                    <a:lnTo>
                      <a:pt x="54" y="958"/>
                    </a:lnTo>
                    <a:lnTo>
                      <a:pt x="86" y="1023"/>
                    </a:lnTo>
                    <a:lnTo>
                      <a:pt x="118" y="1076"/>
                    </a:lnTo>
                    <a:lnTo>
                      <a:pt x="161" y="1130"/>
                    </a:lnTo>
                    <a:lnTo>
                      <a:pt x="204" y="1184"/>
                    </a:lnTo>
                    <a:lnTo>
                      <a:pt x="258" y="1227"/>
                    </a:lnTo>
                    <a:lnTo>
                      <a:pt x="312" y="1259"/>
                    </a:lnTo>
                    <a:lnTo>
                      <a:pt x="366" y="1291"/>
                    </a:lnTo>
                    <a:lnTo>
                      <a:pt x="430" y="1324"/>
                    </a:lnTo>
                    <a:lnTo>
                      <a:pt x="495" y="1345"/>
                    </a:lnTo>
                    <a:lnTo>
                      <a:pt x="559" y="1356"/>
                    </a:lnTo>
                    <a:lnTo>
                      <a:pt x="710" y="1356"/>
                    </a:lnTo>
                    <a:lnTo>
                      <a:pt x="850" y="1345"/>
                    </a:lnTo>
                    <a:lnTo>
                      <a:pt x="979" y="1302"/>
                    </a:lnTo>
                    <a:lnTo>
                      <a:pt x="1097" y="1248"/>
                    </a:lnTo>
                    <a:lnTo>
                      <a:pt x="1140" y="1205"/>
                    </a:lnTo>
                    <a:lnTo>
                      <a:pt x="1183" y="1173"/>
                    </a:lnTo>
                    <a:lnTo>
                      <a:pt x="1226" y="1119"/>
                    </a:lnTo>
                    <a:lnTo>
                      <a:pt x="1258" y="1076"/>
                    </a:lnTo>
                    <a:lnTo>
                      <a:pt x="1312" y="958"/>
                    </a:lnTo>
                    <a:lnTo>
                      <a:pt x="1344" y="829"/>
                    </a:lnTo>
                    <a:lnTo>
                      <a:pt x="1366" y="689"/>
                    </a:lnTo>
                    <a:lnTo>
                      <a:pt x="1355" y="614"/>
                    </a:lnTo>
                    <a:lnTo>
                      <a:pt x="1355" y="539"/>
                    </a:lnTo>
                    <a:lnTo>
                      <a:pt x="1333" y="474"/>
                    </a:lnTo>
                    <a:lnTo>
                      <a:pt x="1312" y="410"/>
                    </a:lnTo>
                    <a:lnTo>
                      <a:pt x="1280" y="345"/>
                    </a:lnTo>
                    <a:lnTo>
                      <a:pt x="1247" y="291"/>
                    </a:lnTo>
                    <a:lnTo>
                      <a:pt x="1215" y="238"/>
                    </a:lnTo>
                    <a:lnTo>
                      <a:pt x="1161" y="195"/>
                    </a:lnTo>
                    <a:lnTo>
                      <a:pt x="1118" y="152"/>
                    </a:lnTo>
                    <a:lnTo>
                      <a:pt x="1065" y="109"/>
                    </a:lnTo>
                    <a:lnTo>
                      <a:pt x="1000" y="76"/>
                    </a:lnTo>
                    <a:lnTo>
                      <a:pt x="936" y="44"/>
                    </a:lnTo>
                    <a:lnTo>
                      <a:pt x="871" y="22"/>
                    </a:lnTo>
                    <a:lnTo>
                      <a:pt x="807" y="12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88650" y="1901275"/>
                <a:ext cx="33375" cy="33075"/>
              </a:xfrm>
              <a:custGeom>
                <a:rect b="b" l="l" r="r" t="t"/>
                <a:pathLst>
                  <a:path extrusionOk="0" h="1323" w="1335">
                    <a:moveTo>
                      <a:pt x="678" y="0"/>
                    </a:moveTo>
                    <a:lnTo>
                      <a:pt x="528" y="11"/>
                    </a:lnTo>
                    <a:lnTo>
                      <a:pt x="399" y="43"/>
                    </a:lnTo>
                    <a:lnTo>
                      <a:pt x="334" y="65"/>
                    </a:lnTo>
                    <a:lnTo>
                      <a:pt x="280" y="86"/>
                    </a:lnTo>
                    <a:lnTo>
                      <a:pt x="226" y="129"/>
                    </a:lnTo>
                    <a:lnTo>
                      <a:pt x="183" y="162"/>
                    </a:lnTo>
                    <a:lnTo>
                      <a:pt x="140" y="205"/>
                    </a:lnTo>
                    <a:lnTo>
                      <a:pt x="108" y="258"/>
                    </a:lnTo>
                    <a:lnTo>
                      <a:pt x="76" y="312"/>
                    </a:lnTo>
                    <a:lnTo>
                      <a:pt x="54" y="366"/>
                    </a:lnTo>
                    <a:lnTo>
                      <a:pt x="11" y="495"/>
                    </a:lnTo>
                    <a:lnTo>
                      <a:pt x="1" y="645"/>
                    </a:lnTo>
                    <a:lnTo>
                      <a:pt x="1" y="796"/>
                    </a:lnTo>
                    <a:lnTo>
                      <a:pt x="33" y="925"/>
                    </a:lnTo>
                    <a:lnTo>
                      <a:pt x="65" y="979"/>
                    </a:lnTo>
                    <a:lnTo>
                      <a:pt x="87" y="1033"/>
                    </a:lnTo>
                    <a:lnTo>
                      <a:pt x="119" y="1086"/>
                    </a:lnTo>
                    <a:lnTo>
                      <a:pt x="162" y="1129"/>
                    </a:lnTo>
                    <a:lnTo>
                      <a:pt x="205" y="1172"/>
                    </a:lnTo>
                    <a:lnTo>
                      <a:pt x="259" y="1215"/>
                    </a:lnTo>
                    <a:lnTo>
                      <a:pt x="313" y="1248"/>
                    </a:lnTo>
                    <a:lnTo>
                      <a:pt x="366" y="1269"/>
                    </a:lnTo>
                    <a:lnTo>
                      <a:pt x="495" y="1312"/>
                    </a:lnTo>
                    <a:lnTo>
                      <a:pt x="646" y="1323"/>
                    </a:lnTo>
                    <a:lnTo>
                      <a:pt x="786" y="1312"/>
                    </a:lnTo>
                    <a:lnTo>
                      <a:pt x="861" y="1301"/>
                    </a:lnTo>
                    <a:lnTo>
                      <a:pt x="915" y="1280"/>
                    </a:lnTo>
                    <a:lnTo>
                      <a:pt x="979" y="1258"/>
                    </a:lnTo>
                    <a:lnTo>
                      <a:pt x="1033" y="1226"/>
                    </a:lnTo>
                    <a:lnTo>
                      <a:pt x="1076" y="1194"/>
                    </a:lnTo>
                    <a:lnTo>
                      <a:pt x="1130" y="1151"/>
                    </a:lnTo>
                    <a:lnTo>
                      <a:pt x="1205" y="1054"/>
                    </a:lnTo>
                    <a:lnTo>
                      <a:pt x="1259" y="936"/>
                    </a:lnTo>
                    <a:lnTo>
                      <a:pt x="1313" y="807"/>
                    </a:lnTo>
                    <a:lnTo>
                      <a:pt x="1334" y="656"/>
                    </a:lnTo>
                    <a:lnTo>
                      <a:pt x="1313" y="516"/>
                    </a:lnTo>
                    <a:lnTo>
                      <a:pt x="1270" y="398"/>
                    </a:lnTo>
                    <a:lnTo>
                      <a:pt x="1216" y="280"/>
                    </a:lnTo>
                    <a:lnTo>
                      <a:pt x="1151" y="183"/>
                    </a:lnTo>
                    <a:lnTo>
                      <a:pt x="1108" y="151"/>
                    </a:lnTo>
                    <a:lnTo>
                      <a:pt x="1054" y="108"/>
                    </a:lnTo>
                    <a:lnTo>
                      <a:pt x="1011" y="76"/>
                    </a:lnTo>
                    <a:lnTo>
                      <a:pt x="947" y="54"/>
                    </a:lnTo>
                    <a:lnTo>
                      <a:pt x="893" y="33"/>
                    </a:lnTo>
                    <a:lnTo>
                      <a:pt x="829" y="11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547000" y="1586750"/>
                <a:ext cx="33075" cy="33350"/>
              </a:xfrm>
              <a:custGeom>
                <a:rect b="b" l="l" r="r" t="t"/>
                <a:pathLst>
                  <a:path extrusionOk="0" h="1334" w="1323">
                    <a:moveTo>
                      <a:pt x="656" y="0"/>
                    </a:moveTo>
                    <a:lnTo>
                      <a:pt x="516" y="22"/>
                    </a:lnTo>
                    <a:lnTo>
                      <a:pt x="387" y="65"/>
                    </a:lnTo>
                    <a:lnTo>
                      <a:pt x="269" y="129"/>
                    </a:lnTo>
                    <a:lnTo>
                      <a:pt x="172" y="205"/>
                    </a:lnTo>
                    <a:lnTo>
                      <a:pt x="140" y="248"/>
                    </a:lnTo>
                    <a:lnTo>
                      <a:pt x="97" y="291"/>
                    </a:lnTo>
                    <a:lnTo>
                      <a:pt x="75" y="344"/>
                    </a:lnTo>
                    <a:lnTo>
                      <a:pt x="43" y="398"/>
                    </a:lnTo>
                    <a:lnTo>
                      <a:pt x="32" y="463"/>
                    </a:lnTo>
                    <a:lnTo>
                      <a:pt x="11" y="527"/>
                    </a:lnTo>
                    <a:lnTo>
                      <a:pt x="0" y="678"/>
                    </a:lnTo>
                    <a:lnTo>
                      <a:pt x="22" y="828"/>
                    </a:lnTo>
                    <a:lnTo>
                      <a:pt x="54" y="957"/>
                    </a:lnTo>
                    <a:lnTo>
                      <a:pt x="75" y="1011"/>
                    </a:lnTo>
                    <a:lnTo>
                      <a:pt x="108" y="1065"/>
                    </a:lnTo>
                    <a:lnTo>
                      <a:pt x="140" y="1119"/>
                    </a:lnTo>
                    <a:lnTo>
                      <a:pt x="183" y="1162"/>
                    </a:lnTo>
                    <a:lnTo>
                      <a:pt x="226" y="1205"/>
                    </a:lnTo>
                    <a:lnTo>
                      <a:pt x="280" y="1237"/>
                    </a:lnTo>
                    <a:lnTo>
                      <a:pt x="334" y="1269"/>
                    </a:lnTo>
                    <a:lnTo>
                      <a:pt x="398" y="1291"/>
                    </a:lnTo>
                    <a:lnTo>
                      <a:pt x="527" y="1323"/>
                    </a:lnTo>
                    <a:lnTo>
                      <a:pt x="667" y="1334"/>
                    </a:lnTo>
                    <a:lnTo>
                      <a:pt x="817" y="1323"/>
                    </a:lnTo>
                    <a:lnTo>
                      <a:pt x="946" y="1291"/>
                    </a:lnTo>
                    <a:lnTo>
                      <a:pt x="1011" y="1258"/>
                    </a:lnTo>
                    <a:lnTo>
                      <a:pt x="1065" y="1226"/>
                    </a:lnTo>
                    <a:lnTo>
                      <a:pt x="1108" y="1194"/>
                    </a:lnTo>
                    <a:lnTo>
                      <a:pt x="1151" y="1151"/>
                    </a:lnTo>
                    <a:lnTo>
                      <a:pt x="1194" y="1108"/>
                    </a:lnTo>
                    <a:lnTo>
                      <a:pt x="1226" y="1054"/>
                    </a:lnTo>
                    <a:lnTo>
                      <a:pt x="1258" y="1000"/>
                    </a:lnTo>
                    <a:lnTo>
                      <a:pt x="1280" y="947"/>
                    </a:lnTo>
                    <a:lnTo>
                      <a:pt x="1312" y="818"/>
                    </a:lnTo>
                    <a:lnTo>
                      <a:pt x="1323" y="667"/>
                    </a:lnTo>
                    <a:lnTo>
                      <a:pt x="1312" y="516"/>
                    </a:lnTo>
                    <a:lnTo>
                      <a:pt x="1301" y="452"/>
                    </a:lnTo>
                    <a:lnTo>
                      <a:pt x="1280" y="387"/>
                    </a:lnTo>
                    <a:lnTo>
                      <a:pt x="1258" y="334"/>
                    </a:lnTo>
                    <a:lnTo>
                      <a:pt x="1226" y="280"/>
                    </a:lnTo>
                    <a:lnTo>
                      <a:pt x="1183" y="237"/>
                    </a:lnTo>
                    <a:lnTo>
                      <a:pt x="1140" y="194"/>
                    </a:lnTo>
                    <a:lnTo>
                      <a:pt x="1043" y="119"/>
                    </a:lnTo>
                    <a:lnTo>
                      <a:pt x="936" y="65"/>
                    </a:lnTo>
                    <a:lnTo>
                      <a:pt x="807" y="22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1647550" y="1349900"/>
                <a:ext cx="34450" cy="34450"/>
              </a:xfrm>
              <a:custGeom>
                <a:rect b="b" l="l" r="r" t="t"/>
                <a:pathLst>
                  <a:path extrusionOk="0" h="1378" w="1378">
                    <a:moveTo>
                      <a:pt x="625" y="1"/>
                    </a:moveTo>
                    <a:lnTo>
                      <a:pt x="549" y="12"/>
                    </a:lnTo>
                    <a:lnTo>
                      <a:pt x="485" y="33"/>
                    </a:lnTo>
                    <a:lnTo>
                      <a:pt x="420" y="55"/>
                    </a:lnTo>
                    <a:lnTo>
                      <a:pt x="356" y="76"/>
                    </a:lnTo>
                    <a:lnTo>
                      <a:pt x="302" y="119"/>
                    </a:lnTo>
                    <a:lnTo>
                      <a:pt x="248" y="151"/>
                    </a:lnTo>
                    <a:lnTo>
                      <a:pt x="194" y="194"/>
                    </a:lnTo>
                    <a:lnTo>
                      <a:pt x="151" y="248"/>
                    </a:lnTo>
                    <a:lnTo>
                      <a:pt x="108" y="302"/>
                    </a:lnTo>
                    <a:lnTo>
                      <a:pt x="76" y="356"/>
                    </a:lnTo>
                    <a:lnTo>
                      <a:pt x="55" y="420"/>
                    </a:lnTo>
                    <a:lnTo>
                      <a:pt x="33" y="485"/>
                    </a:lnTo>
                    <a:lnTo>
                      <a:pt x="12" y="549"/>
                    </a:lnTo>
                    <a:lnTo>
                      <a:pt x="1" y="625"/>
                    </a:lnTo>
                    <a:lnTo>
                      <a:pt x="1" y="700"/>
                    </a:lnTo>
                    <a:lnTo>
                      <a:pt x="22" y="840"/>
                    </a:lnTo>
                    <a:lnTo>
                      <a:pt x="55" y="969"/>
                    </a:lnTo>
                    <a:lnTo>
                      <a:pt x="108" y="1087"/>
                    </a:lnTo>
                    <a:lnTo>
                      <a:pt x="184" y="1184"/>
                    </a:lnTo>
                    <a:lnTo>
                      <a:pt x="227" y="1227"/>
                    </a:lnTo>
                    <a:lnTo>
                      <a:pt x="270" y="1259"/>
                    </a:lnTo>
                    <a:lnTo>
                      <a:pt x="377" y="1313"/>
                    </a:lnTo>
                    <a:lnTo>
                      <a:pt x="506" y="1356"/>
                    </a:lnTo>
                    <a:lnTo>
                      <a:pt x="657" y="1377"/>
                    </a:lnTo>
                    <a:lnTo>
                      <a:pt x="797" y="1377"/>
                    </a:lnTo>
                    <a:lnTo>
                      <a:pt x="872" y="1367"/>
                    </a:lnTo>
                    <a:lnTo>
                      <a:pt x="936" y="1345"/>
                    </a:lnTo>
                    <a:lnTo>
                      <a:pt x="1001" y="1324"/>
                    </a:lnTo>
                    <a:lnTo>
                      <a:pt x="1055" y="1291"/>
                    </a:lnTo>
                    <a:lnTo>
                      <a:pt x="1108" y="1248"/>
                    </a:lnTo>
                    <a:lnTo>
                      <a:pt x="1162" y="1205"/>
                    </a:lnTo>
                    <a:lnTo>
                      <a:pt x="1205" y="1162"/>
                    </a:lnTo>
                    <a:lnTo>
                      <a:pt x="1248" y="1108"/>
                    </a:lnTo>
                    <a:lnTo>
                      <a:pt x="1291" y="1055"/>
                    </a:lnTo>
                    <a:lnTo>
                      <a:pt x="1313" y="990"/>
                    </a:lnTo>
                    <a:lnTo>
                      <a:pt x="1345" y="926"/>
                    </a:lnTo>
                    <a:lnTo>
                      <a:pt x="1367" y="861"/>
                    </a:lnTo>
                    <a:lnTo>
                      <a:pt x="1377" y="786"/>
                    </a:lnTo>
                    <a:lnTo>
                      <a:pt x="1377" y="711"/>
                    </a:lnTo>
                    <a:lnTo>
                      <a:pt x="1377" y="646"/>
                    </a:lnTo>
                    <a:lnTo>
                      <a:pt x="1367" y="571"/>
                    </a:lnTo>
                    <a:lnTo>
                      <a:pt x="1356" y="496"/>
                    </a:lnTo>
                    <a:lnTo>
                      <a:pt x="1334" y="431"/>
                    </a:lnTo>
                    <a:lnTo>
                      <a:pt x="1313" y="377"/>
                    </a:lnTo>
                    <a:lnTo>
                      <a:pt x="1281" y="313"/>
                    </a:lnTo>
                    <a:lnTo>
                      <a:pt x="1238" y="259"/>
                    </a:lnTo>
                    <a:lnTo>
                      <a:pt x="1195" y="205"/>
                    </a:lnTo>
                    <a:lnTo>
                      <a:pt x="1152" y="162"/>
                    </a:lnTo>
                    <a:lnTo>
                      <a:pt x="1098" y="119"/>
                    </a:lnTo>
                    <a:lnTo>
                      <a:pt x="1033" y="87"/>
                    </a:lnTo>
                    <a:lnTo>
                      <a:pt x="979" y="55"/>
                    </a:lnTo>
                    <a:lnTo>
                      <a:pt x="915" y="33"/>
                    </a:lnTo>
                    <a:lnTo>
                      <a:pt x="840" y="22"/>
                    </a:lnTo>
                    <a:lnTo>
                      <a:pt x="775" y="12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1489750" y="3002375"/>
                <a:ext cx="33375" cy="33075"/>
              </a:xfrm>
              <a:custGeom>
                <a:rect b="b" l="l" r="r" t="t"/>
                <a:pathLst>
                  <a:path extrusionOk="0" h="1323" w="1335">
                    <a:moveTo>
                      <a:pt x="678" y="0"/>
                    </a:moveTo>
                    <a:lnTo>
                      <a:pt x="528" y="11"/>
                    </a:lnTo>
                    <a:lnTo>
                      <a:pt x="399" y="43"/>
                    </a:lnTo>
                    <a:lnTo>
                      <a:pt x="334" y="65"/>
                    </a:lnTo>
                    <a:lnTo>
                      <a:pt x="281" y="97"/>
                    </a:lnTo>
                    <a:lnTo>
                      <a:pt x="227" y="129"/>
                    </a:lnTo>
                    <a:lnTo>
                      <a:pt x="184" y="172"/>
                    </a:lnTo>
                    <a:lnTo>
                      <a:pt x="141" y="215"/>
                    </a:lnTo>
                    <a:lnTo>
                      <a:pt x="108" y="258"/>
                    </a:lnTo>
                    <a:lnTo>
                      <a:pt x="76" y="312"/>
                    </a:lnTo>
                    <a:lnTo>
                      <a:pt x="55" y="377"/>
                    </a:lnTo>
                    <a:lnTo>
                      <a:pt x="12" y="506"/>
                    </a:lnTo>
                    <a:lnTo>
                      <a:pt x="1" y="656"/>
                    </a:lnTo>
                    <a:lnTo>
                      <a:pt x="12" y="796"/>
                    </a:lnTo>
                    <a:lnTo>
                      <a:pt x="44" y="936"/>
                    </a:lnTo>
                    <a:lnTo>
                      <a:pt x="65" y="990"/>
                    </a:lnTo>
                    <a:lnTo>
                      <a:pt x="98" y="1043"/>
                    </a:lnTo>
                    <a:lnTo>
                      <a:pt x="130" y="1097"/>
                    </a:lnTo>
                    <a:lnTo>
                      <a:pt x="173" y="1140"/>
                    </a:lnTo>
                    <a:lnTo>
                      <a:pt x="216" y="1183"/>
                    </a:lnTo>
                    <a:lnTo>
                      <a:pt x="259" y="1215"/>
                    </a:lnTo>
                    <a:lnTo>
                      <a:pt x="313" y="1248"/>
                    </a:lnTo>
                    <a:lnTo>
                      <a:pt x="377" y="1269"/>
                    </a:lnTo>
                    <a:lnTo>
                      <a:pt x="506" y="1312"/>
                    </a:lnTo>
                    <a:lnTo>
                      <a:pt x="646" y="1323"/>
                    </a:lnTo>
                    <a:lnTo>
                      <a:pt x="797" y="1312"/>
                    </a:lnTo>
                    <a:lnTo>
                      <a:pt x="861" y="1301"/>
                    </a:lnTo>
                    <a:lnTo>
                      <a:pt x="926" y="1280"/>
                    </a:lnTo>
                    <a:lnTo>
                      <a:pt x="979" y="1258"/>
                    </a:lnTo>
                    <a:lnTo>
                      <a:pt x="1033" y="1226"/>
                    </a:lnTo>
                    <a:lnTo>
                      <a:pt x="1087" y="1194"/>
                    </a:lnTo>
                    <a:lnTo>
                      <a:pt x="1130" y="1151"/>
                    </a:lnTo>
                    <a:lnTo>
                      <a:pt x="1205" y="1065"/>
                    </a:lnTo>
                    <a:lnTo>
                      <a:pt x="1270" y="947"/>
                    </a:lnTo>
                    <a:lnTo>
                      <a:pt x="1313" y="818"/>
                    </a:lnTo>
                    <a:lnTo>
                      <a:pt x="1334" y="678"/>
                    </a:lnTo>
                    <a:lnTo>
                      <a:pt x="1313" y="527"/>
                    </a:lnTo>
                    <a:lnTo>
                      <a:pt x="1281" y="398"/>
                    </a:lnTo>
                    <a:lnTo>
                      <a:pt x="1216" y="291"/>
                    </a:lnTo>
                    <a:lnTo>
                      <a:pt x="1152" y="183"/>
                    </a:lnTo>
                    <a:lnTo>
                      <a:pt x="1108" y="151"/>
                    </a:lnTo>
                    <a:lnTo>
                      <a:pt x="1055" y="108"/>
                    </a:lnTo>
                    <a:lnTo>
                      <a:pt x="1001" y="76"/>
                    </a:lnTo>
                    <a:lnTo>
                      <a:pt x="947" y="54"/>
                    </a:lnTo>
                    <a:lnTo>
                      <a:pt x="883" y="33"/>
                    </a:lnTo>
                    <a:lnTo>
                      <a:pt x="818" y="11"/>
                    </a:lnTo>
                    <a:lnTo>
                      <a:pt x="67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2118275" y="2373850"/>
                <a:ext cx="33100" cy="33650"/>
              </a:xfrm>
              <a:custGeom>
                <a:rect b="b" l="l" r="r" t="t"/>
                <a:pathLst>
                  <a:path extrusionOk="0" h="1346" w="1324">
                    <a:moveTo>
                      <a:pt x="689" y="1"/>
                    </a:moveTo>
                    <a:lnTo>
                      <a:pt x="538" y="12"/>
                    </a:lnTo>
                    <a:lnTo>
                      <a:pt x="409" y="44"/>
                    </a:lnTo>
                    <a:lnTo>
                      <a:pt x="345" y="65"/>
                    </a:lnTo>
                    <a:lnTo>
                      <a:pt x="291" y="87"/>
                    </a:lnTo>
                    <a:lnTo>
                      <a:pt x="237" y="119"/>
                    </a:lnTo>
                    <a:lnTo>
                      <a:pt x="194" y="162"/>
                    </a:lnTo>
                    <a:lnTo>
                      <a:pt x="151" y="205"/>
                    </a:lnTo>
                    <a:lnTo>
                      <a:pt x="119" y="248"/>
                    </a:lnTo>
                    <a:lnTo>
                      <a:pt x="86" y="302"/>
                    </a:lnTo>
                    <a:lnTo>
                      <a:pt x="54" y="367"/>
                    </a:lnTo>
                    <a:lnTo>
                      <a:pt x="11" y="496"/>
                    </a:lnTo>
                    <a:lnTo>
                      <a:pt x="0" y="635"/>
                    </a:lnTo>
                    <a:lnTo>
                      <a:pt x="0" y="786"/>
                    </a:lnTo>
                    <a:lnTo>
                      <a:pt x="11" y="850"/>
                    </a:lnTo>
                    <a:lnTo>
                      <a:pt x="33" y="915"/>
                    </a:lnTo>
                    <a:lnTo>
                      <a:pt x="54" y="979"/>
                    </a:lnTo>
                    <a:lnTo>
                      <a:pt x="86" y="1033"/>
                    </a:lnTo>
                    <a:lnTo>
                      <a:pt x="119" y="1076"/>
                    </a:lnTo>
                    <a:lnTo>
                      <a:pt x="162" y="1119"/>
                    </a:lnTo>
                    <a:lnTo>
                      <a:pt x="258" y="1205"/>
                    </a:lnTo>
                    <a:lnTo>
                      <a:pt x="366" y="1270"/>
                    </a:lnTo>
                    <a:lnTo>
                      <a:pt x="506" y="1313"/>
                    </a:lnTo>
                    <a:lnTo>
                      <a:pt x="656" y="1345"/>
                    </a:lnTo>
                    <a:lnTo>
                      <a:pt x="785" y="1324"/>
                    </a:lnTo>
                    <a:lnTo>
                      <a:pt x="914" y="1281"/>
                    </a:lnTo>
                    <a:lnTo>
                      <a:pt x="1022" y="1227"/>
                    </a:lnTo>
                    <a:lnTo>
                      <a:pt x="1129" y="1162"/>
                    </a:lnTo>
                    <a:lnTo>
                      <a:pt x="1162" y="1119"/>
                    </a:lnTo>
                    <a:lnTo>
                      <a:pt x="1205" y="1076"/>
                    </a:lnTo>
                    <a:lnTo>
                      <a:pt x="1237" y="1022"/>
                    </a:lnTo>
                    <a:lnTo>
                      <a:pt x="1269" y="969"/>
                    </a:lnTo>
                    <a:lnTo>
                      <a:pt x="1291" y="904"/>
                    </a:lnTo>
                    <a:lnTo>
                      <a:pt x="1302" y="840"/>
                    </a:lnTo>
                    <a:lnTo>
                      <a:pt x="1312" y="764"/>
                    </a:lnTo>
                    <a:lnTo>
                      <a:pt x="1323" y="689"/>
                    </a:lnTo>
                    <a:lnTo>
                      <a:pt x="1312" y="549"/>
                    </a:lnTo>
                    <a:lnTo>
                      <a:pt x="1291" y="410"/>
                    </a:lnTo>
                    <a:lnTo>
                      <a:pt x="1259" y="356"/>
                    </a:lnTo>
                    <a:lnTo>
                      <a:pt x="1237" y="302"/>
                    </a:lnTo>
                    <a:lnTo>
                      <a:pt x="1205" y="248"/>
                    </a:lnTo>
                    <a:lnTo>
                      <a:pt x="1162" y="205"/>
                    </a:lnTo>
                    <a:lnTo>
                      <a:pt x="1119" y="162"/>
                    </a:lnTo>
                    <a:lnTo>
                      <a:pt x="1076" y="119"/>
                    </a:lnTo>
                    <a:lnTo>
                      <a:pt x="1022" y="87"/>
                    </a:lnTo>
                    <a:lnTo>
                      <a:pt x="957" y="65"/>
                    </a:lnTo>
                    <a:lnTo>
                      <a:pt x="828" y="22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88650" y="2373850"/>
                <a:ext cx="33100" cy="33650"/>
              </a:xfrm>
              <a:custGeom>
                <a:rect b="b" l="l" r="r" t="t"/>
                <a:pathLst>
                  <a:path extrusionOk="0" h="1346" w="1324">
                    <a:moveTo>
                      <a:pt x="667" y="1"/>
                    </a:moveTo>
                    <a:lnTo>
                      <a:pt x="517" y="12"/>
                    </a:lnTo>
                    <a:lnTo>
                      <a:pt x="388" y="44"/>
                    </a:lnTo>
                    <a:lnTo>
                      <a:pt x="334" y="76"/>
                    </a:lnTo>
                    <a:lnTo>
                      <a:pt x="270" y="98"/>
                    </a:lnTo>
                    <a:lnTo>
                      <a:pt x="226" y="141"/>
                    </a:lnTo>
                    <a:lnTo>
                      <a:pt x="183" y="173"/>
                    </a:lnTo>
                    <a:lnTo>
                      <a:pt x="140" y="216"/>
                    </a:lnTo>
                    <a:lnTo>
                      <a:pt x="97" y="270"/>
                    </a:lnTo>
                    <a:lnTo>
                      <a:pt x="76" y="324"/>
                    </a:lnTo>
                    <a:lnTo>
                      <a:pt x="44" y="377"/>
                    </a:lnTo>
                    <a:lnTo>
                      <a:pt x="11" y="517"/>
                    </a:lnTo>
                    <a:lnTo>
                      <a:pt x="1" y="657"/>
                    </a:lnTo>
                    <a:lnTo>
                      <a:pt x="11" y="807"/>
                    </a:lnTo>
                    <a:lnTo>
                      <a:pt x="22" y="872"/>
                    </a:lnTo>
                    <a:lnTo>
                      <a:pt x="44" y="936"/>
                    </a:lnTo>
                    <a:lnTo>
                      <a:pt x="65" y="990"/>
                    </a:lnTo>
                    <a:lnTo>
                      <a:pt x="97" y="1044"/>
                    </a:lnTo>
                    <a:lnTo>
                      <a:pt x="130" y="1098"/>
                    </a:lnTo>
                    <a:lnTo>
                      <a:pt x="173" y="1141"/>
                    </a:lnTo>
                    <a:lnTo>
                      <a:pt x="270" y="1216"/>
                    </a:lnTo>
                    <a:lnTo>
                      <a:pt x="377" y="1270"/>
                    </a:lnTo>
                    <a:lnTo>
                      <a:pt x="506" y="1313"/>
                    </a:lnTo>
                    <a:lnTo>
                      <a:pt x="657" y="1345"/>
                    </a:lnTo>
                    <a:lnTo>
                      <a:pt x="796" y="1324"/>
                    </a:lnTo>
                    <a:lnTo>
                      <a:pt x="925" y="1281"/>
                    </a:lnTo>
                    <a:lnTo>
                      <a:pt x="1044" y="1227"/>
                    </a:lnTo>
                    <a:lnTo>
                      <a:pt x="1140" y="1152"/>
                    </a:lnTo>
                    <a:lnTo>
                      <a:pt x="1184" y="1108"/>
                    </a:lnTo>
                    <a:lnTo>
                      <a:pt x="1216" y="1055"/>
                    </a:lnTo>
                    <a:lnTo>
                      <a:pt x="1248" y="1001"/>
                    </a:lnTo>
                    <a:lnTo>
                      <a:pt x="1270" y="947"/>
                    </a:lnTo>
                    <a:lnTo>
                      <a:pt x="1291" y="883"/>
                    </a:lnTo>
                    <a:lnTo>
                      <a:pt x="1313" y="818"/>
                    </a:lnTo>
                    <a:lnTo>
                      <a:pt x="1323" y="678"/>
                    </a:lnTo>
                    <a:lnTo>
                      <a:pt x="1313" y="528"/>
                    </a:lnTo>
                    <a:lnTo>
                      <a:pt x="1280" y="399"/>
                    </a:lnTo>
                    <a:lnTo>
                      <a:pt x="1259" y="334"/>
                    </a:lnTo>
                    <a:lnTo>
                      <a:pt x="1227" y="281"/>
                    </a:lnTo>
                    <a:lnTo>
                      <a:pt x="1194" y="227"/>
                    </a:lnTo>
                    <a:lnTo>
                      <a:pt x="1151" y="184"/>
                    </a:lnTo>
                    <a:lnTo>
                      <a:pt x="1108" y="141"/>
                    </a:lnTo>
                    <a:lnTo>
                      <a:pt x="1054" y="108"/>
                    </a:lnTo>
                    <a:lnTo>
                      <a:pt x="1001" y="76"/>
                    </a:lnTo>
                    <a:lnTo>
                      <a:pt x="947" y="55"/>
                    </a:lnTo>
                    <a:lnTo>
                      <a:pt x="818" y="22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2118275" y="1901000"/>
                <a:ext cx="32825" cy="33100"/>
              </a:xfrm>
              <a:custGeom>
                <a:rect b="b" l="l" r="r" t="t"/>
                <a:pathLst>
                  <a:path extrusionOk="0" h="1324" w="1313">
                    <a:moveTo>
                      <a:pt x="635" y="0"/>
                    </a:moveTo>
                    <a:lnTo>
                      <a:pt x="484" y="33"/>
                    </a:lnTo>
                    <a:lnTo>
                      <a:pt x="366" y="87"/>
                    </a:lnTo>
                    <a:lnTo>
                      <a:pt x="248" y="151"/>
                    </a:lnTo>
                    <a:lnTo>
                      <a:pt x="162" y="226"/>
                    </a:lnTo>
                    <a:lnTo>
                      <a:pt x="119" y="269"/>
                    </a:lnTo>
                    <a:lnTo>
                      <a:pt x="86" y="323"/>
                    </a:lnTo>
                    <a:lnTo>
                      <a:pt x="54" y="377"/>
                    </a:lnTo>
                    <a:lnTo>
                      <a:pt x="33" y="431"/>
                    </a:lnTo>
                    <a:lnTo>
                      <a:pt x="22" y="495"/>
                    </a:lnTo>
                    <a:lnTo>
                      <a:pt x="11" y="560"/>
                    </a:lnTo>
                    <a:lnTo>
                      <a:pt x="0" y="635"/>
                    </a:lnTo>
                    <a:lnTo>
                      <a:pt x="0" y="710"/>
                    </a:lnTo>
                    <a:lnTo>
                      <a:pt x="22" y="850"/>
                    </a:lnTo>
                    <a:lnTo>
                      <a:pt x="65" y="968"/>
                    </a:lnTo>
                    <a:lnTo>
                      <a:pt x="119" y="1076"/>
                    </a:lnTo>
                    <a:lnTo>
                      <a:pt x="194" y="1162"/>
                    </a:lnTo>
                    <a:lnTo>
                      <a:pt x="291" y="1237"/>
                    </a:lnTo>
                    <a:lnTo>
                      <a:pt x="398" y="1291"/>
                    </a:lnTo>
                    <a:lnTo>
                      <a:pt x="517" y="1323"/>
                    </a:lnTo>
                    <a:lnTo>
                      <a:pt x="656" y="1323"/>
                    </a:lnTo>
                    <a:lnTo>
                      <a:pt x="807" y="1312"/>
                    </a:lnTo>
                    <a:lnTo>
                      <a:pt x="936" y="1280"/>
                    </a:lnTo>
                    <a:lnTo>
                      <a:pt x="990" y="1259"/>
                    </a:lnTo>
                    <a:lnTo>
                      <a:pt x="1054" y="1226"/>
                    </a:lnTo>
                    <a:lnTo>
                      <a:pt x="1097" y="1183"/>
                    </a:lnTo>
                    <a:lnTo>
                      <a:pt x="1140" y="1151"/>
                    </a:lnTo>
                    <a:lnTo>
                      <a:pt x="1183" y="1097"/>
                    </a:lnTo>
                    <a:lnTo>
                      <a:pt x="1216" y="1054"/>
                    </a:lnTo>
                    <a:lnTo>
                      <a:pt x="1248" y="1001"/>
                    </a:lnTo>
                    <a:lnTo>
                      <a:pt x="1269" y="936"/>
                    </a:lnTo>
                    <a:lnTo>
                      <a:pt x="1291" y="871"/>
                    </a:lnTo>
                    <a:lnTo>
                      <a:pt x="1302" y="807"/>
                    </a:lnTo>
                    <a:lnTo>
                      <a:pt x="1312" y="656"/>
                    </a:lnTo>
                    <a:lnTo>
                      <a:pt x="1312" y="581"/>
                    </a:lnTo>
                    <a:lnTo>
                      <a:pt x="1302" y="517"/>
                    </a:lnTo>
                    <a:lnTo>
                      <a:pt x="1280" y="452"/>
                    </a:lnTo>
                    <a:lnTo>
                      <a:pt x="1259" y="388"/>
                    </a:lnTo>
                    <a:lnTo>
                      <a:pt x="1237" y="334"/>
                    </a:lnTo>
                    <a:lnTo>
                      <a:pt x="1205" y="280"/>
                    </a:lnTo>
                    <a:lnTo>
                      <a:pt x="1162" y="226"/>
                    </a:lnTo>
                    <a:lnTo>
                      <a:pt x="1119" y="183"/>
                    </a:lnTo>
                    <a:lnTo>
                      <a:pt x="1022" y="119"/>
                    </a:lnTo>
                    <a:lnTo>
                      <a:pt x="914" y="65"/>
                    </a:lnTo>
                    <a:lnTo>
                      <a:pt x="775" y="2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1017175" y="127250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45" y="0"/>
                    </a:moveTo>
                    <a:lnTo>
                      <a:pt x="506" y="32"/>
                    </a:lnTo>
                    <a:lnTo>
                      <a:pt x="377" y="75"/>
                    </a:lnTo>
                    <a:lnTo>
                      <a:pt x="258" y="140"/>
                    </a:lnTo>
                    <a:lnTo>
                      <a:pt x="172" y="215"/>
                    </a:lnTo>
                    <a:lnTo>
                      <a:pt x="129" y="258"/>
                    </a:lnTo>
                    <a:lnTo>
                      <a:pt x="97" y="312"/>
                    </a:lnTo>
                    <a:lnTo>
                      <a:pt x="65" y="366"/>
                    </a:lnTo>
                    <a:lnTo>
                      <a:pt x="43" y="419"/>
                    </a:lnTo>
                    <a:lnTo>
                      <a:pt x="22" y="484"/>
                    </a:lnTo>
                    <a:lnTo>
                      <a:pt x="11" y="548"/>
                    </a:lnTo>
                    <a:lnTo>
                      <a:pt x="0" y="699"/>
                    </a:lnTo>
                    <a:lnTo>
                      <a:pt x="11" y="839"/>
                    </a:lnTo>
                    <a:lnTo>
                      <a:pt x="54" y="957"/>
                    </a:lnTo>
                    <a:lnTo>
                      <a:pt x="108" y="1065"/>
                    </a:lnTo>
                    <a:lnTo>
                      <a:pt x="183" y="1151"/>
                    </a:lnTo>
                    <a:lnTo>
                      <a:pt x="269" y="1226"/>
                    </a:lnTo>
                    <a:lnTo>
                      <a:pt x="377" y="1280"/>
                    </a:lnTo>
                    <a:lnTo>
                      <a:pt x="506" y="1312"/>
                    </a:lnTo>
                    <a:lnTo>
                      <a:pt x="635" y="1333"/>
                    </a:lnTo>
                    <a:lnTo>
                      <a:pt x="785" y="1323"/>
                    </a:lnTo>
                    <a:lnTo>
                      <a:pt x="914" y="1290"/>
                    </a:lnTo>
                    <a:lnTo>
                      <a:pt x="979" y="1269"/>
                    </a:lnTo>
                    <a:lnTo>
                      <a:pt x="1032" y="1237"/>
                    </a:lnTo>
                    <a:lnTo>
                      <a:pt x="1086" y="1204"/>
                    </a:lnTo>
                    <a:lnTo>
                      <a:pt x="1129" y="1161"/>
                    </a:lnTo>
                    <a:lnTo>
                      <a:pt x="1172" y="1118"/>
                    </a:lnTo>
                    <a:lnTo>
                      <a:pt x="1205" y="1065"/>
                    </a:lnTo>
                    <a:lnTo>
                      <a:pt x="1237" y="1011"/>
                    </a:lnTo>
                    <a:lnTo>
                      <a:pt x="1258" y="957"/>
                    </a:lnTo>
                    <a:lnTo>
                      <a:pt x="1301" y="828"/>
                    </a:lnTo>
                    <a:lnTo>
                      <a:pt x="1312" y="678"/>
                    </a:lnTo>
                    <a:lnTo>
                      <a:pt x="1312" y="602"/>
                    </a:lnTo>
                    <a:lnTo>
                      <a:pt x="1301" y="527"/>
                    </a:lnTo>
                    <a:lnTo>
                      <a:pt x="1291" y="462"/>
                    </a:lnTo>
                    <a:lnTo>
                      <a:pt x="1269" y="398"/>
                    </a:lnTo>
                    <a:lnTo>
                      <a:pt x="1237" y="344"/>
                    </a:lnTo>
                    <a:lnTo>
                      <a:pt x="1215" y="290"/>
                    </a:lnTo>
                    <a:lnTo>
                      <a:pt x="1172" y="247"/>
                    </a:lnTo>
                    <a:lnTo>
                      <a:pt x="1129" y="204"/>
                    </a:lnTo>
                    <a:lnTo>
                      <a:pt x="1032" y="129"/>
                    </a:lnTo>
                    <a:lnTo>
                      <a:pt x="925" y="75"/>
                    </a:lnTo>
                    <a:lnTo>
                      <a:pt x="796" y="32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1962625" y="158675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35" y="0"/>
                    </a:moveTo>
                    <a:lnTo>
                      <a:pt x="495" y="33"/>
                    </a:lnTo>
                    <a:lnTo>
                      <a:pt x="366" y="86"/>
                    </a:lnTo>
                    <a:lnTo>
                      <a:pt x="259" y="140"/>
                    </a:lnTo>
                    <a:lnTo>
                      <a:pt x="162" y="226"/>
                    </a:lnTo>
                    <a:lnTo>
                      <a:pt x="119" y="269"/>
                    </a:lnTo>
                    <a:lnTo>
                      <a:pt x="86" y="312"/>
                    </a:lnTo>
                    <a:lnTo>
                      <a:pt x="54" y="366"/>
                    </a:lnTo>
                    <a:lnTo>
                      <a:pt x="33" y="430"/>
                    </a:lnTo>
                    <a:lnTo>
                      <a:pt x="22" y="495"/>
                    </a:lnTo>
                    <a:lnTo>
                      <a:pt x="0" y="559"/>
                    </a:lnTo>
                    <a:lnTo>
                      <a:pt x="0" y="624"/>
                    </a:lnTo>
                    <a:lnTo>
                      <a:pt x="0" y="710"/>
                    </a:lnTo>
                    <a:lnTo>
                      <a:pt x="22" y="839"/>
                    </a:lnTo>
                    <a:lnTo>
                      <a:pt x="54" y="968"/>
                    </a:lnTo>
                    <a:lnTo>
                      <a:pt x="108" y="1076"/>
                    </a:lnTo>
                    <a:lnTo>
                      <a:pt x="183" y="1162"/>
                    </a:lnTo>
                    <a:lnTo>
                      <a:pt x="280" y="1237"/>
                    </a:lnTo>
                    <a:lnTo>
                      <a:pt x="388" y="1280"/>
                    </a:lnTo>
                    <a:lnTo>
                      <a:pt x="506" y="1323"/>
                    </a:lnTo>
                    <a:lnTo>
                      <a:pt x="646" y="1334"/>
                    </a:lnTo>
                    <a:lnTo>
                      <a:pt x="796" y="1323"/>
                    </a:lnTo>
                    <a:lnTo>
                      <a:pt x="925" y="1280"/>
                    </a:lnTo>
                    <a:lnTo>
                      <a:pt x="990" y="1258"/>
                    </a:lnTo>
                    <a:lnTo>
                      <a:pt x="1043" y="1226"/>
                    </a:lnTo>
                    <a:lnTo>
                      <a:pt x="1086" y="1194"/>
                    </a:lnTo>
                    <a:lnTo>
                      <a:pt x="1140" y="1151"/>
                    </a:lnTo>
                    <a:lnTo>
                      <a:pt x="1173" y="1108"/>
                    </a:lnTo>
                    <a:lnTo>
                      <a:pt x="1216" y="1054"/>
                    </a:lnTo>
                    <a:lnTo>
                      <a:pt x="1237" y="1000"/>
                    </a:lnTo>
                    <a:lnTo>
                      <a:pt x="1269" y="947"/>
                    </a:lnTo>
                    <a:lnTo>
                      <a:pt x="1302" y="818"/>
                    </a:lnTo>
                    <a:lnTo>
                      <a:pt x="1312" y="667"/>
                    </a:lnTo>
                    <a:lnTo>
                      <a:pt x="1312" y="592"/>
                    </a:lnTo>
                    <a:lnTo>
                      <a:pt x="1302" y="516"/>
                    </a:lnTo>
                    <a:lnTo>
                      <a:pt x="1280" y="452"/>
                    </a:lnTo>
                    <a:lnTo>
                      <a:pt x="1259" y="398"/>
                    </a:lnTo>
                    <a:lnTo>
                      <a:pt x="1237" y="334"/>
                    </a:lnTo>
                    <a:lnTo>
                      <a:pt x="1205" y="280"/>
                    </a:lnTo>
                    <a:lnTo>
                      <a:pt x="1173" y="237"/>
                    </a:lnTo>
                    <a:lnTo>
                      <a:pt x="1130" y="194"/>
                    </a:lnTo>
                    <a:lnTo>
                      <a:pt x="1033" y="119"/>
                    </a:lnTo>
                    <a:lnTo>
                      <a:pt x="914" y="65"/>
                    </a:lnTo>
                    <a:lnTo>
                      <a:pt x="785" y="2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1490025" y="1273025"/>
                <a:ext cx="33100" cy="32825"/>
              </a:xfrm>
              <a:custGeom>
                <a:rect b="b" l="l" r="r" t="t"/>
                <a:pathLst>
                  <a:path extrusionOk="0" h="1313" w="1324">
                    <a:moveTo>
                      <a:pt x="517" y="1"/>
                    </a:moveTo>
                    <a:lnTo>
                      <a:pt x="399" y="33"/>
                    </a:lnTo>
                    <a:lnTo>
                      <a:pt x="291" y="87"/>
                    </a:lnTo>
                    <a:lnTo>
                      <a:pt x="194" y="151"/>
                    </a:lnTo>
                    <a:lnTo>
                      <a:pt x="119" y="237"/>
                    </a:lnTo>
                    <a:lnTo>
                      <a:pt x="54" y="345"/>
                    </a:lnTo>
                    <a:lnTo>
                      <a:pt x="22" y="463"/>
                    </a:lnTo>
                    <a:lnTo>
                      <a:pt x="1" y="603"/>
                    </a:lnTo>
                    <a:lnTo>
                      <a:pt x="1" y="753"/>
                    </a:lnTo>
                    <a:lnTo>
                      <a:pt x="11" y="818"/>
                    </a:lnTo>
                    <a:lnTo>
                      <a:pt x="22" y="882"/>
                    </a:lnTo>
                    <a:lnTo>
                      <a:pt x="44" y="947"/>
                    </a:lnTo>
                    <a:lnTo>
                      <a:pt x="76" y="1001"/>
                    </a:lnTo>
                    <a:lnTo>
                      <a:pt x="108" y="1054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26" y="1183"/>
                    </a:lnTo>
                    <a:lnTo>
                      <a:pt x="280" y="1216"/>
                    </a:lnTo>
                    <a:lnTo>
                      <a:pt x="345" y="1248"/>
                    </a:lnTo>
                    <a:lnTo>
                      <a:pt x="474" y="1291"/>
                    </a:lnTo>
                    <a:lnTo>
                      <a:pt x="614" y="1312"/>
                    </a:lnTo>
                    <a:lnTo>
                      <a:pt x="689" y="1312"/>
                    </a:lnTo>
                    <a:lnTo>
                      <a:pt x="764" y="1302"/>
                    </a:lnTo>
                    <a:lnTo>
                      <a:pt x="829" y="1291"/>
                    </a:lnTo>
                    <a:lnTo>
                      <a:pt x="893" y="1280"/>
                    </a:lnTo>
                    <a:lnTo>
                      <a:pt x="947" y="1248"/>
                    </a:lnTo>
                    <a:lnTo>
                      <a:pt x="1001" y="1226"/>
                    </a:lnTo>
                    <a:lnTo>
                      <a:pt x="1054" y="1194"/>
                    </a:lnTo>
                    <a:lnTo>
                      <a:pt x="1097" y="1151"/>
                    </a:lnTo>
                    <a:lnTo>
                      <a:pt x="1184" y="1054"/>
                    </a:lnTo>
                    <a:lnTo>
                      <a:pt x="1248" y="936"/>
                    </a:lnTo>
                    <a:lnTo>
                      <a:pt x="1291" y="807"/>
                    </a:lnTo>
                    <a:lnTo>
                      <a:pt x="1323" y="657"/>
                    </a:lnTo>
                    <a:lnTo>
                      <a:pt x="1302" y="517"/>
                    </a:lnTo>
                    <a:lnTo>
                      <a:pt x="1259" y="388"/>
                    </a:lnTo>
                    <a:lnTo>
                      <a:pt x="1205" y="280"/>
                    </a:lnTo>
                    <a:lnTo>
                      <a:pt x="1130" y="183"/>
                    </a:lnTo>
                    <a:lnTo>
                      <a:pt x="1044" y="108"/>
                    </a:lnTo>
                    <a:lnTo>
                      <a:pt x="990" y="76"/>
                    </a:lnTo>
                    <a:lnTo>
                      <a:pt x="936" y="54"/>
                    </a:lnTo>
                    <a:lnTo>
                      <a:pt x="872" y="33"/>
                    </a:lnTo>
                    <a:lnTo>
                      <a:pt x="807" y="1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1804025" y="1428675"/>
                <a:ext cx="33350" cy="32825"/>
              </a:xfrm>
              <a:custGeom>
                <a:rect b="b" l="l" r="r" t="t"/>
                <a:pathLst>
                  <a:path extrusionOk="0" h="1313" w="1334">
                    <a:moveTo>
                      <a:pt x="624" y="1"/>
                    </a:moveTo>
                    <a:lnTo>
                      <a:pt x="484" y="22"/>
                    </a:lnTo>
                    <a:lnTo>
                      <a:pt x="366" y="54"/>
                    </a:lnTo>
                    <a:lnTo>
                      <a:pt x="258" y="119"/>
                    </a:lnTo>
                    <a:lnTo>
                      <a:pt x="172" y="194"/>
                    </a:lnTo>
                    <a:lnTo>
                      <a:pt x="97" y="280"/>
                    </a:lnTo>
                    <a:lnTo>
                      <a:pt x="43" y="388"/>
                    </a:lnTo>
                    <a:lnTo>
                      <a:pt x="11" y="517"/>
                    </a:lnTo>
                    <a:lnTo>
                      <a:pt x="0" y="656"/>
                    </a:lnTo>
                    <a:lnTo>
                      <a:pt x="22" y="796"/>
                    </a:lnTo>
                    <a:lnTo>
                      <a:pt x="54" y="936"/>
                    </a:lnTo>
                    <a:lnTo>
                      <a:pt x="75" y="990"/>
                    </a:lnTo>
                    <a:lnTo>
                      <a:pt x="108" y="1044"/>
                    </a:lnTo>
                    <a:lnTo>
                      <a:pt x="140" y="1097"/>
                    </a:lnTo>
                    <a:lnTo>
                      <a:pt x="183" y="1140"/>
                    </a:lnTo>
                    <a:lnTo>
                      <a:pt x="226" y="1183"/>
                    </a:lnTo>
                    <a:lnTo>
                      <a:pt x="280" y="1216"/>
                    </a:lnTo>
                    <a:lnTo>
                      <a:pt x="334" y="1248"/>
                    </a:lnTo>
                    <a:lnTo>
                      <a:pt x="398" y="1269"/>
                    </a:lnTo>
                    <a:lnTo>
                      <a:pt x="527" y="1302"/>
                    </a:lnTo>
                    <a:lnTo>
                      <a:pt x="667" y="1312"/>
                    </a:lnTo>
                    <a:lnTo>
                      <a:pt x="753" y="1312"/>
                    </a:lnTo>
                    <a:lnTo>
                      <a:pt x="817" y="1302"/>
                    </a:lnTo>
                    <a:lnTo>
                      <a:pt x="882" y="1280"/>
                    </a:lnTo>
                    <a:lnTo>
                      <a:pt x="946" y="1259"/>
                    </a:lnTo>
                    <a:lnTo>
                      <a:pt x="1000" y="1226"/>
                    </a:lnTo>
                    <a:lnTo>
                      <a:pt x="1054" y="1194"/>
                    </a:lnTo>
                    <a:lnTo>
                      <a:pt x="1097" y="1162"/>
                    </a:lnTo>
                    <a:lnTo>
                      <a:pt x="1140" y="1119"/>
                    </a:lnTo>
                    <a:lnTo>
                      <a:pt x="1183" y="1065"/>
                    </a:lnTo>
                    <a:lnTo>
                      <a:pt x="1215" y="1011"/>
                    </a:lnTo>
                    <a:lnTo>
                      <a:pt x="1269" y="893"/>
                    </a:lnTo>
                    <a:lnTo>
                      <a:pt x="1312" y="753"/>
                    </a:lnTo>
                    <a:lnTo>
                      <a:pt x="1334" y="592"/>
                    </a:lnTo>
                    <a:lnTo>
                      <a:pt x="1301" y="463"/>
                    </a:lnTo>
                    <a:lnTo>
                      <a:pt x="1248" y="345"/>
                    </a:lnTo>
                    <a:lnTo>
                      <a:pt x="1183" y="248"/>
                    </a:lnTo>
                    <a:lnTo>
                      <a:pt x="1108" y="151"/>
                    </a:lnTo>
                    <a:lnTo>
                      <a:pt x="1011" y="87"/>
                    </a:lnTo>
                    <a:lnTo>
                      <a:pt x="957" y="54"/>
                    </a:lnTo>
                    <a:lnTo>
                      <a:pt x="903" y="33"/>
                    </a:lnTo>
                    <a:lnTo>
                      <a:pt x="839" y="11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702900" y="1428150"/>
                <a:ext cx="32825" cy="33350"/>
              </a:xfrm>
              <a:custGeom>
                <a:rect b="b" l="l" r="r" t="t"/>
                <a:pathLst>
                  <a:path extrusionOk="0" h="1334" w="1313">
                    <a:moveTo>
                      <a:pt x="603" y="0"/>
                    </a:moveTo>
                    <a:lnTo>
                      <a:pt x="474" y="43"/>
                    </a:lnTo>
                    <a:lnTo>
                      <a:pt x="356" y="86"/>
                    </a:lnTo>
                    <a:lnTo>
                      <a:pt x="248" y="151"/>
                    </a:lnTo>
                    <a:lnTo>
                      <a:pt x="162" y="226"/>
                    </a:lnTo>
                    <a:lnTo>
                      <a:pt x="87" y="323"/>
                    </a:lnTo>
                    <a:lnTo>
                      <a:pt x="55" y="376"/>
                    </a:lnTo>
                    <a:lnTo>
                      <a:pt x="33" y="430"/>
                    </a:lnTo>
                    <a:lnTo>
                      <a:pt x="22" y="495"/>
                    </a:lnTo>
                    <a:lnTo>
                      <a:pt x="12" y="559"/>
                    </a:lnTo>
                    <a:lnTo>
                      <a:pt x="1" y="634"/>
                    </a:lnTo>
                    <a:lnTo>
                      <a:pt x="1" y="710"/>
                    </a:lnTo>
                    <a:lnTo>
                      <a:pt x="22" y="850"/>
                    </a:lnTo>
                    <a:lnTo>
                      <a:pt x="55" y="968"/>
                    </a:lnTo>
                    <a:lnTo>
                      <a:pt x="108" y="1075"/>
                    </a:lnTo>
                    <a:lnTo>
                      <a:pt x="184" y="1161"/>
                    </a:lnTo>
                    <a:lnTo>
                      <a:pt x="281" y="1237"/>
                    </a:lnTo>
                    <a:lnTo>
                      <a:pt x="388" y="1290"/>
                    </a:lnTo>
                    <a:lnTo>
                      <a:pt x="506" y="1323"/>
                    </a:lnTo>
                    <a:lnTo>
                      <a:pt x="646" y="1333"/>
                    </a:lnTo>
                    <a:lnTo>
                      <a:pt x="797" y="1323"/>
                    </a:lnTo>
                    <a:lnTo>
                      <a:pt x="926" y="1290"/>
                    </a:lnTo>
                    <a:lnTo>
                      <a:pt x="990" y="1258"/>
                    </a:lnTo>
                    <a:lnTo>
                      <a:pt x="1044" y="1237"/>
                    </a:lnTo>
                    <a:lnTo>
                      <a:pt x="1087" y="1194"/>
                    </a:lnTo>
                    <a:lnTo>
                      <a:pt x="1141" y="1161"/>
                    </a:lnTo>
                    <a:lnTo>
                      <a:pt x="1173" y="1108"/>
                    </a:lnTo>
                    <a:lnTo>
                      <a:pt x="1216" y="1065"/>
                    </a:lnTo>
                    <a:lnTo>
                      <a:pt x="1248" y="1011"/>
                    </a:lnTo>
                    <a:lnTo>
                      <a:pt x="1270" y="946"/>
                    </a:lnTo>
                    <a:lnTo>
                      <a:pt x="1302" y="817"/>
                    </a:lnTo>
                    <a:lnTo>
                      <a:pt x="1313" y="667"/>
                    </a:lnTo>
                    <a:lnTo>
                      <a:pt x="1313" y="591"/>
                    </a:lnTo>
                    <a:lnTo>
                      <a:pt x="1302" y="527"/>
                    </a:lnTo>
                    <a:lnTo>
                      <a:pt x="1281" y="462"/>
                    </a:lnTo>
                    <a:lnTo>
                      <a:pt x="1270" y="398"/>
                    </a:lnTo>
                    <a:lnTo>
                      <a:pt x="1238" y="344"/>
                    </a:lnTo>
                    <a:lnTo>
                      <a:pt x="1205" y="290"/>
                    </a:lnTo>
                    <a:lnTo>
                      <a:pt x="1162" y="237"/>
                    </a:lnTo>
                    <a:lnTo>
                      <a:pt x="1119" y="194"/>
                    </a:lnTo>
                    <a:lnTo>
                      <a:pt x="1076" y="161"/>
                    </a:lnTo>
                    <a:lnTo>
                      <a:pt x="1022" y="129"/>
                    </a:lnTo>
                    <a:lnTo>
                      <a:pt x="904" y="65"/>
                    </a:lnTo>
                    <a:lnTo>
                      <a:pt x="764" y="32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1962350" y="2688375"/>
                <a:ext cx="33100" cy="32825"/>
              </a:xfrm>
              <a:custGeom>
                <a:rect b="b" l="l" r="r" t="t"/>
                <a:pathLst>
                  <a:path extrusionOk="0" h="1313" w="1324">
                    <a:moveTo>
                      <a:pt x="560" y="1"/>
                    </a:moveTo>
                    <a:lnTo>
                      <a:pt x="495" y="12"/>
                    </a:lnTo>
                    <a:lnTo>
                      <a:pt x="431" y="22"/>
                    </a:lnTo>
                    <a:lnTo>
                      <a:pt x="377" y="44"/>
                    </a:lnTo>
                    <a:lnTo>
                      <a:pt x="323" y="76"/>
                    </a:lnTo>
                    <a:lnTo>
                      <a:pt x="270" y="108"/>
                    </a:lnTo>
                    <a:lnTo>
                      <a:pt x="227" y="141"/>
                    </a:lnTo>
                    <a:lnTo>
                      <a:pt x="151" y="237"/>
                    </a:lnTo>
                    <a:lnTo>
                      <a:pt x="87" y="345"/>
                    </a:lnTo>
                    <a:lnTo>
                      <a:pt x="33" y="463"/>
                    </a:lnTo>
                    <a:lnTo>
                      <a:pt x="1" y="603"/>
                    </a:lnTo>
                    <a:lnTo>
                      <a:pt x="11" y="754"/>
                    </a:lnTo>
                    <a:lnTo>
                      <a:pt x="44" y="883"/>
                    </a:lnTo>
                    <a:lnTo>
                      <a:pt x="97" y="1001"/>
                    </a:lnTo>
                    <a:lnTo>
                      <a:pt x="162" y="1098"/>
                    </a:lnTo>
                    <a:lnTo>
                      <a:pt x="205" y="1141"/>
                    </a:lnTo>
                    <a:lnTo>
                      <a:pt x="248" y="1184"/>
                    </a:lnTo>
                    <a:lnTo>
                      <a:pt x="302" y="1216"/>
                    </a:lnTo>
                    <a:lnTo>
                      <a:pt x="356" y="1248"/>
                    </a:lnTo>
                    <a:lnTo>
                      <a:pt x="420" y="1270"/>
                    </a:lnTo>
                    <a:lnTo>
                      <a:pt x="485" y="1291"/>
                    </a:lnTo>
                    <a:lnTo>
                      <a:pt x="624" y="1313"/>
                    </a:lnTo>
                    <a:lnTo>
                      <a:pt x="775" y="1313"/>
                    </a:lnTo>
                    <a:lnTo>
                      <a:pt x="904" y="1280"/>
                    </a:lnTo>
                    <a:lnTo>
                      <a:pt x="958" y="1259"/>
                    </a:lnTo>
                    <a:lnTo>
                      <a:pt x="1022" y="1237"/>
                    </a:lnTo>
                    <a:lnTo>
                      <a:pt x="1065" y="1205"/>
                    </a:lnTo>
                    <a:lnTo>
                      <a:pt x="1119" y="1162"/>
                    </a:lnTo>
                    <a:lnTo>
                      <a:pt x="1162" y="1119"/>
                    </a:lnTo>
                    <a:lnTo>
                      <a:pt x="1194" y="1076"/>
                    </a:lnTo>
                    <a:lnTo>
                      <a:pt x="1227" y="1022"/>
                    </a:lnTo>
                    <a:lnTo>
                      <a:pt x="1259" y="969"/>
                    </a:lnTo>
                    <a:lnTo>
                      <a:pt x="1302" y="840"/>
                    </a:lnTo>
                    <a:lnTo>
                      <a:pt x="1323" y="700"/>
                    </a:lnTo>
                    <a:lnTo>
                      <a:pt x="1323" y="549"/>
                    </a:lnTo>
                    <a:lnTo>
                      <a:pt x="1302" y="420"/>
                    </a:lnTo>
                    <a:lnTo>
                      <a:pt x="1280" y="356"/>
                    </a:lnTo>
                    <a:lnTo>
                      <a:pt x="1248" y="302"/>
                    </a:lnTo>
                    <a:lnTo>
                      <a:pt x="1216" y="248"/>
                    </a:lnTo>
                    <a:lnTo>
                      <a:pt x="1184" y="205"/>
                    </a:lnTo>
                    <a:lnTo>
                      <a:pt x="1141" y="162"/>
                    </a:lnTo>
                    <a:lnTo>
                      <a:pt x="1087" y="119"/>
                    </a:lnTo>
                    <a:lnTo>
                      <a:pt x="1033" y="87"/>
                    </a:lnTo>
                    <a:lnTo>
                      <a:pt x="979" y="65"/>
                    </a:lnTo>
                    <a:lnTo>
                      <a:pt x="850" y="22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1569325" y="3003975"/>
                <a:ext cx="32550" cy="29325"/>
              </a:xfrm>
              <a:custGeom>
                <a:rect b="b" l="l" r="r" t="t"/>
                <a:pathLst>
                  <a:path extrusionOk="0" h="1173" w="1302">
                    <a:moveTo>
                      <a:pt x="474" y="1"/>
                    </a:moveTo>
                    <a:lnTo>
                      <a:pt x="409" y="12"/>
                    </a:lnTo>
                    <a:lnTo>
                      <a:pt x="345" y="22"/>
                    </a:lnTo>
                    <a:lnTo>
                      <a:pt x="291" y="44"/>
                    </a:lnTo>
                    <a:lnTo>
                      <a:pt x="237" y="76"/>
                    </a:lnTo>
                    <a:lnTo>
                      <a:pt x="184" y="108"/>
                    </a:lnTo>
                    <a:lnTo>
                      <a:pt x="141" y="141"/>
                    </a:lnTo>
                    <a:lnTo>
                      <a:pt x="108" y="184"/>
                    </a:lnTo>
                    <a:lnTo>
                      <a:pt x="65" y="237"/>
                    </a:lnTo>
                    <a:lnTo>
                      <a:pt x="44" y="291"/>
                    </a:lnTo>
                    <a:lnTo>
                      <a:pt x="22" y="345"/>
                    </a:lnTo>
                    <a:lnTo>
                      <a:pt x="1" y="399"/>
                    </a:lnTo>
                    <a:lnTo>
                      <a:pt x="1" y="463"/>
                    </a:lnTo>
                    <a:lnTo>
                      <a:pt x="1" y="528"/>
                    </a:lnTo>
                    <a:lnTo>
                      <a:pt x="12" y="603"/>
                    </a:lnTo>
                    <a:lnTo>
                      <a:pt x="33" y="689"/>
                    </a:lnTo>
                    <a:lnTo>
                      <a:pt x="87" y="786"/>
                    </a:lnTo>
                    <a:lnTo>
                      <a:pt x="151" y="883"/>
                    </a:lnTo>
                    <a:lnTo>
                      <a:pt x="227" y="969"/>
                    </a:lnTo>
                    <a:lnTo>
                      <a:pt x="313" y="1044"/>
                    </a:lnTo>
                    <a:lnTo>
                      <a:pt x="409" y="1108"/>
                    </a:lnTo>
                    <a:lnTo>
                      <a:pt x="495" y="1151"/>
                    </a:lnTo>
                    <a:lnTo>
                      <a:pt x="571" y="1173"/>
                    </a:lnTo>
                    <a:lnTo>
                      <a:pt x="614" y="1173"/>
                    </a:lnTo>
                    <a:lnTo>
                      <a:pt x="657" y="1162"/>
                    </a:lnTo>
                    <a:lnTo>
                      <a:pt x="754" y="1130"/>
                    </a:lnTo>
                    <a:lnTo>
                      <a:pt x="840" y="1076"/>
                    </a:lnTo>
                    <a:lnTo>
                      <a:pt x="936" y="1012"/>
                    </a:lnTo>
                    <a:lnTo>
                      <a:pt x="1119" y="872"/>
                    </a:lnTo>
                    <a:lnTo>
                      <a:pt x="1205" y="797"/>
                    </a:lnTo>
                    <a:lnTo>
                      <a:pt x="1302" y="732"/>
                    </a:lnTo>
                    <a:lnTo>
                      <a:pt x="1291" y="474"/>
                    </a:lnTo>
                    <a:lnTo>
                      <a:pt x="1130" y="334"/>
                    </a:lnTo>
                    <a:lnTo>
                      <a:pt x="958" y="194"/>
                    </a:lnTo>
                    <a:lnTo>
                      <a:pt x="872" y="130"/>
                    </a:lnTo>
                    <a:lnTo>
                      <a:pt x="786" y="76"/>
                    </a:lnTo>
                    <a:lnTo>
                      <a:pt x="700" y="33"/>
                    </a:lnTo>
                    <a:lnTo>
                      <a:pt x="614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1727675" y="2926025"/>
                <a:ext cx="32550" cy="29325"/>
              </a:xfrm>
              <a:custGeom>
                <a:rect b="b" l="l" r="r" t="t"/>
                <a:pathLst>
                  <a:path extrusionOk="0" h="1173" w="1302">
                    <a:moveTo>
                      <a:pt x="484" y="1"/>
                    </a:moveTo>
                    <a:lnTo>
                      <a:pt x="420" y="11"/>
                    </a:lnTo>
                    <a:lnTo>
                      <a:pt x="355" y="33"/>
                    </a:lnTo>
                    <a:lnTo>
                      <a:pt x="291" y="54"/>
                    </a:lnTo>
                    <a:lnTo>
                      <a:pt x="237" y="76"/>
                    </a:lnTo>
                    <a:lnTo>
                      <a:pt x="194" y="108"/>
                    </a:lnTo>
                    <a:lnTo>
                      <a:pt x="151" y="151"/>
                    </a:lnTo>
                    <a:lnTo>
                      <a:pt x="108" y="194"/>
                    </a:lnTo>
                    <a:lnTo>
                      <a:pt x="76" y="237"/>
                    </a:lnTo>
                    <a:lnTo>
                      <a:pt x="43" y="291"/>
                    </a:lnTo>
                    <a:lnTo>
                      <a:pt x="22" y="345"/>
                    </a:lnTo>
                    <a:lnTo>
                      <a:pt x="11" y="409"/>
                    </a:lnTo>
                    <a:lnTo>
                      <a:pt x="0" y="474"/>
                    </a:lnTo>
                    <a:lnTo>
                      <a:pt x="11" y="538"/>
                    </a:lnTo>
                    <a:lnTo>
                      <a:pt x="11" y="603"/>
                    </a:lnTo>
                    <a:lnTo>
                      <a:pt x="43" y="699"/>
                    </a:lnTo>
                    <a:lnTo>
                      <a:pt x="97" y="796"/>
                    </a:lnTo>
                    <a:lnTo>
                      <a:pt x="162" y="882"/>
                    </a:lnTo>
                    <a:lnTo>
                      <a:pt x="237" y="968"/>
                    </a:lnTo>
                    <a:lnTo>
                      <a:pt x="323" y="1054"/>
                    </a:lnTo>
                    <a:lnTo>
                      <a:pt x="409" y="1119"/>
                    </a:lnTo>
                    <a:lnTo>
                      <a:pt x="506" y="1162"/>
                    </a:lnTo>
                    <a:lnTo>
                      <a:pt x="581" y="1173"/>
                    </a:lnTo>
                    <a:lnTo>
                      <a:pt x="667" y="1173"/>
                    </a:lnTo>
                    <a:lnTo>
                      <a:pt x="764" y="1130"/>
                    </a:lnTo>
                    <a:lnTo>
                      <a:pt x="850" y="1087"/>
                    </a:lnTo>
                    <a:lnTo>
                      <a:pt x="936" y="1022"/>
                    </a:lnTo>
                    <a:lnTo>
                      <a:pt x="1119" y="871"/>
                    </a:lnTo>
                    <a:lnTo>
                      <a:pt x="1215" y="796"/>
                    </a:lnTo>
                    <a:lnTo>
                      <a:pt x="1301" y="732"/>
                    </a:lnTo>
                    <a:lnTo>
                      <a:pt x="1301" y="474"/>
                    </a:lnTo>
                    <a:lnTo>
                      <a:pt x="1129" y="345"/>
                    </a:lnTo>
                    <a:lnTo>
                      <a:pt x="968" y="194"/>
                    </a:lnTo>
                    <a:lnTo>
                      <a:pt x="882" y="130"/>
                    </a:lnTo>
                    <a:lnTo>
                      <a:pt x="796" y="76"/>
                    </a:lnTo>
                    <a:lnTo>
                      <a:pt x="710" y="33"/>
                    </a:lnTo>
                    <a:lnTo>
                      <a:pt x="613" y="1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2041925" y="2609350"/>
                <a:ext cx="29325" cy="32550"/>
              </a:xfrm>
              <a:custGeom>
                <a:rect b="b" l="l" r="r" t="t"/>
                <a:pathLst>
                  <a:path extrusionOk="0" h="1302" w="1173">
                    <a:moveTo>
                      <a:pt x="463" y="1"/>
                    </a:moveTo>
                    <a:lnTo>
                      <a:pt x="334" y="173"/>
                    </a:lnTo>
                    <a:lnTo>
                      <a:pt x="194" y="334"/>
                    </a:lnTo>
                    <a:lnTo>
                      <a:pt x="130" y="420"/>
                    </a:lnTo>
                    <a:lnTo>
                      <a:pt x="76" y="506"/>
                    </a:lnTo>
                    <a:lnTo>
                      <a:pt x="33" y="603"/>
                    </a:lnTo>
                    <a:lnTo>
                      <a:pt x="11" y="689"/>
                    </a:lnTo>
                    <a:lnTo>
                      <a:pt x="1" y="753"/>
                    </a:lnTo>
                    <a:lnTo>
                      <a:pt x="1" y="829"/>
                    </a:lnTo>
                    <a:lnTo>
                      <a:pt x="11" y="893"/>
                    </a:lnTo>
                    <a:lnTo>
                      <a:pt x="22" y="947"/>
                    </a:lnTo>
                    <a:lnTo>
                      <a:pt x="44" y="1011"/>
                    </a:lnTo>
                    <a:lnTo>
                      <a:pt x="76" y="1065"/>
                    </a:lnTo>
                    <a:lnTo>
                      <a:pt x="108" y="1108"/>
                    </a:lnTo>
                    <a:lnTo>
                      <a:pt x="151" y="1151"/>
                    </a:lnTo>
                    <a:lnTo>
                      <a:pt x="194" y="1194"/>
                    </a:lnTo>
                    <a:lnTo>
                      <a:pt x="237" y="1226"/>
                    </a:lnTo>
                    <a:lnTo>
                      <a:pt x="291" y="1259"/>
                    </a:lnTo>
                    <a:lnTo>
                      <a:pt x="345" y="1280"/>
                    </a:lnTo>
                    <a:lnTo>
                      <a:pt x="409" y="1291"/>
                    </a:lnTo>
                    <a:lnTo>
                      <a:pt x="474" y="1302"/>
                    </a:lnTo>
                    <a:lnTo>
                      <a:pt x="538" y="1291"/>
                    </a:lnTo>
                    <a:lnTo>
                      <a:pt x="603" y="1291"/>
                    </a:lnTo>
                    <a:lnTo>
                      <a:pt x="700" y="1259"/>
                    </a:lnTo>
                    <a:lnTo>
                      <a:pt x="786" y="1205"/>
                    </a:lnTo>
                    <a:lnTo>
                      <a:pt x="882" y="1140"/>
                    </a:lnTo>
                    <a:lnTo>
                      <a:pt x="968" y="1065"/>
                    </a:lnTo>
                    <a:lnTo>
                      <a:pt x="1044" y="979"/>
                    </a:lnTo>
                    <a:lnTo>
                      <a:pt x="1108" y="882"/>
                    </a:lnTo>
                    <a:lnTo>
                      <a:pt x="1151" y="796"/>
                    </a:lnTo>
                    <a:lnTo>
                      <a:pt x="1173" y="710"/>
                    </a:lnTo>
                    <a:lnTo>
                      <a:pt x="1173" y="667"/>
                    </a:lnTo>
                    <a:lnTo>
                      <a:pt x="1162" y="624"/>
                    </a:lnTo>
                    <a:lnTo>
                      <a:pt x="1130" y="538"/>
                    </a:lnTo>
                    <a:lnTo>
                      <a:pt x="1076" y="452"/>
                    </a:lnTo>
                    <a:lnTo>
                      <a:pt x="1011" y="355"/>
                    </a:lnTo>
                    <a:lnTo>
                      <a:pt x="861" y="173"/>
                    </a:lnTo>
                    <a:lnTo>
                      <a:pt x="786" y="87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67700" y="2609350"/>
                <a:ext cx="33350" cy="30125"/>
              </a:xfrm>
              <a:custGeom>
                <a:rect b="b" l="l" r="r" t="t"/>
                <a:pathLst>
                  <a:path extrusionOk="0" h="1205" w="1334">
                    <a:moveTo>
                      <a:pt x="581" y="1"/>
                    </a:moveTo>
                    <a:lnTo>
                      <a:pt x="495" y="22"/>
                    </a:lnTo>
                    <a:lnTo>
                      <a:pt x="409" y="65"/>
                    </a:lnTo>
                    <a:lnTo>
                      <a:pt x="323" y="130"/>
                    </a:lnTo>
                    <a:lnTo>
                      <a:pt x="237" y="216"/>
                    </a:lnTo>
                    <a:lnTo>
                      <a:pt x="161" y="302"/>
                    </a:lnTo>
                    <a:lnTo>
                      <a:pt x="97" y="398"/>
                    </a:lnTo>
                    <a:lnTo>
                      <a:pt x="43" y="495"/>
                    </a:lnTo>
                    <a:lnTo>
                      <a:pt x="11" y="581"/>
                    </a:lnTo>
                    <a:lnTo>
                      <a:pt x="0" y="656"/>
                    </a:lnTo>
                    <a:lnTo>
                      <a:pt x="0" y="721"/>
                    </a:lnTo>
                    <a:lnTo>
                      <a:pt x="11" y="785"/>
                    </a:lnTo>
                    <a:lnTo>
                      <a:pt x="22" y="839"/>
                    </a:lnTo>
                    <a:lnTo>
                      <a:pt x="43" y="904"/>
                    </a:lnTo>
                    <a:lnTo>
                      <a:pt x="75" y="958"/>
                    </a:lnTo>
                    <a:lnTo>
                      <a:pt x="108" y="1001"/>
                    </a:lnTo>
                    <a:lnTo>
                      <a:pt x="151" y="1044"/>
                    </a:lnTo>
                    <a:lnTo>
                      <a:pt x="194" y="1087"/>
                    </a:lnTo>
                    <a:lnTo>
                      <a:pt x="237" y="1119"/>
                    </a:lnTo>
                    <a:lnTo>
                      <a:pt x="290" y="1151"/>
                    </a:lnTo>
                    <a:lnTo>
                      <a:pt x="355" y="1173"/>
                    </a:lnTo>
                    <a:lnTo>
                      <a:pt x="409" y="1194"/>
                    </a:lnTo>
                    <a:lnTo>
                      <a:pt x="473" y="1194"/>
                    </a:lnTo>
                    <a:lnTo>
                      <a:pt x="548" y="1205"/>
                    </a:lnTo>
                    <a:lnTo>
                      <a:pt x="613" y="1194"/>
                    </a:lnTo>
                    <a:lnTo>
                      <a:pt x="710" y="1162"/>
                    </a:lnTo>
                    <a:lnTo>
                      <a:pt x="796" y="1119"/>
                    </a:lnTo>
                    <a:lnTo>
                      <a:pt x="893" y="1065"/>
                    </a:lnTo>
                    <a:lnTo>
                      <a:pt x="979" y="1001"/>
                    </a:lnTo>
                    <a:lnTo>
                      <a:pt x="1161" y="850"/>
                    </a:lnTo>
                    <a:lnTo>
                      <a:pt x="1333" y="699"/>
                    </a:lnTo>
                    <a:lnTo>
                      <a:pt x="1323" y="441"/>
                    </a:lnTo>
                    <a:lnTo>
                      <a:pt x="1237" y="377"/>
                    </a:lnTo>
                    <a:lnTo>
                      <a:pt x="1140" y="302"/>
                    </a:lnTo>
                    <a:lnTo>
                      <a:pt x="946" y="151"/>
                    </a:lnTo>
                    <a:lnTo>
                      <a:pt x="860" y="87"/>
                    </a:lnTo>
                    <a:lnTo>
                      <a:pt x="764" y="44"/>
                    </a:lnTo>
                    <a:lnTo>
                      <a:pt x="677" y="11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782750" y="2926025"/>
                <a:ext cx="29600" cy="32825"/>
              </a:xfrm>
              <a:custGeom>
                <a:rect b="b" l="l" r="r" t="t"/>
                <a:pathLst>
                  <a:path extrusionOk="0" h="1313" w="1184">
                    <a:moveTo>
                      <a:pt x="646" y="1"/>
                    </a:moveTo>
                    <a:lnTo>
                      <a:pt x="581" y="11"/>
                    </a:lnTo>
                    <a:lnTo>
                      <a:pt x="484" y="44"/>
                    </a:lnTo>
                    <a:lnTo>
                      <a:pt x="388" y="97"/>
                    </a:lnTo>
                    <a:lnTo>
                      <a:pt x="302" y="162"/>
                    </a:lnTo>
                    <a:lnTo>
                      <a:pt x="205" y="237"/>
                    </a:lnTo>
                    <a:lnTo>
                      <a:pt x="130" y="323"/>
                    </a:lnTo>
                    <a:lnTo>
                      <a:pt x="65" y="409"/>
                    </a:lnTo>
                    <a:lnTo>
                      <a:pt x="22" y="506"/>
                    </a:lnTo>
                    <a:lnTo>
                      <a:pt x="1" y="581"/>
                    </a:lnTo>
                    <a:lnTo>
                      <a:pt x="1" y="624"/>
                    </a:lnTo>
                    <a:lnTo>
                      <a:pt x="11" y="667"/>
                    </a:lnTo>
                    <a:lnTo>
                      <a:pt x="44" y="764"/>
                    </a:lnTo>
                    <a:lnTo>
                      <a:pt x="97" y="850"/>
                    </a:lnTo>
                    <a:lnTo>
                      <a:pt x="162" y="947"/>
                    </a:lnTo>
                    <a:lnTo>
                      <a:pt x="312" y="1130"/>
                    </a:lnTo>
                    <a:lnTo>
                      <a:pt x="377" y="1216"/>
                    </a:lnTo>
                    <a:lnTo>
                      <a:pt x="452" y="1312"/>
                    </a:lnTo>
                    <a:lnTo>
                      <a:pt x="700" y="1302"/>
                    </a:lnTo>
                    <a:lnTo>
                      <a:pt x="839" y="1140"/>
                    </a:lnTo>
                    <a:lnTo>
                      <a:pt x="979" y="968"/>
                    </a:lnTo>
                    <a:lnTo>
                      <a:pt x="1054" y="882"/>
                    </a:lnTo>
                    <a:lnTo>
                      <a:pt x="1108" y="796"/>
                    </a:lnTo>
                    <a:lnTo>
                      <a:pt x="1151" y="710"/>
                    </a:lnTo>
                    <a:lnTo>
                      <a:pt x="1173" y="624"/>
                    </a:lnTo>
                    <a:lnTo>
                      <a:pt x="1183" y="549"/>
                    </a:lnTo>
                    <a:lnTo>
                      <a:pt x="1183" y="484"/>
                    </a:lnTo>
                    <a:lnTo>
                      <a:pt x="1173" y="420"/>
                    </a:lnTo>
                    <a:lnTo>
                      <a:pt x="1162" y="355"/>
                    </a:lnTo>
                    <a:lnTo>
                      <a:pt x="1140" y="302"/>
                    </a:lnTo>
                    <a:lnTo>
                      <a:pt x="1108" y="248"/>
                    </a:lnTo>
                    <a:lnTo>
                      <a:pt x="1076" y="194"/>
                    </a:lnTo>
                    <a:lnTo>
                      <a:pt x="1033" y="151"/>
                    </a:lnTo>
                    <a:lnTo>
                      <a:pt x="990" y="108"/>
                    </a:lnTo>
                    <a:lnTo>
                      <a:pt x="947" y="76"/>
                    </a:lnTo>
                    <a:lnTo>
                      <a:pt x="893" y="44"/>
                    </a:lnTo>
                    <a:lnTo>
                      <a:pt x="839" y="22"/>
                    </a:lnTo>
                    <a:lnTo>
                      <a:pt x="775" y="11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940550" y="3003975"/>
                <a:ext cx="36575" cy="30150"/>
              </a:xfrm>
              <a:custGeom>
                <a:rect b="b" l="l" r="r" t="t"/>
                <a:pathLst>
                  <a:path extrusionOk="0" h="1206" w="1463">
                    <a:moveTo>
                      <a:pt x="474" y="1"/>
                    </a:moveTo>
                    <a:lnTo>
                      <a:pt x="409" y="12"/>
                    </a:lnTo>
                    <a:lnTo>
                      <a:pt x="355" y="33"/>
                    </a:lnTo>
                    <a:lnTo>
                      <a:pt x="302" y="55"/>
                    </a:lnTo>
                    <a:lnTo>
                      <a:pt x="248" y="76"/>
                    </a:lnTo>
                    <a:lnTo>
                      <a:pt x="205" y="108"/>
                    </a:lnTo>
                    <a:lnTo>
                      <a:pt x="162" y="151"/>
                    </a:lnTo>
                    <a:lnTo>
                      <a:pt x="119" y="194"/>
                    </a:lnTo>
                    <a:lnTo>
                      <a:pt x="87" y="248"/>
                    </a:lnTo>
                    <a:lnTo>
                      <a:pt x="33" y="356"/>
                    </a:lnTo>
                    <a:lnTo>
                      <a:pt x="11" y="485"/>
                    </a:lnTo>
                    <a:lnTo>
                      <a:pt x="1" y="625"/>
                    </a:lnTo>
                    <a:lnTo>
                      <a:pt x="22" y="764"/>
                    </a:lnTo>
                    <a:lnTo>
                      <a:pt x="54" y="883"/>
                    </a:lnTo>
                    <a:lnTo>
                      <a:pt x="119" y="990"/>
                    </a:lnTo>
                    <a:lnTo>
                      <a:pt x="151" y="1044"/>
                    </a:lnTo>
                    <a:lnTo>
                      <a:pt x="194" y="1076"/>
                    </a:lnTo>
                    <a:lnTo>
                      <a:pt x="237" y="1119"/>
                    </a:lnTo>
                    <a:lnTo>
                      <a:pt x="291" y="1151"/>
                    </a:lnTo>
                    <a:lnTo>
                      <a:pt x="345" y="1173"/>
                    </a:lnTo>
                    <a:lnTo>
                      <a:pt x="398" y="1184"/>
                    </a:lnTo>
                    <a:lnTo>
                      <a:pt x="452" y="1194"/>
                    </a:lnTo>
                    <a:lnTo>
                      <a:pt x="517" y="1205"/>
                    </a:lnTo>
                    <a:lnTo>
                      <a:pt x="581" y="1194"/>
                    </a:lnTo>
                    <a:lnTo>
                      <a:pt x="657" y="1184"/>
                    </a:lnTo>
                    <a:lnTo>
                      <a:pt x="743" y="1162"/>
                    </a:lnTo>
                    <a:lnTo>
                      <a:pt x="829" y="1108"/>
                    </a:lnTo>
                    <a:lnTo>
                      <a:pt x="915" y="1044"/>
                    </a:lnTo>
                    <a:lnTo>
                      <a:pt x="1011" y="969"/>
                    </a:lnTo>
                    <a:lnTo>
                      <a:pt x="1216" y="775"/>
                    </a:lnTo>
                    <a:lnTo>
                      <a:pt x="1334" y="678"/>
                    </a:lnTo>
                    <a:lnTo>
                      <a:pt x="1463" y="560"/>
                    </a:lnTo>
                    <a:lnTo>
                      <a:pt x="1323" y="463"/>
                    </a:lnTo>
                    <a:lnTo>
                      <a:pt x="1205" y="366"/>
                    </a:lnTo>
                    <a:lnTo>
                      <a:pt x="979" y="194"/>
                    </a:lnTo>
                    <a:lnTo>
                      <a:pt x="882" y="130"/>
                    </a:lnTo>
                    <a:lnTo>
                      <a:pt x="786" y="76"/>
                    </a:lnTo>
                    <a:lnTo>
                      <a:pt x="700" y="33"/>
                    </a:lnTo>
                    <a:lnTo>
                      <a:pt x="603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784900" y="1352325"/>
                <a:ext cx="36575" cy="29875"/>
              </a:xfrm>
              <a:custGeom>
                <a:rect b="b" l="l" r="r" t="t"/>
                <a:pathLst>
                  <a:path extrusionOk="0" h="1195" w="1463">
                    <a:moveTo>
                      <a:pt x="474" y="1"/>
                    </a:moveTo>
                    <a:lnTo>
                      <a:pt x="409" y="11"/>
                    </a:lnTo>
                    <a:lnTo>
                      <a:pt x="355" y="22"/>
                    </a:lnTo>
                    <a:lnTo>
                      <a:pt x="302" y="44"/>
                    </a:lnTo>
                    <a:lnTo>
                      <a:pt x="248" y="76"/>
                    </a:lnTo>
                    <a:lnTo>
                      <a:pt x="205" y="108"/>
                    </a:lnTo>
                    <a:lnTo>
                      <a:pt x="162" y="140"/>
                    </a:lnTo>
                    <a:lnTo>
                      <a:pt x="119" y="184"/>
                    </a:lnTo>
                    <a:lnTo>
                      <a:pt x="87" y="237"/>
                    </a:lnTo>
                    <a:lnTo>
                      <a:pt x="33" y="345"/>
                    </a:lnTo>
                    <a:lnTo>
                      <a:pt x="11" y="474"/>
                    </a:lnTo>
                    <a:lnTo>
                      <a:pt x="1" y="614"/>
                    </a:lnTo>
                    <a:lnTo>
                      <a:pt x="11" y="753"/>
                    </a:lnTo>
                    <a:lnTo>
                      <a:pt x="54" y="882"/>
                    </a:lnTo>
                    <a:lnTo>
                      <a:pt x="108" y="990"/>
                    </a:lnTo>
                    <a:lnTo>
                      <a:pt x="151" y="1033"/>
                    </a:lnTo>
                    <a:lnTo>
                      <a:pt x="183" y="1076"/>
                    </a:lnTo>
                    <a:lnTo>
                      <a:pt x="237" y="1108"/>
                    </a:lnTo>
                    <a:lnTo>
                      <a:pt x="280" y="1141"/>
                    </a:lnTo>
                    <a:lnTo>
                      <a:pt x="334" y="1162"/>
                    </a:lnTo>
                    <a:lnTo>
                      <a:pt x="388" y="1184"/>
                    </a:lnTo>
                    <a:lnTo>
                      <a:pt x="452" y="1194"/>
                    </a:lnTo>
                    <a:lnTo>
                      <a:pt x="581" y="1194"/>
                    </a:lnTo>
                    <a:lnTo>
                      <a:pt x="646" y="1184"/>
                    </a:lnTo>
                    <a:lnTo>
                      <a:pt x="732" y="1151"/>
                    </a:lnTo>
                    <a:lnTo>
                      <a:pt x="829" y="1108"/>
                    </a:lnTo>
                    <a:lnTo>
                      <a:pt x="915" y="1044"/>
                    </a:lnTo>
                    <a:lnTo>
                      <a:pt x="1001" y="968"/>
                    </a:lnTo>
                    <a:lnTo>
                      <a:pt x="1216" y="786"/>
                    </a:lnTo>
                    <a:lnTo>
                      <a:pt x="1334" y="678"/>
                    </a:lnTo>
                    <a:lnTo>
                      <a:pt x="1463" y="571"/>
                    </a:lnTo>
                    <a:lnTo>
                      <a:pt x="1323" y="463"/>
                    </a:lnTo>
                    <a:lnTo>
                      <a:pt x="1205" y="366"/>
                    </a:lnTo>
                    <a:lnTo>
                      <a:pt x="979" y="194"/>
                    </a:lnTo>
                    <a:lnTo>
                      <a:pt x="882" y="130"/>
                    </a:lnTo>
                    <a:lnTo>
                      <a:pt x="796" y="76"/>
                    </a:lnTo>
                    <a:lnTo>
                      <a:pt x="700" y="3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90000" y="2450750"/>
                <a:ext cx="29325" cy="32275"/>
              </a:xfrm>
              <a:custGeom>
                <a:rect b="b" l="l" r="r" t="t"/>
                <a:pathLst>
                  <a:path extrusionOk="0" h="1291" w="1173">
                    <a:moveTo>
                      <a:pt x="517" y="0"/>
                    </a:moveTo>
                    <a:lnTo>
                      <a:pt x="366" y="162"/>
                    </a:lnTo>
                    <a:lnTo>
                      <a:pt x="216" y="323"/>
                    </a:lnTo>
                    <a:lnTo>
                      <a:pt x="151" y="398"/>
                    </a:lnTo>
                    <a:lnTo>
                      <a:pt x="97" y="484"/>
                    </a:lnTo>
                    <a:lnTo>
                      <a:pt x="43" y="570"/>
                    </a:lnTo>
                    <a:lnTo>
                      <a:pt x="22" y="656"/>
                    </a:lnTo>
                    <a:lnTo>
                      <a:pt x="11" y="731"/>
                    </a:lnTo>
                    <a:lnTo>
                      <a:pt x="0" y="796"/>
                    </a:lnTo>
                    <a:lnTo>
                      <a:pt x="11" y="861"/>
                    </a:lnTo>
                    <a:lnTo>
                      <a:pt x="22" y="925"/>
                    </a:lnTo>
                    <a:lnTo>
                      <a:pt x="33" y="979"/>
                    </a:lnTo>
                    <a:lnTo>
                      <a:pt x="65" y="1033"/>
                    </a:lnTo>
                    <a:lnTo>
                      <a:pt x="97" y="1086"/>
                    </a:lnTo>
                    <a:lnTo>
                      <a:pt x="129" y="1140"/>
                    </a:lnTo>
                    <a:lnTo>
                      <a:pt x="172" y="1172"/>
                    </a:lnTo>
                    <a:lnTo>
                      <a:pt x="216" y="1215"/>
                    </a:lnTo>
                    <a:lnTo>
                      <a:pt x="269" y="1248"/>
                    </a:lnTo>
                    <a:lnTo>
                      <a:pt x="323" y="1269"/>
                    </a:lnTo>
                    <a:lnTo>
                      <a:pt x="388" y="1280"/>
                    </a:lnTo>
                    <a:lnTo>
                      <a:pt x="441" y="1291"/>
                    </a:lnTo>
                    <a:lnTo>
                      <a:pt x="581" y="1291"/>
                    </a:lnTo>
                    <a:lnTo>
                      <a:pt x="667" y="1269"/>
                    </a:lnTo>
                    <a:lnTo>
                      <a:pt x="764" y="1215"/>
                    </a:lnTo>
                    <a:lnTo>
                      <a:pt x="861" y="1162"/>
                    </a:lnTo>
                    <a:lnTo>
                      <a:pt x="957" y="1086"/>
                    </a:lnTo>
                    <a:lnTo>
                      <a:pt x="1043" y="1000"/>
                    </a:lnTo>
                    <a:lnTo>
                      <a:pt x="1108" y="914"/>
                    </a:lnTo>
                    <a:lnTo>
                      <a:pt x="1151" y="828"/>
                    </a:lnTo>
                    <a:lnTo>
                      <a:pt x="1173" y="753"/>
                    </a:lnTo>
                    <a:lnTo>
                      <a:pt x="1173" y="710"/>
                    </a:lnTo>
                    <a:lnTo>
                      <a:pt x="1173" y="667"/>
                    </a:lnTo>
                    <a:lnTo>
                      <a:pt x="1140" y="570"/>
                    </a:lnTo>
                    <a:lnTo>
                      <a:pt x="1097" y="484"/>
                    </a:lnTo>
                    <a:lnTo>
                      <a:pt x="1033" y="387"/>
                    </a:lnTo>
                    <a:lnTo>
                      <a:pt x="893" y="194"/>
                    </a:lnTo>
                    <a:lnTo>
                      <a:pt x="828" y="97"/>
                    </a:lnTo>
                    <a:lnTo>
                      <a:pt x="764" y="1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467950" y="1666575"/>
                <a:ext cx="32825" cy="29075"/>
              </a:xfrm>
              <a:custGeom>
                <a:rect b="b" l="l" r="r" t="t"/>
                <a:pathLst>
                  <a:path extrusionOk="0" h="1163" w="1313">
                    <a:moveTo>
                      <a:pt x="409" y="1"/>
                    </a:moveTo>
                    <a:lnTo>
                      <a:pt x="356" y="22"/>
                    </a:lnTo>
                    <a:lnTo>
                      <a:pt x="291" y="44"/>
                    </a:lnTo>
                    <a:lnTo>
                      <a:pt x="237" y="65"/>
                    </a:lnTo>
                    <a:lnTo>
                      <a:pt x="194" y="108"/>
                    </a:lnTo>
                    <a:lnTo>
                      <a:pt x="151" y="141"/>
                    </a:lnTo>
                    <a:lnTo>
                      <a:pt x="108" y="184"/>
                    </a:lnTo>
                    <a:lnTo>
                      <a:pt x="76" y="237"/>
                    </a:lnTo>
                    <a:lnTo>
                      <a:pt x="44" y="291"/>
                    </a:lnTo>
                    <a:lnTo>
                      <a:pt x="22" y="345"/>
                    </a:lnTo>
                    <a:lnTo>
                      <a:pt x="12" y="399"/>
                    </a:lnTo>
                    <a:lnTo>
                      <a:pt x="1" y="463"/>
                    </a:lnTo>
                    <a:lnTo>
                      <a:pt x="12" y="528"/>
                    </a:lnTo>
                    <a:lnTo>
                      <a:pt x="22" y="603"/>
                    </a:lnTo>
                    <a:lnTo>
                      <a:pt x="44" y="689"/>
                    </a:lnTo>
                    <a:lnTo>
                      <a:pt x="98" y="786"/>
                    </a:lnTo>
                    <a:lnTo>
                      <a:pt x="162" y="883"/>
                    </a:lnTo>
                    <a:lnTo>
                      <a:pt x="237" y="969"/>
                    </a:lnTo>
                    <a:lnTo>
                      <a:pt x="323" y="1044"/>
                    </a:lnTo>
                    <a:lnTo>
                      <a:pt x="420" y="1108"/>
                    </a:lnTo>
                    <a:lnTo>
                      <a:pt x="506" y="1151"/>
                    </a:lnTo>
                    <a:lnTo>
                      <a:pt x="592" y="1162"/>
                    </a:lnTo>
                    <a:lnTo>
                      <a:pt x="678" y="1162"/>
                    </a:lnTo>
                    <a:lnTo>
                      <a:pt x="764" y="1130"/>
                    </a:lnTo>
                    <a:lnTo>
                      <a:pt x="850" y="1076"/>
                    </a:lnTo>
                    <a:lnTo>
                      <a:pt x="947" y="1012"/>
                    </a:lnTo>
                    <a:lnTo>
                      <a:pt x="1130" y="861"/>
                    </a:lnTo>
                    <a:lnTo>
                      <a:pt x="1216" y="786"/>
                    </a:lnTo>
                    <a:lnTo>
                      <a:pt x="1313" y="721"/>
                    </a:lnTo>
                    <a:lnTo>
                      <a:pt x="1302" y="463"/>
                    </a:lnTo>
                    <a:lnTo>
                      <a:pt x="1130" y="324"/>
                    </a:lnTo>
                    <a:lnTo>
                      <a:pt x="969" y="184"/>
                    </a:lnTo>
                    <a:lnTo>
                      <a:pt x="883" y="119"/>
                    </a:lnTo>
                    <a:lnTo>
                      <a:pt x="797" y="65"/>
                    </a:lnTo>
                    <a:lnTo>
                      <a:pt x="700" y="3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90525" y="1825450"/>
                <a:ext cx="31750" cy="29075"/>
              </a:xfrm>
              <a:custGeom>
                <a:rect b="b" l="l" r="r" t="t"/>
                <a:pathLst>
                  <a:path extrusionOk="0" h="1163" w="1270">
                    <a:moveTo>
                      <a:pt x="399" y="1"/>
                    </a:moveTo>
                    <a:lnTo>
                      <a:pt x="345" y="22"/>
                    </a:lnTo>
                    <a:lnTo>
                      <a:pt x="291" y="33"/>
                    </a:lnTo>
                    <a:lnTo>
                      <a:pt x="238" y="65"/>
                    </a:lnTo>
                    <a:lnTo>
                      <a:pt x="195" y="87"/>
                    </a:lnTo>
                    <a:lnTo>
                      <a:pt x="162" y="130"/>
                    </a:lnTo>
                    <a:lnTo>
                      <a:pt x="87" y="216"/>
                    </a:lnTo>
                    <a:lnTo>
                      <a:pt x="44" y="323"/>
                    </a:lnTo>
                    <a:lnTo>
                      <a:pt x="12" y="442"/>
                    </a:lnTo>
                    <a:lnTo>
                      <a:pt x="1" y="571"/>
                    </a:lnTo>
                    <a:lnTo>
                      <a:pt x="1" y="711"/>
                    </a:lnTo>
                    <a:lnTo>
                      <a:pt x="33" y="829"/>
                    </a:lnTo>
                    <a:lnTo>
                      <a:pt x="87" y="936"/>
                    </a:lnTo>
                    <a:lnTo>
                      <a:pt x="151" y="1022"/>
                    </a:lnTo>
                    <a:lnTo>
                      <a:pt x="195" y="1065"/>
                    </a:lnTo>
                    <a:lnTo>
                      <a:pt x="238" y="1098"/>
                    </a:lnTo>
                    <a:lnTo>
                      <a:pt x="281" y="1119"/>
                    </a:lnTo>
                    <a:lnTo>
                      <a:pt x="334" y="1141"/>
                    </a:lnTo>
                    <a:lnTo>
                      <a:pt x="388" y="1151"/>
                    </a:lnTo>
                    <a:lnTo>
                      <a:pt x="453" y="1162"/>
                    </a:lnTo>
                    <a:lnTo>
                      <a:pt x="506" y="1162"/>
                    </a:lnTo>
                    <a:lnTo>
                      <a:pt x="582" y="1151"/>
                    </a:lnTo>
                    <a:lnTo>
                      <a:pt x="668" y="1130"/>
                    </a:lnTo>
                    <a:lnTo>
                      <a:pt x="754" y="1087"/>
                    </a:lnTo>
                    <a:lnTo>
                      <a:pt x="840" y="1033"/>
                    </a:lnTo>
                    <a:lnTo>
                      <a:pt x="926" y="979"/>
                    </a:lnTo>
                    <a:lnTo>
                      <a:pt x="1098" y="840"/>
                    </a:lnTo>
                    <a:lnTo>
                      <a:pt x="1270" y="711"/>
                    </a:lnTo>
                    <a:lnTo>
                      <a:pt x="1270" y="453"/>
                    </a:lnTo>
                    <a:lnTo>
                      <a:pt x="1098" y="323"/>
                    </a:lnTo>
                    <a:lnTo>
                      <a:pt x="936" y="184"/>
                    </a:lnTo>
                    <a:lnTo>
                      <a:pt x="850" y="130"/>
                    </a:lnTo>
                    <a:lnTo>
                      <a:pt x="764" y="76"/>
                    </a:lnTo>
                    <a:lnTo>
                      <a:pt x="678" y="33"/>
                    </a:lnTo>
                    <a:lnTo>
                      <a:pt x="582" y="12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>
                <a:off x="2120150" y="1825200"/>
                <a:ext cx="29075" cy="31725"/>
              </a:xfrm>
              <a:custGeom>
                <a:rect b="b" l="l" r="r" t="t"/>
                <a:pathLst>
                  <a:path extrusionOk="0" h="1269" w="1163">
                    <a:moveTo>
                      <a:pt x="592" y="0"/>
                    </a:moveTo>
                    <a:lnTo>
                      <a:pt x="463" y="11"/>
                    </a:lnTo>
                    <a:lnTo>
                      <a:pt x="334" y="43"/>
                    </a:lnTo>
                    <a:lnTo>
                      <a:pt x="227" y="86"/>
                    </a:lnTo>
                    <a:lnTo>
                      <a:pt x="140" y="151"/>
                    </a:lnTo>
                    <a:lnTo>
                      <a:pt x="108" y="194"/>
                    </a:lnTo>
                    <a:lnTo>
                      <a:pt x="76" y="237"/>
                    </a:lnTo>
                    <a:lnTo>
                      <a:pt x="44" y="280"/>
                    </a:lnTo>
                    <a:lnTo>
                      <a:pt x="22" y="333"/>
                    </a:lnTo>
                    <a:lnTo>
                      <a:pt x="11" y="387"/>
                    </a:lnTo>
                    <a:lnTo>
                      <a:pt x="11" y="452"/>
                    </a:lnTo>
                    <a:lnTo>
                      <a:pt x="1" y="516"/>
                    </a:lnTo>
                    <a:lnTo>
                      <a:pt x="11" y="581"/>
                    </a:lnTo>
                    <a:lnTo>
                      <a:pt x="33" y="667"/>
                    </a:lnTo>
                    <a:lnTo>
                      <a:pt x="76" y="753"/>
                    </a:lnTo>
                    <a:lnTo>
                      <a:pt x="130" y="850"/>
                    </a:lnTo>
                    <a:lnTo>
                      <a:pt x="183" y="936"/>
                    </a:lnTo>
                    <a:lnTo>
                      <a:pt x="313" y="1097"/>
                    </a:lnTo>
                    <a:lnTo>
                      <a:pt x="442" y="1269"/>
                    </a:lnTo>
                    <a:lnTo>
                      <a:pt x="710" y="1269"/>
                    </a:lnTo>
                    <a:lnTo>
                      <a:pt x="839" y="1108"/>
                    </a:lnTo>
                    <a:lnTo>
                      <a:pt x="968" y="946"/>
                    </a:lnTo>
                    <a:lnTo>
                      <a:pt x="1033" y="860"/>
                    </a:lnTo>
                    <a:lnTo>
                      <a:pt x="1087" y="774"/>
                    </a:lnTo>
                    <a:lnTo>
                      <a:pt x="1130" y="688"/>
                    </a:lnTo>
                    <a:lnTo>
                      <a:pt x="1151" y="592"/>
                    </a:lnTo>
                    <a:lnTo>
                      <a:pt x="1162" y="527"/>
                    </a:lnTo>
                    <a:lnTo>
                      <a:pt x="1162" y="463"/>
                    </a:lnTo>
                    <a:lnTo>
                      <a:pt x="1162" y="409"/>
                    </a:lnTo>
                    <a:lnTo>
                      <a:pt x="1151" y="355"/>
                    </a:lnTo>
                    <a:lnTo>
                      <a:pt x="1130" y="301"/>
                    </a:lnTo>
                    <a:lnTo>
                      <a:pt x="1108" y="247"/>
                    </a:lnTo>
                    <a:lnTo>
                      <a:pt x="1076" y="204"/>
                    </a:lnTo>
                    <a:lnTo>
                      <a:pt x="1044" y="161"/>
                    </a:lnTo>
                    <a:lnTo>
                      <a:pt x="947" y="97"/>
                    </a:lnTo>
                    <a:lnTo>
                      <a:pt x="850" y="43"/>
                    </a:lnTo>
                    <a:lnTo>
                      <a:pt x="721" y="1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>
                <a:off x="941100" y="1274900"/>
                <a:ext cx="31725" cy="29075"/>
              </a:xfrm>
              <a:custGeom>
                <a:rect b="b" l="l" r="r" t="t"/>
                <a:pathLst>
                  <a:path extrusionOk="0" h="1163" w="1269">
                    <a:moveTo>
                      <a:pt x="387" y="1"/>
                    </a:moveTo>
                    <a:lnTo>
                      <a:pt x="333" y="22"/>
                    </a:lnTo>
                    <a:lnTo>
                      <a:pt x="280" y="44"/>
                    </a:lnTo>
                    <a:lnTo>
                      <a:pt x="237" y="65"/>
                    </a:lnTo>
                    <a:lnTo>
                      <a:pt x="194" y="98"/>
                    </a:lnTo>
                    <a:lnTo>
                      <a:pt x="151" y="130"/>
                    </a:lnTo>
                    <a:lnTo>
                      <a:pt x="86" y="216"/>
                    </a:lnTo>
                    <a:lnTo>
                      <a:pt x="32" y="323"/>
                    </a:lnTo>
                    <a:lnTo>
                      <a:pt x="11" y="452"/>
                    </a:lnTo>
                    <a:lnTo>
                      <a:pt x="0" y="582"/>
                    </a:lnTo>
                    <a:lnTo>
                      <a:pt x="11" y="711"/>
                    </a:lnTo>
                    <a:lnTo>
                      <a:pt x="43" y="840"/>
                    </a:lnTo>
                    <a:lnTo>
                      <a:pt x="86" y="936"/>
                    </a:lnTo>
                    <a:lnTo>
                      <a:pt x="161" y="1033"/>
                    </a:lnTo>
                    <a:lnTo>
                      <a:pt x="194" y="1065"/>
                    </a:lnTo>
                    <a:lnTo>
                      <a:pt x="247" y="1098"/>
                    </a:lnTo>
                    <a:lnTo>
                      <a:pt x="290" y="1119"/>
                    </a:lnTo>
                    <a:lnTo>
                      <a:pt x="344" y="1141"/>
                    </a:lnTo>
                    <a:lnTo>
                      <a:pt x="398" y="1151"/>
                    </a:lnTo>
                    <a:lnTo>
                      <a:pt x="462" y="1162"/>
                    </a:lnTo>
                    <a:lnTo>
                      <a:pt x="516" y="1162"/>
                    </a:lnTo>
                    <a:lnTo>
                      <a:pt x="581" y="1151"/>
                    </a:lnTo>
                    <a:lnTo>
                      <a:pt x="678" y="1119"/>
                    </a:lnTo>
                    <a:lnTo>
                      <a:pt x="764" y="1087"/>
                    </a:lnTo>
                    <a:lnTo>
                      <a:pt x="850" y="1033"/>
                    </a:lnTo>
                    <a:lnTo>
                      <a:pt x="936" y="969"/>
                    </a:lnTo>
                    <a:lnTo>
                      <a:pt x="1097" y="829"/>
                    </a:lnTo>
                    <a:lnTo>
                      <a:pt x="1269" y="700"/>
                    </a:lnTo>
                    <a:lnTo>
                      <a:pt x="1269" y="442"/>
                    </a:lnTo>
                    <a:lnTo>
                      <a:pt x="1097" y="313"/>
                    </a:lnTo>
                    <a:lnTo>
                      <a:pt x="925" y="184"/>
                    </a:lnTo>
                    <a:lnTo>
                      <a:pt x="839" y="119"/>
                    </a:lnTo>
                    <a:lnTo>
                      <a:pt x="753" y="65"/>
                    </a:lnTo>
                    <a:lnTo>
                      <a:pt x="667" y="33"/>
                    </a:lnTo>
                    <a:lnTo>
                      <a:pt x="581" y="12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1569600" y="1274650"/>
                <a:ext cx="29050" cy="32000"/>
              </a:xfrm>
              <a:custGeom>
                <a:rect b="b" l="l" r="r" t="t"/>
                <a:pathLst>
                  <a:path extrusionOk="0" h="1280" w="1162">
                    <a:moveTo>
                      <a:pt x="560" y="0"/>
                    </a:moveTo>
                    <a:lnTo>
                      <a:pt x="431" y="11"/>
                    </a:lnTo>
                    <a:lnTo>
                      <a:pt x="312" y="54"/>
                    </a:lnTo>
                    <a:lnTo>
                      <a:pt x="205" y="108"/>
                    </a:lnTo>
                    <a:lnTo>
                      <a:pt x="119" y="172"/>
                    </a:lnTo>
                    <a:lnTo>
                      <a:pt x="87" y="215"/>
                    </a:lnTo>
                    <a:lnTo>
                      <a:pt x="54" y="258"/>
                    </a:lnTo>
                    <a:lnTo>
                      <a:pt x="33" y="312"/>
                    </a:lnTo>
                    <a:lnTo>
                      <a:pt x="11" y="366"/>
                    </a:lnTo>
                    <a:lnTo>
                      <a:pt x="1" y="419"/>
                    </a:lnTo>
                    <a:lnTo>
                      <a:pt x="1" y="473"/>
                    </a:lnTo>
                    <a:lnTo>
                      <a:pt x="1" y="538"/>
                    </a:lnTo>
                    <a:lnTo>
                      <a:pt x="11" y="602"/>
                    </a:lnTo>
                    <a:lnTo>
                      <a:pt x="44" y="688"/>
                    </a:lnTo>
                    <a:lnTo>
                      <a:pt x="87" y="785"/>
                    </a:lnTo>
                    <a:lnTo>
                      <a:pt x="140" y="860"/>
                    </a:lnTo>
                    <a:lnTo>
                      <a:pt x="205" y="946"/>
                    </a:lnTo>
                    <a:lnTo>
                      <a:pt x="345" y="1108"/>
                    </a:lnTo>
                    <a:lnTo>
                      <a:pt x="474" y="1280"/>
                    </a:lnTo>
                    <a:lnTo>
                      <a:pt x="743" y="1269"/>
                    </a:lnTo>
                    <a:lnTo>
                      <a:pt x="861" y="1097"/>
                    </a:lnTo>
                    <a:lnTo>
                      <a:pt x="990" y="925"/>
                    </a:lnTo>
                    <a:lnTo>
                      <a:pt x="1044" y="839"/>
                    </a:lnTo>
                    <a:lnTo>
                      <a:pt x="1097" y="742"/>
                    </a:lnTo>
                    <a:lnTo>
                      <a:pt x="1130" y="656"/>
                    </a:lnTo>
                    <a:lnTo>
                      <a:pt x="1151" y="570"/>
                    </a:lnTo>
                    <a:lnTo>
                      <a:pt x="1162" y="495"/>
                    </a:lnTo>
                    <a:lnTo>
                      <a:pt x="1162" y="441"/>
                    </a:lnTo>
                    <a:lnTo>
                      <a:pt x="1151" y="376"/>
                    </a:lnTo>
                    <a:lnTo>
                      <a:pt x="1130" y="323"/>
                    </a:lnTo>
                    <a:lnTo>
                      <a:pt x="1119" y="269"/>
                    </a:lnTo>
                    <a:lnTo>
                      <a:pt x="1087" y="226"/>
                    </a:lnTo>
                    <a:lnTo>
                      <a:pt x="1054" y="183"/>
                    </a:lnTo>
                    <a:lnTo>
                      <a:pt x="1011" y="140"/>
                    </a:lnTo>
                    <a:lnTo>
                      <a:pt x="925" y="75"/>
                    </a:lnTo>
                    <a:lnTo>
                      <a:pt x="818" y="32"/>
                    </a:lnTo>
                    <a:lnTo>
                      <a:pt x="700" y="11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2120150" y="2451025"/>
                <a:ext cx="29075" cy="32275"/>
              </a:xfrm>
              <a:custGeom>
                <a:rect b="b" l="l" r="r" t="t"/>
                <a:pathLst>
                  <a:path extrusionOk="0" h="1291" w="1163">
                    <a:moveTo>
                      <a:pt x="463" y="0"/>
                    </a:moveTo>
                    <a:lnTo>
                      <a:pt x="334" y="172"/>
                    </a:lnTo>
                    <a:lnTo>
                      <a:pt x="194" y="344"/>
                    </a:lnTo>
                    <a:lnTo>
                      <a:pt x="130" y="419"/>
                    </a:lnTo>
                    <a:lnTo>
                      <a:pt x="76" y="505"/>
                    </a:lnTo>
                    <a:lnTo>
                      <a:pt x="33" y="602"/>
                    </a:lnTo>
                    <a:lnTo>
                      <a:pt x="11" y="688"/>
                    </a:lnTo>
                    <a:lnTo>
                      <a:pt x="1" y="753"/>
                    </a:lnTo>
                    <a:lnTo>
                      <a:pt x="1" y="817"/>
                    </a:lnTo>
                    <a:lnTo>
                      <a:pt x="1" y="882"/>
                    </a:lnTo>
                    <a:lnTo>
                      <a:pt x="22" y="936"/>
                    </a:lnTo>
                    <a:lnTo>
                      <a:pt x="33" y="989"/>
                    </a:lnTo>
                    <a:lnTo>
                      <a:pt x="65" y="1032"/>
                    </a:lnTo>
                    <a:lnTo>
                      <a:pt x="87" y="1075"/>
                    </a:lnTo>
                    <a:lnTo>
                      <a:pt x="130" y="1118"/>
                    </a:lnTo>
                    <a:lnTo>
                      <a:pt x="216" y="1194"/>
                    </a:lnTo>
                    <a:lnTo>
                      <a:pt x="323" y="1237"/>
                    </a:lnTo>
                    <a:lnTo>
                      <a:pt x="442" y="1269"/>
                    </a:lnTo>
                    <a:lnTo>
                      <a:pt x="571" y="1290"/>
                    </a:lnTo>
                    <a:lnTo>
                      <a:pt x="710" y="1280"/>
                    </a:lnTo>
                    <a:lnTo>
                      <a:pt x="829" y="1247"/>
                    </a:lnTo>
                    <a:lnTo>
                      <a:pt x="936" y="1204"/>
                    </a:lnTo>
                    <a:lnTo>
                      <a:pt x="1033" y="1129"/>
                    </a:lnTo>
                    <a:lnTo>
                      <a:pt x="1065" y="1097"/>
                    </a:lnTo>
                    <a:lnTo>
                      <a:pt x="1098" y="1054"/>
                    </a:lnTo>
                    <a:lnTo>
                      <a:pt x="1119" y="1000"/>
                    </a:lnTo>
                    <a:lnTo>
                      <a:pt x="1141" y="946"/>
                    </a:lnTo>
                    <a:lnTo>
                      <a:pt x="1162" y="893"/>
                    </a:lnTo>
                    <a:lnTo>
                      <a:pt x="1162" y="839"/>
                    </a:lnTo>
                    <a:lnTo>
                      <a:pt x="1162" y="774"/>
                    </a:lnTo>
                    <a:lnTo>
                      <a:pt x="1162" y="710"/>
                    </a:lnTo>
                    <a:lnTo>
                      <a:pt x="1141" y="613"/>
                    </a:lnTo>
                    <a:lnTo>
                      <a:pt x="1098" y="527"/>
                    </a:lnTo>
                    <a:lnTo>
                      <a:pt x="1044" y="441"/>
                    </a:lnTo>
                    <a:lnTo>
                      <a:pt x="990" y="355"/>
                    </a:lnTo>
                    <a:lnTo>
                      <a:pt x="850" y="183"/>
                    </a:lnTo>
                    <a:lnTo>
                      <a:pt x="721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2042200" y="1666575"/>
                <a:ext cx="29325" cy="32025"/>
              </a:xfrm>
              <a:custGeom>
                <a:rect b="b" l="l" r="r" t="t"/>
                <a:pathLst>
                  <a:path extrusionOk="0" h="1281" w="1173">
                    <a:moveTo>
                      <a:pt x="581" y="1"/>
                    </a:moveTo>
                    <a:lnTo>
                      <a:pt x="441" y="12"/>
                    </a:lnTo>
                    <a:lnTo>
                      <a:pt x="323" y="44"/>
                    </a:lnTo>
                    <a:lnTo>
                      <a:pt x="215" y="98"/>
                    </a:lnTo>
                    <a:lnTo>
                      <a:pt x="129" y="173"/>
                    </a:lnTo>
                    <a:lnTo>
                      <a:pt x="97" y="205"/>
                    </a:lnTo>
                    <a:lnTo>
                      <a:pt x="65" y="259"/>
                    </a:lnTo>
                    <a:lnTo>
                      <a:pt x="43" y="302"/>
                    </a:lnTo>
                    <a:lnTo>
                      <a:pt x="22" y="356"/>
                    </a:lnTo>
                    <a:lnTo>
                      <a:pt x="11" y="410"/>
                    </a:lnTo>
                    <a:lnTo>
                      <a:pt x="0" y="474"/>
                    </a:lnTo>
                    <a:lnTo>
                      <a:pt x="0" y="539"/>
                    </a:lnTo>
                    <a:lnTo>
                      <a:pt x="11" y="603"/>
                    </a:lnTo>
                    <a:lnTo>
                      <a:pt x="43" y="689"/>
                    </a:lnTo>
                    <a:lnTo>
                      <a:pt x="76" y="775"/>
                    </a:lnTo>
                    <a:lnTo>
                      <a:pt x="129" y="861"/>
                    </a:lnTo>
                    <a:lnTo>
                      <a:pt x="194" y="947"/>
                    </a:lnTo>
                    <a:lnTo>
                      <a:pt x="334" y="1119"/>
                    </a:lnTo>
                    <a:lnTo>
                      <a:pt x="463" y="1281"/>
                    </a:lnTo>
                    <a:lnTo>
                      <a:pt x="732" y="1281"/>
                    </a:lnTo>
                    <a:lnTo>
                      <a:pt x="861" y="1108"/>
                    </a:lnTo>
                    <a:lnTo>
                      <a:pt x="990" y="936"/>
                    </a:lnTo>
                    <a:lnTo>
                      <a:pt x="1054" y="850"/>
                    </a:lnTo>
                    <a:lnTo>
                      <a:pt x="1097" y="764"/>
                    </a:lnTo>
                    <a:lnTo>
                      <a:pt x="1140" y="678"/>
                    </a:lnTo>
                    <a:lnTo>
                      <a:pt x="1162" y="582"/>
                    </a:lnTo>
                    <a:lnTo>
                      <a:pt x="1172" y="517"/>
                    </a:lnTo>
                    <a:lnTo>
                      <a:pt x="1172" y="453"/>
                    </a:lnTo>
                    <a:lnTo>
                      <a:pt x="1162" y="399"/>
                    </a:lnTo>
                    <a:lnTo>
                      <a:pt x="1151" y="334"/>
                    </a:lnTo>
                    <a:lnTo>
                      <a:pt x="1129" y="291"/>
                    </a:lnTo>
                    <a:lnTo>
                      <a:pt x="1097" y="237"/>
                    </a:lnTo>
                    <a:lnTo>
                      <a:pt x="1065" y="194"/>
                    </a:lnTo>
                    <a:lnTo>
                      <a:pt x="1033" y="151"/>
                    </a:lnTo>
                    <a:lnTo>
                      <a:pt x="947" y="87"/>
                    </a:lnTo>
                    <a:lnTo>
                      <a:pt x="839" y="44"/>
                    </a:lnTo>
                    <a:lnTo>
                      <a:pt x="710" y="12"/>
                    </a:lnTo>
                    <a:lnTo>
                      <a:pt x="5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1728200" y="1352600"/>
                <a:ext cx="29075" cy="31750"/>
              </a:xfrm>
              <a:custGeom>
                <a:rect b="b" l="l" r="r" t="t"/>
                <a:pathLst>
                  <a:path extrusionOk="0" h="1270" w="1163">
                    <a:moveTo>
                      <a:pt x="452" y="0"/>
                    </a:moveTo>
                    <a:lnTo>
                      <a:pt x="334" y="33"/>
                    </a:lnTo>
                    <a:lnTo>
                      <a:pt x="227" y="76"/>
                    </a:lnTo>
                    <a:lnTo>
                      <a:pt x="141" y="140"/>
                    </a:lnTo>
                    <a:lnTo>
                      <a:pt x="108" y="183"/>
                    </a:lnTo>
                    <a:lnTo>
                      <a:pt x="76" y="226"/>
                    </a:lnTo>
                    <a:lnTo>
                      <a:pt x="44" y="280"/>
                    </a:lnTo>
                    <a:lnTo>
                      <a:pt x="22" y="323"/>
                    </a:lnTo>
                    <a:lnTo>
                      <a:pt x="12" y="377"/>
                    </a:lnTo>
                    <a:lnTo>
                      <a:pt x="1" y="441"/>
                    </a:lnTo>
                    <a:lnTo>
                      <a:pt x="1" y="506"/>
                    </a:lnTo>
                    <a:lnTo>
                      <a:pt x="12" y="570"/>
                    </a:lnTo>
                    <a:lnTo>
                      <a:pt x="33" y="656"/>
                    </a:lnTo>
                    <a:lnTo>
                      <a:pt x="65" y="753"/>
                    </a:lnTo>
                    <a:lnTo>
                      <a:pt x="119" y="839"/>
                    </a:lnTo>
                    <a:lnTo>
                      <a:pt x="173" y="925"/>
                    </a:lnTo>
                    <a:lnTo>
                      <a:pt x="313" y="1097"/>
                    </a:lnTo>
                    <a:lnTo>
                      <a:pt x="431" y="1269"/>
                    </a:lnTo>
                    <a:lnTo>
                      <a:pt x="689" y="1269"/>
                    </a:lnTo>
                    <a:lnTo>
                      <a:pt x="829" y="1108"/>
                    </a:lnTo>
                    <a:lnTo>
                      <a:pt x="969" y="936"/>
                    </a:lnTo>
                    <a:lnTo>
                      <a:pt x="1022" y="861"/>
                    </a:lnTo>
                    <a:lnTo>
                      <a:pt x="1087" y="775"/>
                    </a:lnTo>
                    <a:lnTo>
                      <a:pt x="1119" y="689"/>
                    </a:lnTo>
                    <a:lnTo>
                      <a:pt x="1151" y="592"/>
                    </a:lnTo>
                    <a:lnTo>
                      <a:pt x="1162" y="527"/>
                    </a:lnTo>
                    <a:lnTo>
                      <a:pt x="1162" y="463"/>
                    </a:lnTo>
                    <a:lnTo>
                      <a:pt x="1151" y="409"/>
                    </a:lnTo>
                    <a:lnTo>
                      <a:pt x="1141" y="355"/>
                    </a:lnTo>
                    <a:lnTo>
                      <a:pt x="1130" y="302"/>
                    </a:lnTo>
                    <a:lnTo>
                      <a:pt x="1098" y="248"/>
                    </a:lnTo>
                    <a:lnTo>
                      <a:pt x="1076" y="205"/>
                    </a:lnTo>
                    <a:lnTo>
                      <a:pt x="1033" y="162"/>
                    </a:lnTo>
                    <a:lnTo>
                      <a:pt x="947" y="97"/>
                    </a:lnTo>
                    <a:lnTo>
                      <a:pt x="850" y="43"/>
                    </a:lnTo>
                    <a:lnTo>
                      <a:pt x="721" y="1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1256950" y="3083825"/>
                <a:ext cx="29075" cy="25825"/>
              </a:xfrm>
              <a:custGeom>
                <a:rect b="b" l="l" r="r" t="t"/>
                <a:pathLst>
                  <a:path extrusionOk="0" h="1033" w="1163">
                    <a:moveTo>
                      <a:pt x="485" y="0"/>
                    </a:moveTo>
                    <a:lnTo>
                      <a:pt x="409" y="22"/>
                    </a:lnTo>
                    <a:lnTo>
                      <a:pt x="334" y="65"/>
                    </a:lnTo>
                    <a:lnTo>
                      <a:pt x="248" y="130"/>
                    </a:lnTo>
                    <a:lnTo>
                      <a:pt x="162" y="205"/>
                    </a:lnTo>
                    <a:lnTo>
                      <a:pt x="98" y="291"/>
                    </a:lnTo>
                    <a:lnTo>
                      <a:pt x="44" y="366"/>
                    </a:lnTo>
                    <a:lnTo>
                      <a:pt x="12" y="441"/>
                    </a:lnTo>
                    <a:lnTo>
                      <a:pt x="1" y="474"/>
                    </a:lnTo>
                    <a:lnTo>
                      <a:pt x="12" y="506"/>
                    </a:lnTo>
                    <a:lnTo>
                      <a:pt x="33" y="592"/>
                    </a:lnTo>
                    <a:lnTo>
                      <a:pt x="76" y="678"/>
                    </a:lnTo>
                    <a:lnTo>
                      <a:pt x="141" y="764"/>
                    </a:lnTo>
                    <a:lnTo>
                      <a:pt x="205" y="839"/>
                    </a:lnTo>
                    <a:lnTo>
                      <a:pt x="291" y="914"/>
                    </a:lnTo>
                    <a:lnTo>
                      <a:pt x="366" y="968"/>
                    </a:lnTo>
                    <a:lnTo>
                      <a:pt x="452" y="1011"/>
                    </a:lnTo>
                    <a:lnTo>
                      <a:pt x="528" y="1033"/>
                    </a:lnTo>
                    <a:lnTo>
                      <a:pt x="603" y="1033"/>
                    </a:lnTo>
                    <a:lnTo>
                      <a:pt x="678" y="1001"/>
                    </a:lnTo>
                    <a:lnTo>
                      <a:pt x="764" y="958"/>
                    </a:lnTo>
                    <a:lnTo>
                      <a:pt x="840" y="893"/>
                    </a:lnTo>
                    <a:lnTo>
                      <a:pt x="1001" y="753"/>
                    </a:lnTo>
                    <a:lnTo>
                      <a:pt x="1076" y="678"/>
                    </a:lnTo>
                    <a:lnTo>
                      <a:pt x="1162" y="624"/>
                    </a:lnTo>
                    <a:lnTo>
                      <a:pt x="1151" y="366"/>
                    </a:lnTo>
                    <a:lnTo>
                      <a:pt x="979" y="248"/>
                    </a:lnTo>
                    <a:lnTo>
                      <a:pt x="818" y="130"/>
                    </a:lnTo>
                    <a:lnTo>
                      <a:pt x="732" y="76"/>
                    </a:lnTo>
                    <a:lnTo>
                      <a:pt x="646" y="33"/>
                    </a:lnTo>
                    <a:lnTo>
                      <a:pt x="571" y="11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>
                <a:off x="628975" y="1425725"/>
                <a:ext cx="25025" cy="31750"/>
              </a:xfrm>
              <a:custGeom>
                <a:rect b="b" l="l" r="r" t="t"/>
                <a:pathLst>
                  <a:path extrusionOk="0" h="1270" w="1001">
                    <a:moveTo>
                      <a:pt x="517" y="0"/>
                    </a:moveTo>
                    <a:lnTo>
                      <a:pt x="420" y="129"/>
                    </a:lnTo>
                    <a:lnTo>
                      <a:pt x="323" y="248"/>
                    </a:lnTo>
                    <a:lnTo>
                      <a:pt x="162" y="441"/>
                    </a:lnTo>
                    <a:lnTo>
                      <a:pt x="87" y="527"/>
                    </a:lnTo>
                    <a:lnTo>
                      <a:pt x="44" y="613"/>
                    </a:lnTo>
                    <a:lnTo>
                      <a:pt x="12" y="688"/>
                    </a:lnTo>
                    <a:lnTo>
                      <a:pt x="1" y="753"/>
                    </a:lnTo>
                    <a:lnTo>
                      <a:pt x="22" y="839"/>
                    </a:lnTo>
                    <a:lnTo>
                      <a:pt x="65" y="914"/>
                    </a:lnTo>
                    <a:lnTo>
                      <a:pt x="119" y="1000"/>
                    </a:lnTo>
                    <a:lnTo>
                      <a:pt x="184" y="1086"/>
                    </a:lnTo>
                    <a:lnTo>
                      <a:pt x="259" y="1162"/>
                    </a:lnTo>
                    <a:lnTo>
                      <a:pt x="345" y="1215"/>
                    </a:lnTo>
                    <a:lnTo>
                      <a:pt x="420" y="1258"/>
                    </a:lnTo>
                    <a:lnTo>
                      <a:pt x="485" y="1269"/>
                    </a:lnTo>
                    <a:lnTo>
                      <a:pt x="560" y="1258"/>
                    </a:lnTo>
                    <a:lnTo>
                      <a:pt x="635" y="1226"/>
                    </a:lnTo>
                    <a:lnTo>
                      <a:pt x="721" y="1172"/>
                    </a:lnTo>
                    <a:lnTo>
                      <a:pt x="797" y="1097"/>
                    </a:lnTo>
                    <a:lnTo>
                      <a:pt x="872" y="1022"/>
                    </a:lnTo>
                    <a:lnTo>
                      <a:pt x="936" y="947"/>
                    </a:lnTo>
                    <a:lnTo>
                      <a:pt x="979" y="861"/>
                    </a:lnTo>
                    <a:lnTo>
                      <a:pt x="1001" y="785"/>
                    </a:lnTo>
                    <a:lnTo>
                      <a:pt x="1001" y="710"/>
                    </a:lnTo>
                    <a:lnTo>
                      <a:pt x="969" y="635"/>
                    </a:lnTo>
                    <a:lnTo>
                      <a:pt x="926" y="549"/>
                    </a:lnTo>
                    <a:lnTo>
                      <a:pt x="861" y="463"/>
                    </a:lnTo>
                    <a:lnTo>
                      <a:pt x="700" y="258"/>
                    </a:lnTo>
                    <a:lnTo>
                      <a:pt x="614" y="140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3"/>
              <p:cNvSpPr/>
              <p:nvPr/>
            </p:nvSpPr>
            <p:spPr>
              <a:xfrm>
                <a:off x="1965575" y="27701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8" y="1"/>
                    </a:moveTo>
                    <a:lnTo>
                      <a:pt x="463" y="22"/>
                    </a:lnTo>
                    <a:lnTo>
                      <a:pt x="388" y="65"/>
                    </a:lnTo>
                    <a:lnTo>
                      <a:pt x="323" y="130"/>
                    </a:lnTo>
                    <a:lnTo>
                      <a:pt x="259" y="194"/>
                    </a:lnTo>
                    <a:lnTo>
                      <a:pt x="130" y="356"/>
                    </a:lnTo>
                    <a:lnTo>
                      <a:pt x="1" y="517"/>
                    </a:lnTo>
                    <a:lnTo>
                      <a:pt x="141" y="657"/>
                    </a:lnTo>
                    <a:lnTo>
                      <a:pt x="270" y="818"/>
                    </a:lnTo>
                    <a:lnTo>
                      <a:pt x="345" y="883"/>
                    </a:lnTo>
                    <a:lnTo>
                      <a:pt x="409" y="936"/>
                    </a:lnTo>
                    <a:lnTo>
                      <a:pt x="485" y="979"/>
                    </a:lnTo>
                    <a:lnTo>
                      <a:pt x="560" y="1001"/>
                    </a:lnTo>
                    <a:lnTo>
                      <a:pt x="624" y="990"/>
                    </a:lnTo>
                    <a:lnTo>
                      <a:pt x="700" y="958"/>
                    </a:lnTo>
                    <a:lnTo>
                      <a:pt x="786" y="915"/>
                    </a:lnTo>
                    <a:lnTo>
                      <a:pt x="872" y="840"/>
                    </a:lnTo>
                    <a:lnTo>
                      <a:pt x="1065" y="678"/>
                    </a:lnTo>
                    <a:lnTo>
                      <a:pt x="1184" y="581"/>
                    </a:lnTo>
                    <a:lnTo>
                      <a:pt x="1302" y="485"/>
                    </a:lnTo>
                    <a:lnTo>
                      <a:pt x="1173" y="388"/>
                    </a:lnTo>
                    <a:lnTo>
                      <a:pt x="1055" y="302"/>
                    </a:lnTo>
                    <a:lnTo>
                      <a:pt x="850" y="141"/>
                    </a:lnTo>
                    <a:lnTo>
                      <a:pt x="764" y="76"/>
                    </a:lnTo>
                    <a:lnTo>
                      <a:pt x="678" y="33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3"/>
              <p:cNvSpPr/>
              <p:nvPr/>
            </p:nvSpPr>
            <p:spPr>
              <a:xfrm>
                <a:off x="551025" y="2763375"/>
                <a:ext cx="25300" cy="32825"/>
              </a:xfrm>
              <a:custGeom>
                <a:rect b="b" l="l" r="r" t="t"/>
                <a:pathLst>
                  <a:path extrusionOk="0" h="1313" w="1012">
                    <a:moveTo>
                      <a:pt x="538" y="1"/>
                    </a:moveTo>
                    <a:lnTo>
                      <a:pt x="441" y="119"/>
                    </a:lnTo>
                    <a:lnTo>
                      <a:pt x="345" y="227"/>
                    </a:lnTo>
                    <a:lnTo>
                      <a:pt x="162" y="420"/>
                    </a:lnTo>
                    <a:lnTo>
                      <a:pt x="97" y="506"/>
                    </a:lnTo>
                    <a:lnTo>
                      <a:pt x="43" y="582"/>
                    </a:lnTo>
                    <a:lnTo>
                      <a:pt x="11" y="657"/>
                    </a:lnTo>
                    <a:lnTo>
                      <a:pt x="0" y="732"/>
                    </a:lnTo>
                    <a:lnTo>
                      <a:pt x="11" y="807"/>
                    </a:lnTo>
                    <a:lnTo>
                      <a:pt x="43" y="883"/>
                    </a:lnTo>
                    <a:lnTo>
                      <a:pt x="97" y="947"/>
                    </a:lnTo>
                    <a:lnTo>
                      <a:pt x="162" y="1023"/>
                    </a:lnTo>
                    <a:lnTo>
                      <a:pt x="312" y="1162"/>
                    </a:lnTo>
                    <a:lnTo>
                      <a:pt x="452" y="1313"/>
                    </a:lnTo>
                    <a:lnTo>
                      <a:pt x="613" y="1184"/>
                    </a:lnTo>
                    <a:lnTo>
                      <a:pt x="785" y="1055"/>
                    </a:lnTo>
                    <a:lnTo>
                      <a:pt x="861" y="990"/>
                    </a:lnTo>
                    <a:lnTo>
                      <a:pt x="936" y="915"/>
                    </a:lnTo>
                    <a:lnTo>
                      <a:pt x="979" y="850"/>
                    </a:lnTo>
                    <a:lnTo>
                      <a:pt x="1011" y="764"/>
                    </a:lnTo>
                    <a:lnTo>
                      <a:pt x="1011" y="732"/>
                    </a:lnTo>
                    <a:lnTo>
                      <a:pt x="1011" y="700"/>
                    </a:lnTo>
                    <a:lnTo>
                      <a:pt x="990" y="635"/>
                    </a:lnTo>
                    <a:lnTo>
                      <a:pt x="947" y="549"/>
                    </a:lnTo>
                    <a:lnTo>
                      <a:pt x="882" y="463"/>
                    </a:lnTo>
                    <a:lnTo>
                      <a:pt x="721" y="248"/>
                    </a:lnTo>
                    <a:lnTo>
                      <a:pt x="624" y="130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3"/>
              <p:cNvSpPr/>
              <p:nvPr/>
            </p:nvSpPr>
            <p:spPr>
              <a:xfrm>
                <a:off x="550225" y="15104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0"/>
                    </a:moveTo>
                    <a:lnTo>
                      <a:pt x="452" y="22"/>
                    </a:lnTo>
                    <a:lnTo>
                      <a:pt x="387" y="65"/>
                    </a:lnTo>
                    <a:lnTo>
                      <a:pt x="323" y="129"/>
                    </a:lnTo>
                    <a:lnTo>
                      <a:pt x="258" y="205"/>
                    </a:lnTo>
                    <a:lnTo>
                      <a:pt x="129" y="366"/>
                    </a:lnTo>
                    <a:lnTo>
                      <a:pt x="0" y="517"/>
                    </a:lnTo>
                    <a:lnTo>
                      <a:pt x="140" y="667"/>
                    </a:lnTo>
                    <a:lnTo>
                      <a:pt x="269" y="818"/>
                    </a:lnTo>
                    <a:lnTo>
                      <a:pt x="344" y="882"/>
                    </a:lnTo>
                    <a:lnTo>
                      <a:pt x="409" y="947"/>
                    </a:lnTo>
                    <a:lnTo>
                      <a:pt x="484" y="979"/>
                    </a:lnTo>
                    <a:lnTo>
                      <a:pt x="549" y="1000"/>
                    </a:lnTo>
                    <a:lnTo>
                      <a:pt x="624" y="990"/>
                    </a:lnTo>
                    <a:lnTo>
                      <a:pt x="699" y="957"/>
                    </a:lnTo>
                    <a:lnTo>
                      <a:pt x="774" y="914"/>
                    </a:lnTo>
                    <a:lnTo>
                      <a:pt x="871" y="839"/>
                    </a:lnTo>
                    <a:lnTo>
                      <a:pt x="1065" y="678"/>
                    </a:lnTo>
                    <a:lnTo>
                      <a:pt x="1183" y="581"/>
                    </a:lnTo>
                    <a:lnTo>
                      <a:pt x="1301" y="484"/>
                    </a:lnTo>
                    <a:lnTo>
                      <a:pt x="1172" y="388"/>
                    </a:lnTo>
                    <a:lnTo>
                      <a:pt x="1054" y="302"/>
                    </a:lnTo>
                    <a:lnTo>
                      <a:pt x="850" y="140"/>
                    </a:lnTo>
                    <a:lnTo>
                      <a:pt x="753" y="76"/>
                    </a:lnTo>
                    <a:lnTo>
                      <a:pt x="678" y="33"/>
                    </a:lnTo>
                    <a:lnTo>
                      <a:pt x="60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>
                <a:off x="1966650" y="1512275"/>
                <a:ext cx="24775" cy="32550"/>
              </a:xfrm>
              <a:custGeom>
                <a:rect b="b" l="l" r="r" t="t"/>
                <a:pathLst>
                  <a:path extrusionOk="0" h="1302" w="991">
                    <a:moveTo>
                      <a:pt x="506" y="1"/>
                    </a:moveTo>
                    <a:lnTo>
                      <a:pt x="356" y="130"/>
                    </a:lnTo>
                    <a:lnTo>
                      <a:pt x="194" y="259"/>
                    </a:lnTo>
                    <a:lnTo>
                      <a:pt x="119" y="323"/>
                    </a:lnTo>
                    <a:lnTo>
                      <a:pt x="65" y="388"/>
                    </a:lnTo>
                    <a:lnTo>
                      <a:pt x="22" y="452"/>
                    </a:lnTo>
                    <a:lnTo>
                      <a:pt x="1" y="528"/>
                    </a:lnTo>
                    <a:lnTo>
                      <a:pt x="1" y="603"/>
                    </a:lnTo>
                    <a:lnTo>
                      <a:pt x="22" y="678"/>
                    </a:lnTo>
                    <a:lnTo>
                      <a:pt x="76" y="764"/>
                    </a:lnTo>
                    <a:lnTo>
                      <a:pt x="141" y="850"/>
                    </a:lnTo>
                    <a:lnTo>
                      <a:pt x="291" y="1055"/>
                    </a:lnTo>
                    <a:lnTo>
                      <a:pt x="388" y="1173"/>
                    </a:lnTo>
                    <a:lnTo>
                      <a:pt x="474" y="1302"/>
                    </a:lnTo>
                    <a:lnTo>
                      <a:pt x="571" y="1184"/>
                    </a:lnTo>
                    <a:lnTo>
                      <a:pt x="667" y="1065"/>
                    </a:lnTo>
                    <a:lnTo>
                      <a:pt x="839" y="872"/>
                    </a:lnTo>
                    <a:lnTo>
                      <a:pt x="904" y="775"/>
                    </a:lnTo>
                    <a:lnTo>
                      <a:pt x="958" y="700"/>
                    </a:lnTo>
                    <a:lnTo>
                      <a:pt x="990" y="624"/>
                    </a:lnTo>
                    <a:lnTo>
                      <a:pt x="990" y="549"/>
                    </a:lnTo>
                    <a:lnTo>
                      <a:pt x="979" y="485"/>
                    </a:lnTo>
                    <a:lnTo>
                      <a:pt x="936" y="409"/>
                    </a:lnTo>
                    <a:lnTo>
                      <a:pt x="882" y="345"/>
                    </a:lnTo>
                    <a:lnTo>
                      <a:pt x="807" y="270"/>
                    </a:lnTo>
                    <a:lnTo>
                      <a:pt x="657" y="141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314450" y="2141325"/>
                <a:ext cx="32550" cy="25575"/>
              </a:xfrm>
              <a:custGeom>
                <a:rect b="b" l="l" r="r" t="t"/>
                <a:pathLst>
                  <a:path extrusionOk="0" h="1023" w="1302">
                    <a:moveTo>
                      <a:pt x="560" y="1"/>
                    </a:moveTo>
                    <a:lnTo>
                      <a:pt x="474" y="22"/>
                    </a:lnTo>
                    <a:lnTo>
                      <a:pt x="388" y="65"/>
                    </a:lnTo>
                    <a:lnTo>
                      <a:pt x="302" y="119"/>
                    </a:lnTo>
                    <a:lnTo>
                      <a:pt x="227" y="183"/>
                    </a:lnTo>
                    <a:lnTo>
                      <a:pt x="151" y="259"/>
                    </a:lnTo>
                    <a:lnTo>
                      <a:pt x="87" y="345"/>
                    </a:lnTo>
                    <a:lnTo>
                      <a:pt x="33" y="420"/>
                    </a:lnTo>
                    <a:lnTo>
                      <a:pt x="1" y="506"/>
                    </a:lnTo>
                    <a:lnTo>
                      <a:pt x="1" y="538"/>
                    </a:lnTo>
                    <a:lnTo>
                      <a:pt x="12" y="571"/>
                    </a:lnTo>
                    <a:lnTo>
                      <a:pt x="33" y="646"/>
                    </a:lnTo>
                    <a:lnTo>
                      <a:pt x="87" y="721"/>
                    </a:lnTo>
                    <a:lnTo>
                      <a:pt x="151" y="807"/>
                    </a:lnTo>
                    <a:lnTo>
                      <a:pt x="237" y="882"/>
                    </a:lnTo>
                    <a:lnTo>
                      <a:pt x="313" y="958"/>
                    </a:lnTo>
                    <a:lnTo>
                      <a:pt x="399" y="1001"/>
                    </a:lnTo>
                    <a:lnTo>
                      <a:pt x="431" y="1011"/>
                    </a:lnTo>
                    <a:lnTo>
                      <a:pt x="474" y="1022"/>
                    </a:lnTo>
                    <a:lnTo>
                      <a:pt x="549" y="1022"/>
                    </a:lnTo>
                    <a:lnTo>
                      <a:pt x="635" y="990"/>
                    </a:lnTo>
                    <a:lnTo>
                      <a:pt x="721" y="947"/>
                    </a:lnTo>
                    <a:lnTo>
                      <a:pt x="818" y="882"/>
                    </a:lnTo>
                    <a:lnTo>
                      <a:pt x="1033" y="732"/>
                    </a:lnTo>
                    <a:lnTo>
                      <a:pt x="1162" y="646"/>
                    </a:lnTo>
                    <a:lnTo>
                      <a:pt x="1302" y="560"/>
                    </a:lnTo>
                    <a:lnTo>
                      <a:pt x="1173" y="452"/>
                    </a:lnTo>
                    <a:lnTo>
                      <a:pt x="1065" y="355"/>
                    </a:lnTo>
                    <a:lnTo>
                      <a:pt x="861" y="162"/>
                    </a:lnTo>
                    <a:lnTo>
                      <a:pt x="775" y="97"/>
                    </a:lnTo>
                    <a:lnTo>
                      <a:pt x="700" y="44"/>
                    </a:lnTo>
                    <a:lnTo>
                      <a:pt x="625" y="11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2202150" y="21416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17" y="0"/>
                    </a:moveTo>
                    <a:lnTo>
                      <a:pt x="452" y="22"/>
                    </a:lnTo>
                    <a:lnTo>
                      <a:pt x="377" y="65"/>
                    </a:lnTo>
                    <a:lnTo>
                      <a:pt x="312" y="129"/>
                    </a:lnTo>
                    <a:lnTo>
                      <a:pt x="248" y="205"/>
                    </a:lnTo>
                    <a:lnTo>
                      <a:pt x="119" y="366"/>
                    </a:lnTo>
                    <a:lnTo>
                      <a:pt x="0" y="517"/>
                    </a:lnTo>
                    <a:lnTo>
                      <a:pt x="129" y="667"/>
                    </a:lnTo>
                    <a:lnTo>
                      <a:pt x="269" y="818"/>
                    </a:lnTo>
                    <a:lnTo>
                      <a:pt x="334" y="882"/>
                    </a:lnTo>
                    <a:lnTo>
                      <a:pt x="409" y="947"/>
                    </a:lnTo>
                    <a:lnTo>
                      <a:pt x="473" y="979"/>
                    </a:lnTo>
                    <a:lnTo>
                      <a:pt x="549" y="1000"/>
                    </a:lnTo>
                    <a:lnTo>
                      <a:pt x="613" y="990"/>
                    </a:lnTo>
                    <a:lnTo>
                      <a:pt x="689" y="968"/>
                    </a:lnTo>
                    <a:lnTo>
                      <a:pt x="775" y="914"/>
                    </a:lnTo>
                    <a:lnTo>
                      <a:pt x="861" y="850"/>
                    </a:lnTo>
                    <a:lnTo>
                      <a:pt x="1054" y="678"/>
                    </a:lnTo>
                    <a:lnTo>
                      <a:pt x="1172" y="581"/>
                    </a:lnTo>
                    <a:lnTo>
                      <a:pt x="1301" y="484"/>
                    </a:lnTo>
                    <a:lnTo>
                      <a:pt x="1162" y="387"/>
                    </a:lnTo>
                    <a:lnTo>
                      <a:pt x="1043" y="301"/>
                    </a:lnTo>
                    <a:lnTo>
                      <a:pt x="839" y="140"/>
                    </a:lnTo>
                    <a:lnTo>
                      <a:pt x="753" y="76"/>
                    </a:lnTo>
                    <a:lnTo>
                      <a:pt x="667" y="33"/>
                    </a:lnTo>
                    <a:lnTo>
                      <a:pt x="592" y="11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1256700" y="119615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0"/>
                    </a:moveTo>
                    <a:lnTo>
                      <a:pt x="452" y="22"/>
                    </a:lnTo>
                    <a:lnTo>
                      <a:pt x="387" y="65"/>
                    </a:lnTo>
                    <a:lnTo>
                      <a:pt x="312" y="129"/>
                    </a:lnTo>
                    <a:lnTo>
                      <a:pt x="247" y="205"/>
                    </a:lnTo>
                    <a:lnTo>
                      <a:pt x="129" y="366"/>
                    </a:lnTo>
                    <a:lnTo>
                      <a:pt x="0" y="516"/>
                    </a:lnTo>
                    <a:lnTo>
                      <a:pt x="129" y="667"/>
                    </a:lnTo>
                    <a:lnTo>
                      <a:pt x="269" y="817"/>
                    </a:lnTo>
                    <a:lnTo>
                      <a:pt x="333" y="882"/>
                    </a:lnTo>
                    <a:lnTo>
                      <a:pt x="398" y="947"/>
                    </a:lnTo>
                    <a:lnTo>
                      <a:pt x="473" y="979"/>
                    </a:lnTo>
                    <a:lnTo>
                      <a:pt x="548" y="1000"/>
                    </a:lnTo>
                    <a:lnTo>
                      <a:pt x="613" y="990"/>
                    </a:lnTo>
                    <a:lnTo>
                      <a:pt x="688" y="968"/>
                    </a:lnTo>
                    <a:lnTo>
                      <a:pt x="774" y="914"/>
                    </a:lnTo>
                    <a:lnTo>
                      <a:pt x="860" y="850"/>
                    </a:lnTo>
                    <a:lnTo>
                      <a:pt x="1054" y="678"/>
                    </a:lnTo>
                    <a:lnTo>
                      <a:pt x="1172" y="581"/>
                    </a:lnTo>
                    <a:lnTo>
                      <a:pt x="1301" y="484"/>
                    </a:lnTo>
                    <a:lnTo>
                      <a:pt x="1172" y="387"/>
                    </a:lnTo>
                    <a:lnTo>
                      <a:pt x="1043" y="301"/>
                    </a:lnTo>
                    <a:lnTo>
                      <a:pt x="839" y="140"/>
                    </a:lnTo>
                    <a:lnTo>
                      <a:pt x="753" y="76"/>
                    </a:lnTo>
                    <a:lnTo>
                      <a:pt x="667" y="32"/>
                    </a:lnTo>
                    <a:lnTo>
                      <a:pt x="592" y="11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>
                <a:off x="1652400" y="3006400"/>
                <a:ext cx="31750" cy="25025"/>
              </a:xfrm>
              <a:custGeom>
                <a:rect b="b" l="l" r="r" t="t"/>
                <a:pathLst>
                  <a:path extrusionOk="0" h="1001" w="1270">
                    <a:moveTo>
                      <a:pt x="517" y="1"/>
                    </a:moveTo>
                    <a:lnTo>
                      <a:pt x="431" y="22"/>
                    </a:lnTo>
                    <a:lnTo>
                      <a:pt x="355" y="65"/>
                    </a:lnTo>
                    <a:lnTo>
                      <a:pt x="269" y="119"/>
                    </a:lnTo>
                    <a:lnTo>
                      <a:pt x="183" y="183"/>
                    </a:lnTo>
                    <a:lnTo>
                      <a:pt x="119" y="259"/>
                    </a:lnTo>
                    <a:lnTo>
                      <a:pt x="54" y="345"/>
                    </a:lnTo>
                    <a:lnTo>
                      <a:pt x="22" y="420"/>
                    </a:lnTo>
                    <a:lnTo>
                      <a:pt x="0" y="495"/>
                    </a:lnTo>
                    <a:lnTo>
                      <a:pt x="11" y="560"/>
                    </a:lnTo>
                    <a:lnTo>
                      <a:pt x="44" y="646"/>
                    </a:lnTo>
                    <a:lnTo>
                      <a:pt x="97" y="721"/>
                    </a:lnTo>
                    <a:lnTo>
                      <a:pt x="173" y="807"/>
                    </a:lnTo>
                    <a:lnTo>
                      <a:pt x="248" y="872"/>
                    </a:lnTo>
                    <a:lnTo>
                      <a:pt x="334" y="936"/>
                    </a:lnTo>
                    <a:lnTo>
                      <a:pt x="409" y="979"/>
                    </a:lnTo>
                    <a:lnTo>
                      <a:pt x="484" y="1001"/>
                    </a:lnTo>
                    <a:lnTo>
                      <a:pt x="560" y="1001"/>
                    </a:lnTo>
                    <a:lnTo>
                      <a:pt x="635" y="968"/>
                    </a:lnTo>
                    <a:lnTo>
                      <a:pt x="721" y="925"/>
                    </a:lnTo>
                    <a:lnTo>
                      <a:pt x="807" y="861"/>
                    </a:lnTo>
                    <a:lnTo>
                      <a:pt x="1011" y="700"/>
                    </a:lnTo>
                    <a:lnTo>
                      <a:pt x="1130" y="614"/>
                    </a:lnTo>
                    <a:lnTo>
                      <a:pt x="1269" y="528"/>
                    </a:lnTo>
                    <a:lnTo>
                      <a:pt x="1140" y="420"/>
                    </a:lnTo>
                    <a:lnTo>
                      <a:pt x="1022" y="334"/>
                    </a:lnTo>
                    <a:lnTo>
                      <a:pt x="828" y="162"/>
                    </a:lnTo>
                    <a:lnTo>
                      <a:pt x="742" y="97"/>
                    </a:lnTo>
                    <a:lnTo>
                      <a:pt x="656" y="44"/>
                    </a:lnTo>
                    <a:lnTo>
                      <a:pt x="581" y="11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392675" y="2533000"/>
                <a:ext cx="25025" cy="32550"/>
              </a:xfrm>
              <a:custGeom>
                <a:rect b="b" l="l" r="r" t="t"/>
                <a:pathLst>
                  <a:path extrusionOk="0" h="1302" w="1001">
                    <a:moveTo>
                      <a:pt x="517" y="1"/>
                    </a:moveTo>
                    <a:lnTo>
                      <a:pt x="356" y="119"/>
                    </a:lnTo>
                    <a:lnTo>
                      <a:pt x="195" y="248"/>
                    </a:lnTo>
                    <a:lnTo>
                      <a:pt x="130" y="313"/>
                    </a:lnTo>
                    <a:lnTo>
                      <a:pt x="65" y="377"/>
                    </a:lnTo>
                    <a:lnTo>
                      <a:pt x="22" y="452"/>
                    </a:lnTo>
                    <a:lnTo>
                      <a:pt x="1" y="517"/>
                    </a:lnTo>
                    <a:lnTo>
                      <a:pt x="1" y="592"/>
                    </a:lnTo>
                    <a:lnTo>
                      <a:pt x="33" y="667"/>
                    </a:lnTo>
                    <a:lnTo>
                      <a:pt x="76" y="753"/>
                    </a:lnTo>
                    <a:lnTo>
                      <a:pt x="141" y="839"/>
                    </a:lnTo>
                    <a:lnTo>
                      <a:pt x="302" y="1044"/>
                    </a:lnTo>
                    <a:lnTo>
                      <a:pt x="388" y="1162"/>
                    </a:lnTo>
                    <a:lnTo>
                      <a:pt x="474" y="1302"/>
                    </a:lnTo>
                    <a:lnTo>
                      <a:pt x="571" y="1173"/>
                    </a:lnTo>
                    <a:lnTo>
                      <a:pt x="668" y="1054"/>
                    </a:lnTo>
                    <a:lnTo>
                      <a:pt x="840" y="861"/>
                    </a:lnTo>
                    <a:lnTo>
                      <a:pt x="904" y="775"/>
                    </a:lnTo>
                    <a:lnTo>
                      <a:pt x="958" y="689"/>
                    </a:lnTo>
                    <a:lnTo>
                      <a:pt x="990" y="614"/>
                    </a:lnTo>
                    <a:lnTo>
                      <a:pt x="1001" y="549"/>
                    </a:lnTo>
                    <a:lnTo>
                      <a:pt x="979" y="474"/>
                    </a:lnTo>
                    <a:lnTo>
                      <a:pt x="936" y="399"/>
                    </a:lnTo>
                    <a:lnTo>
                      <a:pt x="883" y="334"/>
                    </a:lnTo>
                    <a:lnTo>
                      <a:pt x="818" y="270"/>
                    </a:lnTo>
                    <a:lnTo>
                      <a:pt x="657" y="130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2121500" y="25338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49" y="1"/>
                    </a:moveTo>
                    <a:lnTo>
                      <a:pt x="474" y="22"/>
                    </a:lnTo>
                    <a:lnTo>
                      <a:pt x="409" y="55"/>
                    </a:lnTo>
                    <a:lnTo>
                      <a:pt x="334" y="119"/>
                    </a:lnTo>
                    <a:lnTo>
                      <a:pt x="269" y="184"/>
                    </a:lnTo>
                    <a:lnTo>
                      <a:pt x="129" y="334"/>
                    </a:lnTo>
                    <a:lnTo>
                      <a:pt x="0" y="485"/>
                    </a:lnTo>
                    <a:lnTo>
                      <a:pt x="119" y="635"/>
                    </a:lnTo>
                    <a:lnTo>
                      <a:pt x="248" y="797"/>
                    </a:lnTo>
                    <a:lnTo>
                      <a:pt x="312" y="872"/>
                    </a:lnTo>
                    <a:lnTo>
                      <a:pt x="377" y="926"/>
                    </a:lnTo>
                    <a:lnTo>
                      <a:pt x="452" y="979"/>
                    </a:lnTo>
                    <a:lnTo>
                      <a:pt x="517" y="1001"/>
                    </a:lnTo>
                    <a:lnTo>
                      <a:pt x="592" y="990"/>
                    </a:lnTo>
                    <a:lnTo>
                      <a:pt x="667" y="969"/>
                    </a:lnTo>
                    <a:lnTo>
                      <a:pt x="753" y="915"/>
                    </a:lnTo>
                    <a:lnTo>
                      <a:pt x="839" y="861"/>
                    </a:lnTo>
                    <a:lnTo>
                      <a:pt x="1044" y="700"/>
                    </a:lnTo>
                    <a:lnTo>
                      <a:pt x="1173" y="614"/>
                    </a:lnTo>
                    <a:lnTo>
                      <a:pt x="1302" y="517"/>
                    </a:lnTo>
                    <a:lnTo>
                      <a:pt x="1173" y="420"/>
                    </a:lnTo>
                    <a:lnTo>
                      <a:pt x="1054" y="324"/>
                    </a:lnTo>
                    <a:lnTo>
                      <a:pt x="861" y="151"/>
                    </a:lnTo>
                    <a:lnTo>
                      <a:pt x="775" y="87"/>
                    </a:lnTo>
                    <a:lnTo>
                      <a:pt x="689" y="33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1334100" y="3084100"/>
                <a:ext cx="33100" cy="25550"/>
              </a:xfrm>
              <a:custGeom>
                <a:rect b="b" l="l" r="r" t="t"/>
                <a:pathLst>
                  <a:path extrusionOk="0" h="1022" w="1324">
                    <a:moveTo>
                      <a:pt x="582" y="0"/>
                    </a:moveTo>
                    <a:lnTo>
                      <a:pt x="506" y="22"/>
                    </a:lnTo>
                    <a:lnTo>
                      <a:pt x="431" y="54"/>
                    </a:lnTo>
                    <a:lnTo>
                      <a:pt x="367" y="108"/>
                    </a:lnTo>
                    <a:lnTo>
                      <a:pt x="291" y="172"/>
                    </a:lnTo>
                    <a:lnTo>
                      <a:pt x="151" y="323"/>
                    </a:lnTo>
                    <a:lnTo>
                      <a:pt x="1" y="463"/>
                    </a:lnTo>
                    <a:lnTo>
                      <a:pt x="141" y="624"/>
                    </a:lnTo>
                    <a:lnTo>
                      <a:pt x="270" y="796"/>
                    </a:lnTo>
                    <a:lnTo>
                      <a:pt x="334" y="871"/>
                    </a:lnTo>
                    <a:lnTo>
                      <a:pt x="399" y="936"/>
                    </a:lnTo>
                    <a:lnTo>
                      <a:pt x="474" y="990"/>
                    </a:lnTo>
                    <a:lnTo>
                      <a:pt x="549" y="1022"/>
                    </a:lnTo>
                    <a:lnTo>
                      <a:pt x="625" y="1022"/>
                    </a:lnTo>
                    <a:lnTo>
                      <a:pt x="689" y="990"/>
                    </a:lnTo>
                    <a:lnTo>
                      <a:pt x="775" y="947"/>
                    </a:lnTo>
                    <a:lnTo>
                      <a:pt x="861" y="882"/>
                    </a:lnTo>
                    <a:lnTo>
                      <a:pt x="1076" y="721"/>
                    </a:lnTo>
                    <a:lnTo>
                      <a:pt x="1195" y="624"/>
                    </a:lnTo>
                    <a:lnTo>
                      <a:pt x="1324" y="538"/>
                    </a:lnTo>
                    <a:lnTo>
                      <a:pt x="1195" y="430"/>
                    </a:lnTo>
                    <a:lnTo>
                      <a:pt x="1087" y="334"/>
                    </a:lnTo>
                    <a:lnTo>
                      <a:pt x="893" y="162"/>
                    </a:lnTo>
                    <a:lnTo>
                      <a:pt x="807" y="97"/>
                    </a:lnTo>
                    <a:lnTo>
                      <a:pt x="732" y="43"/>
                    </a:lnTo>
                    <a:lnTo>
                      <a:pt x="657" y="11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1178450" y="3084100"/>
                <a:ext cx="32825" cy="25550"/>
              </a:xfrm>
              <a:custGeom>
                <a:rect b="b" l="l" r="r" t="t"/>
                <a:pathLst>
                  <a:path extrusionOk="0" h="1022" w="1313">
                    <a:moveTo>
                      <a:pt x="571" y="0"/>
                    </a:moveTo>
                    <a:lnTo>
                      <a:pt x="496" y="22"/>
                    </a:lnTo>
                    <a:lnTo>
                      <a:pt x="420" y="54"/>
                    </a:lnTo>
                    <a:lnTo>
                      <a:pt x="356" y="108"/>
                    </a:lnTo>
                    <a:lnTo>
                      <a:pt x="281" y="183"/>
                    </a:lnTo>
                    <a:lnTo>
                      <a:pt x="141" y="334"/>
                    </a:lnTo>
                    <a:lnTo>
                      <a:pt x="1" y="473"/>
                    </a:lnTo>
                    <a:lnTo>
                      <a:pt x="141" y="635"/>
                    </a:lnTo>
                    <a:lnTo>
                      <a:pt x="270" y="796"/>
                    </a:lnTo>
                    <a:lnTo>
                      <a:pt x="334" y="871"/>
                    </a:lnTo>
                    <a:lnTo>
                      <a:pt x="410" y="936"/>
                    </a:lnTo>
                    <a:lnTo>
                      <a:pt x="485" y="990"/>
                    </a:lnTo>
                    <a:lnTo>
                      <a:pt x="560" y="1022"/>
                    </a:lnTo>
                    <a:lnTo>
                      <a:pt x="592" y="1022"/>
                    </a:lnTo>
                    <a:lnTo>
                      <a:pt x="625" y="1011"/>
                    </a:lnTo>
                    <a:lnTo>
                      <a:pt x="700" y="990"/>
                    </a:lnTo>
                    <a:lnTo>
                      <a:pt x="775" y="936"/>
                    </a:lnTo>
                    <a:lnTo>
                      <a:pt x="872" y="871"/>
                    </a:lnTo>
                    <a:lnTo>
                      <a:pt x="1076" y="710"/>
                    </a:lnTo>
                    <a:lnTo>
                      <a:pt x="1184" y="613"/>
                    </a:lnTo>
                    <a:lnTo>
                      <a:pt x="1313" y="516"/>
                    </a:lnTo>
                    <a:lnTo>
                      <a:pt x="1195" y="420"/>
                    </a:lnTo>
                    <a:lnTo>
                      <a:pt x="1076" y="334"/>
                    </a:lnTo>
                    <a:lnTo>
                      <a:pt x="883" y="162"/>
                    </a:lnTo>
                    <a:lnTo>
                      <a:pt x="797" y="86"/>
                    </a:lnTo>
                    <a:lnTo>
                      <a:pt x="721" y="43"/>
                    </a:lnTo>
                    <a:lnTo>
                      <a:pt x="646" y="1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313925" y="2060950"/>
                <a:ext cx="32275" cy="25300"/>
              </a:xfrm>
              <a:custGeom>
                <a:rect b="b" l="l" r="r" t="t"/>
                <a:pathLst>
                  <a:path extrusionOk="0" h="1012" w="1291">
                    <a:moveTo>
                      <a:pt x="549" y="0"/>
                    </a:moveTo>
                    <a:lnTo>
                      <a:pt x="473" y="22"/>
                    </a:lnTo>
                    <a:lnTo>
                      <a:pt x="398" y="54"/>
                    </a:lnTo>
                    <a:lnTo>
                      <a:pt x="334" y="119"/>
                    </a:lnTo>
                    <a:lnTo>
                      <a:pt x="269" y="183"/>
                    </a:lnTo>
                    <a:lnTo>
                      <a:pt x="129" y="334"/>
                    </a:lnTo>
                    <a:lnTo>
                      <a:pt x="0" y="484"/>
                    </a:lnTo>
                    <a:lnTo>
                      <a:pt x="129" y="635"/>
                    </a:lnTo>
                    <a:lnTo>
                      <a:pt x="269" y="796"/>
                    </a:lnTo>
                    <a:lnTo>
                      <a:pt x="334" y="871"/>
                    </a:lnTo>
                    <a:lnTo>
                      <a:pt x="409" y="936"/>
                    </a:lnTo>
                    <a:lnTo>
                      <a:pt x="484" y="979"/>
                    </a:lnTo>
                    <a:lnTo>
                      <a:pt x="559" y="1001"/>
                    </a:lnTo>
                    <a:lnTo>
                      <a:pt x="592" y="1011"/>
                    </a:lnTo>
                    <a:lnTo>
                      <a:pt x="624" y="1001"/>
                    </a:lnTo>
                    <a:lnTo>
                      <a:pt x="699" y="968"/>
                    </a:lnTo>
                    <a:lnTo>
                      <a:pt x="775" y="925"/>
                    </a:lnTo>
                    <a:lnTo>
                      <a:pt x="861" y="861"/>
                    </a:lnTo>
                    <a:lnTo>
                      <a:pt x="1054" y="689"/>
                    </a:lnTo>
                    <a:lnTo>
                      <a:pt x="1172" y="592"/>
                    </a:lnTo>
                    <a:lnTo>
                      <a:pt x="1291" y="495"/>
                    </a:lnTo>
                    <a:lnTo>
                      <a:pt x="1172" y="398"/>
                    </a:lnTo>
                    <a:lnTo>
                      <a:pt x="1054" y="312"/>
                    </a:lnTo>
                    <a:lnTo>
                      <a:pt x="861" y="151"/>
                    </a:lnTo>
                    <a:lnTo>
                      <a:pt x="775" y="87"/>
                    </a:lnTo>
                    <a:lnTo>
                      <a:pt x="689" y="33"/>
                    </a:lnTo>
                    <a:lnTo>
                      <a:pt x="613" y="1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2202950" y="2212825"/>
                <a:ext cx="25025" cy="32575"/>
              </a:xfrm>
              <a:custGeom>
                <a:rect b="b" l="l" r="r" t="t"/>
                <a:pathLst>
                  <a:path extrusionOk="0" h="1303" w="1001">
                    <a:moveTo>
                      <a:pt x="517" y="1"/>
                    </a:moveTo>
                    <a:lnTo>
                      <a:pt x="420" y="130"/>
                    </a:lnTo>
                    <a:lnTo>
                      <a:pt x="323" y="237"/>
                    </a:lnTo>
                    <a:lnTo>
                      <a:pt x="151" y="442"/>
                    </a:lnTo>
                    <a:lnTo>
                      <a:pt x="87" y="528"/>
                    </a:lnTo>
                    <a:lnTo>
                      <a:pt x="33" y="603"/>
                    </a:lnTo>
                    <a:lnTo>
                      <a:pt x="11" y="678"/>
                    </a:lnTo>
                    <a:lnTo>
                      <a:pt x="1" y="754"/>
                    </a:lnTo>
                    <a:lnTo>
                      <a:pt x="22" y="818"/>
                    </a:lnTo>
                    <a:lnTo>
                      <a:pt x="54" y="893"/>
                    </a:lnTo>
                    <a:lnTo>
                      <a:pt x="119" y="958"/>
                    </a:lnTo>
                    <a:lnTo>
                      <a:pt x="183" y="1033"/>
                    </a:lnTo>
                    <a:lnTo>
                      <a:pt x="334" y="1162"/>
                    </a:lnTo>
                    <a:lnTo>
                      <a:pt x="485" y="1302"/>
                    </a:lnTo>
                    <a:lnTo>
                      <a:pt x="635" y="1173"/>
                    </a:lnTo>
                    <a:lnTo>
                      <a:pt x="796" y="1044"/>
                    </a:lnTo>
                    <a:lnTo>
                      <a:pt x="872" y="979"/>
                    </a:lnTo>
                    <a:lnTo>
                      <a:pt x="936" y="915"/>
                    </a:lnTo>
                    <a:lnTo>
                      <a:pt x="979" y="850"/>
                    </a:lnTo>
                    <a:lnTo>
                      <a:pt x="1001" y="775"/>
                    </a:lnTo>
                    <a:lnTo>
                      <a:pt x="990" y="711"/>
                    </a:lnTo>
                    <a:lnTo>
                      <a:pt x="968" y="625"/>
                    </a:lnTo>
                    <a:lnTo>
                      <a:pt x="925" y="549"/>
                    </a:lnTo>
                    <a:lnTo>
                      <a:pt x="861" y="453"/>
                    </a:lnTo>
                    <a:lnTo>
                      <a:pt x="700" y="248"/>
                    </a:lnTo>
                    <a:lnTo>
                      <a:pt x="614" y="130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313650" y="2219275"/>
                <a:ext cx="32825" cy="25575"/>
              </a:xfrm>
              <a:custGeom>
                <a:rect b="b" l="l" r="r" t="t"/>
                <a:pathLst>
                  <a:path extrusionOk="0" h="1023" w="1313">
                    <a:moveTo>
                      <a:pt x="581" y="1"/>
                    </a:moveTo>
                    <a:lnTo>
                      <a:pt x="506" y="12"/>
                    </a:lnTo>
                    <a:lnTo>
                      <a:pt x="431" y="55"/>
                    </a:lnTo>
                    <a:lnTo>
                      <a:pt x="366" y="109"/>
                    </a:lnTo>
                    <a:lnTo>
                      <a:pt x="291" y="173"/>
                    </a:lnTo>
                    <a:lnTo>
                      <a:pt x="151" y="324"/>
                    </a:lnTo>
                    <a:lnTo>
                      <a:pt x="1" y="463"/>
                    </a:lnTo>
                    <a:lnTo>
                      <a:pt x="130" y="625"/>
                    </a:lnTo>
                    <a:lnTo>
                      <a:pt x="259" y="797"/>
                    </a:lnTo>
                    <a:lnTo>
                      <a:pt x="323" y="872"/>
                    </a:lnTo>
                    <a:lnTo>
                      <a:pt x="398" y="936"/>
                    </a:lnTo>
                    <a:lnTo>
                      <a:pt x="463" y="990"/>
                    </a:lnTo>
                    <a:lnTo>
                      <a:pt x="549" y="1023"/>
                    </a:lnTo>
                    <a:lnTo>
                      <a:pt x="614" y="1023"/>
                    </a:lnTo>
                    <a:lnTo>
                      <a:pt x="689" y="990"/>
                    </a:lnTo>
                    <a:lnTo>
                      <a:pt x="764" y="947"/>
                    </a:lnTo>
                    <a:lnTo>
                      <a:pt x="861" y="883"/>
                    </a:lnTo>
                    <a:lnTo>
                      <a:pt x="1065" y="721"/>
                    </a:lnTo>
                    <a:lnTo>
                      <a:pt x="1183" y="635"/>
                    </a:lnTo>
                    <a:lnTo>
                      <a:pt x="1312" y="539"/>
                    </a:lnTo>
                    <a:lnTo>
                      <a:pt x="1194" y="442"/>
                    </a:lnTo>
                    <a:lnTo>
                      <a:pt x="1087" y="345"/>
                    </a:lnTo>
                    <a:lnTo>
                      <a:pt x="893" y="173"/>
                    </a:lnTo>
                    <a:lnTo>
                      <a:pt x="807" y="98"/>
                    </a:lnTo>
                    <a:lnTo>
                      <a:pt x="732" y="44"/>
                    </a:lnTo>
                    <a:lnTo>
                      <a:pt x="657" y="12"/>
                    </a:lnTo>
                    <a:lnTo>
                      <a:pt x="58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864475" y="3006400"/>
                <a:ext cx="32550" cy="25025"/>
              </a:xfrm>
              <a:custGeom>
                <a:rect b="b" l="l" r="r" t="t"/>
                <a:pathLst>
                  <a:path extrusionOk="0" h="1001" w="1302">
                    <a:moveTo>
                      <a:pt x="527" y="1"/>
                    </a:moveTo>
                    <a:lnTo>
                      <a:pt x="452" y="22"/>
                    </a:lnTo>
                    <a:lnTo>
                      <a:pt x="388" y="65"/>
                    </a:lnTo>
                    <a:lnTo>
                      <a:pt x="323" y="130"/>
                    </a:lnTo>
                    <a:lnTo>
                      <a:pt x="259" y="205"/>
                    </a:lnTo>
                    <a:lnTo>
                      <a:pt x="130" y="366"/>
                    </a:lnTo>
                    <a:lnTo>
                      <a:pt x="0" y="517"/>
                    </a:lnTo>
                    <a:lnTo>
                      <a:pt x="140" y="667"/>
                    </a:lnTo>
                    <a:lnTo>
                      <a:pt x="269" y="818"/>
                    </a:lnTo>
                    <a:lnTo>
                      <a:pt x="345" y="882"/>
                    </a:lnTo>
                    <a:lnTo>
                      <a:pt x="409" y="947"/>
                    </a:lnTo>
                    <a:lnTo>
                      <a:pt x="484" y="979"/>
                    </a:lnTo>
                    <a:lnTo>
                      <a:pt x="549" y="1001"/>
                    </a:lnTo>
                    <a:lnTo>
                      <a:pt x="624" y="990"/>
                    </a:lnTo>
                    <a:lnTo>
                      <a:pt x="699" y="968"/>
                    </a:lnTo>
                    <a:lnTo>
                      <a:pt x="775" y="915"/>
                    </a:lnTo>
                    <a:lnTo>
                      <a:pt x="861" y="850"/>
                    </a:lnTo>
                    <a:lnTo>
                      <a:pt x="1065" y="678"/>
                    </a:lnTo>
                    <a:lnTo>
                      <a:pt x="1173" y="581"/>
                    </a:lnTo>
                    <a:lnTo>
                      <a:pt x="1302" y="485"/>
                    </a:lnTo>
                    <a:lnTo>
                      <a:pt x="1173" y="388"/>
                    </a:lnTo>
                    <a:lnTo>
                      <a:pt x="1054" y="302"/>
                    </a:lnTo>
                    <a:lnTo>
                      <a:pt x="850" y="140"/>
                    </a:lnTo>
                    <a:lnTo>
                      <a:pt x="753" y="76"/>
                    </a:lnTo>
                    <a:lnTo>
                      <a:pt x="678" y="33"/>
                    </a:lnTo>
                    <a:lnTo>
                      <a:pt x="603" y="11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1884925" y="2847800"/>
                <a:ext cx="32825" cy="25550"/>
              </a:xfrm>
              <a:custGeom>
                <a:rect b="b" l="l" r="r" t="t"/>
                <a:pathLst>
                  <a:path extrusionOk="0" h="1022" w="1313">
                    <a:moveTo>
                      <a:pt x="571" y="0"/>
                    </a:moveTo>
                    <a:lnTo>
                      <a:pt x="495" y="11"/>
                    </a:lnTo>
                    <a:lnTo>
                      <a:pt x="420" y="54"/>
                    </a:lnTo>
                    <a:lnTo>
                      <a:pt x="345" y="108"/>
                    </a:lnTo>
                    <a:lnTo>
                      <a:pt x="280" y="172"/>
                    </a:lnTo>
                    <a:lnTo>
                      <a:pt x="141" y="323"/>
                    </a:lnTo>
                    <a:lnTo>
                      <a:pt x="1" y="463"/>
                    </a:lnTo>
                    <a:lnTo>
                      <a:pt x="130" y="624"/>
                    </a:lnTo>
                    <a:lnTo>
                      <a:pt x="259" y="796"/>
                    </a:lnTo>
                    <a:lnTo>
                      <a:pt x="323" y="871"/>
                    </a:lnTo>
                    <a:lnTo>
                      <a:pt x="399" y="936"/>
                    </a:lnTo>
                    <a:lnTo>
                      <a:pt x="474" y="990"/>
                    </a:lnTo>
                    <a:lnTo>
                      <a:pt x="549" y="1011"/>
                    </a:lnTo>
                    <a:lnTo>
                      <a:pt x="581" y="1022"/>
                    </a:lnTo>
                    <a:lnTo>
                      <a:pt x="614" y="1011"/>
                    </a:lnTo>
                    <a:lnTo>
                      <a:pt x="689" y="990"/>
                    </a:lnTo>
                    <a:lnTo>
                      <a:pt x="764" y="936"/>
                    </a:lnTo>
                    <a:lnTo>
                      <a:pt x="861" y="871"/>
                    </a:lnTo>
                    <a:lnTo>
                      <a:pt x="1065" y="710"/>
                    </a:lnTo>
                    <a:lnTo>
                      <a:pt x="1184" y="624"/>
                    </a:lnTo>
                    <a:lnTo>
                      <a:pt x="1313" y="527"/>
                    </a:lnTo>
                    <a:lnTo>
                      <a:pt x="1184" y="431"/>
                    </a:lnTo>
                    <a:lnTo>
                      <a:pt x="1076" y="334"/>
                    </a:lnTo>
                    <a:lnTo>
                      <a:pt x="883" y="162"/>
                    </a:lnTo>
                    <a:lnTo>
                      <a:pt x="797" y="86"/>
                    </a:lnTo>
                    <a:lnTo>
                      <a:pt x="721" y="43"/>
                    </a:lnTo>
                    <a:lnTo>
                      <a:pt x="646" y="1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628725" y="2841075"/>
                <a:ext cx="25550" cy="33100"/>
              </a:xfrm>
              <a:custGeom>
                <a:rect b="b" l="l" r="r" t="t"/>
                <a:pathLst>
                  <a:path extrusionOk="0" h="1324" w="1022">
                    <a:moveTo>
                      <a:pt x="527" y="1"/>
                    </a:moveTo>
                    <a:lnTo>
                      <a:pt x="430" y="130"/>
                    </a:lnTo>
                    <a:lnTo>
                      <a:pt x="333" y="237"/>
                    </a:lnTo>
                    <a:lnTo>
                      <a:pt x="161" y="431"/>
                    </a:lnTo>
                    <a:lnTo>
                      <a:pt x="97" y="517"/>
                    </a:lnTo>
                    <a:lnTo>
                      <a:pt x="43" y="603"/>
                    </a:lnTo>
                    <a:lnTo>
                      <a:pt x="11" y="678"/>
                    </a:lnTo>
                    <a:lnTo>
                      <a:pt x="0" y="743"/>
                    </a:lnTo>
                    <a:lnTo>
                      <a:pt x="22" y="818"/>
                    </a:lnTo>
                    <a:lnTo>
                      <a:pt x="54" y="893"/>
                    </a:lnTo>
                    <a:lnTo>
                      <a:pt x="108" y="968"/>
                    </a:lnTo>
                    <a:lnTo>
                      <a:pt x="172" y="1033"/>
                    </a:lnTo>
                    <a:lnTo>
                      <a:pt x="323" y="1173"/>
                    </a:lnTo>
                    <a:lnTo>
                      <a:pt x="473" y="1323"/>
                    </a:lnTo>
                    <a:lnTo>
                      <a:pt x="635" y="1183"/>
                    </a:lnTo>
                    <a:lnTo>
                      <a:pt x="796" y="1054"/>
                    </a:lnTo>
                    <a:lnTo>
                      <a:pt x="871" y="990"/>
                    </a:lnTo>
                    <a:lnTo>
                      <a:pt x="936" y="915"/>
                    </a:lnTo>
                    <a:lnTo>
                      <a:pt x="989" y="850"/>
                    </a:lnTo>
                    <a:lnTo>
                      <a:pt x="1022" y="764"/>
                    </a:lnTo>
                    <a:lnTo>
                      <a:pt x="1022" y="732"/>
                    </a:lnTo>
                    <a:lnTo>
                      <a:pt x="1022" y="700"/>
                    </a:lnTo>
                    <a:lnTo>
                      <a:pt x="989" y="624"/>
                    </a:lnTo>
                    <a:lnTo>
                      <a:pt x="946" y="549"/>
                    </a:lnTo>
                    <a:lnTo>
                      <a:pt x="882" y="463"/>
                    </a:lnTo>
                    <a:lnTo>
                      <a:pt x="721" y="248"/>
                    </a:lnTo>
                    <a:lnTo>
                      <a:pt x="624" y="130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1179800" y="1193725"/>
                <a:ext cx="24500" cy="27175"/>
              </a:xfrm>
              <a:custGeom>
                <a:rect b="b" l="l" r="r" t="t"/>
                <a:pathLst>
                  <a:path extrusionOk="0" h="1087" w="980">
                    <a:moveTo>
                      <a:pt x="571" y="0"/>
                    </a:moveTo>
                    <a:lnTo>
                      <a:pt x="345" y="11"/>
                    </a:lnTo>
                    <a:lnTo>
                      <a:pt x="237" y="173"/>
                    </a:lnTo>
                    <a:lnTo>
                      <a:pt x="119" y="323"/>
                    </a:lnTo>
                    <a:lnTo>
                      <a:pt x="76" y="409"/>
                    </a:lnTo>
                    <a:lnTo>
                      <a:pt x="33" y="484"/>
                    </a:lnTo>
                    <a:lnTo>
                      <a:pt x="11" y="560"/>
                    </a:lnTo>
                    <a:lnTo>
                      <a:pt x="1" y="635"/>
                    </a:lnTo>
                    <a:lnTo>
                      <a:pt x="22" y="710"/>
                    </a:lnTo>
                    <a:lnTo>
                      <a:pt x="65" y="785"/>
                    </a:lnTo>
                    <a:lnTo>
                      <a:pt x="130" y="861"/>
                    </a:lnTo>
                    <a:lnTo>
                      <a:pt x="194" y="936"/>
                    </a:lnTo>
                    <a:lnTo>
                      <a:pt x="280" y="1000"/>
                    </a:lnTo>
                    <a:lnTo>
                      <a:pt x="356" y="1054"/>
                    </a:lnTo>
                    <a:lnTo>
                      <a:pt x="420" y="1076"/>
                    </a:lnTo>
                    <a:lnTo>
                      <a:pt x="452" y="1087"/>
                    </a:lnTo>
                    <a:lnTo>
                      <a:pt x="485" y="1087"/>
                    </a:lnTo>
                    <a:lnTo>
                      <a:pt x="560" y="1054"/>
                    </a:lnTo>
                    <a:lnTo>
                      <a:pt x="646" y="1011"/>
                    </a:lnTo>
                    <a:lnTo>
                      <a:pt x="721" y="957"/>
                    </a:lnTo>
                    <a:lnTo>
                      <a:pt x="796" y="893"/>
                    </a:lnTo>
                    <a:lnTo>
                      <a:pt x="861" y="818"/>
                    </a:lnTo>
                    <a:lnTo>
                      <a:pt x="915" y="742"/>
                    </a:lnTo>
                    <a:lnTo>
                      <a:pt x="958" y="656"/>
                    </a:lnTo>
                    <a:lnTo>
                      <a:pt x="979" y="581"/>
                    </a:lnTo>
                    <a:lnTo>
                      <a:pt x="969" y="517"/>
                    </a:lnTo>
                    <a:lnTo>
                      <a:pt x="947" y="441"/>
                    </a:lnTo>
                    <a:lnTo>
                      <a:pt x="893" y="366"/>
                    </a:lnTo>
                    <a:lnTo>
                      <a:pt x="839" y="302"/>
                    </a:lnTo>
                    <a:lnTo>
                      <a:pt x="700" y="151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314725" y="1983800"/>
                <a:ext cx="30125" cy="23675"/>
              </a:xfrm>
              <a:custGeom>
                <a:rect b="b" l="l" r="r" t="t"/>
                <a:pathLst>
                  <a:path extrusionOk="0" h="947" w="1205">
                    <a:moveTo>
                      <a:pt x="527" y="0"/>
                    </a:moveTo>
                    <a:lnTo>
                      <a:pt x="463" y="22"/>
                    </a:lnTo>
                    <a:lnTo>
                      <a:pt x="388" y="54"/>
                    </a:lnTo>
                    <a:lnTo>
                      <a:pt x="323" y="108"/>
                    </a:lnTo>
                    <a:lnTo>
                      <a:pt x="259" y="172"/>
                    </a:lnTo>
                    <a:lnTo>
                      <a:pt x="130" y="301"/>
                    </a:lnTo>
                    <a:lnTo>
                      <a:pt x="1" y="441"/>
                    </a:lnTo>
                    <a:lnTo>
                      <a:pt x="119" y="581"/>
                    </a:lnTo>
                    <a:lnTo>
                      <a:pt x="248" y="742"/>
                    </a:lnTo>
                    <a:lnTo>
                      <a:pt x="312" y="807"/>
                    </a:lnTo>
                    <a:lnTo>
                      <a:pt x="377" y="871"/>
                    </a:lnTo>
                    <a:lnTo>
                      <a:pt x="441" y="914"/>
                    </a:lnTo>
                    <a:lnTo>
                      <a:pt x="517" y="947"/>
                    </a:lnTo>
                    <a:lnTo>
                      <a:pt x="571" y="947"/>
                    </a:lnTo>
                    <a:lnTo>
                      <a:pt x="646" y="914"/>
                    </a:lnTo>
                    <a:lnTo>
                      <a:pt x="710" y="871"/>
                    </a:lnTo>
                    <a:lnTo>
                      <a:pt x="796" y="818"/>
                    </a:lnTo>
                    <a:lnTo>
                      <a:pt x="990" y="656"/>
                    </a:lnTo>
                    <a:lnTo>
                      <a:pt x="1097" y="570"/>
                    </a:lnTo>
                    <a:lnTo>
                      <a:pt x="1205" y="484"/>
                    </a:lnTo>
                    <a:lnTo>
                      <a:pt x="1097" y="398"/>
                    </a:lnTo>
                    <a:lnTo>
                      <a:pt x="990" y="312"/>
                    </a:lnTo>
                    <a:lnTo>
                      <a:pt x="818" y="151"/>
                    </a:lnTo>
                    <a:lnTo>
                      <a:pt x="732" y="86"/>
                    </a:lnTo>
                    <a:lnTo>
                      <a:pt x="667" y="43"/>
                    </a:lnTo>
                    <a:lnTo>
                      <a:pt x="592" y="11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2203225" y="2063900"/>
                <a:ext cx="27175" cy="24775"/>
              </a:xfrm>
              <a:custGeom>
                <a:rect b="b" l="l" r="r" t="t"/>
                <a:pathLst>
                  <a:path extrusionOk="0" h="991" w="1087">
                    <a:moveTo>
                      <a:pt x="484" y="1"/>
                    </a:moveTo>
                    <a:lnTo>
                      <a:pt x="409" y="22"/>
                    </a:lnTo>
                    <a:lnTo>
                      <a:pt x="334" y="55"/>
                    </a:lnTo>
                    <a:lnTo>
                      <a:pt x="248" y="108"/>
                    </a:lnTo>
                    <a:lnTo>
                      <a:pt x="162" y="184"/>
                    </a:lnTo>
                    <a:lnTo>
                      <a:pt x="97" y="259"/>
                    </a:lnTo>
                    <a:lnTo>
                      <a:pt x="43" y="323"/>
                    </a:lnTo>
                    <a:lnTo>
                      <a:pt x="11" y="399"/>
                    </a:lnTo>
                    <a:lnTo>
                      <a:pt x="0" y="431"/>
                    </a:lnTo>
                    <a:lnTo>
                      <a:pt x="0" y="452"/>
                    </a:lnTo>
                    <a:lnTo>
                      <a:pt x="22" y="538"/>
                    </a:lnTo>
                    <a:lnTo>
                      <a:pt x="54" y="624"/>
                    </a:lnTo>
                    <a:lnTo>
                      <a:pt x="108" y="710"/>
                    </a:lnTo>
                    <a:lnTo>
                      <a:pt x="172" y="786"/>
                    </a:lnTo>
                    <a:lnTo>
                      <a:pt x="248" y="861"/>
                    </a:lnTo>
                    <a:lnTo>
                      <a:pt x="323" y="915"/>
                    </a:lnTo>
                    <a:lnTo>
                      <a:pt x="398" y="958"/>
                    </a:lnTo>
                    <a:lnTo>
                      <a:pt x="474" y="990"/>
                    </a:lnTo>
                    <a:lnTo>
                      <a:pt x="538" y="979"/>
                    </a:lnTo>
                    <a:lnTo>
                      <a:pt x="613" y="958"/>
                    </a:lnTo>
                    <a:lnTo>
                      <a:pt x="689" y="915"/>
                    </a:lnTo>
                    <a:lnTo>
                      <a:pt x="764" y="861"/>
                    </a:lnTo>
                    <a:lnTo>
                      <a:pt x="925" y="732"/>
                    </a:lnTo>
                    <a:lnTo>
                      <a:pt x="1086" y="614"/>
                    </a:lnTo>
                    <a:lnTo>
                      <a:pt x="1086" y="388"/>
                    </a:lnTo>
                    <a:lnTo>
                      <a:pt x="936" y="270"/>
                    </a:lnTo>
                    <a:lnTo>
                      <a:pt x="785" y="141"/>
                    </a:lnTo>
                    <a:lnTo>
                      <a:pt x="710" y="87"/>
                    </a:lnTo>
                    <a:lnTo>
                      <a:pt x="635" y="44"/>
                    </a:lnTo>
                    <a:lnTo>
                      <a:pt x="560" y="12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1338400" y="1196675"/>
                <a:ext cx="24500" cy="27175"/>
              </a:xfrm>
              <a:custGeom>
                <a:rect b="b" l="l" r="r" t="t"/>
                <a:pathLst>
                  <a:path extrusionOk="0" h="1087" w="980">
                    <a:moveTo>
                      <a:pt x="549" y="1"/>
                    </a:moveTo>
                    <a:lnTo>
                      <a:pt x="463" y="22"/>
                    </a:lnTo>
                    <a:lnTo>
                      <a:pt x="377" y="55"/>
                    </a:lnTo>
                    <a:lnTo>
                      <a:pt x="291" y="98"/>
                    </a:lnTo>
                    <a:lnTo>
                      <a:pt x="216" y="162"/>
                    </a:lnTo>
                    <a:lnTo>
                      <a:pt x="141" y="227"/>
                    </a:lnTo>
                    <a:lnTo>
                      <a:pt x="76" y="302"/>
                    </a:lnTo>
                    <a:lnTo>
                      <a:pt x="33" y="377"/>
                    </a:lnTo>
                    <a:lnTo>
                      <a:pt x="1" y="452"/>
                    </a:lnTo>
                    <a:lnTo>
                      <a:pt x="1" y="517"/>
                    </a:lnTo>
                    <a:lnTo>
                      <a:pt x="23" y="592"/>
                    </a:lnTo>
                    <a:lnTo>
                      <a:pt x="66" y="667"/>
                    </a:lnTo>
                    <a:lnTo>
                      <a:pt x="109" y="753"/>
                    </a:lnTo>
                    <a:lnTo>
                      <a:pt x="238" y="915"/>
                    </a:lnTo>
                    <a:lnTo>
                      <a:pt x="345" y="1076"/>
                    </a:lnTo>
                    <a:lnTo>
                      <a:pt x="571" y="1087"/>
                    </a:lnTo>
                    <a:lnTo>
                      <a:pt x="700" y="936"/>
                    </a:lnTo>
                    <a:lnTo>
                      <a:pt x="829" y="786"/>
                    </a:lnTo>
                    <a:lnTo>
                      <a:pt x="883" y="710"/>
                    </a:lnTo>
                    <a:lnTo>
                      <a:pt x="926" y="646"/>
                    </a:lnTo>
                    <a:lnTo>
                      <a:pt x="958" y="571"/>
                    </a:lnTo>
                    <a:lnTo>
                      <a:pt x="980" y="495"/>
                    </a:lnTo>
                    <a:lnTo>
                      <a:pt x="958" y="420"/>
                    </a:lnTo>
                    <a:lnTo>
                      <a:pt x="926" y="345"/>
                    </a:lnTo>
                    <a:lnTo>
                      <a:pt x="872" y="259"/>
                    </a:lnTo>
                    <a:lnTo>
                      <a:pt x="807" y="173"/>
                    </a:lnTo>
                    <a:lnTo>
                      <a:pt x="743" y="108"/>
                    </a:lnTo>
                    <a:lnTo>
                      <a:pt x="668" y="44"/>
                    </a:lnTo>
                    <a:lnTo>
                      <a:pt x="603" y="11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1888975" y="1432975"/>
                <a:ext cx="27175" cy="24225"/>
              </a:xfrm>
              <a:custGeom>
                <a:rect b="b" l="l" r="r" t="t"/>
                <a:pathLst>
                  <a:path extrusionOk="0" h="969" w="1087">
                    <a:moveTo>
                      <a:pt x="452" y="1"/>
                    </a:moveTo>
                    <a:lnTo>
                      <a:pt x="387" y="11"/>
                    </a:lnTo>
                    <a:lnTo>
                      <a:pt x="312" y="54"/>
                    </a:lnTo>
                    <a:lnTo>
                      <a:pt x="226" y="119"/>
                    </a:lnTo>
                    <a:lnTo>
                      <a:pt x="151" y="183"/>
                    </a:lnTo>
                    <a:lnTo>
                      <a:pt x="86" y="269"/>
                    </a:lnTo>
                    <a:lnTo>
                      <a:pt x="43" y="345"/>
                    </a:lnTo>
                    <a:lnTo>
                      <a:pt x="11" y="409"/>
                    </a:lnTo>
                    <a:lnTo>
                      <a:pt x="0" y="441"/>
                    </a:lnTo>
                    <a:lnTo>
                      <a:pt x="0" y="474"/>
                    </a:lnTo>
                    <a:lnTo>
                      <a:pt x="32" y="549"/>
                    </a:lnTo>
                    <a:lnTo>
                      <a:pt x="75" y="635"/>
                    </a:lnTo>
                    <a:lnTo>
                      <a:pt x="129" y="710"/>
                    </a:lnTo>
                    <a:lnTo>
                      <a:pt x="194" y="786"/>
                    </a:lnTo>
                    <a:lnTo>
                      <a:pt x="269" y="850"/>
                    </a:lnTo>
                    <a:lnTo>
                      <a:pt x="344" y="915"/>
                    </a:lnTo>
                    <a:lnTo>
                      <a:pt x="419" y="947"/>
                    </a:lnTo>
                    <a:lnTo>
                      <a:pt x="495" y="968"/>
                    </a:lnTo>
                    <a:lnTo>
                      <a:pt x="570" y="968"/>
                    </a:lnTo>
                    <a:lnTo>
                      <a:pt x="635" y="936"/>
                    </a:lnTo>
                    <a:lnTo>
                      <a:pt x="710" y="893"/>
                    </a:lnTo>
                    <a:lnTo>
                      <a:pt x="785" y="829"/>
                    </a:lnTo>
                    <a:lnTo>
                      <a:pt x="936" y="700"/>
                    </a:lnTo>
                    <a:lnTo>
                      <a:pt x="1086" y="571"/>
                    </a:lnTo>
                    <a:lnTo>
                      <a:pt x="1075" y="345"/>
                    </a:lnTo>
                    <a:lnTo>
                      <a:pt x="925" y="237"/>
                    </a:lnTo>
                    <a:lnTo>
                      <a:pt x="764" y="119"/>
                    </a:lnTo>
                    <a:lnTo>
                      <a:pt x="688" y="65"/>
                    </a:lnTo>
                    <a:lnTo>
                      <a:pt x="602" y="22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1102375" y="3084100"/>
                <a:ext cx="23700" cy="31200"/>
              </a:xfrm>
              <a:custGeom>
                <a:rect b="b" l="l" r="r" t="t"/>
                <a:pathLst>
                  <a:path extrusionOk="0" h="1248" w="948">
                    <a:moveTo>
                      <a:pt x="496" y="0"/>
                    </a:moveTo>
                    <a:lnTo>
                      <a:pt x="356" y="108"/>
                    </a:lnTo>
                    <a:lnTo>
                      <a:pt x="194" y="226"/>
                    </a:lnTo>
                    <a:lnTo>
                      <a:pt x="119" y="280"/>
                    </a:lnTo>
                    <a:lnTo>
                      <a:pt x="65" y="334"/>
                    </a:lnTo>
                    <a:lnTo>
                      <a:pt x="22" y="398"/>
                    </a:lnTo>
                    <a:lnTo>
                      <a:pt x="1" y="463"/>
                    </a:lnTo>
                    <a:lnTo>
                      <a:pt x="1" y="538"/>
                    </a:lnTo>
                    <a:lnTo>
                      <a:pt x="33" y="613"/>
                    </a:lnTo>
                    <a:lnTo>
                      <a:pt x="65" y="699"/>
                    </a:lnTo>
                    <a:lnTo>
                      <a:pt x="119" y="785"/>
                    </a:lnTo>
                    <a:lnTo>
                      <a:pt x="259" y="990"/>
                    </a:lnTo>
                    <a:lnTo>
                      <a:pt x="334" y="1108"/>
                    </a:lnTo>
                    <a:lnTo>
                      <a:pt x="409" y="1248"/>
                    </a:lnTo>
                    <a:lnTo>
                      <a:pt x="517" y="1129"/>
                    </a:lnTo>
                    <a:lnTo>
                      <a:pt x="614" y="1022"/>
                    </a:lnTo>
                    <a:lnTo>
                      <a:pt x="786" y="839"/>
                    </a:lnTo>
                    <a:lnTo>
                      <a:pt x="861" y="764"/>
                    </a:lnTo>
                    <a:lnTo>
                      <a:pt x="904" y="688"/>
                    </a:lnTo>
                    <a:lnTo>
                      <a:pt x="936" y="624"/>
                    </a:lnTo>
                    <a:lnTo>
                      <a:pt x="947" y="592"/>
                    </a:lnTo>
                    <a:lnTo>
                      <a:pt x="947" y="570"/>
                    </a:lnTo>
                    <a:lnTo>
                      <a:pt x="926" y="495"/>
                    </a:lnTo>
                    <a:lnTo>
                      <a:pt x="883" y="420"/>
                    </a:lnTo>
                    <a:lnTo>
                      <a:pt x="840" y="344"/>
                    </a:lnTo>
                    <a:lnTo>
                      <a:pt x="775" y="280"/>
                    </a:lnTo>
                    <a:lnTo>
                      <a:pt x="635" y="140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314725" y="2298050"/>
                <a:ext cx="30125" cy="23675"/>
              </a:xfrm>
              <a:custGeom>
                <a:rect b="b" l="l" r="r" t="t"/>
                <a:pathLst>
                  <a:path extrusionOk="0" h="947" w="1205">
                    <a:moveTo>
                      <a:pt x="517" y="1"/>
                    </a:moveTo>
                    <a:lnTo>
                      <a:pt x="441" y="22"/>
                    </a:lnTo>
                    <a:lnTo>
                      <a:pt x="377" y="54"/>
                    </a:lnTo>
                    <a:lnTo>
                      <a:pt x="312" y="108"/>
                    </a:lnTo>
                    <a:lnTo>
                      <a:pt x="248" y="173"/>
                    </a:lnTo>
                    <a:lnTo>
                      <a:pt x="130" y="312"/>
                    </a:lnTo>
                    <a:lnTo>
                      <a:pt x="1" y="452"/>
                    </a:lnTo>
                    <a:lnTo>
                      <a:pt x="130" y="592"/>
                    </a:lnTo>
                    <a:lnTo>
                      <a:pt x="259" y="743"/>
                    </a:lnTo>
                    <a:lnTo>
                      <a:pt x="323" y="818"/>
                    </a:lnTo>
                    <a:lnTo>
                      <a:pt x="388" y="872"/>
                    </a:lnTo>
                    <a:lnTo>
                      <a:pt x="452" y="915"/>
                    </a:lnTo>
                    <a:lnTo>
                      <a:pt x="527" y="947"/>
                    </a:lnTo>
                    <a:lnTo>
                      <a:pt x="560" y="947"/>
                    </a:lnTo>
                    <a:lnTo>
                      <a:pt x="592" y="936"/>
                    </a:lnTo>
                    <a:lnTo>
                      <a:pt x="657" y="915"/>
                    </a:lnTo>
                    <a:lnTo>
                      <a:pt x="721" y="872"/>
                    </a:lnTo>
                    <a:lnTo>
                      <a:pt x="807" y="807"/>
                    </a:lnTo>
                    <a:lnTo>
                      <a:pt x="990" y="646"/>
                    </a:lnTo>
                    <a:lnTo>
                      <a:pt x="1097" y="560"/>
                    </a:lnTo>
                    <a:lnTo>
                      <a:pt x="1205" y="463"/>
                    </a:lnTo>
                    <a:lnTo>
                      <a:pt x="1097" y="377"/>
                    </a:lnTo>
                    <a:lnTo>
                      <a:pt x="990" y="291"/>
                    </a:lnTo>
                    <a:lnTo>
                      <a:pt x="807" y="140"/>
                    </a:lnTo>
                    <a:lnTo>
                      <a:pt x="721" y="87"/>
                    </a:lnTo>
                    <a:lnTo>
                      <a:pt x="646" y="33"/>
                    </a:lnTo>
                    <a:lnTo>
                      <a:pt x="581" y="11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1652675" y="127732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538" y="1"/>
                    </a:moveTo>
                    <a:lnTo>
                      <a:pt x="452" y="22"/>
                    </a:lnTo>
                    <a:lnTo>
                      <a:pt x="366" y="54"/>
                    </a:lnTo>
                    <a:lnTo>
                      <a:pt x="280" y="108"/>
                    </a:lnTo>
                    <a:lnTo>
                      <a:pt x="205" y="162"/>
                    </a:lnTo>
                    <a:lnTo>
                      <a:pt x="129" y="237"/>
                    </a:lnTo>
                    <a:lnTo>
                      <a:pt x="65" y="312"/>
                    </a:lnTo>
                    <a:lnTo>
                      <a:pt x="22" y="388"/>
                    </a:lnTo>
                    <a:lnTo>
                      <a:pt x="0" y="452"/>
                    </a:lnTo>
                    <a:lnTo>
                      <a:pt x="0" y="528"/>
                    </a:lnTo>
                    <a:lnTo>
                      <a:pt x="22" y="603"/>
                    </a:lnTo>
                    <a:lnTo>
                      <a:pt x="65" y="678"/>
                    </a:lnTo>
                    <a:lnTo>
                      <a:pt x="119" y="753"/>
                    </a:lnTo>
                    <a:lnTo>
                      <a:pt x="237" y="915"/>
                    </a:lnTo>
                    <a:lnTo>
                      <a:pt x="355" y="1076"/>
                    </a:lnTo>
                    <a:lnTo>
                      <a:pt x="581" y="1087"/>
                    </a:lnTo>
                    <a:lnTo>
                      <a:pt x="699" y="936"/>
                    </a:lnTo>
                    <a:lnTo>
                      <a:pt x="828" y="786"/>
                    </a:lnTo>
                    <a:lnTo>
                      <a:pt x="882" y="710"/>
                    </a:lnTo>
                    <a:lnTo>
                      <a:pt x="936" y="635"/>
                    </a:lnTo>
                    <a:lnTo>
                      <a:pt x="957" y="560"/>
                    </a:lnTo>
                    <a:lnTo>
                      <a:pt x="968" y="485"/>
                    </a:lnTo>
                    <a:lnTo>
                      <a:pt x="957" y="409"/>
                    </a:lnTo>
                    <a:lnTo>
                      <a:pt x="925" y="334"/>
                    </a:lnTo>
                    <a:lnTo>
                      <a:pt x="871" y="248"/>
                    </a:lnTo>
                    <a:lnTo>
                      <a:pt x="807" y="173"/>
                    </a:lnTo>
                    <a:lnTo>
                      <a:pt x="731" y="97"/>
                    </a:lnTo>
                    <a:lnTo>
                      <a:pt x="656" y="44"/>
                    </a:lnTo>
                    <a:lnTo>
                      <a:pt x="592" y="11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1416650" y="3079250"/>
                <a:ext cx="23675" cy="30150"/>
              </a:xfrm>
              <a:custGeom>
                <a:rect b="b" l="l" r="r" t="t"/>
                <a:pathLst>
                  <a:path extrusionOk="0" h="1206" w="947">
                    <a:moveTo>
                      <a:pt x="441" y="1"/>
                    </a:moveTo>
                    <a:lnTo>
                      <a:pt x="366" y="119"/>
                    </a:lnTo>
                    <a:lnTo>
                      <a:pt x="280" y="227"/>
                    </a:lnTo>
                    <a:lnTo>
                      <a:pt x="129" y="420"/>
                    </a:lnTo>
                    <a:lnTo>
                      <a:pt x="65" y="495"/>
                    </a:lnTo>
                    <a:lnTo>
                      <a:pt x="22" y="571"/>
                    </a:lnTo>
                    <a:lnTo>
                      <a:pt x="0" y="646"/>
                    </a:lnTo>
                    <a:lnTo>
                      <a:pt x="0" y="667"/>
                    </a:lnTo>
                    <a:lnTo>
                      <a:pt x="0" y="700"/>
                    </a:lnTo>
                    <a:lnTo>
                      <a:pt x="32" y="775"/>
                    </a:lnTo>
                    <a:lnTo>
                      <a:pt x="75" y="839"/>
                    </a:lnTo>
                    <a:lnTo>
                      <a:pt x="140" y="904"/>
                    </a:lnTo>
                    <a:lnTo>
                      <a:pt x="215" y="968"/>
                    </a:lnTo>
                    <a:lnTo>
                      <a:pt x="366" y="1087"/>
                    </a:lnTo>
                    <a:lnTo>
                      <a:pt x="516" y="1205"/>
                    </a:lnTo>
                    <a:lnTo>
                      <a:pt x="645" y="1065"/>
                    </a:lnTo>
                    <a:lnTo>
                      <a:pt x="785" y="936"/>
                    </a:lnTo>
                    <a:lnTo>
                      <a:pt x="839" y="872"/>
                    </a:lnTo>
                    <a:lnTo>
                      <a:pt x="893" y="807"/>
                    </a:lnTo>
                    <a:lnTo>
                      <a:pt x="925" y="732"/>
                    </a:lnTo>
                    <a:lnTo>
                      <a:pt x="946" y="667"/>
                    </a:lnTo>
                    <a:lnTo>
                      <a:pt x="936" y="603"/>
                    </a:lnTo>
                    <a:lnTo>
                      <a:pt x="903" y="538"/>
                    </a:lnTo>
                    <a:lnTo>
                      <a:pt x="850" y="463"/>
                    </a:lnTo>
                    <a:lnTo>
                      <a:pt x="785" y="388"/>
                    </a:lnTo>
                    <a:lnTo>
                      <a:pt x="624" y="205"/>
                    </a:lnTo>
                    <a:lnTo>
                      <a:pt x="538" y="108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865825" y="127732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538" y="1"/>
                    </a:moveTo>
                    <a:lnTo>
                      <a:pt x="463" y="22"/>
                    </a:lnTo>
                    <a:lnTo>
                      <a:pt x="377" y="54"/>
                    </a:lnTo>
                    <a:lnTo>
                      <a:pt x="291" y="97"/>
                    </a:lnTo>
                    <a:lnTo>
                      <a:pt x="205" y="162"/>
                    </a:lnTo>
                    <a:lnTo>
                      <a:pt x="129" y="226"/>
                    </a:lnTo>
                    <a:lnTo>
                      <a:pt x="65" y="302"/>
                    </a:lnTo>
                    <a:lnTo>
                      <a:pt x="22" y="377"/>
                    </a:lnTo>
                    <a:lnTo>
                      <a:pt x="0" y="452"/>
                    </a:lnTo>
                    <a:lnTo>
                      <a:pt x="0" y="517"/>
                    </a:lnTo>
                    <a:lnTo>
                      <a:pt x="22" y="592"/>
                    </a:lnTo>
                    <a:lnTo>
                      <a:pt x="54" y="667"/>
                    </a:lnTo>
                    <a:lnTo>
                      <a:pt x="108" y="743"/>
                    </a:lnTo>
                    <a:lnTo>
                      <a:pt x="226" y="915"/>
                    </a:lnTo>
                    <a:lnTo>
                      <a:pt x="334" y="1076"/>
                    </a:lnTo>
                    <a:lnTo>
                      <a:pt x="570" y="1087"/>
                    </a:lnTo>
                    <a:lnTo>
                      <a:pt x="688" y="936"/>
                    </a:lnTo>
                    <a:lnTo>
                      <a:pt x="817" y="786"/>
                    </a:lnTo>
                    <a:lnTo>
                      <a:pt x="882" y="710"/>
                    </a:lnTo>
                    <a:lnTo>
                      <a:pt x="925" y="646"/>
                    </a:lnTo>
                    <a:lnTo>
                      <a:pt x="957" y="571"/>
                    </a:lnTo>
                    <a:lnTo>
                      <a:pt x="968" y="495"/>
                    </a:lnTo>
                    <a:lnTo>
                      <a:pt x="957" y="420"/>
                    </a:lnTo>
                    <a:lnTo>
                      <a:pt x="925" y="345"/>
                    </a:lnTo>
                    <a:lnTo>
                      <a:pt x="871" y="259"/>
                    </a:lnTo>
                    <a:lnTo>
                      <a:pt x="807" y="173"/>
                    </a:lnTo>
                    <a:lnTo>
                      <a:pt x="731" y="108"/>
                    </a:lnTo>
                    <a:lnTo>
                      <a:pt x="667" y="44"/>
                    </a:lnTo>
                    <a:lnTo>
                      <a:pt x="592" y="11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392950" y="1747225"/>
                <a:ext cx="24500" cy="26925"/>
              </a:xfrm>
              <a:custGeom>
                <a:rect b="b" l="l" r="r" t="t"/>
                <a:pathLst>
                  <a:path extrusionOk="0" h="1077" w="980">
                    <a:moveTo>
                      <a:pt x="517" y="1"/>
                    </a:moveTo>
                    <a:lnTo>
                      <a:pt x="431" y="22"/>
                    </a:lnTo>
                    <a:lnTo>
                      <a:pt x="356" y="65"/>
                    </a:lnTo>
                    <a:lnTo>
                      <a:pt x="270" y="119"/>
                    </a:lnTo>
                    <a:lnTo>
                      <a:pt x="194" y="184"/>
                    </a:lnTo>
                    <a:lnTo>
                      <a:pt x="119" y="248"/>
                    </a:lnTo>
                    <a:lnTo>
                      <a:pt x="65" y="323"/>
                    </a:lnTo>
                    <a:lnTo>
                      <a:pt x="22" y="409"/>
                    </a:lnTo>
                    <a:lnTo>
                      <a:pt x="1" y="485"/>
                    </a:lnTo>
                    <a:lnTo>
                      <a:pt x="1" y="549"/>
                    </a:lnTo>
                    <a:lnTo>
                      <a:pt x="33" y="624"/>
                    </a:lnTo>
                    <a:lnTo>
                      <a:pt x="76" y="700"/>
                    </a:lnTo>
                    <a:lnTo>
                      <a:pt x="130" y="775"/>
                    </a:lnTo>
                    <a:lnTo>
                      <a:pt x="259" y="926"/>
                    </a:lnTo>
                    <a:lnTo>
                      <a:pt x="377" y="1076"/>
                    </a:lnTo>
                    <a:lnTo>
                      <a:pt x="614" y="1076"/>
                    </a:lnTo>
                    <a:lnTo>
                      <a:pt x="721" y="926"/>
                    </a:lnTo>
                    <a:lnTo>
                      <a:pt x="850" y="764"/>
                    </a:lnTo>
                    <a:lnTo>
                      <a:pt x="893" y="689"/>
                    </a:lnTo>
                    <a:lnTo>
                      <a:pt x="936" y="614"/>
                    </a:lnTo>
                    <a:lnTo>
                      <a:pt x="968" y="538"/>
                    </a:lnTo>
                    <a:lnTo>
                      <a:pt x="979" y="463"/>
                    </a:lnTo>
                    <a:lnTo>
                      <a:pt x="958" y="399"/>
                    </a:lnTo>
                    <a:lnTo>
                      <a:pt x="915" y="313"/>
                    </a:lnTo>
                    <a:lnTo>
                      <a:pt x="861" y="237"/>
                    </a:lnTo>
                    <a:lnTo>
                      <a:pt x="796" y="162"/>
                    </a:lnTo>
                    <a:lnTo>
                      <a:pt x="721" y="87"/>
                    </a:lnTo>
                    <a:lnTo>
                      <a:pt x="646" y="33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2122575" y="1744275"/>
                <a:ext cx="24225" cy="27175"/>
              </a:xfrm>
              <a:custGeom>
                <a:rect b="b" l="l" r="r" t="t"/>
                <a:pathLst>
                  <a:path extrusionOk="0" h="1087" w="969">
                    <a:moveTo>
                      <a:pt x="377" y="1"/>
                    </a:moveTo>
                    <a:lnTo>
                      <a:pt x="259" y="162"/>
                    </a:lnTo>
                    <a:lnTo>
                      <a:pt x="130" y="312"/>
                    </a:lnTo>
                    <a:lnTo>
                      <a:pt x="76" y="388"/>
                    </a:lnTo>
                    <a:lnTo>
                      <a:pt x="33" y="463"/>
                    </a:lnTo>
                    <a:lnTo>
                      <a:pt x="11" y="538"/>
                    </a:lnTo>
                    <a:lnTo>
                      <a:pt x="0" y="613"/>
                    </a:lnTo>
                    <a:lnTo>
                      <a:pt x="11" y="678"/>
                    </a:lnTo>
                    <a:lnTo>
                      <a:pt x="54" y="764"/>
                    </a:lnTo>
                    <a:lnTo>
                      <a:pt x="108" y="839"/>
                    </a:lnTo>
                    <a:lnTo>
                      <a:pt x="183" y="925"/>
                    </a:lnTo>
                    <a:lnTo>
                      <a:pt x="248" y="990"/>
                    </a:lnTo>
                    <a:lnTo>
                      <a:pt x="323" y="1044"/>
                    </a:lnTo>
                    <a:lnTo>
                      <a:pt x="398" y="1076"/>
                    </a:lnTo>
                    <a:lnTo>
                      <a:pt x="431" y="1087"/>
                    </a:lnTo>
                    <a:lnTo>
                      <a:pt x="452" y="1087"/>
                    </a:lnTo>
                    <a:lnTo>
                      <a:pt x="527" y="1065"/>
                    </a:lnTo>
                    <a:lnTo>
                      <a:pt x="613" y="1022"/>
                    </a:lnTo>
                    <a:lnTo>
                      <a:pt x="699" y="968"/>
                    </a:lnTo>
                    <a:lnTo>
                      <a:pt x="775" y="904"/>
                    </a:lnTo>
                    <a:lnTo>
                      <a:pt x="850" y="839"/>
                    </a:lnTo>
                    <a:lnTo>
                      <a:pt x="904" y="764"/>
                    </a:lnTo>
                    <a:lnTo>
                      <a:pt x="947" y="689"/>
                    </a:lnTo>
                    <a:lnTo>
                      <a:pt x="968" y="613"/>
                    </a:lnTo>
                    <a:lnTo>
                      <a:pt x="968" y="538"/>
                    </a:lnTo>
                    <a:lnTo>
                      <a:pt x="947" y="474"/>
                    </a:lnTo>
                    <a:lnTo>
                      <a:pt x="904" y="398"/>
                    </a:lnTo>
                    <a:lnTo>
                      <a:pt x="850" y="312"/>
                    </a:lnTo>
                    <a:lnTo>
                      <a:pt x="721" y="162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1809400" y="2930050"/>
                <a:ext cx="22325" cy="29075"/>
              </a:xfrm>
              <a:custGeom>
                <a:rect b="b" l="l" r="r" t="t"/>
                <a:pathLst>
                  <a:path extrusionOk="0" h="1163" w="893">
                    <a:moveTo>
                      <a:pt x="473" y="1"/>
                    </a:moveTo>
                    <a:lnTo>
                      <a:pt x="409" y="12"/>
                    </a:lnTo>
                    <a:lnTo>
                      <a:pt x="323" y="55"/>
                    </a:lnTo>
                    <a:lnTo>
                      <a:pt x="248" y="98"/>
                    </a:lnTo>
                    <a:lnTo>
                      <a:pt x="183" y="162"/>
                    </a:lnTo>
                    <a:lnTo>
                      <a:pt x="108" y="227"/>
                    </a:lnTo>
                    <a:lnTo>
                      <a:pt x="54" y="291"/>
                    </a:lnTo>
                    <a:lnTo>
                      <a:pt x="22" y="366"/>
                    </a:lnTo>
                    <a:lnTo>
                      <a:pt x="0" y="431"/>
                    </a:lnTo>
                    <a:lnTo>
                      <a:pt x="0" y="495"/>
                    </a:lnTo>
                    <a:lnTo>
                      <a:pt x="22" y="571"/>
                    </a:lnTo>
                    <a:lnTo>
                      <a:pt x="65" y="646"/>
                    </a:lnTo>
                    <a:lnTo>
                      <a:pt x="129" y="721"/>
                    </a:lnTo>
                    <a:lnTo>
                      <a:pt x="269" y="915"/>
                    </a:lnTo>
                    <a:lnTo>
                      <a:pt x="355" y="1033"/>
                    </a:lnTo>
                    <a:lnTo>
                      <a:pt x="441" y="1162"/>
                    </a:lnTo>
                    <a:lnTo>
                      <a:pt x="613" y="926"/>
                    </a:lnTo>
                    <a:lnTo>
                      <a:pt x="764" y="732"/>
                    </a:lnTo>
                    <a:lnTo>
                      <a:pt x="817" y="646"/>
                    </a:lnTo>
                    <a:lnTo>
                      <a:pt x="860" y="571"/>
                    </a:lnTo>
                    <a:lnTo>
                      <a:pt x="882" y="495"/>
                    </a:lnTo>
                    <a:lnTo>
                      <a:pt x="893" y="431"/>
                    </a:lnTo>
                    <a:lnTo>
                      <a:pt x="882" y="366"/>
                    </a:lnTo>
                    <a:lnTo>
                      <a:pt x="839" y="291"/>
                    </a:lnTo>
                    <a:lnTo>
                      <a:pt x="796" y="216"/>
                    </a:lnTo>
                    <a:lnTo>
                      <a:pt x="731" y="141"/>
                    </a:lnTo>
                    <a:lnTo>
                      <a:pt x="667" y="87"/>
                    </a:lnTo>
                    <a:lnTo>
                      <a:pt x="592" y="33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708275" y="1349900"/>
                <a:ext cx="22075" cy="29075"/>
              </a:xfrm>
              <a:custGeom>
                <a:rect b="b" l="l" r="r" t="t"/>
                <a:pathLst>
                  <a:path extrusionOk="0" h="1163" w="883">
                    <a:moveTo>
                      <a:pt x="431" y="1"/>
                    </a:moveTo>
                    <a:lnTo>
                      <a:pt x="259" y="227"/>
                    </a:lnTo>
                    <a:lnTo>
                      <a:pt x="119" y="410"/>
                    </a:lnTo>
                    <a:lnTo>
                      <a:pt x="66" y="496"/>
                    </a:lnTo>
                    <a:lnTo>
                      <a:pt x="22" y="560"/>
                    </a:lnTo>
                    <a:lnTo>
                      <a:pt x="1" y="625"/>
                    </a:lnTo>
                    <a:lnTo>
                      <a:pt x="1" y="678"/>
                    </a:lnTo>
                    <a:lnTo>
                      <a:pt x="33" y="743"/>
                    </a:lnTo>
                    <a:lnTo>
                      <a:pt x="76" y="807"/>
                    </a:lnTo>
                    <a:lnTo>
                      <a:pt x="130" y="872"/>
                    </a:lnTo>
                    <a:lnTo>
                      <a:pt x="195" y="926"/>
                    </a:lnTo>
                    <a:lnTo>
                      <a:pt x="334" y="1044"/>
                    </a:lnTo>
                    <a:lnTo>
                      <a:pt x="463" y="1162"/>
                    </a:lnTo>
                    <a:lnTo>
                      <a:pt x="592" y="1044"/>
                    </a:lnTo>
                    <a:lnTo>
                      <a:pt x="732" y="926"/>
                    </a:lnTo>
                    <a:lnTo>
                      <a:pt x="786" y="872"/>
                    </a:lnTo>
                    <a:lnTo>
                      <a:pt x="840" y="818"/>
                    </a:lnTo>
                    <a:lnTo>
                      <a:pt x="872" y="754"/>
                    </a:lnTo>
                    <a:lnTo>
                      <a:pt x="883" y="700"/>
                    </a:lnTo>
                    <a:lnTo>
                      <a:pt x="872" y="625"/>
                    </a:lnTo>
                    <a:lnTo>
                      <a:pt x="840" y="560"/>
                    </a:lnTo>
                    <a:lnTo>
                      <a:pt x="797" y="485"/>
                    </a:lnTo>
                    <a:lnTo>
                      <a:pt x="743" y="410"/>
                    </a:lnTo>
                    <a:lnTo>
                      <a:pt x="592" y="227"/>
                    </a:lnTo>
                    <a:lnTo>
                      <a:pt x="431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2204300" y="2298600"/>
                <a:ext cx="22325" cy="29050"/>
              </a:xfrm>
              <a:custGeom>
                <a:rect b="b" l="l" r="r" t="t"/>
                <a:pathLst>
                  <a:path extrusionOk="0" h="1162" w="893">
                    <a:moveTo>
                      <a:pt x="463" y="0"/>
                    </a:moveTo>
                    <a:lnTo>
                      <a:pt x="398" y="22"/>
                    </a:lnTo>
                    <a:lnTo>
                      <a:pt x="312" y="65"/>
                    </a:lnTo>
                    <a:lnTo>
                      <a:pt x="237" y="118"/>
                    </a:lnTo>
                    <a:lnTo>
                      <a:pt x="172" y="172"/>
                    </a:lnTo>
                    <a:lnTo>
                      <a:pt x="108" y="237"/>
                    </a:lnTo>
                    <a:lnTo>
                      <a:pt x="54" y="312"/>
                    </a:lnTo>
                    <a:lnTo>
                      <a:pt x="11" y="387"/>
                    </a:lnTo>
                    <a:lnTo>
                      <a:pt x="0" y="452"/>
                    </a:lnTo>
                    <a:lnTo>
                      <a:pt x="0" y="516"/>
                    </a:lnTo>
                    <a:lnTo>
                      <a:pt x="22" y="581"/>
                    </a:lnTo>
                    <a:lnTo>
                      <a:pt x="76" y="656"/>
                    </a:lnTo>
                    <a:lnTo>
                      <a:pt x="129" y="742"/>
                    </a:lnTo>
                    <a:lnTo>
                      <a:pt x="280" y="936"/>
                    </a:lnTo>
                    <a:lnTo>
                      <a:pt x="366" y="1043"/>
                    </a:lnTo>
                    <a:lnTo>
                      <a:pt x="463" y="1161"/>
                    </a:lnTo>
                    <a:lnTo>
                      <a:pt x="624" y="925"/>
                    </a:lnTo>
                    <a:lnTo>
                      <a:pt x="764" y="731"/>
                    </a:lnTo>
                    <a:lnTo>
                      <a:pt x="818" y="645"/>
                    </a:lnTo>
                    <a:lnTo>
                      <a:pt x="861" y="570"/>
                    </a:lnTo>
                    <a:lnTo>
                      <a:pt x="882" y="495"/>
                    </a:lnTo>
                    <a:lnTo>
                      <a:pt x="893" y="430"/>
                    </a:lnTo>
                    <a:lnTo>
                      <a:pt x="882" y="366"/>
                    </a:lnTo>
                    <a:lnTo>
                      <a:pt x="839" y="290"/>
                    </a:lnTo>
                    <a:lnTo>
                      <a:pt x="785" y="215"/>
                    </a:lnTo>
                    <a:lnTo>
                      <a:pt x="721" y="151"/>
                    </a:lnTo>
                    <a:lnTo>
                      <a:pt x="656" y="86"/>
                    </a:lnTo>
                    <a:lnTo>
                      <a:pt x="581" y="43"/>
                    </a:lnTo>
                    <a:lnTo>
                      <a:pt x="517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1808850" y="1356375"/>
                <a:ext cx="28800" cy="21775"/>
              </a:xfrm>
              <a:custGeom>
                <a:rect b="b" l="l" r="r" t="t"/>
                <a:pathLst>
                  <a:path extrusionOk="0" h="871" w="1152">
                    <a:moveTo>
                      <a:pt x="485" y="0"/>
                    </a:moveTo>
                    <a:lnTo>
                      <a:pt x="420" y="22"/>
                    </a:lnTo>
                    <a:lnTo>
                      <a:pt x="356" y="65"/>
                    </a:lnTo>
                    <a:lnTo>
                      <a:pt x="291" y="118"/>
                    </a:lnTo>
                    <a:lnTo>
                      <a:pt x="237" y="183"/>
                    </a:lnTo>
                    <a:lnTo>
                      <a:pt x="119" y="312"/>
                    </a:lnTo>
                    <a:lnTo>
                      <a:pt x="1" y="452"/>
                    </a:lnTo>
                    <a:lnTo>
                      <a:pt x="119" y="581"/>
                    </a:lnTo>
                    <a:lnTo>
                      <a:pt x="227" y="710"/>
                    </a:lnTo>
                    <a:lnTo>
                      <a:pt x="280" y="774"/>
                    </a:lnTo>
                    <a:lnTo>
                      <a:pt x="345" y="817"/>
                    </a:lnTo>
                    <a:lnTo>
                      <a:pt x="399" y="860"/>
                    </a:lnTo>
                    <a:lnTo>
                      <a:pt x="452" y="871"/>
                    </a:lnTo>
                    <a:lnTo>
                      <a:pt x="528" y="860"/>
                    </a:lnTo>
                    <a:lnTo>
                      <a:pt x="592" y="828"/>
                    </a:lnTo>
                    <a:lnTo>
                      <a:pt x="667" y="785"/>
                    </a:lnTo>
                    <a:lnTo>
                      <a:pt x="753" y="731"/>
                    </a:lnTo>
                    <a:lnTo>
                      <a:pt x="936" y="591"/>
                    </a:lnTo>
                    <a:lnTo>
                      <a:pt x="1151" y="430"/>
                    </a:lnTo>
                    <a:lnTo>
                      <a:pt x="936" y="258"/>
                    </a:lnTo>
                    <a:lnTo>
                      <a:pt x="753" y="118"/>
                    </a:lnTo>
                    <a:lnTo>
                      <a:pt x="667" y="65"/>
                    </a:lnTo>
                    <a:lnTo>
                      <a:pt x="603" y="22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71725" y="2693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41" y="0"/>
                    </a:moveTo>
                    <a:lnTo>
                      <a:pt x="377" y="11"/>
                    </a:lnTo>
                    <a:lnTo>
                      <a:pt x="301" y="54"/>
                    </a:lnTo>
                    <a:lnTo>
                      <a:pt x="226" y="108"/>
                    </a:lnTo>
                    <a:lnTo>
                      <a:pt x="151" y="161"/>
                    </a:lnTo>
                    <a:lnTo>
                      <a:pt x="86" y="237"/>
                    </a:lnTo>
                    <a:lnTo>
                      <a:pt x="43" y="301"/>
                    </a:lnTo>
                    <a:lnTo>
                      <a:pt x="11" y="366"/>
                    </a:lnTo>
                    <a:lnTo>
                      <a:pt x="0" y="420"/>
                    </a:lnTo>
                    <a:lnTo>
                      <a:pt x="22" y="495"/>
                    </a:lnTo>
                    <a:lnTo>
                      <a:pt x="65" y="570"/>
                    </a:lnTo>
                    <a:lnTo>
                      <a:pt x="108" y="645"/>
                    </a:lnTo>
                    <a:lnTo>
                      <a:pt x="172" y="721"/>
                    </a:lnTo>
                    <a:lnTo>
                      <a:pt x="237" y="785"/>
                    </a:lnTo>
                    <a:lnTo>
                      <a:pt x="301" y="839"/>
                    </a:lnTo>
                    <a:lnTo>
                      <a:pt x="377" y="871"/>
                    </a:lnTo>
                    <a:lnTo>
                      <a:pt x="441" y="893"/>
                    </a:lnTo>
                    <a:lnTo>
                      <a:pt x="50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32" y="764"/>
                    </a:lnTo>
                    <a:lnTo>
                      <a:pt x="925" y="624"/>
                    </a:lnTo>
                    <a:lnTo>
                      <a:pt x="1043" y="538"/>
                    </a:lnTo>
                    <a:lnTo>
                      <a:pt x="1162" y="452"/>
                    </a:lnTo>
                    <a:lnTo>
                      <a:pt x="925" y="280"/>
                    </a:lnTo>
                    <a:lnTo>
                      <a:pt x="742" y="140"/>
                    </a:lnTo>
                    <a:lnTo>
                      <a:pt x="656" y="75"/>
                    </a:lnTo>
                    <a:lnTo>
                      <a:pt x="581" y="32"/>
                    </a:lnTo>
                    <a:lnTo>
                      <a:pt x="506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2045700" y="2693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30" y="0"/>
                    </a:moveTo>
                    <a:lnTo>
                      <a:pt x="355" y="22"/>
                    </a:lnTo>
                    <a:lnTo>
                      <a:pt x="290" y="54"/>
                    </a:lnTo>
                    <a:lnTo>
                      <a:pt x="215" y="108"/>
                    </a:lnTo>
                    <a:lnTo>
                      <a:pt x="140" y="172"/>
                    </a:lnTo>
                    <a:lnTo>
                      <a:pt x="86" y="237"/>
                    </a:lnTo>
                    <a:lnTo>
                      <a:pt x="32" y="312"/>
                    </a:lnTo>
                    <a:lnTo>
                      <a:pt x="11" y="377"/>
                    </a:lnTo>
                    <a:lnTo>
                      <a:pt x="0" y="430"/>
                    </a:lnTo>
                    <a:lnTo>
                      <a:pt x="22" y="495"/>
                    </a:lnTo>
                    <a:lnTo>
                      <a:pt x="65" y="581"/>
                    </a:lnTo>
                    <a:lnTo>
                      <a:pt x="108" y="656"/>
                    </a:lnTo>
                    <a:lnTo>
                      <a:pt x="172" y="721"/>
                    </a:lnTo>
                    <a:lnTo>
                      <a:pt x="237" y="785"/>
                    </a:lnTo>
                    <a:lnTo>
                      <a:pt x="312" y="839"/>
                    </a:lnTo>
                    <a:lnTo>
                      <a:pt x="376" y="882"/>
                    </a:lnTo>
                    <a:lnTo>
                      <a:pt x="452" y="893"/>
                    </a:lnTo>
                    <a:lnTo>
                      <a:pt x="51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42" y="764"/>
                    </a:lnTo>
                    <a:lnTo>
                      <a:pt x="925" y="613"/>
                    </a:lnTo>
                    <a:lnTo>
                      <a:pt x="1043" y="527"/>
                    </a:lnTo>
                    <a:lnTo>
                      <a:pt x="1161" y="430"/>
                    </a:lnTo>
                    <a:lnTo>
                      <a:pt x="925" y="269"/>
                    </a:lnTo>
                    <a:lnTo>
                      <a:pt x="731" y="129"/>
                    </a:lnTo>
                    <a:lnTo>
                      <a:pt x="645" y="75"/>
                    </a:lnTo>
                    <a:lnTo>
                      <a:pt x="570" y="32"/>
                    </a:lnTo>
                    <a:lnTo>
                      <a:pt x="495" y="11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>
                <a:off x="2204300" y="1984325"/>
                <a:ext cx="29050" cy="22625"/>
              </a:xfrm>
              <a:custGeom>
                <a:rect b="b" l="l" r="r" t="t"/>
                <a:pathLst>
                  <a:path extrusionOk="0" h="905" w="1162">
                    <a:moveTo>
                      <a:pt x="452" y="1"/>
                    </a:moveTo>
                    <a:lnTo>
                      <a:pt x="377" y="22"/>
                    </a:lnTo>
                    <a:lnTo>
                      <a:pt x="312" y="65"/>
                    </a:lnTo>
                    <a:lnTo>
                      <a:pt x="237" y="119"/>
                    </a:lnTo>
                    <a:lnTo>
                      <a:pt x="172" y="173"/>
                    </a:lnTo>
                    <a:lnTo>
                      <a:pt x="108" y="248"/>
                    </a:lnTo>
                    <a:lnTo>
                      <a:pt x="54" y="323"/>
                    </a:lnTo>
                    <a:lnTo>
                      <a:pt x="22" y="399"/>
                    </a:lnTo>
                    <a:lnTo>
                      <a:pt x="0" y="474"/>
                    </a:lnTo>
                    <a:lnTo>
                      <a:pt x="0" y="528"/>
                    </a:lnTo>
                    <a:lnTo>
                      <a:pt x="33" y="592"/>
                    </a:lnTo>
                    <a:lnTo>
                      <a:pt x="76" y="657"/>
                    </a:lnTo>
                    <a:lnTo>
                      <a:pt x="140" y="732"/>
                    </a:lnTo>
                    <a:lnTo>
                      <a:pt x="205" y="797"/>
                    </a:lnTo>
                    <a:lnTo>
                      <a:pt x="280" y="850"/>
                    </a:lnTo>
                    <a:lnTo>
                      <a:pt x="355" y="883"/>
                    </a:lnTo>
                    <a:lnTo>
                      <a:pt x="420" y="904"/>
                    </a:lnTo>
                    <a:lnTo>
                      <a:pt x="484" y="893"/>
                    </a:lnTo>
                    <a:lnTo>
                      <a:pt x="560" y="872"/>
                    </a:lnTo>
                    <a:lnTo>
                      <a:pt x="635" y="829"/>
                    </a:lnTo>
                    <a:lnTo>
                      <a:pt x="721" y="775"/>
                    </a:lnTo>
                    <a:lnTo>
                      <a:pt x="914" y="635"/>
                    </a:lnTo>
                    <a:lnTo>
                      <a:pt x="1162" y="474"/>
                    </a:lnTo>
                    <a:lnTo>
                      <a:pt x="1033" y="388"/>
                    </a:lnTo>
                    <a:lnTo>
                      <a:pt x="925" y="291"/>
                    </a:lnTo>
                    <a:lnTo>
                      <a:pt x="732" y="141"/>
                    </a:lnTo>
                    <a:lnTo>
                      <a:pt x="656" y="76"/>
                    </a:lnTo>
                    <a:lnTo>
                      <a:pt x="581" y="33"/>
                    </a:lnTo>
                    <a:lnTo>
                      <a:pt x="517" y="12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>
                <a:off x="708275" y="2930050"/>
                <a:ext cx="22350" cy="29075"/>
              </a:xfrm>
              <a:custGeom>
                <a:rect b="b" l="l" r="r" t="t"/>
                <a:pathLst>
                  <a:path extrusionOk="0" h="1163" w="894">
                    <a:moveTo>
                      <a:pt x="463" y="1"/>
                    </a:moveTo>
                    <a:lnTo>
                      <a:pt x="388" y="22"/>
                    </a:lnTo>
                    <a:lnTo>
                      <a:pt x="313" y="55"/>
                    </a:lnTo>
                    <a:lnTo>
                      <a:pt x="238" y="108"/>
                    </a:lnTo>
                    <a:lnTo>
                      <a:pt x="162" y="173"/>
                    </a:lnTo>
                    <a:lnTo>
                      <a:pt x="109" y="237"/>
                    </a:lnTo>
                    <a:lnTo>
                      <a:pt x="55" y="302"/>
                    </a:lnTo>
                    <a:lnTo>
                      <a:pt x="12" y="377"/>
                    </a:lnTo>
                    <a:lnTo>
                      <a:pt x="1" y="452"/>
                    </a:lnTo>
                    <a:lnTo>
                      <a:pt x="1" y="506"/>
                    </a:lnTo>
                    <a:lnTo>
                      <a:pt x="22" y="581"/>
                    </a:lnTo>
                    <a:lnTo>
                      <a:pt x="76" y="657"/>
                    </a:lnTo>
                    <a:lnTo>
                      <a:pt x="130" y="732"/>
                    </a:lnTo>
                    <a:lnTo>
                      <a:pt x="291" y="926"/>
                    </a:lnTo>
                    <a:lnTo>
                      <a:pt x="377" y="1033"/>
                    </a:lnTo>
                    <a:lnTo>
                      <a:pt x="463" y="1162"/>
                    </a:lnTo>
                    <a:lnTo>
                      <a:pt x="625" y="915"/>
                    </a:lnTo>
                    <a:lnTo>
                      <a:pt x="764" y="721"/>
                    </a:lnTo>
                    <a:lnTo>
                      <a:pt x="818" y="635"/>
                    </a:lnTo>
                    <a:lnTo>
                      <a:pt x="861" y="560"/>
                    </a:lnTo>
                    <a:lnTo>
                      <a:pt x="883" y="485"/>
                    </a:lnTo>
                    <a:lnTo>
                      <a:pt x="893" y="420"/>
                    </a:lnTo>
                    <a:lnTo>
                      <a:pt x="872" y="356"/>
                    </a:lnTo>
                    <a:lnTo>
                      <a:pt x="840" y="280"/>
                    </a:lnTo>
                    <a:lnTo>
                      <a:pt x="786" y="205"/>
                    </a:lnTo>
                    <a:lnTo>
                      <a:pt x="721" y="141"/>
                    </a:lnTo>
                    <a:lnTo>
                      <a:pt x="646" y="76"/>
                    </a:lnTo>
                    <a:lnTo>
                      <a:pt x="582" y="33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>
                <a:off x="1417175" y="1197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09" y="0"/>
                    </a:moveTo>
                    <a:lnTo>
                      <a:pt x="345" y="22"/>
                    </a:lnTo>
                    <a:lnTo>
                      <a:pt x="280" y="54"/>
                    </a:lnTo>
                    <a:lnTo>
                      <a:pt x="205" y="118"/>
                    </a:lnTo>
                    <a:lnTo>
                      <a:pt x="140" y="183"/>
                    </a:lnTo>
                    <a:lnTo>
                      <a:pt x="76" y="247"/>
                    </a:lnTo>
                    <a:lnTo>
                      <a:pt x="33" y="323"/>
                    </a:lnTo>
                    <a:lnTo>
                      <a:pt x="11" y="387"/>
                    </a:lnTo>
                    <a:lnTo>
                      <a:pt x="1" y="441"/>
                    </a:lnTo>
                    <a:lnTo>
                      <a:pt x="33" y="516"/>
                    </a:lnTo>
                    <a:lnTo>
                      <a:pt x="65" y="591"/>
                    </a:lnTo>
                    <a:lnTo>
                      <a:pt x="119" y="667"/>
                    </a:lnTo>
                    <a:lnTo>
                      <a:pt x="183" y="731"/>
                    </a:lnTo>
                    <a:lnTo>
                      <a:pt x="248" y="796"/>
                    </a:lnTo>
                    <a:lnTo>
                      <a:pt x="323" y="839"/>
                    </a:lnTo>
                    <a:lnTo>
                      <a:pt x="398" y="882"/>
                    </a:lnTo>
                    <a:lnTo>
                      <a:pt x="463" y="893"/>
                    </a:lnTo>
                    <a:lnTo>
                      <a:pt x="528" y="893"/>
                    </a:lnTo>
                    <a:lnTo>
                      <a:pt x="603" y="860"/>
                    </a:lnTo>
                    <a:lnTo>
                      <a:pt x="667" y="817"/>
                    </a:lnTo>
                    <a:lnTo>
                      <a:pt x="753" y="753"/>
                    </a:lnTo>
                    <a:lnTo>
                      <a:pt x="936" y="591"/>
                    </a:lnTo>
                    <a:lnTo>
                      <a:pt x="1044" y="505"/>
                    </a:lnTo>
                    <a:lnTo>
                      <a:pt x="1162" y="409"/>
                    </a:lnTo>
                    <a:lnTo>
                      <a:pt x="915" y="258"/>
                    </a:lnTo>
                    <a:lnTo>
                      <a:pt x="721" y="118"/>
                    </a:lnTo>
                    <a:lnTo>
                      <a:pt x="635" y="65"/>
                    </a:lnTo>
                    <a:lnTo>
                      <a:pt x="560" y="22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>
                <a:off x="1103200" y="11975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30" y="0"/>
                    </a:moveTo>
                    <a:lnTo>
                      <a:pt x="366" y="11"/>
                    </a:lnTo>
                    <a:lnTo>
                      <a:pt x="290" y="54"/>
                    </a:lnTo>
                    <a:lnTo>
                      <a:pt x="215" y="97"/>
                    </a:lnTo>
                    <a:lnTo>
                      <a:pt x="140" y="161"/>
                    </a:lnTo>
                    <a:lnTo>
                      <a:pt x="75" y="237"/>
                    </a:lnTo>
                    <a:lnTo>
                      <a:pt x="32" y="301"/>
                    </a:lnTo>
                    <a:lnTo>
                      <a:pt x="0" y="366"/>
                    </a:lnTo>
                    <a:lnTo>
                      <a:pt x="0" y="419"/>
                    </a:lnTo>
                    <a:lnTo>
                      <a:pt x="11" y="495"/>
                    </a:lnTo>
                    <a:lnTo>
                      <a:pt x="54" y="570"/>
                    </a:lnTo>
                    <a:lnTo>
                      <a:pt x="97" y="645"/>
                    </a:lnTo>
                    <a:lnTo>
                      <a:pt x="161" y="720"/>
                    </a:lnTo>
                    <a:lnTo>
                      <a:pt x="226" y="785"/>
                    </a:lnTo>
                    <a:lnTo>
                      <a:pt x="290" y="839"/>
                    </a:lnTo>
                    <a:lnTo>
                      <a:pt x="366" y="871"/>
                    </a:lnTo>
                    <a:lnTo>
                      <a:pt x="430" y="893"/>
                    </a:lnTo>
                    <a:lnTo>
                      <a:pt x="495" y="893"/>
                    </a:lnTo>
                    <a:lnTo>
                      <a:pt x="570" y="871"/>
                    </a:lnTo>
                    <a:lnTo>
                      <a:pt x="645" y="828"/>
                    </a:lnTo>
                    <a:lnTo>
                      <a:pt x="721" y="763"/>
                    </a:lnTo>
                    <a:lnTo>
                      <a:pt x="914" y="624"/>
                    </a:lnTo>
                    <a:lnTo>
                      <a:pt x="1032" y="538"/>
                    </a:lnTo>
                    <a:lnTo>
                      <a:pt x="1161" y="452"/>
                    </a:lnTo>
                    <a:lnTo>
                      <a:pt x="925" y="280"/>
                    </a:lnTo>
                    <a:lnTo>
                      <a:pt x="731" y="129"/>
                    </a:lnTo>
                    <a:lnTo>
                      <a:pt x="645" y="75"/>
                    </a:lnTo>
                    <a:lnTo>
                      <a:pt x="570" y="32"/>
                    </a:lnTo>
                    <a:lnTo>
                      <a:pt x="495" y="11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3"/>
              <p:cNvSpPr/>
              <p:nvPr/>
            </p:nvSpPr>
            <p:spPr>
              <a:xfrm>
                <a:off x="2045150" y="1592650"/>
                <a:ext cx="29050" cy="21800"/>
              </a:xfrm>
              <a:custGeom>
                <a:rect b="b" l="l" r="r" t="t"/>
                <a:pathLst>
                  <a:path extrusionOk="0" h="872" w="1162">
                    <a:moveTo>
                      <a:pt x="484" y="1"/>
                    </a:moveTo>
                    <a:lnTo>
                      <a:pt x="420" y="22"/>
                    </a:lnTo>
                    <a:lnTo>
                      <a:pt x="355" y="65"/>
                    </a:lnTo>
                    <a:lnTo>
                      <a:pt x="291" y="119"/>
                    </a:lnTo>
                    <a:lnTo>
                      <a:pt x="237" y="184"/>
                    </a:lnTo>
                    <a:lnTo>
                      <a:pt x="119" y="323"/>
                    </a:lnTo>
                    <a:lnTo>
                      <a:pt x="1" y="452"/>
                    </a:lnTo>
                    <a:lnTo>
                      <a:pt x="119" y="582"/>
                    </a:lnTo>
                    <a:lnTo>
                      <a:pt x="237" y="721"/>
                    </a:lnTo>
                    <a:lnTo>
                      <a:pt x="291" y="775"/>
                    </a:lnTo>
                    <a:lnTo>
                      <a:pt x="345" y="829"/>
                    </a:lnTo>
                    <a:lnTo>
                      <a:pt x="409" y="861"/>
                    </a:lnTo>
                    <a:lnTo>
                      <a:pt x="463" y="872"/>
                    </a:lnTo>
                    <a:lnTo>
                      <a:pt x="528" y="861"/>
                    </a:lnTo>
                    <a:lnTo>
                      <a:pt x="603" y="840"/>
                    </a:lnTo>
                    <a:lnTo>
                      <a:pt x="678" y="797"/>
                    </a:lnTo>
                    <a:lnTo>
                      <a:pt x="753" y="732"/>
                    </a:lnTo>
                    <a:lnTo>
                      <a:pt x="936" y="592"/>
                    </a:lnTo>
                    <a:lnTo>
                      <a:pt x="1162" y="420"/>
                    </a:lnTo>
                    <a:lnTo>
                      <a:pt x="936" y="259"/>
                    </a:lnTo>
                    <a:lnTo>
                      <a:pt x="753" y="119"/>
                    </a:lnTo>
                    <a:lnTo>
                      <a:pt x="667" y="65"/>
                    </a:lnTo>
                    <a:lnTo>
                      <a:pt x="603" y="2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3"/>
              <p:cNvSpPr/>
              <p:nvPr/>
            </p:nvSpPr>
            <p:spPr>
              <a:xfrm>
                <a:off x="471725" y="1592400"/>
                <a:ext cx="29050" cy="22325"/>
              </a:xfrm>
              <a:custGeom>
                <a:rect b="b" l="l" r="r" t="t"/>
                <a:pathLst>
                  <a:path extrusionOk="0" h="893" w="1162">
                    <a:moveTo>
                      <a:pt x="441" y="0"/>
                    </a:moveTo>
                    <a:lnTo>
                      <a:pt x="377" y="11"/>
                    </a:lnTo>
                    <a:lnTo>
                      <a:pt x="301" y="43"/>
                    </a:lnTo>
                    <a:lnTo>
                      <a:pt x="226" y="97"/>
                    </a:lnTo>
                    <a:lnTo>
                      <a:pt x="151" y="161"/>
                    </a:lnTo>
                    <a:lnTo>
                      <a:pt x="86" y="226"/>
                    </a:lnTo>
                    <a:lnTo>
                      <a:pt x="43" y="301"/>
                    </a:lnTo>
                    <a:lnTo>
                      <a:pt x="11" y="366"/>
                    </a:lnTo>
                    <a:lnTo>
                      <a:pt x="0" y="419"/>
                    </a:lnTo>
                    <a:lnTo>
                      <a:pt x="22" y="484"/>
                    </a:lnTo>
                    <a:lnTo>
                      <a:pt x="65" y="570"/>
                    </a:lnTo>
                    <a:lnTo>
                      <a:pt x="108" y="645"/>
                    </a:lnTo>
                    <a:lnTo>
                      <a:pt x="172" y="710"/>
                    </a:lnTo>
                    <a:lnTo>
                      <a:pt x="237" y="785"/>
                    </a:lnTo>
                    <a:lnTo>
                      <a:pt x="301" y="839"/>
                    </a:lnTo>
                    <a:lnTo>
                      <a:pt x="377" y="871"/>
                    </a:lnTo>
                    <a:lnTo>
                      <a:pt x="441" y="893"/>
                    </a:lnTo>
                    <a:lnTo>
                      <a:pt x="506" y="893"/>
                    </a:lnTo>
                    <a:lnTo>
                      <a:pt x="581" y="871"/>
                    </a:lnTo>
                    <a:lnTo>
                      <a:pt x="656" y="828"/>
                    </a:lnTo>
                    <a:lnTo>
                      <a:pt x="732" y="764"/>
                    </a:lnTo>
                    <a:lnTo>
                      <a:pt x="925" y="613"/>
                    </a:lnTo>
                    <a:lnTo>
                      <a:pt x="1043" y="527"/>
                    </a:lnTo>
                    <a:lnTo>
                      <a:pt x="1162" y="441"/>
                    </a:lnTo>
                    <a:lnTo>
                      <a:pt x="925" y="280"/>
                    </a:lnTo>
                    <a:lnTo>
                      <a:pt x="742" y="129"/>
                    </a:lnTo>
                    <a:lnTo>
                      <a:pt x="656" y="75"/>
                    </a:lnTo>
                    <a:lnTo>
                      <a:pt x="581" y="32"/>
                    </a:lnTo>
                    <a:lnTo>
                      <a:pt x="506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1023075" y="3085450"/>
                <a:ext cx="21275" cy="27975"/>
              </a:xfrm>
              <a:custGeom>
                <a:rect b="b" l="l" r="r" t="t"/>
                <a:pathLst>
                  <a:path extrusionOk="0" h="1119" w="851">
                    <a:moveTo>
                      <a:pt x="420" y="0"/>
                    </a:moveTo>
                    <a:lnTo>
                      <a:pt x="302" y="118"/>
                    </a:lnTo>
                    <a:lnTo>
                      <a:pt x="162" y="237"/>
                    </a:lnTo>
                    <a:lnTo>
                      <a:pt x="108" y="301"/>
                    </a:lnTo>
                    <a:lnTo>
                      <a:pt x="55" y="366"/>
                    </a:lnTo>
                    <a:lnTo>
                      <a:pt x="22" y="430"/>
                    </a:lnTo>
                    <a:lnTo>
                      <a:pt x="1" y="495"/>
                    </a:lnTo>
                    <a:lnTo>
                      <a:pt x="1" y="548"/>
                    </a:lnTo>
                    <a:lnTo>
                      <a:pt x="22" y="613"/>
                    </a:lnTo>
                    <a:lnTo>
                      <a:pt x="65" y="677"/>
                    </a:lnTo>
                    <a:lnTo>
                      <a:pt x="130" y="742"/>
                    </a:lnTo>
                    <a:lnTo>
                      <a:pt x="280" y="914"/>
                    </a:lnTo>
                    <a:lnTo>
                      <a:pt x="452" y="1118"/>
                    </a:lnTo>
                    <a:lnTo>
                      <a:pt x="603" y="903"/>
                    </a:lnTo>
                    <a:lnTo>
                      <a:pt x="732" y="720"/>
                    </a:lnTo>
                    <a:lnTo>
                      <a:pt x="786" y="645"/>
                    </a:lnTo>
                    <a:lnTo>
                      <a:pt x="818" y="570"/>
                    </a:lnTo>
                    <a:lnTo>
                      <a:pt x="839" y="505"/>
                    </a:lnTo>
                    <a:lnTo>
                      <a:pt x="850" y="452"/>
                    </a:lnTo>
                    <a:lnTo>
                      <a:pt x="829" y="387"/>
                    </a:lnTo>
                    <a:lnTo>
                      <a:pt x="796" y="333"/>
                    </a:lnTo>
                    <a:lnTo>
                      <a:pt x="743" y="269"/>
                    </a:lnTo>
                    <a:lnTo>
                      <a:pt x="678" y="215"/>
                    </a:lnTo>
                    <a:lnTo>
                      <a:pt x="549" y="108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1495125" y="3086250"/>
                <a:ext cx="27725" cy="20975"/>
              </a:xfrm>
              <a:custGeom>
                <a:rect b="b" l="l" r="r" t="t"/>
                <a:pathLst>
                  <a:path extrusionOk="0" h="839" w="1109">
                    <a:moveTo>
                      <a:pt x="463" y="0"/>
                    </a:moveTo>
                    <a:lnTo>
                      <a:pt x="399" y="22"/>
                    </a:lnTo>
                    <a:lnTo>
                      <a:pt x="345" y="54"/>
                    </a:lnTo>
                    <a:lnTo>
                      <a:pt x="281" y="97"/>
                    </a:lnTo>
                    <a:lnTo>
                      <a:pt x="227" y="162"/>
                    </a:lnTo>
                    <a:lnTo>
                      <a:pt x="109" y="291"/>
                    </a:lnTo>
                    <a:lnTo>
                      <a:pt x="1" y="409"/>
                    </a:lnTo>
                    <a:lnTo>
                      <a:pt x="109" y="538"/>
                    </a:lnTo>
                    <a:lnTo>
                      <a:pt x="216" y="678"/>
                    </a:lnTo>
                    <a:lnTo>
                      <a:pt x="270" y="731"/>
                    </a:lnTo>
                    <a:lnTo>
                      <a:pt x="324" y="785"/>
                    </a:lnTo>
                    <a:lnTo>
                      <a:pt x="377" y="828"/>
                    </a:lnTo>
                    <a:lnTo>
                      <a:pt x="442" y="839"/>
                    </a:lnTo>
                    <a:lnTo>
                      <a:pt x="496" y="839"/>
                    </a:lnTo>
                    <a:lnTo>
                      <a:pt x="560" y="817"/>
                    </a:lnTo>
                    <a:lnTo>
                      <a:pt x="635" y="774"/>
                    </a:lnTo>
                    <a:lnTo>
                      <a:pt x="711" y="731"/>
                    </a:lnTo>
                    <a:lnTo>
                      <a:pt x="893" y="592"/>
                    </a:lnTo>
                    <a:lnTo>
                      <a:pt x="1109" y="441"/>
                    </a:lnTo>
                    <a:lnTo>
                      <a:pt x="893" y="280"/>
                    </a:lnTo>
                    <a:lnTo>
                      <a:pt x="721" y="129"/>
                    </a:lnTo>
                    <a:lnTo>
                      <a:pt x="657" y="76"/>
                    </a:lnTo>
                    <a:lnTo>
                      <a:pt x="582" y="33"/>
                    </a:lnTo>
                    <a:lnTo>
                      <a:pt x="517" y="11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394300" y="2614200"/>
                <a:ext cx="26375" cy="19900"/>
              </a:xfrm>
              <a:custGeom>
                <a:rect b="b" l="l" r="r" t="t"/>
                <a:pathLst>
                  <a:path extrusionOk="0" h="796" w="1055">
                    <a:moveTo>
                      <a:pt x="420" y="0"/>
                    </a:moveTo>
                    <a:lnTo>
                      <a:pt x="366" y="11"/>
                    </a:lnTo>
                    <a:lnTo>
                      <a:pt x="312" y="54"/>
                    </a:lnTo>
                    <a:lnTo>
                      <a:pt x="259" y="97"/>
                    </a:lnTo>
                    <a:lnTo>
                      <a:pt x="205" y="151"/>
                    </a:lnTo>
                    <a:lnTo>
                      <a:pt x="108" y="290"/>
                    </a:lnTo>
                    <a:lnTo>
                      <a:pt x="0" y="409"/>
                    </a:lnTo>
                    <a:lnTo>
                      <a:pt x="119" y="527"/>
                    </a:lnTo>
                    <a:lnTo>
                      <a:pt x="226" y="645"/>
                    </a:lnTo>
                    <a:lnTo>
                      <a:pt x="280" y="699"/>
                    </a:lnTo>
                    <a:lnTo>
                      <a:pt x="334" y="753"/>
                    </a:lnTo>
                    <a:lnTo>
                      <a:pt x="388" y="785"/>
                    </a:lnTo>
                    <a:lnTo>
                      <a:pt x="452" y="796"/>
                    </a:lnTo>
                    <a:lnTo>
                      <a:pt x="506" y="785"/>
                    </a:lnTo>
                    <a:lnTo>
                      <a:pt x="570" y="764"/>
                    </a:lnTo>
                    <a:lnTo>
                      <a:pt x="635" y="721"/>
                    </a:lnTo>
                    <a:lnTo>
                      <a:pt x="699" y="667"/>
                    </a:lnTo>
                    <a:lnTo>
                      <a:pt x="861" y="538"/>
                    </a:lnTo>
                    <a:lnTo>
                      <a:pt x="1054" y="376"/>
                    </a:lnTo>
                    <a:lnTo>
                      <a:pt x="850" y="237"/>
                    </a:lnTo>
                    <a:lnTo>
                      <a:pt x="678" y="108"/>
                    </a:lnTo>
                    <a:lnTo>
                      <a:pt x="613" y="54"/>
                    </a:lnTo>
                    <a:lnTo>
                      <a:pt x="538" y="22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316875" y="2380050"/>
                <a:ext cx="27175" cy="20975"/>
              </a:xfrm>
              <a:custGeom>
                <a:rect b="b" l="l" r="r" t="t"/>
                <a:pathLst>
                  <a:path extrusionOk="0" h="839" w="1087">
                    <a:moveTo>
                      <a:pt x="398" y="0"/>
                    </a:moveTo>
                    <a:lnTo>
                      <a:pt x="334" y="11"/>
                    </a:lnTo>
                    <a:lnTo>
                      <a:pt x="269" y="54"/>
                    </a:lnTo>
                    <a:lnTo>
                      <a:pt x="205" y="97"/>
                    </a:lnTo>
                    <a:lnTo>
                      <a:pt x="140" y="162"/>
                    </a:lnTo>
                    <a:lnTo>
                      <a:pt x="76" y="226"/>
                    </a:lnTo>
                    <a:lnTo>
                      <a:pt x="33" y="280"/>
                    </a:lnTo>
                    <a:lnTo>
                      <a:pt x="1" y="344"/>
                    </a:lnTo>
                    <a:lnTo>
                      <a:pt x="1" y="387"/>
                    </a:lnTo>
                    <a:lnTo>
                      <a:pt x="22" y="463"/>
                    </a:lnTo>
                    <a:lnTo>
                      <a:pt x="54" y="538"/>
                    </a:lnTo>
                    <a:lnTo>
                      <a:pt x="97" y="602"/>
                    </a:lnTo>
                    <a:lnTo>
                      <a:pt x="162" y="667"/>
                    </a:lnTo>
                    <a:lnTo>
                      <a:pt x="216" y="731"/>
                    </a:lnTo>
                    <a:lnTo>
                      <a:pt x="280" y="785"/>
                    </a:lnTo>
                    <a:lnTo>
                      <a:pt x="345" y="817"/>
                    </a:lnTo>
                    <a:lnTo>
                      <a:pt x="409" y="839"/>
                    </a:lnTo>
                    <a:lnTo>
                      <a:pt x="474" y="828"/>
                    </a:lnTo>
                    <a:lnTo>
                      <a:pt x="538" y="807"/>
                    </a:lnTo>
                    <a:lnTo>
                      <a:pt x="603" y="764"/>
                    </a:lnTo>
                    <a:lnTo>
                      <a:pt x="689" y="710"/>
                    </a:lnTo>
                    <a:lnTo>
                      <a:pt x="861" y="570"/>
                    </a:lnTo>
                    <a:lnTo>
                      <a:pt x="1087" y="409"/>
                    </a:lnTo>
                    <a:lnTo>
                      <a:pt x="861" y="258"/>
                    </a:lnTo>
                    <a:lnTo>
                      <a:pt x="678" y="119"/>
                    </a:lnTo>
                    <a:lnTo>
                      <a:pt x="603" y="76"/>
                    </a:lnTo>
                    <a:lnTo>
                      <a:pt x="528" y="33"/>
                    </a:lnTo>
                    <a:lnTo>
                      <a:pt x="463" y="11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2205100" y="2380325"/>
                <a:ext cx="26375" cy="20450"/>
              </a:xfrm>
              <a:custGeom>
                <a:rect b="b" l="l" r="r" t="t"/>
                <a:pathLst>
                  <a:path extrusionOk="0" h="818" w="1055">
                    <a:moveTo>
                      <a:pt x="452" y="0"/>
                    </a:moveTo>
                    <a:lnTo>
                      <a:pt x="388" y="11"/>
                    </a:lnTo>
                    <a:lnTo>
                      <a:pt x="312" y="43"/>
                    </a:lnTo>
                    <a:lnTo>
                      <a:pt x="248" y="97"/>
                    </a:lnTo>
                    <a:lnTo>
                      <a:pt x="183" y="151"/>
                    </a:lnTo>
                    <a:lnTo>
                      <a:pt x="119" y="204"/>
                    </a:lnTo>
                    <a:lnTo>
                      <a:pt x="65" y="269"/>
                    </a:lnTo>
                    <a:lnTo>
                      <a:pt x="33" y="344"/>
                    </a:lnTo>
                    <a:lnTo>
                      <a:pt x="1" y="409"/>
                    </a:lnTo>
                    <a:lnTo>
                      <a:pt x="1" y="452"/>
                    </a:lnTo>
                    <a:lnTo>
                      <a:pt x="22" y="516"/>
                    </a:lnTo>
                    <a:lnTo>
                      <a:pt x="65" y="581"/>
                    </a:lnTo>
                    <a:lnTo>
                      <a:pt x="119" y="645"/>
                    </a:lnTo>
                    <a:lnTo>
                      <a:pt x="183" y="710"/>
                    </a:lnTo>
                    <a:lnTo>
                      <a:pt x="248" y="763"/>
                    </a:lnTo>
                    <a:lnTo>
                      <a:pt x="323" y="806"/>
                    </a:lnTo>
                    <a:lnTo>
                      <a:pt x="377" y="817"/>
                    </a:lnTo>
                    <a:lnTo>
                      <a:pt x="442" y="817"/>
                    </a:lnTo>
                    <a:lnTo>
                      <a:pt x="506" y="796"/>
                    </a:lnTo>
                    <a:lnTo>
                      <a:pt x="581" y="753"/>
                    </a:lnTo>
                    <a:lnTo>
                      <a:pt x="657" y="710"/>
                    </a:lnTo>
                    <a:lnTo>
                      <a:pt x="839" y="581"/>
                    </a:lnTo>
                    <a:lnTo>
                      <a:pt x="1054" y="430"/>
                    </a:lnTo>
                    <a:lnTo>
                      <a:pt x="861" y="269"/>
                    </a:lnTo>
                    <a:lnTo>
                      <a:pt x="700" y="118"/>
                    </a:lnTo>
                    <a:lnTo>
                      <a:pt x="624" y="65"/>
                    </a:lnTo>
                    <a:lnTo>
                      <a:pt x="560" y="22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2199450" y="1907450"/>
                <a:ext cx="26925" cy="20725"/>
              </a:xfrm>
              <a:custGeom>
                <a:rect b="b" l="l" r="r" t="t"/>
                <a:pathLst>
                  <a:path extrusionOk="0" h="829" w="1077">
                    <a:moveTo>
                      <a:pt x="646" y="1"/>
                    </a:moveTo>
                    <a:lnTo>
                      <a:pt x="581" y="11"/>
                    </a:lnTo>
                    <a:lnTo>
                      <a:pt x="517" y="44"/>
                    </a:lnTo>
                    <a:lnTo>
                      <a:pt x="452" y="76"/>
                    </a:lnTo>
                    <a:lnTo>
                      <a:pt x="377" y="130"/>
                    </a:lnTo>
                    <a:lnTo>
                      <a:pt x="205" y="269"/>
                    </a:lnTo>
                    <a:lnTo>
                      <a:pt x="1" y="420"/>
                    </a:lnTo>
                    <a:lnTo>
                      <a:pt x="205" y="570"/>
                    </a:lnTo>
                    <a:lnTo>
                      <a:pt x="366" y="710"/>
                    </a:lnTo>
                    <a:lnTo>
                      <a:pt x="442" y="764"/>
                    </a:lnTo>
                    <a:lnTo>
                      <a:pt x="506" y="807"/>
                    </a:lnTo>
                    <a:lnTo>
                      <a:pt x="571" y="829"/>
                    </a:lnTo>
                    <a:lnTo>
                      <a:pt x="625" y="829"/>
                    </a:lnTo>
                    <a:lnTo>
                      <a:pt x="678" y="796"/>
                    </a:lnTo>
                    <a:lnTo>
                      <a:pt x="743" y="764"/>
                    </a:lnTo>
                    <a:lnTo>
                      <a:pt x="797" y="710"/>
                    </a:lnTo>
                    <a:lnTo>
                      <a:pt x="861" y="656"/>
                    </a:lnTo>
                    <a:lnTo>
                      <a:pt x="969" y="527"/>
                    </a:lnTo>
                    <a:lnTo>
                      <a:pt x="1076" y="398"/>
                    </a:lnTo>
                    <a:lnTo>
                      <a:pt x="969" y="280"/>
                    </a:lnTo>
                    <a:lnTo>
                      <a:pt x="861" y="151"/>
                    </a:lnTo>
                    <a:lnTo>
                      <a:pt x="807" y="97"/>
                    </a:lnTo>
                    <a:lnTo>
                      <a:pt x="754" y="44"/>
                    </a:lnTo>
                    <a:lnTo>
                      <a:pt x="700" y="11"/>
                    </a:lnTo>
                    <a:lnTo>
                      <a:pt x="64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3"/>
              <p:cNvSpPr/>
              <p:nvPr/>
            </p:nvSpPr>
            <p:spPr>
              <a:xfrm>
                <a:off x="316875" y="1901000"/>
                <a:ext cx="21000" cy="27175"/>
              </a:xfrm>
              <a:custGeom>
                <a:rect b="b" l="l" r="r" t="t"/>
                <a:pathLst>
                  <a:path extrusionOk="0" h="1087" w="840">
                    <a:moveTo>
                      <a:pt x="452" y="0"/>
                    </a:moveTo>
                    <a:lnTo>
                      <a:pt x="280" y="216"/>
                    </a:lnTo>
                    <a:lnTo>
                      <a:pt x="140" y="388"/>
                    </a:lnTo>
                    <a:lnTo>
                      <a:pt x="87" y="463"/>
                    </a:lnTo>
                    <a:lnTo>
                      <a:pt x="33" y="527"/>
                    </a:lnTo>
                    <a:lnTo>
                      <a:pt x="11" y="592"/>
                    </a:lnTo>
                    <a:lnTo>
                      <a:pt x="1" y="656"/>
                    </a:lnTo>
                    <a:lnTo>
                      <a:pt x="11" y="721"/>
                    </a:lnTo>
                    <a:lnTo>
                      <a:pt x="33" y="796"/>
                    </a:lnTo>
                    <a:lnTo>
                      <a:pt x="76" y="861"/>
                    </a:lnTo>
                    <a:lnTo>
                      <a:pt x="140" y="936"/>
                    </a:lnTo>
                    <a:lnTo>
                      <a:pt x="194" y="1001"/>
                    </a:lnTo>
                    <a:lnTo>
                      <a:pt x="259" y="1044"/>
                    </a:lnTo>
                    <a:lnTo>
                      <a:pt x="312" y="1076"/>
                    </a:lnTo>
                    <a:lnTo>
                      <a:pt x="355" y="1087"/>
                    </a:lnTo>
                    <a:lnTo>
                      <a:pt x="431" y="1065"/>
                    </a:lnTo>
                    <a:lnTo>
                      <a:pt x="506" y="1044"/>
                    </a:lnTo>
                    <a:lnTo>
                      <a:pt x="581" y="1001"/>
                    </a:lnTo>
                    <a:lnTo>
                      <a:pt x="646" y="947"/>
                    </a:lnTo>
                    <a:lnTo>
                      <a:pt x="710" y="893"/>
                    </a:lnTo>
                    <a:lnTo>
                      <a:pt x="764" y="828"/>
                    </a:lnTo>
                    <a:lnTo>
                      <a:pt x="807" y="764"/>
                    </a:lnTo>
                    <a:lnTo>
                      <a:pt x="829" y="710"/>
                    </a:lnTo>
                    <a:lnTo>
                      <a:pt x="839" y="646"/>
                    </a:lnTo>
                    <a:lnTo>
                      <a:pt x="818" y="581"/>
                    </a:lnTo>
                    <a:lnTo>
                      <a:pt x="775" y="506"/>
                    </a:lnTo>
                    <a:lnTo>
                      <a:pt x="732" y="431"/>
                    </a:lnTo>
                    <a:lnTo>
                      <a:pt x="603" y="237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3"/>
              <p:cNvSpPr/>
              <p:nvPr/>
            </p:nvSpPr>
            <p:spPr>
              <a:xfrm>
                <a:off x="1496225" y="1198575"/>
                <a:ext cx="26100" cy="20450"/>
              </a:xfrm>
              <a:custGeom>
                <a:rect b="b" l="l" r="r" t="t"/>
                <a:pathLst>
                  <a:path extrusionOk="0" h="818" w="1044">
                    <a:moveTo>
                      <a:pt x="441" y="0"/>
                    </a:moveTo>
                    <a:lnTo>
                      <a:pt x="376" y="11"/>
                    </a:lnTo>
                    <a:lnTo>
                      <a:pt x="312" y="43"/>
                    </a:lnTo>
                    <a:lnTo>
                      <a:pt x="237" y="97"/>
                    </a:lnTo>
                    <a:lnTo>
                      <a:pt x="172" y="151"/>
                    </a:lnTo>
                    <a:lnTo>
                      <a:pt x="108" y="204"/>
                    </a:lnTo>
                    <a:lnTo>
                      <a:pt x="65" y="269"/>
                    </a:lnTo>
                    <a:lnTo>
                      <a:pt x="22" y="333"/>
                    </a:lnTo>
                    <a:lnTo>
                      <a:pt x="0" y="409"/>
                    </a:lnTo>
                    <a:lnTo>
                      <a:pt x="0" y="452"/>
                    </a:lnTo>
                    <a:lnTo>
                      <a:pt x="22" y="505"/>
                    </a:lnTo>
                    <a:lnTo>
                      <a:pt x="65" y="581"/>
                    </a:lnTo>
                    <a:lnTo>
                      <a:pt x="118" y="645"/>
                    </a:lnTo>
                    <a:lnTo>
                      <a:pt x="183" y="710"/>
                    </a:lnTo>
                    <a:lnTo>
                      <a:pt x="247" y="763"/>
                    </a:lnTo>
                    <a:lnTo>
                      <a:pt x="312" y="796"/>
                    </a:lnTo>
                    <a:lnTo>
                      <a:pt x="366" y="817"/>
                    </a:lnTo>
                    <a:lnTo>
                      <a:pt x="430" y="806"/>
                    </a:lnTo>
                    <a:lnTo>
                      <a:pt x="505" y="785"/>
                    </a:lnTo>
                    <a:lnTo>
                      <a:pt x="570" y="753"/>
                    </a:lnTo>
                    <a:lnTo>
                      <a:pt x="645" y="699"/>
                    </a:lnTo>
                    <a:lnTo>
                      <a:pt x="828" y="570"/>
                    </a:lnTo>
                    <a:lnTo>
                      <a:pt x="1043" y="430"/>
                    </a:lnTo>
                    <a:lnTo>
                      <a:pt x="849" y="269"/>
                    </a:lnTo>
                    <a:lnTo>
                      <a:pt x="688" y="118"/>
                    </a:lnTo>
                    <a:lnTo>
                      <a:pt x="613" y="65"/>
                    </a:lnTo>
                    <a:lnTo>
                      <a:pt x="548" y="22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3"/>
              <p:cNvSpPr/>
              <p:nvPr/>
            </p:nvSpPr>
            <p:spPr>
              <a:xfrm>
                <a:off x="1023350" y="1198575"/>
                <a:ext cx="26100" cy="20450"/>
              </a:xfrm>
              <a:custGeom>
                <a:rect b="b" l="l" r="r" t="t"/>
                <a:pathLst>
                  <a:path extrusionOk="0" h="818" w="1044">
                    <a:moveTo>
                      <a:pt x="431" y="0"/>
                    </a:moveTo>
                    <a:lnTo>
                      <a:pt x="366" y="22"/>
                    </a:lnTo>
                    <a:lnTo>
                      <a:pt x="302" y="54"/>
                    </a:lnTo>
                    <a:lnTo>
                      <a:pt x="226" y="97"/>
                    </a:lnTo>
                    <a:lnTo>
                      <a:pt x="173" y="151"/>
                    </a:lnTo>
                    <a:lnTo>
                      <a:pt x="108" y="215"/>
                    </a:lnTo>
                    <a:lnTo>
                      <a:pt x="65" y="290"/>
                    </a:lnTo>
                    <a:lnTo>
                      <a:pt x="22" y="355"/>
                    </a:lnTo>
                    <a:lnTo>
                      <a:pt x="0" y="419"/>
                    </a:lnTo>
                    <a:lnTo>
                      <a:pt x="0" y="473"/>
                    </a:lnTo>
                    <a:lnTo>
                      <a:pt x="33" y="527"/>
                    </a:lnTo>
                    <a:lnTo>
                      <a:pt x="76" y="591"/>
                    </a:lnTo>
                    <a:lnTo>
                      <a:pt x="130" y="656"/>
                    </a:lnTo>
                    <a:lnTo>
                      <a:pt x="194" y="720"/>
                    </a:lnTo>
                    <a:lnTo>
                      <a:pt x="269" y="763"/>
                    </a:lnTo>
                    <a:lnTo>
                      <a:pt x="334" y="806"/>
                    </a:lnTo>
                    <a:lnTo>
                      <a:pt x="388" y="817"/>
                    </a:lnTo>
                    <a:lnTo>
                      <a:pt x="452" y="806"/>
                    </a:lnTo>
                    <a:lnTo>
                      <a:pt x="527" y="785"/>
                    </a:lnTo>
                    <a:lnTo>
                      <a:pt x="592" y="742"/>
                    </a:lnTo>
                    <a:lnTo>
                      <a:pt x="667" y="688"/>
                    </a:lnTo>
                    <a:lnTo>
                      <a:pt x="839" y="559"/>
                    </a:lnTo>
                    <a:lnTo>
                      <a:pt x="1044" y="409"/>
                    </a:lnTo>
                    <a:lnTo>
                      <a:pt x="839" y="247"/>
                    </a:lnTo>
                    <a:lnTo>
                      <a:pt x="678" y="108"/>
                    </a:lnTo>
                    <a:lnTo>
                      <a:pt x="603" y="54"/>
                    </a:lnTo>
                    <a:lnTo>
                      <a:pt x="538" y="22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3"/>
              <p:cNvSpPr/>
              <p:nvPr/>
            </p:nvSpPr>
            <p:spPr>
              <a:xfrm>
                <a:off x="786525" y="3008825"/>
                <a:ext cx="26100" cy="20175"/>
              </a:xfrm>
              <a:custGeom>
                <a:rect b="b" l="l" r="r" t="t"/>
                <a:pathLst>
                  <a:path extrusionOk="0" h="807" w="1044">
                    <a:moveTo>
                      <a:pt x="441" y="0"/>
                    </a:moveTo>
                    <a:lnTo>
                      <a:pt x="387" y="22"/>
                    </a:lnTo>
                    <a:lnTo>
                      <a:pt x="333" y="54"/>
                    </a:lnTo>
                    <a:lnTo>
                      <a:pt x="269" y="97"/>
                    </a:lnTo>
                    <a:lnTo>
                      <a:pt x="215" y="151"/>
                    </a:lnTo>
                    <a:lnTo>
                      <a:pt x="108" y="280"/>
                    </a:lnTo>
                    <a:lnTo>
                      <a:pt x="0" y="388"/>
                    </a:lnTo>
                    <a:lnTo>
                      <a:pt x="97" y="517"/>
                    </a:lnTo>
                    <a:lnTo>
                      <a:pt x="204" y="646"/>
                    </a:lnTo>
                    <a:lnTo>
                      <a:pt x="258" y="699"/>
                    </a:lnTo>
                    <a:lnTo>
                      <a:pt x="301" y="753"/>
                    </a:lnTo>
                    <a:lnTo>
                      <a:pt x="366" y="785"/>
                    </a:lnTo>
                    <a:lnTo>
                      <a:pt x="419" y="807"/>
                    </a:lnTo>
                    <a:lnTo>
                      <a:pt x="473" y="807"/>
                    </a:lnTo>
                    <a:lnTo>
                      <a:pt x="538" y="785"/>
                    </a:lnTo>
                    <a:lnTo>
                      <a:pt x="602" y="742"/>
                    </a:lnTo>
                    <a:lnTo>
                      <a:pt x="678" y="699"/>
                    </a:lnTo>
                    <a:lnTo>
                      <a:pt x="839" y="570"/>
                    </a:lnTo>
                    <a:lnTo>
                      <a:pt x="1043" y="420"/>
                    </a:lnTo>
                    <a:lnTo>
                      <a:pt x="850" y="269"/>
                    </a:lnTo>
                    <a:lnTo>
                      <a:pt x="699" y="129"/>
                    </a:lnTo>
                    <a:lnTo>
                      <a:pt x="624" y="76"/>
                    </a:lnTo>
                    <a:lnTo>
                      <a:pt x="559" y="33"/>
                    </a:lnTo>
                    <a:lnTo>
                      <a:pt x="505" y="1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3"/>
              <p:cNvSpPr/>
              <p:nvPr/>
            </p:nvSpPr>
            <p:spPr>
              <a:xfrm>
                <a:off x="1574450" y="3087600"/>
                <a:ext cx="23675" cy="18300"/>
              </a:xfrm>
              <a:custGeom>
                <a:rect b="b" l="l" r="r" t="t"/>
                <a:pathLst>
                  <a:path extrusionOk="0" h="732" w="947">
                    <a:moveTo>
                      <a:pt x="398" y="0"/>
                    </a:moveTo>
                    <a:lnTo>
                      <a:pt x="344" y="22"/>
                    </a:lnTo>
                    <a:lnTo>
                      <a:pt x="290" y="65"/>
                    </a:lnTo>
                    <a:lnTo>
                      <a:pt x="237" y="108"/>
                    </a:lnTo>
                    <a:lnTo>
                      <a:pt x="194" y="161"/>
                    </a:lnTo>
                    <a:lnTo>
                      <a:pt x="97" y="290"/>
                    </a:lnTo>
                    <a:lnTo>
                      <a:pt x="0" y="409"/>
                    </a:lnTo>
                    <a:lnTo>
                      <a:pt x="97" y="505"/>
                    </a:lnTo>
                    <a:lnTo>
                      <a:pt x="204" y="613"/>
                    </a:lnTo>
                    <a:lnTo>
                      <a:pt x="258" y="656"/>
                    </a:lnTo>
                    <a:lnTo>
                      <a:pt x="301" y="699"/>
                    </a:lnTo>
                    <a:lnTo>
                      <a:pt x="355" y="720"/>
                    </a:lnTo>
                    <a:lnTo>
                      <a:pt x="409" y="731"/>
                    </a:lnTo>
                    <a:lnTo>
                      <a:pt x="463" y="731"/>
                    </a:lnTo>
                    <a:lnTo>
                      <a:pt x="516" y="710"/>
                    </a:lnTo>
                    <a:lnTo>
                      <a:pt x="570" y="667"/>
                    </a:lnTo>
                    <a:lnTo>
                      <a:pt x="635" y="624"/>
                    </a:lnTo>
                    <a:lnTo>
                      <a:pt x="774" y="495"/>
                    </a:lnTo>
                    <a:lnTo>
                      <a:pt x="946" y="355"/>
                    </a:lnTo>
                    <a:lnTo>
                      <a:pt x="764" y="226"/>
                    </a:lnTo>
                    <a:lnTo>
                      <a:pt x="613" y="108"/>
                    </a:lnTo>
                    <a:lnTo>
                      <a:pt x="549" y="54"/>
                    </a:lnTo>
                    <a:lnTo>
                      <a:pt x="495" y="22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3"/>
              <p:cNvSpPr/>
              <p:nvPr/>
            </p:nvSpPr>
            <p:spPr>
              <a:xfrm>
                <a:off x="317950" y="2458550"/>
                <a:ext cx="18575" cy="23675"/>
              </a:xfrm>
              <a:custGeom>
                <a:rect b="b" l="l" r="r" t="t"/>
                <a:pathLst>
                  <a:path extrusionOk="0" h="947" w="743">
                    <a:moveTo>
                      <a:pt x="420" y="0"/>
                    </a:moveTo>
                    <a:lnTo>
                      <a:pt x="302" y="97"/>
                    </a:lnTo>
                    <a:lnTo>
                      <a:pt x="173" y="194"/>
                    </a:lnTo>
                    <a:lnTo>
                      <a:pt x="119" y="237"/>
                    </a:lnTo>
                    <a:lnTo>
                      <a:pt x="65" y="290"/>
                    </a:lnTo>
                    <a:lnTo>
                      <a:pt x="33" y="344"/>
                    </a:lnTo>
                    <a:lnTo>
                      <a:pt x="11" y="398"/>
                    </a:lnTo>
                    <a:lnTo>
                      <a:pt x="1" y="441"/>
                    </a:lnTo>
                    <a:lnTo>
                      <a:pt x="22" y="495"/>
                    </a:lnTo>
                    <a:lnTo>
                      <a:pt x="54" y="549"/>
                    </a:lnTo>
                    <a:lnTo>
                      <a:pt x="108" y="613"/>
                    </a:lnTo>
                    <a:lnTo>
                      <a:pt x="226" y="764"/>
                    </a:lnTo>
                    <a:lnTo>
                      <a:pt x="355" y="946"/>
                    </a:lnTo>
                    <a:lnTo>
                      <a:pt x="495" y="785"/>
                    </a:lnTo>
                    <a:lnTo>
                      <a:pt x="624" y="645"/>
                    </a:lnTo>
                    <a:lnTo>
                      <a:pt x="667" y="581"/>
                    </a:lnTo>
                    <a:lnTo>
                      <a:pt x="710" y="527"/>
                    </a:lnTo>
                    <a:lnTo>
                      <a:pt x="732" y="473"/>
                    </a:lnTo>
                    <a:lnTo>
                      <a:pt x="743" y="419"/>
                    </a:lnTo>
                    <a:lnTo>
                      <a:pt x="732" y="366"/>
                    </a:lnTo>
                    <a:lnTo>
                      <a:pt x="700" y="312"/>
                    </a:lnTo>
                    <a:lnTo>
                      <a:pt x="667" y="258"/>
                    </a:lnTo>
                    <a:lnTo>
                      <a:pt x="624" y="215"/>
                    </a:lnTo>
                    <a:lnTo>
                      <a:pt x="517" y="108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3"/>
              <p:cNvSpPr/>
              <p:nvPr/>
            </p:nvSpPr>
            <p:spPr>
              <a:xfrm>
                <a:off x="946475" y="3087050"/>
                <a:ext cx="18300" cy="23675"/>
              </a:xfrm>
              <a:custGeom>
                <a:rect b="b" l="l" r="r" t="t"/>
                <a:pathLst>
                  <a:path extrusionOk="0" h="947" w="732">
                    <a:moveTo>
                      <a:pt x="409" y="1"/>
                    </a:moveTo>
                    <a:lnTo>
                      <a:pt x="290" y="97"/>
                    </a:lnTo>
                    <a:lnTo>
                      <a:pt x="172" y="183"/>
                    </a:lnTo>
                    <a:lnTo>
                      <a:pt x="118" y="237"/>
                    </a:lnTo>
                    <a:lnTo>
                      <a:pt x="65" y="291"/>
                    </a:lnTo>
                    <a:lnTo>
                      <a:pt x="32" y="345"/>
                    </a:lnTo>
                    <a:lnTo>
                      <a:pt x="0" y="398"/>
                    </a:lnTo>
                    <a:lnTo>
                      <a:pt x="0" y="441"/>
                    </a:lnTo>
                    <a:lnTo>
                      <a:pt x="22" y="495"/>
                    </a:lnTo>
                    <a:lnTo>
                      <a:pt x="54" y="549"/>
                    </a:lnTo>
                    <a:lnTo>
                      <a:pt x="97" y="613"/>
                    </a:lnTo>
                    <a:lnTo>
                      <a:pt x="215" y="764"/>
                    </a:lnTo>
                    <a:lnTo>
                      <a:pt x="344" y="947"/>
                    </a:lnTo>
                    <a:lnTo>
                      <a:pt x="495" y="775"/>
                    </a:lnTo>
                    <a:lnTo>
                      <a:pt x="613" y="646"/>
                    </a:lnTo>
                    <a:lnTo>
                      <a:pt x="667" y="581"/>
                    </a:lnTo>
                    <a:lnTo>
                      <a:pt x="710" y="527"/>
                    </a:lnTo>
                    <a:lnTo>
                      <a:pt x="731" y="474"/>
                    </a:lnTo>
                    <a:lnTo>
                      <a:pt x="731" y="420"/>
                    </a:lnTo>
                    <a:lnTo>
                      <a:pt x="721" y="366"/>
                    </a:lnTo>
                    <a:lnTo>
                      <a:pt x="699" y="312"/>
                    </a:lnTo>
                    <a:lnTo>
                      <a:pt x="667" y="259"/>
                    </a:lnTo>
                    <a:lnTo>
                      <a:pt x="613" y="205"/>
                    </a:lnTo>
                    <a:lnTo>
                      <a:pt x="516" y="108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3"/>
              <p:cNvSpPr/>
              <p:nvPr/>
            </p:nvSpPr>
            <p:spPr>
              <a:xfrm>
                <a:off x="395375" y="1671700"/>
                <a:ext cx="25025" cy="19375"/>
              </a:xfrm>
              <a:custGeom>
                <a:rect b="b" l="l" r="r" t="t"/>
                <a:pathLst>
                  <a:path extrusionOk="0" h="775" w="1001">
                    <a:moveTo>
                      <a:pt x="388" y="0"/>
                    </a:moveTo>
                    <a:lnTo>
                      <a:pt x="334" y="11"/>
                    </a:lnTo>
                    <a:lnTo>
                      <a:pt x="269" y="43"/>
                    </a:lnTo>
                    <a:lnTo>
                      <a:pt x="205" y="86"/>
                    </a:lnTo>
                    <a:lnTo>
                      <a:pt x="140" y="140"/>
                    </a:lnTo>
                    <a:lnTo>
                      <a:pt x="87" y="194"/>
                    </a:lnTo>
                    <a:lnTo>
                      <a:pt x="44" y="248"/>
                    </a:lnTo>
                    <a:lnTo>
                      <a:pt x="11" y="301"/>
                    </a:lnTo>
                    <a:lnTo>
                      <a:pt x="1" y="344"/>
                    </a:lnTo>
                    <a:lnTo>
                      <a:pt x="22" y="409"/>
                    </a:lnTo>
                    <a:lnTo>
                      <a:pt x="54" y="484"/>
                    </a:lnTo>
                    <a:lnTo>
                      <a:pt x="97" y="549"/>
                    </a:lnTo>
                    <a:lnTo>
                      <a:pt x="140" y="613"/>
                    </a:lnTo>
                    <a:lnTo>
                      <a:pt x="194" y="667"/>
                    </a:lnTo>
                    <a:lnTo>
                      <a:pt x="259" y="721"/>
                    </a:lnTo>
                    <a:lnTo>
                      <a:pt x="312" y="753"/>
                    </a:lnTo>
                    <a:lnTo>
                      <a:pt x="377" y="774"/>
                    </a:lnTo>
                    <a:lnTo>
                      <a:pt x="431" y="774"/>
                    </a:lnTo>
                    <a:lnTo>
                      <a:pt x="484" y="753"/>
                    </a:lnTo>
                    <a:lnTo>
                      <a:pt x="549" y="721"/>
                    </a:lnTo>
                    <a:lnTo>
                      <a:pt x="624" y="667"/>
                    </a:lnTo>
                    <a:lnTo>
                      <a:pt x="796" y="549"/>
                    </a:lnTo>
                    <a:lnTo>
                      <a:pt x="1001" y="398"/>
                    </a:lnTo>
                    <a:lnTo>
                      <a:pt x="796" y="258"/>
                    </a:lnTo>
                    <a:lnTo>
                      <a:pt x="646" y="129"/>
                    </a:lnTo>
                    <a:lnTo>
                      <a:pt x="570" y="75"/>
                    </a:lnTo>
                    <a:lnTo>
                      <a:pt x="506" y="32"/>
                    </a:lnTo>
                    <a:lnTo>
                      <a:pt x="441" y="1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3"/>
              <p:cNvSpPr/>
              <p:nvPr/>
            </p:nvSpPr>
            <p:spPr>
              <a:xfrm>
                <a:off x="2125000" y="1666325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398" y="0"/>
                    </a:moveTo>
                    <a:lnTo>
                      <a:pt x="248" y="194"/>
                    </a:lnTo>
                    <a:lnTo>
                      <a:pt x="119" y="355"/>
                    </a:lnTo>
                    <a:lnTo>
                      <a:pt x="76" y="430"/>
                    </a:lnTo>
                    <a:lnTo>
                      <a:pt x="33" y="495"/>
                    </a:lnTo>
                    <a:lnTo>
                      <a:pt x="11" y="559"/>
                    </a:lnTo>
                    <a:lnTo>
                      <a:pt x="0" y="613"/>
                    </a:lnTo>
                    <a:lnTo>
                      <a:pt x="11" y="667"/>
                    </a:lnTo>
                    <a:lnTo>
                      <a:pt x="43" y="731"/>
                    </a:lnTo>
                    <a:lnTo>
                      <a:pt x="86" y="796"/>
                    </a:lnTo>
                    <a:lnTo>
                      <a:pt x="140" y="860"/>
                    </a:lnTo>
                    <a:lnTo>
                      <a:pt x="205" y="914"/>
                    </a:lnTo>
                    <a:lnTo>
                      <a:pt x="258" y="957"/>
                    </a:lnTo>
                    <a:lnTo>
                      <a:pt x="312" y="979"/>
                    </a:lnTo>
                    <a:lnTo>
                      <a:pt x="355" y="989"/>
                    </a:lnTo>
                    <a:lnTo>
                      <a:pt x="420" y="968"/>
                    </a:lnTo>
                    <a:lnTo>
                      <a:pt x="484" y="936"/>
                    </a:lnTo>
                    <a:lnTo>
                      <a:pt x="559" y="903"/>
                    </a:lnTo>
                    <a:lnTo>
                      <a:pt x="624" y="850"/>
                    </a:lnTo>
                    <a:lnTo>
                      <a:pt x="678" y="796"/>
                    </a:lnTo>
                    <a:lnTo>
                      <a:pt x="721" y="731"/>
                    </a:lnTo>
                    <a:lnTo>
                      <a:pt x="753" y="678"/>
                    </a:lnTo>
                    <a:lnTo>
                      <a:pt x="774" y="613"/>
                    </a:lnTo>
                    <a:lnTo>
                      <a:pt x="774" y="559"/>
                    </a:lnTo>
                    <a:lnTo>
                      <a:pt x="753" y="506"/>
                    </a:lnTo>
                    <a:lnTo>
                      <a:pt x="721" y="441"/>
                    </a:lnTo>
                    <a:lnTo>
                      <a:pt x="667" y="366"/>
                    </a:lnTo>
                    <a:lnTo>
                      <a:pt x="538" y="204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3"/>
              <p:cNvSpPr/>
              <p:nvPr/>
            </p:nvSpPr>
            <p:spPr>
              <a:xfrm>
                <a:off x="2125000" y="2617150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420" y="0"/>
                    </a:moveTo>
                    <a:lnTo>
                      <a:pt x="355" y="22"/>
                    </a:lnTo>
                    <a:lnTo>
                      <a:pt x="291" y="54"/>
                    </a:lnTo>
                    <a:lnTo>
                      <a:pt x="226" y="97"/>
                    </a:lnTo>
                    <a:lnTo>
                      <a:pt x="162" y="151"/>
                    </a:lnTo>
                    <a:lnTo>
                      <a:pt x="97" y="205"/>
                    </a:lnTo>
                    <a:lnTo>
                      <a:pt x="54" y="269"/>
                    </a:lnTo>
                    <a:lnTo>
                      <a:pt x="22" y="323"/>
                    </a:lnTo>
                    <a:lnTo>
                      <a:pt x="0" y="387"/>
                    </a:lnTo>
                    <a:lnTo>
                      <a:pt x="11" y="441"/>
                    </a:lnTo>
                    <a:lnTo>
                      <a:pt x="33" y="495"/>
                    </a:lnTo>
                    <a:lnTo>
                      <a:pt x="65" y="560"/>
                    </a:lnTo>
                    <a:lnTo>
                      <a:pt x="119" y="635"/>
                    </a:lnTo>
                    <a:lnTo>
                      <a:pt x="248" y="796"/>
                    </a:lnTo>
                    <a:lnTo>
                      <a:pt x="398" y="990"/>
                    </a:lnTo>
                    <a:lnTo>
                      <a:pt x="538" y="796"/>
                    </a:lnTo>
                    <a:lnTo>
                      <a:pt x="656" y="635"/>
                    </a:lnTo>
                    <a:lnTo>
                      <a:pt x="710" y="560"/>
                    </a:lnTo>
                    <a:lnTo>
                      <a:pt x="742" y="495"/>
                    </a:lnTo>
                    <a:lnTo>
                      <a:pt x="774" y="430"/>
                    </a:lnTo>
                    <a:lnTo>
                      <a:pt x="774" y="377"/>
                    </a:lnTo>
                    <a:lnTo>
                      <a:pt x="764" y="312"/>
                    </a:lnTo>
                    <a:lnTo>
                      <a:pt x="731" y="258"/>
                    </a:lnTo>
                    <a:lnTo>
                      <a:pt x="688" y="194"/>
                    </a:lnTo>
                    <a:lnTo>
                      <a:pt x="635" y="129"/>
                    </a:lnTo>
                    <a:lnTo>
                      <a:pt x="581" y="76"/>
                    </a:lnTo>
                    <a:lnTo>
                      <a:pt x="516" y="33"/>
                    </a:lnTo>
                    <a:lnTo>
                      <a:pt x="463" y="1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3"/>
              <p:cNvSpPr/>
              <p:nvPr/>
            </p:nvSpPr>
            <p:spPr>
              <a:xfrm>
                <a:off x="1733050" y="1279750"/>
                <a:ext cx="24750" cy="19375"/>
              </a:xfrm>
              <a:custGeom>
                <a:rect b="b" l="l" r="r" t="t"/>
                <a:pathLst>
                  <a:path extrusionOk="0" h="775" w="990">
                    <a:moveTo>
                      <a:pt x="344" y="0"/>
                    </a:moveTo>
                    <a:lnTo>
                      <a:pt x="280" y="33"/>
                    </a:lnTo>
                    <a:lnTo>
                      <a:pt x="205" y="76"/>
                    </a:lnTo>
                    <a:lnTo>
                      <a:pt x="140" y="119"/>
                    </a:lnTo>
                    <a:lnTo>
                      <a:pt x="86" y="172"/>
                    </a:lnTo>
                    <a:lnTo>
                      <a:pt x="43" y="237"/>
                    </a:lnTo>
                    <a:lnTo>
                      <a:pt x="11" y="280"/>
                    </a:lnTo>
                    <a:lnTo>
                      <a:pt x="0" y="334"/>
                    </a:lnTo>
                    <a:lnTo>
                      <a:pt x="22" y="398"/>
                    </a:lnTo>
                    <a:lnTo>
                      <a:pt x="43" y="463"/>
                    </a:lnTo>
                    <a:lnTo>
                      <a:pt x="86" y="538"/>
                    </a:lnTo>
                    <a:lnTo>
                      <a:pt x="129" y="603"/>
                    </a:lnTo>
                    <a:lnTo>
                      <a:pt x="183" y="656"/>
                    </a:lnTo>
                    <a:lnTo>
                      <a:pt x="237" y="710"/>
                    </a:lnTo>
                    <a:lnTo>
                      <a:pt x="291" y="753"/>
                    </a:lnTo>
                    <a:lnTo>
                      <a:pt x="355" y="775"/>
                    </a:lnTo>
                    <a:lnTo>
                      <a:pt x="409" y="775"/>
                    </a:lnTo>
                    <a:lnTo>
                      <a:pt x="463" y="753"/>
                    </a:lnTo>
                    <a:lnTo>
                      <a:pt x="538" y="721"/>
                    </a:lnTo>
                    <a:lnTo>
                      <a:pt x="613" y="678"/>
                    </a:lnTo>
                    <a:lnTo>
                      <a:pt x="785" y="549"/>
                    </a:lnTo>
                    <a:lnTo>
                      <a:pt x="990" y="420"/>
                    </a:lnTo>
                    <a:lnTo>
                      <a:pt x="796" y="269"/>
                    </a:lnTo>
                    <a:lnTo>
                      <a:pt x="646" y="129"/>
                    </a:lnTo>
                    <a:lnTo>
                      <a:pt x="581" y="76"/>
                    </a:lnTo>
                    <a:lnTo>
                      <a:pt x="517" y="33"/>
                    </a:lnTo>
                    <a:lnTo>
                      <a:pt x="452" y="11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790550" y="1279750"/>
                <a:ext cx="24475" cy="19375"/>
              </a:xfrm>
              <a:custGeom>
                <a:rect b="b" l="l" r="r" t="t"/>
                <a:pathLst>
                  <a:path extrusionOk="0" h="775" w="979">
                    <a:moveTo>
                      <a:pt x="334" y="0"/>
                    </a:moveTo>
                    <a:lnTo>
                      <a:pt x="269" y="33"/>
                    </a:lnTo>
                    <a:lnTo>
                      <a:pt x="205" y="76"/>
                    </a:lnTo>
                    <a:lnTo>
                      <a:pt x="140" y="119"/>
                    </a:lnTo>
                    <a:lnTo>
                      <a:pt x="76" y="183"/>
                    </a:lnTo>
                    <a:lnTo>
                      <a:pt x="33" y="237"/>
                    </a:lnTo>
                    <a:lnTo>
                      <a:pt x="0" y="291"/>
                    </a:lnTo>
                    <a:lnTo>
                      <a:pt x="0" y="334"/>
                    </a:lnTo>
                    <a:lnTo>
                      <a:pt x="11" y="398"/>
                    </a:lnTo>
                    <a:lnTo>
                      <a:pt x="43" y="463"/>
                    </a:lnTo>
                    <a:lnTo>
                      <a:pt x="76" y="538"/>
                    </a:lnTo>
                    <a:lnTo>
                      <a:pt x="119" y="603"/>
                    </a:lnTo>
                    <a:lnTo>
                      <a:pt x="172" y="656"/>
                    </a:lnTo>
                    <a:lnTo>
                      <a:pt x="237" y="710"/>
                    </a:lnTo>
                    <a:lnTo>
                      <a:pt x="291" y="753"/>
                    </a:lnTo>
                    <a:lnTo>
                      <a:pt x="344" y="775"/>
                    </a:lnTo>
                    <a:lnTo>
                      <a:pt x="409" y="775"/>
                    </a:lnTo>
                    <a:lnTo>
                      <a:pt x="463" y="753"/>
                    </a:lnTo>
                    <a:lnTo>
                      <a:pt x="527" y="721"/>
                    </a:lnTo>
                    <a:lnTo>
                      <a:pt x="603" y="667"/>
                    </a:lnTo>
                    <a:lnTo>
                      <a:pt x="775" y="549"/>
                    </a:lnTo>
                    <a:lnTo>
                      <a:pt x="979" y="409"/>
                    </a:lnTo>
                    <a:lnTo>
                      <a:pt x="796" y="258"/>
                    </a:lnTo>
                    <a:lnTo>
                      <a:pt x="635" y="129"/>
                    </a:lnTo>
                    <a:lnTo>
                      <a:pt x="570" y="76"/>
                    </a:lnTo>
                    <a:lnTo>
                      <a:pt x="506" y="33"/>
                    </a:lnTo>
                    <a:lnTo>
                      <a:pt x="441" y="1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1733050" y="3003725"/>
                <a:ext cx="19375" cy="24750"/>
              </a:xfrm>
              <a:custGeom>
                <a:rect b="b" l="l" r="r" t="t"/>
                <a:pathLst>
                  <a:path extrusionOk="0" h="990" w="775">
                    <a:moveTo>
                      <a:pt x="387" y="0"/>
                    </a:moveTo>
                    <a:lnTo>
                      <a:pt x="248" y="204"/>
                    </a:lnTo>
                    <a:lnTo>
                      <a:pt x="119" y="366"/>
                    </a:lnTo>
                    <a:lnTo>
                      <a:pt x="65" y="430"/>
                    </a:lnTo>
                    <a:lnTo>
                      <a:pt x="33" y="495"/>
                    </a:lnTo>
                    <a:lnTo>
                      <a:pt x="11" y="559"/>
                    </a:lnTo>
                    <a:lnTo>
                      <a:pt x="0" y="624"/>
                    </a:lnTo>
                    <a:lnTo>
                      <a:pt x="11" y="678"/>
                    </a:lnTo>
                    <a:lnTo>
                      <a:pt x="43" y="742"/>
                    </a:lnTo>
                    <a:lnTo>
                      <a:pt x="86" y="807"/>
                    </a:lnTo>
                    <a:lnTo>
                      <a:pt x="140" y="860"/>
                    </a:lnTo>
                    <a:lnTo>
                      <a:pt x="194" y="925"/>
                    </a:lnTo>
                    <a:lnTo>
                      <a:pt x="248" y="968"/>
                    </a:lnTo>
                    <a:lnTo>
                      <a:pt x="301" y="989"/>
                    </a:lnTo>
                    <a:lnTo>
                      <a:pt x="355" y="989"/>
                    </a:lnTo>
                    <a:lnTo>
                      <a:pt x="420" y="979"/>
                    </a:lnTo>
                    <a:lnTo>
                      <a:pt x="484" y="946"/>
                    </a:lnTo>
                    <a:lnTo>
                      <a:pt x="549" y="903"/>
                    </a:lnTo>
                    <a:lnTo>
                      <a:pt x="613" y="850"/>
                    </a:lnTo>
                    <a:lnTo>
                      <a:pt x="667" y="796"/>
                    </a:lnTo>
                    <a:lnTo>
                      <a:pt x="721" y="742"/>
                    </a:lnTo>
                    <a:lnTo>
                      <a:pt x="753" y="678"/>
                    </a:lnTo>
                    <a:lnTo>
                      <a:pt x="775" y="624"/>
                    </a:lnTo>
                    <a:lnTo>
                      <a:pt x="764" y="570"/>
                    </a:lnTo>
                    <a:lnTo>
                      <a:pt x="742" y="506"/>
                    </a:lnTo>
                    <a:lnTo>
                      <a:pt x="710" y="441"/>
                    </a:lnTo>
                    <a:lnTo>
                      <a:pt x="656" y="366"/>
                    </a:lnTo>
                    <a:lnTo>
                      <a:pt x="538" y="20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317675" y="1830825"/>
                <a:ext cx="23425" cy="18325"/>
              </a:xfrm>
              <a:custGeom>
                <a:rect b="b" l="l" r="r" t="t"/>
                <a:pathLst>
                  <a:path extrusionOk="0" h="733" w="937">
                    <a:moveTo>
                      <a:pt x="420" y="1"/>
                    </a:moveTo>
                    <a:lnTo>
                      <a:pt x="366" y="12"/>
                    </a:lnTo>
                    <a:lnTo>
                      <a:pt x="313" y="33"/>
                    </a:lnTo>
                    <a:lnTo>
                      <a:pt x="259" y="65"/>
                    </a:lnTo>
                    <a:lnTo>
                      <a:pt x="205" y="108"/>
                    </a:lnTo>
                    <a:lnTo>
                      <a:pt x="108" y="216"/>
                    </a:lnTo>
                    <a:lnTo>
                      <a:pt x="1" y="313"/>
                    </a:lnTo>
                    <a:lnTo>
                      <a:pt x="87" y="431"/>
                    </a:lnTo>
                    <a:lnTo>
                      <a:pt x="173" y="560"/>
                    </a:lnTo>
                    <a:lnTo>
                      <a:pt x="227" y="614"/>
                    </a:lnTo>
                    <a:lnTo>
                      <a:pt x="270" y="668"/>
                    </a:lnTo>
                    <a:lnTo>
                      <a:pt x="323" y="700"/>
                    </a:lnTo>
                    <a:lnTo>
                      <a:pt x="377" y="732"/>
                    </a:lnTo>
                    <a:lnTo>
                      <a:pt x="420" y="732"/>
                    </a:lnTo>
                    <a:lnTo>
                      <a:pt x="474" y="721"/>
                    </a:lnTo>
                    <a:lnTo>
                      <a:pt x="539" y="689"/>
                    </a:lnTo>
                    <a:lnTo>
                      <a:pt x="603" y="635"/>
                    </a:lnTo>
                    <a:lnTo>
                      <a:pt x="754" y="528"/>
                    </a:lnTo>
                    <a:lnTo>
                      <a:pt x="936" y="399"/>
                    </a:lnTo>
                    <a:lnTo>
                      <a:pt x="775" y="259"/>
                    </a:lnTo>
                    <a:lnTo>
                      <a:pt x="646" y="130"/>
                    </a:lnTo>
                    <a:lnTo>
                      <a:pt x="582" y="76"/>
                    </a:lnTo>
                    <a:lnTo>
                      <a:pt x="528" y="33"/>
                    </a:lnTo>
                    <a:lnTo>
                      <a:pt x="474" y="12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870400" y="3088675"/>
                <a:ext cx="15075" cy="19375"/>
              </a:xfrm>
              <a:custGeom>
                <a:rect b="b" l="l" r="r" t="t"/>
                <a:pathLst>
                  <a:path extrusionOk="0" h="775" w="603">
                    <a:moveTo>
                      <a:pt x="333" y="0"/>
                    </a:moveTo>
                    <a:lnTo>
                      <a:pt x="237" y="86"/>
                    </a:lnTo>
                    <a:lnTo>
                      <a:pt x="129" y="161"/>
                    </a:lnTo>
                    <a:lnTo>
                      <a:pt x="43" y="247"/>
                    </a:lnTo>
                    <a:lnTo>
                      <a:pt x="11" y="290"/>
                    </a:lnTo>
                    <a:lnTo>
                      <a:pt x="0" y="344"/>
                    </a:lnTo>
                    <a:lnTo>
                      <a:pt x="0" y="376"/>
                    </a:lnTo>
                    <a:lnTo>
                      <a:pt x="11" y="419"/>
                    </a:lnTo>
                    <a:lnTo>
                      <a:pt x="75" y="516"/>
                    </a:lnTo>
                    <a:lnTo>
                      <a:pt x="183" y="634"/>
                    </a:lnTo>
                    <a:lnTo>
                      <a:pt x="290" y="774"/>
                    </a:lnTo>
                    <a:lnTo>
                      <a:pt x="409" y="645"/>
                    </a:lnTo>
                    <a:lnTo>
                      <a:pt x="505" y="527"/>
                    </a:lnTo>
                    <a:lnTo>
                      <a:pt x="548" y="473"/>
                    </a:lnTo>
                    <a:lnTo>
                      <a:pt x="581" y="430"/>
                    </a:lnTo>
                    <a:lnTo>
                      <a:pt x="602" y="387"/>
                    </a:lnTo>
                    <a:lnTo>
                      <a:pt x="602" y="344"/>
                    </a:lnTo>
                    <a:lnTo>
                      <a:pt x="591" y="301"/>
                    </a:lnTo>
                    <a:lnTo>
                      <a:pt x="570" y="258"/>
                    </a:lnTo>
                    <a:lnTo>
                      <a:pt x="505" y="172"/>
                    </a:lnTo>
                    <a:lnTo>
                      <a:pt x="409" y="86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1261800" y="3167150"/>
                <a:ext cx="19375" cy="15100"/>
              </a:xfrm>
              <a:custGeom>
                <a:rect b="b" l="l" r="r" t="t"/>
                <a:pathLst>
                  <a:path extrusionOk="0" h="604" w="775">
                    <a:moveTo>
                      <a:pt x="334" y="1"/>
                    </a:moveTo>
                    <a:lnTo>
                      <a:pt x="291" y="12"/>
                    </a:lnTo>
                    <a:lnTo>
                      <a:pt x="248" y="33"/>
                    </a:lnTo>
                    <a:lnTo>
                      <a:pt x="162" y="108"/>
                    </a:lnTo>
                    <a:lnTo>
                      <a:pt x="86" y="194"/>
                    </a:lnTo>
                    <a:lnTo>
                      <a:pt x="0" y="280"/>
                    </a:lnTo>
                    <a:lnTo>
                      <a:pt x="86" y="377"/>
                    </a:lnTo>
                    <a:lnTo>
                      <a:pt x="172" y="474"/>
                    </a:lnTo>
                    <a:lnTo>
                      <a:pt x="258" y="560"/>
                    </a:lnTo>
                    <a:lnTo>
                      <a:pt x="301" y="582"/>
                    </a:lnTo>
                    <a:lnTo>
                      <a:pt x="355" y="603"/>
                    </a:lnTo>
                    <a:lnTo>
                      <a:pt x="388" y="603"/>
                    </a:lnTo>
                    <a:lnTo>
                      <a:pt x="431" y="582"/>
                    </a:lnTo>
                    <a:lnTo>
                      <a:pt x="527" y="506"/>
                    </a:lnTo>
                    <a:lnTo>
                      <a:pt x="646" y="399"/>
                    </a:lnTo>
                    <a:lnTo>
                      <a:pt x="775" y="280"/>
                    </a:lnTo>
                    <a:lnTo>
                      <a:pt x="635" y="184"/>
                    </a:lnTo>
                    <a:lnTo>
                      <a:pt x="517" y="87"/>
                    </a:lnTo>
                    <a:lnTo>
                      <a:pt x="463" y="44"/>
                    </a:lnTo>
                    <a:lnTo>
                      <a:pt x="420" y="22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555600" y="1436475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12" y="0"/>
                    </a:moveTo>
                    <a:lnTo>
                      <a:pt x="215" y="86"/>
                    </a:lnTo>
                    <a:lnTo>
                      <a:pt x="119" y="172"/>
                    </a:lnTo>
                    <a:lnTo>
                      <a:pt x="76" y="215"/>
                    </a:lnTo>
                    <a:lnTo>
                      <a:pt x="33" y="258"/>
                    </a:lnTo>
                    <a:lnTo>
                      <a:pt x="11" y="312"/>
                    </a:lnTo>
                    <a:lnTo>
                      <a:pt x="0" y="355"/>
                    </a:lnTo>
                    <a:lnTo>
                      <a:pt x="0" y="398"/>
                    </a:lnTo>
                    <a:lnTo>
                      <a:pt x="22" y="452"/>
                    </a:lnTo>
                    <a:lnTo>
                      <a:pt x="54" y="506"/>
                    </a:lnTo>
                    <a:lnTo>
                      <a:pt x="97" y="560"/>
                    </a:lnTo>
                    <a:lnTo>
                      <a:pt x="205" y="689"/>
                    </a:lnTo>
                    <a:lnTo>
                      <a:pt x="334" y="850"/>
                    </a:lnTo>
                    <a:lnTo>
                      <a:pt x="452" y="678"/>
                    </a:lnTo>
                    <a:lnTo>
                      <a:pt x="559" y="549"/>
                    </a:lnTo>
                    <a:lnTo>
                      <a:pt x="592" y="484"/>
                    </a:lnTo>
                    <a:lnTo>
                      <a:pt x="624" y="431"/>
                    </a:lnTo>
                    <a:lnTo>
                      <a:pt x="645" y="387"/>
                    </a:lnTo>
                    <a:lnTo>
                      <a:pt x="645" y="334"/>
                    </a:lnTo>
                    <a:lnTo>
                      <a:pt x="635" y="291"/>
                    </a:lnTo>
                    <a:lnTo>
                      <a:pt x="602" y="248"/>
                    </a:lnTo>
                    <a:lnTo>
                      <a:pt x="559" y="205"/>
                    </a:lnTo>
                    <a:lnTo>
                      <a:pt x="516" y="162"/>
                    </a:lnTo>
                    <a:lnTo>
                      <a:pt x="409" y="7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1970950" y="1432450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34" y="0"/>
                    </a:moveTo>
                    <a:lnTo>
                      <a:pt x="216" y="161"/>
                    </a:lnTo>
                    <a:lnTo>
                      <a:pt x="98" y="290"/>
                    </a:lnTo>
                    <a:lnTo>
                      <a:pt x="55" y="344"/>
                    </a:lnTo>
                    <a:lnTo>
                      <a:pt x="22" y="398"/>
                    </a:lnTo>
                    <a:lnTo>
                      <a:pt x="1" y="452"/>
                    </a:lnTo>
                    <a:lnTo>
                      <a:pt x="1" y="495"/>
                    </a:lnTo>
                    <a:lnTo>
                      <a:pt x="12" y="538"/>
                    </a:lnTo>
                    <a:lnTo>
                      <a:pt x="33" y="592"/>
                    </a:lnTo>
                    <a:lnTo>
                      <a:pt x="76" y="635"/>
                    </a:lnTo>
                    <a:lnTo>
                      <a:pt x="119" y="678"/>
                    </a:lnTo>
                    <a:lnTo>
                      <a:pt x="216" y="764"/>
                    </a:lnTo>
                    <a:lnTo>
                      <a:pt x="313" y="850"/>
                    </a:lnTo>
                    <a:lnTo>
                      <a:pt x="409" y="774"/>
                    </a:lnTo>
                    <a:lnTo>
                      <a:pt x="517" y="688"/>
                    </a:lnTo>
                    <a:lnTo>
                      <a:pt x="571" y="645"/>
                    </a:lnTo>
                    <a:lnTo>
                      <a:pt x="603" y="602"/>
                    </a:lnTo>
                    <a:lnTo>
                      <a:pt x="635" y="559"/>
                    </a:lnTo>
                    <a:lnTo>
                      <a:pt x="646" y="516"/>
                    </a:lnTo>
                    <a:lnTo>
                      <a:pt x="646" y="462"/>
                    </a:lnTo>
                    <a:lnTo>
                      <a:pt x="624" y="419"/>
                    </a:lnTo>
                    <a:lnTo>
                      <a:pt x="603" y="366"/>
                    </a:lnTo>
                    <a:lnTo>
                      <a:pt x="560" y="301"/>
                    </a:lnTo>
                    <a:lnTo>
                      <a:pt x="452" y="172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2202150" y="2459875"/>
                <a:ext cx="22325" cy="16975"/>
              </a:xfrm>
              <a:custGeom>
                <a:rect b="b" l="l" r="r" t="t"/>
                <a:pathLst>
                  <a:path extrusionOk="0" h="679" w="893">
                    <a:moveTo>
                      <a:pt x="538" y="1"/>
                    </a:moveTo>
                    <a:lnTo>
                      <a:pt x="484" y="12"/>
                    </a:lnTo>
                    <a:lnTo>
                      <a:pt x="430" y="33"/>
                    </a:lnTo>
                    <a:lnTo>
                      <a:pt x="366" y="65"/>
                    </a:lnTo>
                    <a:lnTo>
                      <a:pt x="312" y="108"/>
                    </a:lnTo>
                    <a:lnTo>
                      <a:pt x="172" y="216"/>
                    </a:lnTo>
                    <a:lnTo>
                      <a:pt x="0" y="345"/>
                    </a:lnTo>
                    <a:lnTo>
                      <a:pt x="172" y="474"/>
                    </a:lnTo>
                    <a:lnTo>
                      <a:pt x="312" y="592"/>
                    </a:lnTo>
                    <a:lnTo>
                      <a:pt x="377" y="635"/>
                    </a:lnTo>
                    <a:lnTo>
                      <a:pt x="430" y="668"/>
                    </a:lnTo>
                    <a:lnTo>
                      <a:pt x="473" y="678"/>
                    </a:lnTo>
                    <a:lnTo>
                      <a:pt x="517" y="678"/>
                    </a:lnTo>
                    <a:lnTo>
                      <a:pt x="570" y="657"/>
                    </a:lnTo>
                    <a:lnTo>
                      <a:pt x="624" y="625"/>
                    </a:lnTo>
                    <a:lnTo>
                      <a:pt x="667" y="582"/>
                    </a:lnTo>
                    <a:lnTo>
                      <a:pt x="710" y="539"/>
                    </a:lnTo>
                    <a:lnTo>
                      <a:pt x="807" y="420"/>
                    </a:lnTo>
                    <a:lnTo>
                      <a:pt x="893" y="323"/>
                    </a:lnTo>
                    <a:lnTo>
                      <a:pt x="807" y="227"/>
                    </a:lnTo>
                    <a:lnTo>
                      <a:pt x="710" y="119"/>
                    </a:lnTo>
                    <a:lnTo>
                      <a:pt x="667" y="76"/>
                    </a:lnTo>
                    <a:lnTo>
                      <a:pt x="624" y="33"/>
                    </a:lnTo>
                    <a:lnTo>
                      <a:pt x="581" y="12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475225" y="1514975"/>
                <a:ext cx="15600" cy="20175"/>
              </a:xfrm>
              <a:custGeom>
                <a:rect b="b" l="l" r="r" t="t"/>
                <a:pathLst>
                  <a:path extrusionOk="0" h="807" w="624">
                    <a:moveTo>
                      <a:pt x="344" y="0"/>
                    </a:moveTo>
                    <a:lnTo>
                      <a:pt x="290" y="22"/>
                    </a:lnTo>
                    <a:lnTo>
                      <a:pt x="237" y="43"/>
                    </a:lnTo>
                    <a:lnTo>
                      <a:pt x="183" y="76"/>
                    </a:lnTo>
                    <a:lnTo>
                      <a:pt x="129" y="119"/>
                    </a:lnTo>
                    <a:lnTo>
                      <a:pt x="86" y="162"/>
                    </a:lnTo>
                    <a:lnTo>
                      <a:pt x="43" y="215"/>
                    </a:lnTo>
                    <a:lnTo>
                      <a:pt x="11" y="258"/>
                    </a:lnTo>
                    <a:lnTo>
                      <a:pt x="0" y="301"/>
                    </a:lnTo>
                    <a:lnTo>
                      <a:pt x="0" y="355"/>
                    </a:lnTo>
                    <a:lnTo>
                      <a:pt x="11" y="398"/>
                    </a:lnTo>
                    <a:lnTo>
                      <a:pt x="43" y="452"/>
                    </a:lnTo>
                    <a:lnTo>
                      <a:pt x="86" y="506"/>
                    </a:lnTo>
                    <a:lnTo>
                      <a:pt x="194" y="645"/>
                    </a:lnTo>
                    <a:lnTo>
                      <a:pt x="312" y="807"/>
                    </a:lnTo>
                    <a:lnTo>
                      <a:pt x="420" y="645"/>
                    </a:lnTo>
                    <a:lnTo>
                      <a:pt x="527" y="516"/>
                    </a:lnTo>
                    <a:lnTo>
                      <a:pt x="602" y="409"/>
                    </a:lnTo>
                    <a:lnTo>
                      <a:pt x="613" y="355"/>
                    </a:lnTo>
                    <a:lnTo>
                      <a:pt x="624" y="312"/>
                    </a:lnTo>
                    <a:lnTo>
                      <a:pt x="613" y="258"/>
                    </a:lnTo>
                    <a:lnTo>
                      <a:pt x="592" y="215"/>
                    </a:lnTo>
                    <a:lnTo>
                      <a:pt x="559" y="162"/>
                    </a:lnTo>
                    <a:lnTo>
                      <a:pt x="516" y="108"/>
                    </a:lnTo>
                    <a:lnTo>
                      <a:pt x="473" y="65"/>
                    </a:lnTo>
                    <a:lnTo>
                      <a:pt x="420" y="33"/>
                    </a:lnTo>
                    <a:lnTo>
                      <a:pt x="376" y="11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3"/>
              <p:cNvSpPr/>
              <p:nvPr/>
            </p:nvSpPr>
            <p:spPr>
              <a:xfrm>
                <a:off x="2049175" y="1517925"/>
                <a:ext cx="19925" cy="15625"/>
              </a:xfrm>
              <a:custGeom>
                <a:rect b="b" l="l" r="r" t="t"/>
                <a:pathLst>
                  <a:path extrusionOk="0" h="625" w="797">
                    <a:moveTo>
                      <a:pt x="280" y="1"/>
                    </a:moveTo>
                    <a:lnTo>
                      <a:pt x="237" y="11"/>
                    </a:lnTo>
                    <a:lnTo>
                      <a:pt x="184" y="33"/>
                    </a:lnTo>
                    <a:lnTo>
                      <a:pt x="141" y="76"/>
                    </a:lnTo>
                    <a:lnTo>
                      <a:pt x="87" y="119"/>
                    </a:lnTo>
                    <a:lnTo>
                      <a:pt x="44" y="173"/>
                    </a:lnTo>
                    <a:lnTo>
                      <a:pt x="12" y="216"/>
                    </a:lnTo>
                    <a:lnTo>
                      <a:pt x="1" y="259"/>
                    </a:lnTo>
                    <a:lnTo>
                      <a:pt x="1" y="291"/>
                    </a:lnTo>
                    <a:lnTo>
                      <a:pt x="12" y="345"/>
                    </a:lnTo>
                    <a:lnTo>
                      <a:pt x="44" y="398"/>
                    </a:lnTo>
                    <a:lnTo>
                      <a:pt x="76" y="452"/>
                    </a:lnTo>
                    <a:lnTo>
                      <a:pt x="119" y="506"/>
                    </a:lnTo>
                    <a:lnTo>
                      <a:pt x="173" y="549"/>
                    </a:lnTo>
                    <a:lnTo>
                      <a:pt x="216" y="581"/>
                    </a:lnTo>
                    <a:lnTo>
                      <a:pt x="270" y="613"/>
                    </a:lnTo>
                    <a:lnTo>
                      <a:pt x="313" y="624"/>
                    </a:lnTo>
                    <a:lnTo>
                      <a:pt x="356" y="624"/>
                    </a:lnTo>
                    <a:lnTo>
                      <a:pt x="410" y="603"/>
                    </a:lnTo>
                    <a:lnTo>
                      <a:pt x="463" y="570"/>
                    </a:lnTo>
                    <a:lnTo>
                      <a:pt x="517" y="527"/>
                    </a:lnTo>
                    <a:lnTo>
                      <a:pt x="646" y="409"/>
                    </a:lnTo>
                    <a:lnTo>
                      <a:pt x="797" y="291"/>
                    </a:lnTo>
                    <a:lnTo>
                      <a:pt x="635" y="183"/>
                    </a:lnTo>
                    <a:lnTo>
                      <a:pt x="496" y="87"/>
                    </a:lnTo>
                    <a:lnTo>
                      <a:pt x="377" y="22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1893275" y="1359325"/>
                <a:ext cx="20175" cy="15600"/>
              </a:xfrm>
              <a:custGeom>
                <a:rect b="b" l="l" r="r" t="t"/>
                <a:pathLst>
                  <a:path extrusionOk="0" h="624" w="807">
                    <a:moveTo>
                      <a:pt x="301" y="0"/>
                    </a:moveTo>
                    <a:lnTo>
                      <a:pt x="258" y="11"/>
                    </a:lnTo>
                    <a:lnTo>
                      <a:pt x="215" y="33"/>
                    </a:lnTo>
                    <a:lnTo>
                      <a:pt x="161" y="65"/>
                    </a:lnTo>
                    <a:lnTo>
                      <a:pt x="108" y="108"/>
                    </a:lnTo>
                    <a:lnTo>
                      <a:pt x="65" y="162"/>
                    </a:lnTo>
                    <a:lnTo>
                      <a:pt x="32" y="205"/>
                    </a:lnTo>
                    <a:lnTo>
                      <a:pt x="11" y="248"/>
                    </a:lnTo>
                    <a:lnTo>
                      <a:pt x="0" y="280"/>
                    </a:lnTo>
                    <a:lnTo>
                      <a:pt x="22" y="334"/>
                    </a:lnTo>
                    <a:lnTo>
                      <a:pt x="43" y="387"/>
                    </a:lnTo>
                    <a:lnTo>
                      <a:pt x="75" y="441"/>
                    </a:lnTo>
                    <a:lnTo>
                      <a:pt x="118" y="495"/>
                    </a:lnTo>
                    <a:lnTo>
                      <a:pt x="161" y="549"/>
                    </a:lnTo>
                    <a:lnTo>
                      <a:pt x="204" y="581"/>
                    </a:lnTo>
                    <a:lnTo>
                      <a:pt x="258" y="613"/>
                    </a:lnTo>
                    <a:lnTo>
                      <a:pt x="301" y="624"/>
                    </a:lnTo>
                    <a:lnTo>
                      <a:pt x="344" y="624"/>
                    </a:lnTo>
                    <a:lnTo>
                      <a:pt x="398" y="613"/>
                    </a:lnTo>
                    <a:lnTo>
                      <a:pt x="452" y="581"/>
                    </a:lnTo>
                    <a:lnTo>
                      <a:pt x="506" y="538"/>
                    </a:lnTo>
                    <a:lnTo>
                      <a:pt x="645" y="441"/>
                    </a:lnTo>
                    <a:lnTo>
                      <a:pt x="807" y="323"/>
                    </a:lnTo>
                    <a:lnTo>
                      <a:pt x="645" y="205"/>
                    </a:lnTo>
                    <a:lnTo>
                      <a:pt x="516" y="97"/>
                    </a:lnTo>
                    <a:lnTo>
                      <a:pt x="409" y="33"/>
                    </a:lnTo>
                    <a:lnTo>
                      <a:pt x="355" y="1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633550" y="1355025"/>
                <a:ext cx="15900" cy="19900"/>
              </a:xfrm>
              <a:custGeom>
                <a:rect b="b" l="l" r="r" t="t"/>
                <a:pathLst>
                  <a:path extrusionOk="0" h="796" w="636">
                    <a:moveTo>
                      <a:pt x="345" y="0"/>
                    </a:moveTo>
                    <a:lnTo>
                      <a:pt x="216" y="151"/>
                    </a:lnTo>
                    <a:lnTo>
                      <a:pt x="108" y="280"/>
                    </a:lnTo>
                    <a:lnTo>
                      <a:pt x="33" y="387"/>
                    </a:lnTo>
                    <a:lnTo>
                      <a:pt x="11" y="441"/>
                    </a:lnTo>
                    <a:lnTo>
                      <a:pt x="1" y="484"/>
                    </a:lnTo>
                    <a:lnTo>
                      <a:pt x="11" y="527"/>
                    </a:lnTo>
                    <a:lnTo>
                      <a:pt x="33" y="581"/>
                    </a:lnTo>
                    <a:lnTo>
                      <a:pt x="65" y="635"/>
                    </a:lnTo>
                    <a:lnTo>
                      <a:pt x="108" y="688"/>
                    </a:lnTo>
                    <a:lnTo>
                      <a:pt x="151" y="731"/>
                    </a:lnTo>
                    <a:lnTo>
                      <a:pt x="194" y="774"/>
                    </a:lnTo>
                    <a:lnTo>
                      <a:pt x="237" y="796"/>
                    </a:lnTo>
                    <a:lnTo>
                      <a:pt x="269" y="796"/>
                    </a:lnTo>
                    <a:lnTo>
                      <a:pt x="323" y="785"/>
                    </a:lnTo>
                    <a:lnTo>
                      <a:pt x="377" y="764"/>
                    </a:lnTo>
                    <a:lnTo>
                      <a:pt x="442" y="731"/>
                    </a:lnTo>
                    <a:lnTo>
                      <a:pt x="495" y="699"/>
                    </a:lnTo>
                    <a:lnTo>
                      <a:pt x="538" y="656"/>
                    </a:lnTo>
                    <a:lnTo>
                      <a:pt x="581" y="602"/>
                    </a:lnTo>
                    <a:lnTo>
                      <a:pt x="614" y="559"/>
                    </a:lnTo>
                    <a:lnTo>
                      <a:pt x="635" y="516"/>
                    </a:lnTo>
                    <a:lnTo>
                      <a:pt x="635" y="473"/>
                    </a:lnTo>
                    <a:lnTo>
                      <a:pt x="614" y="420"/>
                    </a:lnTo>
                    <a:lnTo>
                      <a:pt x="592" y="366"/>
                    </a:lnTo>
                    <a:lnTo>
                      <a:pt x="549" y="301"/>
                    </a:lnTo>
                    <a:lnTo>
                      <a:pt x="452" y="16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319575" y="2534875"/>
                <a:ext cx="15350" cy="19400"/>
              </a:xfrm>
              <a:custGeom>
                <a:rect b="b" l="l" r="r" t="t"/>
                <a:pathLst>
                  <a:path extrusionOk="0" h="776" w="614">
                    <a:moveTo>
                      <a:pt x="312" y="1"/>
                    </a:moveTo>
                    <a:lnTo>
                      <a:pt x="194" y="141"/>
                    </a:lnTo>
                    <a:lnTo>
                      <a:pt x="97" y="259"/>
                    </a:lnTo>
                    <a:lnTo>
                      <a:pt x="54" y="302"/>
                    </a:lnTo>
                    <a:lnTo>
                      <a:pt x="32" y="356"/>
                    </a:lnTo>
                    <a:lnTo>
                      <a:pt x="11" y="399"/>
                    </a:lnTo>
                    <a:lnTo>
                      <a:pt x="0" y="442"/>
                    </a:lnTo>
                    <a:lnTo>
                      <a:pt x="11" y="485"/>
                    </a:lnTo>
                    <a:lnTo>
                      <a:pt x="32" y="528"/>
                    </a:lnTo>
                    <a:lnTo>
                      <a:pt x="108" y="614"/>
                    </a:lnTo>
                    <a:lnTo>
                      <a:pt x="194" y="700"/>
                    </a:lnTo>
                    <a:lnTo>
                      <a:pt x="280" y="775"/>
                    </a:lnTo>
                    <a:lnTo>
                      <a:pt x="377" y="700"/>
                    </a:lnTo>
                    <a:lnTo>
                      <a:pt x="473" y="614"/>
                    </a:lnTo>
                    <a:lnTo>
                      <a:pt x="559" y="528"/>
                    </a:lnTo>
                    <a:lnTo>
                      <a:pt x="592" y="485"/>
                    </a:lnTo>
                    <a:lnTo>
                      <a:pt x="613" y="431"/>
                    </a:lnTo>
                    <a:lnTo>
                      <a:pt x="613" y="399"/>
                    </a:lnTo>
                    <a:lnTo>
                      <a:pt x="592" y="356"/>
                    </a:lnTo>
                    <a:lnTo>
                      <a:pt x="527" y="259"/>
                    </a:lnTo>
                    <a:lnTo>
                      <a:pt x="420" y="141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1575525" y="1195325"/>
                <a:ext cx="17225" cy="22350"/>
              </a:xfrm>
              <a:custGeom>
                <a:rect b="b" l="l" r="r" t="t"/>
                <a:pathLst>
                  <a:path extrusionOk="0" h="894" w="689">
                    <a:moveTo>
                      <a:pt x="344" y="1"/>
                    </a:moveTo>
                    <a:lnTo>
                      <a:pt x="215" y="173"/>
                    </a:lnTo>
                    <a:lnTo>
                      <a:pt x="97" y="324"/>
                    </a:lnTo>
                    <a:lnTo>
                      <a:pt x="54" y="377"/>
                    </a:lnTo>
                    <a:lnTo>
                      <a:pt x="22" y="431"/>
                    </a:lnTo>
                    <a:lnTo>
                      <a:pt x="0" y="485"/>
                    </a:lnTo>
                    <a:lnTo>
                      <a:pt x="11" y="528"/>
                    </a:lnTo>
                    <a:lnTo>
                      <a:pt x="22" y="582"/>
                    </a:lnTo>
                    <a:lnTo>
                      <a:pt x="65" y="625"/>
                    </a:lnTo>
                    <a:lnTo>
                      <a:pt x="108" y="678"/>
                    </a:lnTo>
                    <a:lnTo>
                      <a:pt x="151" y="721"/>
                    </a:lnTo>
                    <a:lnTo>
                      <a:pt x="258" y="807"/>
                    </a:lnTo>
                    <a:lnTo>
                      <a:pt x="366" y="893"/>
                    </a:lnTo>
                    <a:lnTo>
                      <a:pt x="463" y="807"/>
                    </a:lnTo>
                    <a:lnTo>
                      <a:pt x="570" y="721"/>
                    </a:lnTo>
                    <a:lnTo>
                      <a:pt x="613" y="678"/>
                    </a:lnTo>
                    <a:lnTo>
                      <a:pt x="656" y="635"/>
                    </a:lnTo>
                    <a:lnTo>
                      <a:pt x="678" y="582"/>
                    </a:lnTo>
                    <a:lnTo>
                      <a:pt x="688" y="539"/>
                    </a:lnTo>
                    <a:lnTo>
                      <a:pt x="678" y="485"/>
                    </a:lnTo>
                    <a:lnTo>
                      <a:pt x="656" y="431"/>
                    </a:lnTo>
                    <a:lnTo>
                      <a:pt x="624" y="377"/>
                    </a:lnTo>
                    <a:lnTo>
                      <a:pt x="581" y="313"/>
                    </a:lnTo>
                    <a:lnTo>
                      <a:pt x="463" y="173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942425" y="1200175"/>
                <a:ext cx="22350" cy="16950"/>
              </a:xfrm>
              <a:custGeom>
                <a:rect b="b" l="l" r="r" t="t"/>
                <a:pathLst>
                  <a:path extrusionOk="0" h="678" w="894">
                    <a:moveTo>
                      <a:pt x="538" y="1"/>
                    </a:moveTo>
                    <a:lnTo>
                      <a:pt x="485" y="11"/>
                    </a:lnTo>
                    <a:lnTo>
                      <a:pt x="431" y="33"/>
                    </a:lnTo>
                    <a:lnTo>
                      <a:pt x="366" y="65"/>
                    </a:lnTo>
                    <a:lnTo>
                      <a:pt x="313" y="108"/>
                    </a:lnTo>
                    <a:lnTo>
                      <a:pt x="173" y="216"/>
                    </a:lnTo>
                    <a:lnTo>
                      <a:pt x="1" y="345"/>
                    </a:lnTo>
                    <a:lnTo>
                      <a:pt x="173" y="474"/>
                    </a:lnTo>
                    <a:lnTo>
                      <a:pt x="313" y="592"/>
                    </a:lnTo>
                    <a:lnTo>
                      <a:pt x="377" y="635"/>
                    </a:lnTo>
                    <a:lnTo>
                      <a:pt x="431" y="667"/>
                    </a:lnTo>
                    <a:lnTo>
                      <a:pt x="474" y="678"/>
                    </a:lnTo>
                    <a:lnTo>
                      <a:pt x="517" y="678"/>
                    </a:lnTo>
                    <a:lnTo>
                      <a:pt x="571" y="656"/>
                    </a:lnTo>
                    <a:lnTo>
                      <a:pt x="625" y="624"/>
                    </a:lnTo>
                    <a:lnTo>
                      <a:pt x="668" y="581"/>
                    </a:lnTo>
                    <a:lnTo>
                      <a:pt x="711" y="538"/>
                    </a:lnTo>
                    <a:lnTo>
                      <a:pt x="807" y="431"/>
                    </a:lnTo>
                    <a:lnTo>
                      <a:pt x="893" y="323"/>
                    </a:lnTo>
                    <a:lnTo>
                      <a:pt x="807" y="226"/>
                    </a:lnTo>
                    <a:lnTo>
                      <a:pt x="721" y="119"/>
                    </a:lnTo>
                    <a:lnTo>
                      <a:pt x="678" y="76"/>
                    </a:lnTo>
                    <a:lnTo>
                      <a:pt x="625" y="33"/>
                    </a:lnTo>
                    <a:lnTo>
                      <a:pt x="582" y="11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38125" y="2146425"/>
                <a:ext cx="19375" cy="15350"/>
              </a:xfrm>
              <a:custGeom>
                <a:rect b="b" l="l" r="r" t="t"/>
                <a:pathLst>
                  <a:path extrusionOk="0" h="614" w="775">
                    <a:moveTo>
                      <a:pt x="398" y="1"/>
                    </a:moveTo>
                    <a:lnTo>
                      <a:pt x="355" y="22"/>
                    </a:lnTo>
                    <a:lnTo>
                      <a:pt x="258" y="98"/>
                    </a:lnTo>
                    <a:lnTo>
                      <a:pt x="140" y="194"/>
                    </a:lnTo>
                    <a:lnTo>
                      <a:pt x="0" y="313"/>
                    </a:lnTo>
                    <a:lnTo>
                      <a:pt x="140" y="420"/>
                    </a:lnTo>
                    <a:lnTo>
                      <a:pt x="247" y="517"/>
                    </a:lnTo>
                    <a:lnTo>
                      <a:pt x="301" y="560"/>
                    </a:lnTo>
                    <a:lnTo>
                      <a:pt x="344" y="592"/>
                    </a:lnTo>
                    <a:lnTo>
                      <a:pt x="398" y="603"/>
                    </a:lnTo>
                    <a:lnTo>
                      <a:pt x="441" y="614"/>
                    </a:lnTo>
                    <a:lnTo>
                      <a:pt x="484" y="603"/>
                    </a:lnTo>
                    <a:lnTo>
                      <a:pt x="527" y="582"/>
                    </a:lnTo>
                    <a:lnTo>
                      <a:pt x="613" y="506"/>
                    </a:lnTo>
                    <a:lnTo>
                      <a:pt x="688" y="420"/>
                    </a:lnTo>
                    <a:lnTo>
                      <a:pt x="774" y="334"/>
                    </a:lnTo>
                    <a:lnTo>
                      <a:pt x="699" y="238"/>
                    </a:lnTo>
                    <a:lnTo>
                      <a:pt x="613" y="141"/>
                    </a:lnTo>
                    <a:lnTo>
                      <a:pt x="527" y="55"/>
                    </a:lnTo>
                    <a:lnTo>
                      <a:pt x="484" y="22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474950" y="2773875"/>
                <a:ext cx="16150" cy="21250"/>
              </a:xfrm>
              <a:custGeom>
                <a:rect b="b" l="l" r="r" t="t"/>
                <a:pathLst>
                  <a:path extrusionOk="0" h="850" w="646">
                    <a:moveTo>
                      <a:pt x="334" y="0"/>
                    </a:moveTo>
                    <a:lnTo>
                      <a:pt x="226" y="86"/>
                    </a:lnTo>
                    <a:lnTo>
                      <a:pt x="129" y="172"/>
                    </a:lnTo>
                    <a:lnTo>
                      <a:pt x="76" y="205"/>
                    </a:lnTo>
                    <a:lnTo>
                      <a:pt x="43" y="248"/>
                    </a:lnTo>
                    <a:lnTo>
                      <a:pt x="11" y="301"/>
                    </a:lnTo>
                    <a:lnTo>
                      <a:pt x="0" y="344"/>
                    </a:lnTo>
                    <a:lnTo>
                      <a:pt x="0" y="387"/>
                    </a:lnTo>
                    <a:lnTo>
                      <a:pt x="22" y="441"/>
                    </a:lnTo>
                    <a:lnTo>
                      <a:pt x="43" y="495"/>
                    </a:lnTo>
                    <a:lnTo>
                      <a:pt x="86" y="549"/>
                    </a:lnTo>
                    <a:lnTo>
                      <a:pt x="194" y="689"/>
                    </a:lnTo>
                    <a:lnTo>
                      <a:pt x="312" y="850"/>
                    </a:lnTo>
                    <a:lnTo>
                      <a:pt x="431" y="689"/>
                    </a:lnTo>
                    <a:lnTo>
                      <a:pt x="549" y="559"/>
                    </a:lnTo>
                    <a:lnTo>
                      <a:pt x="592" y="506"/>
                    </a:lnTo>
                    <a:lnTo>
                      <a:pt x="624" y="452"/>
                    </a:lnTo>
                    <a:lnTo>
                      <a:pt x="646" y="409"/>
                    </a:lnTo>
                    <a:lnTo>
                      <a:pt x="646" y="355"/>
                    </a:lnTo>
                    <a:lnTo>
                      <a:pt x="635" y="312"/>
                    </a:lnTo>
                    <a:lnTo>
                      <a:pt x="613" y="269"/>
                    </a:lnTo>
                    <a:lnTo>
                      <a:pt x="570" y="226"/>
                    </a:lnTo>
                    <a:lnTo>
                      <a:pt x="527" y="172"/>
                    </a:lnTo>
                    <a:lnTo>
                      <a:pt x="431" y="86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049175" y="2774675"/>
                <a:ext cx="15625" cy="20200"/>
              </a:xfrm>
              <a:custGeom>
                <a:rect b="b" l="l" r="r" t="t"/>
                <a:pathLst>
                  <a:path extrusionOk="0" h="808" w="625">
                    <a:moveTo>
                      <a:pt x="345" y="1"/>
                    </a:moveTo>
                    <a:lnTo>
                      <a:pt x="291" y="22"/>
                    </a:lnTo>
                    <a:lnTo>
                      <a:pt x="237" y="44"/>
                    </a:lnTo>
                    <a:lnTo>
                      <a:pt x="184" y="76"/>
                    </a:lnTo>
                    <a:lnTo>
                      <a:pt x="130" y="119"/>
                    </a:lnTo>
                    <a:lnTo>
                      <a:pt x="76" y="162"/>
                    </a:lnTo>
                    <a:lnTo>
                      <a:pt x="44" y="205"/>
                    </a:lnTo>
                    <a:lnTo>
                      <a:pt x="12" y="259"/>
                    </a:lnTo>
                    <a:lnTo>
                      <a:pt x="1" y="302"/>
                    </a:lnTo>
                    <a:lnTo>
                      <a:pt x="1" y="345"/>
                    </a:lnTo>
                    <a:lnTo>
                      <a:pt x="12" y="398"/>
                    </a:lnTo>
                    <a:lnTo>
                      <a:pt x="44" y="452"/>
                    </a:lnTo>
                    <a:lnTo>
                      <a:pt x="87" y="506"/>
                    </a:lnTo>
                    <a:lnTo>
                      <a:pt x="184" y="646"/>
                    </a:lnTo>
                    <a:lnTo>
                      <a:pt x="302" y="807"/>
                    </a:lnTo>
                    <a:lnTo>
                      <a:pt x="420" y="646"/>
                    </a:lnTo>
                    <a:lnTo>
                      <a:pt x="528" y="517"/>
                    </a:lnTo>
                    <a:lnTo>
                      <a:pt x="592" y="409"/>
                    </a:lnTo>
                    <a:lnTo>
                      <a:pt x="614" y="355"/>
                    </a:lnTo>
                    <a:lnTo>
                      <a:pt x="625" y="302"/>
                    </a:lnTo>
                    <a:lnTo>
                      <a:pt x="614" y="259"/>
                    </a:lnTo>
                    <a:lnTo>
                      <a:pt x="592" y="216"/>
                    </a:lnTo>
                    <a:lnTo>
                      <a:pt x="560" y="162"/>
                    </a:lnTo>
                    <a:lnTo>
                      <a:pt x="517" y="108"/>
                    </a:lnTo>
                    <a:lnTo>
                      <a:pt x="463" y="65"/>
                    </a:lnTo>
                    <a:lnTo>
                      <a:pt x="420" y="33"/>
                    </a:lnTo>
                    <a:lnTo>
                      <a:pt x="377" y="11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2206975" y="1826525"/>
                <a:ext cx="16975" cy="21800"/>
              </a:xfrm>
              <a:custGeom>
                <a:rect b="b" l="l" r="r" t="t"/>
                <a:pathLst>
                  <a:path extrusionOk="0" h="872" w="679">
                    <a:moveTo>
                      <a:pt x="356" y="1"/>
                    </a:moveTo>
                    <a:lnTo>
                      <a:pt x="216" y="173"/>
                    </a:lnTo>
                    <a:lnTo>
                      <a:pt x="98" y="313"/>
                    </a:lnTo>
                    <a:lnTo>
                      <a:pt x="55" y="367"/>
                    </a:lnTo>
                    <a:lnTo>
                      <a:pt x="22" y="420"/>
                    </a:lnTo>
                    <a:lnTo>
                      <a:pt x="1" y="474"/>
                    </a:lnTo>
                    <a:lnTo>
                      <a:pt x="1" y="506"/>
                    </a:lnTo>
                    <a:lnTo>
                      <a:pt x="12" y="571"/>
                    </a:lnTo>
                    <a:lnTo>
                      <a:pt x="44" y="625"/>
                    </a:lnTo>
                    <a:lnTo>
                      <a:pt x="87" y="678"/>
                    </a:lnTo>
                    <a:lnTo>
                      <a:pt x="130" y="732"/>
                    </a:lnTo>
                    <a:lnTo>
                      <a:pt x="184" y="775"/>
                    </a:lnTo>
                    <a:lnTo>
                      <a:pt x="237" y="818"/>
                    </a:lnTo>
                    <a:lnTo>
                      <a:pt x="291" y="850"/>
                    </a:lnTo>
                    <a:lnTo>
                      <a:pt x="356" y="872"/>
                    </a:lnTo>
                    <a:lnTo>
                      <a:pt x="388" y="872"/>
                    </a:lnTo>
                    <a:lnTo>
                      <a:pt x="431" y="850"/>
                    </a:lnTo>
                    <a:lnTo>
                      <a:pt x="485" y="818"/>
                    </a:lnTo>
                    <a:lnTo>
                      <a:pt x="539" y="764"/>
                    </a:lnTo>
                    <a:lnTo>
                      <a:pt x="592" y="711"/>
                    </a:lnTo>
                    <a:lnTo>
                      <a:pt x="635" y="657"/>
                    </a:lnTo>
                    <a:lnTo>
                      <a:pt x="668" y="603"/>
                    </a:lnTo>
                    <a:lnTo>
                      <a:pt x="678" y="560"/>
                    </a:lnTo>
                    <a:lnTo>
                      <a:pt x="668" y="506"/>
                    </a:lnTo>
                    <a:lnTo>
                      <a:pt x="657" y="442"/>
                    </a:lnTo>
                    <a:lnTo>
                      <a:pt x="625" y="388"/>
                    </a:lnTo>
                    <a:lnTo>
                      <a:pt x="582" y="324"/>
                    </a:lnTo>
                    <a:lnTo>
                      <a:pt x="474" y="184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555050" y="2847250"/>
                <a:ext cx="16975" cy="21800"/>
              </a:xfrm>
              <a:custGeom>
                <a:rect b="b" l="l" r="r" t="t"/>
                <a:pathLst>
                  <a:path extrusionOk="0" h="872" w="679">
                    <a:moveTo>
                      <a:pt x="356" y="1"/>
                    </a:moveTo>
                    <a:lnTo>
                      <a:pt x="227" y="162"/>
                    </a:lnTo>
                    <a:lnTo>
                      <a:pt x="108" y="302"/>
                    </a:lnTo>
                    <a:lnTo>
                      <a:pt x="55" y="366"/>
                    </a:lnTo>
                    <a:lnTo>
                      <a:pt x="22" y="410"/>
                    </a:lnTo>
                    <a:lnTo>
                      <a:pt x="1" y="463"/>
                    </a:lnTo>
                    <a:lnTo>
                      <a:pt x="1" y="506"/>
                    </a:lnTo>
                    <a:lnTo>
                      <a:pt x="22" y="560"/>
                    </a:lnTo>
                    <a:lnTo>
                      <a:pt x="55" y="614"/>
                    </a:lnTo>
                    <a:lnTo>
                      <a:pt x="87" y="668"/>
                    </a:lnTo>
                    <a:lnTo>
                      <a:pt x="141" y="721"/>
                    </a:lnTo>
                    <a:lnTo>
                      <a:pt x="184" y="775"/>
                    </a:lnTo>
                    <a:lnTo>
                      <a:pt x="248" y="807"/>
                    </a:lnTo>
                    <a:lnTo>
                      <a:pt x="302" y="840"/>
                    </a:lnTo>
                    <a:lnTo>
                      <a:pt x="356" y="872"/>
                    </a:lnTo>
                    <a:lnTo>
                      <a:pt x="399" y="861"/>
                    </a:lnTo>
                    <a:lnTo>
                      <a:pt x="442" y="840"/>
                    </a:lnTo>
                    <a:lnTo>
                      <a:pt x="495" y="807"/>
                    </a:lnTo>
                    <a:lnTo>
                      <a:pt x="549" y="764"/>
                    </a:lnTo>
                    <a:lnTo>
                      <a:pt x="603" y="711"/>
                    </a:lnTo>
                    <a:lnTo>
                      <a:pt x="646" y="657"/>
                    </a:lnTo>
                    <a:lnTo>
                      <a:pt x="667" y="592"/>
                    </a:lnTo>
                    <a:lnTo>
                      <a:pt x="678" y="549"/>
                    </a:lnTo>
                    <a:lnTo>
                      <a:pt x="678" y="496"/>
                    </a:lnTo>
                    <a:lnTo>
                      <a:pt x="657" y="442"/>
                    </a:lnTo>
                    <a:lnTo>
                      <a:pt x="624" y="377"/>
                    </a:lnTo>
                    <a:lnTo>
                      <a:pt x="581" y="313"/>
                    </a:lnTo>
                    <a:lnTo>
                      <a:pt x="485" y="173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3"/>
              <p:cNvSpPr/>
              <p:nvPr/>
            </p:nvSpPr>
            <p:spPr>
              <a:xfrm>
                <a:off x="1970950" y="2852375"/>
                <a:ext cx="20725" cy="16150"/>
              </a:xfrm>
              <a:custGeom>
                <a:rect b="b" l="l" r="r" t="t"/>
                <a:pathLst>
                  <a:path extrusionOk="0" h="646" w="829">
                    <a:moveTo>
                      <a:pt x="313" y="0"/>
                    </a:moveTo>
                    <a:lnTo>
                      <a:pt x="270" y="11"/>
                    </a:lnTo>
                    <a:lnTo>
                      <a:pt x="216" y="43"/>
                    </a:lnTo>
                    <a:lnTo>
                      <a:pt x="162" y="86"/>
                    </a:lnTo>
                    <a:lnTo>
                      <a:pt x="108" y="129"/>
                    </a:lnTo>
                    <a:lnTo>
                      <a:pt x="65" y="183"/>
                    </a:lnTo>
                    <a:lnTo>
                      <a:pt x="33" y="237"/>
                    </a:lnTo>
                    <a:lnTo>
                      <a:pt x="12" y="291"/>
                    </a:lnTo>
                    <a:lnTo>
                      <a:pt x="1" y="334"/>
                    </a:lnTo>
                    <a:lnTo>
                      <a:pt x="12" y="377"/>
                    </a:lnTo>
                    <a:lnTo>
                      <a:pt x="33" y="430"/>
                    </a:lnTo>
                    <a:lnTo>
                      <a:pt x="76" y="484"/>
                    </a:lnTo>
                    <a:lnTo>
                      <a:pt x="119" y="527"/>
                    </a:lnTo>
                    <a:lnTo>
                      <a:pt x="173" y="570"/>
                    </a:lnTo>
                    <a:lnTo>
                      <a:pt x="227" y="613"/>
                    </a:lnTo>
                    <a:lnTo>
                      <a:pt x="280" y="635"/>
                    </a:lnTo>
                    <a:lnTo>
                      <a:pt x="334" y="645"/>
                    </a:lnTo>
                    <a:lnTo>
                      <a:pt x="377" y="645"/>
                    </a:lnTo>
                    <a:lnTo>
                      <a:pt x="431" y="624"/>
                    </a:lnTo>
                    <a:lnTo>
                      <a:pt x="485" y="592"/>
                    </a:lnTo>
                    <a:lnTo>
                      <a:pt x="538" y="549"/>
                    </a:lnTo>
                    <a:lnTo>
                      <a:pt x="667" y="430"/>
                    </a:lnTo>
                    <a:lnTo>
                      <a:pt x="829" y="312"/>
                    </a:lnTo>
                    <a:lnTo>
                      <a:pt x="657" y="194"/>
                    </a:lnTo>
                    <a:lnTo>
                      <a:pt x="528" y="86"/>
                    </a:lnTo>
                    <a:lnTo>
                      <a:pt x="463" y="43"/>
                    </a:lnTo>
                    <a:lnTo>
                      <a:pt x="409" y="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3"/>
              <p:cNvSpPr/>
              <p:nvPr/>
            </p:nvSpPr>
            <p:spPr>
              <a:xfrm>
                <a:off x="632750" y="2933025"/>
                <a:ext cx="21250" cy="16150"/>
              </a:xfrm>
              <a:custGeom>
                <a:rect b="b" l="l" r="r" t="t"/>
                <a:pathLst>
                  <a:path extrusionOk="0" h="646" w="850">
                    <a:moveTo>
                      <a:pt x="366" y="0"/>
                    </a:moveTo>
                    <a:lnTo>
                      <a:pt x="312" y="11"/>
                    </a:lnTo>
                    <a:lnTo>
                      <a:pt x="269" y="32"/>
                    </a:lnTo>
                    <a:lnTo>
                      <a:pt x="226" y="75"/>
                    </a:lnTo>
                    <a:lnTo>
                      <a:pt x="183" y="118"/>
                    </a:lnTo>
                    <a:lnTo>
                      <a:pt x="86" y="215"/>
                    </a:lnTo>
                    <a:lnTo>
                      <a:pt x="0" y="312"/>
                    </a:lnTo>
                    <a:lnTo>
                      <a:pt x="86" y="409"/>
                    </a:lnTo>
                    <a:lnTo>
                      <a:pt x="172" y="516"/>
                    </a:lnTo>
                    <a:lnTo>
                      <a:pt x="205" y="570"/>
                    </a:lnTo>
                    <a:lnTo>
                      <a:pt x="248" y="602"/>
                    </a:lnTo>
                    <a:lnTo>
                      <a:pt x="301" y="635"/>
                    </a:lnTo>
                    <a:lnTo>
                      <a:pt x="344" y="645"/>
                    </a:lnTo>
                    <a:lnTo>
                      <a:pt x="388" y="645"/>
                    </a:lnTo>
                    <a:lnTo>
                      <a:pt x="441" y="624"/>
                    </a:lnTo>
                    <a:lnTo>
                      <a:pt x="495" y="602"/>
                    </a:lnTo>
                    <a:lnTo>
                      <a:pt x="549" y="559"/>
                    </a:lnTo>
                    <a:lnTo>
                      <a:pt x="689" y="452"/>
                    </a:lnTo>
                    <a:lnTo>
                      <a:pt x="850" y="333"/>
                    </a:lnTo>
                    <a:lnTo>
                      <a:pt x="699" y="215"/>
                    </a:lnTo>
                    <a:lnTo>
                      <a:pt x="570" y="97"/>
                    </a:lnTo>
                    <a:lnTo>
                      <a:pt x="506" y="54"/>
                    </a:lnTo>
                    <a:lnTo>
                      <a:pt x="452" y="22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3"/>
              <p:cNvSpPr/>
              <p:nvPr/>
            </p:nvSpPr>
            <p:spPr>
              <a:xfrm>
                <a:off x="1890575" y="2933275"/>
                <a:ext cx="15625" cy="20200"/>
              </a:xfrm>
              <a:custGeom>
                <a:rect b="b" l="l" r="r" t="t"/>
                <a:pathLst>
                  <a:path extrusionOk="0" h="808" w="625">
                    <a:moveTo>
                      <a:pt x="323" y="1"/>
                    </a:moveTo>
                    <a:lnTo>
                      <a:pt x="280" y="22"/>
                    </a:lnTo>
                    <a:lnTo>
                      <a:pt x="226" y="44"/>
                    </a:lnTo>
                    <a:lnTo>
                      <a:pt x="173" y="87"/>
                    </a:lnTo>
                    <a:lnTo>
                      <a:pt x="119" y="130"/>
                    </a:lnTo>
                    <a:lnTo>
                      <a:pt x="76" y="173"/>
                    </a:lnTo>
                    <a:lnTo>
                      <a:pt x="33" y="227"/>
                    </a:lnTo>
                    <a:lnTo>
                      <a:pt x="11" y="270"/>
                    </a:lnTo>
                    <a:lnTo>
                      <a:pt x="1" y="323"/>
                    </a:lnTo>
                    <a:lnTo>
                      <a:pt x="1" y="366"/>
                    </a:lnTo>
                    <a:lnTo>
                      <a:pt x="22" y="409"/>
                    </a:lnTo>
                    <a:lnTo>
                      <a:pt x="54" y="463"/>
                    </a:lnTo>
                    <a:lnTo>
                      <a:pt x="97" y="517"/>
                    </a:lnTo>
                    <a:lnTo>
                      <a:pt x="216" y="646"/>
                    </a:lnTo>
                    <a:lnTo>
                      <a:pt x="334" y="807"/>
                    </a:lnTo>
                    <a:lnTo>
                      <a:pt x="442" y="635"/>
                    </a:lnTo>
                    <a:lnTo>
                      <a:pt x="538" y="506"/>
                    </a:lnTo>
                    <a:lnTo>
                      <a:pt x="603" y="388"/>
                    </a:lnTo>
                    <a:lnTo>
                      <a:pt x="624" y="334"/>
                    </a:lnTo>
                    <a:lnTo>
                      <a:pt x="624" y="280"/>
                    </a:lnTo>
                    <a:lnTo>
                      <a:pt x="614" y="237"/>
                    </a:lnTo>
                    <a:lnTo>
                      <a:pt x="592" y="194"/>
                    </a:lnTo>
                    <a:lnTo>
                      <a:pt x="549" y="141"/>
                    </a:lnTo>
                    <a:lnTo>
                      <a:pt x="506" y="98"/>
                    </a:lnTo>
                    <a:lnTo>
                      <a:pt x="452" y="55"/>
                    </a:lnTo>
                    <a:lnTo>
                      <a:pt x="409" y="2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D68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0" name="Google Shape;1030;p13"/>
          <p:cNvSpPr/>
          <p:nvPr/>
        </p:nvSpPr>
        <p:spPr>
          <a:xfrm>
            <a:off x="1651941" y="686322"/>
            <a:ext cx="6144496" cy="4077545"/>
          </a:xfrm>
          <a:custGeom>
            <a:rect b="b" l="l" r="r" t="t"/>
            <a:pathLst>
              <a:path extrusionOk="0" h="73291" w="110443">
                <a:moveTo>
                  <a:pt x="53446" y="1"/>
                </a:moveTo>
                <a:cubicBezTo>
                  <a:pt x="50623" y="1"/>
                  <a:pt x="47751" y="1823"/>
                  <a:pt x="45935" y="4768"/>
                </a:cubicBezTo>
                <a:cubicBezTo>
                  <a:pt x="44887" y="3852"/>
                  <a:pt x="43685" y="3102"/>
                  <a:pt x="42327" y="2613"/>
                </a:cubicBezTo>
                <a:cubicBezTo>
                  <a:pt x="40999" y="2120"/>
                  <a:pt x="39570" y="1883"/>
                  <a:pt x="38110" y="1883"/>
                </a:cubicBezTo>
                <a:cubicBezTo>
                  <a:pt x="31470" y="1883"/>
                  <a:pt x="24175" y="6773"/>
                  <a:pt x="22682" y="14591"/>
                </a:cubicBezTo>
                <a:cubicBezTo>
                  <a:pt x="22670" y="14651"/>
                  <a:pt x="22634" y="14710"/>
                  <a:pt x="22622" y="14770"/>
                </a:cubicBezTo>
                <a:cubicBezTo>
                  <a:pt x="21477" y="14403"/>
                  <a:pt x="20302" y="14227"/>
                  <a:pt x="19120" y="14227"/>
                </a:cubicBezTo>
                <a:cubicBezTo>
                  <a:pt x="12821" y="14227"/>
                  <a:pt x="6357" y="19224"/>
                  <a:pt x="3489" y="26914"/>
                </a:cubicBezTo>
                <a:cubicBezTo>
                  <a:pt x="1" y="36272"/>
                  <a:pt x="3144" y="46071"/>
                  <a:pt x="10514" y="48821"/>
                </a:cubicBezTo>
                <a:cubicBezTo>
                  <a:pt x="11820" y="49308"/>
                  <a:pt x="13170" y="49539"/>
                  <a:pt x="14527" y="49539"/>
                </a:cubicBezTo>
                <a:cubicBezTo>
                  <a:pt x="16323" y="49539"/>
                  <a:pt x="18130" y="49134"/>
                  <a:pt x="19860" y="48381"/>
                </a:cubicBezTo>
                <a:cubicBezTo>
                  <a:pt x="20098" y="51631"/>
                  <a:pt x="21765" y="54394"/>
                  <a:pt x="24480" y="55406"/>
                </a:cubicBezTo>
                <a:cubicBezTo>
                  <a:pt x="25182" y="55668"/>
                  <a:pt x="25909" y="55787"/>
                  <a:pt x="26659" y="55787"/>
                </a:cubicBezTo>
                <a:cubicBezTo>
                  <a:pt x="27242" y="61442"/>
                  <a:pt x="30231" y="66181"/>
                  <a:pt x="34993" y="67955"/>
                </a:cubicBezTo>
                <a:cubicBezTo>
                  <a:pt x="36299" y="68439"/>
                  <a:pt x="37649" y="68670"/>
                  <a:pt x="39006" y="68670"/>
                </a:cubicBezTo>
                <a:cubicBezTo>
                  <a:pt x="41486" y="68670"/>
                  <a:pt x="43991" y="67899"/>
                  <a:pt x="46292" y="66490"/>
                </a:cubicBezTo>
                <a:cubicBezTo>
                  <a:pt x="46495" y="66586"/>
                  <a:pt x="46721" y="66669"/>
                  <a:pt x="46947" y="66764"/>
                </a:cubicBezTo>
                <a:cubicBezTo>
                  <a:pt x="48246" y="67250"/>
                  <a:pt x="49591" y="67481"/>
                  <a:pt x="50944" y="67481"/>
                </a:cubicBezTo>
                <a:cubicBezTo>
                  <a:pt x="52406" y="67481"/>
                  <a:pt x="53877" y="67212"/>
                  <a:pt x="55305" y="66705"/>
                </a:cubicBezTo>
                <a:cubicBezTo>
                  <a:pt x="55758" y="69586"/>
                  <a:pt x="57365" y="71967"/>
                  <a:pt x="59830" y="72896"/>
                </a:cubicBezTo>
                <a:cubicBezTo>
                  <a:pt x="60548" y="73163"/>
                  <a:pt x="61291" y="73291"/>
                  <a:pt x="62038" y="73291"/>
                </a:cubicBezTo>
                <a:cubicBezTo>
                  <a:pt x="65516" y="73291"/>
                  <a:pt x="69086" y="70531"/>
                  <a:pt x="70664" y="66288"/>
                </a:cubicBezTo>
                <a:cubicBezTo>
                  <a:pt x="70771" y="66002"/>
                  <a:pt x="70855" y="65704"/>
                  <a:pt x="70950" y="65419"/>
                </a:cubicBezTo>
                <a:cubicBezTo>
                  <a:pt x="71593" y="66681"/>
                  <a:pt x="72581" y="67657"/>
                  <a:pt x="73879" y="68145"/>
                </a:cubicBezTo>
                <a:cubicBezTo>
                  <a:pt x="74455" y="68360"/>
                  <a:pt x="75052" y="68462"/>
                  <a:pt x="75653" y="68462"/>
                </a:cubicBezTo>
                <a:cubicBezTo>
                  <a:pt x="78412" y="68462"/>
                  <a:pt x="81248" y="66301"/>
                  <a:pt x="82559" y="62966"/>
                </a:cubicBezTo>
                <a:cubicBezTo>
                  <a:pt x="83833" y="64454"/>
                  <a:pt x="85440" y="65597"/>
                  <a:pt x="87309" y="66300"/>
                </a:cubicBezTo>
                <a:cubicBezTo>
                  <a:pt x="88612" y="66785"/>
                  <a:pt x="89959" y="67016"/>
                  <a:pt x="91314" y="67016"/>
                </a:cubicBezTo>
                <a:cubicBezTo>
                  <a:pt x="97613" y="67016"/>
                  <a:pt x="104074" y="62024"/>
                  <a:pt x="106954" y="54322"/>
                </a:cubicBezTo>
                <a:cubicBezTo>
                  <a:pt x="110443" y="44988"/>
                  <a:pt x="107288" y="35177"/>
                  <a:pt x="99942" y="32438"/>
                </a:cubicBezTo>
                <a:cubicBezTo>
                  <a:pt x="99370" y="32224"/>
                  <a:pt x="98787" y="32069"/>
                  <a:pt x="98215" y="31950"/>
                </a:cubicBezTo>
                <a:cubicBezTo>
                  <a:pt x="99954" y="23676"/>
                  <a:pt x="96739" y="15734"/>
                  <a:pt x="90238" y="13317"/>
                </a:cubicBezTo>
                <a:cubicBezTo>
                  <a:pt x="88938" y="12829"/>
                  <a:pt x="87588" y="12597"/>
                  <a:pt x="86233" y="12597"/>
                </a:cubicBezTo>
                <a:cubicBezTo>
                  <a:pt x="85603" y="12597"/>
                  <a:pt x="84972" y="12647"/>
                  <a:pt x="84344" y="12746"/>
                </a:cubicBezTo>
                <a:cubicBezTo>
                  <a:pt x="83702" y="11531"/>
                  <a:pt x="82725" y="10579"/>
                  <a:pt x="81439" y="10102"/>
                </a:cubicBezTo>
                <a:cubicBezTo>
                  <a:pt x="80862" y="9885"/>
                  <a:pt x="80264" y="9783"/>
                  <a:pt x="79660" y="9783"/>
                </a:cubicBezTo>
                <a:cubicBezTo>
                  <a:pt x="79005" y="9783"/>
                  <a:pt x="78345" y="9903"/>
                  <a:pt x="77701" y="10126"/>
                </a:cubicBezTo>
                <a:cubicBezTo>
                  <a:pt x="76391" y="6316"/>
                  <a:pt x="73819" y="3328"/>
                  <a:pt x="70247" y="1994"/>
                </a:cubicBezTo>
                <a:cubicBezTo>
                  <a:pt x="68940" y="1507"/>
                  <a:pt x="67588" y="1275"/>
                  <a:pt x="66229" y="1275"/>
                </a:cubicBezTo>
                <a:cubicBezTo>
                  <a:pt x="63801" y="1275"/>
                  <a:pt x="61351" y="2017"/>
                  <a:pt x="59091" y="3375"/>
                </a:cubicBezTo>
                <a:cubicBezTo>
                  <a:pt x="58282" y="2006"/>
                  <a:pt x="57139" y="947"/>
                  <a:pt x="55662" y="399"/>
                </a:cubicBezTo>
                <a:cubicBezTo>
                  <a:pt x="54941" y="129"/>
                  <a:pt x="54195" y="1"/>
                  <a:pt x="534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" name="Google Shape;1031;p13"/>
          <p:cNvGrpSpPr/>
          <p:nvPr/>
        </p:nvGrpSpPr>
        <p:grpSpPr>
          <a:xfrm>
            <a:off x="-133355" y="25"/>
            <a:ext cx="9305870" cy="5143513"/>
            <a:chOff x="-113074" y="-12"/>
            <a:chExt cx="5148476" cy="5143513"/>
          </a:xfrm>
        </p:grpSpPr>
        <p:sp>
          <p:nvSpPr>
            <p:cNvPr id="1032" name="Google Shape;1032;p13"/>
            <p:cNvSpPr/>
            <p:nvPr/>
          </p:nvSpPr>
          <p:spPr>
            <a:xfrm>
              <a:off x="-96740" y="12213"/>
              <a:ext cx="2138828" cy="2117064"/>
            </a:xfrm>
            <a:custGeom>
              <a:rect b="b" l="l" r="r" t="t"/>
              <a:pathLst>
                <a:path extrusionOk="0" h="41732" w="42161">
                  <a:moveTo>
                    <a:pt x="417" y="0"/>
                  </a:moveTo>
                  <a:lnTo>
                    <a:pt x="0" y="453"/>
                  </a:lnTo>
                  <a:lnTo>
                    <a:pt x="42160" y="41732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3048817" y="12822"/>
              <a:ext cx="1972078" cy="1992624"/>
            </a:xfrm>
            <a:custGeom>
              <a:rect b="b" l="l" r="r" t="t"/>
              <a:pathLst>
                <a:path extrusionOk="0" h="39279" w="38874">
                  <a:moveTo>
                    <a:pt x="38433" y="0"/>
                  </a:moveTo>
                  <a:lnTo>
                    <a:pt x="0" y="39279"/>
                  </a:lnTo>
                  <a:lnTo>
                    <a:pt x="38874" y="429"/>
                  </a:lnTo>
                  <a:lnTo>
                    <a:pt x="384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-96740" y="3061090"/>
              <a:ext cx="2091699" cy="2069378"/>
            </a:xfrm>
            <a:custGeom>
              <a:rect b="b" l="l" r="r" t="t"/>
              <a:pathLst>
                <a:path extrusionOk="0" h="40792" w="41232">
                  <a:moveTo>
                    <a:pt x="41232" y="1"/>
                  </a:moveTo>
                  <a:lnTo>
                    <a:pt x="0" y="40363"/>
                  </a:lnTo>
                  <a:lnTo>
                    <a:pt x="417" y="40792"/>
                  </a:lnTo>
                  <a:lnTo>
                    <a:pt x="41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3605661" y="3700116"/>
              <a:ext cx="1415215" cy="1430332"/>
            </a:xfrm>
            <a:custGeom>
              <a:rect b="b" l="l" r="r" t="t"/>
              <a:pathLst>
                <a:path extrusionOk="0" h="28195" w="27897">
                  <a:moveTo>
                    <a:pt x="1" y="1"/>
                  </a:moveTo>
                  <a:lnTo>
                    <a:pt x="27456" y="28195"/>
                  </a:lnTo>
                  <a:lnTo>
                    <a:pt x="27897" y="277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3164781" y="12822"/>
              <a:ext cx="1592161" cy="1795132"/>
            </a:xfrm>
            <a:custGeom>
              <a:rect b="b" l="l" r="r" t="t"/>
              <a:pathLst>
                <a:path extrusionOk="0" h="35386" w="31385">
                  <a:moveTo>
                    <a:pt x="30933" y="0"/>
                  </a:moveTo>
                  <a:lnTo>
                    <a:pt x="0" y="35385"/>
                  </a:lnTo>
                  <a:lnTo>
                    <a:pt x="31385" y="429"/>
                  </a:lnTo>
                  <a:lnTo>
                    <a:pt x="309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987182" y="15815"/>
              <a:ext cx="917554" cy="1650805"/>
            </a:xfrm>
            <a:custGeom>
              <a:rect b="b" l="l" r="r" t="t"/>
              <a:pathLst>
                <a:path extrusionOk="0" h="32541" w="18087">
                  <a:moveTo>
                    <a:pt x="17562" y="1"/>
                  </a:moveTo>
                  <a:lnTo>
                    <a:pt x="1" y="32540"/>
                  </a:lnTo>
                  <a:lnTo>
                    <a:pt x="18086" y="298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4132930" y="13989"/>
              <a:ext cx="496545" cy="590802"/>
            </a:xfrm>
            <a:custGeom>
              <a:rect b="b" l="l" r="r" t="t"/>
              <a:pathLst>
                <a:path extrusionOk="0" h="11646" w="9788">
                  <a:moveTo>
                    <a:pt x="9323" y="1"/>
                  </a:moveTo>
                  <a:lnTo>
                    <a:pt x="1" y="11645"/>
                  </a:lnTo>
                  <a:lnTo>
                    <a:pt x="9788" y="382"/>
                  </a:lnTo>
                  <a:lnTo>
                    <a:pt x="9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2156710" y="21243"/>
              <a:ext cx="247715" cy="1871278"/>
            </a:xfrm>
            <a:custGeom>
              <a:rect b="b" l="l" r="r" t="t"/>
              <a:pathLst>
                <a:path extrusionOk="0" h="36887" w="4883">
                  <a:moveTo>
                    <a:pt x="620" y="1"/>
                  </a:moveTo>
                  <a:lnTo>
                    <a:pt x="1" y="96"/>
                  </a:lnTo>
                  <a:lnTo>
                    <a:pt x="4882" y="36886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1587133" y="18250"/>
              <a:ext cx="602875" cy="1696665"/>
            </a:xfrm>
            <a:custGeom>
              <a:rect b="b" l="l" r="r" t="t"/>
              <a:pathLst>
                <a:path extrusionOk="0" h="33445" w="11884">
                  <a:moveTo>
                    <a:pt x="561" y="0"/>
                  </a:moveTo>
                  <a:lnTo>
                    <a:pt x="1" y="215"/>
                  </a:lnTo>
                  <a:lnTo>
                    <a:pt x="11883" y="33445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1397511" y="17641"/>
              <a:ext cx="271253" cy="613732"/>
            </a:xfrm>
            <a:custGeom>
              <a:rect b="b" l="l" r="r" t="t"/>
              <a:pathLst>
                <a:path extrusionOk="0" h="12098" w="5347">
                  <a:moveTo>
                    <a:pt x="548" y="0"/>
                  </a:moveTo>
                  <a:lnTo>
                    <a:pt x="0" y="238"/>
                  </a:lnTo>
                  <a:lnTo>
                    <a:pt x="5346" y="1209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2798727" y="19467"/>
              <a:ext cx="483863" cy="1538438"/>
            </a:xfrm>
            <a:custGeom>
              <a:rect b="b" l="l" r="r" t="t"/>
              <a:pathLst>
                <a:path extrusionOk="0" h="30326" w="9538">
                  <a:moveTo>
                    <a:pt x="8954" y="0"/>
                  </a:moveTo>
                  <a:lnTo>
                    <a:pt x="1" y="30325"/>
                  </a:lnTo>
                  <a:lnTo>
                    <a:pt x="9538" y="16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-96131" y="409619"/>
              <a:ext cx="1769767" cy="1481062"/>
            </a:xfrm>
            <a:custGeom>
              <a:rect b="b" l="l" r="r" t="t"/>
              <a:pathLst>
                <a:path extrusionOk="0" h="29195" w="34886">
                  <a:moveTo>
                    <a:pt x="393" y="0"/>
                  </a:moveTo>
                  <a:lnTo>
                    <a:pt x="0" y="453"/>
                  </a:lnTo>
                  <a:lnTo>
                    <a:pt x="34886" y="29195"/>
                  </a:lnTo>
                  <a:lnTo>
                    <a:pt x="34886" y="29195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-90703" y="1793337"/>
              <a:ext cx="1896643" cy="575075"/>
            </a:xfrm>
            <a:custGeom>
              <a:rect b="b" l="l" r="r" t="t"/>
              <a:pathLst>
                <a:path extrusionOk="0" h="11336" w="37387">
                  <a:moveTo>
                    <a:pt x="179" y="1"/>
                  </a:moveTo>
                  <a:lnTo>
                    <a:pt x="0" y="584"/>
                  </a:lnTo>
                  <a:lnTo>
                    <a:pt x="37386" y="11335"/>
                  </a:lnTo>
                  <a:lnTo>
                    <a:pt x="37386" y="11335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4111827" y="4764346"/>
              <a:ext cx="279674" cy="364241"/>
            </a:xfrm>
            <a:custGeom>
              <a:rect b="b" l="l" r="r" t="t"/>
              <a:pathLst>
                <a:path extrusionOk="0" h="7180" w="5513">
                  <a:moveTo>
                    <a:pt x="0" y="0"/>
                  </a:moveTo>
                  <a:lnTo>
                    <a:pt x="5025" y="7180"/>
                  </a:lnTo>
                  <a:lnTo>
                    <a:pt x="5513" y="6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66767" y="2922196"/>
              <a:ext cx="1548077" cy="553312"/>
            </a:xfrm>
            <a:custGeom>
              <a:rect b="b" l="l" r="r" t="t"/>
              <a:pathLst>
                <a:path extrusionOk="0" h="10907" w="30516">
                  <a:moveTo>
                    <a:pt x="0" y="0"/>
                  </a:moveTo>
                  <a:lnTo>
                    <a:pt x="30314" y="10906"/>
                  </a:lnTo>
                  <a:lnTo>
                    <a:pt x="30516" y="10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075956" y="2712028"/>
              <a:ext cx="1937125" cy="456671"/>
            </a:xfrm>
            <a:custGeom>
              <a:rect b="b" l="l" r="r" t="t"/>
              <a:pathLst>
                <a:path extrusionOk="0" h="9002" w="38185">
                  <a:moveTo>
                    <a:pt x="1" y="0"/>
                  </a:moveTo>
                  <a:lnTo>
                    <a:pt x="38053" y="9001"/>
                  </a:lnTo>
                  <a:lnTo>
                    <a:pt x="38184" y="84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287392" y="1590424"/>
              <a:ext cx="1728067" cy="668063"/>
            </a:xfrm>
            <a:custGeom>
              <a:rect b="b" l="l" r="r" t="t"/>
              <a:pathLst>
                <a:path extrusionOk="0" h="13169" w="34064">
                  <a:moveTo>
                    <a:pt x="33838" y="0"/>
                  </a:moveTo>
                  <a:lnTo>
                    <a:pt x="0" y="13168"/>
                  </a:lnTo>
                  <a:lnTo>
                    <a:pt x="34064" y="560"/>
                  </a:lnTo>
                  <a:lnTo>
                    <a:pt x="33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-93747" y="2899825"/>
              <a:ext cx="1805430" cy="1011759"/>
            </a:xfrm>
            <a:custGeom>
              <a:rect b="b" l="l" r="r" t="t"/>
              <a:pathLst>
                <a:path extrusionOk="0" h="19944" w="35589">
                  <a:moveTo>
                    <a:pt x="35589" y="1"/>
                  </a:moveTo>
                  <a:lnTo>
                    <a:pt x="1" y="19408"/>
                  </a:lnTo>
                  <a:lnTo>
                    <a:pt x="299" y="19944"/>
                  </a:lnTo>
                  <a:lnTo>
                    <a:pt x="355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2980537" y="3326856"/>
              <a:ext cx="1180893" cy="1801169"/>
            </a:xfrm>
            <a:custGeom>
              <a:rect b="b" l="l" r="r" t="t"/>
              <a:pathLst>
                <a:path extrusionOk="0" h="35505" w="23278">
                  <a:moveTo>
                    <a:pt x="1" y="1"/>
                  </a:moveTo>
                  <a:lnTo>
                    <a:pt x="22777" y="35505"/>
                  </a:lnTo>
                  <a:lnTo>
                    <a:pt x="23277" y="35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2967854" y="3028472"/>
              <a:ext cx="2053043" cy="1957620"/>
            </a:xfrm>
            <a:custGeom>
              <a:rect b="b" l="l" r="r" t="t"/>
              <a:pathLst>
                <a:path extrusionOk="0" h="38589" w="40470">
                  <a:moveTo>
                    <a:pt x="1" y="1"/>
                  </a:moveTo>
                  <a:lnTo>
                    <a:pt x="40029" y="38589"/>
                  </a:lnTo>
                  <a:lnTo>
                    <a:pt x="40470" y="38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3922154" y="1433369"/>
              <a:ext cx="1093891" cy="501365"/>
            </a:xfrm>
            <a:custGeom>
              <a:rect b="b" l="l" r="r" t="t"/>
              <a:pathLst>
                <a:path extrusionOk="0" h="9883" w="21563">
                  <a:moveTo>
                    <a:pt x="21313" y="1"/>
                  </a:moveTo>
                  <a:lnTo>
                    <a:pt x="1" y="9883"/>
                  </a:lnTo>
                  <a:lnTo>
                    <a:pt x="21563" y="548"/>
                  </a:lnTo>
                  <a:lnTo>
                    <a:pt x="21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59097" y="4113856"/>
              <a:ext cx="964631" cy="1016578"/>
            </a:xfrm>
            <a:custGeom>
              <a:rect b="b" l="l" r="r" t="t"/>
              <a:pathLst>
                <a:path extrusionOk="0" h="20039" w="19015">
                  <a:moveTo>
                    <a:pt x="19014" y="0"/>
                  </a:moveTo>
                  <a:lnTo>
                    <a:pt x="0" y="19610"/>
                  </a:lnTo>
                  <a:lnTo>
                    <a:pt x="429" y="20039"/>
                  </a:lnTo>
                  <a:lnTo>
                    <a:pt x="190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-93747" y="3352829"/>
              <a:ext cx="1174856" cy="662635"/>
            </a:xfrm>
            <a:custGeom>
              <a:rect b="b" l="l" r="r" t="t"/>
              <a:pathLst>
                <a:path extrusionOk="0" h="13062" w="23159">
                  <a:moveTo>
                    <a:pt x="23159" y="1"/>
                  </a:moveTo>
                  <a:lnTo>
                    <a:pt x="1" y="12526"/>
                  </a:lnTo>
                  <a:lnTo>
                    <a:pt x="299" y="13062"/>
                  </a:lnTo>
                  <a:lnTo>
                    <a:pt x="231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-91312" y="1652008"/>
              <a:ext cx="616116" cy="230162"/>
            </a:xfrm>
            <a:custGeom>
              <a:rect b="b" l="l" r="r" t="t"/>
              <a:pathLst>
                <a:path extrusionOk="0" h="4537" w="12145">
                  <a:moveTo>
                    <a:pt x="203" y="1"/>
                  </a:moveTo>
                  <a:lnTo>
                    <a:pt x="1" y="572"/>
                  </a:lnTo>
                  <a:lnTo>
                    <a:pt x="12145" y="453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1972516" y="3207898"/>
              <a:ext cx="391433" cy="1914094"/>
            </a:xfrm>
            <a:custGeom>
              <a:rect b="b" l="l" r="r" t="t"/>
              <a:pathLst>
                <a:path extrusionOk="0" h="37731" w="7716">
                  <a:moveTo>
                    <a:pt x="7715" y="0"/>
                  </a:moveTo>
                  <a:lnTo>
                    <a:pt x="0" y="37624"/>
                  </a:lnTo>
                  <a:lnTo>
                    <a:pt x="595" y="37731"/>
                  </a:lnTo>
                  <a:lnTo>
                    <a:pt x="77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2160920" y="4414625"/>
              <a:ext cx="101561" cy="706720"/>
            </a:xfrm>
            <a:custGeom>
              <a:rect b="b" l="l" r="r" t="t"/>
              <a:pathLst>
                <a:path extrusionOk="0" h="13931" w="2002">
                  <a:moveTo>
                    <a:pt x="2001" y="1"/>
                  </a:moveTo>
                  <a:lnTo>
                    <a:pt x="1" y="13860"/>
                  </a:lnTo>
                  <a:lnTo>
                    <a:pt x="596" y="13931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-90094" y="2860561"/>
              <a:ext cx="1409178" cy="362466"/>
            </a:xfrm>
            <a:custGeom>
              <a:rect b="b" l="l" r="r" t="t"/>
              <a:pathLst>
                <a:path extrusionOk="0" h="7145" w="27778">
                  <a:moveTo>
                    <a:pt x="27778" y="1"/>
                  </a:moveTo>
                  <a:lnTo>
                    <a:pt x="0" y="6549"/>
                  </a:lnTo>
                  <a:lnTo>
                    <a:pt x="155" y="7145"/>
                  </a:lnTo>
                  <a:lnTo>
                    <a:pt x="27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59097" y="12822"/>
              <a:ext cx="1490701" cy="1569840"/>
            </a:xfrm>
            <a:custGeom>
              <a:rect b="b" l="l" r="r" t="t"/>
              <a:pathLst>
                <a:path extrusionOk="0" h="30945" w="29385">
                  <a:moveTo>
                    <a:pt x="429" y="0"/>
                  </a:moveTo>
                  <a:lnTo>
                    <a:pt x="0" y="429"/>
                  </a:lnTo>
                  <a:lnTo>
                    <a:pt x="29385" y="3094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-111857" y="2990426"/>
              <a:ext cx="2131573" cy="2152372"/>
            </a:xfrm>
            <a:custGeom>
              <a:rect b="b" l="l" r="r" t="t"/>
              <a:pathLst>
                <a:path extrusionOk="0" h="42428" w="42018">
                  <a:moveTo>
                    <a:pt x="42018" y="1"/>
                  </a:moveTo>
                  <a:lnTo>
                    <a:pt x="167" y="41661"/>
                  </a:lnTo>
                  <a:cubicBezTo>
                    <a:pt x="1" y="41839"/>
                    <a:pt x="1" y="42137"/>
                    <a:pt x="179" y="42304"/>
                  </a:cubicBezTo>
                  <a:cubicBezTo>
                    <a:pt x="267" y="42386"/>
                    <a:pt x="381" y="42427"/>
                    <a:pt x="495" y="42427"/>
                  </a:cubicBezTo>
                  <a:cubicBezTo>
                    <a:pt x="613" y="42427"/>
                    <a:pt x="731" y="42383"/>
                    <a:pt x="822" y="42292"/>
                  </a:cubicBezTo>
                  <a:lnTo>
                    <a:pt x="4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-111248" y="546"/>
              <a:ext cx="2007183" cy="1983797"/>
            </a:xfrm>
            <a:custGeom>
              <a:rect b="b" l="l" r="r" t="t"/>
              <a:pathLst>
                <a:path extrusionOk="0" h="39105" w="39566">
                  <a:moveTo>
                    <a:pt x="510" y="0"/>
                  </a:moveTo>
                  <a:cubicBezTo>
                    <a:pt x="382" y="0"/>
                    <a:pt x="256" y="52"/>
                    <a:pt x="167" y="147"/>
                  </a:cubicBezTo>
                  <a:cubicBezTo>
                    <a:pt x="1" y="325"/>
                    <a:pt x="1" y="599"/>
                    <a:pt x="179" y="778"/>
                  </a:cubicBezTo>
                  <a:lnTo>
                    <a:pt x="39565" y="39104"/>
                  </a:lnTo>
                  <a:lnTo>
                    <a:pt x="822" y="123"/>
                  </a:lnTo>
                  <a:cubicBezTo>
                    <a:pt x="733" y="40"/>
                    <a:pt x="621" y="0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2950962" y="3038770"/>
              <a:ext cx="2083836" cy="2103925"/>
            </a:xfrm>
            <a:custGeom>
              <a:rect b="b" l="l" r="r" t="t"/>
              <a:pathLst>
                <a:path extrusionOk="0" h="41473" w="41077">
                  <a:moveTo>
                    <a:pt x="0" y="0"/>
                  </a:moveTo>
                  <a:lnTo>
                    <a:pt x="40267" y="41339"/>
                  </a:lnTo>
                  <a:cubicBezTo>
                    <a:pt x="40357" y="41428"/>
                    <a:pt x="40470" y="41473"/>
                    <a:pt x="40583" y="41473"/>
                  </a:cubicBezTo>
                  <a:cubicBezTo>
                    <a:pt x="40696" y="41473"/>
                    <a:pt x="40809" y="41428"/>
                    <a:pt x="40898" y="41339"/>
                  </a:cubicBezTo>
                  <a:cubicBezTo>
                    <a:pt x="41077" y="41160"/>
                    <a:pt x="41077" y="40874"/>
                    <a:pt x="40898" y="406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3590594" y="-12"/>
              <a:ext cx="1444182" cy="1427441"/>
            </a:xfrm>
            <a:custGeom>
              <a:rect b="b" l="l" r="r" t="t"/>
              <a:pathLst>
                <a:path extrusionOk="0" h="28138" w="28468">
                  <a:moveTo>
                    <a:pt x="27974" y="0"/>
                  </a:moveTo>
                  <a:cubicBezTo>
                    <a:pt x="27861" y="0"/>
                    <a:pt x="27748" y="45"/>
                    <a:pt x="27658" y="134"/>
                  </a:cubicBezTo>
                  <a:lnTo>
                    <a:pt x="0" y="28137"/>
                  </a:lnTo>
                  <a:lnTo>
                    <a:pt x="28277" y="777"/>
                  </a:lnTo>
                  <a:lnTo>
                    <a:pt x="28289" y="777"/>
                  </a:lnTo>
                  <a:cubicBezTo>
                    <a:pt x="28468" y="598"/>
                    <a:pt x="28468" y="313"/>
                    <a:pt x="28289" y="134"/>
                  </a:cubicBezTo>
                  <a:cubicBezTo>
                    <a:pt x="28200" y="45"/>
                    <a:pt x="28087" y="0"/>
                    <a:pt x="27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-102776" y="272500"/>
              <a:ext cx="1801777" cy="1595864"/>
            </a:xfrm>
            <a:custGeom>
              <a:rect b="b" l="l" r="r" t="t"/>
              <a:pathLst>
                <a:path extrusionOk="0" h="31458" w="35517">
                  <a:moveTo>
                    <a:pt x="324" y="1"/>
                  </a:moveTo>
                  <a:cubicBezTo>
                    <a:pt x="243" y="1"/>
                    <a:pt x="164" y="34"/>
                    <a:pt x="107" y="96"/>
                  </a:cubicBezTo>
                  <a:cubicBezTo>
                    <a:pt x="0" y="227"/>
                    <a:pt x="12" y="417"/>
                    <a:pt x="131" y="525"/>
                  </a:cubicBezTo>
                  <a:lnTo>
                    <a:pt x="35517" y="31457"/>
                  </a:lnTo>
                  <a:lnTo>
                    <a:pt x="536" y="84"/>
                  </a:lnTo>
                  <a:cubicBezTo>
                    <a:pt x="474" y="28"/>
                    <a:pt x="398" y="1"/>
                    <a:pt x="3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-113074" y="1118599"/>
              <a:ext cx="1670133" cy="927902"/>
            </a:xfrm>
            <a:custGeom>
              <a:rect b="b" l="l" r="r" t="t"/>
              <a:pathLst>
                <a:path extrusionOk="0" h="18291" w="32922">
                  <a:moveTo>
                    <a:pt x="543" y="1"/>
                  </a:moveTo>
                  <a:cubicBezTo>
                    <a:pt x="370" y="1"/>
                    <a:pt x="205" y="99"/>
                    <a:pt x="120" y="252"/>
                  </a:cubicBezTo>
                  <a:cubicBezTo>
                    <a:pt x="1" y="455"/>
                    <a:pt x="84" y="741"/>
                    <a:pt x="310" y="860"/>
                  </a:cubicBezTo>
                  <a:lnTo>
                    <a:pt x="32922" y="18290"/>
                  </a:lnTo>
                  <a:lnTo>
                    <a:pt x="751" y="50"/>
                  </a:lnTo>
                  <a:cubicBezTo>
                    <a:pt x="683" y="16"/>
                    <a:pt x="613" y="1"/>
                    <a:pt x="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-103994" y="399676"/>
              <a:ext cx="598614" cy="501060"/>
            </a:xfrm>
            <a:custGeom>
              <a:rect b="b" l="l" r="r" t="t"/>
              <a:pathLst>
                <a:path extrusionOk="0" h="9877" w="11800">
                  <a:moveTo>
                    <a:pt x="347" y="0"/>
                  </a:moveTo>
                  <a:cubicBezTo>
                    <a:pt x="255" y="0"/>
                    <a:pt x="162" y="40"/>
                    <a:pt x="96" y="113"/>
                  </a:cubicBezTo>
                  <a:cubicBezTo>
                    <a:pt x="0" y="256"/>
                    <a:pt x="12" y="447"/>
                    <a:pt x="143" y="554"/>
                  </a:cubicBezTo>
                  <a:lnTo>
                    <a:pt x="11800" y="9876"/>
                  </a:lnTo>
                  <a:lnTo>
                    <a:pt x="548" y="77"/>
                  </a:lnTo>
                  <a:cubicBezTo>
                    <a:pt x="490" y="25"/>
                    <a:pt x="419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-110030" y="2629240"/>
              <a:ext cx="1892381" cy="255223"/>
            </a:xfrm>
            <a:custGeom>
              <a:rect b="b" l="l" r="r" t="t"/>
              <a:pathLst>
                <a:path extrusionOk="0" h="5031" w="37303">
                  <a:moveTo>
                    <a:pt x="37303" y="1"/>
                  </a:moveTo>
                  <a:lnTo>
                    <a:pt x="417" y="4120"/>
                  </a:lnTo>
                  <a:cubicBezTo>
                    <a:pt x="155" y="4144"/>
                    <a:pt x="0" y="4382"/>
                    <a:pt x="24" y="4644"/>
                  </a:cubicBezTo>
                  <a:cubicBezTo>
                    <a:pt x="57" y="4872"/>
                    <a:pt x="237" y="5030"/>
                    <a:pt x="466" y="5030"/>
                  </a:cubicBezTo>
                  <a:cubicBezTo>
                    <a:pt x="489" y="5030"/>
                    <a:pt x="512" y="5029"/>
                    <a:pt x="536" y="5025"/>
                  </a:cubicBezTo>
                  <a:lnTo>
                    <a:pt x="37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-103385" y="2842451"/>
              <a:ext cx="1708789" cy="605057"/>
            </a:xfrm>
            <a:custGeom>
              <a:rect b="b" l="l" r="r" t="t"/>
              <a:pathLst>
                <a:path extrusionOk="0" h="11927" w="33684">
                  <a:moveTo>
                    <a:pt x="33683" y="1"/>
                  </a:moveTo>
                  <a:lnTo>
                    <a:pt x="239" y="11335"/>
                  </a:lnTo>
                  <a:cubicBezTo>
                    <a:pt x="72" y="11395"/>
                    <a:pt x="0" y="11574"/>
                    <a:pt x="48" y="11728"/>
                  </a:cubicBezTo>
                  <a:cubicBezTo>
                    <a:pt x="94" y="11849"/>
                    <a:pt x="199" y="11926"/>
                    <a:pt x="321" y="11926"/>
                  </a:cubicBezTo>
                  <a:cubicBezTo>
                    <a:pt x="356" y="11926"/>
                    <a:pt x="392" y="11920"/>
                    <a:pt x="429" y="11907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-103994" y="3364294"/>
              <a:ext cx="625805" cy="272674"/>
            </a:xfrm>
            <a:custGeom>
              <a:rect b="b" l="l" r="r" t="t"/>
              <a:pathLst>
                <a:path extrusionOk="0" h="5375" w="12336">
                  <a:moveTo>
                    <a:pt x="12335" y="1"/>
                  </a:moveTo>
                  <a:lnTo>
                    <a:pt x="239" y="4799"/>
                  </a:lnTo>
                  <a:cubicBezTo>
                    <a:pt x="72" y="4870"/>
                    <a:pt x="0" y="5049"/>
                    <a:pt x="72" y="5192"/>
                  </a:cubicBezTo>
                  <a:cubicBezTo>
                    <a:pt x="124" y="5306"/>
                    <a:pt x="235" y="5374"/>
                    <a:pt x="351" y="5374"/>
                  </a:cubicBezTo>
                  <a:cubicBezTo>
                    <a:pt x="393" y="5374"/>
                    <a:pt x="436" y="5366"/>
                    <a:pt x="477" y="5347"/>
                  </a:cubicBezTo>
                  <a:lnTo>
                    <a:pt x="123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-103385" y="1749863"/>
              <a:ext cx="1551729" cy="484472"/>
            </a:xfrm>
            <a:custGeom>
              <a:rect b="b" l="l" r="r" t="t"/>
              <a:pathLst>
                <a:path extrusionOk="0" h="9550" w="30588">
                  <a:moveTo>
                    <a:pt x="347" y="1"/>
                  </a:moveTo>
                  <a:cubicBezTo>
                    <a:pt x="208" y="1"/>
                    <a:pt x="78" y="95"/>
                    <a:pt x="48" y="215"/>
                  </a:cubicBezTo>
                  <a:cubicBezTo>
                    <a:pt x="0" y="369"/>
                    <a:pt x="84" y="548"/>
                    <a:pt x="250" y="584"/>
                  </a:cubicBezTo>
                  <a:lnTo>
                    <a:pt x="30588" y="9549"/>
                  </a:lnTo>
                  <a:lnTo>
                    <a:pt x="30588" y="9549"/>
                  </a:lnTo>
                  <a:lnTo>
                    <a:pt x="429" y="12"/>
                  </a:lnTo>
                  <a:cubicBezTo>
                    <a:pt x="402" y="4"/>
                    <a:pt x="37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293411" y="3358866"/>
              <a:ext cx="1488317" cy="1775804"/>
            </a:xfrm>
            <a:custGeom>
              <a:rect b="b" l="l" r="r" t="t"/>
              <a:pathLst>
                <a:path extrusionOk="0" h="35005" w="29338">
                  <a:moveTo>
                    <a:pt x="29338" y="1"/>
                  </a:moveTo>
                  <a:lnTo>
                    <a:pt x="120" y="34505"/>
                  </a:lnTo>
                  <a:cubicBezTo>
                    <a:pt x="120" y="34505"/>
                    <a:pt x="120" y="34505"/>
                    <a:pt x="120" y="34505"/>
                  </a:cubicBezTo>
                  <a:lnTo>
                    <a:pt x="120" y="34505"/>
                  </a:lnTo>
                  <a:cubicBezTo>
                    <a:pt x="112" y="34505"/>
                    <a:pt x="109" y="34510"/>
                    <a:pt x="112" y="34510"/>
                  </a:cubicBezTo>
                  <a:cubicBezTo>
                    <a:pt x="113" y="34510"/>
                    <a:pt x="116" y="34509"/>
                    <a:pt x="120" y="34505"/>
                  </a:cubicBezTo>
                  <a:lnTo>
                    <a:pt x="120" y="34505"/>
                  </a:lnTo>
                  <a:cubicBezTo>
                    <a:pt x="1" y="34636"/>
                    <a:pt x="25" y="34826"/>
                    <a:pt x="167" y="34933"/>
                  </a:cubicBezTo>
                  <a:cubicBezTo>
                    <a:pt x="225" y="34981"/>
                    <a:pt x="297" y="35005"/>
                    <a:pt x="367" y="35005"/>
                  </a:cubicBezTo>
                  <a:cubicBezTo>
                    <a:pt x="456" y="35005"/>
                    <a:pt x="543" y="34966"/>
                    <a:pt x="596" y="34886"/>
                  </a:cubicBezTo>
                  <a:lnTo>
                    <a:pt x="29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1672306" y="3227784"/>
              <a:ext cx="587149" cy="1915717"/>
            </a:xfrm>
            <a:custGeom>
              <a:rect b="b" l="l" r="r" t="t"/>
              <a:pathLst>
                <a:path extrusionOk="0" h="37763" w="11574">
                  <a:moveTo>
                    <a:pt x="11574" y="1"/>
                  </a:moveTo>
                  <a:lnTo>
                    <a:pt x="72" y="37160"/>
                  </a:lnTo>
                  <a:cubicBezTo>
                    <a:pt x="1" y="37410"/>
                    <a:pt x="132" y="37672"/>
                    <a:pt x="382" y="37744"/>
                  </a:cubicBezTo>
                  <a:cubicBezTo>
                    <a:pt x="423" y="37756"/>
                    <a:pt x="466" y="37762"/>
                    <a:pt x="508" y="37762"/>
                  </a:cubicBezTo>
                  <a:cubicBezTo>
                    <a:pt x="706" y="37762"/>
                    <a:pt x="894" y="37631"/>
                    <a:pt x="953" y="37434"/>
                  </a:cubicBezTo>
                  <a:lnTo>
                    <a:pt x="115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4654771" y="637795"/>
              <a:ext cx="372713" cy="283479"/>
            </a:xfrm>
            <a:custGeom>
              <a:rect b="b" l="l" r="r" t="t"/>
              <a:pathLst>
                <a:path extrusionOk="0" h="5588" w="7347">
                  <a:moveTo>
                    <a:pt x="7007" y="0"/>
                  </a:moveTo>
                  <a:cubicBezTo>
                    <a:pt x="6938" y="0"/>
                    <a:pt x="6868" y="21"/>
                    <a:pt x="6811" y="63"/>
                  </a:cubicBezTo>
                  <a:lnTo>
                    <a:pt x="1" y="5587"/>
                  </a:lnTo>
                  <a:lnTo>
                    <a:pt x="7180" y="563"/>
                  </a:lnTo>
                  <a:lnTo>
                    <a:pt x="7204" y="539"/>
                  </a:lnTo>
                  <a:cubicBezTo>
                    <a:pt x="7335" y="444"/>
                    <a:pt x="7347" y="241"/>
                    <a:pt x="7240" y="110"/>
                  </a:cubicBezTo>
                  <a:cubicBezTo>
                    <a:pt x="7186" y="36"/>
                    <a:pt x="7098" y="0"/>
                    <a:pt x="7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2813235" y="8713"/>
              <a:ext cx="554530" cy="1558223"/>
            </a:xfrm>
            <a:custGeom>
              <a:rect b="b" l="l" r="r" t="t"/>
              <a:pathLst>
                <a:path extrusionOk="0" h="30716" w="10931">
                  <a:moveTo>
                    <a:pt x="10633" y="1"/>
                  </a:moveTo>
                  <a:cubicBezTo>
                    <a:pt x="10497" y="1"/>
                    <a:pt x="10373" y="73"/>
                    <a:pt x="10323" y="212"/>
                  </a:cubicBezTo>
                  <a:lnTo>
                    <a:pt x="1" y="30716"/>
                  </a:lnTo>
                  <a:lnTo>
                    <a:pt x="10895" y="403"/>
                  </a:lnTo>
                  <a:cubicBezTo>
                    <a:pt x="10931" y="236"/>
                    <a:pt x="10859" y="57"/>
                    <a:pt x="10716" y="10"/>
                  </a:cubicBezTo>
                  <a:cubicBezTo>
                    <a:pt x="10688" y="4"/>
                    <a:pt x="10660" y="1"/>
                    <a:pt x="106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2601850" y="89"/>
              <a:ext cx="468136" cy="1957062"/>
            </a:xfrm>
            <a:custGeom>
              <a:rect b="b" l="l" r="r" t="t"/>
              <a:pathLst>
                <a:path extrusionOk="0" h="38578" w="9228">
                  <a:moveTo>
                    <a:pt x="8708" y="0"/>
                  </a:moveTo>
                  <a:cubicBezTo>
                    <a:pt x="8508" y="0"/>
                    <a:pt x="8326" y="144"/>
                    <a:pt x="8275" y="358"/>
                  </a:cubicBezTo>
                  <a:lnTo>
                    <a:pt x="0" y="38577"/>
                  </a:lnTo>
                  <a:lnTo>
                    <a:pt x="0" y="38577"/>
                  </a:lnTo>
                  <a:lnTo>
                    <a:pt x="9168" y="573"/>
                  </a:lnTo>
                  <a:cubicBezTo>
                    <a:pt x="9228" y="311"/>
                    <a:pt x="9049" y="84"/>
                    <a:pt x="8811" y="13"/>
                  </a:cubicBezTo>
                  <a:cubicBezTo>
                    <a:pt x="8777" y="4"/>
                    <a:pt x="8742" y="0"/>
                    <a:pt x="8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1467567" y="241"/>
              <a:ext cx="680137" cy="1746076"/>
            </a:xfrm>
            <a:custGeom>
              <a:rect b="b" l="l" r="r" t="t"/>
              <a:pathLst>
                <a:path extrusionOk="0" h="34419" w="13407">
                  <a:moveTo>
                    <a:pt x="513" y="1"/>
                  </a:moveTo>
                  <a:cubicBezTo>
                    <a:pt x="456" y="1"/>
                    <a:pt x="399" y="11"/>
                    <a:pt x="346" y="34"/>
                  </a:cubicBezTo>
                  <a:cubicBezTo>
                    <a:pt x="120" y="117"/>
                    <a:pt x="1" y="391"/>
                    <a:pt x="96" y="629"/>
                  </a:cubicBezTo>
                  <a:lnTo>
                    <a:pt x="13407" y="34419"/>
                  </a:lnTo>
                  <a:lnTo>
                    <a:pt x="953" y="296"/>
                  </a:lnTo>
                  <a:cubicBezTo>
                    <a:pt x="889" y="113"/>
                    <a:pt x="700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2790306" y="3321428"/>
              <a:ext cx="1002070" cy="1801676"/>
            </a:xfrm>
            <a:custGeom>
              <a:rect b="b" l="l" r="r" t="t"/>
              <a:pathLst>
                <a:path extrusionOk="0" h="35515" w="19753">
                  <a:moveTo>
                    <a:pt x="0" y="0"/>
                  </a:moveTo>
                  <a:lnTo>
                    <a:pt x="19598" y="35481"/>
                  </a:lnTo>
                  <a:cubicBezTo>
                    <a:pt x="19615" y="35498"/>
                    <a:pt x="19649" y="35515"/>
                    <a:pt x="19677" y="35515"/>
                  </a:cubicBezTo>
                  <a:cubicBezTo>
                    <a:pt x="19688" y="35515"/>
                    <a:pt x="19698" y="35512"/>
                    <a:pt x="19705" y="35505"/>
                  </a:cubicBezTo>
                  <a:cubicBezTo>
                    <a:pt x="19741" y="35493"/>
                    <a:pt x="19753" y="35433"/>
                    <a:pt x="19741" y="354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3216727" y="869573"/>
              <a:ext cx="1810807" cy="1183582"/>
            </a:xfrm>
            <a:custGeom>
              <a:rect b="b" l="l" r="r" t="t"/>
              <a:pathLst>
                <a:path extrusionOk="0" h="23331" w="35695">
                  <a:moveTo>
                    <a:pt x="35359" y="1"/>
                  </a:moveTo>
                  <a:cubicBezTo>
                    <a:pt x="35302" y="1"/>
                    <a:pt x="35244" y="18"/>
                    <a:pt x="35195" y="54"/>
                  </a:cubicBezTo>
                  <a:lnTo>
                    <a:pt x="0" y="23330"/>
                  </a:lnTo>
                  <a:lnTo>
                    <a:pt x="35516" y="554"/>
                  </a:lnTo>
                  <a:cubicBezTo>
                    <a:pt x="35647" y="470"/>
                    <a:pt x="35695" y="280"/>
                    <a:pt x="35600" y="137"/>
                  </a:cubicBezTo>
                  <a:cubicBezTo>
                    <a:pt x="35548" y="48"/>
                    <a:pt x="35454" y="1"/>
                    <a:pt x="353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2917735" y="8205"/>
              <a:ext cx="1964874" cy="2057051"/>
            </a:xfrm>
            <a:custGeom>
              <a:rect b="b" l="l" r="r" t="t"/>
              <a:pathLst>
                <a:path extrusionOk="0" h="40549" w="38732">
                  <a:moveTo>
                    <a:pt x="38409" y="1"/>
                  </a:moveTo>
                  <a:cubicBezTo>
                    <a:pt x="38324" y="1"/>
                    <a:pt x="38237" y="38"/>
                    <a:pt x="38172" y="103"/>
                  </a:cubicBezTo>
                  <a:lnTo>
                    <a:pt x="0" y="40548"/>
                  </a:lnTo>
                  <a:lnTo>
                    <a:pt x="38612" y="520"/>
                  </a:lnTo>
                  <a:cubicBezTo>
                    <a:pt x="38731" y="389"/>
                    <a:pt x="38731" y="198"/>
                    <a:pt x="38601" y="79"/>
                  </a:cubicBezTo>
                  <a:cubicBezTo>
                    <a:pt x="38547" y="26"/>
                    <a:pt x="38479" y="1"/>
                    <a:pt x="38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1319593" y="8003"/>
              <a:ext cx="505017" cy="1103530"/>
            </a:xfrm>
            <a:custGeom>
              <a:rect b="b" l="l" r="r" t="t"/>
              <a:pathLst>
                <a:path extrusionOk="0" h="21753" w="9955">
                  <a:moveTo>
                    <a:pt x="354" y="1"/>
                  </a:moveTo>
                  <a:cubicBezTo>
                    <a:pt x="311" y="1"/>
                    <a:pt x="267" y="12"/>
                    <a:pt x="227" y="36"/>
                  </a:cubicBezTo>
                  <a:cubicBezTo>
                    <a:pt x="72" y="119"/>
                    <a:pt x="1" y="298"/>
                    <a:pt x="72" y="440"/>
                  </a:cubicBezTo>
                  <a:lnTo>
                    <a:pt x="9954" y="21753"/>
                  </a:lnTo>
                  <a:lnTo>
                    <a:pt x="632" y="190"/>
                  </a:lnTo>
                  <a:cubicBezTo>
                    <a:pt x="572" y="71"/>
                    <a:pt x="464" y="1"/>
                    <a:pt x="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4004283" y="4009356"/>
              <a:ext cx="1022666" cy="969501"/>
            </a:xfrm>
            <a:custGeom>
              <a:rect b="b" l="l" r="r" t="t"/>
              <a:pathLst>
                <a:path extrusionOk="0" h="19111" w="20159">
                  <a:moveTo>
                    <a:pt x="1" y="1"/>
                  </a:moveTo>
                  <a:lnTo>
                    <a:pt x="19598" y="19027"/>
                  </a:lnTo>
                  <a:cubicBezTo>
                    <a:pt x="19666" y="19083"/>
                    <a:pt x="19745" y="19110"/>
                    <a:pt x="19820" y="19110"/>
                  </a:cubicBezTo>
                  <a:cubicBezTo>
                    <a:pt x="19904" y="19110"/>
                    <a:pt x="19983" y="19077"/>
                    <a:pt x="20039" y="19015"/>
                  </a:cubicBezTo>
                  <a:cubicBezTo>
                    <a:pt x="20158" y="18896"/>
                    <a:pt x="20134" y="18705"/>
                    <a:pt x="20015" y="185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3243258" y="3951982"/>
              <a:ext cx="675368" cy="1190785"/>
            </a:xfrm>
            <a:custGeom>
              <a:rect b="b" l="l" r="r" t="t"/>
              <a:pathLst>
                <a:path extrusionOk="0" h="23473" w="13313">
                  <a:moveTo>
                    <a:pt x="1" y="0"/>
                  </a:moveTo>
                  <a:lnTo>
                    <a:pt x="12383" y="23230"/>
                  </a:lnTo>
                  <a:cubicBezTo>
                    <a:pt x="12471" y="23388"/>
                    <a:pt x="12627" y="23473"/>
                    <a:pt x="12788" y="23473"/>
                  </a:cubicBezTo>
                  <a:cubicBezTo>
                    <a:pt x="12869" y="23473"/>
                    <a:pt x="12951" y="23452"/>
                    <a:pt x="13026" y="23408"/>
                  </a:cubicBezTo>
                  <a:cubicBezTo>
                    <a:pt x="13229" y="23277"/>
                    <a:pt x="13312" y="23003"/>
                    <a:pt x="13193" y="227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1543811" y="4508878"/>
              <a:ext cx="228843" cy="622660"/>
            </a:xfrm>
            <a:custGeom>
              <a:rect b="b" l="l" r="r" t="t"/>
              <a:pathLst>
                <a:path extrusionOk="0" h="12274" w="4511">
                  <a:moveTo>
                    <a:pt x="45" y="11954"/>
                  </a:moveTo>
                  <a:cubicBezTo>
                    <a:pt x="45" y="11958"/>
                    <a:pt x="44" y="11961"/>
                    <a:pt x="43" y="11962"/>
                  </a:cubicBezTo>
                  <a:lnTo>
                    <a:pt x="43" y="11962"/>
                  </a:lnTo>
                  <a:cubicBezTo>
                    <a:pt x="43" y="11959"/>
                    <a:pt x="44" y="11957"/>
                    <a:pt x="45" y="11954"/>
                  </a:cubicBezTo>
                  <a:close/>
                  <a:moveTo>
                    <a:pt x="4510" y="0"/>
                  </a:moveTo>
                  <a:lnTo>
                    <a:pt x="45" y="11954"/>
                  </a:lnTo>
                  <a:cubicBezTo>
                    <a:pt x="45" y="11954"/>
                    <a:pt x="45" y="11954"/>
                    <a:pt x="45" y="11954"/>
                  </a:cubicBezTo>
                  <a:lnTo>
                    <a:pt x="45" y="11954"/>
                  </a:lnTo>
                  <a:cubicBezTo>
                    <a:pt x="45" y="11954"/>
                    <a:pt x="45" y="11954"/>
                    <a:pt x="45" y="11954"/>
                  </a:cubicBezTo>
                  <a:lnTo>
                    <a:pt x="45" y="11954"/>
                  </a:lnTo>
                  <a:cubicBezTo>
                    <a:pt x="39" y="11960"/>
                    <a:pt x="39" y="11963"/>
                    <a:pt x="41" y="11963"/>
                  </a:cubicBezTo>
                  <a:cubicBezTo>
                    <a:pt x="41" y="11963"/>
                    <a:pt x="42" y="11963"/>
                    <a:pt x="43" y="11962"/>
                  </a:cubicBezTo>
                  <a:lnTo>
                    <a:pt x="43" y="11962"/>
                  </a:lnTo>
                  <a:cubicBezTo>
                    <a:pt x="0" y="12090"/>
                    <a:pt x="60" y="12217"/>
                    <a:pt x="200" y="12263"/>
                  </a:cubicBezTo>
                  <a:cubicBezTo>
                    <a:pt x="223" y="12270"/>
                    <a:pt x="246" y="12274"/>
                    <a:pt x="269" y="12274"/>
                  </a:cubicBezTo>
                  <a:cubicBezTo>
                    <a:pt x="362" y="12274"/>
                    <a:pt x="445" y="12216"/>
                    <a:pt x="474" y="12121"/>
                  </a:cubicBezTo>
                  <a:lnTo>
                    <a:pt x="4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3098327" y="2669112"/>
              <a:ext cx="1937074" cy="399296"/>
            </a:xfrm>
            <a:custGeom>
              <a:rect b="b" l="l" r="r" t="t"/>
              <a:pathLst>
                <a:path extrusionOk="0" h="7871" w="38184">
                  <a:moveTo>
                    <a:pt x="0" y="1"/>
                  </a:moveTo>
                  <a:lnTo>
                    <a:pt x="37600" y="7859"/>
                  </a:lnTo>
                  <a:cubicBezTo>
                    <a:pt x="37635" y="7867"/>
                    <a:pt x="37669" y="7871"/>
                    <a:pt x="37702" y="7871"/>
                  </a:cubicBezTo>
                  <a:cubicBezTo>
                    <a:pt x="37912" y="7871"/>
                    <a:pt x="38095" y="7717"/>
                    <a:pt x="38136" y="7502"/>
                  </a:cubicBezTo>
                  <a:cubicBezTo>
                    <a:pt x="38184" y="7252"/>
                    <a:pt x="38017" y="7013"/>
                    <a:pt x="37767" y="69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305101" y="2771178"/>
              <a:ext cx="721228" cy="101714"/>
            </a:xfrm>
            <a:custGeom>
              <a:rect b="b" l="l" r="r" t="t"/>
              <a:pathLst>
                <a:path extrusionOk="0" h="2005" w="14217">
                  <a:moveTo>
                    <a:pt x="0" y="1"/>
                  </a:moveTo>
                  <a:lnTo>
                    <a:pt x="13847" y="2001"/>
                  </a:lnTo>
                  <a:cubicBezTo>
                    <a:pt x="13863" y="2003"/>
                    <a:pt x="13879" y="2004"/>
                    <a:pt x="13895" y="2004"/>
                  </a:cubicBezTo>
                  <a:cubicBezTo>
                    <a:pt x="14061" y="2004"/>
                    <a:pt x="14181" y="1891"/>
                    <a:pt x="14192" y="1727"/>
                  </a:cubicBezTo>
                  <a:cubicBezTo>
                    <a:pt x="14216" y="1561"/>
                    <a:pt x="14085" y="1406"/>
                    <a:pt x="13930" y="139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2751042" y="3714015"/>
              <a:ext cx="364850" cy="1420694"/>
            </a:xfrm>
            <a:custGeom>
              <a:rect b="b" l="l" r="r" t="t"/>
              <a:pathLst>
                <a:path extrusionOk="0" h="28005" w="7192">
                  <a:moveTo>
                    <a:pt x="0" y="0"/>
                  </a:moveTo>
                  <a:lnTo>
                    <a:pt x="6549" y="27766"/>
                  </a:lnTo>
                  <a:cubicBezTo>
                    <a:pt x="6588" y="27913"/>
                    <a:pt x="6709" y="28004"/>
                    <a:pt x="6837" y="28004"/>
                  </a:cubicBezTo>
                  <a:cubicBezTo>
                    <a:pt x="6864" y="28004"/>
                    <a:pt x="6891" y="28000"/>
                    <a:pt x="6918" y="27992"/>
                  </a:cubicBezTo>
                  <a:cubicBezTo>
                    <a:pt x="7085" y="27944"/>
                    <a:pt x="7192" y="27790"/>
                    <a:pt x="7144" y="276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-103385" y="3483911"/>
              <a:ext cx="1576485" cy="1495165"/>
            </a:xfrm>
            <a:custGeom>
              <a:rect b="b" l="l" r="r" t="t"/>
              <a:pathLst>
                <a:path extrusionOk="0" h="29473" w="31076">
                  <a:moveTo>
                    <a:pt x="31076" y="0"/>
                  </a:moveTo>
                  <a:lnTo>
                    <a:pt x="131" y="28944"/>
                  </a:lnTo>
                  <a:cubicBezTo>
                    <a:pt x="12" y="29063"/>
                    <a:pt x="0" y="29254"/>
                    <a:pt x="119" y="29373"/>
                  </a:cubicBezTo>
                  <a:cubicBezTo>
                    <a:pt x="180" y="29440"/>
                    <a:pt x="260" y="29473"/>
                    <a:pt x="339" y="29473"/>
                  </a:cubicBezTo>
                  <a:cubicBezTo>
                    <a:pt x="415" y="29473"/>
                    <a:pt x="490" y="29443"/>
                    <a:pt x="548" y="29385"/>
                  </a:cubicBezTo>
                  <a:lnTo>
                    <a:pt x="3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" name="Google Shape;1088;p13"/>
          <p:cNvGrpSpPr/>
          <p:nvPr/>
        </p:nvGrpSpPr>
        <p:grpSpPr>
          <a:xfrm>
            <a:off x="1499541" y="411445"/>
            <a:ext cx="6144562" cy="4242460"/>
            <a:chOff x="1571625" y="598610"/>
            <a:chExt cx="5602773" cy="3868387"/>
          </a:xfrm>
        </p:grpSpPr>
        <p:grpSp>
          <p:nvGrpSpPr>
            <p:cNvPr id="1089" name="Google Shape;1089;p13"/>
            <p:cNvGrpSpPr/>
            <p:nvPr/>
          </p:nvGrpSpPr>
          <p:grpSpPr>
            <a:xfrm>
              <a:off x="2207128" y="598610"/>
              <a:ext cx="805187" cy="864033"/>
              <a:chOff x="211891" y="438585"/>
              <a:chExt cx="805187" cy="864033"/>
            </a:xfrm>
          </p:grpSpPr>
          <p:sp>
            <p:nvSpPr>
              <p:cNvPr id="1090" name="Google Shape;1090;p13"/>
              <p:cNvSpPr/>
              <p:nvPr/>
            </p:nvSpPr>
            <p:spPr>
              <a:xfrm>
                <a:off x="227008" y="458268"/>
                <a:ext cx="772567" cy="824160"/>
              </a:xfrm>
              <a:custGeom>
                <a:rect b="b" l="l" r="r" t="t"/>
                <a:pathLst>
                  <a:path extrusionOk="0" h="16246" w="15229">
                    <a:moveTo>
                      <a:pt x="5474" y="1"/>
                    </a:moveTo>
                    <a:cubicBezTo>
                      <a:pt x="4361" y="1"/>
                      <a:pt x="3347" y="665"/>
                      <a:pt x="2905" y="1697"/>
                    </a:cubicBezTo>
                    <a:cubicBezTo>
                      <a:pt x="2715" y="2161"/>
                      <a:pt x="2655" y="2637"/>
                      <a:pt x="2715" y="3090"/>
                    </a:cubicBezTo>
                    <a:cubicBezTo>
                      <a:pt x="1298" y="3530"/>
                      <a:pt x="203" y="4816"/>
                      <a:pt x="107" y="6435"/>
                    </a:cubicBezTo>
                    <a:cubicBezTo>
                      <a:pt x="0" y="8150"/>
                      <a:pt x="1155" y="9733"/>
                      <a:pt x="2798" y="10210"/>
                    </a:cubicBezTo>
                    <a:cubicBezTo>
                      <a:pt x="3137" y="10300"/>
                      <a:pt x="3474" y="10343"/>
                      <a:pt x="3803" y="10343"/>
                    </a:cubicBezTo>
                    <a:cubicBezTo>
                      <a:pt x="5081" y="10343"/>
                      <a:pt x="6238" y="9698"/>
                      <a:pt x="6930" y="8686"/>
                    </a:cubicBezTo>
                    <a:lnTo>
                      <a:pt x="15228" y="16246"/>
                    </a:lnTo>
                    <a:lnTo>
                      <a:pt x="9049" y="7138"/>
                    </a:lnTo>
                    <a:cubicBezTo>
                      <a:pt x="9668" y="6900"/>
                      <a:pt x="10144" y="6364"/>
                      <a:pt x="10263" y="5673"/>
                    </a:cubicBezTo>
                    <a:cubicBezTo>
                      <a:pt x="10335" y="5268"/>
                      <a:pt x="10275" y="4887"/>
                      <a:pt x="10109" y="4542"/>
                    </a:cubicBezTo>
                    <a:cubicBezTo>
                      <a:pt x="10382" y="4233"/>
                      <a:pt x="10537" y="3816"/>
                      <a:pt x="10537" y="3352"/>
                    </a:cubicBezTo>
                    <a:cubicBezTo>
                      <a:pt x="10561" y="2530"/>
                      <a:pt x="10025" y="1780"/>
                      <a:pt x="9227" y="1506"/>
                    </a:cubicBezTo>
                    <a:cubicBezTo>
                      <a:pt x="9029" y="1442"/>
                      <a:pt x="8828" y="1411"/>
                      <a:pt x="8632" y="1411"/>
                    </a:cubicBezTo>
                    <a:cubicBezTo>
                      <a:pt x="8392" y="1411"/>
                      <a:pt x="8158" y="1457"/>
                      <a:pt x="7942" y="1542"/>
                    </a:cubicBezTo>
                    <a:cubicBezTo>
                      <a:pt x="7525" y="685"/>
                      <a:pt x="6668" y="77"/>
                      <a:pt x="5644" y="6"/>
                    </a:cubicBezTo>
                    <a:cubicBezTo>
                      <a:pt x="5587" y="2"/>
                      <a:pt x="5530" y="1"/>
                      <a:pt x="5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3"/>
              <p:cNvSpPr/>
              <p:nvPr/>
            </p:nvSpPr>
            <p:spPr>
              <a:xfrm>
                <a:off x="211891" y="438585"/>
                <a:ext cx="805187" cy="864033"/>
              </a:xfrm>
              <a:custGeom>
                <a:rect b="b" l="l" r="r" t="t"/>
                <a:pathLst>
                  <a:path extrusionOk="0" h="17032" w="15872">
                    <a:moveTo>
                      <a:pt x="7251" y="9014"/>
                    </a:moveTo>
                    <a:cubicBezTo>
                      <a:pt x="7216" y="9023"/>
                      <a:pt x="7226" y="9025"/>
                      <a:pt x="7239" y="9030"/>
                    </a:cubicBezTo>
                    <a:lnTo>
                      <a:pt x="7239" y="9030"/>
                    </a:lnTo>
                    <a:cubicBezTo>
                      <a:pt x="7243" y="9025"/>
                      <a:pt x="7247" y="9020"/>
                      <a:pt x="7251" y="9014"/>
                    </a:cubicBezTo>
                    <a:close/>
                    <a:moveTo>
                      <a:pt x="5977" y="739"/>
                    </a:moveTo>
                    <a:lnTo>
                      <a:pt x="6061" y="751"/>
                    </a:lnTo>
                    <a:cubicBezTo>
                      <a:pt x="6096" y="751"/>
                      <a:pt x="6132" y="763"/>
                      <a:pt x="6168" y="763"/>
                    </a:cubicBezTo>
                    <a:cubicBezTo>
                      <a:pt x="6239" y="763"/>
                      <a:pt x="6299" y="787"/>
                      <a:pt x="6370" y="799"/>
                    </a:cubicBezTo>
                    <a:cubicBezTo>
                      <a:pt x="6513" y="811"/>
                      <a:pt x="6644" y="870"/>
                      <a:pt x="6775" y="918"/>
                    </a:cubicBezTo>
                    <a:cubicBezTo>
                      <a:pt x="7025" y="1025"/>
                      <a:pt x="7287" y="1168"/>
                      <a:pt x="7489" y="1358"/>
                    </a:cubicBezTo>
                    <a:cubicBezTo>
                      <a:pt x="7716" y="1561"/>
                      <a:pt x="7882" y="1775"/>
                      <a:pt x="8025" y="2037"/>
                    </a:cubicBezTo>
                    <a:lnTo>
                      <a:pt x="8037" y="2061"/>
                    </a:lnTo>
                    <a:cubicBezTo>
                      <a:pt x="8098" y="2148"/>
                      <a:pt x="8185" y="2203"/>
                      <a:pt x="8278" y="2203"/>
                    </a:cubicBezTo>
                    <a:cubicBezTo>
                      <a:pt x="8312" y="2203"/>
                      <a:pt x="8347" y="2196"/>
                      <a:pt x="8382" y="2180"/>
                    </a:cubicBezTo>
                    <a:cubicBezTo>
                      <a:pt x="8549" y="2108"/>
                      <a:pt x="8728" y="2061"/>
                      <a:pt x="8906" y="2049"/>
                    </a:cubicBezTo>
                    <a:cubicBezTo>
                      <a:pt x="8948" y="2043"/>
                      <a:pt x="8993" y="2040"/>
                      <a:pt x="9037" y="2040"/>
                    </a:cubicBezTo>
                    <a:cubicBezTo>
                      <a:pt x="9082" y="2040"/>
                      <a:pt x="9127" y="2043"/>
                      <a:pt x="9168" y="2049"/>
                    </a:cubicBezTo>
                    <a:lnTo>
                      <a:pt x="9442" y="2096"/>
                    </a:lnTo>
                    <a:cubicBezTo>
                      <a:pt x="9549" y="2120"/>
                      <a:pt x="9621" y="2132"/>
                      <a:pt x="9704" y="2180"/>
                    </a:cubicBezTo>
                    <a:cubicBezTo>
                      <a:pt x="9787" y="2227"/>
                      <a:pt x="9871" y="2275"/>
                      <a:pt x="9942" y="2311"/>
                    </a:cubicBezTo>
                    <a:cubicBezTo>
                      <a:pt x="10097" y="2418"/>
                      <a:pt x="10228" y="2549"/>
                      <a:pt x="10347" y="2704"/>
                    </a:cubicBezTo>
                    <a:cubicBezTo>
                      <a:pt x="10383" y="2751"/>
                      <a:pt x="10407" y="2775"/>
                      <a:pt x="10442" y="2823"/>
                    </a:cubicBezTo>
                    <a:lnTo>
                      <a:pt x="10514" y="2942"/>
                    </a:lnTo>
                    <a:lnTo>
                      <a:pt x="10573" y="3073"/>
                    </a:lnTo>
                    <a:lnTo>
                      <a:pt x="10621" y="3204"/>
                    </a:lnTo>
                    <a:cubicBezTo>
                      <a:pt x="10645" y="3299"/>
                      <a:pt x="10680" y="3382"/>
                      <a:pt x="10692" y="3478"/>
                    </a:cubicBezTo>
                    <a:cubicBezTo>
                      <a:pt x="10692" y="3513"/>
                      <a:pt x="10704" y="3549"/>
                      <a:pt x="10704" y="3609"/>
                    </a:cubicBezTo>
                    <a:lnTo>
                      <a:pt x="10704" y="3680"/>
                    </a:lnTo>
                    <a:lnTo>
                      <a:pt x="10704" y="3728"/>
                    </a:lnTo>
                    <a:lnTo>
                      <a:pt x="10704" y="3751"/>
                    </a:lnTo>
                    <a:cubicBezTo>
                      <a:pt x="10704" y="4144"/>
                      <a:pt x="10561" y="4513"/>
                      <a:pt x="10323" y="4835"/>
                    </a:cubicBezTo>
                    <a:cubicBezTo>
                      <a:pt x="10287" y="4859"/>
                      <a:pt x="10276" y="4918"/>
                      <a:pt x="10299" y="4966"/>
                    </a:cubicBezTo>
                    <a:cubicBezTo>
                      <a:pt x="10418" y="5180"/>
                      <a:pt x="10466" y="5442"/>
                      <a:pt x="10478" y="5680"/>
                    </a:cubicBezTo>
                    <a:lnTo>
                      <a:pt x="10478" y="5859"/>
                    </a:lnTo>
                    <a:cubicBezTo>
                      <a:pt x="10466" y="5883"/>
                      <a:pt x="10466" y="5918"/>
                      <a:pt x="10466" y="5942"/>
                    </a:cubicBezTo>
                    <a:cubicBezTo>
                      <a:pt x="10466" y="5978"/>
                      <a:pt x="10454" y="6002"/>
                      <a:pt x="10454" y="6037"/>
                    </a:cubicBezTo>
                    <a:lnTo>
                      <a:pt x="10407" y="6216"/>
                    </a:lnTo>
                    <a:cubicBezTo>
                      <a:pt x="10395" y="6276"/>
                      <a:pt x="10359" y="6335"/>
                      <a:pt x="10347" y="6395"/>
                    </a:cubicBezTo>
                    <a:cubicBezTo>
                      <a:pt x="10240" y="6621"/>
                      <a:pt x="10109" y="6823"/>
                      <a:pt x="9930" y="6990"/>
                    </a:cubicBezTo>
                    <a:cubicBezTo>
                      <a:pt x="9883" y="7038"/>
                      <a:pt x="9847" y="7061"/>
                      <a:pt x="9799" y="7109"/>
                    </a:cubicBezTo>
                    <a:cubicBezTo>
                      <a:pt x="9752" y="7133"/>
                      <a:pt x="9692" y="7180"/>
                      <a:pt x="9645" y="7216"/>
                    </a:cubicBezTo>
                    <a:cubicBezTo>
                      <a:pt x="9585" y="7240"/>
                      <a:pt x="9549" y="7276"/>
                      <a:pt x="9490" y="7300"/>
                    </a:cubicBezTo>
                    <a:cubicBezTo>
                      <a:pt x="9442" y="7335"/>
                      <a:pt x="9383" y="7359"/>
                      <a:pt x="9323" y="7371"/>
                    </a:cubicBezTo>
                    <a:cubicBezTo>
                      <a:pt x="9311" y="7371"/>
                      <a:pt x="9311" y="7395"/>
                      <a:pt x="9287" y="7395"/>
                    </a:cubicBezTo>
                    <a:cubicBezTo>
                      <a:pt x="9216" y="7430"/>
                      <a:pt x="9204" y="7526"/>
                      <a:pt x="9252" y="7585"/>
                    </a:cubicBezTo>
                    <a:lnTo>
                      <a:pt x="9990" y="8740"/>
                    </a:lnTo>
                    <a:lnTo>
                      <a:pt x="10740" y="9907"/>
                    </a:lnTo>
                    <a:lnTo>
                      <a:pt x="12204" y="12229"/>
                    </a:lnTo>
                    <a:lnTo>
                      <a:pt x="12954" y="13384"/>
                    </a:lnTo>
                    <a:lnTo>
                      <a:pt x="13691" y="14500"/>
                    </a:lnTo>
                    <a:lnTo>
                      <a:pt x="13691" y="14500"/>
                    </a:lnTo>
                    <a:cubicBezTo>
                      <a:pt x="13687" y="14497"/>
                      <a:pt x="13684" y="14494"/>
                      <a:pt x="13681" y="14491"/>
                    </a:cubicBezTo>
                    <a:lnTo>
                      <a:pt x="12621" y="13562"/>
                    </a:lnTo>
                    <a:lnTo>
                      <a:pt x="11573" y="12645"/>
                    </a:lnTo>
                    <a:cubicBezTo>
                      <a:pt x="11216" y="12348"/>
                      <a:pt x="10859" y="12026"/>
                      <a:pt x="10502" y="11729"/>
                    </a:cubicBezTo>
                    <a:lnTo>
                      <a:pt x="9430" y="10824"/>
                    </a:lnTo>
                    <a:cubicBezTo>
                      <a:pt x="8716" y="10228"/>
                      <a:pt x="7978" y="9621"/>
                      <a:pt x="7251" y="9038"/>
                    </a:cubicBezTo>
                    <a:cubicBezTo>
                      <a:pt x="7248" y="9035"/>
                      <a:pt x="7243" y="9032"/>
                      <a:pt x="7239" y="9030"/>
                    </a:cubicBezTo>
                    <a:lnTo>
                      <a:pt x="7239" y="9030"/>
                    </a:lnTo>
                    <a:cubicBezTo>
                      <a:pt x="7063" y="9261"/>
                      <a:pt x="6865" y="9459"/>
                      <a:pt x="6644" y="9633"/>
                    </a:cubicBezTo>
                    <a:cubicBezTo>
                      <a:pt x="6418" y="9812"/>
                      <a:pt x="6168" y="9978"/>
                      <a:pt x="5918" y="10097"/>
                    </a:cubicBezTo>
                    <a:cubicBezTo>
                      <a:pt x="5668" y="10228"/>
                      <a:pt x="5382" y="10324"/>
                      <a:pt x="5108" y="10383"/>
                    </a:cubicBezTo>
                    <a:cubicBezTo>
                      <a:pt x="4834" y="10455"/>
                      <a:pt x="4561" y="10467"/>
                      <a:pt x="4275" y="10467"/>
                    </a:cubicBezTo>
                    <a:cubicBezTo>
                      <a:pt x="4001" y="10467"/>
                      <a:pt x="3727" y="10443"/>
                      <a:pt x="3465" y="10371"/>
                    </a:cubicBezTo>
                    <a:cubicBezTo>
                      <a:pt x="3406" y="10348"/>
                      <a:pt x="3322" y="10324"/>
                      <a:pt x="3251" y="10312"/>
                    </a:cubicBezTo>
                    <a:cubicBezTo>
                      <a:pt x="3191" y="10276"/>
                      <a:pt x="3120" y="10264"/>
                      <a:pt x="3060" y="10228"/>
                    </a:cubicBezTo>
                    <a:cubicBezTo>
                      <a:pt x="2917" y="10193"/>
                      <a:pt x="2810" y="10133"/>
                      <a:pt x="2691" y="10074"/>
                    </a:cubicBezTo>
                    <a:cubicBezTo>
                      <a:pt x="2453" y="9931"/>
                      <a:pt x="2227" y="9788"/>
                      <a:pt x="2013" y="9609"/>
                    </a:cubicBezTo>
                    <a:cubicBezTo>
                      <a:pt x="1822" y="9431"/>
                      <a:pt x="1632" y="9240"/>
                      <a:pt x="1477" y="9014"/>
                    </a:cubicBezTo>
                    <a:cubicBezTo>
                      <a:pt x="1322" y="8788"/>
                      <a:pt x="1203" y="8562"/>
                      <a:pt x="1096" y="8312"/>
                    </a:cubicBezTo>
                    <a:cubicBezTo>
                      <a:pt x="989" y="8062"/>
                      <a:pt x="929" y="7811"/>
                      <a:pt x="882" y="7538"/>
                    </a:cubicBezTo>
                    <a:cubicBezTo>
                      <a:pt x="870" y="7407"/>
                      <a:pt x="858" y="7276"/>
                      <a:pt x="858" y="7133"/>
                    </a:cubicBezTo>
                    <a:lnTo>
                      <a:pt x="858" y="6942"/>
                    </a:lnTo>
                    <a:lnTo>
                      <a:pt x="858" y="6835"/>
                    </a:lnTo>
                    <a:lnTo>
                      <a:pt x="858" y="6811"/>
                    </a:lnTo>
                    <a:lnTo>
                      <a:pt x="858" y="6799"/>
                    </a:lnTo>
                    <a:lnTo>
                      <a:pt x="858" y="6752"/>
                    </a:lnTo>
                    <a:cubicBezTo>
                      <a:pt x="882" y="6478"/>
                      <a:pt x="929" y="6228"/>
                      <a:pt x="1024" y="5978"/>
                    </a:cubicBezTo>
                    <a:cubicBezTo>
                      <a:pt x="1179" y="5466"/>
                      <a:pt x="1477" y="5025"/>
                      <a:pt x="1846" y="4656"/>
                    </a:cubicBezTo>
                    <a:cubicBezTo>
                      <a:pt x="2227" y="4275"/>
                      <a:pt x="2679" y="4013"/>
                      <a:pt x="3191" y="3847"/>
                    </a:cubicBezTo>
                    <a:cubicBezTo>
                      <a:pt x="3370" y="3787"/>
                      <a:pt x="3501" y="3609"/>
                      <a:pt x="3477" y="3406"/>
                    </a:cubicBezTo>
                    <a:cubicBezTo>
                      <a:pt x="3441" y="3120"/>
                      <a:pt x="3453" y="2847"/>
                      <a:pt x="3513" y="2585"/>
                    </a:cubicBezTo>
                    <a:cubicBezTo>
                      <a:pt x="3537" y="2525"/>
                      <a:pt x="3560" y="2454"/>
                      <a:pt x="3584" y="2394"/>
                    </a:cubicBezTo>
                    <a:lnTo>
                      <a:pt x="3608" y="2299"/>
                    </a:lnTo>
                    <a:lnTo>
                      <a:pt x="3620" y="2239"/>
                    </a:lnTo>
                    <a:lnTo>
                      <a:pt x="3620" y="2227"/>
                    </a:lnTo>
                    <a:lnTo>
                      <a:pt x="3632" y="2192"/>
                    </a:lnTo>
                    <a:cubicBezTo>
                      <a:pt x="3691" y="2073"/>
                      <a:pt x="3751" y="1954"/>
                      <a:pt x="3834" y="1835"/>
                    </a:cubicBezTo>
                    <a:cubicBezTo>
                      <a:pt x="3858" y="1775"/>
                      <a:pt x="3906" y="1739"/>
                      <a:pt x="3953" y="1680"/>
                    </a:cubicBezTo>
                    <a:cubicBezTo>
                      <a:pt x="4001" y="1620"/>
                      <a:pt x="4037" y="1561"/>
                      <a:pt x="4084" y="1513"/>
                    </a:cubicBezTo>
                    <a:cubicBezTo>
                      <a:pt x="4191" y="1406"/>
                      <a:pt x="4287" y="1323"/>
                      <a:pt x="4394" y="1227"/>
                    </a:cubicBezTo>
                    <a:cubicBezTo>
                      <a:pt x="4453" y="1180"/>
                      <a:pt x="4513" y="1156"/>
                      <a:pt x="4572" y="1108"/>
                    </a:cubicBezTo>
                    <a:cubicBezTo>
                      <a:pt x="4632" y="1084"/>
                      <a:pt x="4692" y="1037"/>
                      <a:pt x="4751" y="1001"/>
                    </a:cubicBezTo>
                    <a:cubicBezTo>
                      <a:pt x="4870" y="930"/>
                      <a:pt x="5001" y="882"/>
                      <a:pt x="5144" y="846"/>
                    </a:cubicBezTo>
                    <a:cubicBezTo>
                      <a:pt x="5275" y="799"/>
                      <a:pt x="5406" y="763"/>
                      <a:pt x="5537" y="751"/>
                    </a:cubicBezTo>
                    <a:cubicBezTo>
                      <a:pt x="5579" y="745"/>
                      <a:pt x="5614" y="745"/>
                      <a:pt x="5647" y="745"/>
                    </a:cubicBezTo>
                    <a:cubicBezTo>
                      <a:pt x="5680" y="745"/>
                      <a:pt x="5710" y="745"/>
                      <a:pt x="5739" y="739"/>
                    </a:cubicBezTo>
                    <a:close/>
                    <a:moveTo>
                      <a:pt x="5644" y="1"/>
                    </a:moveTo>
                    <a:cubicBezTo>
                      <a:pt x="5561" y="1"/>
                      <a:pt x="5454" y="1"/>
                      <a:pt x="5358" y="25"/>
                    </a:cubicBezTo>
                    <a:cubicBezTo>
                      <a:pt x="5180" y="37"/>
                      <a:pt x="5001" y="61"/>
                      <a:pt x="4822" y="120"/>
                    </a:cubicBezTo>
                    <a:cubicBezTo>
                      <a:pt x="4668" y="168"/>
                      <a:pt x="4489" y="239"/>
                      <a:pt x="4322" y="322"/>
                    </a:cubicBezTo>
                    <a:cubicBezTo>
                      <a:pt x="4251" y="358"/>
                      <a:pt x="4156" y="406"/>
                      <a:pt x="4084" y="453"/>
                    </a:cubicBezTo>
                    <a:cubicBezTo>
                      <a:pt x="4013" y="501"/>
                      <a:pt x="3930" y="561"/>
                      <a:pt x="3858" y="596"/>
                    </a:cubicBezTo>
                    <a:cubicBezTo>
                      <a:pt x="3715" y="703"/>
                      <a:pt x="3572" y="823"/>
                      <a:pt x="3441" y="953"/>
                    </a:cubicBezTo>
                    <a:cubicBezTo>
                      <a:pt x="3382" y="1037"/>
                      <a:pt x="3322" y="1096"/>
                      <a:pt x="3263" y="1168"/>
                    </a:cubicBezTo>
                    <a:cubicBezTo>
                      <a:pt x="3203" y="1239"/>
                      <a:pt x="3144" y="1311"/>
                      <a:pt x="3096" y="1394"/>
                    </a:cubicBezTo>
                    <a:cubicBezTo>
                      <a:pt x="3001" y="1537"/>
                      <a:pt x="2906" y="1704"/>
                      <a:pt x="2834" y="1870"/>
                    </a:cubicBezTo>
                    <a:lnTo>
                      <a:pt x="2822" y="1894"/>
                    </a:lnTo>
                    <a:lnTo>
                      <a:pt x="2798" y="1930"/>
                    </a:lnTo>
                    <a:lnTo>
                      <a:pt x="2775" y="1989"/>
                    </a:lnTo>
                    <a:lnTo>
                      <a:pt x="2727" y="2120"/>
                    </a:lnTo>
                    <a:cubicBezTo>
                      <a:pt x="2703" y="2204"/>
                      <a:pt x="2679" y="2299"/>
                      <a:pt x="2656" y="2382"/>
                    </a:cubicBezTo>
                    <a:cubicBezTo>
                      <a:pt x="2588" y="2642"/>
                      <a:pt x="2557" y="2902"/>
                      <a:pt x="2561" y="3162"/>
                    </a:cubicBezTo>
                    <a:lnTo>
                      <a:pt x="2561" y="3162"/>
                    </a:lnTo>
                    <a:cubicBezTo>
                      <a:pt x="2053" y="3365"/>
                      <a:pt x="1585" y="3675"/>
                      <a:pt x="1191" y="4049"/>
                    </a:cubicBezTo>
                    <a:cubicBezTo>
                      <a:pt x="953" y="4275"/>
                      <a:pt x="751" y="4549"/>
                      <a:pt x="584" y="4835"/>
                    </a:cubicBezTo>
                    <a:cubicBezTo>
                      <a:pt x="417" y="5109"/>
                      <a:pt x="274" y="5406"/>
                      <a:pt x="179" y="5728"/>
                    </a:cubicBezTo>
                    <a:cubicBezTo>
                      <a:pt x="84" y="6037"/>
                      <a:pt x="24" y="6359"/>
                      <a:pt x="0" y="6692"/>
                    </a:cubicBezTo>
                    <a:lnTo>
                      <a:pt x="0" y="6752"/>
                    </a:lnTo>
                    <a:lnTo>
                      <a:pt x="0" y="6788"/>
                    </a:lnTo>
                    <a:lnTo>
                      <a:pt x="0" y="6823"/>
                    </a:lnTo>
                    <a:lnTo>
                      <a:pt x="0" y="6930"/>
                    </a:lnTo>
                    <a:cubicBezTo>
                      <a:pt x="24" y="7002"/>
                      <a:pt x="24" y="7109"/>
                      <a:pt x="24" y="7180"/>
                    </a:cubicBezTo>
                    <a:cubicBezTo>
                      <a:pt x="36" y="7347"/>
                      <a:pt x="48" y="7514"/>
                      <a:pt x="84" y="7669"/>
                    </a:cubicBezTo>
                    <a:cubicBezTo>
                      <a:pt x="143" y="8002"/>
                      <a:pt x="239" y="8312"/>
                      <a:pt x="381" y="8609"/>
                    </a:cubicBezTo>
                    <a:cubicBezTo>
                      <a:pt x="512" y="8907"/>
                      <a:pt x="679" y="9193"/>
                      <a:pt x="882" y="9443"/>
                    </a:cubicBezTo>
                    <a:cubicBezTo>
                      <a:pt x="1286" y="9943"/>
                      <a:pt x="1810" y="10348"/>
                      <a:pt x="2382" y="10621"/>
                    </a:cubicBezTo>
                    <a:cubicBezTo>
                      <a:pt x="2536" y="10681"/>
                      <a:pt x="2679" y="10740"/>
                      <a:pt x="2834" y="10788"/>
                    </a:cubicBezTo>
                    <a:cubicBezTo>
                      <a:pt x="2906" y="10800"/>
                      <a:pt x="2977" y="10824"/>
                      <a:pt x="3072" y="10836"/>
                    </a:cubicBezTo>
                    <a:cubicBezTo>
                      <a:pt x="3144" y="10859"/>
                      <a:pt x="3203" y="10871"/>
                      <a:pt x="3298" y="10883"/>
                    </a:cubicBezTo>
                    <a:cubicBezTo>
                      <a:pt x="3548" y="10929"/>
                      <a:pt x="3790" y="10947"/>
                      <a:pt x="4036" y="10947"/>
                    </a:cubicBezTo>
                    <a:cubicBezTo>
                      <a:pt x="4107" y="10947"/>
                      <a:pt x="4179" y="10945"/>
                      <a:pt x="4251" y="10943"/>
                    </a:cubicBezTo>
                    <a:cubicBezTo>
                      <a:pt x="4561" y="10919"/>
                      <a:pt x="4870" y="10859"/>
                      <a:pt x="5168" y="10764"/>
                    </a:cubicBezTo>
                    <a:cubicBezTo>
                      <a:pt x="5465" y="10681"/>
                      <a:pt x="5739" y="10538"/>
                      <a:pt x="6001" y="10383"/>
                    </a:cubicBezTo>
                    <a:cubicBezTo>
                      <a:pt x="6275" y="10228"/>
                      <a:pt x="6513" y="10038"/>
                      <a:pt x="6716" y="9812"/>
                    </a:cubicBezTo>
                    <a:cubicBezTo>
                      <a:pt x="6930" y="9609"/>
                      <a:pt x="7085" y="9371"/>
                      <a:pt x="7239" y="9133"/>
                    </a:cubicBezTo>
                    <a:cubicBezTo>
                      <a:pt x="7882" y="9788"/>
                      <a:pt x="8537" y="10443"/>
                      <a:pt x="9121" y="11157"/>
                    </a:cubicBezTo>
                    <a:lnTo>
                      <a:pt x="10133" y="12133"/>
                    </a:lnTo>
                    <a:cubicBezTo>
                      <a:pt x="10466" y="12467"/>
                      <a:pt x="10799" y="12776"/>
                      <a:pt x="11145" y="13098"/>
                    </a:cubicBezTo>
                    <a:lnTo>
                      <a:pt x="12145" y="14074"/>
                    </a:lnTo>
                    <a:lnTo>
                      <a:pt x="13181" y="15039"/>
                    </a:lnTo>
                    <a:cubicBezTo>
                      <a:pt x="13847" y="15681"/>
                      <a:pt x="14550" y="16301"/>
                      <a:pt x="15229" y="16944"/>
                    </a:cubicBezTo>
                    <a:cubicBezTo>
                      <a:pt x="15293" y="17002"/>
                      <a:pt x="15376" y="17032"/>
                      <a:pt x="15460" y="17032"/>
                    </a:cubicBezTo>
                    <a:cubicBezTo>
                      <a:pt x="15531" y="17032"/>
                      <a:pt x="15604" y="17011"/>
                      <a:pt x="15669" y="16967"/>
                    </a:cubicBezTo>
                    <a:cubicBezTo>
                      <a:pt x="15824" y="16872"/>
                      <a:pt x="15871" y="16646"/>
                      <a:pt x="15764" y="16479"/>
                    </a:cubicBezTo>
                    <a:cubicBezTo>
                      <a:pt x="15748" y="16454"/>
                      <a:pt x="15731" y="16428"/>
                      <a:pt x="15714" y="16402"/>
                    </a:cubicBezTo>
                    <a:lnTo>
                      <a:pt x="15714" y="16402"/>
                    </a:lnTo>
                    <a:lnTo>
                      <a:pt x="15776" y="16348"/>
                    </a:lnTo>
                    <a:cubicBezTo>
                      <a:pt x="15698" y="16279"/>
                      <a:pt x="15619" y="16210"/>
                      <a:pt x="15540" y="16140"/>
                    </a:cubicBezTo>
                    <a:lnTo>
                      <a:pt x="15540" y="16140"/>
                    </a:lnTo>
                    <a:cubicBezTo>
                      <a:pt x="15360" y="15868"/>
                      <a:pt x="15175" y="15596"/>
                      <a:pt x="14990" y="15336"/>
                    </a:cubicBezTo>
                    <a:cubicBezTo>
                      <a:pt x="14740" y="14967"/>
                      <a:pt x="14490" y="14574"/>
                      <a:pt x="14217" y="14205"/>
                    </a:cubicBezTo>
                    <a:lnTo>
                      <a:pt x="13431" y="13074"/>
                    </a:lnTo>
                    <a:lnTo>
                      <a:pt x="12633" y="11955"/>
                    </a:lnTo>
                    <a:lnTo>
                      <a:pt x="11002" y="9728"/>
                    </a:lnTo>
                    <a:lnTo>
                      <a:pt x="10204" y="8609"/>
                    </a:lnTo>
                    <a:lnTo>
                      <a:pt x="9499" y="7610"/>
                    </a:lnTo>
                    <a:lnTo>
                      <a:pt x="9499" y="7610"/>
                    </a:lnTo>
                    <a:cubicBezTo>
                      <a:pt x="9710" y="7505"/>
                      <a:pt x="9895" y="7382"/>
                      <a:pt x="10049" y="7228"/>
                    </a:cubicBezTo>
                    <a:cubicBezTo>
                      <a:pt x="10264" y="7014"/>
                      <a:pt x="10407" y="6776"/>
                      <a:pt x="10514" y="6526"/>
                    </a:cubicBezTo>
                    <a:cubicBezTo>
                      <a:pt x="10537" y="6466"/>
                      <a:pt x="10573" y="6407"/>
                      <a:pt x="10585" y="6335"/>
                    </a:cubicBezTo>
                    <a:cubicBezTo>
                      <a:pt x="10597" y="6252"/>
                      <a:pt x="10621" y="6192"/>
                      <a:pt x="10633" y="6121"/>
                    </a:cubicBezTo>
                    <a:cubicBezTo>
                      <a:pt x="10633" y="6073"/>
                      <a:pt x="10645" y="6049"/>
                      <a:pt x="10645" y="6014"/>
                    </a:cubicBezTo>
                    <a:cubicBezTo>
                      <a:pt x="10657" y="5990"/>
                      <a:pt x="10657" y="5942"/>
                      <a:pt x="10657" y="5918"/>
                    </a:cubicBezTo>
                    <a:lnTo>
                      <a:pt x="10657" y="5704"/>
                    </a:lnTo>
                    <a:cubicBezTo>
                      <a:pt x="10657" y="5447"/>
                      <a:pt x="10608" y="5199"/>
                      <a:pt x="10512" y="4961"/>
                    </a:cubicBezTo>
                    <a:lnTo>
                      <a:pt x="10512" y="4961"/>
                    </a:lnTo>
                    <a:cubicBezTo>
                      <a:pt x="10625" y="4799"/>
                      <a:pt x="10727" y="4621"/>
                      <a:pt x="10811" y="4442"/>
                    </a:cubicBezTo>
                    <a:cubicBezTo>
                      <a:pt x="10895" y="4228"/>
                      <a:pt x="10942" y="4013"/>
                      <a:pt x="10954" y="3787"/>
                    </a:cubicBezTo>
                    <a:lnTo>
                      <a:pt x="10954" y="3740"/>
                    </a:lnTo>
                    <a:lnTo>
                      <a:pt x="10954" y="3692"/>
                    </a:lnTo>
                    <a:lnTo>
                      <a:pt x="10954" y="3620"/>
                    </a:lnTo>
                    <a:cubicBezTo>
                      <a:pt x="10954" y="3561"/>
                      <a:pt x="10942" y="3501"/>
                      <a:pt x="10942" y="3442"/>
                    </a:cubicBezTo>
                    <a:cubicBezTo>
                      <a:pt x="10930" y="3323"/>
                      <a:pt x="10918" y="3204"/>
                      <a:pt x="10883" y="3097"/>
                    </a:cubicBezTo>
                    <a:cubicBezTo>
                      <a:pt x="10859" y="3037"/>
                      <a:pt x="10835" y="3001"/>
                      <a:pt x="10823" y="2942"/>
                    </a:cubicBezTo>
                    <a:lnTo>
                      <a:pt x="10764" y="2775"/>
                    </a:lnTo>
                    <a:lnTo>
                      <a:pt x="10692" y="2620"/>
                    </a:lnTo>
                    <a:cubicBezTo>
                      <a:pt x="10657" y="2585"/>
                      <a:pt x="10633" y="2525"/>
                      <a:pt x="10597" y="2477"/>
                    </a:cubicBezTo>
                    <a:cubicBezTo>
                      <a:pt x="10466" y="2287"/>
                      <a:pt x="10299" y="2120"/>
                      <a:pt x="10121" y="1966"/>
                    </a:cubicBezTo>
                    <a:cubicBezTo>
                      <a:pt x="10037" y="1894"/>
                      <a:pt x="9930" y="1835"/>
                      <a:pt x="9823" y="1775"/>
                    </a:cubicBezTo>
                    <a:cubicBezTo>
                      <a:pt x="9728" y="1727"/>
                      <a:pt x="9609" y="1668"/>
                      <a:pt x="9502" y="1644"/>
                    </a:cubicBezTo>
                    <a:cubicBezTo>
                      <a:pt x="9394" y="1596"/>
                      <a:pt x="9275" y="1573"/>
                      <a:pt x="9156" y="1549"/>
                    </a:cubicBezTo>
                    <a:cubicBezTo>
                      <a:pt x="9037" y="1537"/>
                      <a:pt x="8918" y="1525"/>
                      <a:pt x="8799" y="1525"/>
                    </a:cubicBezTo>
                    <a:cubicBezTo>
                      <a:pt x="8651" y="1525"/>
                      <a:pt x="8502" y="1544"/>
                      <a:pt x="8357" y="1575"/>
                    </a:cubicBezTo>
                    <a:lnTo>
                      <a:pt x="8357" y="1575"/>
                    </a:lnTo>
                    <a:cubicBezTo>
                      <a:pt x="8308" y="1486"/>
                      <a:pt x="8254" y="1400"/>
                      <a:pt x="8192" y="1311"/>
                    </a:cubicBezTo>
                    <a:cubicBezTo>
                      <a:pt x="8085" y="1168"/>
                      <a:pt x="7978" y="1013"/>
                      <a:pt x="7847" y="894"/>
                    </a:cubicBezTo>
                    <a:cubicBezTo>
                      <a:pt x="7716" y="775"/>
                      <a:pt x="7585" y="656"/>
                      <a:pt x="7430" y="561"/>
                    </a:cubicBezTo>
                    <a:cubicBezTo>
                      <a:pt x="7287" y="453"/>
                      <a:pt x="7120" y="358"/>
                      <a:pt x="6954" y="287"/>
                    </a:cubicBezTo>
                    <a:cubicBezTo>
                      <a:pt x="6787" y="215"/>
                      <a:pt x="6632" y="156"/>
                      <a:pt x="6454" y="108"/>
                    </a:cubicBezTo>
                    <a:cubicBezTo>
                      <a:pt x="6358" y="84"/>
                      <a:pt x="6275" y="61"/>
                      <a:pt x="6180" y="49"/>
                    </a:cubicBezTo>
                    <a:cubicBezTo>
                      <a:pt x="6132" y="49"/>
                      <a:pt x="6096" y="37"/>
                      <a:pt x="6049" y="37"/>
                    </a:cubicBezTo>
                    <a:lnTo>
                      <a:pt x="5977" y="25"/>
                    </a:lnTo>
                    <a:lnTo>
                      <a:pt x="5894" y="25"/>
                    </a:lnTo>
                    <a:cubicBezTo>
                      <a:pt x="5811" y="1"/>
                      <a:pt x="5739" y="1"/>
                      <a:pt x="5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13"/>
            <p:cNvGrpSpPr/>
            <p:nvPr/>
          </p:nvGrpSpPr>
          <p:grpSpPr>
            <a:xfrm>
              <a:off x="1571625" y="676502"/>
              <a:ext cx="5602773" cy="3790495"/>
              <a:chOff x="-323850" y="340527"/>
              <a:chExt cx="5602773" cy="3790495"/>
            </a:xfrm>
          </p:grpSpPr>
          <p:sp>
            <p:nvSpPr>
              <p:cNvPr id="1093" name="Google Shape;1093;p13"/>
              <p:cNvSpPr/>
              <p:nvPr/>
            </p:nvSpPr>
            <p:spPr>
              <a:xfrm>
                <a:off x="-323850" y="374312"/>
                <a:ext cx="5602773" cy="3718052"/>
              </a:xfrm>
              <a:custGeom>
                <a:rect b="b" l="l" r="r" t="t"/>
                <a:pathLst>
                  <a:path extrusionOk="0" h="73291" w="110443">
                    <a:moveTo>
                      <a:pt x="53446" y="1"/>
                    </a:moveTo>
                    <a:cubicBezTo>
                      <a:pt x="50623" y="1"/>
                      <a:pt x="47751" y="1823"/>
                      <a:pt x="45935" y="4768"/>
                    </a:cubicBezTo>
                    <a:cubicBezTo>
                      <a:pt x="44887" y="3852"/>
                      <a:pt x="43685" y="3102"/>
                      <a:pt x="42327" y="2613"/>
                    </a:cubicBezTo>
                    <a:cubicBezTo>
                      <a:pt x="40999" y="2120"/>
                      <a:pt x="39570" y="1883"/>
                      <a:pt x="38110" y="1883"/>
                    </a:cubicBezTo>
                    <a:cubicBezTo>
                      <a:pt x="31470" y="1883"/>
                      <a:pt x="24175" y="6773"/>
                      <a:pt x="22682" y="14591"/>
                    </a:cubicBezTo>
                    <a:cubicBezTo>
                      <a:pt x="22670" y="14651"/>
                      <a:pt x="22634" y="14710"/>
                      <a:pt x="22622" y="14770"/>
                    </a:cubicBezTo>
                    <a:cubicBezTo>
                      <a:pt x="21477" y="14403"/>
                      <a:pt x="20302" y="14227"/>
                      <a:pt x="19120" y="14227"/>
                    </a:cubicBezTo>
                    <a:cubicBezTo>
                      <a:pt x="12821" y="14227"/>
                      <a:pt x="6357" y="19224"/>
                      <a:pt x="3489" y="26914"/>
                    </a:cubicBezTo>
                    <a:cubicBezTo>
                      <a:pt x="1" y="36272"/>
                      <a:pt x="3144" y="46071"/>
                      <a:pt x="10514" y="48821"/>
                    </a:cubicBezTo>
                    <a:cubicBezTo>
                      <a:pt x="11820" y="49308"/>
                      <a:pt x="13170" y="49539"/>
                      <a:pt x="14527" y="49539"/>
                    </a:cubicBezTo>
                    <a:cubicBezTo>
                      <a:pt x="16323" y="49539"/>
                      <a:pt x="18130" y="49134"/>
                      <a:pt x="19860" y="48381"/>
                    </a:cubicBezTo>
                    <a:cubicBezTo>
                      <a:pt x="20098" y="51631"/>
                      <a:pt x="21765" y="54394"/>
                      <a:pt x="24480" y="55406"/>
                    </a:cubicBezTo>
                    <a:cubicBezTo>
                      <a:pt x="25182" y="55668"/>
                      <a:pt x="25909" y="55787"/>
                      <a:pt x="26659" y="55787"/>
                    </a:cubicBezTo>
                    <a:cubicBezTo>
                      <a:pt x="27242" y="61442"/>
                      <a:pt x="30231" y="66181"/>
                      <a:pt x="34993" y="67955"/>
                    </a:cubicBezTo>
                    <a:cubicBezTo>
                      <a:pt x="36299" y="68439"/>
                      <a:pt x="37649" y="68670"/>
                      <a:pt x="39006" y="68670"/>
                    </a:cubicBezTo>
                    <a:cubicBezTo>
                      <a:pt x="41486" y="68670"/>
                      <a:pt x="43991" y="67899"/>
                      <a:pt x="46292" y="66490"/>
                    </a:cubicBezTo>
                    <a:cubicBezTo>
                      <a:pt x="46495" y="66586"/>
                      <a:pt x="46721" y="66669"/>
                      <a:pt x="46947" y="66764"/>
                    </a:cubicBezTo>
                    <a:cubicBezTo>
                      <a:pt x="48246" y="67250"/>
                      <a:pt x="49591" y="67481"/>
                      <a:pt x="50944" y="67481"/>
                    </a:cubicBezTo>
                    <a:cubicBezTo>
                      <a:pt x="52406" y="67481"/>
                      <a:pt x="53877" y="67212"/>
                      <a:pt x="55305" y="66705"/>
                    </a:cubicBezTo>
                    <a:cubicBezTo>
                      <a:pt x="55758" y="69586"/>
                      <a:pt x="57365" y="71967"/>
                      <a:pt x="59830" y="72896"/>
                    </a:cubicBezTo>
                    <a:cubicBezTo>
                      <a:pt x="60548" y="73163"/>
                      <a:pt x="61291" y="73291"/>
                      <a:pt x="62038" y="73291"/>
                    </a:cubicBezTo>
                    <a:cubicBezTo>
                      <a:pt x="65516" y="73291"/>
                      <a:pt x="69086" y="70531"/>
                      <a:pt x="70664" y="66288"/>
                    </a:cubicBezTo>
                    <a:cubicBezTo>
                      <a:pt x="70771" y="66002"/>
                      <a:pt x="70855" y="65704"/>
                      <a:pt x="70950" y="65419"/>
                    </a:cubicBezTo>
                    <a:cubicBezTo>
                      <a:pt x="71593" y="66681"/>
                      <a:pt x="72581" y="67657"/>
                      <a:pt x="73879" y="68145"/>
                    </a:cubicBezTo>
                    <a:cubicBezTo>
                      <a:pt x="74455" y="68360"/>
                      <a:pt x="75052" y="68462"/>
                      <a:pt x="75653" y="68462"/>
                    </a:cubicBezTo>
                    <a:cubicBezTo>
                      <a:pt x="78412" y="68462"/>
                      <a:pt x="81248" y="66301"/>
                      <a:pt x="82559" y="62966"/>
                    </a:cubicBezTo>
                    <a:cubicBezTo>
                      <a:pt x="83833" y="64454"/>
                      <a:pt x="85440" y="65597"/>
                      <a:pt x="87309" y="66300"/>
                    </a:cubicBezTo>
                    <a:cubicBezTo>
                      <a:pt x="88612" y="66785"/>
                      <a:pt x="89959" y="67016"/>
                      <a:pt x="91314" y="67016"/>
                    </a:cubicBezTo>
                    <a:cubicBezTo>
                      <a:pt x="97613" y="67016"/>
                      <a:pt x="104074" y="62024"/>
                      <a:pt x="106954" y="54322"/>
                    </a:cubicBezTo>
                    <a:cubicBezTo>
                      <a:pt x="110443" y="44988"/>
                      <a:pt x="107288" y="35177"/>
                      <a:pt x="99942" y="32438"/>
                    </a:cubicBezTo>
                    <a:cubicBezTo>
                      <a:pt x="99370" y="32224"/>
                      <a:pt x="98787" y="32069"/>
                      <a:pt x="98215" y="31950"/>
                    </a:cubicBezTo>
                    <a:cubicBezTo>
                      <a:pt x="99954" y="23676"/>
                      <a:pt x="96739" y="15734"/>
                      <a:pt x="90238" y="13317"/>
                    </a:cubicBezTo>
                    <a:cubicBezTo>
                      <a:pt x="88938" y="12829"/>
                      <a:pt x="87588" y="12597"/>
                      <a:pt x="86233" y="12597"/>
                    </a:cubicBezTo>
                    <a:cubicBezTo>
                      <a:pt x="85603" y="12597"/>
                      <a:pt x="84972" y="12647"/>
                      <a:pt x="84344" y="12746"/>
                    </a:cubicBezTo>
                    <a:cubicBezTo>
                      <a:pt x="83702" y="11531"/>
                      <a:pt x="82725" y="10579"/>
                      <a:pt x="81439" y="10102"/>
                    </a:cubicBezTo>
                    <a:cubicBezTo>
                      <a:pt x="80862" y="9885"/>
                      <a:pt x="80264" y="9783"/>
                      <a:pt x="79660" y="9783"/>
                    </a:cubicBezTo>
                    <a:cubicBezTo>
                      <a:pt x="79005" y="9783"/>
                      <a:pt x="78345" y="9903"/>
                      <a:pt x="77701" y="10126"/>
                    </a:cubicBezTo>
                    <a:cubicBezTo>
                      <a:pt x="76391" y="6316"/>
                      <a:pt x="73819" y="3328"/>
                      <a:pt x="70247" y="1994"/>
                    </a:cubicBezTo>
                    <a:cubicBezTo>
                      <a:pt x="68940" y="1507"/>
                      <a:pt x="67588" y="1275"/>
                      <a:pt x="66229" y="1275"/>
                    </a:cubicBezTo>
                    <a:cubicBezTo>
                      <a:pt x="63801" y="1275"/>
                      <a:pt x="61351" y="2017"/>
                      <a:pt x="59091" y="3375"/>
                    </a:cubicBezTo>
                    <a:cubicBezTo>
                      <a:pt x="58282" y="2006"/>
                      <a:pt x="57139" y="947"/>
                      <a:pt x="55662" y="399"/>
                    </a:cubicBezTo>
                    <a:cubicBezTo>
                      <a:pt x="54941" y="129"/>
                      <a:pt x="54195" y="1"/>
                      <a:pt x="534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3"/>
              <p:cNvSpPr/>
              <p:nvPr/>
            </p:nvSpPr>
            <p:spPr>
              <a:xfrm>
                <a:off x="-235684" y="340527"/>
                <a:ext cx="5457229" cy="3790495"/>
              </a:xfrm>
              <a:custGeom>
                <a:rect b="b" l="l" r="r" t="t"/>
                <a:pathLst>
                  <a:path extrusionOk="0" h="74719" w="107574">
                    <a:moveTo>
                      <a:pt x="72293" y="68116"/>
                    </a:moveTo>
                    <a:lnTo>
                      <a:pt x="72308" y="68121"/>
                    </a:lnTo>
                    <a:cubicBezTo>
                      <a:pt x="72314" y="68121"/>
                      <a:pt x="72303" y="68117"/>
                      <a:pt x="72293" y="68116"/>
                    </a:cubicBezTo>
                    <a:close/>
                    <a:moveTo>
                      <a:pt x="51484" y="1327"/>
                    </a:moveTo>
                    <a:cubicBezTo>
                      <a:pt x="51781" y="1327"/>
                      <a:pt x="52091" y="1327"/>
                      <a:pt x="52388" y="1374"/>
                    </a:cubicBezTo>
                    <a:cubicBezTo>
                      <a:pt x="52460" y="1374"/>
                      <a:pt x="52543" y="1386"/>
                      <a:pt x="52615" y="1410"/>
                    </a:cubicBezTo>
                    <a:lnTo>
                      <a:pt x="52841" y="1446"/>
                    </a:lnTo>
                    <a:lnTo>
                      <a:pt x="53055" y="1493"/>
                    </a:lnTo>
                    <a:lnTo>
                      <a:pt x="53269" y="1553"/>
                    </a:lnTo>
                    <a:cubicBezTo>
                      <a:pt x="53329" y="1565"/>
                      <a:pt x="53412" y="1601"/>
                      <a:pt x="53496" y="1624"/>
                    </a:cubicBezTo>
                    <a:lnTo>
                      <a:pt x="53615" y="1672"/>
                    </a:lnTo>
                    <a:lnTo>
                      <a:pt x="53639" y="1684"/>
                    </a:lnTo>
                    <a:lnTo>
                      <a:pt x="53698" y="1708"/>
                    </a:lnTo>
                    <a:cubicBezTo>
                      <a:pt x="53853" y="1767"/>
                      <a:pt x="53984" y="1815"/>
                      <a:pt x="54115" y="1886"/>
                    </a:cubicBezTo>
                    <a:cubicBezTo>
                      <a:pt x="54651" y="2148"/>
                      <a:pt x="55163" y="2505"/>
                      <a:pt x="55591" y="2922"/>
                    </a:cubicBezTo>
                    <a:cubicBezTo>
                      <a:pt x="56044" y="3339"/>
                      <a:pt x="56413" y="3827"/>
                      <a:pt x="56722" y="4363"/>
                    </a:cubicBezTo>
                    <a:lnTo>
                      <a:pt x="57068" y="4946"/>
                    </a:lnTo>
                    <a:lnTo>
                      <a:pt x="57651" y="4601"/>
                    </a:lnTo>
                    <a:cubicBezTo>
                      <a:pt x="58449" y="4125"/>
                      <a:pt x="59270" y="3732"/>
                      <a:pt x="60127" y="3398"/>
                    </a:cubicBezTo>
                    <a:cubicBezTo>
                      <a:pt x="60997" y="3089"/>
                      <a:pt x="61878" y="2851"/>
                      <a:pt x="62783" y="2696"/>
                    </a:cubicBezTo>
                    <a:cubicBezTo>
                      <a:pt x="63365" y="2604"/>
                      <a:pt x="63947" y="2556"/>
                      <a:pt x="64533" y="2556"/>
                    </a:cubicBezTo>
                    <a:cubicBezTo>
                      <a:pt x="64857" y="2556"/>
                      <a:pt x="65182" y="2571"/>
                      <a:pt x="65509" y="2601"/>
                    </a:cubicBezTo>
                    <a:cubicBezTo>
                      <a:pt x="65962" y="2625"/>
                      <a:pt x="66414" y="2696"/>
                      <a:pt x="66855" y="2791"/>
                    </a:cubicBezTo>
                    <a:cubicBezTo>
                      <a:pt x="67081" y="2839"/>
                      <a:pt x="67307" y="2898"/>
                      <a:pt x="67521" y="2958"/>
                    </a:cubicBezTo>
                    <a:cubicBezTo>
                      <a:pt x="67747" y="3017"/>
                      <a:pt x="67950" y="3089"/>
                      <a:pt x="68188" y="3160"/>
                    </a:cubicBezTo>
                    <a:cubicBezTo>
                      <a:pt x="68617" y="3315"/>
                      <a:pt x="69045" y="3470"/>
                      <a:pt x="69450" y="3684"/>
                    </a:cubicBezTo>
                    <a:cubicBezTo>
                      <a:pt x="69867" y="3887"/>
                      <a:pt x="70248" y="4113"/>
                      <a:pt x="70641" y="4363"/>
                    </a:cubicBezTo>
                    <a:cubicBezTo>
                      <a:pt x="71391" y="4875"/>
                      <a:pt x="72105" y="5470"/>
                      <a:pt x="72736" y="6149"/>
                    </a:cubicBezTo>
                    <a:cubicBezTo>
                      <a:pt x="73998" y="7506"/>
                      <a:pt x="74951" y="9161"/>
                      <a:pt x="75594" y="10911"/>
                    </a:cubicBezTo>
                    <a:lnTo>
                      <a:pt x="75725" y="11280"/>
                    </a:lnTo>
                    <a:lnTo>
                      <a:pt x="76082" y="11149"/>
                    </a:lnTo>
                    <a:lnTo>
                      <a:pt x="76308" y="11078"/>
                    </a:lnTo>
                    <a:lnTo>
                      <a:pt x="76534" y="11007"/>
                    </a:lnTo>
                    <a:cubicBezTo>
                      <a:pt x="76677" y="10971"/>
                      <a:pt x="76832" y="10935"/>
                      <a:pt x="76975" y="10899"/>
                    </a:cubicBezTo>
                    <a:cubicBezTo>
                      <a:pt x="77130" y="10864"/>
                      <a:pt x="77272" y="10840"/>
                      <a:pt x="77427" y="10828"/>
                    </a:cubicBezTo>
                    <a:cubicBezTo>
                      <a:pt x="77594" y="10804"/>
                      <a:pt x="77737" y="10792"/>
                      <a:pt x="77892" y="10792"/>
                    </a:cubicBezTo>
                    <a:cubicBezTo>
                      <a:pt x="77943" y="10790"/>
                      <a:pt x="77994" y="10789"/>
                      <a:pt x="78046" y="10789"/>
                    </a:cubicBezTo>
                    <a:cubicBezTo>
                      <a:pt x="78295" y="10789"/>
                      <a:pt x="78550" y="10812"/>
                      <a:pt x="78796" y="10852"/>
                    </a:cubicBezTo>
                    <a:cubicBezTo>
                      <a:pt x="78939" y="10864"/>
                      <a:pt x="79106" y="10899"/>
                      <a:pt x="79237" y="10947"/>
                    </a:cubicBezTo>
                    <a:cubicBezTo>
                      <a:pt x="79308" y="10959"/>
                      <a:pt x="79392" y="10971"/>
                      <a:pt x="79463" y="11007"/>
                    </a:cubicBezTo>
                    <a:lnTo>
                      <a:pt x="79582" y="11042"/>
                    </a:lnTo>
                    <a:cubicBezTo>
                      <a:pt x="79606" y="11066"/>
                      <a:pt x="79654" y="11078"/>
                      <a:pt x="79689" y="11090"/>
                    </a:cubicBezTo>
                    <a:cubicBezTo>
                      <a:pt x="79820" y="11138"/>
                      <a:pt x="79963" y="11197"/>
                      <a:pt x="80106" y="11268"/>
                    </a:cubicBezTo>
                    <a:cubicBezTo>
                      <a:pt x="80237" y="11328"/>
                      <a:pt x="80368" y="11423"/>
                      <a:pt x="80499" y="11495"/>
                    </a:cubicBezTo>
                    <a:cubicBezTo>
                      <a:pt x="80761" y="11661"/>
                      <a:pt x="81011" y="11852"/>
                      <a:pt x="81237" y="12054"/>
                    </a:cubicBezTo>
                    <a:cubicBezTo>
                      <a:pt x="81463" y="12269"/>
                      <a:pt x="81666" y="12495"/>
                      <a:pt x="81856" y="12745"/>
                    </a:cubicBezTo>
                    <a:cubicBezTo>
                      <a:pt x="81952" y="12876"/>
                      <a:pt x="82035" y="12995"/>
                      <a:pt x="82130" y="13126"/>
                    </a:cubicBezTo>
                    <a:cubicBezTo>
                      <a:pt x="82214" y="13269"/>
                      <a:pt x="82285" y="13400"/>
                      <a:pt x="82368" y="13531"/>
                    </a:cubicBezTo>
                    <a:lnTo>
                      <a:pt x="82476" y="13709"/>
                    </a:lnTo>
                    <a:lnTo>
                      <a:pt x="82666" y="13685"/>
                    </a:lnTo>
                    <a:cubicBezTo>
                      <a:pt x="83298" y="13584"/>
                      <a:pt x="83949" y="13528"/>
                      <a:pt x="84602" y="13528"/>
                    </a:cubicBezTo>
                    <a:cubicBezTo>
                      <a:pt x="85093" y="13528"/>
                      <a:pt x="85586" y="13559"/>
                      <a:pt x="86071" y="13626"/>
                    </a:cubicBezTo>
                    <a:cubicBezTo>
                      <a:pt x="86643" y="13697"/>
                      <a:pt x="87190" y="13816"/>
                      <a:pt x="87738" y="13983"/>
                    </a:cubicBezTo>
                    <a:cubicBezTo>
                      <a:pt x="88274" y="14138"/>
                      <a:pt x="88822" y="14340"/>
                      <a:pt x="89334" y="14590"/>
                    </a:cubicBezTo>
                    <a:cubicBezTo>
                      <a:pt x="89857" y="14840"/>
                      <a:pt x="90346" y="15126"/>
                      <a:pt x="90822" y="15448"/>
                    </a:cubicBezTo>
                    <a:cubicBezTo>
                      <a:pt x="91298" y="15781"/>
                      <a:pt x="91739" y="16138"/>
                      <a:pt x="92155" y="16519"/>
                    </a:cubicBezTo>
                    <a:cubicBezTo>
                      <a:pt x="92572" y="16924"/>
                      <a:pt x="92965" y="17341"/>
                      <a:pt x="93322" y="17793"/>
                    </a:cubicBezTo>
                    <a:cubicBezTo>
                      <a:pt x="93679" y="18234"/>
                      <a:pt x="94001" y="18710"/>
                      <a:pt x="94298" y="19198"/>
                    </a:cubicBezTo>
                    <a:cubicBezTo>
                      <a:pt x="94596" y="19698"/>
                      <a:pt x="94870" y="20198"/>
                      <a:pt x="95108" y="20722"/>
                    </a:cubicBezTo>
                    <a:cubicBezTo>
                      <a:pt x="95334" y="21246"/>
                      <a:pt x="95537" y="21782"/>
                      <a:pt x="95715" y="22329"/>
                    </a:cubicBezTo>
                    <a:cubicBezTo>
                      <a:pt x="96072" y="23425"/>
                      <a:pt x="96311" y="24544"/>
                      <a:pt x="96430" y="25687"/>
                    </a:cubicBezTo>
                    <a:cubicBezTo>
                      <a:pt x="96489" y="26258"/>
                      <a:pt x="96537" y="26818"/>
                      <a:pt x="96537" y="27401"/>
                    </a:cubicBezTo>
                    <a:cubicBezTo>
                      <a:pt x="96549" y="27973"/>
                      <a:pt x="96537" y="28544"/>
                      <a:pt x="96489" y="29116"/>
                    </a:cubicBezTo>
                    <a:cubicBezTo>
                      <a:pt x="96465" y="29675"/>
                      <a:pt x="96382" y="30247"/>
                      <a:pt x="96299" y="30807"/>
                    </a:cubicBezTo>
                    <a:cubicBezTo>
                      <a:pt x="96203" y="31378"/>
                      <a:pt x="96084" y="31938"/>
                      <a:pt x="95953" y="32497"/>
                    </a:cubicBezTo>
                    <a:lnTo>
                      <a:pt x="95834" y="32985"/>
                    </a:lnTo>
                    <a:lnTo>
                      <a:pt x="96370" y="33128"/>
                    </a:lnTo>
                    <a:cubicBezTo>
                      <a:pt x="96430" y="33176"/>
                      <a:pt x="96501" y="33224"/>
                      <a:pt x="96561" y="33247"/>
                    </a:cubicBezTo>
                    <a:cubicBezTo>
                      <a:pt x="96620" y="33295"/>
                      <a:pt x="96703" y="33331"/>
                      <a:pt x="96763" y="33355"/>
                    </a:cubicBezTo>
                    <a:cubicBezTo>
                      <a:pt x="96894" y="33414"/>
                      <a:pt x="97013" y="33474"/>
                      <a:pt x="97144" y="33533"/>
                    </a:cubicBezTo>
                    <a:cubicBezTo>
                      <a:pt x="97275" y="33593"/>
                      <a:pt x="97394" y="33652"/>
                      <a:pt x="97525" y="33700"/>
                    </a:cubicBezTo>
                    <a:lnTo>
                      <a:pt x="97727" y="33771"/>
                    </a:lnTo>
                    <a:lnTo>
                      <a:pt x="97918" y="33843"/>
                    </a:lnTo>
                    <a:cubicBezTo>
                      <a:pt x="98942" y="34236"/>
                      <a:pt x="99906" y="34783"/>
                      <a:pt x="100680" y="35426"/>
                    </a:cubicBezTo>
                    <a:cubicBezTo>
                      <a:pt x="101561" y="36105"/>
                      <a:pt x="102323" y="36926"/>
                      <a:pt x="102966" y="37831"/>
                    </a:cubicBezTo>
                    <a:cubicBezTo>
                      <a:pt x="103621" y="38748"/>
                      <a:pt x="104133" y="39736"/>
                      <a:pt x="104550" y="40784"/>
                    </a:cubicBezTo>
                    <a:cubicBezTo>
                      <a:pt x="104966" y="41820"/>
                      <a:pt x="105264" y="42915"/>
                      <a:pt x="105466" y="44022"/>
                    </a:cubicBezTo>
                    <a:cubicBezTo>
                      <a:pt x="105847" y="46249"/>
                      <a:pt x="105824" y="48547"/>
                      <a:pt x="105419" y="50797"/>
                    </a:cubicBezTo>
                    <a:cubicBezTo>
                      <a:pt x="105228" y="51916"/>
                      <a:pt x="104943" y="53036"/>
                      <a:pt x="104574" y="54107"/>
                    </a:cubicBezTo>
                    <a:cubicBezTo>
                      <a:pt x="104216" y="55202"/>
                      <a:pt x="103764" y="56250"/>
                      <a:pt x="103228" y="57262"/>
                    </a:cubicBezTo>
                    <a:cubicBezTo>
                      <a:pt x="102168" y="59286"/>
                      <a:pt x="100787" y="61144"/>
                      <a:pt x="99132" y="62691"/>
                    </a:cubicBezTo>
                    <a:cubicBezTo>
                      <a:pt x="98323" y="63465"/>
                      <a:pt x="97406" y="64168"/>
                      <a:pt x="96453" y="64763"/>
                    </a:cubicBezTo>
                    <a:cubicBezTo>
                      <a:pt x="95501" y="65370"/>
                      <a:pt x="94477" y="65847"/>
                      <a:pt x="93417" y="66216"/>
                    </a:cubicBezTo>
                    <a:cubicBezTo>
                      <a:pt x="92370" y="66585"/>
                      <a:pt x="91262" y="66811"/>
                      <a:pt x="90167" y="66882"/>
                    </a:cubicBezTo>
                    <a:cubicBezTo>
                      <a:pt x="89907" y="66902"/>
                      <a:pt x="89645" y="66912"/>
                      <a:pt x="89385" y="66912"/>
                    </a:cubicBezTo>
                    <a:cubicBezTo>
                      <a:pt x="88536" y="66912"/>
                      <a:pt x="87688" y="66809"/>
                      <a:pt x="86869" y="66609"/>
                    </a:cubicBezTo>
                    <a:cubicBezTo>
                      <a:pt x="86738" y="66573"/>
                      <a:pt x="86607" y="66525"/>
                      <a:pt x="86476" y="66501"/>
                    </a:cubicBezTo>
                    <a:cubicBezTo>
                      <a:pt x="86333" y="66454"/>
                      <a:pt x="86214" y="66430"/>
                      <a:pt x="86083" y="66382"/>
                    </a:cubicBezTo>
                    <a:lnTo>
                      <a:pt x="85881" y="66311"/>
                    </a:lnTo>
                    <a:lnTo>
                      <a:pt x="85774" y="66275"/>
                    </a:lnTo>
                    <a:lnTo>
                      <a:pt x="85678" y="66251"/>
                    </a:lnTo>
                    <a:cubicBezTo>
                      <a:pt x="85547" y="66204"/>
                      <a:pt x="85428" y="66156"/>
                      <a:pt x="85297" y="66097"/>
                    </a:cubicBezTo>
                    <a:cubicBezTo>
                      <a:pt x="84785" y="65894"/>
                      <a:pt x="84297" y="65632"/>
                      <a:pt x="83821" y="65335"/>
                    </a:cubicBezTo>
                    <a:cubicBezTo>
                      <a:pt x="82868" y="64763"/>
                      <a:pt x="82023" y="64025"/>
                      <a:pt x="81273" y="63192"/>
                    </a:cubicBezTo>
                    <a:lnTo>
                      <a:pt x="80547" y="62346"/>
                    </a:lnTo>
                    <a:lnTo>
                      <a:pt x="80106" y="63406"/>
                    </a:lnTo>
                    <a:cubicBezTo>
                      <a:pt x="79987" y="63668"/>
                      <a:pt x="79868" y="63942"/>
                      <a:pt x="79725" y="64204"/>
                    </a:cubicBezTo>
                    <a:cubicBezTo>
                      <a:pt x="79594" y="64465"/>
                      <a:pt x="79451" y="64716"/>
                      <a:pt x="79285" y="64966"/>
                    </a:cubicBezTo>
                    <a:cubicBezTo>
                      <a:pt x="79189" y="65097"/>
                      <a:pt x="79106" y="65216"/>
                      <a:pt x="79035" y="65335"/>
                    </a:cubicBezTo>
                    <a:lnTo>
                      <a:pt x="78761" y="65692"/>
                    </a:lnTo>
                    <a:cubicBezTo>
                      <a:pt x="78582" y="65918"/>
                      <a:pt x="78380" y="66144"/>
                      <a:pt x="78177" y="66347"/>
                    </a:cubicBezTo>
                    <a:cubicBezTo>
                      <a:pt x="77368" y="67180"/>
                      <a:pt x="76380" y="67859"/>
                      <a:pt x="75308" y="68180"/>
                    </a:cubicBezTo>
                    <a:cubicBezTo>
                      <a:pt x="75046" y="68252"/>
                      <a:pt x="74760" y="68311"/>
                      <a:pt x="74486" y="68359"/>
                    </a:cubicBezTo>
                    <a:cubicBezTo>
                      <a:pt x="74271" y="68388"/>
                      <a:pt x="74039" y="68410"/>
                      <a:pt x="73818" y="68410"/>
                    </a:cubicBezTo>
                    <a:cubicBezTo>
                      <a:pt x="73770" y="68410"/>
                      <a:pt x="73723" y="68409"/>
                      <a:pt x="73677" y="68406"/>
                    </a:cubicBezTo>
                    <a:cubicBezTo>
                      <a:pt x="73403" y="68395"/>
                      <a:pt x="73141" y="68359"/>
                      <a:pt x="72867" y="68299"/>
                    </a:cubicBezTo>
                    <a:lnTo>
                      <a:pt x="72689" y="68252"/>
                    </a:lnTo>
                    <a:lnTo>
                      <a:pt x="72605" y="68228"/>
                    </a:lnTo>
                    <a:lnTo>
                      <a:pt x="72486" y="68180"/>
                    </a:lnTo>
                    <a:lnTo>
                      <a:pt x="72367" y="68133"/>
                    </a:lnTo>
                    <a:lnTo>
                      <a:pt x="72308" y="68121"/>
                    </a:lnTo>
                    <a:lnTo>
                      <a:pt x="72284" y="68121"/>
                    </a:lnTo>
                    <a:cubicBezTo>
                      <a:pt x="72280" y="68117"/>
                      <a:pt x="72282" y="68115"/>
                      <a:pt x="72287" y="68115"/>
                    </a:cubicBezTo>
                    <a:cubicBezTo>
                      <a:pt x="72289" y="68115"/>
                      <a:pt x="72291" y="68116"/>
                      <a:pt x="72293" y="68116"/>
                    </a:cubicBezTo>
                    <a:lnTo>
                      <a:pt x="72293" y="68116"/>
                    </a:lnTo>
                    <a:lnTo>
                      <a:pt x="72272" y="68109"/>
                    </a:lnTo>
                    <a:cubicBezTo>
                      <a:pt x="72200" y="68073"/>
                      <a:pt x="72141" y="68061"/>
                      <a:pt x="72081" y="68037"/>
                    </a:cubicBezTo>
                    <a:cubicBezTo>
                      <a:pt x="71569" y="67811"/>
                      <a:pt x="71129" y="67502"/>
                      <a:pt x="70736" y="67109"/>
                    </a:cubicBezTo>
                    <a:cubicBezTo>
                      <a:pt x="70355" y="66728"/>
                      <a:pt x="70022" y="66263"/>
                      <a:pt x="69772" y="65751"/>
                    </a:cubicBezTo>
                    <a:lnTo>
                      <a:pt x="68926" y="64108"/>
                    </a:lnTo>
                    <a:lnTo>
                      <a:pt x="68402" y="65894"/>
                    </a:lnTo>
                    <a:cubicBezTo>
                      <a:pt x="68343" y="66109"/>
                      <a:pt x="68271" y="66335"/>
                      <a:pt x="68200" y="66549"/>
                    </a:cubicBezTo>
                    <a:cubicBezTo>
                      <a:pt x="68117" y="66751"/>
                      <a:pt x="68045" y="66966"/>
                      <a:pt x="67962" y="67168"/>
                    </a:cubicBezTo>
                    <a:cubicBezTo>
                      <a:pt x="67783" y="67585"/>
                      <a:pt x="67581" y="68002"/>
                      <a:pt x="67366" y="68395"/>
                    </a:cubicBezTo>
                    <a:cubicBezTo>
                      <a:pt x="67140" y="68776"/>
                      <a:pt x="66902" y="69168"/>
                      <a:pt x="66628" y="69526"/>
                    </a:cubicBezTo>
                    <a:cubicBezTo>
                      <a:pt x="66366" y="69883"/>
                      <a:pt x="66081" y="70216"/>
                      <a:pt x="65771" y="70550"/>
                    </a:cubicBezTo>
                    <a:cubicBezTo>
                      <a:pt x="65461" y="70871"/>
                      <a:pt x="65128" y="71169"/>
                      <a:pt x="64783" y="71454"/>
                    </a:cubicBezTo>
                    <a:cubicBezTo>
                      <a:pt x="64449" y="71740"/>
                      <a:pt x="64092" y="71990"/>
                      <a:pt x="63699" y="72216"/>
                    </a:cubicBezTo>
                    <a:cubicBezTo>
                      <a:pt x="62937" y="72681"/>
                      <a:pt x="62128" y="72990"/>
                      <a:pt x="61270" y="73133"/>
                    </a:cubicBezTo>
                    <a:cubicBezTo>
                      <a:pt x="60910" y="73203"/>
                      <a:pt x="60557" y="73231"/>
                      <a:pt x="60199" y="73231"/>
                    </a:cubicBezTo>
                    <a:cubicBezTo>
                      <a:pt x="60132" y="73231"/>
                      <a:pt x="60064" y="73230"/>
                      <a:pt x="59997" y="73228"/>
                    </a:cubicBezTo>
                    <a:lnTo>
                      <a:pt x="59687" y="73217"/>
                    </a:lnTo>
                    <a:lnTo>
                      <a:pt x="59365" y="73169"/>
                    </a:lnTo>
                    <a:cubicBezTo>
                      <a:pt x="59163" y="73121"/>
                      <a:pt x="58937" y="73097"/>
                      <a:pt x="58758" y="73038"/>
                    </a:cubicBezTo>
                    <a:cubicBezTo>
                      <a:pt x="58330" y="72919"/>
                      <a:pt x="57937" y="72764"/>
                      <a:pt x="57568" y="72562"/>
                    </a:cubicBezTo>
                    <a:cubicBezTo>
                      <a:pt x="57199" y="72347"/>
                      <a:pt x="56841" y="72109"/>
                      <a:pt x="56532" y="71824"/>
                    </a:cubicBezTo>
                    <a:cubicBezTo>
                      <a:pt x="55889" y="71264"/>
                      <a:pt x="55365" y="70561"/>
                      <a:pt x="54984" y="69776"/>
                    </a:cubicBezTo>
                    <a:cubicBezTo>
                      <a:pt x="54591" y="69002"/>
                      <a:pt x="54341" y="68133"/>
                      <a:pt x="54210" y="67263"/>
                    </a:cubicBezTo>
                    <a:lnTo>
                      <a:pt x="54067" y="66394"/>
                    </a:lnTo>
                    <a:lnTo>
                      <a:pt x="53222" y="66680"/>
                    </a:lnTo>
                    <a:lnTo>
                      <a:pt x="52698" y="66859"/>
                    </a:lnTo>
                    <a:cubicBezTo>
                      <a:pt x="52543" y="66906"/>
                      <a:pt x="52365" y="66966"/>
                      <a:pt x="52186" y="67002"/>
                    </a:cubicBezTo>
                    <a:cubicBezTo>
                      <a:pt x="52007" y="67049"/>
                      <a:pt x="51829" y="67109"/>
                      <a:pt x="51650" y="67144"/>
                    </a:cubicBezTo>
                    <a:cubicBezTo>
                      <a:pt x="51472" y="67168"/>
                      <a:pt x="51293" y="67216"/>
                      <a:pt x="51114" y="67240"/>
                    </a:cubicBezTo>
                    <a:cubicBezTo>
                      <a:pt x="50936" y="67263"/>
                      <a:pt x="50757" y="67299"/>
                      <a:pt x="50579" y="67323"/>
                    </a:cubicBezTo>
                    <a:cubicBezTo>
                      <a:pt x="50400" y="67347"/>
                      <a:pt x="50221" y="67359"/>
                      <a:pt x="50043" y="67383"/>
                    </a:cubicBezTo>
                    <a:lnTo>
                      <a:pt x="49769" y="67394"/>
                    </a:lnTo>
                    <a:lnTo>
                      <a:pt x="49507" y="67406"/>
                    </a:lnTo>
                    <a:lnTo>
                      <a:pt x="48971" y="67406"/>
                    </a:lnTo>
                    <a:cubicBezTo>
                      <a:pt x="48919" y="67410"/>
                      <a:pt x="48867" y="67411"/>
                      <a:pt x="48814" y="67411"/>
                    </a:cubicBezTo>
                    <a:cubicBezTo>
                      <a:pt x="48688" y="67411"/>
                      <a:pt x="48562" y="67403"/>
                      <a:pt x="48436" y="67394"/>
                    </a:cubicBezTo>
                    <a:cubicBezTo>
                      <a:pt x="48257" y="67394"/>
                      <a:pt x="48078" y="67359"/>
                      <a:pt x="47900" y="67347"/>
                    </a:cubicBezTo>
                    <a:cubicBezTo>
                      <a:pt x="47721" y="67335"/>
                      <a:pt x="47543" y="67299"/>
                      <a:pt x="47364" y="67275"/>
                    </a:cubicBezTo>
                    <a:cubicBezTo>
                      <a:pt x="47185" y="67240"/>
                      <a:pt x="47007" y="67204"/>
                      <a:pt x="46828" y="67168"/>
                    </a:cubicBezTo>
                    <a:cubicBezTo>
                      <a:pt x="46650" y="67121"/>
                      <a:pt x="46471" y="67085"/>
                      <a:pt x="46304" y="67037"/>
                    </a:cubicBezTo>
                    <a:lnTo>
                      <a:pt x="46054" y="66966"/>
                    </a:lnTo>
                    <a:cubicBezTo>
                      <a:pt x="45983" y="66942"/>
                      <a:pt x="45888" y="66918"/>
                      <a:pt x="45804" y="66882"/>
                    </a:cubicBezTo>
                    <a:lnTo>
                      <a:pt x="45530" y="66799"/>
                    </a:lnTo>
                    <a:lnTo>
                      <a:pt x="45399" y="66751"/>
                    </a:lnTo>
                    <a:lnTo>
                      <a:pt x="45292" y="66704"/>
                    </a:lnTo>
                    <a:cubicBezTo>
                      <a:pt x="45114" y="66644"/>
                      <a:pt x="44947" y="66573"/>
                      <a:pt x="44792" y="66501"/>
                    </a:cubicBezTo>
                    <a:lnTo>
                      <a:pt x="44435" y="66347"/>
                    </a:lnTo>
                    <a:lnTo>
                      <a:pt x="44102" y="66549"/>
                    </a:lnTo>
                    <a:cubicBezTo>
                      <a:pt x="43185" y="67109"/>
                      <a:pt x="42197" y="67585"/>
                      <a:pt x="41173" y="67942"/>
                    </a:cubicBezTo>
                    <a:cubicBezTo>
                      <a:pt x="40137" y="68287"/>
                      <a:pt x="39089" y="68526"/>
                      <a:pt x="38018" y="68597"/>
                    </a:cubicBezTo>
                    <a:cubicBezTo>
                      <a:pt x="37742" y="68616"/>
                      <a:pt x="37464" y="68625"/>
                      <a:pt x="37186" y="68625"/>
                    </a:cubicBezTo>
                    <a:cubicBezTo>
                      <a:pt x="36396" y="68625"/>
                      <a:pt x="35602" y="68547"/>
                      <a:pt x="34827" y="68371"/>
                    </a:cubicBezTo>
                    <a:cubicBezTo>
                      <a:pt x="34303" y="68252"/>
                      <a:pt x="33803" y="68109"/>
                      <a:pt x="33291" y="67918"/>
                    </a:cubicBezTo>
                    <a:cubicBezTo>
                      <a:pt x="32803" y="67716"/>
                      <a:pt x="32314" y="67502"/>
                      <a:pt x="31850" y="67228"/>
                    </a:cubicBezTo>
                    <a:cubicBezTo>
                      <a:pt x="30933" y="66704"/>
                      <a:pt x="30076" y="66025"/>
                      <a:pt x="29338" y="65251"/>
                    </a:cubicBezTo>
                    <a:cubicBezTo>
                      <a:pt x="28588" y="64465"/>
                      <a:pt x="27957" y="63584"/>
                      <a:pt x="27433" y="62632"/>
                    </a:cubicBezTo>
                    <a:cubicBezTo>
                      <a:pt x="26909" y="61691"/>
                      <a:pt x="26480" y="60667"/>
                      <a:pt x="26171" y="59620"/>
                    </a:cubicBezTo>
                    <a:cubicBezTo>
                      <a:pt x="25837" y="58572"/>
                      <a:pt x="25635" y="57500"/>
                      <a:pt x="25516" y="56393"/>
                    </a:cubicBezTo>
                    <a:lnTo>
                      <a:pt x="25456" y="55833"/>
                    </a:lnTo>
                    <a:lnTo>
                      <a:pt x="24885" y="55833"/>
                    </a:lnTo>
                    <a:cubicBezTo>
                      <a:pt x="24456" y="55833"/>
                      <a:pt x="24040" y="55786"/>
                      <a:pt x="23635" y="55691"/>
                    </a:cubicBezTo>
                    <a:cubicBezTo>
                      <a:pt x="23432" y="55655"/>
                      <a:pt x="23218" y="55595"/>
                      <a:pt x="23040" y="55536"/>
                    </a:cubicBezTo>
                    <a:cubicBezTo>
                      <a:pt x="22837" y="55452"/>
                      <a:pt x="22659" y="55381"/>
                      <a:pt x="22456" y="55298"/>
                    </a:cubicBezTo>
                    <a:cubicBezTo>
                      <a:pt x="21706" y="54941"/>
                      <a:pt x="21027" y="54417"/>
                      <a:pt x="20480" y="53762"/>
                    </a:cubicBezTo>
                    <a:cubicBezTo>
                      <a:pt x="20349" y="53595"/>
                      <a:pt x="20218" y="53428"/>
                      <a:pt x="20099" y="53250"/>
                    </a:cubicBezTo>
                    <a:cubicBezTo>
                      <a:pt x="19980" y="53095"/>
                      <a:pt x="19861" y="52916"/>
                      <a:pt x="19753" y="52714"/>
                    </a:cubicBezTo>
                    <a:cubicBezTo>
                      <a:pt x="19646" y="52535"/>
                      <a:pt x="19539" y="52345"/>
                      <a:pt x="19456" y="52154"/>
                    </a:cubicBezTo>
                    <a:cubicBezTo>
                      <a:pt x="19360" y="51964"/>
                      <a:pt x="19277" y="51762"/>
                      <a:pt x="19206" y="51559"/>
                    </a:cubicBezTo>
                    <a:cubicBezTo>
                      <a:pt x="19039" y="51154"/>
                      <a:pt x="18920" y="50738"/>
                      <a:pt x="18825" y="50309"/>
                    </a:cubicBezTo>
                    <a:cubicBezTo>
                      <a:pt x="18789" y="50095"/>
                      <a:pt x="18741" y="49892"/>
                      <a:pt x="18706" y="49666"/>
                    </a:cubicBezTo>
                    <a:cubicBezTo>
                      <a:pt x="18682" y="49440"/>
                      <a:pt x="18646" y="49237"/>
                      <a:pt x="18634" y="49011"/>
                    </a:cubicBezTo>
                    <a:lnTo>
                      <a:pt x="18563" y="48249"/>
                    </a:lnTo>
                    <a:lnTo>
                      <a:pt x="17872" y="48547"/>
                    </a:lnTo>
                    <a:cubicBezTo>
                      <a:pt x="17325" y="48809"/>
                      <a:pt x="16765" y="49011"/>
                      <a:pt x="16182" y="49190"/>
                    </a:cubicBezTo>
                    <a:cubicBezTo>
                      <a:pt x="15598" y="49368"/>
                      <a:pt x="15015" y="49499"/>
                      <a:pt x="14419" y="49595"/>
                    </a:cubicBezTo>
                    <a:cubicBezTo>
                      <a:pt x="13814" y="49685"/>
                      <a:pt x="13203" y="49733"/>
                      <a:pt x="12594" y="49733"/>
                    </a:cubicBezTo>
                    <a:cubicBezTo>
                      <a:pt x="12004" y="49733"/>
                      <a:pt x="11415" y="49688"/>
                      <a:pt x="10836" y="49595"/>
                    </a:cubicBezTo>
                    <a:cubicBezTo>
                      <a:pt x="10538" y="49547"/>
                      <a:pt x="10252" y="49476"/>
                      <a:pt x="9955" y="49416"/>
                    </a:cubicBezTo>
                    <a:lnTo>
                      <a:pt x="9526" y="49297"/>
                    </a:lnTo>
                    <a:cubicBezTo>
                      <a:pt x="9383" y="49261"/>
                      <a:pt x="9228" y="49202"/>
                      <a:pt x="9085" y="49166"/>
                    </a:cubicBezTo>
                    <a:cubicBezTo>
                      <a:pt x="8514" y="48964"/>
                      <a:pt x="7966" y="48725"/>
                      <a:pt x="7430" y="48452"/>
                    </a:cubicBezTo>
                    <a:cubicBezTo>
                      <a:pt x="6371" y="47880"/>
                      <a:pt x="5406" y="47142"/>
                      <a:pt x="4573" y="46261"/>
                    </a:cubicBezTo>
                    <a:cubicBezTo>
                      <a:pt x="3739" y="45380"/>
                      <a:pt x="3025" y="44380"/>
                      <a:pt x="2454" y="43296"/>
                    </a:cubicBezTo>
                    <a:cubicBezTo>
                      <a:pt x="1894" y="42213"/>
                      <a:pt x="1465" y="41070"/>
                      <a:pt x="1144" y="39879"/>
                    </a:cubicBezTo>
                    <a:cubicBezTo>
                      <a:pt x="846" y="38689"/>
                      <a:pt x="668" y="37462"/>
                      <a:pt x="596" y="36224"/>
                    </a:cubicBezTo>
                    <a:cubicBezTo>
                      <a:pt x="537" y="34998"/>
                      <a:pt x="596" y="33759"/>
                      <a:pt x="751" y="32533"/>
                    </a:cubicBezTo>
                    <a:cubicBezTo>
                      <a:pt x="894" y="31319"/>
                      <a:pt x="1168" y="30092"/>
                      <a:pt x="1525" y="28925"/>
                    </a:cubicBezTo>
                    <a:cubicBezTo>
                      <a:pt x="1882" y="27747"/>
                      <a:pt x="2335" y="26580"/>
                      <a:pt x="2894" y="25485"/>
                    </a:cubicBezTo>
                    <a:cubicBezTo>
                      <a:pt x="3442" y="24377"/>
                      <a:pt x="4085" y="23306"/>
                      <a:pt x="4811" y="22317"/>
                    </a:cubicBezTo>
                    <a:cubicBezTo>
                      <a:pt x="5537" y="21317"/>
                      <a:pt x="6347" y="20377"/>
                      <a:pt x="7252" y="19531"/>
                    </a:cubicBezTo>
                    <a:cubicBezTo>
                      <a:pt x="8145" y="18686"/>
                      <a:pt x="9133" y="17924"/>
                      <a:pt x="10181" y="17281"/>
                    </a:cubicBezTo>
                    <a:cubicBezTo>
                      <a:pt x="11240" y="16638"/>
                      <a:pt x="12360" y="16126"/>
                      <a:pt x="13526" y="15745"/>
                    </a:cubicBezTo>
                    <a:cubicBezTo>
                      <a:pt x="14705" y="15376"/>
                      <a:pt x="15931" y="15186"/>
                      <a:pt x="17146" y="15174"/>
                    </a:cubicBezTo>
                    <a:cubicBezTo>
                      <a:pt x="17211" y="15172"/>
                      <a:pt x="17276" y="15172"/>
                      <a:pt x="17341" y="15172"/>
                    </a:cubicBezTo>
                    <a:cubicBezTo>
                      <a:pt x="18501" y="15172"/>
                      <a:pt x="19649" y="15372"/>
                      <a:pt x="20754" y="15721"/>
                    </a:cubicBezTo>
                    <a:lnTo>
                      <a:pt x="21004" y="15805"/>
                    </a:lnTo>
                    <a:lnTo>
                      <a:pt x="21111" y="15543"/>
                    </a:lnTo>
                    <a:lnTo>
                      <a:pt x="21158" y="15424"/>
                    </a:lnTo>
                    <a:cubicBezTo>
                      <a:pt x="21170" y="15412"/>
                      <a:pt x="21182" y="15364"/>
                      <a:pt x="21182" y="15328"/>
                    </a:cubicBezTo>
                    <a:lnTo>
                      <a:pt x="21194" y="15269"/>
                    </a:lnTo>
                    <a:lnTo>
                      <a:pt x="21242" y="15055"/>
                    </a:lnTo>
                    <a:cubicBezTo>
                      <a:pt x="21265" y="14900"/>
                      <a:pt x="21313" y="14757"/>
                      <a:pt x="21349" y="14602"/>
                    </a:cubicBezTo>
                    <a:cubicBezTo>
                      <a:pt x="21420" y="14305"/>
                      <a:pt x="21516" y="14007"/>
                      <a:pt x="21599" y="13709"/>
                    </a:cubicBezTo>
                    <a:cubicBezTo>
                      <a:pt x="21789" y="13114"/>
                      <a:pt x="22016" y="12554"/>
                      <a:pt x="22278" y="11983"/>
                    </a:cubicBezTo>
                    <a:cubicBezTo>
                      <a:pt x="22813" y="10864"/>
                      <a:pt x="23468" y="9816"/>
                      <a:pt x="24266" y="8863"/>
                    </a:cubicBezTo>
                    <a:cubicBezTo>
                      <a:pt x="25826" y="6958"/>
                      <a:pt x="27850" y="5434"/>
                      <a:pt x="30100" y="4434"/>
                    </a:cubicBezTo>
                    <a:cubicBezTo>
                      <a:pt x="31207" y="3934"/>
                      <a:pt x="32386" y="3565"/>
                      <a:pt x="33588" y="3339"/>
                    </a:cubicBezTo>
                    <a:cubicBezTo>
                      <a:pt x="34184" y="3220"/>
                      <a:pt x="34803" y="3148"/>
                      <a:pt x="35410" y="3113"/>
                    </a:cubicBezTo>
                    <a:cubicBezTo>
                      <a:pt x="35653" y="3094"/>
                      <a:pt x="35894" y="3086"/>
                      <a:pt x="36135" y="3086"/>
                    </a:cubicBezTo>
                    <a:cubicBezTo>
                      <a:pt x="36497" y="3086"/>
                      <a:pt x="36860" y="3103"/>
                      <a:pt x="37232" y="3125"/>
                    </a:cubicBezTo>
                    <a:cubicBezTo>
                      <a:pt x="37839" y="3172"/>
                      <a:pt x="38434" y="3279"/>
                      <a:pt x="39018" y="3410"/>
                    </a:cubicBezTo>
                    <a:cubicBezTo>
                      <a:pt x="39315" y="3482"/>
                      <a:pt x="39613" y="3577"/>
                      <a:pt x="39875" y="3660"/>
                    </a:cubicBezTo>
                    <a:cubicBezTo>
                      <a:pt x="40006" y="3696"/>
                      <a:pt x="40161" y="3756"/>
                      <a:pt x="40304" y="3815"/>
                    </a:cubicBezTo>
                    <a:cubicBezTo>
                      <a:pt x="40435" y="3863"/>
                      <a:pt x="40589" y="3922"/>
                      <a:pt x="40720" y="3982"/>
                    </a:cubicBezTo>
                    <a:cubicBezTo>
                      <a:pt x="41828" y="4458"/>
                      <a:pt x="42840" y="5113"/>
                      <a:pt x="43733" y="5911"/>
                    </a:cubicBezTo>
                    <a:lnTo>
                      <a:pt x="44256" y="6375"/>
                    </a:lnTo>
                    <a:lnTo>
                      <a:pt x="44637" y="5780"/>
                    </a:lnTo>
                    <a:cubicBezTo>
                      <a:pt x="44816" y="5506"/>
                      <a:pt x="44995" y="5244"/>
                      <a:pt x="45185" y="4994"/>
                    </a:cubicBezTo>
                    <a:cubicBezTo>
                      <a:pt x="45376" y="4720"/>
                      <a:pt x="45590" y="4482"/>
                      <a:pt x="45792" y="4244"/>
                    </a:cubicBezTo>
                    <a:cubicBezTo>
                      <a:pt x="46007" y="4006"/>
                      <a:pt x="46233" y="3768"/>
                      <a:pt x="46471" y="3565"/>
                    </a:cubicBezTo>
                    <a:cubicBezTo>
                      <a:pt x="46709" y="3339"/>
                      <a:pt x="46947" y="3148"/>
                      <a:pt x="47197" y="2958"/>
                    </a:cubicBezTo>
                    <a:cubicBezTo>
                      <a:pt x="48209" y="2184"/>
                      <a:pt x="49376" y="1648"/>
                      <a:pt x="50579" y="1422"/>
                    </a:cubicBezTo>
                    <a:cubicBezTo>
                      <a:pt x="50876" y="1374"/>
                      <a:pt x="51186" y="1327"/>
                      <a:pt x="51484" y="1327"/>
                    </a:cubicBezTo>
                    <a:close/>
                    <a:moveTo>
                      <a:pt x="51763" y="1"/>
                    </a:moveTo>
                    <a:cubicBezTo>
                      <a:pt x="51675" y="1"/>
                      <a:pt x="51585" y="2"/>
                      <a:pt x="51495" y="5"/>
                    </a:cubicBezTo>
                    <a:cubicBezTo>
                      <a:pt x="51126" y="17"/>
                      <a:pt x="50757" y="65"/>
                      <a:pt x="50400" y="124"/>
                    </a:cubicBezTo>
                    <a:cubicBezTo>
                      <a:pt x="48936" y="386"/>
                      <a:pt x="47614" y="1065"/>
                      <a:pt x="46483" y="1934"/>
                    </a:cubicBezTo>
                    <a:cubicBezTo>
                      <a:pt x="46197" y="2160"/>
                      <a:pt x="45923" y="2386"/>
                      <a:pt x="45661" y="2636"/>
                    </a:cubicBezTo>
                    <a:cubicBezTo>
                      <a:pt x="45399" y="2886"/>
                      <a:pt x="45161" y="3148"/>
                      <a:pt x="44923" y="3410"/>
                    </a:cubicBezTo>
                    <a:cubicBezTo>
                      <a:pt x="44685" y="3684"/>
                      <a:pt x="44459" y="3958"/>
                      <a:pt x="44256" y="4244"/>
                    </a:cubicBezTo>
                    <a:cubicBezTo>
                      <a:pt x="44180" y="4345"/>
                      <a:pt x="44107" y="4449"/>
                      <a:pt x="44036" y="4553"/>
                    </a:cubicBezTo>
                    <a:lnTo>
                      <a:pt x="44036" y="4553"/>
                    </a:lnTo>
                    <a:cubicBezTo>
                      <a:pt x="43168" y="3873"/>
                      <a:pt x="42209" y="3314"/>
                      <a:pt x="41185" y="2910"/>
                    </a:cubicBezTo>
                    <a:cubicBezTo>
                      <a:pt x="41018" y="2851"/>
                      <a:pt x="40875" y="2791"/>
                      <a:pt x="40708" y="2732"/>
                    </a:cubicBezTo>
                    <a:cubicBezTo>
                      <a:pt x="40566" y="2684"/>
                      <a:pt x="40411" y="2625"/>
                      <a:pt x="40244" y="2577"/>
                    </a:cubicBezTo>
                    <a:cubicBezTo>
                      <a:pt x="39923" y="2470"/>
                      <a:pt x="39613" y="2398"/>
                      <a:pt x="39280" y="2327"/>
                    </a:cubicBezTo>
                    <a:cubicBezTo>
                      <a:pt x="38625" y="2196"/>
                      <a:pt x="37970" y="2101"/>
                      <a:pt x="37315" y="2053"/>
                    </a:cubicBezTo>
                    <a:cubicBezTo>
                      <a:pt x="37037" y="2035"/>
                      <a:pt x="36758" y="2027"/>
                      <a:pt x="36480" y="2027"/>
                    </a:cubicBezTo>
                    <a:cubicBezTo>
                      <a:pt x="35450" y="2027"/>
                      <a:pt x="34425" y="2144"/>
                      <a:pt x="33422" y="2351"/>
                    </a:cubicBezTo>
                    <a:cubicBezTo>
                      <a:pt x="32148" y="2625"/>
                      <a:pt x="30921" y="3041"/>
                      <a:pt x="29743" y="3601"/>
                    </a:cubicBezTo>
                    <a:cubicBezTo>
                      <a:pt x="27385" y="4720"/>
                      <a:pt x="25302" y="6375"/>
                      <a:pt x="23718" y="8399"/>
                    </a:cubicBezTo>
                    <a:cubicBezTo>
                      <a:pt x="22920" y="9411"/>
                      <a:pt x="22242" y="10530"/>
                      <a:pt x="21718" y="11697"/>
                    </a:cubicBezTo>
                    <a:cubicBezTo>
                      <a:pt x="21468" y="12292"/>
                      <a:pt x="21230" y="12912"/>
                      <a:pt x="21051" y="13519"/>
                    </a:cubicBezTo>
                    <a:cubicBezTo>
                      <a:pt x="20956" y="13828"/>
                      <a:pt x="20873" y="14138"/>
                      <a:pt x="20801" y="14459"/>
                    </a:cubicBezTo>
                    <a:cubicBezTo>
                      <a:pt x="20754" y="14614"/>
                      <a:pt x="20718" y="14769"/>
                      <a:pt x="20694" y="14936"/>
                    </a:cubicBezTo>
                    <a:lnTo>
                      <a:pt x="20664" y="15087"/>
                    </a:lnTo>
                    <a:lnTo>
                      <a:pt x="20664" y="15087"/>
                    </a:lnTo>
                    <a:cubicBezTo>
                      <a:pt x="19635" y="14785"/>
                      <a:pt x="18560" y="14633"/>
                      <a:pt x="17488" y="14633"/>
                    </a:cubicBezTo>
                    <a:cubicBezTo>
                      <a:pt x="17382" y="14633"/>
                      <a:pt x="17276" y="14635"/>
                      <a:pt x="17170" y="14638"/>
                    </a:cubicBezTo>
                    <a:cubicBezTo>
                      <a:pt x="15884" y="14650"/>
                      <a:pt x="14622" y="14888"/>
                      <a:pt x="13419" y="15269"/>
                    </a:cubicBezTo>
                    <a:cubicBezTo>
                      <a:pt x="12193" y="15662"/>
                      <a:pt x="11050" y="16198"/>
                      <a:pt x="9966" y="16864"/>
                    </a:cubicBezTo>
                    <a:cubicBezTo>
                      <a:pt x="8871" y="17519"/>
                      <a:pt x="7883" y="18305"/>
                      <a:pt x="6954" y="19174"/>
                    </a:cubicBezTo>
                    <a:cubicBezTo>
                      <a:pt x="6049" y="20055"/>
                      <a:pt x="5204" y="21008"/>
                      <a:pt x="4454" y="22020"/>
                    </a:cubicBezTo>
                    <a:cubicBezTo>
                      <a:pt x="3716" y="23032"/>
                      <a:pt x="3061" y="24115"/>
                      <a:pt x="2489" y="25246"/>
                    </a:cubicBezTo>
                    <a:cubicBezTo>
                      <a:pt x="1930" y="26377"/>
                      <a:pt x="1465" y="27556"/>
                      <a:pt x="1072" y="28759"/>
                    </a:cubicBezTo>
                    <a:cubicBezTo>
                      <a:pt x="703" y="29961"/>
                      <a:pt x="418" y="31199"/>
                      <a:pt x="239" y="32450"/>
                    </a:cubicBezTo>
                    <a:cubicBezTo>
                      <a:pt x="60" y="33712"/>
                      <a:pt x="1" y="34974"/>
                      <a:pt x="49" y="36248"/>
                    </a:cubicBezTo>
                    <a:cubicBezTo>
                      <a:pt x="108" y="37510"/>
                      <a:pt x="275" y="38772"/>
                      <a:pt x="572" y="40010"/>
                    </a:cubicBezTo>
                    <a:cubicBezTo>
                      <a:pt x="870" y="41248"/>
                      <a:pt x="1299" y="42451"/>
                      <a:pt x="1882" y="43594"/>
                    </a:cubicBezTo>
                    <a:cubicBezTo>
                      <a:pt x="2466" y="44737"/>
                      <a:pt x="3192" y="45808"/>
                      <a:pt x="4049" y="46761"/>
                    </a:cubicBezTo>
                    <a:cubicBezTo>
                      <a:pt x="4930" y="47713"/>
                      <a:pt x="5942" y="48547"/>
                      <a:pt x="7073" y="49178"/>
                    </a:cubicBezTo>
                    <a:cubicBezTo>
                      <a:pt x="7645" y="49487"/>
                      <a:pt x="8216" y="49761"/>
                      <a:pt x="8847" y="49976"/>
                    </a:cubicBezTo>
                    <a:cubicBezTo>
                      <a:pt x="8990" y="50023"/>
                      <a:pt x="9133" y="50083"/>
                      <a:pt x="9288" y="50130"/>
                    </a:cubicBezTo>
                    <a:lnTo>
                      <a:pt x="9764" y="50261"/>
                    </a:lnTo>
                    <a:cubicBezTo>
                      <a:pt x="10086" y="50333"/>
                      <a:pt x="10395" y="50416"/>
                      <a:pt x="10717" y="50476"/>
                    </a:cubicBezTo>
                    <a:cubicBezTo>
                      <a:pt x="11424" y="50613"/>
                      <a:pt x="12143" y="50675"/>
                      <a:pt x="12861" y="50675"/>
                    </a:cubicBezTo>
                    <a:cubicBezTo>
                      <a:pt x="13447" y="50675"/>
                      <a:pt x="14032" y="50634"/>
                      <a:pt x="14610" y="50559"/>
                    </a:cubicBezTo>
                    <a:cubicBezTo>
                      <a:pt x="15241" y="50476"/>
                      <a:pt x="15884" y="50357"/>
                      <a:pt x="16515" y="50178"/>
                    </a:cubicBezTo>
                    <a:cubicBezTo>
                      <a:pt x="16900" y="50067"/>
                      <a:pt x="17281" y="49942"/>
                      <a:pt x="17657" y="49803"/>
                    </a:cubicBezTo>
                    <a:lnTo>
                      <a:pt x="17657" y="49803"/>
                    </a:lnTo>
                    <a:cubicBezTo>
                      <a:pt x="17751" y="50525"/>
                      <a:pt x="17918" y="51243"/>
                      <a:pt x="18158" y="51928"/>
                    </a:cubicBezTo>
                    <a:cubicBezTo>
                      <a:pt x="18241" y="52166"/>
                      <a:pt x="18325" y="52393"/>
                      <a:pt x="18432" y="52619"/>
                    </a:cubicBezTo>
                    <a:cubicBezTo>
                      <a:pt x="18539" y="52857"/>
                      <a:pt x="18634" y="53059"/>
                      <a:pt x="18753" y="53286"/>
                    </a:cubicBezTo>
                    <a:cubicBezTo>
                      <a:pt x="18872" y="53512"/>
                      <a:pt x="19015" y="53714"/>
                      <a:pt x="19146" y="53928"/>
                    </a:cubicBezTo>
                    <a:cubicBezTo>
                      <a:pt x="19277" y="54131"/>
                      <a:pt x="19432" y="54321"/>
                      <a:pt x="19587" y="54524"/>
                    </a:cubicBezTo>
                    <a:cubicBezTo>
                      <a:pt x="20218" y="55298"/>
                      <a:pt x="21039" y="55953"/>
                      <a:pt x="21944" y="56393"/>
                    </a:cubicBezTo>
                    <a:cubicBezTo>
                      <a:pt x="22170" y="56512"/>
                      <a:pt x="22420" y="56607"/>
                      <a:pt x="22647" y="56691"/>
                    </a:cubicBezTo>
                    <a:cubicBezTo>
                      <a:pt x="22897" y="56786"/>
                      <a:pt x="23135" y="56846"/>
                      <a:pt x="23385" y="56905"/>
                    </a:cubicBezTo>
                    <a:cubicBezTo>
                      <a:pt x="23691" y="56980"/>
                      <a:pt x="24007" y="57031"/>
                      <a:pt x="24324" y="57059"/>
                    </a:cubicBezTo>
                    <a:lnTo>
                      <a:pt x="24324" y="57059"/>
                    </a:lnTo>
                    <a:cubicBezTo>
                      <a:pt x="24443" y="58043"/>
                      <a:pt x="24639" y="59022"/>
                      <a:pt x="24921" y="59977"/>
                    </a:cubicBezTo>
                    <a:cubicBezTo>
                      <a:pt x="25242" y="61108"/>
                      <a:pt x="25695" y="62227"/>
                      <a:pt x="26254" y="63275"/>
                    </a:cubicBezTo>
                    <a:cubicBezTo>
                      <a:pt x="26838" y="64311"/>
                      <a:pt x="27540" y="65299"/>
                      <a:pt x="28362" y="66168"/>
                    </a:cubicBezTo>
                    <a:cubicBezTo>
                      <a:pt x="29171" y="67049"/>
                      <a:pt x="30124" y="67811"/>
                      <a:pt x="31171" y="68418"/>
                    </a:cubicBezTo>
                    <a:cubicBezTo>
                      <a:pt x="31695" y="68728"/>
                      <a:pt x="32243" y="68990"/>
                      <a:pt x="32803" y="69204"/>
                    </a:cubicBezTo>
                    <a:cubicBezTo>
                      <a:pt x="33362" y="69430"/>
                      <a:pt x="33958" y="69609"/>
                      <a:pt x="34529" y="69740"/>
                    </a:cubicBezTo>
                    <a:cubicBezTo>
                      <a:pt x="35418" y="69947"/>
                      <a:pt x="36334" y="70045"/>
                      <a:pt x="37247" y="70045"/>
                    </a:cubicBezTo>
                    <a:cubicBezTo>
                      <a:pt x="37544" y="70045"/>
                      <a:pt x="37841" y="70034"/>
                      <a:pt x="38137" y="70014"/>
                    </a:cubicBezTo>
                    <a:cubicBezTo>
                      <a:pt x="39339" y="69942"/>
                      <a:pt x="40530" y="69680"/>
                      <a:pt x="41661" y="69299"/>
                    </a:cubicBezTo>
                    <a:cubicBezTo>
                      <a:pt x="42669" y="68949"/>
                      <a:pt x="43639" y="68505"/>
                      <a:pt x="44555" y="67974"/>
                    </a:cubicBezTo>
                    <a:lnTo>
                      <a:pt x="44555" y="67974"/>
                    </a:lnTo>
                    <a:cubicBezTo>
                      <a:pt x="44632" y="68004"/>
                      <a:pt x="44711" y="68033"/>
                      <a:pt x="44792" y="68061"/>
                    </a:cubicBezTo>
                    <a:lnTo>
                      <a:pt x="44947" y="68121"/>
                    </a:lnTo>
                    <a:lnTo>
                      <a:pt x="45090" y="68168"/>
                    </a:lnTo>
                    <a:lnTo>
                      <a:pt x="45352" y="68252"/>
                    </a:lnTo>
                    <a:cubicBezTo>
                      <a:pt x="45447" y="68287"/>
                      <a:pt x="45542" y="68311"/>
                      <a:pt x="45649" y="68347"/>
                    </a:cubicBezTo>
                    <a:lnTo>
                      <a:pt x="45947" y="68430"/>
                    </a:lnTo>
                    <a:cubicBezTo>
                      <a:pt x="46138" y="68490"/>
                      <a:pt x="46352" y="68537"/>
                      <a:pt x="46542" y="68585"/>
                    </a:cubicBezTo>
                    <a:cubicBezTo>
                      <a:pt x="46757" y="68633"/>
                      <a:pt x="46947" y="68668"/>
                      <a:pt x="47150" y="68704"/>
                    </a:cubicBezTo>
                    <a:cubicBezTo>
                      <a:pt x="47364" y="68728"/>
                      <a:pt x="47554" y="68776"/>
                      <a:pt x="47769" y="68787"/>
                    </a:cubicBezTo>
                    <a:cubicBezTo>
                      <a:pt x="47971" y="68823"/>
                      <a:pt x="48162" y="68847"/>
                      <a:pt x="48376" y="68847"/>
                    </a:cubicBezTo>
                    <a:cubicBezTo>
                      <a:pt x="48578" y="68871"/>
                      <a:pt x="48769" y="68883"/>
                      <a:pt x="48983" y="68883"/>
                    </a:cubicBezTo>
                    <a:cubicBezTo>
                      <a:pt x="49084" y="68889"/>
                      <a:pt x="49186" y="68892"/>
                      <a:pt x="49287" y="68892"/>
                    </a:cubicBezTo>
                    <a:cubicBezTo>
                      <a:pt x="49388" y="68892"/>
                      <a:pt x="49489" y="68889"/>
                      <a:pt x="49590" y="68883"/>
                    </a:cubicBezTo>
                    <a:lnTo>
                      <a:pt x="49900" y="68871"/>
                    </a:lnTo>
                    <a:lnTo>
                      <a:pt x="50221" y="68835"/>
                    </a:lnTo>
                    <a:cubicBezTo>
                      <a:pt x="50424" y="68823"/>
                      <a:pt x="50614" y="68811"/>
                      <a:pt x="50829" y="68776"/>
                    </a:cubicBezTo>
                    <a:cubicBezTo>
                      <a:pt x="51031" y="68764"/>
                      <a:pt x="51234" y="68716"/>
                      <a:pt x="51436" y="68692"/>
                    </a:cubicBezTo>
                    <a:cubicBezTo>
                      <a:pt x="51626" y="68656"/>
                      <a:pt x="51841" y="68609"/>
                      <a:pt x="52031" y="68573"/>
                    </a:cubicBezTo>
                    <a:cubicBezTo>
                      <a:pt x="52246" y="68526"/>
                      <a:pt x="52436" y="68466"/>
                      <a:pt x="52627" y="68418"/>
                    </a:cubicBezTo>
                    <a:cubicBezTo>
                      <a:pt x="52738" y="68391"/>
                      <a:pt x="52853" y="68359"/>
                      <a:pt x="52967" y="68325"/>
                    </a:cubicBezTo>
                    <a:lnTo>
                      <a:pt x="52967" y="68325"/>
                    </a:lnTo>
                    <a:cubicBezTo>
                      <a:pt x="53020" y="68548"/>
                      <a:pt x="53082" y="68769"/>
                      <a:pt x="53150" y="68990"/>
                    </a:cubicBezTo>
                    <a:cubicBezTo>
                      <a:pt x="53293" y="69478"/>
                      <a:pt x="53496" y="69966"/>
                      <a:pt x="53710" y="70431"/>
                    </a:cubicBezTo>
                    <a:cubicBezTo>
                      <a:pt x="54174" y="71371"/>
                      <a:pt x="54817" y="72240"/>
                      <a:pt x="55615" y="72943"/>
                    </a:cubicBezTo>
                    <a:cubicBezTo>
                      <a:pt x="56020" y="73300"/>
                      <a:pt x="56448" y="73609"/>
                      <a:pt x="56925" y="73871"/>
                    </a:cubicBezTo>
                    <a:cubicBezTo>
                      <a:pt x="57389" y="74133"/>
                      <a:pt x="57913" y="74324"/>
                      <a:pt x="58401" y="74467"/>
                    </a:cubicBezTo>
                    <a:cubicBezTo>
                      <a:pt x="58532" y="74502"/>
                      <a:pt x="58675" y="74538"/>
                      <a:pt x="58806" y="74562"/>
                    </a:cubicBezTo>
                    <a:cubicBezTo>
                      <a:pt x="58937" y="74598"/>
                      <a:pt x="59068" y="74621"/>
                      <a:pt x="59211" y="74645"/>
                    </a:cubicBezTo>
                    <a:lnTo>
                      <a:pt x="59604" y="74681"/>
                    </a:lnTo>
                    <a:cubicBezTo>
                      <a:pt x="59746" y="74705"/>
                      <a:pt x="59877" y="74717"/>
                      <a:pt x="60008" y="74717"/>
                    </a:cubicBezTo>
                    <a:cubicBezTo>
                      <a:pt x="60063" y="74718"/>
                      <a:pt x="60118" y="74719"/>
                      <a:pt x="60172" y="74719"/>
                    </a:cubicBezTo>
                    <a:cubicBezTo>
                      <a:pt x="60653" y="74719"/>
                      <a:pt x="61133" y="74673"/>
                      <a:pt x="61604" y="74598"/>
                    </a:cubicBezTo>
                    <a:cubicBezTo>
                      <a:pt x="62640" y="74407"/>
                      <a:pt x="63640" y="74014"/>
                      <a:pt x="64533" y="73490"/>
                    </a:cubicBezTo>
                    <a:cubicBezTo>
                      <a:pt x="64985" y="73228"/>
                      <a:pt x="65414" y="72943"/>
                      <a:pt x="65819" y="72621"/>
                    </a:cubicBezTo>
                    <a:cubicBezTo>
                      <a:pt x="66212" y="72288"/>
                      <a:pt x="66593" y="71943"/>
                      <a:pt x="66950" y="71574"/>
                    </a:cubicBezTo>
                    <a:cubicBezTo>
                      <a:pt x="67307" y="71204"/>
                      <a:pt x="67628" y="70812"/>
                      <a:pt x="67926" y="70395"/>
                    </a:cubicBezTo>
                    <a:cubicBezTo>
                      <a:pt x="68224" y="70002"/>
                      <a:pt x="68498" y="69561"/>
                      <a:pt x="68748" y="69121"/>
                    </a:cubicBezTo>
                    <a:cubicBezTo>
                      <a:pt x="68998" y="68668"/>
                      <a:pt x="69224" y="68216"/>
                      <a:pt x="69414" y="67752"/>
                    </a:cubicBezTo>
                    <a:cubicBezTo>
                      <a:pt x="69416" y="67749"/>
                      <a:pt x="69417" y="67746"/>
                      <a:pt x="69418" y="67743"/>
                    </a:cubicBezTo>
                    <a:lnTo>
                      <a:pt x="69418" y="67743"/>
                    </a:lnTo>
                    <a:cubicBezTo>
                      <a:pt x="69541" y="67890"/>
                      <a:pt x="69671" y="68032"/>
                      <a:pt x="69807" y="68168"/>
                    </a:cubicBezTo>
                    <a:cubicBezTo>
                      <a:pt x="70307" y="68668"/>
                      <a:pt x="70915" y="69085"/>
                      <a:pt x="71593" y="69383"/>
                    </a:cubicBezTo>
                    <a:cubicBezTo>
                      <a:pt x="71677" y="69430"/>
                      <a:pt x="71760" y="69466"/>
                      <a:pt x="71843" y="69490"/>
                    </a:cubicBezTo>
                    <a:lnTo>
                      <a:pt x="71867" y="69502"/>
                    </a:lnTo>
                    <a:lnTo>
                      <a:pt x="71915" y="69526"/>
                    </a:lnTo>
                    <a:lnTo>
                      <a:pt x="71974" y="69538"/>
                    </a:lnTo>
                    <a:lnTo>
                      <a:pt x="72093" y="69585"/>
                    </a:lnTo>
                    <a:lnTo>
                      <a:pt x="72212" y="69621"/>
                    </a:lnTo>
                    <a:lnTo>
                      <a:pt x="72355" y="69669"/>
                    </a:lnTo>
                    <a:cubicBezTo>
                      <a:pt x="72439" y="69704"/>
                      <a:pt x="72546" y="69728"/>
                      <a:pt x="72629" y="69740"/>
                    </a:cubicBezTo>
                    <a:cubicBezTo>
                      <a:pt x="72986" y="69823"/>
                      <a:pt x="73355" y="69859"/>
                      <a:pt x="73724" y="69883"/>
                    </a:cubicBezTo>
                    <a:cubicBezTo>
                      <a:pt x="73774" y="69884"/>
                      <a:pt x="73823" y="69885"/>
                      <a:pt x="73872" y="69885"/>
                    </a:cubicBezTo>
                    <a:cubicBezTo>
                      <a:pt x="74189" y="69885"/>
                      <a:pt x="74499" y="69854"/>
                      <a:pt x="74808" y="69823"/>
                    </a:cubicBezTo>
                    <a:cubicBezTo>
                      <a:pt x="75165" y="69764"/>
                      <a:pt x="75510" y="69680"/>
                      <a:pt x="75844" y="69585"/>
                    </a:cubicBezTo>
                    <a:cubicBezTo>
                      <a:pt x="76177" y="69478"/>
                      <a:pt x="76522" y="69347"/>
                      <a:pt x="76832" y="69192"/>
                    </a:cubicBezTo>
                    <a:cubicBezTo>
                      <a:pt x="77142" y="69026"/>
                      <a:pt x="77439" y="68871"/>
                      <a:pt x="77737" y="68668"/>
                    </a:cubicBezTo>
                    <a:cubicBezTo>
                      <a:pt x="78320" y="68299"/>
                      <a:pt x="78856" y="67835"/>
                      <a:pt x="79332" y="67347"/>
                    </a:cubicBezTo>
                    <a:cubicBezTo>
                      <a:pt x="79570" y="67097"/>
                      <a:pt x="79785" y="66823"/>
                      <a:pt x="79999" y="66561"/>
                    </a:cubicBezTo>
                    <a:cubicBezTo>
                      <a:pt x="80106" y="66430"/>
                      <a:pt x="80190" y="66275"/>
                      <a:pt x="80297" y="66144"/>
                    </a:cubicBezTo>
                    <a:cubicBezTo>
                      <a:pt x="80404" y="65989"/>
                      <a:pt x="80487" y="65859"/>
                      <a:pt x="80582" y="65716"/>
                    </a:cubicBezTo>
                    <a:cubicBezTo>
                      <a:pt x="80666" y="65561"/>
                      <a:pt x="80761" y="65418"/>
                      <a:pt x="80832" y="65263"/>
                    </a:cubicBezTo>
                    <a:cubicBezTo>
                      <a:pt x="80903" y="65143"/>
                      <a:pt x="80973" y="65015"/>
                      <a:pt x="81036" y="64892"/>
                    </a:cubicBezTo>
                    <a:lnTo>
                      <a:pt x="81036" y="64892"/>
                    </a:lnTo>
                    <a:cubicBezTo>
                      <a:pt x="81664" y="65521"/>
                      <a:pt x="82365" y="66089"/>
                      <a:pt x="83107" y="66561"/>
                    </a:cubicBezTo>
                    <a:cubicBezTo>
                      <a:pt x="83642" y="66882"/>
                      <a:pt x="84190" y="67180"/>
                      <a:pt x="84773" y="67442"/>
                    </a:cubicBezTo>
                    <a:cubicBezTo>
                      <a:pt x="84916" y="67502"/>
                      <a:pt x="85059" y="67561"/>
                      <a:pt x="85214" y="67621"/>
                    </a:cubicBezTo>
                    <a:lnTo>
                      <a:pt x="85333" y="67656"/>
                    </a:lnTo>
                    <a:lnTo>
                      <a:pt x="85428" y="67704"/>
                    </a:lnTo>
                    <a:lnTo>
                      <a:pt x="85643" y="67775"/>
                    </a:lnTo>
                    <a:cubicBezTo>
                      <a:pt x="85785" y="67823"/>
                      <a:pt x="85952" y="67883"/>
                      <a:pt x="86107" y="67930"/>
                    </a:cubicBezTo>
                    <a:cubicBezTo>
                      <a:pt x="86262" y="67978"/>
                      <a:pt x="86416" y="68037"/>
                      <a:pt x="86559" y="68061"/>
                    </a:cubicBezTo>
                    <a:cubicBezTo>
                      <a:pt x="87582" y="68319"/>
                      <a:pt x="88639" y="68445"/>
                      <a:pt x="89687" y="68445"/>
                    </a:cubicBezTo>
                    <a:cubicBezTo>
                      <a:pt x="89895" y="68445"/>
                      <a:pt x="90103" y="68440"/>
                      <a:pt x="90310" y="68430"/>
                    </a:cubicBezTo>
                    <a:cubicBezTo>
                      <a:pt x="91560" y="68359"/>
                      <a:pt x="92798" y="68109"/>
                      <a:pt x="93989" y="67716"/>
                    </a:cubicBezTo>
                    <a:cubicBezTo>
                      <a:pt x="95168" y="67323"/>
                      <a:pt x="96299" y="66787"/>
                      <a:pt x="97358" y="66132"/>
                    </a:cubicBezTo>
                    <a:cubicBezTo>
                      <a:pt x="98406" y="65478"/>
                      <a:pt x="99394" y="64716"/>
                      <a:pt x="100299" y="63882"/>
                    </a:cubicBezTo>
                    <a:cubicBezTo>
                      <a:pt x="102097" y="62215"/>
                      <a:pt x="103585" y="60215"/>
                      <a:pt x="104740" y="58048"/>
                    </a:cubicBezTo>
                    <a:cubicBezTo>
                      <a:pt x="105312" y="56965"/>
                      <a:pt x="105788" y="55833"/>
                      <a:pt x="106193" y="54679"/>
                    </a:cubicBezTo>
                    <a:cubicBezTo>
                      <a:pt x="106598" y="53524"/>
                      <a:pt x="106907" y="52333"/>
                      <a:pt x="107121" y="51131"/>
                    </a:cubicBezTo>
                    <a:cubicBezTo>
                      <a:pt x="107550" y="48702"/>
                      <a:pt x="107574" y="46213"/>
                      <a:pt x="107157" y="43772"/>
                    </a:cubicBezTo>
                    <a:cubicBezTo>
                      <a:pt x="106931" y="42558"/>
                      <a:pt x="106609" y="41367"/>
                      <a:pt x="106145" y="40201"/>
                    </a:cubicBezTo>
                    <a:cubicBezTo>
                      <a:pt x="105693" y="39046"/>
                      <a:pt x="105097" y="37927"/>
                      <a:pt x="104359" y="36914"/>
                    </a:cubicBezTo>
                    <a:cubicBezTo>
                      <a:pt x="103633" y="35902"/>
                      <a:pt x="102764" y="34962"/>
                      <a:pt x="101776" y="34188"/>
                    </a:cubicBezTo>
                    <a:cubicBezTo>
                      <a:pt x="100775" y="33414"/>
                      <a:pt x="99656" y="32795"/>
                      <a:pt x="98466" y="32342"/>
                    </a:cubicBezTo>
                    <a:lnTo>
                      <a:pt x="98311" y="32212"/>
                    </a:lnTo>
                    <a:cubicBezTo>
                      <a:pt x="98216" y="32200"/>
                      <a:pt x="98144" y="32164"/>
                      <a:pt x="98073" y="32152"/>
                    </a:cubicBezTo>
                    <a:cubicBezTo>
                      <a:pt x="97906" y="32104"/>
                      <a:pt x="97751" y="32081"/>
                      <a:pt x="97596" y="32045"/>
                    </a:cubicBezTo>
                    <a:cubicBezTo>
                      <a:pt x="97450" y="32022"/>
                      <a:pt x="97293" y="32000"/>
                      <a:pt x="97146" y="31997"/>
                    </a:cubicBezTo>
                    <a:lnTo>
                      <a:pt x="97146" y="31997"/>
                    </a:lnTo>
                    <a:cubicBezTo>
                      <a:pt x="97197" y="31634"/>
                      <a:pt x="97238" y="31268"/>
                      <a:pt x="97275" y="30902"/>
                    </a:cubicBezTo>
                    <a:cubicBezTo>
                      <a:pt x="97335" y="30307"/>
                      <a:pt x="97370" y="29711"/>
                      <a:pt x="97382" y="29116"/>
                    </a:cubicBezTo>
                    <a:cubicBezTo>
                      <a:pt x="97394" y="27925"/>
                      <a:pt x="97335" y="26735"/>
                      <a:pt x="97156" y="25556"/>
                    </a:cubicBezTo>
                    <a:cubicBezTo>
                      <a:pt x="97073" y="24961"/>
                      <a:pt x="96954" y="24377"/>
                      <a:pt x="96823" y="23806"/>
                    </a:cubicBezTo>
                    <a:cubicBezTo>
                      <a:pt x="96668" y="23222"/>
                      <a:pt x="96501" y="22651"/>
                      <a:pt x="96311" y="22091"/>
                    </a:cubicBezTo>
                    <a:cubicBezTo>
                      <a:pt x="96108" y="21520"/>
                      <a:pt x="95882" y="20972"/>
                      <a:pt x="95632" y="20436"/>
                    </a:cubicBezTo>
                    <a:cubicBezTo>
                      <a:pt x="95370" y="19900"/>
                      <a:pt x="95096" y="19377"/>
                      <a:pt x="94775" y="18877"/>
                    </a:cubicBezTo>
                    <a:cubicBezTo>
                      <a:pt x="94465" y="18388"/>
                      <a:pt x="94120" y="17888"/>
                      <a:pt x="93739" y="17436"/>
                    </a:cubicBezTo>
                    <a:cubicBezTo>
                      <a:pt x="93370" y="16983"/>
                      <a:pt x="92953" y="16543"/>
                      <a:pt x="92512" y="16138"/>
                    </a:cubicBezTo>
                    <a:cubicBezTo>
                      <a:pt x="92072" y="15733"/>
                      <a:pt x="91608" y="15364"/>
                      <a:pt x="91119" y="15019"/>
                    </a:cubicBezTo>
                    <a:cubicBezTo>
                      <a:pt x="90631" y="14674"/>
                      <a:pt x="90107" y="14376"/>
                      <a:pt x="89572" y="14126"/>
                    </a:cubicBezTo>
                    <a:cubicBezTo>
                      <a:pt x="89036" y="13876"/>
                      <a:pt x="88488" y="13650"/>
                      <a:pt x="87905" y="13471"/>
                    </a:cubicBezTo>
                    <a:cubicBezTo>
                      <a:pt x="87333" y="13293"/>
                      <a:pt x="86762" y="13173"/>
                      <a:pt x="86166" y="13090"/>
                    </a:cubicBezTo>
                    <a:cubicBezTo>
                      <a:pt x="85602" y="13005"/>
                      <a:pt x="85032" y="12966"/>
                      <a:pt x="84464" y="12966"/>
                    </a:cubicBezTo>
                    <a:cubicBezTo>
                      <a:pt x="83903" y="12966"/>
                      <a:pt x="83344" y="13005"/>
                      <a:pt x="82795" y="13075"/>
                    </a:cubicBezTo>
                    <a:lnTo>
                      <a:pt x="82795" y="13075"/>
                    </a:lnTo>
                    <a:cubicBezTo>
                      <a:pt x="82743" y="12984"/>
                      <a:pt x="82689" y="12892"/>
                      <a:pt x="82630" y="12804"/>
                    </a:cubicBezTo>
                    <a:cubicBezTo>
                      <a:pt x="82547" y="12650"/>
                      <a:pt x="82452" y="12507"/>
                      <a:pt x="82356" y="12376"/>
                    </a:cubicBezTo>
                    <a:cubicBezTo>
                      <a:pt x="82154" y="12102"/>
                      <a:pt x="81940" y="11840"/>
                      <a:pt x="81678" y="11602"/>
                    </a:cubicBezTo>
                    <a:cubicBezTo>
                      <a:pt x="81440" y="11340"/>
                      <a:pt x="81166" y="11138"/>
                      <a:pt x="80880" y="10947"/>
                    </a:cubicBezTo>
                    <a:cubicBezTo>
                      <a:pt x="80725" y="10840"/>
                      <a:pt x="80582" y="10745"/>
                      <a:pt x="80428" y="10673"/>
                    </a:cubicBezTo>
                    <a:cubicBezTo>
                      <a:pt x="80273" y="10590"/>
                      <a:pt x="80118" y="10506"/>
                      <a:pt x="79951" y="10447"/>
                    </a:cubicBezTo>
                    <a:cubicBezTo>
                      <a:pt x="79916" y="10435"/>
                      <a:pt x="79880" y="10423"/>
                      <a:pt x="79820" y="10411"/>
                    </a:cubicBezTo>
                    <a:lnTo>
                      <a:pt x="79701" y="10364"/>
                    </a:lnTo>
                    <a:cubicBezTo>
                      <a:pt x="79630" y="10352"/>
                      <a:pt x="79535" y="10316"/>
                      <a:pt x="79451" y="10292"/>
                    </a:cubicBezTo>
                    <a:cubicBezTo>
                      <a:pt x="79285" y="10233"/>
                      <a:pt x="79118" y="10185"/>
                      <a:pt x="78939" y="10149"/>
                    </a:cubicBezTo>
                    <a:cubicBezTo>
                      <a:pt x="78606" y="10078"/>
                      <a:pt x="78249" y="10054"/>
                      <a:pt x="77904" y="10054"/>
                    </a:cubicBezTo>
                    <a:cubicBezTo>
                      <a:pt x="77725" y="10054"/>
                      <a:pt x="77558" y="10054"/>
                      <a:pt x="77380" y="10066"/>
                    </a:cubicBezTo>
                    <a:cubicBezTo>
                      <a:pt x="77201" y="10078"/>
                      <a:pt x="77034" y="10090"/>
                      <a:pt x="76856" y="10125"/>
                    </a:cubicBezTo>
                    <a:cubicBezTo>
                      <a:pt x="76701" y="10149"/>
                      <a:pt x="76522" y="10185"/>
                      <a:pt x="76356" y="10233"/>
                    </a:cubicBezTo>
                    <a:lnTo>
                      <a:pt x="76228" y="10269"/>
                    </a:lnTo>
                    <a:lnTo>
                      <a:pt x="76228" y="10269"/>
                    </a:lnTo>
                    <a:cubicBezTo>
                      <a:pt x="75947" y="9466"/>
                      <a:pt x="75594" y="8661"/>
                      <a:pt x="75177" y="7911"/>
                    </a:cubicBezTo>
                    <a:cubicBezTo>
                      <a:pt x="74701" y="7030"/>
                      <a:pt x="74141" y="6208"/>
                      <a:pt x="73486" y="5446"/>
                    </a:cubicBezTo>
                    <a:cubicBezTo>
                      <a:pt x="72831" y="4696"/>
                      <a:pt x="72081" y="4006"/>
                      <a:pt x="71260" y="3422"/>
                    </a:cubicBezTo>
                    <a:cubicBezTo>
                      <a:pt x="70867" y="3148"/>
                      <a:pt x="70426" y="2875"/>
                      <a:pt x="69986" y="2636"/>
                    </a:cubicBezTo>
                    <a:cubicBezTo>
                      <a:pt x="69533" y="2398"/>
                      <a:pt x="69081" y="2196"/>
                      <a:pt x="68605" y="2017"/>
                    </a:cubicBezTo>
                    <a:cubicBezTo>
                      <a:pt x="68379" y="1934"/>
                      <a:pt x="68128" y="1851"/>
                      <a:pt x="67890" y="1779"/>
                    </a:cubicBezTo>
                    <a:cubicBezTo>
                      <a:pt x="67652" y="1696"/>
                      <a:pt x="67414" y="1636"/>
                      <a:pt x="67152" y="1577"/>
                    </a:cubicBezTo>
                    <a:cubicBezTo>
                      <a:pt x="66652" y="1458"/>
                      <a:pt x="66164" y="1374"/>
                      <a:pt x="65652" y="1327"/>
                    </a:cubicBezTo>
                    <a:cubicBezTo>
                      <a:pt x="65250" y="1284"/>
                      <a:pt x="64844" y="1264"/>
                      <a:pt x="64438" y="1264"/>
                    </a:cubicBezTo>
                    <a:cubicBezTo>
                      <a:pt x="63833" y="1264"/>
                      <a:pt x="63226" y="1308"/>
                      <a:pt x="62628" y="1386"/>
                    </a:cubicBezTo>
                    <a:cubicBezTo>
                      <a:pt x="61640" y="1541"/>
                      <a:pt x="60651" y="1791"/>
                      <a:pt x="59711" y="2136"/>
                    </a:cubicBezTo>
                    <a:cubicBezTo>
                      <a:pt x="58964" y="2398"/>
                      <a:pt x="58253" y="2733"/>
                      <a:pt x="57568" y="3106"/>
                    </a:cubicBezTo>
                    <a:lnTo>
                      <a:pt x="57568" y="3106"/>
                    </a:lnTo>
                    <a:cubicBezTo>
                      <a:pt x="57279" y="2692"/>
                      <a:pt x="56952" y="2299"/>
                      <a:pt x="56579" y="1934"/>
                    </a:cubicBezTo>
                    <a:cubicBezTo>
                      <a:pt x="56044" y="1434"/>
                      <a:pt x="55413" y="1005"/>
                      <a:pt x="54746" y="672"/>
                    </a:cubicBezTo>
                    <a:cubicBezTo>
                      <a:pt x="54567" y="600"/>
                      <a:pt x="54401" y="505"/>
                      <a:pt x="54222" y="446"/>
                    </a:cubicBezTo>
                    <a:lnTo>
                      <a:pt x="54162" y="422"/>
                    </a:lnTo>
                    <a:lnTo>
                      <a:pt x="54091" y="386"/>
                    </a:lnTo>
                    <a:lnTo>
                      <a:pt x="53972" y="350"/>
                    </a:lnTo>
                    <a:cubicBezTo>
                      <a:pt x="53901" y="327"/>
                      <a:pt x="53817" y="303"/>
                      <a:pt x="53722" y="267"/>
                    </a:cubicBezTo>
                    <a:lnTo>
                      <a:pt x="53436" y="196"/>
                    </a:lnTo>
                    <a:lnTo>
                      <a:pt x="53162" y="136"/>
                    </a:lnTo>
                    <a:lnTo>
                      <a:pt x="52900" y="89"/>
                    </a:lnTo>
                    <a:cubicBezTo>
                      <a:pt x="52793" y="77"/>
                      <a:pt x="52710" y="65"/>
                      <a:pt x="52615" y="53"/>
                    </a:cubicBezTo>
                    <a:cubicBezTo>
                      <a:pt x="52333" y="16"/>
                      <a:pt x="52051" y="1"/>
                      <a:pt x="51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3"/>
              <p:cNvSpPr/>
              <p:nvPr/>
            </p:nvSpPr>
            <p:spPr>
              <a:xfrm>
                <a:off x="4350960" y="2836414"/>
                <a:ext cx="344355" cy="575075"/>
              </a:xfrm>
              <a:custGeom>
                <a:rect b="b" l="l" r="r" t="t"/>
                <a:pathLst>
                  <a:path extrusionOk="0" h="11336" w="6788">
                    <a:moveTo>
                      <a:pt x="5716" y="1"/>
                    </a:moveTo>
                    <a:lnTo>
                      <a:pt x="5716" y="1"/>
                    </a:lnTo>
                    <a:cubicBezTo>
                      <a:pt x="5716" y="1"/>
                      <a:pt x="5728" y="60"/>
                      <a:pt x="5764" y="167"/>
                    </a:cubicBezTo>
                    <a:cubicBezTo>
                      <a:pt x="5787" y="275"/>
                      <a:pt x="5823" y="417"/>
                      <a:pt x="5859" y="620"/>
                    </a:cubicBezTo>
                    <a:cubicBezTo>
                      <a:pt x="5906" y="810"/>
                      <a:pt x="5954" y="1048"/>
                      <a:pt x="6002" y="1310"/>
                    </a:cubicBezTo>
                    <a:cubicBezTo>
                      <a:pt x="6026" y="1584"/>
                      <a:pt x="6073" y="1894"/>
                      <a:pt x="6097" y="2227"/>
                    </a:cubicBezTo>
                    <a:cubicBezTo>
                      <a:pt x="6145" y="2561"/>
                      <a:pt x="6145" y="2918"/>
                      <a:pt x="6145" y="3299"/>
                    </a:cubicBezTo>
                    <a:cubicBezTo>
                      <a:pt x="6145" y="3668"/>
                      <a:pt x="6097" y="4073"/>
                      <a:pt x="6061" y="4466"/>
                    </a:cubicBezTo>
                    <a:cubicBezTo>
                      <a:pt x="6002" y="4870"/>
                      <a:pt x="5906" y="5287"/>
                      <a:pt x="5787" y="5692"/>
                    </a:cubicBezTo>
                    <a:cubicBezTo>
                      <a:pt x="5656" y="6097"/>
                      <a:pt x="5502" y="6490"/>
                      <a:pt x="5299" y="6871"/>
                    </a:cubicBezTo>
                    <a:cubicBezTo>
                      <a:pt x="5109" y="7252"/>
                      <a:pt x="4871" y="7597"/>
                      <a:pt x="4609" y="7942"/>
                    </a:cubicBezTo>
                    <a:cubicBezTo>
                      <a:pt x="4478" y="8085"/>
                      <a:pt x="4347" y="8252"/>
                      <a:pt x="4216" y="8418"/>
                    </a:cubicBezTo>
                    <a:cubicBezTo>
                      <a:pt x="4061" y="8561"/>
                      <a:pt x="3930" y="8716"/>
                      <a:pt x="3775" y="8859"/>
                    </a:cubicBezTo>
                    <a:lnTo>
                      <a:pt x="3335" y="9264"/>
                    </a:lnTo>
                    <a:cubicBezTo>
                      <a:pt x="3168" y="9383"/>
                      <a:pt x="3025" y="9502"/>
                      <a:pt x="2870" y="9621"/>
                    </a:cubicBezTo>
                    <a:cubicBezTo>
                      <a:pt x="2728" y="9740"/>
                      <a:pt x="2573" y="9847"/>
                      <a:pt x="2430" y="9954"/>
                    </a:cubicBezTo>
                    <a:cubicBezTo>
                      <a:pt x="2347" y="9990"/>
                      <a:pt x="2275" y="10050"/>
                      <a:pt x="2204" y="10097"/>
                    </a:cubicBezTo>
                    <a:lnTo>
                      <a:pt x="1977" y="10228"/>
                    </a:lnTo>
                    <a:cubicBezTo>
                      <a:pt x="1846" y="10323"/>
                      <a:pt x="1715" y="10407"/>
                      <a:pt x="1573" y="10490"/>
                    </a:cubicBezTo>
                    <a:cubicBezTo>
                      <a:pt x="1442" y="10562"/>
                      <a:pt x="1311" y="10621"/>
                      <a:pt x="1192" y="10692"/>
                    </a:cubicBezTo>
                    <a:cubicBezTo>
                      <a:pt x="1073" y="10764"/>
                      <a:pt x="953" y="10823"/>
                      <a:pt x="846" y="10883"/>
                    </a:cubicBezTo>
                    <a:cubicBezTo>
                      <a:pt x="739" y="10943"/>
                      <a:pt x="644" y="10990"/>
                      <a:pt x="549" y="11038"/>
                    </a:cubicBezTo>
                    <a:cubicBezTo>
                      <a:pt x="203" y="11216"/>
                      <a:pt x="1" y="11335"/>
                      <a:pt x="1" y="11335"/>
                    </a:cubicBezTo>
                    <a:cubicBezTo>
                      <a:pt x="1" y="11335"/>
                      <a:pt x="227" y="11288"/>
                      <a:pt x="608" y="11181"/>
                    </a:cubicBezTo>
                    <a:cubicBezTo>
                      <a:pt x="715" y="11157"/>
                      <a:pt x="823" y="11121"/>
                      <a:pt x="942" y="11097"/>
                    </a:cubicBezTo>
                    <a:cubicBezTo>
                      <a:pt x="1061" y="11062"/>
                      <a:pt x="1180" y="11014"/>
                      <a:pt x="1311" y="10978"/>
                    </a:cubicBezTo>
                    <a:cubicBezTo>
                      <a:pt x="1430" y="10931"/>
                      <a:pt x="1573" y="10883"/>
                      <a:pt x="1727" y="10823"/>
                    </a:cubicBezTo>
                    <a:cubicBezTo>
                      <a:pt x="1870" y="10764"/>
                      <a:pt x="2025" y="10704"/>
                      <a:pt x="2192" y="10633"/>
                    </a:cubicBezTo>
                    <a:cubicBezTo>
                      <a:pt x="2263" y="10597"/>
                      <a:pt x="2335" y="10562"/>
                      <a:pt x="2430" y="10526"/>
                    </a:cubicBezTo>
                    <a:cubicBezTo>
                      <a:pt x="2513" y="10502"/>
                      <a:pt x="2585" y="10454"/>
                      <a:pt x="2680" y="10407"/>
                    </a:cubicBezTo>
                    <a:cubicBezTo>
                      <a:pt x="2847" y="10323"/>
                      <a:pt x="3001" y="10228"/>
                      <a:pt x="3180" y="10133"/>
                    </a:cubicBezTo>
                    <a:cubicBezTo>
                      <a:pt x="3347" y="10014"/>
                      <a:pt x="3525" y="9907"/>
                      <a:pt x="3704" y="9788"/>
                    </a:cubicBezTo>
                    <a:cubicBezTo>
                      <a:pt x="3882" y="9657"/>
                      <a:pt x="4049" y="9514"/>
                      <a:pt x="4228" y="9383"/>
                    </a:cubicBezTo>
                    <a:cubicBezTo>
                      <a:pt x="4406" y="9240"/>
                      <a:pt x="4573" y="9073"/>
                      <a:pt x="4728" y="8918"/>
                    </a:cubicBezTo>
                    <a:cubicBezTo>
                      <a:pt x="4894" y="8764"/>
                      <a:pt x="5061" y="8585"/>
                      <a:pt x="5204" y="8406"/>
                    </a:cubicBezTo>
                    <a:cubicBezTo>
                      <a:pt x="5502" y="8025"/>
                      <a:pt x="5776" y="7645"/>
                      <a:pt x="6002" y="7216"/>
                    </a:cubicBezTo>
                    <a:cubicBezTo>
                      <a:pt x="6216" y="6799"/>
                      <a:pt x="6383" y="6335"/>
                      <a:pt x="6514" y="5882"/>
                    </a:cubicBezTo>
                    <a:cubicBezTo>
                      <a:pt x="6585" y="5668"/>
                      <a:pt x="6633" y="5430"/>
                      <a:pt x="6668" y="5204"/>
                    </a:cubicBezTo>
                    <a:cubicBezTo>
                      <a:pt x="6716" y="4978"/>
                      <a:pt x="6740" y="4751"/>
                      <a:pt x="6752" y="4537"/>
                    </a:cubicBezTo>
                    <a:cubicBezTo>
                      <a:pt x="6788" y="4085"/>
                      <a:pt x="6788" y="3656"/>
                      <a:pt x="6740" y="3251"/>
                    </a:cubicBezTo>
                    <a:cubicBezTo>
                      <a:pt x="6728" y="3061"/>
                      <a:pt x="6692" y="2858"/>
                      <a:pt x="6668" y="2668"/>
                    </a:cubicBezTo>
                    <a:cubicBezTo>
                      <a:pt x="6633" y="2477"/>
                      <a:pt x="6609" y="2299"/>
                      <a:pt x="6561" y="2132"/>
                    </a:cubicBezTo>
                    <a:cubicBezTo>
                      <a:pt x="6490" y="1787"/>
                      <a:pt x="6383" y="1489"/>
                      <a:pt x="6299" y="1227"/>
                    </a:cubicBezTo>
                    <a:cubicBezTo>
                      <a:pt x="6192" y="965"/>
                      <a:pt x="6097" y="739"/>
                      <a:pt x="6014" y="560"/>
                    </a:cubicBezTo>
                    <a:cubicBezTo>
                      <a:pt x="5847" y="203"/>
                      <a:pt x="5716" y="1"/>
                      <a:pt x="5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3"/>
              <p:cNvSpPr/>
              <p:nvPr/>
            </p:nvSpPr>
            <p:spPr>
              <a:xfrm>
                <a:off x="4655380" y="2545284"/>
                <a:ext cx="192115" cy="547275"/>
              </a:xfrm>
              <a:custGeom>
                <a:rect b="b" l="l" r="r" t="t"/>
                <a:pathLst>
                  <a:path extrusionOk="0" h="10788" w="3787">
                    <a:moveTo>
                      <a:pt x="1703" y="1"/>
                    </a:moveTo>
                    <a:lnTo>
                      <a:pt x="1703" y="1"/>
                    </a:lnTo>
                    <a:cubicBezTo>
                      <a:pt x="1704" y="1"/>
                      <a:pt x="1846" y="144"/>
                      <a:pt x="2037" y="430"/>
                    </a:cubicBezTo>
                    <a:cubicBezTo>
                      <a:pt x="2227" y="703"/>
                      <a:pt x="2477" y="1108"/>
                      <a:pt x="2739" y="1608"/>
                    </a:cubicBezTo>
                    <a:cubicBezTo>
                      <a:pt x="2858" y="1858"/>
                      <a:pt x="2977" y="2144"/>
                      <a:pt x="3073" y="2442"/>
                    </a:cubicBezTo>
                    <a:cubicBezTo>
                      <a:pt x="3192" y="2739"/>
                      <a:pt x="3275" y="3073"/>
                      <a:pt x="3346" y="3406"/>
                    </a:cubicBezTo>
                    <a:cubicBezTo>
                      <a:pt x="3406" y="3751"/>
                      <a:pt x="3454" y="4109"/>
                      <a:pt x="3454" y="4466"/>
                    </a:cubicBezTo>
                    <a:cubicBezTo>
                      <a:pt x="3454" y="4823"/>
                      <a:pt x="3418" y="5192"/>
                      <a:pt x="3346" y="5549"/>
                    </a:cubicBezTo>
                    <a:cubicBezTo>
                      <a:pt x="3287" y="5906"/>
                      <a:pt x="3168" y="6264"/>
                      <a:pt x="3049" y="6597"/>
                    </a:cubicBezTo>
                    <a:cubicBezTo>
                      <a:pt x="2977" y="6764"/>
                      <a:pt x="2894" y="6907"/>
                      <a:pt x="2823" y="7073"/>
                    </a:cubicBezTo>
                    <a:cubicBezTo>
                      <a:pt x="2739" y="7216"/>
                      <a:pt x="2656" y="7371"/>
                      <a:pt x="2572" y="7514"/>
                    </a:cubicBezTo>
                    <a:cubicBezTo>
                      <a:pt x="2465" y="7657"/>
                      <a:pt x="2382" y="7799"/>
                      <a:pt x="2287" y="7930"/>
                    </a:cubicBezTo>
                    <a:cubicBezTo>
                      <a:pt x="2180" y="8073"/>
                      <a:pt x="2084" y="8204"/>
                      <a:pt x="1989" y="8323"/>
                    </a:cubicBezTo>
                    <a:cubicBezTo>
                      <a:pt x="1906" y="8442"/>
                      <a:pt x="1787" y="8561"/>
                      <a:pt x="1691" y="8669"/>
                    </a:cubicBezTo>
                    <a:cubicBezTo>
                      <a:pt x="1632" y="8728"/>
                      <a:pt x="1584" y="8788"/>
                      <a:pt x="1549" y="8823"/>
                    </a:cubicBezTo>
                    <a:cubicBezTo>
                      <a:pt x="1501" y="8883"/>
                      <a:pt x="1441" y="8931"/>
                      <a:pt x="1394" y="8978"/>
                    </a:cubicBezTo>
                    <a:cubicBezTo>
                      <a:pt x="1287" y="9062"/>
                      <a:pt x="1203" y="9157"/>
                      <a:pt x="1108" y="9240"/>
                    </a:cubicBezTo>
                    <a:cubicBezTo>
                      <a:pt x="1025" y="9335"/>
                      <a:pt x="929" y="9407"/>
                      <a:pt x="846" y="9478"/>
                    </a:cubicBezTo>
                    <a:cubicBezTo>
                      <a:pt x="751" y="9562"/>
                      <a:pt x="679" y="9633"/>
                      <a:pt x="608" y="9693"/>
                    </a:cubicBezTo>
                    <a:cubicBezTo>
                      <a:pt x="537" y="9752"/>
                      <a:pt x="453" y="9812"/>
                      <a:pt x="394" y="9859"/>
                    </a:cubicBezTo>
                    <a:cubicBezTo>
                      <a:pt x="144" y="10050"/>
                      <a:pt x="1" y="10157"/>
                      <a:pt x="1" y="10157"/>
                    </a:cubicBezTo>
                    <a:lnTo>
                      <a:pt x="489" y="10788"/>
                    </a:lnTo>
                    <a:cubicBezTo>
                      <a:pt x="489" y="10788"/>
                      <a:pt x="632" y="10657"/>
                      <a:pt x="894" y="10431"/>
                    </a:cubicBezTo>
                    <a:cubicBezTo>
                      <a:pt x="953" y="10371"/>
                      <a:pt x="1025" y="10312"/>
                      <a:pt x="1096" y="10240"/>
                    </a:cubicBezTo>
                    <a:lnTo>
                      <a:pt x="1334" y="10002"/>
                    </a:lnTo>
                    <a:lnTo>
                      <a:pt x="1608" y="9740"/>
                    </a:lnTo>
                    <a:cubicBezTo>
                      <a:pt x="1691" y="9633"/>
                      <a:pt x="1787" y="9526"/>
                      <a:pt x="1882" y="9419"/>
                    </a:cubicBezTo>
                    <a:cubicBezTo>
                      <a:pt x="1930" y="9383"/>
                      <a:pt x="1989" y="9323"/>
                      <a:pt x="2037" y="9264"/>
                    </a:cubicBezTo>
                    <a:cubicBezTo>
                      <a:pt x="2096" y="9193"/>
                      <a:pt x="2144" y="9145"/>
                      <a:pt x="2180" y="9085"/>
                    </a:cubicBezTo>
                    <a:cubicBezTo>
                      <a:pt x="2275" y="8954"/>
                      <a:pt x="2394" y="8823"/>
                      <a:pt x="2477" y="8692"/>
                    </a:cubicBezTo>
                    <a:cubicBezTo>
                      <a:pt x="2572" y="8550"/>
                      <a:pt x="2656" y="8407"/>
                      <a:pt x="2763" y="8264"/>
                    </a:cubicBezTo>
                    <a:cubicBezTo>
                      <a:pt x="2858" y="8097"/>
                      <a:pt x="2942" y="7954"/>
                      <a:pt x="3037" y="7788"/>
                    </a:cubicBezTo>
                    <a:cubicBezTo>
                      <a:pt x="3108" y="7621"/>
                      <a:pt x="3180" y="7442"/>
                      <a:pt x="3275" y="7276"/>
                    </a:cubicBezTo>
                    <a:cubicBezTo>
                      <a:pt x="3346" y="7097"/>
                      <a:pt x="3418" y="6918"/>
                      <a:pt x="3477" y="6740"/>
                    </a:cubicBezTo>
                    <a:cubicBezTo>
                      <a:pt x="3596" y="6371"/>
                      <a:pt x="3692" y="5978"/>
                      <a:pt x="3727" y="5597"/>
                    </a:cubicBezTo>
                    <a:cubicBezTo>
                      <a:pt x="3787" y="5216"/>
                      <a:pt x="3787" y="4823"/>
                      <a:pt x="3763" y="4430"/>
                    </a:cubicBezTo>
                    <a:cubicBezTo>
                      <a:pt x="3727" y="4049"/>
                      <a:pt x="3668" y="3692"/>
                      <a:pt x="3585" y="3335"/>
                    </a:cubicBezTo>
                    <a:cubicBezTo>
                      <a:pt x="3477" y="2989"/>
                      <a:pt x="3370" y="2644"/>
                      <a:pt x="3239" y="2346"/>
                    </a:cubicBezTo>
                    <a:cubicBezTo>
                      <a:pt x="3108" y="2037"/>
                      <a:pt x="2977" y="1775"/>
                      <a:pt x="2823" y="1513"/>
                    </a:cubicBezTo>
                    <a:cubicBezTo>
                      <a:pt x="2537" y="1025"/>
                      <a:pt x="2263" y="644"/>
                      <a:pt x="2049" y="382"/>
                    </a:cubicBezTo>
                    <a:cubicBezTo>
                      <a:pt x="1846" y="132"/>
                      <a:pt x="1704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259017" y="1714810"/>
                <a:ext cx="313511" cy="854750"/>
              </a:xfrm>
              <a:custGeom>
                <a:rect b="b" l="l" r="r" t="t"/>
                <a:pathLst>
                  <a:path extrusionOk="0" h="16849" w="6180">
                    <a:moveTo>
                      <a:pt x="3596" y="1"/>
                    </a:moveTo>
                    <a:cubicBezTo>
                      <a:pt x="3596" y="1"/>
                      <a:pt x="3536" y="48"/>
                      <a:pt x="3393" y="96"/>
                    </a:cubicBezTo>
                    <a:cubicBezTo>
                      <a:pt x="3286" y="179"/>
                      <a:pt x="3120" y="334"/>
                      <a:pt x="2929" y="525"/>
                    </a:cubicBezTo>
                    <a:cubicBezTo>
                      <a:pt x="2739" y="715"/>
                      <a:pt x="2512" y="953"/>
                      <a:pt x="2274" y="1251"/>
                    </a:cubicBezTo>
                    <a:cubicBezTo>
                      <a:pt x="2036" y="1549"/>
                      <a:pt x="1786" y="1894"/>
                      <a:pt x="1536" y="2299"/>
                    </a:cubicBezTo>
                    <a:cubicBezTo>
                      <a:pt x="1453" y="2394"/>
                      <a:pt x="1393" y="2501"/>
                      <a:pt x="1334" y="2608"/>
                    </a:cubicBezTo>
                    <a:cubicBezTo>
                      <a:pt x="1274" y="2715"/>
                      <a:pt x="1215" y="2811"/>
                      <a:pt x="1155" y="2930"/>
                    </a:cubicBezTo>
                    <a:cubicBezTo>
                      <a:pt x="1036" y="3156"/>
                      <a:pt x="917" y="3394"/>
                      <a:pt x="822" y="3644"/>
                    </a:cubicBezTo>
                    <a:cubicBezTo>
                      <a:pt x="595" y="4156"/>
                      <a:pt x="417" y="4704"/>
                      <a:pt x="262" y="5287"/>
                    </a:cubicBezTo>
                    <a:cubicBezTo>
                      <a:pt x="238" y="5430"/>
                      <a:pt x="191" y="5585"/>
                      <a:pt x="167" y="5728"/>
                    </a:cubicBezTo>
                    <a:cubicBezTo>
                      <a:pt x="131" y="5883"/>
                      <a:pt x="119" y="6049"/>
                      <a:pt x="83" y="6192"/>
                    </a:cubicBezTo>
                    <a:cubicBezTo>
                      <a:pt x="83" y="6287"/>
                      <a:pt x="72" y="6359"/>
                      <a:pt x="60" y="6430"/>
                    </a:cubicBezTo>
                    <a:lnTo>
                      <a:pt x="48" y="6668"/>
                    </a:lnTo>
                    <a:cubicBezTo>
                      <a:pt x="24" y="6835"/>
                      <a:pt x="12" y="6978"/>
                      <a:pt x="12" y="7145"/>
                    </a:cubicBezTo>
                    <a:cubicBezTo>
                      <a:pt x="24" y="7478"/>
                      <a:pt x="0" y="7788"/>
                      <a:pt x="48" y="8109"/>
                    </a:cubicBezTo>
                    <a:lnTo>
                      <a:pt x="83" y="8609"/>
                    </a:lnTo>
                    <a:lnTo>
                      <a:pt x="167" y="9085"/>
                    </a:lnTo>
                    <a:lnTo>
                      <a:pt x="203" y="9323"/>
                    </a:lnTo>
                    <a:lnTo>
                      <a:pt x="262" y="9562"/>
                    </a:lnTo>
                    <a:cubicBezTo>
                      <a:pt x="310" y="9716"/>
                      <a:pt x="345" y="9871"/>
                      <a:pt x="381" y="10038"/>
                    </a:cubicBezTo>
                    <a:cubicBezTo>
                      <a:pt x="429" y="10193"/>
                      <a:pt x="476" y="10347"/>
                      <a:pt x="536" y="10490"/>
                    </a:cubicBezTo>
                    <a:cubicBezTo>
                      <a:pt x="595" y="10645"/>
                      <a:pt x="643" y="10788"/>
                      <a:pt x="703" y="10943"/>
                    </a:cubicBezTo>
                    <a:cubicBezTo>
                      <a:pt x="953" y="11526"/>
                      <a:pt x="1238" y="12074"/>
                      <a:pt x="1560" y="12574"/>
                    </a:cubicBezTo>
                    <a:cubicBezTo>
                      <a:pt x="1655" y="12717"/>
                      <a:pt x="1727" y="12836"/>
                      <a:pt x="1810" y="12955"/>
                    </a:cubicBezTo>
                    <a:cubicBezTo>
                      <a:pt x="1905" y="13074"/>
                      <a:pt x="1977" y="13205"/>
                      <a:pt x="2072" y="13312"/>
                    </a:cubicBezTo>
                    <a:cubicBezTo>
                      <a:pt x="2250" y="13526"/>
                      <a:pt x="2429" y="13753"/>
                      <a:pt x="2584" y="13967"/>
                    </a:cubicBezTo>
                    <a:cubicBezTo>
                      <a:pt x="2965" y="14348"/>
                      <a:pt x="3298" y="14741"/>
                      <a:pt x="3655" y="15038"/>
                    </a:cubicBezTo>
                    <a:cubicBezTo>
                      <a:pt x="3834" y="15193"/>
                      <a:pt x="4001" y="15348"/>
                      <a:pt x="4167" y="15479"/>
                    </a:cubicBezTo>
                    <a:cubicBezTo>
                      <a:pt x="4334" y="15610"/>
                      <a:pt x="4489" y="15729"/>
                      <a:pt x="4644" y="15848"/>
                    </a:cubicBezTo>
                    <a:cubicBezTo>
                      <a:pt x="4810" y="15955"/>
                      <a:pt x="4941" y="16074"/>
                      <a:pt x="5072" y="16169"/>
                    </a:cubicBezTo>
                    <a:cubicBezTo>
                      <a:pt x="5215" y="16253"/>
                      <a:pt x="5334" y="16324"/>
                      <a:pt x="5453" y="16408"/>
                    </a:cubicBezTo>
                    <a:cubicBezTo>
                      <a:pt x="5668" y="16550"/>
                      <a:pt x="5858" y="16658"/>
                      <a:pt x="5977" y="16729"/>
                    </a:cubicBezTo>
                    <a:cubicBezTo>
                      <a:pt x="6120" y="16801"/>
                      <a:pt x="6179" y="16848"/>
                      <a:pt x="6179" y="16848"/>
                    </a:cubicBezTo>
                    <a:cubicBezTo>
                      <a:pt x="6179" y="16848"/>
                      <a:pt x="6120" y="16789"/>
                      <a:pt x="6025" y="16681"/>
                    </a:cubicBezTo>
                    <a:cubicBezTo>
                      <a:pt x="5941" y="16586"/>
                      <a:pt x="5787" y="16420"/>
                      <a:pt x="5608" y="16229"/>
                    </a:cubicBezTo>
                    <a:cubicBezTo>
                      <a:pt x="5525" y="16122"/>
                      <a:pt x="5417" y="16015"/>
                      <a:pt x="5310" y="15896"/>
                    </a:cubicBezTo>
                    <a:cubicBezTo>
                      <a:pt x="5203" y="15777"/>
                      <a:pt x="5084" y="15646"/>
                      <a:pt x="4965" y="15515"/>
                    </a:cubicBezTo>
                    <a:cubicBezTo>
                      <a:pt x="4858" y="15360"/>
                      <a:pt x="4715" y="15217"/>
                      <a:pt x="4584" y="15062"/>
                    </a:cubicBezTo>
                    <a:cubicBezTo>
                      <a:pt x="4465" y="14896"/>
                      <a:pt x="4322" y="14741"/>
                      <a:pt x="4179" y="14562"/>
                    </a:cubicBezTo>
                    <a:cubicBezTo>
                      <a:pt x="4036" y="14384"/>
                      <a:pt x="3882" y="14217"/>
                      <a:pt x="3751" y="14003"/>
                    </a:cubicBezTo>
                    <a:cubicBezTo>
                      <a:pt x="3620" y="13812"/>
                      <a:pt x="3465" y="13622"/>
                      <a:pt x="3322" y="13407"/>
                    </a:cubicBezTo>
                    <a:cubicBezTo>
                      <a:pt x="3179" y="13205"/>
                      <a:pt x="3048" y="12979"/>
                      <a:pt x="2905" y="12752"/>
                    </a:cubicBezTo>
                    <a:cubicBezTo>
                      <a:pt x="2762" y="12538"/>
                      <a:pt x="2631" y="12300"/>
                      <a:pt x="2500" y="12062"/>
                    </a:cubicBezTo>
                    <a:cubicBezTo>
                      <a:pt x="2453" y="12002"/>
                      <a:pt x="2429" y="11943"/>
                      <a:pt x="2393" y="11883"/>
                    </a:cubicBezTo>
                    <a:lnTo>
                      <a:pt x="2310" y="11681"/>
                    </a:lnTo>
                    <a:cubicBezTo>
                      <a:pt x="2250" y="11562"/>
                      <a:pt x="2191" y="11431"/>
                      <a:pt x="2131" y="11312"/>
                    </a:cubicBezTo>
                    <a:cubicBezTo>
                      <a:pt x="2072" y="11193"/>
                      <a:pt x="2012" y="11062"/>
                      <a:pt x="1965" y="10931"/>
                    </a:cubicBezTo>
                    <a:cubicBezTo>
                      <a:pt x="1905" y="10812"/>
                      <a:pt x="1858" y="10669"/>
                      <a:pt x="1798" y="10538"/>
                    </a:cubicBezTo>
                    <a:cubicBezTo>
                      <a:pt x="1738" y="10407"/>
                      <a:pt x="1715" y="10276"/>
                      <a:pt x="1667" y="10133"/>
                    </a:cubicBezTo>
                    <a:lnTo>
                      <a:pt x="1536" y="9740"/>
                    </a:lnTo>
                    <a:lnTo>
                      <a:pt x="1429" y="9323"/>
                    </a:lnTo>
                    <a:lnTo>
                      <a:pt x="1381" y="9109"/>
                    </a:lnTo>
                    <a:lnTo>
                      <a:pt x="1357" y="8907"/>
                    </a:lnTo>
                    <a:lnTo>
                      <a:pt x="1274" y="8490"/>
                    </a:lnTo>
                    <a:cubicBezTo>
                      <a:pt x="1262" y="8335"/>
                      <a:pt x="1250" y="8204"/>
                      <a:pt x="1238" y="8049"/>
                    </a:cubicBezTo>
                    <a:cubicBezTo>
                      <a:pt x="1203" y="7776"/>
                      <a:pt x="1203" y="7490"/>
                      <a:pt x="1191" y="7204"/>
                    </a:cubicBezTo>
                    <a:cubicBezTo>
                      <a:pt x="1203" y="6645"/>
                      <a:pt x="1238" y="6085"/>
                      <a:pt x="1322" y="5549"/>
                    </a:cubicBezTo>
                    <a:cubicBezTo>
                      <a:pt x="1334" y="5418"/>
                      <a:pt x="1369" y="5287"/>
                      <a:pt x="1393" y="5156"/>
                    </a:cubicBezTo>
                    <a:cubicBezTo>
                      <a:pt x="1417" y="5013"/>
                      <a:pt x="1441" y="4894"/>
                      <a:pt x="1477" y="4763"/>
                    </a:cubicBezTo>
                    <a:cubicBezTo>
                      <a:pt x="1548" y="4513"/>
                      <a:pt x="1607" y="4263"/>
                      <a:pt x="1679" y="4025"/>
                    </a:cubicBezTo>
                    <a:cubicBezTo>
                      <a:pt x="1834" y="3525"/>
                      <a:pt x="1988" y="3085"/>
                      <a:pt x="2179" y="2668"/>
                    </a:cubicBezTo>
                    <a:cubicBezTo>
                      <a:pt x="2358" y="2251"/>
                      <a:pt x="2536" y="1882"/>
                      <a:pt x="2691" y="1549"/>
                    </a:cubicBezTo>
                    <a:cubicBezTo>
                      <a:pt x="2870" y="1239"/>
                      <a:pt x="3024" y="941"/>
                      <a:pt x="3155" y="715"/>
                    </a:cubicBezTo>
                    <a:cubicBezTo>
                      <a:pt x="3286" y="477"/>
                      <a:pt x="3405" y="299"/>
                      <a:pt x="3477" y="179"/>
                    </a:cubicBezTo>
                    <a:cubicBezTo>
                      <a:pt x="3560" y="60"/>
                      <a:pt x="3596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3"/>
              <p:cNvSpPr/>
              <p:nvPr/>
            </p:nvSpPr>
            <p:spPr>
              <a:xfrm>
                <a:off x="301274" y="1377212"/>
                <a:ext cx="314120" cy="321983"/>
              </a:xfrm>
              <a:custGeom>
                <a:rect b="b" l="l" r="r" t="t"/>
                <a:pathLst>
                  <a:path extrusionOk="0" h="6347" w="6192">
                    <a:moveTo>
                      <a:pt x="5775" y="0"/>
                    </a:moveTo>
                    <a:cubicBezTo>
                      <a:pt x="5710" y="6"/>
                      <a:pt x="5635" y="6"/>
                      <a:pt x="5553" y="6"/>
                    </a:cubicBezTo>
                    <a:cubicBezTo>
                      <a:pt x="5472" y="6"/>
                      <a:pt x="5382" y="6"/>
                      <a:pt x="5287" y="12"/>
                    </a:cubicBezTo>
                    <a:cubicBezTo>
                      <a:pt x="5085" y="36"/>
                      <a:pt x="4882" y="60"/>
                      <a:pt x="4644" y="96"/>
                    </a:cubicBezTo>
                    <a:cubicBezTo>
                      <a:pt x="4406" y="131"/>
                      <a:pt x="4168" y="215"/>
                      <a:pt x="3894" y="274"/>
                    </a:cubicBezTo>
                    <a:cubicBezTo>
                      <a:pt x="3775" y="310"/>
                      <a:pt x="3644" y="369"/>
                      <a:pt x="3513" y="417"/>
                    </a:cubicBezTo>
                    <a:cubicBezTo>
                      <a:pt x="3382" y="477"/>
                      <a:pt x="3239" y="524"/>
                      <a:pt x="3108" y="596"/>
                    </a:cubicBezTo>
                    <a:cubicBezTo>
                      <a:pt x="2977" y="655"/>
                      <a:pt x="2846" y="727"/>
                      <a:pt x="2703" y="810"/>
                    </a:cubicBezTo>
                    <a:cubicBezTo>
                      <a:pt x="2572" y="869"/>
                      <a:pt x="2453" y="965"/>
                      <a:pt x="2322" y="1060"/>
                    </a:cubicBezTo>
                    <a:lnTo>
                      <a:pt x="2132" y="1191"/>
                    </a:lnTo>
                    <a:cubicBezTo>
                      <a:pt x="2072" y="1250"/>
                      <a:pt x="2013" y="1298"/>
                      <a:pt x="1953" y="1358"/>
                    </a:cubicBezTo>
                    <a:cubicBezTo>
                      <a:pt x="1834" y="1465"/>
                      <a:pt x="1691" y="1560"/>
                      <a:pt x="1596" y="1679"/>
                    </a:cubicBezTo>
                    <a:cubicBezTo>
                      <a:pt x="1477" y="1798"/>
                      <a:pt x="1370" y="1917"/>
                      <a:pt x="1263" y="2036"/>
                    </a:cubicBezTo>
                    <a:cubicBezTo>
                      <a:pt x="1155" y="2155"/>
                      <a:pt x="1072" y="2298"/>
                      <a:pt x="977" y="2429"/>
                    </a:cubicBezTo>
                    <a:cubicBezTo>
                      <a:pt x="894" y="2548"/>
                      <a:pt x="822" y="2703"/>
                      <a:pt x="739" y="2834"/>
                    </a:cubicBezTo>
                    <a:cubicBezTo>
                      <a:pt x="715" y="2905"/>
                      <a:pt x="667" y="2977"/>
                      <a:pt x="644" y="3036"/>
                    </a:cubicBezTo>
                    <a:cubicBezTo>
                      <a:pt x="608" y="3108"/>
                      <a:pt x="584" y="3167"/>
                      <a:pt x="548" y="3251"/>
                    </a:cubicBezTo>
                    <a:cubicBezTo>
                      <a:pt x="489" y="3382"/>
                      <a:pt x="429" y="3513"/>
                      <a:pt x="382" y="3644"/>
                    </a:cubicBezTo>
                    <a:lnTo>
                      <a:pt x="251" y="4048"/>
                    </a:lnTo>
                    <a:cubicBezTo>
                      <a:pt x="203" y="4191"/>
                      <a:pt x="191" y="4322"/>
                      <a:pt x="167" y="4441"/>
                    </a:cubicBezTo>
                    <a:cubicBezTo>
                      <a:pt x="132" y="4560"/>
                      <a:pt x="108" y="4679"/>
                      <a:pt x="84" y="4798"/>
                    </a:cubicBezTo>
                    <a:cubicBezTo>
                      <a:pt x="60" y="5037"/>
                      <a:pt x="24" y="5239"/>
                      <a:pt x="24" y="5430"/>
                    </a:cubicBezTo>
                    <a:cubicBezTo>
                      <a:pt x="12" y="5632"/>
                      <a:pt x="1" y="5787"/>
                      <a:pt x="12" y="5930"/>
                    </a:cubicBezTo>
                    <a:cubicBezTo>
                      <a:pt x="24" y="6192"/>
                      <a:pt x="48" y="6346"/>
                      <a:pt x="48" y="6346"/>
                    </a:cubicBezTo>
                    <a:cubicBezTo>
                      <a:pt x="48" y="6346"/>
                      <a:pt x="108" y="6192"/>
                      <a:pt x="191" y="5906"/>
                    </a:cubicBezTo>
                    <a:cubicBezTo>
                      <a:pt x="227" y="5787"/>
                      <a:pt x="286" y="5644"/>
                      <a:pt x="346" y="5465"/>
                    </a:cubicBezTo>
                    <a:cubicBezTo>
                      <a:pt x="382" y="5299"/>
                      <a:pt x="477" y="5108"/>
                      <a:pt x="548" y="4894"/>
                    </a:cubicBezTo>
                    <a:cubicBezTo>
                      <a:pt x="584" y="4798"/>
                      <a:pt x="644" y="4691"/>
                      <a:pt x="679" y="4584"/>
                    </a:cubicBezTo>
                    <a:cubicBezTo>
                      <a:pt x="727" y="4477"/>
                      <a:pt x="774" y="4358"/>
                      <a:pt x="834" y="4263"/>
                    </a:cubicBezTo>
                    <a:cubicBezTo>
                      <a:pt x="894" y="4156"/>
                      <a:pt x="941" y="4036"/>
                      <a:pt x="1001" y="3917"/>
                    </a:cubicBezTo>
                    <a:cubicBezTo>
                      <a:pt x="1060" y="3810"/>
                      <a:pt x="1132" y="3691"/>
                      <a:pt x="1191" y="3572"/>
                    </a:cubicBezTo>
                    <a:cubicBezTo>
                      <a:pt x="1251" y="3453"/>
                      <a:pt x="1322" y="3346"/>
                      <a:pt x="1394" y="3227"/>
                    </a:cubicBezTo>
                    <a:cubicBezTo>
                      <a:pt x="1477" y="3108"/>
                      <a:pt x="1548" y="2989"/>
                      <a:pt x="1632" y="2893"/>
                    </a:cubicBezTo>
                    <a:cubicBezTo>
                      <a:pt x="1715" y="2786"/>
                      <a:pt x="1798" y="2667"/>
                      <a:pt x="1894" y="2560"/>
                    </a:cubicBezTo>
                    <a:cubicBezTo>
                      <a:pt x="1977" y="2453"/>
                      <a:pt x="2084" y="2358"/>
                      <a:pt x="2168" y="2251"/>
                    </a:cubicBezTo>
                    <a:cubicBezTo>
                      <a:pt x="2263" y="2131"/>
                      <a:pt x="2370" y="2060"/>
                      <a:pt x="2465" y="1953"/>
                    </a:cubicBezTo>
                    <a:lnTo>
                      <a:pt x="2620" y="1798"/>
                    </a:lnTo>
                    <a:lnTo>
                      <a:pt x="2787" y="1667"/>
                    </a:lnTo>
                    <a:cubicBezTo>
                      <a:pt x="2846" y="1620"/>
                      <a:pt x="2882" y="1584"/>
                      <a:pt x="2941" y="1536"/>
                    </a:cubicBezTo>
                    <a:cubicBezTo>
                      <a:pt x="3001" y="1489"/>
                      <a:pt x="3049" y="1441"/>
                      <a:pt x="3108" y="1417"/>
                    </a:cubicBezTo>
                    <a:cubicBezTo>
                      <a:pt x="3227" y="1346"/>
                      <a:pt x="3346" y="1262"/>
                      <a:pt x="3453" y="1191"/>
                    </a:cubicBezTo>
                    <a:cubicBezTo>
                      <a:pt x="3561" y="1119"/>
                      <a:pt x="3680" y="1060"/>
                      <a:pt x="3799" y="1000"/>
                    </a:cubicBezTo>
                    <a:cubicBezTo>
                      <a:pt x="3918" y="941"/>
                      <a:pt x="4037" y="881"/>
                      <a:pt x="4132" y="822"/>
                    </a:cubicBezTo>
                    <a:cubicBezTo>
                      <a:pt x="4358" y="727"/>
                      <a:pt x="4573" y="631"/>
                      <a:pt x="4775" y="536"/>
                    </a:cubicBezTo>
                    <a:cubicBezTo>
                      <a:pt x="4989" y="465"/>
                      <a:pt x="5180" y="393"/>
                      <a:pt x="5346" y="310"/>
                    </a:cubicBezTo>
                    <a:cubicBezTo>
                      <a:pt x="5501" y="250"/>
                      <a:pt x="5668" y="215"/>
                      <a:pt x="5787" y="167"/>
                    </a:cubicBezTo>
                    <a:cubicBezTo>
                      <a:pt x="6037" y="72"/>
                      <a:pt x="6192" y="12"/>
                      <a:pt x="6192" y="12"/>
                    </a:cubicBezTo>
                    <a:cubicBezTo>
                      <a:pt x="6192" y="12"/>
                      <a:pt x="6037" y="0"/>
                      <a:pt x="5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3"/>
              <p:cNvSpPr/>
              <p:nvPr/>
            </p:nvSpPr>
            <p:spPr>
              <a:xfrm>
                <a:off x="105006" y="1415005"/>
                <a:ext cx="362415" cy="411623"/>
              </a:xfrm>
              <a:custGeom>
                <a:rect b="b" l="l" r="r" t="t"/>
                <a:pathLst>
                  <a:path extrusionOk="0" h="8114" w="7144">
                    <a:moveTo>
                      <a:pt x="6732" y="0"/>
                    </a:moveTo>
                    <a:cubicBezTo>
                      <a:pt x="6711" y="0"/>
                      <a:pt x="6689" y="2"/>
                      <a:pt x="6668" y="5"/>
                    </a:cubicBezTo>
                    <a:lnTo>
                      <a:pt x="6644" y="5"/>
                    </a:lnTo>
                    <a:cubicBezTo>
                      <a:pt x="6608" y="5"/>
                      <a:pt x="6584" y="17"/>
                      <a:pt x="6537" y="17"/>
                    </a:cubicBezTo>
                    <a:cubicBezTo>
                      <a:pt x="6441" y="29"/>
                      <a:pt x="6322" y="65"/>
                      <a:pt x="6167" y="89"/>
                    </a:cubicBezTo>
                    <a:cubicBezTo>
                      <a:pt x="5846" y="160"/>
                      <a:pt x="5405" y="279"/>
                      <a:pt x="4894" y="482"/>
                    </a:cubicBezTo>
                    <a:cubicBezTo>
                      <a:pt x="4643" y="577"/>
                      <a:pt x="4382" y="696"/>
                      <a:pt x="4096" y="839"/>
                    </a:cubicBezTo>
                    <a:cubicBezTo>
                      <a:pt x="3810" y="970"/>
                      <a:pt x="3512" y="1148"/>
                      <a:pt x="3227" y="1327"/>
                    </a:cubicBezTo>
                    <a:cubicBezTo>
                      <a:pt x="2953" y="1517"/>
                      <a:pt x="2667" y="1732"/>
                      <a:pt x="2393" y="1970"/>
                    </a:cubicBezTo>
                    <a:cubicBezTo>
                      <a:pt x="2131" y="2208"/>
                      <a:pt x="1881" y="2458"/>
                      <a:pt x="1643" y="2744"/>
                    </a:cubicBezTo>
                    <a:cubicBezTo>
                      <a:pt x="1536" y="2887"/>
                      <a:pt x="1417" y="3018"/>
                      <a:pt x="1310" y="3172"/>
                    </a:cubicBezTo>
                    <a:lnTo>
                      <a:pt x="1167" y="3399"/>
                    </a:lnTo>
                    <a:lnTo>
                      <a:pt x="1024" y="3613"/>
                    </a:lnTo>
                    <a:cubicBezTo>
                      <a:pt x="929" y="3768"/>
                      <a:pt x="845" y="3934"/>
                      <a:pt x="774" y="4077"/>
                    </a:cubicBezTo>
                    <a:cubicBezTo>
                      <a:pt x="691" y="4244"/>
                      <a:pt x="631" y="4411"/>
                      <a:pt x="572" y="4554"/>
                    </a:cubicBezTo>
                    <a:cubicBezTo>
                      <a:pt x="512" y="4708"/>
                      <a:pt x="464" y="4863"/>
                      <a:pt x="405" y="5018"/>
                    </a:cubicBezTo>
                    <a:cubicBezTo>
                      <a:pt x="345" y="5185"/>
                      <a:pt x="310" y="5327"/>
                      <a:pt x="274" y="5482"/>
                    </a:cubicBezTo>
                    <a:cubicBezTo>
                      <a:pt x="250" y="5554"/>
                      <a:pt x="226" y="5625"/>
                      <a:pt x="214" y="5697"/>
                    </a:cubicBezTo>
                    <a:lnTo>
                      <a:pt x="167" y="5923"/>
                    </a:lnTo>
                    <a:cubicBezTo>
                      <a:pt x="131" y="6078"/>
                      <a:pt x="107" y="6209"/>
                      <a:pt x="95" y="6339"/>
                    </a:cubicBezTo>
                    <a:cubicBezTo>
                      <a:pt x="60" y="6613"/>
                      <a:pt x="12" y="6851"/>
                      <a:pt x="12" y="7066"/>
                    </a:cubicBezTo>
                    <a:cubicBezTo>
                      <a:pt x="12" y="7280"/>
                      <a:pt x="0" y="7471"/>
                      <a:pt x="0" y="7625"/>
                    </a:cubicBezTo>
                    <a:lnTo>
                      <a:pt x="0" y="8113"/>
                    </a:lnTo>
                    <a:cubicBezTo>
                      <a:pt x="0" y="8113"/>
                      <a:pt x="12" y="7935"/>
                      <a:pt x="36" y="7625"/>
                    </a:cubicBezTo>
                    <a:cubicBezTo>
                      <a:pt x="36" y="7471"/>
                      <a:pt x="60" y="7280"/>
                      <a:pt x="95" y="7066"/>
                    </a:cubicBezTo>
                    <a:cubicBezTo>
                      <a:pt x="107" y="6851"/>
                      <a:pt x="167" y="6613"/>
                      <a:pt x="214" y="6351"/>
                    </a:cubicBezTo>
                    <a:cubicBezTo>
                      <a:pt x="238" y="6220"/>
                      <a:pt x="286" y="6089"/>
                      <a:pt x="310" y="5958"/>
                    </a:cubicBezTo>
                    <a:cubicBezTo>
                      <a:pt x="345" y="5875"/>
                      <a:pt x="357" y="5816"/>
                      <a:pt x="369" y="5744"/>
                    </a:cubicBezTo>
                    <a:cubicBezTo>
                      <a:pt x="405" y="5673"/>
                      <a:pt x="417" y="5613"/>
                      <a:pt x="452" y="5542"/>
                    </a:cubicBezTo>
                    <a:cubicBezTo>
                      <a:pt x="512" y="5399"/>
                      <a:pt x="548" y="5256"/>
                      <a:pt x="607" y="5101"/>
                    </a:cubicBezTo>
                    <a:cubicBezTo>
                      <a:pt x="667" y="4970"/>
                      <a:pt x="726" y="4827"/>
                      <a:pt x="810" y="4673"/>
                    </a:cubicBezTo>
                    <a:cubicBezTo>
                      <a:pt x="881" y="4542"/>
                      <a:pt x="953" y="4375"/>
                      <a:pt x="1048" y="4244"/>
                    </a:cubicBezTo>
                    <a:cubicBezTo>
                      <a:pt x="1131" y="4089"/>
                      <a:pt x="1203" y="3946"/>
                      <a:pt x="1310" y="3815"/>
                    </a:cubicBezTo>
                    <a:cubicBezTo>
                      <a:pt x="1357" y="3732"/>
                      <a:pt x="1417" y="3672"/>
                      <a:pt x="1465" y="3601"/>
                    </a:cubicBezTo>
                    <a:lnTo>
                      <a:pt x="1619" y="3411"/>
                    </a:lnTo>
                    <a:cubicBezTo>
                      <a:pt x="1726" y="3280"/>
                      <a:pt x="1846" y="3161"/>
                      <a:pt x="1965" y="3018"/>
                    </a:cubicBezTo>
                    <a:cubicBezTo>
                      <a:pt x="2203" y="2780"/>
                      <a:pt x="2453" y="2541"/>
                      <a:pt x="2727" y="2351"/>
                    </a:cubicBezTo>
                    <a:cubicBezTo>
                      <a:pt x="2989" y="2148"/>
                      <a:pt x="3262" y="1982"/>
                      <a:pt x="3536" y="1815"/>
                    </a:cubicBezTo>
                    <a:cubicBezTo>
                      <a:pt x="3822" y="1672"/>
                      <a:pt x="4108" y="1517"/>
                      <a:pt x="4370" y="1410"/>
                    </a:cubicBezTo>
                    <a:cubicBezTo>
                      <a:pt x="4643" y="1291"/>
                      <a:pt x="4917" y="1208"/>
                      <a:pt x="5144" y="1136"/>
                    </a:cubicBezTo>
                    <a:cubicBezTo>
                      <a:pt x="5644" y="982"/>
                      <a:pt x="6060" y="910"/>
                      <a:pt x="6334" y="863"/>
                    </a:cubicBezTo>
                    <a:cubicBezTo>
                      <a:pt x="6477" y="839"/>
                      <a:pt x="6596" y="815"/>
                      <a:pt x="6668" y="815"/>
                    </a:cubicBezTo>
                    <a:cubicBezTo>
                      <a:pt x="6739" y="803"/>
                      <a:pt x="6787" y="803"/>
                      <a:pt x="6787" y="803"/>
                    </a:cubicBezTo>
                    <a:cubicBezTo>
                      <a:pt x="6799" y="803"/>
                      <a:pt x="6810" y="791"/>
                      <a:pt x="6775" y="791"/>
                    </a:cubicBezTo>
                    <a:cubicBezTo>
                      <a:pt x="7001" y="755"/>
                      <a:pt x="7144" y="565"/>
                      <a:pt x="7120" y="339"/>
                    </a:cubicBezTo>
                    <a:cubicBezTo>
                      <a:pt x="7088" y="145"/>
                      <a:pt x="6929" y="0"/>
                      <a:pt x="6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1639688" y="573573"/>
                <a:ext cx="670498" cy="193636"/>
              </a:xfrm>
              <a:custGeom>
                <a:rect b="b" l="l" r="r" t="t"/>
                <a:pathLst>
                  <a:path extrusionOk="0" h="3817" w="13217">
                    <a:moveTo>
                      <a:pt x="7223" y="1"/>
                    </a:moveTo>
                    <a:cubicBezTo>
                      <a:pt x="6898" y="1"/>
                      <a:pt x="6569" y="13"/>
                      <a:pt x="6240" y="55"/>
                    </a:cubicBezTo>
                    <a:lnTo>
                      <a:pt x="5883" y="102"/>
                    </a:lnTo>
                    <a:lnTo>
                      <a:pt x="5525" y="162"/>
                    </a:lnTo>
                    <a:cubicBezTo>
                      <a:pt x="5299" y="197"/>
                      <a:pt x="5061" y="257"/>
                      <a:pt x="4835" y="317"/>
                    </a:cubicBezTo>
                    <a:cubicBezTo>
                      <a:pt x="4382" y="436"/>
                      <a:pt x="3942" y="590"/>
                      <a:pt x="3549" y="781"/>
                    </a:cubicBezTo>
                    <a:cubicBezTo>
                      <a:pt x="3144" y="959"/>
                      <a:pt x="2775" y="1186"/>
                      <a:pt x="2430" y="1388"/>
                    </a:cubicBezTo>
                    <a:cubicBezTo>
                      <a:pt x="2084" y="1602"/>
                      <a:pt x="1787" y="1841"/>
                      <a:pt x="1525" y="2067"/>
                    </a:cubicBezTo>
                    <a:cubicBezTo>
                      <a:pt x="1263" y="2281"/>
                      <a:pt x="1025" y="2507"/>
                      <a:pt x="834" y="2722"/>
                    </a:cubicBezTo>
                    <a:cubicBezTo>
                      <a:pt x="644" y="2924"/>
                      <a:pt x="477" y="3115"/>
                      <a:pt x="358" y="3281"/>
                    </a:cubicBezTo>
                    <a:cubicBezTo>
                      <a:pt x="239" y="3448"/>
                      <a:pt x="156" y="3579"/>
                      <a:pt x="96" y="3674"/>
                    </a:cubicBezTo>
                    <a:cubicBezTo>
                      <a:pt x="37" y="3769"/>
                      <a:pt x="1" y="3817"/>
                      <a:pt x="1" y="3817"/>
                    </a:cubicBezTo>
                    <a:cubicBezTo>
                      <a:pt x="1" y="3817"/>
                      <a:pt x="48" y="3793"/>
                      <a:pt x="132" y="3722"/>
                    </a:cubicBezTo>
                    <a:cubicBezTo>
                      <a:pt x="215" y="3662"/>
                      <a:pt x="346" y="3567"/>
                      <a:pt x="513" y="3460"/>
                    </a:cubicBezTo>
                    <a:cubicBezTo>
                      <a:pt x="668" y="3365"/>
                      <a:pt x="870" y="3222"/>
                      <a:pt x="1108" y="3091"/>
                    </a:cubicBezTo>
                    <a:cubicBezTo>
                      <a:pt x="1346" y="2948"/>
                      <a:pt x="1608" y="2793"/>
                      <a:pt x="1894" y="2650"/>
                    </a:cubicBezTo>
                    <a:cubicBezTo>
                      <a:pt x="2192" y="2495"/>
                      <a:pt x="2501" y="2353"/>
                      <a:pt x="2846" y="2198"/>
                    </a:cubicBezTo>
                    <a:cubicBezTo>
                      <a:pt x="3192" y="2055"/>
                      <a:pt x="3549" y="1900"/>
                      <a:pt x="3930" y="1781"/>
                    </a:cubicBezTo>
                    <a:lnTo>
                      <a:pt x="4513" y="1602"/>
                    </a:lnTo>
                    <a:cubicBezTo>
                      <a:pt x="4597" y="1579"/>
                      <a:pt x="4704" y="1555"/>
                      <a:pt x="4811" y="1531"/>
                    </a:cubicBezTo>
                    <a:cubicBezTo>
                      <a:pt x="4894" y="1495"/>
                      <a:pt x="5001" y="1471"/>
                      <a:pt x="5109" y="1460"/>
                    </a:cubicBezTo>
                    <a:cubicBezTo>
                      <a:pt x="5299" y="1412"/>
                      <a:pt x="5513" y="1364"/>
                      <a:pt x="5716" y="1340"/>
                    </a:cubicBezTo>
                    <a:lnTo>
                      <a:pt x="6025" y="1293"/>
                    </a:lnTo>
                    <a:lnTo>
                      <a:pt x="6347" y="1257"/>
                    </a:lnTo>
                    <a:cubicBezTo>
                      <a:pt x="6775" y="1198"/>
                      <a:pt x="7192" y="1198"/>
                      <a:pt x="7609" y="1186"/>
                    </a:cubicBezTo>
                    <a:cubicBezTo>
                      <a:pt x="7811" y="1186"/>
                      <a:pt x="8026" y="1198"/>
                      <a:pt x="8228" y="1198"/>
                    </a:cubicBezTo>
                    <a:cubicBezTo>
                      <a:pt x="8442" y="1221"/>
                      <a:pt x="8645" y="1233"/>
                      <a:pt x="8847" y="1245"/>
                    </a:cubicBezTo>
                    <a:cubicBezTo>
                      <a:pt x="9050" y="1257"/>
                      <a:pt x="9240" y="1293"/>
                      <a:pt x="9442" y="1305"/>
                    </a:cubicBezTo>
                    <a:cubicBezTo>
                      <a:pt x="9633" y="1340"/>
                      <a:pt x="9823" y="1364"/>
                      <a:pt x="10002" y="1400"/>
                    </a:cubicBezTo>
                    <a:cubicBezTo>
                      <a:pt x="10181" y="1424"/>
                      <a:pt x="10359" y="1471"/>
                      <a:pt x="10538" y="1495"/>
                    </a:cubicBezTo>
                    <a:cubicBezTo>
                      <a:pt x="10716" y="1531"/>
                      <a:pt x="10883" y="1555"/>
                      <a:pt x="11050" y="1602"/>
                    </a:cubicBezTo>
                    <a:cubicBezTo>
                      <a:pt x="11359" y="1698"/>
                      <a:pt x="11669" y="1757"/>
                      <a:pt x="11919" y="1829"/>
                    </a:cubicBezTo>
                    <a:cubicBezTo>
                      <a:pt x="12193" y="1888"/>
                      <a:pt x="12419" y="1948"/>
                      <a:pt x="12610" y="2007"/>
                    </a:cubicBezTo>
                    <a:cubicBezTo>
                      <a:pt x="12800" y="2067"/>
                      <a:pt x="12955" y="2091"/>
                      <a:pt x="13050" y="2126"/>
                    </a:cubicBezTo>
                    <a:cubicBezTo>
                      <a:pt x="13157" y="2150"/>
                      <a:pt x="13217" y="2174"/>
                      <a:pt x="13217" y="2174"/>
                    </a:cubicBezTo>
                    <a:cubicBezTo>
                      <a:pt x="13217" y="2174"/>
                      <a:pt x="13169" y="2126"/>
                      <a:pt x="13086" y="2067"/>
                    </a:cubicBezTo>
                    <a:cubicBezTo>
                      <a:pt x="12991" y="1995"/>
                      <a:pt x="12871" y="1900"/>
                      <a:pt x="12717" y="1781"/>
                    </a:cubicBezTo>
                    <a:cubicBezTo>
                      <a:pt x="12550" y="1650"/>
                      <a:pt x="12336" y="1531"/>
                      <a:pt x="12098" y="1376"/>
                    </a:cubicBezTo>
                    <a:cubicBezTo>
                      <a:pt x="11979" y="1305"/>
                      <a:pt x="11848" y="1233"/>
                      <a:pt x="11717" y="1162"/>
                    </a:cubicBezTo>
                    <a:lnTo>
                      <a:pt x="11264" y="936"/>
                    </a:lnTo>
                    <a:cubicBezTo>
                      <a:pt x="11121" y="840"/>
                      <a:pt x="10955" y="781"/>
                      <a:pt x="10776" y="709"/>
                    </a:cubicBezTo>
                    <a:cubicBezTo>
                      <a:pt x="10597" y="638"/>
                      <a:pt x="10419" y="567"/>
                      <a:pt x="10228" y="507"/>
                    </a:cubicBezTo>
                    <a:cubicBezTo>
                      <a:pt x="10038" y="448"/>
                      <a:pt x="9835" y="388"/>
                      <a:pt x="9633" y="328"/>
                    </a:cubicBezTo>
                    <a:cubicBezTo>
                      <a:pt x="9442" y="269"/>
                      <a:pt x="9216" y="221"/>
                      <a:pt x="9002" y="174"/>
                    </a:cubicBezTo>
                    <a:cubicBezTo>
                      <a:pt x="8788" y="150"/>
                      <a:pt x="8561" y="102"/>
                      <a:pt x="8335" y="67"/>
                    </a:cubicBezTo>
                    <a:cubicBezTo>
                      <a:pt x="8109" y="43"/>
                      <a:pt x="7895" y="19"/>
                      <a:pt x="7657" y="7"/>
                    </a:cubicBezTo>
                    <a:cubicBezTo>
                      <a:pt x="7513" y="3"/>
                      <a:pt x="7368" y="1"/>
                      <a:pt x="7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1" name="Google Shape;1101;p13"/>
          <p:cNvSpPr txBox="1"/>
          <p:nvPr>
            <p:ph idx="1" type="subTitle"/>
          </p:nvPr>
        </p:nvSpPr>
        <p:spPr>
          <a:xfrm>
            <a:off x="2703538" y="3154925"/>
            <a:ext cx="40413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Project 3 : Web APIs &amp; Classification</a:t>
            </a:r>
            <a:br>
              <a:rPr lang="en" sz="1400">
                <a:solidFill>
                  <a:srgbClr val="434343"/>
                </a:solidFill>
              </a:rPr>
            </a:br>
            <a:r>
              <a:rPr lang="en" sz="1400">
                <a:solidFill>
                  <a:srgbClr val="434343"/>
                </a:solidFill>
              </a:rPr>
              <a:t>Kanakorn Kuchaiyanont (Gear)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102" name="Google Shape;1102;p13"/>
          <p:cNvSpPr txBox="1"/>
          <p:nvPr>
            <p:ph type="ctrTitle"/>
          </p:nvPr>
        </p:nvSpPr>
        <p:spPr>
          <a:xfrm>
            <a:off x="2802863" y="1438825"/>
            <a:ext cx="3538200" cy="12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D33B3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MARVEL</a:t>
            </a:r>
            <a:r>
              <a:rPr lang="en" sz="5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vs</a:t>
            </a:r>
            <a:endParaRPr sz="51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1155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DC Cinematic</a:t>
            </a:r>
            <a:endParaRPr sz="5100">
              <a:solidFill>
                <a:srgbClr val="1155C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22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Conclusion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2226" name="Google Shape;2226;p22"/>
          <p:cNvGrpSpPr/>
          <p:nvPr/>
        </p:nvGrpSpPr>
        <p:grpSpPr>
          <a:xfrm>
            <a:off x="4834434" y="1275486"/>
            <a:ext cx="4144836" cy="3462316"/>
            <a:chOff x="426209" y="1611061"/>
            <a:chExt cx="4144836" cy="3462316"/>
          </a:xfrm>
        </p:grpSpPr>
        <p:sp>
          <p:nvSpPr>
            <p:cNvPr id="2227" name="Google Shape;2227;p22"/>
            <p:cNvSpPr/>
            <p:nvPr/>
          </p:nvSpPr>
          <p:spPr>
            <a:xfrm>
              <a:off x="841475" y="4926077"/>
              <a:ext cx="3351900" cy="147300"/>
            </a:xfrm>
            <a:prstGeom prst="ellipse">
              <a:avLst/>
            </a:pr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8" name="Google Shape;2228;p22"/>
            <p:cNvGrpSpPr/>
            <p:nvPr/>
          </p:nvGrpSpPr>
          <p:grpSpPr>
            <a:xfrm>
              <a:off x="426209" y="1611061"/>
              <a:ext cx="4144836" cy="3372827"/>
              <a:chOff x="692975" y="3884150"/>
              <a:chExt cx="1936025" cy="1575425"/>
            </a:xfrm>
          </p:grpSpPr>
          <p:sp>
            <p:nvSpPr>
              <p:cNvPr id="2229" name="Google Shape;2229;p22"/>
              <p:cNvSpPr/>
              <p:nvPr/>
            </p:nvSpPr>
            <p:spPr>
              <a:xfrm>
                <a:off x="954125" y="3884150"/>
                <a:ext cx="1105750" cy="405150"/>
              </a:xfrm>
              <a:custGeom>
                <a:rect b="b" l="l" r="r" t="t"/>
                <a:pathLst>
                  <a:path extrusionOk="0" h="16206" w="44230">
                    <a:moveTo>
                      <a:pt x="12208" y="1"/>
                    </a:moveTo>
                    <a:cubicBezTo>
                      <a:pt x="9332" y="1"/>
                      <a:pt x="6590" y="800"/>
                      <a:pt x="4476" y="2783"/>
                    </a:cubicBezTo>
                    <a:cubicBezTo>
                      <a:pt x="1" y="6982"/>
                      <a:pt x="4144" y="10519"/>
                      <a:pt x="9725" y="10850"/>
                    </a:cubicBezTo>
                    <a:cubicBezTo>
                      <a:pt x="15302" y="11178"/>
                      <a:pt x="25742" y="13555"/>
                      <a:pt x="27344" y="14604"/>
                    </a:cubicBezTo>
                    <a:cubicBezTo>
                      <a:pt x="28946" y="15653"/>
                      <a:pt x="30988" y="16206"/>
                      <a:pt x="30988" y="16206"/>
                    </a:cubicBezTo>
                    <a:lnTo>
                      <a:pt x="35462" y="15268"/>
                    </a:lnTo>
                    <a:lnTo>
                      <a:pt x="39604" y="10740"/>
                    </a:lnTo>
                    <a:cubicBezTo>
                      <a:pt x="39604" y="10740"/>
                      <a:pt x="40875" y="10350"/>
                      <a:pt x="42092" y="9191"/>
                    </a:cubicBezTo>
                    <a:cubicBezTo>
                      <a:pt x="43262" y="8073"/>
                      <a:pt x="44230" y="5978"/>
                      <a:pt x="41124" y="5978"/>
                    </a:cubicBezTo>
                    <a:cubicBezTo>
                      <a:pt x="41010" y="5978"/>
                      <a:pt x="40890" y="5981"/>
                      <a:pt x="40764" y="5987"/>
                    </a:cubicBezTo>
                    <a:cubicBezTo>
                      <a:pt x="38186" y="6109"/>
                      <a:pt x="34142" y="6758"/>
                      <a:pt x="31219" y="6758"/>
                    </a:cubicBezTo>
                    <a:cubicBezTo>
                      <a:pt x="30133" y="6758"/>
                      <a:pt x="29201" y="6669"/>
                      <a:pt x="28557" y="6429"/>
                    </a:cubicBezTo>
                    <a:cubicBezTo>
                      <a:pt x="26184" y="5544"/>
                      <a:pt x="27066" y="5216"/>
                      <a:pt x="21653" y="2454"/>
                    </a:cubicBezTo>
                    <a:cubicBezTo>
                      <a:pt x="18798" y="997"/>
                      <a:pt x="15420" y="1"/>
                      <a:pt x="122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22"/>
              <p:cNvSpPr/>
              <p:nvPr/>
            </p:nvSpPr>
            <p:spPr>
              <a:xfrm>
                <a:off x="692975" y="4122100"/>
                <a:ext cx="1936025" cy="838475"/>
              </a:xfrm>
              <a:custGeom>
                <a:rect b="b" l="l" r="r" t="t"/>
                <a:pathLst>
                  <a:path extrusionOk="0" h="33539" w="77441">
                    <a:moveTo>
                      <a:pt x="5106" y="0"/>
                    </a:moveTo>
                    <a:cubicBezTo>
                      <a:pt x="3986" y="0"/>
                      <a:pt x="2273" y="348"/>
                      <a:pt x="1595" y="619"/>
                    </a:cubicBezTo>
                    <a:cubicBezTo>
                      <a:pt x="797" y="940"/>
                      <a:pt x="0" y="1684"/>
                      <a:pt x="640" y="2214"/>
                    </a:cubicBezTo>
                    <a:cubicBezTo>
                      <a:pt x="993" y="2509"/>
                      <a:pt x="2409" y="2575"/>
                      <a:pt x="3601" y="2575"/>
                    </a:cubicBezTo>
                    <a:cubicBezTo>
                      <a:pt x="4559" y="2575"/>
                      <a:pt x="5373" y="2532"/>
                      <a:pt x="5373" y="2532"/>
                    </a:cubicBezTo>
                    <a:lnTo>
                      <a:pt x="5373" y="2532"/>
                    </a:lnTo>
                    <a:cubicBezTo>
                      <a:pt x="5373" y="2532"/>
                      <a:pt x="4786" y="3383"/>
                      <a:pt x="4468" y="3863"/>
                    </a:cubicBezTo>
                    <a:cubicBezTo>
                      <a:pt x="4349" y="4041"/>
                      <a:pt x="4415" y="4124"/>
                      <a:pt x="4576" y="4124"/>
                    </a:cubicBezTo>
                    <a:cubicBezTo>
                      <a:pt x="4849" y="4124"/>
                      <a:pt x="5395" y="3890"/>
                      <a:pt x="5795" y="3490"/>
                    </a:cubicBezTo>
                    <a:cubicBezTo>
                      <a:pt x="6435" y="2854"/>
                      <a:pt x="7870" y="1895"/>
                      <a:pt x="8456" y="1734"/>
                    </a:cubicBezTo>
                    <a:cubicBezTo>
                      <a:pt x="8541" y="1711"/>
                      <a:pt x="8685" y="1701"/>
                      <a:pt x="8875" y="1701"/>
                    </a:cubicBezTo>
                    <a:cubicBezTo>
                      <a:pt x="9990" y="1701"/>
                      <a:pt x="12698" y="2064"/>
                      <a:pt x="14516" y="2428"/>
                    </a:cubicBezTo>
                    <a:cubicBezTo>
                      <a:pt x="15661" y="2657"/>
                      <a:pt x="16804" y="2916"/>
                      <a:pt x="18147" y="2916"/>
                    </a:cubicBezTo>
                    <a:cubicBezTo>
                      <a:pt x="19300" y="2916"/>
                      <a:pt x="20599" y="2725"/>
                      <a:pt x="22171" y="2160"/>
                    </a:cubicBezTo>
                    <a:cubicBezTo>
                      <a:pt x="25895" y="3383"/>
                      <a:pt x="33125" y="4768"/>
                      <a:pt x="33125" y="4768"/>
                    </a:cubicBezTo>
                    <a:cubicBezTo>
                      <a:pt x="33125" y="4768"/>
                      <a:pt x="27966" y="8753"/>
                      <a:pt x="25098" y="9604"/>
                    </a:cubicBezTo>
                    <a:cubicBezTo>
                      <a:pt x="25098" y="9604"/>
                      <a:pt x="21109" y="9712"/>
                      <a:pt x="17864" y="10191"/>
                    </a:cubicBezTo>
                    <a:cubicBezTo>
                      <a:pt x="14623" y="10666"/>
                      <a:pt x="12814" y="12634"/>
                      <a:pt x="12123" y="14602"/>
                    </a:cubicBezTo>
                    <a:cubicBezTo>
                      <a:pt x="11432" y="16569"/>
                      <a:pt x="13293" y="18962"/>
                      <a:pt x="16802" y="19920"/>
                    </a:cubicBezTo>
                    <a:cubicBezTo>
                      <a:pt x="17439" y="20094"/>
                      <a:pt x="18360" y="20165"/>
                      <a:pt x="19440" y="20165"/>
                    </a:cubicBezTo>
                    <a:cubicBezTo>
                      <a:pt x="24302" y="20165"/>
                      <a:pt x="32390" y="18724"/>
                      <a:pt x="32390" y="18724"/>
                    </a:cubicBezTo>
                    <a:lnTo>
                      <a:pt x="32390" y="18724"/>
                    </a:lnTo>
                    <a:cubicBezTo>
                      <a:pt x="32390" y="18724"/>
                      <a:pt x="29491" y="19357"/>
                      <a:pt x="28429" y="20101"/>
                    </a:cubicBezTo>
                    <a:cubicBezTo>
                      <a:pt x="27363" y="20845"/>
                      <a:pt x="24510" y="30606"/>
                      <a:pt x="24510" y="30606"/>
                    </a:cubicBezTo>
                    <a:lnTo>
                      <a:pt x="24139" y="31193"/>
                    </a:lnTo>
                    <a:cubicBezTo>
                      <a:pt x="24139" y="31193"/>
                      <a:pt x="30035" y="33539"/>
                      <a:pt x="30347" y="33539"/>
                    </a:cubicBezTo>
                    <a:cubicBezTo>
                      <a:pt x="30357" y="33539"/>
                      <a:pt x="30361" y="33537"/>
                      <a:pt x="30359" y="33532"/>
                    </a:cubicBezTo>
                    <a:cubicBezTo>
                      <a:pt x="30306" y="33371"/>
                      <a:pt x="25734" y="30498"/>
                      <a:pt x="25734" y="30498"/>
                    </a:cubicBezTo>
                    <a:cubicBezTo>
                      <a:pt x="25734" y="30498"/>
                      <a:pt x="33142" y="21506"/>
                      <a:pt x="35749" y="19221"/>
                    </a:cubicBezTo>
                    <a:cubicBezTo>
                      <a:pt x="38354" y="16934"/>
                      <a:pt x="38547" y="16569"/>
                      <a:pt x="35890" y="15878"/>
                    </a:cubicBezTo>
                    <a:cubicBezTo>
                      <a:pt x="33232" y="15188"/>
                      <a:pt x="30413" y="14444"/>
                      <a:pt x="30413" y="14444"/>
                    </a:cubicBezTo>
                    <a:cubicBezTo>
                      <a:pt x="30413" y="14444"/>
                      <a:pt x="35199" y="13858"/>
                      <a:pt x="37113" y="13378"/>
                    </a:cubicBezTo>
                    <a:cubicBezTo>
                      <a:pt x="37656" y="13547"/>
                      <a:pt x="38087" y="13690"/>
                      <a:pt x="38519" y="13690"/>
                    </a:cubicBezTo>
                    <a:cubicBezTo>
                      <a:pt x="39315" y="13690"/>
                      <a:pt x="40116" y="13207"/>
                      <a:pt x="41631" y="11518"/>
                    </a:cubicBezTo>
                    <a:cubicBezTo>
                      <a:pt x="44025" y="14283"/>
                      <a:pt x="51362" y="20347"/>
                      <a:pt x="51362" y="20347"/>
                    </a:cubicBezTo>
                    <a:cubicBezTo>
                      <a:pt x="51362" y="20347"/>
                      <a:pt x="52423" y="23323"/>
                      <a:pt x="54710" y="24332"/>
                    </a:cubicBezTo>
                    <a:cubicBezTo>
                      <a:pt x="56999" y="25344"/>
                      <a:pt x="64228" y="26195"/>
                      <a:pt x="66621" y="27257"/>
                    </a:cubicBezTo>
                    <a:cubicBezTo>
                      <a:pt x="67566" y="28326"/>
                      <a:pt x="68693" y="28806"/>
                      <a:pt x="69226" y="28940"/>
                    </a:cubicBezTo>
                    <a:cubicBezTo>
                      <a:pt x="69437" y="28993"/>
                      <a:pt x="69724" y="29032"/>
                      <a:pt x="69973" y="29032"/>
                    </a:cubicBezTo>
                    <a:cubicBezTo>
                      <a:pt x="70352" y="29032"/>
                      <a:pt x="70640" y="28942"/>
                      <a:pt x="70426" y="28672"/>
                    </a:cubicBezTo>
                    <a:cubicBezTo>
                      <a:pt x="70775" y="28672"/>
                      <a:pt x="71597" y="28868"/>
                      <a:pt x="72626" y="28868"/>
                    </a:cubicBezTo>
                    <a:cubicBezTo>
                      <a:pt x="73435" y="28868"/>
                      <a:pt x="74371" y="28747"/>
                      <a:pt x="75309" y="28317"/>
                    </a:cubicBezTo>
                    <a:cubicBezTo>
                      <a:pt x="77441" y="27341"/>
                      <a:pt x="74243" y="27208"/>
                      <a:pt x="72779" y="27030"/>
                    </a:cubicBezTo>
                    <a:cubicBezTo>
                      <a:pt x="71314" y="26852"/>
                      <a:pt x="67312" y="26034"/>
                      <a:pt x="67312" y="26034"/>
                    </a:cubicBezTo>
                    <a:cubicBezTo>
                      <a:pt x="67312" y="26034"/>
                      <a:pt x="56201" y="21144"/>
                      <a:pt x="53647" y="19813"/>
                    </a:cubicBezTo>
                    <a:cubicBezTo>
                      <a:pt x="50935" y="17156"/>
                      <a:pt x="45087" y="10244"/>
                      <a:pt x="44769" y="9872"/>
                    </a:cubicBezTo>
                    <a:cubicBezTo>
                      <a:pt x="44450" y="9497"/>
                      <a:pt x="41950" y="7425"/>
                      <a:pt x="41950" y="7425"/>
                    </a:cubicBezTo>
                    <a:cubicBezTo>
                      <a:pt x="41950" y="7425"/>
                      <a:pt x="43706" y="7211"/>
                      <a:pt x="45884" y="6946"/>
                    </a:cubicBezTo>
                    <a:cubicBezTo>
                      <a:pt x="45926" y="5512"/>
                      <a:pt x="45303" y="4709"/>
                      <a:pt x="44772" y="4709"/>
                    </a:cubicBezTo>
                    <a:cubicBezTo>
                      <a:pt x="44615" y="4709"/>
                      <a:pt x="44465" y="4780"/>
                      <a:pt x="44343" y="4925"/>
                    </a:cubicBezTo>
                    <a:cubicBezTo>
                      <a:pt x="44343" y="4925"/>
                      <a:pt x="41685" y="5883"/>
                      <a:pt x="40676" y="5937"/>
                    </a:cubicBezTo>
                    <a:lnTo>
                      <a:pt x="38015" y="2958"/>
                    </a:lnTo>
                    <a:cubicBezTo>
                      <a:pt x="38015" y="2958"/>
                      <a:pt x="27276" y="940"/>
                      <a:pt x="24407" y="514"/>
                    </a:cubicBezTo>
                    <a:cubicBezTo>
                      <a:pt x="23730" y="414"/>
                      <a:pt x="22488" y="375"/>
                      <a:pt x="20985" y="375"/>
                    </a:cubicBezTo>
                    <a:cubicBezTo>
                      <a:pt x="16101" y="375"/>
                      <a:pt x="8456" y="779"/>
                      <a:pt x="8456" y="779"/>
                    </a:cubicBezTo>
                    <a:cubicBezTo>
                      <a:pt x="8456" y="779"/>
                      <a:pt x="6646" y="192"/>
                      <a:pt x="5637" y="35"/>
                    </a:cubicBezTo>
                    <a:cubicBezTo>
                      <a:pt x="5485" y="11"/>
                      <a:pt x="5305" y="0"/>
                      <a:pt x="51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2"/>
              <p:cNvSpPr/>
              <p:nvPr/>
            </p:nvSpPr>
            <p:spPr>
              <a:xfrm>
                <a:off x="1085775" y="4551650"/>
                <a:ext cx="802275" cy="529850"/>
              </a:xfrm>
              <a:custGeom>
                <a:rect b="b" l="l" r="r" t="t"/>
                <a:pathLst>
                  <a:path extrusionOk="0" h="21194" w="32091">
                    <a:moveTo>
                      <a:pt x="1321" y="0"/>
                    </a:moveTo>
                    <a:lnTo>
                      <a:pt x="1" y="2203"/>
                    </a:lnTo>
                    <a:cubicBezTo>
                      <a:pt x="1" y="2203"/>
                      <a:pt x="2367" y="4568"/>
                      <a:pt x="6496" y="5507"/>
                    </a:cubicBezTo>
                    <a:cubicBezTo>
                      <a:pt x="10625" y="6443"/>
                      <a:pt x="22239" y="6938"/>
                      <a:pt x="22239" y="6938"/>
                    </a:cubicBezTo>
                    <a:cubicBezTo>
                      <a:pt x="22239" y="6938"/>
                      <a:pt x="21468" y="11175"/>
                      <a:pt x="24163" y="12881"/>
                    </a:cubicBezTo>
                    <a:cubicBezTo>
                      <a:pt x="26861" y="14587"/>
                      <a:pt x="31208" y="21193"/>
                      <a:pt x="31208" y="21193"/>
                    </a:cubicBezTo>
                    <a:lnTo>
                      <a:pt x="32090" y="20972"/>
                    </a:lnTo>
                    <a:lnTo>
                      <a:pt x="25101" y="5011"/>
                    </a:lnTo>
                    <a:cubicBezTo>
                      <a:pt x="25101" y="5011"/>
                      <a:pt x="14862" y="1046"/>
                      <a:pt x="10515" y="554"/>
                    </a:cubicBezTo>
                    <a:cubicBezTo>
                      <a:pt x="6164" y="57"/>
                      <a:pt x="1321" y="0"/>
                      <a:pt x="1321" y="0"/>
                    </a:cubicBezTo>
                    <a:close/>
                  </a:path>
                </a:pathLst>
              </a:custGeom>
              <a:solidFill>
                <a:srgbClr val="DB26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2"/>
              <p:cNvSpPr/>
              <p:nvPr/>
            </p:nvSpPr>
            <p:spPr>
              <a:xfrm>
                <a:off x="1212300" y="4362375"/>
                <a:ext cx="214725" cy="114725"/>
              </a:xfrm>
              <a:custGeom>
                <a:rect b="b" l="l" r="r" t="t"/>
                <a:pathLst>
                  <a:path extrusionOk="0" h="4589" w="8589">
                    <a:moveTo>
                      <a:pt x="4090" y="0"/>
                    </a:moveTo>
                    <a:cubicBezTo>
                      <a:pt x="3500" y="20"/>
                      <a:pt x="1854" y="87"/>
                      <a:pt x="1" y="248"/>
                    </a:cubicBezTo>
                    <a:cubicBezTo>
                      <a:pt x="1465" y="918"/>
                      <a:pt x="3570" y="2101"/>
                      <a:pt x="5645" y="4039"/>
                    </a:cubicBezTo>
                    <a:lnTo>
                      <a:pt x="8588" y="4588"/>
                    </a:lnTo>
                    <a:cubicBezTo>
                      <a:pt x="8588" y="4588"/>
                      <a:pt x="7043" y="1796"/>
                      <a:pt x="4099" y="3"/>
                    </a:cubicBezTo>
                    <a:cubicBezTo>
                      <a:pt x="4096" y="3"/>
                      <a:pt x="4093" y="3"/>
                      <a:pt x="40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2"/>
              <p:cNvSpPr/>
              <p:nvPr/>
            </p:nvSpPr>
            <p:spPr>
              <a:xfrm>
                <a:off x="1588275" y="4188400"/>
                <a:ext cx="217400" cy="252475"/>
              </a:xfrm>
              <a:custGeom>
                <a:rect b="b" l="l" r="r" t="t"/>
                <a:pathLst>
                  <a:path extrusionOk="0" h="10099" w="8696">
                    <a:moveTo>
                      <a:pt x="560" y="1"/>
                    </a:moveTo>
                    <a:cubicBezTo>
                      <a:pt x="376" y="3161"/>
                      <a:pt x="0" y="10016"/>
                      <a:pt x="238" y="10096"/>
                    </a:cubicBezTo>
                    <a:cubicBezTo>
                      <a:pt x="243" y="10098"/>
                      <a:pt x="249" y="10098"/>
                      <a:pt x="257" y="10098"/>
                    </a:cubicBezTo>
                    <a:cubicBezTo>
                      <a:pt x="695" y="10098"/>
                      <a:pt x="6338" y="7890"/>
                      <a:pt x="8695" y="6962"/>
                    </a:cubicBezTo>
                    <a:cubicBezTo>
                      <a:pt x="8504" y="6788"/>
                      <a:pt x="8246" y="6560"/>
                      <a:pt x="7961" y="6312"/>
                    </a:cubicBezTo>
                    <a:lnTo>
                      <a:pt x="2011" y="8327"/>
                    </a:lnTo>
                    <a:cubicBezTo>
                      <a:pt x="2011" y="8327"/>
                      <a:pt x="1505" y="2756"/>
                      <a:pt x="1382" y="151"/>
                    </a:cubicBezTo>
                    <a:cubicBezTo>
                      <a:pt x="1147" y="108"/>
                      <a:pt x="872" y="58"/>
                      <a:pt x="5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2"/>
              <p:cNvSpPr/>
              <p:nvPr/>
            </p:nvSpPr>
            <p:spPr>
              <a:xfrm>
                <a:off x="1787200" y="4144100"/>
                <a:ext cx="167875" cy="90175"/>
              </a:xfrm>
              <a:custGeom>
                <a:rect b="b" l="l" r="r" t="t"/>
                <a:pathLst>
                  <a:path extrusionOk="0" h="3607" w="6715">
                    <a:moveTo>
                      <a:pt x="5141" y="0"/>
                    </a:moveTo>
                    <a:cubicBezTo>
                      <a:pt x="4436" y="0"/>
                      <a:pt x="3528" y="72"/>
                      <a:pt x="2572" y="338"/>
                    </a:cubicBezTo>
                    <a:cubicBezTo>
                      <a:pt x="466" y="921"/>
                      <a:pt x="1" y="2905"/>
                      <a:pt x="1" y="2905"/>
                    </a:cubicBezTo>
                    <a:lnTo>
                      <a:pt x="1284" y="3606"/>
                    </a:lnTo>
                    <a:lnTo>
                      <a:pt x="6714" y="1598"/>
                    </a:lnTo>
                    <a:lnTo>
                      <a:pt x="6540" y="104"/>
                    </a:lnTo>
                    <a:cubicBezTo>
                      <a:pt x="6540" y="104"/>
                      <a:pt x="5985" y="0"/>
                      <a:pt x="5141" y="0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2"/>
              <p:cNvSpPr/>
              <p:nvPr/>
            </p:nvSpPr>
            <p:spPr>
              <a:xfrm>
                <a:off x="692975" y="4122100"/>
                <a:ext cx="752300" cy="103700"/>
              </a:xfrm>
              <a:custGeom>
                <a:rect b="b" l="l" r="r" t="t"/>
                <a:pathLst>
                  <a:path extrusionOk="0" h="4148" w="30092">
                    <a:moveTo>
                      <a:pt x="5106" y="0"/>
                    </a:moveTo>
                    <a:cubicBezTo>
                      <a:pt x="3986" y="0"/>
                      <a:pt x="2273" y="348"/>
                      <a:pt x="1595" y="619"/>
                    </a:cubicBezTo>
                    <a:cubicBezTo>
                      <a:pt x="797" y="940"/>
                      <a:pt x="0" y="1684"/>
                      <a:pt x="640" y="2214"/>
                    </a:cubicBezTo>
                    <a:cubicBezTo>
                      <a:pt x="993" y="2509"/>
                      <a:pt x="2409" y="2575"/>
                      <a:pt x="3601" y="2575"/>
                    </a:cubicBezTo>
                    <a:cubicBezTo>
                      <a:pt x="4559" y="2575"/>
                      <a:pt x="5373" y="2532"/>
                      <a:pt x="5373" y="2532"/>
                    </a:cubicBezTo>
                    <a:lnTo>
                      <a:pt x="5373" y="2532"/>
                    </a:lnTo>
                    <a:cubicBezTo>
                      <a:pt x="5373" y="2532"/>
                      <a:pt x="4786" y="3383"/>
                      <a:pt x="4468" y="3863"/>
                    </a:cubicBezTo>
                    <a:cubicBezTo>
                      <a:pt x="4349" y="4041"/>
                      <a:pt x="4415" y="4124"/>
                      <a:pt x="4576" y="4124"/>
                    </a:cubicBezTo>
                    <a:cubicBezTo>
                      <a:pt x="4849" y="4124"/>
                      <a:pt x="5395" y="3890"/>
                      <a:pt x="5795" y="3490"/>
                    </a:cubicBezTo>
                    <a:cubicBezTo>
                      <a:pt x="6435" y="2854"/>
                      <a:pt x="7870" y="1895"/>
                      <a:pt x="8456" y="1734"/>
                    </a:cubicBezTo>
                    <a:cubicBezTo>
                      <a:pt x="8541" y="1711"/>
                      <a:pt x="8685" y="1701"/>
                      <a:pt x="8875" y="1701"/>
                    </a:cubicBezTo>
                    <a:cubicBezTo>
                      <a:pt x="9990" y="1701"/>
                      <a:pt x="12698" y="2064"/>
                      <a:pt x="14516" y="2428"/>
                    </a:cubicBezTo>
                    <a:cubicBezTo>
                      <a:pt x="15661" y="2657"/>
                      <a:pt x="16804" y="2916"/>
                      <a:pt x="18147" y="2916"/>
                    </a:cubicBezTo>
                    <a:cubicBezTo>
                      <a:pt x="19300" y="2916"/>
                      <a:pt x="20599" y="2725"/>
                      <a:pt x="22171" y="2160"/>
                    </a:cubicBezTo>
                    <a:cubicBezTo>
                      <a:pt x="24329" y="2871"/>
                      <a:pt x="27668" y="3631"/>
                      <a:pt x="30091" y="4147"/>
                    </a:cubicBezTo>
                    <a:lnTo>
                      <a:pt x="27983" y="1117"/>
                    </a:lnTo>
                    <a:cubicBezTo>
                      <a:pt x="26472" y="849"/>
                      <a:pt x="25164" y="625"/>
                      <a:pt x="24407" y="514"/>
                    </a:cubicBezTo>
                    <a:cubicBezTo>
                      <a:pt x="23730" y="414"/>
                      <a:pt x="22488" y="375"/>
                      <a:pt x="20985" y="375"/>
                    </a:cubicBezTo>
                    <a:cubicBezTo>
                      <a:pt x="16101" y="375"/>
                      <a:pt x="8456" y="779"/>
                      <a:pt x="8456" y="779"/>
                    </a:cubicBezTo>
                    <a:cubicBezTo>
                      <a:pt x="8456" y="779"/>
                      <a:pt x="6646" y="192"/>
                      <a:pt x="5637" y="35"/>
                    </a:cubicBezTo>
                    <a:cubicBezTo>
                      <a:pt x="5485" y="11"/>
                      <a:pt x="5305" y="0"/>
                      <a:pt x="5106" y="0"/>
                    </a:cubicBezTo>
                    <a:close/>
                  </a:path>
                </a:pathLst>
              </a:custGeom>
              <a:solidFill>
                <a:srgbClr val="20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2"/>
              <p:cNvSpPr/>
              <p:nvPr/>
            </p:nvSpPr>
            <p:spPr>
              <a:xfrm>
                <a:off x="1771525" y="4183375"/>
                <a:ext cx="206400" cy="215675"/>
              </a:xfrm>
              <a:custGeom>
                <a:rect b="b" l="l" r="r" t="t"/>
                <a:pathLst>
                  <a:path extrusionOk="0" h="8627" w="8256">
                    <a:moveTo>
                      <a:pt x="6285" y="1"/>
                    </a:moveTo>
                    <a:cubicBezTo>
                      <a:pt x="4728" y="1"/>
                      <a:pt x="2005" y="167"/>
                      <a:pt x="2089" y="1334"/>
                    </a:cubicBezTo>
                    <a:lnTo>
                      <a:pt x="2089" y="1334"/>
                    </a:lnTo>
                    <a:cubicBezTo>
                      <a:pt x="1495" y="661"/>
                      <a:pt x="1075" y="418"/>
                      <a:pt x="777" y="418"/>
                    </a:cubicBezTo>
                    <a:cubicBezTo>
                      <a:pt x="198" y="418"/>
                      <a:pt x="82" y="1341"/>
                      <a:pt x="44" y="1803"/>
                    </a:cubicBezTo>
                    <a:cubicBezTo>
                      <a:pt x="0" y="2318"/>
                      <a:pt x="586" y="2863"/>
                      <a:pt x="1133" y="2863"/>
                    </a:cubicBezTo>
                    <a:cubicBezTo>
                      <a:pt x="1331" y="2863"/>
                      <a:pt x="1524" y="2792"/>
                      <a:pt x="1680" y="2622"/>
                    </a:cubicBezTo>
                    <a:cubicBezTo>
                      <a:pt x="2903" y="6882"/>
                      <a:pt x="5649" y="8283"/>
                      <a:pt x="6758" y="8574"/>
                    </a:cubicBezTo>
                    <a:cubicBezTo>
                      <a:pt x="6890" y="8609"/>
                      <a:pt x="7013" y="8626"/>
                      <a:pt x="7125" y="8626"/>
                    </a:cubicBezTo>
                    <a:cubicBezTo>
                      <a:pt x="7956" y="8626"/>
                      <a:pt x="8255" y="7676"/>
                      <a:pt x="8102" y="5772"/>
                    </a:cubicBezTo>
                    <a:cubicBezTo>
                      <a:pt x="7924" y="3613"/>
                      <a:pt x="7341" y="27"/>
                      <a:pt x="7341" y="27"/>
                    </a:cubicBezTo>
                    <a:cubicBezTo>
                      <a:pt x="7341" y="27"/>
                      <a:pt x="6906" y="1"/>
                      <a:pt x="6285" y="1"/>
                    </a:cubicBezTo>
                    <a:close/>
                  </a:path>
                </a:pathLst>
              </a:custGeom>
              <a:solidFill>
                <a:srgbClr val="BC7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2"/>
              <p:cNvSpPr/>
              <p:nvPr/>
            </p:nvSpPr>
            <p:spPr>
              <a:xfrm>
                <a:off x="1865975" y="5071575"/>
                <a:ext cx="209100" cy="172300"/>
              </a:xfrm>
              <a:custGeom>
                <a:rect b="b" l="l" r="r" t="t"/>
                <a:pathLst>
                  <a:path extrusionOk="0" h="6892" w="8364">
                    <a:moveTo>
                      <a:pt x="422" y="1"/>
                    </a:moveTo>
                    <a:cubicBezTo>
                      <a:pt x="256" y="1"/>
                      <a:pt x="88" y="90"/>
                      <a:pt x="0" y="396"/>
                    </a:cubicBezTo>
                    <a:cubicBezTo>
                      <a:pt x="0" y="396"/>
                      <a:pt x="355" y="1536"/>
                      <a:pt x="355" y="2200"/>
                    </a:cubicBezTo>
                    <a:cubicBezTo>
                      <a:pt x="2447" y="4392"/>
                      <a:pt x="8363" y="6892"/>
                      <a:pt x="8363" y="6892"/>
                    </a:cubicBezTo>
                    <a:lnTo>
                      <a:pt x="882" y="175"/>
                    </a:lnTo>
                    <a:cubicBezTo>
                      <a:pt x="882" y="175"/>
                      <a:pt x="654" y="1"/>
                      <a:pt x="422" y="1"/>
                    </a:cubicBezTo>
                    <a:close/>
                  </a:path>
                </a:pathLst>
              </a:custGeom>
              <a:solidFill>
                <a:srgbClr val="D345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2"/>
              <p:cNvSpPr/>
              <p:nvPr/>
            </p:nvSpPr>
            <p:spPr>
              <a:xfrm>
                <a:off x="1819950" y="4494825"/>
                <a:ext cx="809050" cy="353100"/>
              </a:xfrm>
              <a:custGeom>
                <a:rect b="b" l="l" r="r" t="t"/>
                <a:pathLst>
                  <a:path extrusionOk="0" h="14124" w="32362">
                    <a:moveTo>
                      <a:pt x="1" y="1"/>
                    </a:moveTo>
                    <a:lnTo>
                      <a:pt x="1" y="1"/>
                    </a:lnTo>
                    <a:cubicBezTo>
                      <a:pt x="2917" y="2655"/>
                      <a:pt x="6283" y="5438"/>
                      <a:pt x="6283" y="5438"/>
                    </a:cubicBezTo>
                    <a:cubicBezTo>
                      <a:pt x="6283" y="5438"/>
                      <a:pt x="7344" y="8414"/>
                      <a:pt x="9631" y="9423"/>
                    </a:cubicBezTo>
                    <a:cubicBezTo>
                      <a:pt x="11920" y="10435"/>
                      <a:pt x="19149" y="11286"/>
                      <a:pt x="21542" y="12348"/>
                    </a:cubicBezTo>
                    <a:cubicBezTo>
                      <a:pt x="22487" y="13417"/>
                      <a:pt x="23614" y="13897"/>
                      <a:pt x="24147" y="14031"/>
                    </a:cubicBezTo>
                    <a:cubicBezTo>
                      <a:pt x="24358" y="14084"/>
                      <a:pt x="24645" y="14123"/>
                      <a:pt x="24894" y="14123"/>
                    </a:cubicBezTo>
                    <a:cubicBezTo>
                      <a:pt x="25273" y="14123"/>
                      <a:pt x="25561" y="14033"/>
                      <a:pt x="25347" y="13763"/>
                    </a:cubicBezTo>
                    <a:cubicBezTo>
                      <a:pt x="25696" y="13763"/>
                      <a:pt x="26518" y="13959"/>
                      <a:pt x="27547" y="13959"/>
                    </a:cubicBezTo>
                    <a:cubicBezTo>
                      <a:pt x="28356" y="13959"/>
                      <a:pt x="29292" y="13838"/>
                      <a:pt x="30230" y="13408"/>
                    </a:cubicBezTo>
                    <a:cubicBezTo>
                      <a:pt x="32362" y="12432"/>
                      <a:pt x="29164" y="12299"/>
                      <a:pt x="27700" y="12121"/>
                    </a:cubicBezTo>
                    <a:cubicBezTo>
                      <a:pt x="26235" y="11943"/>
                      <a:pt x="22233" y="11125"/>
                      <a:pt x="22233" y="11125"/>
                    </a:cubicBezTo>
                    <a:cubicBezTo>
                      <a:pt x="22233" y="11125"/>
                      <a:pt x="11122" y="6235"/>
                      <a:pt x="8568" y="4904"/>
                    </a:cubicBezTo>
                    <a:cubicBezTo>
                      <a:pt x="7590" y="3946"/>
                      <a:pt x="6205" y="2434"/>
                      <a:pt x="4818" y="876"/>
                    </a:cubicBezTo>
                    <a:cubicBezTo>
                      <a:pt x="3534" y="647"/>
                      <a:pt x="1590" y="29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2"/>
              <p:cNvSpPr/>
              <p:nvPr/>
            </p:nvSpPr>
            <p:spPr>
              <a:xfrm>
                <a:off x="1903675" y="4332775"/>
                <a:ext cx="45200" cy="21150"/>
              </a:xfrm>
              <a:custGeom>
                <a:rect b="b" l="l" r="r" t="t"/>
                <a:pathLst>
                  <a:path extrusionOk="0" h="846" w="1808">
                    <a:moveTo>
                      <a:pt x="666" y="0"/>
                    </a:moveTo>
                    <a:cubicBezTo>
                      <a:pt x="429" y="0"/>
                      <a:pt x="193" y="35"/>
                      <a:pt x="1" y="135"/>
                    </a:cubicBezTo>
                    <a:cubicBezTo>
                      <a:pt x="41" y="405"/>
                      <a:pt x="538" y="846"/>
                      <a:pt x="918" y="846"/>
                    </a:cubicBezTo>
                    <a:cubicBezTo>
                      <a:pt x="951" y="846"/>
                      <a:pt x="984" y="842"/>
                      <a:pt x="1016" y="835"/>
                    </a:cubicBezTo>
                    <a:cubicBezTo>
                      <a:pt x="1401" y="745"/>
                      <a:pt x="1807" y="202"/>
                      <a:pt x="1807" y="202"/>
                    </a:cubicBezTo>
                    <a:cubicBezTo>
                      <a:pt x="1807" y="202"/>
                      <a:pt x="1233" y="0"/>
                      <a:pt x="666" y="0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2"/>
              <p:cNvSpPr/>
              <p:nvPr/>
            </p:nvSpPr>
            <p:spPr>
              <a:xfrm>
                <a:off x="1903675" y="4304925"/>
                <a:ext cx="52550" cy="34650"/>
              </a:xfrm>
              <a:custGeom>
                <a:rect b="b" l="l" r="r" t="t"/>
                <a:pathLst>
                  <a:path extrusionOk="0" h="1386" w="2102">
                    <a:moveTo>
                      <a:pt x="878" y="1"/>
                    </a:moveTo>
                    <a:cubicBezTo>
                      <a:pt x="863" y="1"/>
                      <a:pt x="849" y="2"/>
                      <a:pt x="835" y="5"/>
                    </a:cubicBezTo>
                    <a:cubicBezTo>
                      <a:pt x="453" y="96"/>
                      <a:pt x="1" y="1249"/>
                      <a:pt x="1" y="1249"/>
                    </a:cubicBezTo>
                    <a:cubicBezTo>
                      <a:pt x="1" y="1249"/>
                      <a:pt x="1301" y="1296"/>
                      <a:pt x="2102" y="1386"/>
                    </a:cubicBezTo>
                    <a:cubicBezTo>
                      <a:pt x="1947" y="1125"/>
                      <a:pt x="1272" y="1"/>
                      <a:pt x="878" y="1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2"/>
              <p:cNvSpPr/>
              <p:nvPr/>
            </p:nvSpPr>
            <p:spPr>
              <a:xfrm>
                <a:off x="1949675" y="4237675"/>
                <a:ext cx="23500" cy="54575"/>
              </a:xfrm>
              <a:custGeom>
                <a:rect b="b" l="l" r="r" t="t"/>
                <a:pathLst>
                  <a:path extrusionOk="0" h="2183" w="940">
                    <a:moveTo>
                      <a:pt x="0" y="1"/>
                    </a:moveTo>
                    <a:lnTo>
                      <a:pt x="24" y="2182"/>
                    </a:lnTo>
                    <a:cubicBezTo>
                      <a:pt x="24" y="2182"/>
                      <a:pt x="494" y="2112"/>
                      <a:pt x="939" y="1971"/>
                    </a:cubicBezTo>
                    <a:cubicBezTo>
                      <a:pt x="634" y="1478"/>
                      <a:pt x="24" y="71"/>
                      <a:pt x="0" y="1"/>
                    </a:cubicBezTo>
                    <a:close/>
                  </a:path>
                </a:pathLst>
              </a:custGeom>
              <a:solidFill>
                <a:srgbClr val="BC7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2"/>
              <p:cNvSpPr/>
              <p:nvPr/>
            </p:nvSpPr>
            <p:spPr>
              <a:xfrm>
                <a:off x="1952025" y="4237675"/>
                <a:ext cx="11750" cy="13925"/>
              </a:xfrm>
              <a:custGeom>
                <a:rect b="b" l="l" r="r" t="t"/>
                <a:pathLst>
                  <a:path extrusionOk="0" h="557" w="470">
                    <a:moveTo>
                      <a:pt x="470" y="1"/>
                    </a:moveTo>
                    <a:lnTo>
                      <a:pt x="1" y="282"/>
                    </a:lnTo>
                    <a:cubicBezTo>
                      <a:pt x="1" y="282"/>
                      <a:pt x="113" y="556"/>
                      <a:pt x="232" y="556"/>
                    </a:cubicBezTo>
                    <a:cubicBezTo>
                      <a:pt x="257" y="556"/>
                      <a:pt x="281" y="545"/>
                      <a:pt x="305" y="516"/>
                    </a:cubicBezTo>
                    <a:cubicBezTo>
                      <a:pt x="446" y="352"/>
                      <a:pt x="470" y="1"/>
                      <a:pt x="4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2"/>
              <p:cNvSpPr/>
              <p:nvPr/>
            </p:nvSpPr>
            <p:spPr>
              <a:xfrm>
                <a:off x="1948575" y="4237500"/>
                <a:ext cx="25100" cy="54575"/>
              </a:xfrm>
              <a:custGeom>
                <a:rect b="b" l="l" r="r" t="t"/>
                <a:pathLst>
                  <a:path extrusionOk="0" h="2183" w="1004">
                    <a:moveTo>
                      <a:pt x="1" y="0"/>
                    </a:moveTo>
                    <a:lnTo>
                      <a:pt x="1" y="0"/>
                    </a:lnTo>
                    <a:cubicBezTo>
                      <a:pt x="115" y="346"/>
                      <a:pt x="256" y="684"/>
                      <a:pt x="403" y="1016"/>
                    </a:cubicBezTo>
                    <a:cubicBezTo>
                      <a:pt x="547" y="1332"/>
                      <a:pt x="697" y="1649"/>
                      <a:pt x="876" y="1948"/>
                    </a:cubicBezTo>
                    <a:lnTo>
                      <a:pt x="876" y="1948"/>
                    </a:lnTo>
                    <a:cubicBezTo>
                      <a:pt x="597" y="2040"/>
                      <a:pt x="312" y="2113"/>
                      <a:pt x="24" y="2183"/>
                    </a:cubicBezTo>
                    <a:cubicBezTo>
                      <a:pt x="336" y="2156"/>
                      <a:pt x="648" y="2096"/>
                      <a:pt x="953" y="2011"/>
                    </a:cubicBezTo>
                    <a:lnTo>
                      <a:pt x="1003" y="1999"/>
                    </a:lnTo>
                    <a:lnTo>
                      <a:pt x="977" y="1948"/>
                    </a:lnTo>
                    <a:cubicBezTo>
                      <a:pt x="796" y="1637"/>
                      <a:pt x="645" y="1304"/>
                      <a:pt x="484" y="979"/>
                    </a:cubicBezTo>
                    <a:cubicBezTo>
                      <a:pt x="326" y="651"/>
                      <a:pt x="165" y="326"/>
                      <a:pt x="1" y="0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2"/>
              <p:cNvSpPr/>
              <p:nvPr/>
            </p:nvSpPr>
            <p:spPr>
              <a:xfrm>
                <a:off x="1785350" y="4211600"/>
                <a:ext cx="32975" cy="27275"/>
              </a:xfrm>
              <a:custGeom>
                <a:rect b="b" l="l" r="r" t="t"/>
                <a:pathLst>
                  <a:path extrusionOk="0" h="1091" w="1319">
                    <a:moveTo>
                      <a:pt x="110" y="1"/>
                    </a:moveTo>
                    <a:cubicBezTo>
                      <a:pt x="70" y="1"/>
                      <a:pt x="30" y="5"/>
                      <a:pt x="1" y="35"/>
                    </a:cubicBezTo>
                    <a:cubicBezTo>
                      <a:pt x="26" y="26"/>
                      <a:pt x="53" y="22"/>
                      <a:pt x="79" y="22"/>
                    </a:cubicBezTo>
                    <a:cubicBezTo>
                      <a:pt x="169" y="22"/>
                      <a:pt x="261" y="67"/>
                      <a:pt x="346" y="95"/>
                    </a:cubicBezTo>
                    <a:cubicBezTo>
                      <a:pt x="457" y="139"/>
                      <a:pt x="560" y="199"/>
                      <a:pt x="664" y="259"/>
                    </a:cubicBezTo>
                    <a:cubicBezTo>
                      <a:pt x="845" y="378"/>
                      <a:pt x="1018" y="518"/>
                      <a:pt x="1171" y="676"/>
                    </a:cubicBezTo>
                    <a:lnTo>
                      <a:pt x="1171" y="676"/>
                    </a:lnTo>
                    <a:cubicBezTo>
                      <a:pt x="1092" y="709"/>
                      <a:pt x="1015" y="748"/>
                      <a:pt x="956" y="822"/>
                    </a:cubicBezTo>
                    <a:cubicBezTo>
                      <a:pt x="913" y="869"/>
                      <a:pt x="922" y="950"/>
                      <a:pt x="959" y="990"/>
                    </a:cubicBezTo>
                    <a:cubicBezTo>
                      <a:pt x="993" y="1033"/>
                      <a:pt x="1037" y="1064"/>
                      <a:pt x="1080" y="1090"/>
                    </a:cubicBezTo>
                    <a:cubicBezTo>
                      <a:pt x="1043" y="1053"/>
                      <a:pt x="1006" y="1016"/>
                      <a:pt x="986" y="973"/>
                    </a:cubicBezTo>
                    <a:cubicBezTo>
                      <a:pt x="963" y="929"/>
                      <a:pt x="966" y="886"/>
                      <a:pt x="996" y="852"/>
                    </a:cubicBezTo>
                    <a:cubicBezTo>
                      <a:pt x="1060" y="789"/>
                      <a:pt x="1164" y="762"/>
                      <a:pt x="1258" y="732"/>
                    </a:cubicBezTo>
                    <a:lnTo>
                      <a:pt x="1318" y="715"/>
                    </a:lnTo>
                    <a:lnTo>
                      <a:pt x="1278" y="665"/>
                    </a:lnTo>
                    <a:cubicBezTo>
                      <a:pt x="1114" y="477"/>
                      <a:pt x="926" y="309"/>
                      <a:pt x="708" y="185"/>
                    </a:cubicBezTo>
                    <a:cubicBezTo>
                      <a:pt x="601" y="122"/>
                      <a:pt x="483" y="71"/>
                      <a:pt x="367" y="38"/>
                    </a:cubicBezTo>
                    <a:cubicBezTo>
                      <a:pt x="306" y="18"/>
                      <a:pt x="242" y="8"/>
                      <a:pt x="182" y="1"/>
                    </a:cubicBezTo>
                    <a:cubicBezTo>
                      <a:pt x="175" y="1"/>
                      <a:pt x="169" y="2"/>
                      <a:pt x="163" y="2"/>
                    </a:cubicBezTo>
                    <a:cubicBezTo>
                      <a:pt x="146" y="2"/>
                      <a:pt x="128" y="1"/>
                      <a:pt x="110" y="1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2"/>
              <p:cNvSpPr/>
              <p:nvPr/>
            </p:nvSpPr>
            <p:spPr>
              <a:xfrm>
                <a:off x="1785700" y="4215975"/>
                <a:ext cx="10225" cy="17025"/>
              </a:xfrm>
              <a:custGeom>
                <a:rect b="b" l="l" r="r" t="t"/>
                <a:pathLst>
                  <a:path extrusionOk="0" h="681" w="409">
                    <a:moveTo>
                      <a:pt x="409" y="1"/>
                    </a:moveTo>
                    <a:lnTo>
                      <a:pt x="409" y="1"/>
                    </a:lnTo>
                    <a:cubicBezTo>
                      <a:pt x="144" y="88"/>
                      <a:pt x="0" y="429"/>
                      <a:pt x="104" y="680"/>
                    </a:cubicBezTo>
                    <a:cubicBezTo>
                      <a:pt x="135" y="550"/>
                      <a:pt x="152" y="429"/>
                      <a:pt x="208" y="318"/>
                    </a:cubicBezTo>
                    <a:cubicBezTo>
                      <a:pt x="252" y="205"/>
                      <a:pt x="325" y="108"/>
                      <a:pt x="409" y="1"/>
                    </a:cubicBezTo>
                    <a:close/>
                  </a:path>
                </a:pathLst>
              </a:custGeom>
              <a:solidFill>
                <a:srgbClr val="7D41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2"/>
              <p:cNvSpPr/>
              <p:nvPr/>
            </p:nvSpPr>
            <p:spPr>
              <a:xfrm>
                <a:off x="1872750" y="4210700"/>
                <a:ext cx="63450" cy="18200"/>
              </a:xfrm>
              <a:custGeom>
                <a:rect b="b" l="l" r="r" t="t"/>
                <a:pathLst>
                  <a:path extrusionOk="0" h="728" w="2538">
                    <a:moveTo>
                      <a:pt x="1" y="0"/>
                    </a:moveTo>
                    <a:lnTo>
                      <a:pt x="1" y="0"/>
                    </a:lnTo>
                    <a:cubicBezTo>
                      <a:pt x="393" y="93"/>
                      <a:pt x="2102" y="728"/>
                      <a:pt x="2339" y="728"/>
                    </a:cubicBezTo>
                    <a:cubicBezTo>
                      <a:pt x="2343" y="728"/>
                      <a:pt x="2347" y="728"/>
                      <a:pt x="2350" y="727"/>
                    </a:cubicBezTo>
                    <a:cubicBezTo>
                      <a:pt x="2538" y="704"/>
                      <a:pt x="2468" y="212"/>
                      <a:pt x="2468" y="212"/>
                    </a:cubicBezTo>
                    <a:lnTo>
                      <a:pt x="2468" y="212"/>
                    </a:lnTo>
                    <a:cubicBezTo>
                      <a:pt x="2350" y="422"/>
                      <a:pt x="2209" y="517"/>
                      <a:pt x="2209" y="517"/>
                    </a:cubicBezTo>
                    <a:cubicBezTo>
                      <a:pt x="2209" y="517"/>
                      <a:pt x="799" y="118"/>
                      <a:pt x="1" y="0"/>
                    </a:cubicBezTo>
                    <a:close/>
                  </a:path>
                </a:pathLst>
              </a:custGeom>
              <a:solidFill>
                <a:srgbClr val="20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2"/>
              <p:cNvSpPr/>
              <p:nvPr/>
            </p:nvSpPr>
            <p:spPr>
              <a:xfrm>
                <a:off x="1948500" y="4217150"/>
                <a:ext cx="21725" cy="12325"/>
              </a:xfrm>
              <a:custGeom>
                <a:rect b="b" l="l" r="r" t="t"/>
                <a:pathLst>
                  <a:path extrusionOk="0" h="493" w="869">
                    <a:moveTo>
                      <a:pt x="1" y="0"/>
                    </a:moveTo>
                    <a:lnTo>
                      <a:pt x="165" y="493"/>
                    </a:lnTo>
                    <a:lnTo>
                      <a:pt x="869" y="141"/>
                    </a:lnTo>
                    <a:lnTo>
                      <a:pt x="329" y="2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0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2"/>
              <p:cNvSpPr/>
              <p:nvPr/>
            </p:nvSpPr>
            <p:spPr>
              <a:xfrm>
                <a:off x="1878625" y="4224175"/>
                <a:ext cx="41750" cy="20550"/>
              </a:xfrm>
              <a:custGeom>
                <a:rect b="b" l="l" r="r" t="t"/>
                <a:pathLst>
                  <a:path extrusionOk="0" h="822" w="167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388"/>
                      <a:pt x="697" y="822"/>
                      <a:pt x="1183" y="822"/>
                    </a:cubicBezTo>
                    <a:cubicBezTo>
                      <a:pt x="1375" y="822"/>
                      <a:pt x="1550" y="754"/>
                      <a:pt x="1670" y="587"/>
                    </a:cubicBezTo>
                    <a:cubicBezTo>
                      <a:pt x="1670" y="587"/>
                      <a:pt x="469" y="16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2"/>
              <p:cNvSpPr/>
              <p:nvPr/>
            </p:nvSpPr>
            <p:spPr>
              <a:xfrm>
                <a:off x="1903675" y="4334925"/>
                <a:ext cx="52550" cy="4650"/>
              </a:xfrm>
              <a:custGeom>
                <a:rect b="b" l="l" r="r" t="t"/>
                <a:pathLst>
                  <a:path extrusionOk="0" h="186" w="2102">
                    <a:moveTo>
                      <a:pt x="531" y="0"/>
                    </a:moveTo>
                    <a:cubicBezTo>
                      <a:pt x="353" y="0"/>
                      <a:pt x="176" y="12"/>
                      <a:pt x="1" y="49"/>
                    </a:cubicBezTo>
                    <a:cubicBezTo>
                      <a:pt x="175" y="49"/>
                      <a:pt x="349" y="62"/>
                      <a:pt x="524" y="76"/>
                    </a:cubicBezTo>
                    <a:lnTo>
                      <a:pt x="1050" y="119"/>
                    </a:lnTo>
                    <a:cubicBezTo>
                      <a:pt x="1398" y="142"/>
                      <a:pt x="1747" y="179"/>
                      <a:pt x="2102" y="186"/>
                    </a:cubicBezTo>
                    <a:cubicBezTo>
                      <a:pt x="1757" y="99"/>
                      <a:pt x="1408" y="56"/>
                      <a:pt x="1056" y="22"/>
                    </a:cubicBezTo>
                    <a:cubicBezTo>
                      <a:pt x="883" y="12"/>
                      <a:pt x="707" y="0"/>
                      <a:pt x="531" y="0"/>
                    </a:cubicBezTo>
                    <a:close/>
                  </a:path>
                </a:pathLst>
              </a:custGeom>
              <a:solidFill>
                <a:srgbClr val="4C25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2"/>
              <p:cNvSpPr/>
              <p:nvPr/>
            </p:nvSpPr>
            <p:spPr>
              <a:xfrm>
                <a:off x="1180375" y="4441550"/>
                <a:ext cx="272950" cy="41650"/>
              </a:xfrm>
              <a:custGeom>
                <a:rect b="b" l="l" r="r" t="t"/>
                <a:pathLst>
                  <a:path extrusionOk="0" h="1666" w="10918">
                    <a:moveTo>
                      <a:pt x="1" y="0"/>
                    </a:moveTo>
                    <a:cubicBezTo>
                      <a:pt x="916" y="108"/>
                      <a:pt x="1827" y="228"/>
                      <a:pt x="2739" y="356"/>
                    </a:cubicBezTo>
                    <a:cubicBezTo>
                      <a:pt x="3651" y="486"/>
                      <a:pt x="4559" y="617"/>
                      <a:pt x="5467" y="767"/>
                    </a:cubicBezTo>
                    <a:cubicBezTo>
                      <a:pt x="6379" y="905"/>
                      <a:pt x="7284" y="1059"/>
                      <a:pt x="8192" y="1210"/>
                    </a:cubicBezTo>
                    <a:lnTo>
                      <a:pt x="10917" y="1666"/>
                    </a:lnTo>
                    <a:cubicBezTo>
                      <a:pt x="10022" y="1451"/>
                      <a:pt x="9121" y="1261"/>
                      <a:pt x="8216" y="1086"/>
                    </a:cubicBezTo>
                    <a:cubicBezTo>
                      <a:pt x="7311" y="908"/>
                      <a:pt x="6402" y="758"/>
                      <a:pt x="5494" y="607"/>
                    </a:cubicBezTo>
                    <a:cubicBezTo>
                      <a:pt x="4582" y="470"/>
                      <a:pt x="3671" y="335"/>
                      <a:pt x="2756" y="232"/>
                    </a:cubicBezTo>
                    <a:cubicBezTo>
                      <a:pt x="1841" y="124"/>
                      <a:pt x="922" y="47"/>
                      <a:pt x="1" y="0"/>
                    </a:cubicBezTo>
                    <a:close/>
                  </a:path>
                </a:pathLst>
              </a:custGeom>
              <a:solidFill>
                <a:srgbClr val="9C22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2"/>
              <p:cNvSpPr/>
              <p:nvPr/>
            </p:nvSpPr>
            <p:spPr>
              <a:xfrm>
                <a:off x="945925" y="4357125"/>
                <a:ext cx="357400" cy="154825"/>
              </a:xfrm>
              <a:custGeom>
                <a:rect b="b" l="l" r="r" t="t"/>
                <a:pathLst>
                  <a:path extrusionOk="0" h="6193" w="14296">
                    <a:moveTo>
                      <a:pt x="6574" y="894"/>
                    </a:moveTo>
                    <a:cubicBezTo>
                      <a:pt x="5906" y="1031"/>
                      <a:pt x="5229" y="1195"/>
                      <a:pt x="4559" y="1376"/>
                    </a:cubicBezTo>
                    <a:cubicBezTo>
                      <a:pt x="3429" y="1681"/>
                      <a:pt x="2618" y="2050"/>
                      <a:pt x="2038" y="2425"/>
                    </a:cubicBezTo>
                    <a:cubicBezTo>
                      <a:pt x="3661" y="1343"/>
                      <a:pt x="5246" y="1035"/>
                      <a:pt x="6574" y="894"/>
                    </a:cubicBezTo>
                    <a:close/>
                    <a:moveTo>
                      <a:pt x="1743" y="2633"/>
                    </a:moveTo>
                    <a:cubicBezTo>
                      <a:pt x="989" y="3199"/>
                      <a:pt x="721" y="3762"/>
                      <a:pt x="631" y="4132"/>
                    </a:cubicBezTo>
                    <a:cubicBezTo>
                      <a:pt x="564" y="4048"/>
                      <a:pt x="507" y="3960"/>
                      <a:pt x="463" y="3873"/>
                    </a:cubicBezTo>
                    <a:cubicBezTo>
                      <a:pt x="621" y="3589"/>
                      <a:pt x="909" y="3307"/>
                      <a:pt x="1180" y="3075"/>
                    </a:cubicBezTo>
                    <a:cubicBezTo>
                      <a:pt x="1368" y="2914"/>
                      <a:pt x="1556" y="2767"/>
                      <a:pt x="1743" y="2633"/>
                    </a:cubicBezTo>
                    <a:close/>
                    <a:moveTo>
                      <a:pt x="363" y="4121"/>
                    </a:moveTo>
                    <a:cubicBezTo>
                      <a:pt x="423" y="4215"/>
                      <a:pt x="500" y="4309"/>
                      <a:pt x="587" y="4396"/>
                    </a:cubicBezTo>
                    <a:lnTo>
                      <a:pt x="587" y="4423"/>
                    </a:lnTo>
                    <a:cubicBezTo>
                      <a:pt x="584" y="4540"/>
                      <a:pt x="590" y="4654"/>
                      <a:pt x="610" y="4761"/>
                    </a:cubicBezTo>
                    <a:cubicBezTo>
                      <a:pt x="516" y="4691"/>
                      <a:pt x="446" y="4614"/>
                      <a:pt x="400" y="4527"/>
                    </a:cubicBezTo>
                    <a:cubicBezTo>
                      <a:pt x="332" y="4399"/>
                      <a:pt x="326" y="4262"/>
                      <a:pt x="363" y="4121"/>
                    </a:cubicBezTo>
                    <a:close/>
                    <a:moveTo>
                      <a:pt x="805" y="4591"/>
                    </a:moveTo>
                    <a:lnTo>
                      <a:pt x="805" y="4591"/>
                    </a:lnTo>
                    <a:cubicBezTo>
                      <a:pt x="1079" y="4815"/>
                      <a:pt x="1425" y="5013"/>
                      <a:pt x="1794" y="5180"/>
                    </a:cubicBezTo>
                    <a:cubicBezTo>
                      <a:pt x="1441" y="5120"/>
                      <a:pt x="1127" y="5037"/>
                      <a:pt x="882" y="4922"/>
                    </a:cubicBezTo>
                    <a:cubicBezTo>
                      <a:pt x="842" y="4819"/>
                      <a:pt x="815" y="4708"/>
                      <a:pt x="805" y="4591"/>
                    </a:cubicBezTo>
                    <a:close/>
                    <a:moveTo>
                      <a:pt x="10257" y="612"/>
                    </a:moveTo>
                    <a:cubicBezTo>
                      <a:pt x="10978" y="632"/>
                      <a:pt x="11758" y="710"/>
                      <a:pt x="12381" y="850"/>
                    </a:cubicBezTo>
                    <a:cubicBezTo>
                      <a:pt x="12751" y="991"/>
                      <a:pt x="12985" y="1192"/>
                      <a:pt x="13065" y="1454"/>
                    </a:cubicBezTo>
                    <a:cubicBezTo>
                      <a:pt x="13089" y="1541"/>
                      <a:pt x="13076" y="1631"/>
                      <a:pt x="13022" y="1731"/>
                    </a:cubicBezTo>
                    <a:cubicBezTo>
                      <a:pt x="12389" y="2905"/>
                      <a:pt x="7092" y="4460"/>
                      <a:pt x="5353" y="4969"/>
                    </a:cubicBezTo>
                    <a:lnTo>
                      <a:pt x="5176" y="5020"/>
                    </a:lnTo>
                    <a:cubicBezTo>
                      <a:pt x="4613" y="5186"/>
                      <a:pt x="3847" y="5276"/>
                      <a:pt x="3091" y="5276"/>
                    </a:cubicBezTo>
                    <a:cubicBezTo>
                      <a:pt x="2932" y="5276"/>
                      <a:pt x="2774" y="5272"/>
                      <a:pt x="2618" y="5264"/>
                    </a:cubicBezTo>
                    <a:cubicBezTo>
                      <a:pt x="1935" y="5053"/>
                      <a:pt x="1244" y="4724"/>
                      <a:pt x="812" y="4322"/>
                    </a:cubicBezTo>
                    <a:cubicBezTo>
                      <a:pt x="886" y="3790"/>
                      <a:pt x="1408" y="2455"/>
                      <a:pt x="4616" y="1584"/>
                    </a:cubicBezTo>
                    <a:cubicBezTo>
                      <a:pt x="6831" y="981"/>
                      <a:pt x="8786" y="656"/>
                      <a:pt x="10257" y="612"/>
                    </a:cubicBezTo>
                    <a:close/>
                    <a:moveTo>
                      <a:pt x="13093" y="1068"/>
                    </a:moveTo>
                    <a:lnTo>
                      <a:pt x="13093" y="1068"/>
                    </a:lnTo>
                    <a:cubicBezTo>
                      <a:pt x="13340" y="1179"/>
                      <a:pt x="13515" y="1306"/>
                      <a:pt x="13582" y="1450"/>
                    </a:cubicBezTo>
                    <a:cubicBezTo>
                      <a:pt x="13665" y="1638"/>
                      <a:pt x="13541" y="1866"/>
                      <a:pt x="13213" y="2124"/>
                    </a:cubicBezTo>
                    <a:cubicBezTo>
                      <a:pt x="11336" y="3612"/>
                      <a:pt x="5833" y="5465"/>
                      <a:pt x="4136" y="5522"/>
                    </a:cubicBezTo>
                    <a:cubicBezTo>
                      <a:pt x="4111" y="5523"/>
                      <a:pt x="4085" y="5524"/>
                      <a:pt x="4058" y="5524"/>
                    </a:cubicBezTo>
                    <a:cubicBezTo>
                      <a:pt x="3891" y="5524"/>
                      <a:pt x="3698" y="5506"/>
                      <a:pt x="3493" y="5472"/>
                    </a:cubicBezTo>
                    <a:cubicBezTo>
                      <a:pt x="4164" y="5445"/>
                      <a:pt x="4793" y="5358"/>
                      <a:pt x="5236" y="5227"/>
                    </a:cubicBezTo>
                    <a:lnTo>
                      <a:pt x="5414" y="5174"/>
                    </a:lnTo>
                    <a:cubicBezTo>
                      <a:pt x="7361" y="4604"/>
                      <a:pt x="12536" y="3086"/>
                      <a:pt x="13210" y="1832"/>
                    </a:cubicBezTo>
                    <a:cubicBezTo>
                      <a:pt x="13294" y="1681"/>
                      <a:pt x="13314" y="1534"/>
                      <a:pt x="13270" y="1393"/>
                    </a:cubicBezTo>
                    <a:cubicBezTo>
                      <a:pt x="13233" y="1273"/>
                      <a:pt x="13173" y="1165"/>
                      <a:pt x="13093" y="1068"/>
                    </a:cubicBezTo>
                    <a:close/>
                    <a:moveTo>
                      <a:pt x="9121" y="213"/>
                    </a:moveTo>
                    <a:cubicBezTo>
                      <a:pt x="11516" y="213"/>
                      <a:pt x="12992" y="783"/>
                      <a:pt x="13015" y="793"/>
                    </a:cubicBezTo>
                    <a:lnTo>
                      <a:pt x="13069" y="662"/>
                    </a:lnTo>
                    <a:cubicBezTo>
                      <a:pt x="13521" y="846"/>
                      <a:pt x="13826" y="1105"/>
                      <a:pt x="13923" y="1417"/>
                    </a:cubicBezTo>
                    <a:cubicBezTo>
                      <a:pt x="14058" y="1842"/>
                      <a:pt x="13769" y="2331"/>
                      <a:pt x="13113" y="2791"/>
                    </a:cubicBezTo>
                    <a:cubicBezTo>
                      <a:pt x="8863" y="5377"/>
                      <a:pt x="5803" y="5978"/>
                      <a:pt x="3877" y="5978"/>
                    </a:cubicBezTo>
                    <a:cubicBezTo>
                      <a:pt x="2754" y="5978"/>
                      <a:pt x="2017" y="5774"/>
                      <a:pt x="1653" y="5640"/>
                    </a:cubicBezTo>
                    <a:cubicBezTo>
                      <a:pt x="1398" y="5546"/>
                      <a:pt x="1194" y="5398"/>
                      <a:pt x="1046" y="5210"/>
                    </a:cubicBezTo>
                    <a:lnTo>
                      <a:pt x="1046" y="5210"/>
                    </a:lnTo>
                    <a:cubicBezTo>
                      <a:pt x="1469" y="5355"/>
                      <a:pt x="2001" y="5435"/>
                      <a:pt x="2555" y="5465"/>
                    </a:cubicBezTo>
                    <a:cubicBezTo>
                      <a:pt x="3110" y="5642"/>
                      <a:pt x="3662" y="5738"/>
                      <a:pt x="4069" y="5738"/>
                    </a:cubicBezTo>
                    <a:cubicBezTo>
                      <a:pt x="4094" y="5738"/>
                      <a:pt x="4119" y="5738"/>
                      <a:pt x="4143" y="5737"/>
                    </a:cubicBezTo>
                    <a:cubicBezTo>
                      <a:pt x="5906" y="5680"/>
                      <a:pt x="11403" y="3833"/>
                      <a:pt x="13347" y="2291"/>
                    </a:cubicBezTo>
                    <a:cubicBezTo>
                      <a:pt x="13759" y="1963"/>
                      <a:pt x="13903" y="1651"/>
                      <a:pt x="13776" y="1363"/>
                    </a:cubicBezTo>
                    <a:cubicBezTo>
                      <a:pt x="13625" y="1021"/>
                      <a:pt x="13072" y="780"/>
                      <a:pt x="12369" y="625"/>
                    </a:cubicBezTo>
                    <a:cubicBezTo>
                      <a:pt x="11910" y="468"/>
                      <a:pt x="11301" y="400"/>
                      <a:pt x="10593" y="400"/>
                    </a:cubicBezTo>
                    <a:cubicBezTo>
                      <a:pt x="10560" y="400"/>
                      <a:pt x="10528" y="400"/>
                      <a:pt x="10495" y="401"/>
                    </a:cubicBezTo>
                    <a:cubicBezTo>
                      <a:pt x="10304" y="393"/>
                      <a:pt x="10116" y="389"/>
                      <a:pt x="9934" y="389"/>
                    </a:cubicBezTo>
                    <a:cubicBezTo>
                      <a:pt x="9413" y="389"/>
                      <a:pt x="8943" y="420"/>
                      <a:pt x="8608" y="475"/>
                    </a:cubicBezTo>
                    <a:cubicBezTo>
                      <a:pt x="8269" y="532"/>
                      <a:pt x="7870" y="565"/>
                      <a:pt x="7448" y="599"/>
                    </a:cubicBezTo>
                    <a:cubicBezTo>
                      <a:pt x="5735" y="736"/>
                      <a:pt x="3392" y="924"/>
                      <a:pt x="1043" y="2911"/>
                    </a:cubicBezTo>
                    <a:cubicBezTo>
                      <a:pt x="751" y="3156"/>
                      <a:pt x="530" y="3387"/>
                      <a:pt x="380" y="3605"/>
                    </a:cubicBezTo>
                    <a:cubicBezTo>
                      <a:pt x="275" y="2881"/>
                      <a:pt x="1180" y="2124"/>
                      <a:pt x="3000" y="1409"/>
                    </a:cubicBezTo>
                    <a:cubicBezTo>
                      <a:pt x="5363" y="486"/>
                      <a:pt x="7463" y="213"/>
                      <a:pt x="9121" y="213"/>
                    </a:cubicBezTo>
                    <a:close/>
                    <a:moveTo>
                      <a:pt x="9126" y="1"/>
                    </a:moveTo>
                    <a:cubicBezTo>
                      <a:pt x="7443" y="1"/>
                      <a:pt x="5316" y="278"/>
                      <a:pt x="2923" y="1212"/>
                    </a:cubicBezTo>
                    <a:cubicBezTo>
                      <a:pt x="923" y="1993"/>
                      <a:pt x="1" y="2828"/>
                      <a:pt x="179" y="3696"/>
                    </a:cubicBezTo>
                    <a:cubicBezTo>
                      <a:pt x="188" y="3753"/>
                      <a:pt x="205" y="3810"/>
                      <a:pt x="225" y="3863"/>
                    </a:cubicBezTo>
                    <a:cubicBezTo>
                      <a:pt x="94" y="4144"/>
                      <a:pt x="88" y="4399"/>
                      <a:pt x="211" y="4627"/>
                    </a:cubicBezTo>
                    <a:cubicBezTo>
                      <a:pt x="306" y="4805"/>
                      <a:pt x="480" y="4953"/>
                      <a:pt x="711" y="5069"/>
                    </a:cubicBezTo>
                    <a:cubicBezTo>
                      <a:pt x="869" y="5415"/>
                      <a:pt x="1170" y="5690"/>
                      <a:pt x="1579" y="5841"/>
                    </a:cubicBezTo>
                    <a:cubicBezTo>
                      <a:pt x="1955" y="5982"/>
                      <a:pt x="2712" y="6192"/>
                      <a:pt x="3868" y="6192"/>
                    </a:cubicBezTo>
                    <a:cubicBezTo>
                      <a:pt x="5833" y="6189"/>
                      <a:pt x="8939" y="5579"/>
                      <a:pt x="13230" y="2968"/>
                    </a:cubicBezTo>
                    <a:cubicBezTo>
                      <a:pt x="13974" y="2449"/>
                      <a:pt x="14296" y="1876"/>
                      <a:pt x="14131" y="1353"/>
                    </a:cubicBezTo>
                    <a:cubicBezTo>
                      <a:pt x="13894" y="602"/>
                      <a:pt x="12754" y="139"/>
                      <a:pt x="11148" y="139"/>
                    </a:cubicBezTo>
                    <a:cubicBezTo>
                      <a:pt x="10579" y="59"/>
                      <a:pt x="9899" y="1"/>
                      <a:pt x="9126" y="1"/>
                    </a:cubicBezTo>
                    <a:close/>
                  </a:path>
                </a:pathLst>
              </a:custGeom>
              <a:solidFill>
                <a:srgbClr val="E79B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2"/>
              <p:cNvSpPr/>
              <p:nvPr/>
            </p:nvSpPr>
            <p:spPr>
              <a:xfrm>
                <a:off x="1091300" y="4588525"/>
                <a:ext cx="411800" cy="178075"/>
              </a:xfrm>
              <a:custGeom>
                <a:rect b="b" l="l" r="r" t="t"/>
                <a:pathLst>
                  <a:path extrusionOk="0" h="7123" w="16472">
                    <a:moveTo>
                      <a:pt x="16445" y="0"/>
                    </a:moveTo>
                    <a:cubicBezTo>
                      <a:pt x="16445" y="0"/>
                      <a:pt x="16445" y="0"/>
                      <a:pt x="16445" y="0"/>
                    </a:cubicBezTo>
                    <a:lnTo>
                      <a:pt x="16445" y="0"/>
                    </a:lnTo>
                    <a:cubicBezTo>
                      <a:pt x="15080" y="231"/>
                      <a:pt x="13713" y="459"/>
                      <a:pt x="12345" y="667"/>
                    </a:cubicBezTo>
                    <a:cubicBezTo>
                      <a:pt x="11662" y="781"/>
                      <a:pt x="10975" y="872"/>
                      <a:pt x="10287" y="966"/>
                    </a:cubicBezTo>
                    <a:cubicBezTo>
                      <a:pt x="9603" y="1066"/>
                      <a:pt x="8913" y="1139"/>
                      <a:pt x="8226" y="1217"/>
                    </a:cubicBezTo>
                    <a:cubicBezTo>
                      <a:pt x="7539" y="1300"/>
                      <a:pt x="6845" y="1344"/>
                      <a:pt x="6158" y="1408"/>
                    </a:cubicBezTo>
                    <a:cubicBezTo>
                      <a:pt x="5468" y="1448"/>
                      <a:pt x="4773" y="1495"/>
                      <a:pt x="4083" y="1501"/>
                    </a:cubicBezTo>
                    <a:cubicBezTo>
                      <a:pt x="3891" y="1506"/>
                      <a:pt x="3698" y="1509"/>
                      <a:pt x="3506" y="1509"/>
                    </a:cubicBezTo>
                    <a:cubicBezTo>
                      <a:pt x="3006" y="1509"/>
                      <a:pt x="2507" y="1493"/>
                      <a:pt x="2009" y="1461"/>
                    </a:cubicBezTo>
                    <a:cubicBezTo>
                      <a:pt x="1664" y="1432"/>
                      <a:pt x="1318" y="1398"/>
                      <a:pt x="980" y="1334"/>
                    </a:cubicBezTo>
                    <a:cubicBezTo>
                      <a:pt x="644" y="1263"/>
                      <a:pt x="292" y="1200"/>
                      <a:pt x="1" y="1012"/>
                    </a:cubicBezTo>
                    <a:lnTo>
                      <a:pt x="1" y="1012"/>
                    </a:lnTo>
                    <a:cubicBezTo>
                      <a:pt x="289" y="1210"/>
                      <a:pt x="638" y="1280"/>
                      <a:pt x="973" y="1357"/>
                    </a:cubicBezTo>
                    <a:cubicBezTo>
                      <a:pt x="1314" y="1432"/>
                      <a:pt x="1660" y="1472"/>
                      <a:pt x="2005" y="1512"/>
                    </a:cubicBezTo>
                    <a:cubicBezTo>
                      <a:pt x="2578" y="1562"/>
                      <a:pt x="3153" y="1593"/>
                      <a:pt x="3728" y="1593"/>
                    </a:cubicBezTo>
                    <a:cubicBezTo>
                      <a:pt x="3847" y="1593"/>
                      <a:pt x="3965" y="1592"/>
                      <a:pt x="4083" y="1589"/>
                    </a:cubicBezTo>
                    <a:cubicBezTo>
                      <a:pt x="4777" y="1589"/>
                      <a:pt x="5471" y="1545"/>
                      <a:pt x="6164" y="1512"/>
                    </a:cubicBezTo>
                    <a:cubicBezTo>
                      <a:pt x="6855" y="1452"/>
                      <a:pt x="7549" y="1418"/>
                      <a:pt x="8240" y="1337"/>
                    </a:cubicBezTo>
                    <a:cubicBezTo>
                      <a:pt x="8927" y="1267"/>
                      <a:pt x="9617" y="1197"/>
                      <a:pt x="10304" y="1102"/>
                    </a:cubicBezTo>
                    <a:cubicBezTo>
                      <a:pt x="10995" y="1016"/>
                      <a:pt x="11682" y="929"/>
                      <a:pt x="12365" y="821"/>
                    </a:cubicBezTo>
                    <a:cubicBezTo>
                      <a:pt x="13265" y="698"/>
                      <a:pt x="14161" y="544"/>
                      <a:pt x="15056" y="385"/>
                    </a:cubicBezTo>
                    <a:lnTo>
                      <a:pt x="15056" y="385"/>
                    </a:lnTo>
                    <a:cubicBezTo>
                      <a:pt x="14700" y="508"/>
                      <a:pt x="14350" y="649"/>
                      <a:pt x="14007" y="808"/>
                    </a:cubicBezTo>
                    <a:cubicBezTo>
                      <a:pt x="13622" y="992"/>
                      <a:pt x="13250" y="1210"/>
                      <a:pt x="12898" y="1458"/>
                    </a:cubicBezTo>
                    <a:cubicBezTo>
                      <a:pt x="12556" y="1716"/>
                      <a:pt x="12228" y="2004"/>
                      <a:pt x="11976" y="2360"/>
                    </a:cubicBezTo>
                    <a:cubicBezTo>
                      <a:pt x="11732" y="2722"/>
                      <a:pt x="11567" y="3118"/>
                      <a:pt x="11397" y="3506"/>
                    </a:cubicBezTo>
                    <a:cubicBezTo>
                      <a:pt x="11229" y="3898"/>
                      <a:pt x="11075" y="4297"/>
                      <a:pt x="10924" y="4696"/>
                    </a:cubicBezTo>
                    <a:cubicBezTo>
                      <a:pt x="10629" y="5497"/>
                      <a:pt x="10358" y="6305"/>
                      <a:pt x="10119" y="7123"/>
                    </a:cubicBezTo>
                    <a:cubicBezTo>
                      <a:pt x="10374" y="6311"/>
                      <a:pt x="10666" y="5511"/>
                      <a:pt x="10981" y="4719"/>
                    </a:cubicBezTo>
                    <a:cubicBezTo>
                      <a:pt x="11139" y="4324"/>
                      <a:pt x="11306" y="3932"/>
                      <a:pt x="11477" y="3543"/>
                    </a:cubicBezTo>
                    <a:cubicBezTo>
                      <a:pt x="11648" y="3154"/>
                      <a:pt x="11819" y="2759"/>
                      <a:pt x="12053" y="2417"/>
                    </a:cubicBezTo>
                    <a:cubicBezTo>
                      <a:pt x="12298" y="2072"/>
                      <a:pt x="12624" y="1797"/>
                      <a:pt x="12958" y="1542"/>
                    </a:cubicBezTo>
                    <a:cubicBezTo>
                      <a:pt x="13307" y="1304"/>
                      <a:pt x="13676" y="1093"/>
                      <a:pt x="14058" y="915"/>
                    </a:cubicBezTo>
                    <a:cubicBezTo>
                      <a:pt x="14828" y="564"/>
                      <a:pt x="15643" y="302"/>
                      <a:pt x="16471" y="134"/>
                    </a:cubicBezTo>
                    <a:lnTo>
                      <a:pt x="16445" y="0"/>
                    </a:lnTo>
                    <a:close/>
                  </a:path>
                </a:pathLst>
              </a:custGeom>
              <a:solidFill>
                <a:srgbClr val="9C22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2"/>
              <p:cNvSpPr/>
              <p:nvPr/>
            </p:nvSpPr>
            <p:spPr>
              <a:xfrm>
                <a:off x="2412475" y="4811475"/>
                <a:ext cx="43675" cy="32225"/>
              </a:xfrm>
              <a:custGeom>
                <a:rect b="b" l="l" r="r" t="t"/>
                <a:pathLst>
                  <a:path extrusionOk="0" h="1289" w="1747">
                    <a:moveTo>
                      <a:pt x="0" y="1"/>
                    </a:moveTo>
                    <a:lnTo>
                      <a:pt x="0" y="1"/>
                    </a:lnTo>
                    <a:cubicBezTo>
                      <a:pt x="118" y="145"/>
                      <a:pt x="248" y="273"/>
                      <a:pt x="382" y="397"/>
                    </a:cubicBezTo>
                    <a:cubicBezTo>
                      <a:pt x="513" y="521"/>
                      <a:pt x="653" y="635"/>
                      <a:pt x="797" y="745"/>
                    </a:cubicBezTo>
                    <a:cubicBezTo>
                      <a:pt x="946" y="856"/>
                      <a:pt x="1093" y="960"/>
                      <a:pt x="1254" y="1050"/>
                    </a:cubicBezTo>
                    <a:cubicBezTo>
                      <a:pt x="1411" y="1144"/>
                      <a:pt x="1572" y="1231"/>
                      <a:pt x="1747" y="1288"/>
                    </a:cubicBezTo>
                    <a:cubicBezTo>
                      <a:pt x="1465" y="1057"/>
                      <a:pt x="1184" y="836"/>
                      <a:pt x="898" y="618"/>
                    </a:cubicBezTo>
                    <a:cubicBezTo>
                      <a:pt x="607" y="403"/>
                      <a:pt x="319" y="188"/>
                      <a:pt x="0" y="1"/>
                    </a:cubicBezTo>
                    <a:close/>
                  </a:path>
                </a:pathLst>
              </a:custGeom>
              <a:solidFill>
                <a:srgbClr val="2935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2"/>
              <p:cNvSpPr/>
              <p:nvPr/>
            </p:nvSpPr>
            <p:spPr>
              <a:xfrm>
                <a:off x="2442050" y="4806350"/>
                <a:ext cx="133650" cy="23675"/>
              </a:xfrm>
              <a:custGeom>
                <a:rect b="b" l="l" r="r" t="t"/>
                <a:pathLst>
                  <a:path extrusionOk="0" h="947" w="5346">
                    <a:moveTo>
                      <a:pt x="172" y="0"/>
                    </a:moveTo>
                    <a:cubicBezTo>
                      <a:pt x="115" y="0"/>
                      <a:pt x="58" y="1"/>
                      <a:pt x="1" y="2"/>
                    </a:cubicBezTo>
                    <a:cubicBezTo>
                      <a:pt x="906" y="126"/>
                      <a:pt x="1811" y="216"/>
                      <a:pt x="2708" y="344"/>
                    </a:cubicBezTo>
                    <a:cubicBezTo>
                      <a:pt x="3158" y="404"/>
                      <a:pt x="3607" y="471"/>
                      <a:pt x="4052" y="554"/>
                    </a:cubicBezTo>
                    <a:cubicBezTo>
                      <a:pt x="4274" y="599"/>
                      <a:pt x="4498" y="642"/>
                      <a:pt x="4716" y="706"/>
                    </a:cubicBezTo>
                    <a:cubicBezTo>
                      <a:pt x="4937" y="759"/>
                      <a:pt x="5145" y="840"/>
                      <a:pt x="5346" y="947"/>
                    </a:cubicBezTo>
                    <a:cubicBezTo>
                      <a:pt x="4977" y="668"/>
                      <a:pt x="4518" y="551"/>
                      <a:pt x="4079" y="434"/>
                    </a:cubicBezTo>
                    <a:cubicBezTo>
                      <a:pt x="3633" y="323"/>
                      <a:pt x="3181" y="253"/>
                      <a:pt x="2732" y="183"/>
                    </a:cubicBezTo>
                    <a:cubicBezTo>
                      <a:pt x="2276" y="129"/>
                      <a:pt x="1823" y="79"/>
                      <a:pt x="1368" y="48"/>
                    </a:cubicBezTo>
                    <a:cubicBezTo>
                      <a:pt x="969" y="19"/>
                      <a:pt x="570" y="0"/>
                      <a:pt x="172" y="0"/>
                    </a:cubicBezTo>
                    <a:close/>
                  </a:path>
                </a:pathLst>
              </a:custGeom>
              <a:solidFill>
                <a:srgbClr val="2935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2"/>
              <p:cNvSpPr/>
              <p:nvPr/>
            </p:nvSpPr>
            <p:spPr>
              <a:xfrm>
                <a:off x="1479775" y="4624375"/>
                <a:ext cx="83650" cy="91200"/>
              </a:xfrm>
              <a:custGeom>
                <a:rect b="b" l="l" r="r" t="t"/>
                <a:pathLst>
                  <a:path extrusionOk="0" h="3648" w="3346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030" y="269"/>
                      <a:pt x="2732" y="553"/>
                      <a:pt x="2437" y="842"/>
                    </a:cubicBezTo>
                    <a:cubicBezTo>
                      <a:pt x="2142" y="1133"/>
                      <a:pt x="1860" y="1435"/>
                      <a:pt x="1576" y="1733"/>
                    </a:cubicBezTo>
                    <a:cubicBezTo>
                      <a:pt x="1026" y="2347"/>
                      <a:pt x="479" y="2971"/>
                      <a:pt x="1" y="3647"/>
                    </a:cubicBezTo>
                    <a:cubicBezTo>
                      <a:pt x="292" y="3353"/>
                      <a:pt x="573" y="3051"/>
                      <a:pt x="855" y="2749"/>
                    </a:cubicBezTo>
                    <a:lnTo>
                      <a:pt x="1696" y="1844"/>
                    </a:lnTo>
                    <a:cubicBezTo>
                      <a:pt x="2249" y="1234"/>
                      <a:pt x="2812" y="631"/>
                      <a:pt x="3345" y="1"/>
                    </a:cubicBezTo>
                    <a:close/>
                  </a:path>
                </a:pathLst>
              </a:custGeom>
              <a:solidFill>
                <a:srgbClr val="9C22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2"/>
              <p:cNvSpPr/>
              <p:nvPr/>
            </p:nvSpPr>
            <p:spPr>
              <a:xfrm>
                <a:off x="1252350" y="4370225"/>
                <a:ext cx="100850" cy="30700"/>
              </a:xfrm>
              <a:custGeom>
                <a:rect b="b" l="l" r="r" t="t"/>
                <a:pathLst>
                  <a:path extrusionOk="0" h="1228" w="4034">
                    <a:moveTo>
                      <a:pt x="3241" y="1"/>
                    </a:moveTo>
                    <a:lnTo>
                      <a:pt x="1" y="792"/>
                    </a:lnTo>
                    <a:lnTo>
                      <a:pt x="517" y="1227"/>
                    </a:lnTo>
                    <a:lnTo>
                      <a:pt x="4033" y="517"/>
                    </a:lnTo>
                    <a:lnTo>
                      <a:pt x="3241" y="1"/>
                    </a:lnTo>
                    <a:close/>
                  </a:path>
                </a:pathLst>
              </a:custGeom>
              <a:solidFill>
                <a:srgbClr val="DB26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2"/>
              <p:cNvSpPr/>
              <p:nvPr/>
            </p:nvSpPr>
            <p:spPr>
              <a:xfrm>
                <a:off x="706275" y="4159750"/>
                <a:ext cx="112725" cy="16850"/>
              </a:xfrm>
              <a:custGeom>
                <a:rect b="b" l="l" r="r" t="t"/>
                <a:pathLst>
                  <a:path extrusionOk="0" h="674" w="4509">
                    <a:moveTo>
                      <a:pt x="4508" y="1"/>
                    </a:moveTo>
                    <a:cubicBezTo>
                      <a:pt x="4126" y="1"/>
                      <a:pt x="3744" y="24"/>
                      <a:pt x="3365" y="50"/>
                    </a:cubicBezTo>
                    <a:cubicBezTo>
                      <a:pt x="2987" y="78"/>
                      <a:pt x="2608" y="121"/>
                      <a:pt x="2230" y="168"/>
                    </a:cubicBezTo>
                    <a:cubicBezTo>
                      <a:pt x="1851" y="222"/>
                      <a:pt x="1472" y="275"/>
                      <a:pt x="1100" y="355"/>
                    </a:cubicBezTo>
                    <a:cubicBezTo>
                      <a:pt x="728" y="436"/>
                      <a:pt x="349" y="516"/>
                      <a:pt x="1" y="674"/>
                    </a:cubicBezTo>
                    <a:cubicBezTo>
                      <a:pt x="369" y="581"/>
                      <a:pt x="745" y="533"/>
                      <a:pt x="1120" y="476"/>
                    </a:cubicBezTo>
                    <a:lnTo>
                      <a:pt x="2250" y="329"/>
                    </a:lnTo>
                    <a:cubicBezTo>
                      <a:pt x="3003" y="231"/>
                      <a:pt x="3758" y="134"/>
                      <a:pt x="4508" y="1"/>
                    </a:cubicBezTo>
                    <a:close/>
                  </a:path>
                </a:pathLst>
              </a:custGeom>
              <a:solidFill>
                <a:srgbClr val="2935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2"/>
              <p:cNvSpPr/>
              <p:nvPr/>
            </p:nvSpPr>
            <p:spPr>
              <a:xfrm>
                <a:off x="702175" y="4137875"/>
                <a:ext cx="119425" cy="21900"/>
              </a:xfrm>
              <a:custGeom>
                <a:rect b="b" l="l" r="r" t="t"/>
                <a:pathLst>
                  <a:path extrusionOk="0" h="876" w="4777">
                    <a:moveTo>
                      <a:pt x="4776" y="0"/>
                    </a:moveTo>
                    <a:lnTo>
                      <a:pt x="4776" y="0"/>
                    </a:lnTo>
                    <a:cubicBezTo>
                      <a:pt x="4371" y="21"/>
                      <a:pt x="3965" y="64"/>
                      <a:pt x="3563" y="108"/>
                    </a:cubicBezTo>
                    <a:cubicBezTo>
                      <a:pt x="3161" y="155"/>
                      <a:pt x="2759" y="218"/>
                      <a:pt x="2357" y="279"/>
                    </a:cubicBezTo>
                    <a:cubicBezTo>
                      <a:pt x="1958" y="353"/>
                      <a:pt x="1559" y="419"/>
                      <a:pt x="1164" y="514"/>
                    </a:cubicBezTo>
                    <a:cubicBezTo>
                      <a:pt x="768" y="607"/>
                      <a:pt x="369" y="701"/>
                      <a:pt x="0" y="876"/>
                    </a:cubicBezTo>
                    <a:cubicBezTo>
                      <a:pt x="389" y="768"/>
                      <a:pt x="788" y="704"/>
                      <a:pt x="1187" y="637"/>
                    </a:cubicBezTo>
                    <a:lnTo>
                      <a:pt x="2383" y="440"/>
                    </a:lnTo>
                    <a:lnTo>
                      <a:pt x="3580" y="232"/>
                    </a:lnTo>
                    <a:cubicBezTo>
                      <a:pt x="3979" y="161"/>
                      <a:pt x="4378" y="88"/>
                      <a:pt x="4776" y="0"/>
                    </a:cubicBezTo>
                    <a:close/>
                  </a:path>
                </a:pathLst>
              </a:custGeom>
              <a:solidFill>
                <a:srgbClr val="2935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2"/>
              <p:cNvSpPr/>
              <p:nvPr/>
            </p:nvSpPr>
            <p:spPr>
              <a:xfrm>
                <a:off x="701825" y="3884150"/>
                <a:ext cx="1084650" cy="480750"/>
              </a:xfrm>
              <a:custGeom>
                <a:rect b="b" l="l" r="r" t="t"/>
                <a:pathLst>
                  <a:path extrusionOk="0" h="19230" w="43386">
                    <a:moveTo>
                      <a:pt x="43386" y="6674"/>
                    </a:moveTo>
                    <a:cubicBezTo>
                      <a:pt x="42651" y="6727"/>
                      <a:pt x="41944" y="6758"/>
                      <a:pt x="41294" y="6758"/>
                    </a:cubicBezTo>
                    <a:lnTo>
                      <a:pt x="41307" y="6758"/>
                    </a:lnTo>
                    <a:cubicBezTo>
                      <a:pt x="41954" y="6758"/>
                      <a:pt x="42655" y="6727"/>
                      <a:pt x="43386" y="6678"/>
                    </a:cubicBezTo>
                    <a:lnTo>
                      <a:pt x="43386" y="6674"/>
                    </a:lnTo>
                    <a:close/>
                    <a:moveTo>
                      <a:pt x="22290" y="1"/>
                    </a:moveTo>
                    <a:cubicBezTo>
                      <a:pt x="19410" y="1"/>
                      <a:pt x="16669" y="801"/>
                      <a:pt x="14554" y="2783"/>
                    </a:cubicBezTo>
                    <a:cubicBezTo>
                      <a:pt x="11250" y="5886"/>
                      <a:pt x="12650" y="8624"/>
                      <a:pt x="15855" y="9979"/>
                    </a:cubicBezTo>
                    <a:cubicBezTo>
                      <a:pt x="12024" y="10092"/>
                      <a:pt x="8330" y="10284"/>
                      <a:pt x="8099" y="10297"/>
                    </a:cubicBezTo>
                    <a:lnTo>
                      <a:pt x="8102" y="10297"/>
                    </a:lnTo>
                    <a:cubicBezTo>
                      <a:pt x="8102" y="10297"/>
                      <a:pt x="11906" y="10096"/>
                      <a:pt x="15861" y="9979"/>
                    </a:cubicBezTo>
                    <a:cubicBezTo>
                      <a:pt x="12661" y="8624"/>
                      <a:pt x="11263" y="5886"/>
                      <a:pt x="14568" y="2783"/>
                    </a:cubicBezTo>
                    <a:cubicBezTo>
                      <a:pt x="16679" y="801"/>
                      <a:pt x="19421" y="1"/>
                      <a:pt x="22297" y="1"/>
                    </a:cubicBezTo>
                    <a:close/>
                    <a:moveTo>
                      <a:pt x="121" y="10995"/>
                    </a:moveTo>
                    <a:cubicBezTo>
                      <a:pt x="110" y="10998"/>
                      <a:pt x="97" y="11002"/>
                      <a:pt x="84" y="11004"/>
                    </a:cubicBezTo>
                    <a:cubicBezTo>
                      <a:pt x="96" y="11002"/>
                      <a:pt x="109" y="10998"/>
                      <a:pt x="121" y="10995"/>
                    </a:cubicBezTo>
                    <a:close/>
                    <a:moveTo>
                      <a:pt x="4744" y="9520"/>
                    </a:moveTo>
                    <a:cubicBezTo>
                      <a:pt x="3624" y="9520"/>
                      <a:pt x="1908" y="9865"/>
                      <a:pt x="1228" y="10137"/>
                    </a:cubicBezTo>
                    <a:cubicBezTo>
                      <a:pt x="779" y="10318"/>
                      <a:pt x="330" y="10632"/>
                      <a:pt x="138" y="10967"/>
                    </a:cubicBezTo>
                    <a:cubicBezTo>
                      <a:pt x="92" y="10984"/>
                      <a:pt x="44" y="11001"/>
                      <a:pt x="1" y="11025"/>
                    </a:cubicBezTo>
                    <a:cubicBezTo>
                      <a:pt x="11" y="11021"/>
                      <a:pt x="18" y="11017"/>
                      <a:pt x="28" y="11017"/>
                    </a:cubicBezTo>
                    <a:cubicBezTo>
                      <a:pt x="72" y="10997"/>
                      <a:pt x="112" y="10981"/>
                      <a:pt x="155" y="10961"/>
                    </a:cubicBezTo>
                    <a:cubicBezTo>
                      <a:pt x="350" y="10629"/>
                      <a:pt x="796" y="10318"/>
                      <a:pt x="1241" y="10137"/>
                    </a:cubicBezTo>
                    <a:cubicBezTo>
                      <a:pt x="1919" y="9865"/>
                      <a:pt x="3634" y="9520"/>
                      <a:pt x="4754" y="9520"/>
                    </a:cubicBezTo>
                    <a:close/>
                    <a:moveTo>
                      <a:pt x="138" y="10991"/>
                    </a:moveTo>
                    <a:cubicBezTo>
                      <a:pt x="133" y="10992"/>
                      <a:pt x="127" y="10993"/>
                      <a:pt x="121" y="10995"/>
                    </a:cubicBezTo>
                    <a:lnTo>
                      <a:pt x="121" y="10995"/>
                    </a:lnTo>
                    <a:cubicBezTo>
                      <a:pt x="123" y="10995"/>
                      <a:pt x="124" y="10994"/>
                      <a:pt x="125" y="10994"/>
                    </a:cubicBezTo>
                    <a:lnTo>
                      <a:pt x="125" y="10994"/>
                    </a:lnTo>
                    <a:cubicBezTo>
                      <a:pt x="1" y="11226"/>
                      <a:pt x="4" y="11467"/>
                      <a:pt x="216" y="11678"/>
                    </a:cubicBezTo>
                    <a:cubicBezTo>
                      <a:pt x="199" y="11685"/>
                      <a:pt x="182" y="11691"/>
                      <a:pt x="165" y="11698"/>
                    </a:cubicBezTo>
                    <a:cubicBezTo>
                      <a:pt x="172" y="11698"/>
                      <a:pt x="182" y="11695"/>
                      <a:pt x="192" y="11691"/>
                    </a:cubicBezTo>
                    <a:cubicBezTo>
                      <a:pt x="202" y="11688"/>
                      <a:pt x="216" y="11681"/>
                      <a:pt x="225" y="11678"/>
                    </a:cubicBezTo>
                    <a:cubicBezTo>
                      <a:pt x="105" y="11557"/>
                      <a:pt x="55" y="11427"/>
                      <a:pt x="55" y="11296"/>
                    </a:cubicBezTo>
                    <a:cubicBezTo>
                      <a:pt x="55" y="11195"/>
                      <a:pt x="84" y="11091"/>
                      <a:pt x="138" y="10991"/>
                    </a:cubicBezTo>
                    <a:close/>
                    <a:moveTo>
                      <a:pt x="232" y="11685"/>
                    </a:moveTo>
                    <a:cubicBezTo>
                      <a:pt x="229" y="11685"/>
                      <a:pt x="229" y="11688"/>
                      <a:pt x="225" y="11688"/>
                    </a:cubicBezTo>
                    <a:cubicBezTo>
                      <a:pt x="242" y="11701"/>
                      <a:pt x="253" y="11718"/>
                      <a:pt x="273" y="11732"/>
                    </a:cubicBezTo>
                    <a:cubicBezTo>
                      <a:pt x="627" y="12027"/>
                      <a:pt x="2049" y="12094"/>
                      <a:pt x="3242" y="12094"/>
                    </a:cubicBezTo>
                    <a:lnTo>
                      <a:pt x="3249" y="12094"/>
                    </a:lnTo>
                    <a:cubicBezTo>
                      <a:pt x="2055" y="12094"/>
                      <a:pt x="638" y="12027"/>
                      <a:pt x="286" y="11732"/>
                    </a:cubicBezTo>
                    <a:cubicBezTo>
                      <a:pt x="265" y="11718"/>
                      <a:pt x="249" y="11701"/>
                      <a:pt x="232" y="11685"/>
                    </a:cubicBezTo>
                    <a:close/>
                    <a:moveTo>
                      <a:pt x="8528" y="11218"/>
                    </a:moveTo>
                    <a:cubicBezTo>
                      <a:pt x="9654" y="11222"/>
                      <a:pt x="12342" y="11584"/>
                      <a:pt x="14149" y="11946"/>
                    </a:cubicBezTo>
                    <a:cubicBezTo>
                      <a:pt x="15295" y="12174"/>
                      <a:pt x="16441" y="12436"/>
                      <a:pt x="17786" y="12436"/>
                    </a:cubicBezTo>
                    <a:lnTo>
                      <a:pt x="17792" y="12436"/>
                    </a:lnTo>
                    <a:cubicBezTo>
                      <a:pt x="16451" y="12432"/>
                      <a:pt x="15305" y="12174"/>
                      <a:pt x="14162" y="11946"/>
                    </a:cubicBezTo>
                    <a:cubicBezTo>
                      <a:pt x="12349" y="11584"/>
                      <a:pt x="9647" y="11218"/>
                      <a:pt x="8528" y="11218"/>
                    </a:cubicBezTo>
                    <a:close/>
                    <a:moveTo>
                      <a:pt x="5019" y="12050"/>
                    </a:moveTo>
                    <a:cubicBezTo>
                      <a:pt x="5019" y="12050"/>
                      <a:pt x="5011" y="12053"/>
                      <a:pt x="5002" y="12053"/>
                    </a:cubicBezTo>
                    <a:cubicBezTo>
                      <a:pt x="4985" y="12080"/>
                      <a:pt x="4415" y="12912"/>
                      <a:pt x="4100" y="13381"/>
                    </a:cubicBezTo>
                    <a:cubicBezTo>
                      <a:pt x="3979" y="13558"/>
                      <a:pt x="4046" y="13642"/>
                      <a:pt x="4211" y="13642"/>
                    </a:cubicBezTo>
                    <a:lnTo>
                      <a:pt x="4218" y="13642"/>
                    </a:lnTo>
                    <a:cubicBezTo>
                      <a:pt x="4114" y="13639"/>
                      <a:pt x="4053" y="13605"/>
                      <a:pt x="4053" y="13535"/>
                    </a:cubicBezTo>
                    <a:cubicBezTo>
                      <a:pt x="4053" y="13495"/>
                      <a:pt x="4070" y="13444"/>
                      <a:pt x="4114" y="13381"/>
                    </a:cubicBezTo>
                    <a:cubicBezTo>
                      <a:pt x="4432" y="12901"/>
                      <a:pt x="5019" y="12050"/>
                      <a:pt x="5019" y="12050"/>
                    </a:cubicBezTo>
                    <a:close/>
                    <a:moveTo>
                      <a:pt x="21817" y="11678"/>
                    </a:moveTo>
                    <a:cubicBezTo>
                      <a:pt x="21817" y="11681"/>
                      <a:pt x="21814" y="11681"/>
                      <a:pt x="21811" y="11681"/>
                    </a:cubicBezTo>
                    <a:cubicBezTo>
                      <a:pt x="21935" y="11721"/>
                      <a:pt x="22065" y="11761"/>
                      <a:pt x="22196" y="11806"/>
                    </a:cubicBezTo>
                    <a:cubicBezTo>
                      <a:pt x="22240" y="11819"/>
                      <a:pt x="22286" y="11832"/>
                      <a:pt x="22334" y="11846"/>
                    </a:cubicBezTo>
                    <a:cubicBezTo>
                      <a:pt x="22424" y="11876"/>
                      <a:pt x="22518" y="11902"/>
                      <a:pt x="22612" y="11933"/>
                    </a:cubicBezTo>
                    <a:cubicBezTo>
                      <a:pt x="22665" y="11946"/>
                      <a:pt x="22722" y="11963"/>
                      <a:pt x="22776" y="11979"/>
                    </a:cubicBezTo>
                    <a:cubicBezTo>
                      <a:pt x="22866" y="12007"/>
                      <a:pt x="22957" y="12033"/>
                      <a:pt x="23047" y="12057"/>
                    </a:cubicBezTo>
                    <a:cubicBezTo>
                      <a:pt x="23107" y="12074"/>
                      <a:pt x="23165" y="12090"/>
                      <a:pt x="23225" y="12107"/>
                    </a:cubicBezTo>
                    <a:cubicBezTo>
                      <a:pt x="23316" y="12134"/>
                      <a:pt x="23412" y="12160"/>
                      <a:pt x="23506" y="12188"/>
                    </a:cubicBezTo>
                    <a:cubicBezTo>
                      <a:pt x="23564" y="12204"/>
                      <a:pt x="23624" y="12218"/>
                      <a:pt x="23681" y="12234"/>
                    </a:cubicBezTo>
                    <a:cubicBezTo>
                      <a:pt x="23785" y="12264"/>
                      <a:pt x="23889" y="12292"/>
                      <a:pt x="23992" y="12318"/>
                    </a:cubicBezTo>
                    <a:cubicBezTo>
                      <a:pt x="24043" y="12332"/>
                      <a:pt x="24096" y="12349"/>
                      <a:pt x="24150" y="12362"/>
                    </a:cubicBezTo>
                    <a:cubicBezTo>
                      <a:pt x="24288" y="12399"/>
                      <a:pt x="24425" y="12432"/>
                      <a:pt x="24566" y="12469"/>
                    </a:cubicBezTo>
                    <a:cubicBezTo>
                      <a:pt x="24586" y="12476"/>
                      <a:pt x="24606" y="12479"/>
                      <a:pt x="24626" y="12485"/>
                    </a:cubicBezTo>
                    <a:cubicBezTo>
                      <a:pt x="24790" y="12526"/>
                      <a:pt x="24954" y="12570"/>
                      <a:pt x="25119" y="12610"/>
                    </a:cubicBezTo>
                    <a:cubicBezTo>
                      <a:pt x="25159" y="12620"/>
                      <a:pt x="25202" y="12630"/>
                      <a:pt x="25242" y="12640"/>
                    </a:cubicBezTo>
                    <a:cubicBezTo>
                      <a:pt x="25367" y="12670"/>
                      <a:pt x="25491" y="12703"/>
                      <a:pt x="25615" y="12734"/>
                    </a:cubicBezTo>
                    <a:cubicBezTo>
                      <a:pt x="25669" y="12747"/>
                      <a:pt x="25725" y="12761"/>
                      <a:pt x="25782" y="12774"/>
                    </a:cubicBezTo>
                    <a:cubicBezTo>
                      <a:pt x="25896" y="12801"/>
                      <a:pt x="26007" y="12827"/>
                      <a:pt x="26121" y="12855"/>
                    </a:cubicBezTo>
                    <a:cubicBezTo>
                      <a:pt x="26178" y="12868"/>
                      <a:pt x="26232" y="12881"/>
                      <a:pt x="26288" y="12895"/>
                    </a:cubicBezTo>
                    <a:cubicBezTo>
                      <a:pt x="26406" y="12925"/>
                      <a:pt x="26523" y="12952"/>
                      <a:pt x="26640" y="12979"/>
                    </a:cubicBezTo>
                    <a:cubicBezTo>
                      <a:pt x="26687" y="12988"/>
                      <a:pt x="26735" y="13002"/>
                      <a:pt x="26781" y="13012"/>
                    </a:cubicBezTo>
                    <a:cubicBezTo>
                      <a:pt x="26916" y="13042"/>
                      <a:pt x="27046" y="13073"/>
                      <a:pt x="27177" y="13102"/>
                    </a:cubicBezTo>
                    <a:cubicBezTo>
                      <a:pt x="27210" y="13113"/>
                      <a:pt x="27244" y="13119"/>
                      <a:pt x="27278" y="13126"/>
                    </a:cubicBezTo>
                    <a:cubicBezTo>
                      <a:pt x="27790" y="13243"/>
                      <a:pt x="28293" y="13357"/>
                      <a:pt x="28775" y="13461"/>
                    </a:cubicBezTo>
                    <a:cubicBezTo>
                      <a:pt x="28775" y="13461"/>
                      <a:pt x="28779" y="13461"/>
                      <a:pt x="28779" y="13464"/>
                    </a:cubicBezTo>
                    <a:cubicBezTo>
                      <a:pt x="28939" y="13498"/>
                      <a:pt x="29097" y="13531"/>
                      <a:pt x="29248" y="13565"/>
                    </a:cubicBezTo>
                    <a:cubicBezTo>
                      <a:pt x="29258" y="13565"/>
                      <a:pt x="29264" y="13568"/>
                      <a:pt x="29272" y="13568"/>
                    </a:cubicBezTo>
                    <a:cubicBezTo>
                      <a:pt x="29425" y="13602"/>
                      <a:pt x="29573" y="13636"/>
                      <a:pt x="29717" y="13665"/>
                    </a:cubicBezTo>
                    <a:lnTo>
                      <a:pt x="29724" y="13665"/>
                    </a:lnTo>
                    <a:cubicBezTo>
                      <a:pt x="31481" y="14041"/>
                      <a:pt x="32757" y="14286"/>
                      <a:pt x="32757" y="14286"/>
                    </a:cubicBezTo>
                    <a:cubicBezTo>
                      <a:pt x="32757" y="14286"/>
                      <a:pt x="27599" y="18271"/>
                      <a:pt x="24730" y="19122"/>
                    </a:cubicBezTo>
                    <a:cubicBezTo>
                      <a:pt x="24730" y="19122"/>
                      <a:pt x="24705" y="19123"/>
                      <a:pt x="24657" y="19125"/>
                    </a:cubicBezTo>
                    <a:lnTo>
                      <a:pt x="24657" y="19125"/>
                    </a:lnTo>
                    <a:cubicBezTo>
                      <a:pt x="24714" y="19123"/>
                      <a:pt x="24744" y="19122"/>
                      <a:pt x="24744" y="19122"/>
                    </a:cubicBezTo>
                    <a:cubicBezTo>
                      <a:pt x="27612" y="18271"/>
                      <a:pt x="32771" y="14286"/>
                      <a:pt x="32771" y="14286"/>
                    </a:cubicBezTo>
                    <a:cubicBezTo>
                      <a:pt x="32771" y="14286"/>
                      <a:pt x="25575" y="12908"/>
                      <a:pt x="21844" y="11688"/>
                    </a:cubicBezTo>
                    <a:cubicBezTo>
                      <a:pt x="21841" y="11685"/>
                      <a:pt x="21834" y="11685"/>
                      <a:pt x="21831" y="11685"/>
                    </a:cubicBezTo>
                    <a:cubicBezTo>
                      <a:pt x="21828" y="11681"/>
                      <a:pt x="21820" y="11681"/>
                      <a:pt x="21817" y="11678"/>
                    </a:cubicBezTo>
                    <a:close/>
                    <a:moveTo>
                      <a:pt x="24657" y="19125"/>
                    </a:moveTo>
                    <a:cubicBezTo>
                      <a:pt x="24612" y="19126"/>
                      <a:pt x="24551" y="19128"/>
                      <a:pt x="24474" y="19131"/>
                    </a:cubicBezTo>
                    <a:lnTo>
                      <a:pt x="24474" y="19131"/>
                    </a:lnTo>
                    <a:cubicBezTo>
                      <a:pt x="24552" y="19128"/>
                      <a:pt x="24614" y="19126"/>
                      <a:pt x="24657" y="19125"/>
                    </a:cubicBezTo>
                    <a:close/>
                    <a:moveTo>
                      <a:pt x="24474" y="19131"/>
                    </a:moveTo>
                    <a:cubicBezTo>
                      <a:pt x="24405" y="19133"/>
                      <a:pt x="24323" y="19136"/>
                      <a:pt x="24230" y="19139"/>
                    </a:cubicBezTo>
                    <a:lnTo>
                      <a:pt x="24224" y="19139"/>
                    </a:lnTo>
                    <a:cubicBezTo>
                      <a:pt x="24145" y="19142"/>
                      <a:pt x="24057" y="19147"/>
                      <a:pt x="23962" y="19151"/>
                    </a:cubicBezTo>
                    <a:lnTo>
                      <a:pt x="23962" y="19151"/>
                    </a:lnTo>
                    <a:cubicBezTo>
                      <a:pt x="24171" y="19142"/>
                      <a:pt x="24344" y="19136"/>
                      <a:pt x="24474" y="19131"/>
                    </a:cubicBezTo>
                    <a:close/>
                    <a:moveTo>
                      <a:pt x="23962" y="19151"/>
                    </a:moveTo>
                    <a:lnTo>
                      <a:pt x="23962" y="19151"/>
                    </a:lnTo>
                    <a:cubicBezTo>
                      <a:pt x="23806" y="19158"/>
                      <a:pt x="23629" y="19166"/>
                      <a:pt x="23436" y="19176"/>
                    </a:cubicBezTo>
                    <a:lnTo>
                      <a:pt x="23440" y="19176"/>
                    </a:lnTo>
                    <a:cubicBezTo>
                      <a:pt x="23513" y="19172"/>
                      <a:pt x="23584" y="19169"/>
                      <a:pt x="23650" y="19166"/>
                    </a:cubicBezTo>
                    <a:lnTo>
                      <a:pt x="23664" y="19166"/>
                    </a:lnTo>
                    <a:cubicBezTo>
                      <a:pt x="23770" y="19161"/>
                      <a:pt x="23869" y="19156"/>
                      <a:pt x="23962" y="19151"/>
                    </a:cubicBezTo>
                    <a:close/>
                    <a:moveTo>
                      <a:pt x="23416" y="19176"/>
                    </a:moveTo>
                    <a:cubicBezTo>
                      <a:pt x="23349" y="19179"/>
                      <a:pt x="23276" y="19182"/>
                      <a:pt x="23202" y="19186"/>
                    </a:cubicBezTo>
                    <a:cubicBezTo>
                      <a:pt x="23195" y="19186"/>
                      <a:pt x="23188" y="19188"/>
                      <a:pt x="23181" y="19189"/>
                    </a:cubicBezTo>
                    <a:lnTo>
                      <a:pt x="23181" y="19189"/>
                    </a:lnTo>
                    <a:cubicBezTo>
                      <a:pt x="23269" y="19184"/>
                      <a:pt x="23354" y="19180"/>
                      <a:pt x="23436" y="19176"/>
                    </a:cubicBezTo>
                    <a:close/>
                    <a:moveTo>
                      <a:pt x="23181" y="19189"/>
                    </a:moveTo>
                    <a:cubicBezTo>
                      <a:pt x="23168" y="19189"/>
                      <a:pt x="23155" y="19190"/>
                      <a:pt x="23142" y="19191"/>
                    </a:cubicBezTo>
                    <a:lnTo>
                      <a:pt x="23142" y="19191"/>
                    </a:lnTo>
                    <a:cubicBezTo>
                      <a:pt x="23151" y="19190"/>
                      <a:pt x="23161" y="19190"/>
                      <a:pt x="23171" y="19189"/>
                    </a:cubicBezTo>
                    <a:cubicBezTo>
                      <a:pt x="23174" y="19189"/>
                      <a:pt x="23178" y="19189"/>
                      <a:pt x="23181" y="19189"/>
                    </a:cubicBezTo>
                    <a:close/>
                    <a:moveTo>
                      <a:pt x="23142" y="19191"/>
                    </a:moveTo>
                    <a:lnTo>
                      <a:pt x="23142" y="19191"/>
                    </a:lnTo>
                    <a:cubicBezTo>
                      <a:pt x="23079" y="19193"/>
                      <a:pt x="23014" y="19196"/>
                      <a:pt x="22947" y="19201"/>
                    </a:cubicBezTo>
                    <a:lnTo>
                      <a:pt x="22947" y="19201"/>
                    </a:lnTo>
                    <a:cubicBezTo>
                      <a:pt x="23013" y="19197"/>
                      <a:pt x="23078" y="19194"/>
                      <a:pt x="23142" y="19191"/>
                    </a:cubicBezTo>
                    <a:close/>
                    <a:moveTo>
                      <a:pt x="22947" y="19201"/>
                    </a:moveTo>
                    <a:cubicBezTo>
                      <a:pt x="22939" y="19201"/>
                      <a:pt x="22931" y="19202"/>
                      <a:pt x="22924" y="19202"/>
                    </a:cubicBezTo>
                    <a:lnTo>
                      <a:pt x="22930" y="19202"/>
                    </a:lnTo>
                    <a:cubicBezTo>
                      <a:pt x="22935" y="19202"/>
                      <a:pt x="22941" y="19201"/>
                      <a:pt x="22947" y="19201"/>
                    </a:cubicBezTo>
                    <a:close/>
                    <a:moveTo>
                      <a:pt x="22920" y="19202"/>
                    </a:moveTo>
                    <a:cubicBezTo>
                      <a:pt x="22769" y="19209"/>
                      <a:pt x="22608" y="19219"/>
                      <a:pt x="22441" y="19230"/>
                    </a:cubicBezTo>
                    <a:lnTo>
                      <a:pt x="22444" y="19230"/>
                    </a:lnTo>
                    <a:cubicBezTo>
                      <a:pt x="22610" y="19220"/>
                      <a:pt x="22770" y="19211"/>
                      <a:pt x="22924" y="19202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2"/>
              <p:cNvSpPr/>
              <p:nvPr/>
            </p:nvSpPr>
            <p:spPr>
              <a:xfrm>
                <a:off x="983375" y="3884150"/>
                <a:ext cx="811150" cy="330075"/>
              </a:xfrm>
              <a:custGeom>
                <a:rect b="b" l="l" r="r" t="t"/>
                <a:pathLst>
                  <a:path extrusionOk="0" h="13203" w="32446">
                    <a:moveTo>
                      <a:pt x="11035" y="1"/>
                    </a:moveTo>
                    <a:cubicBezTo>
                      <a:pt x="8159" y="1"/>
                      <a:pt x="5417" y="801"/>
                      <a:pt x="3306" y="2783"/>
                    </a:cubicBezTo>
                    <a:cubicBezTo>
                      <a:pt x="1" y="5886"/>
                      <a:pt x="1399" y="8624"/>
                      <a:pt x="4599" y="9979"/>
                    </a:cubicBezTo>
                    <a:cubicBezTo>
                      <a:pt x="6252" y="9928"/>
                      <a:pt x="7931" y="9891"/>
                      <a:pt x="9369" y="9891"/>
                    </a:cubicBezTo>
                    <a:cubicBezTo>
                      <a:pt x="10874" y="9891"/>
                      <a:pt x="12114" y="9931"/>
                      <a:pt x="12791" y="10032"/>
                    </a:cubicBezTo>
                    <a:lnTo>
                      <a:pt x="12798" y="10032"/>
                    </a:lnTo>
                    <a:cubicBezTo>
                      <a:pt x="12801" y="10032"/>
                      <a:pt x="12808" y="10032"/>
                      <a:pt x="12811" y="10036"/>
                    </a:cubicBezTo>
                    <a:lnTo>
                      <a:pt x="12831" y="10036"/>
                    </a:lnTo>
                    <a:cubicBezTo>
                      <a:pt x="12834" y="10039"/>
                      <a:pt x="12834" y="10039"/>
                      <a:pt x="12838" y="10039"/>
                    </a:cubicBezTo>
                    <a:lnTo>
                      <a:pt x="12848" y="10039"/>
                    </a:lnTo>
                    <a:cubicBezTo>
                      <a:pt x="12851" y="10039"/>
                      <a:pt x="12854" y="10042"/>
                      <a:pt x="12854" y="10042"/>
                    </a:cubicBezTo>
                    <a:lnTo>
                      <a:pt x="12858" y="10042"/>
                    </a:lnTo>
                    <a:cubicBezTo>
                      <a:pt x="15097" y="10378"/>
                      <a:pt x="21670" y="11594"/>
                      <a:pt x="24756" y="12171"/>
                    </a:cubicBezTo>
                    <a:cubicBezTo>
                      <a:pt x="24790" y="12174"/>
                      <a:pt x="24824" y="12181"/>
                      <a:pt x="24854" y="12188"/>
                    </a:cubicBezTo>
                    <a:cubicBezTo>
                      <a:pt x="25805" y="12365"/>
                      <a:pt x="26399" y="12476"/>
                      <a:pt x="26399" y="12476"/>
                    </a:cubicBezTo>
                    <a:lnTo>
                      <a:pt x="27049" y="13203"/>
                    </a:lnTo>
                    <a:cubicBezTo>
                      <a:pt x="27180" y="12694"/>
                      <a:pt x="27177" y="12120"/>
                      <a:pt x="27330" y="11621"/>
                    </a:cubicBezTo>
                    <a:cubicBezTo>
                      <a:pt x="27548" y="10914"/>
                      <a:pt x="27961" y="10273"/>
                      <a:pt x="28551" y="9821"/>
                    </a:cubicBezTo>
                    <a:cubicBezTo>
                      <a:pt x="29157" y="9355"/>
                      <a:pt x="29858" y="9195"/>
                      <a:pt x="30602" y="9117"/>
                    </a:cubicBezTo>
                    <a:cubicBezTo>
                      <a:pt x="31192" y="9057"/>
                      <a:pt x="31889" y="9171"/>
                      <a:pt x="32197" y="8551"/>
                    </a:cubicBezTo>
                    <a:cubicBezTo>
                      <a:pt x="32446" y="8051"/>
                      <a:pt x="32358" y="7371"/>
                      <a:pt x="32124" y="6678"/>
                    </a:cubicBezTo>
                    <a:cubicBezTo>
                      <a:pt x="31393" y="6727"/>
                      <a:pt x="30692" y="6758"/>
                      <a:pt x="30045" y="6758"/>
                    </a:cubicBezTo>
                    <a:lnTo>
                      <a:pt x="29777" y="6758"/>
                    </a:lnTo>
                    <a:cubicBezTo>
                      <a:pt x="28802" y="6744"/>
                      <a:pt x="27967" y="6650"/>
                      <a:pt x="27374" y="6429"/>
                    </a:cubicBezTo>
                    <a:cubicBezTo>
                      <a:pt x="25001" y="5544"/>
                      <a:pt x="25882" y="5216"/>
                      <a:pt x="20470" y="2454"/>
                    </a:cubicBezTo>
                    <a:cubicBezTo>
                      <a:pt x="17617" y="996"/>
                      <a:pt x="14242" y="1"/>
                      <a:pt x="11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2"/>
              <p:cNvSpPr/>
              <p:nvPr/>
            </p:nvSpPr>
            <p:spPr>
              <a:xfrm>
                <a:off x="1247900" y="4135200"/>
                <a:ext cx="411700" cy="246725"/>
              </a:xfrm>
              <a:custGeom>
                <a:rect b="b" l="l" r="r" t="t"/>
                <a:pathLst>
                  <a:path extrusionOk="0" h="9869" w="16468">
                    <a:moveTo>
                      <a:pt x="2277" y="0"/>
                    </a:moveTo>
                    <a:lnTo>
                      <a:pt x="2277" y="0"/>
                    </a:lnTo>
                    <a:cubicBezTo>
                      <a:pt x="3044" y="115"/>
                      <a:pt x="4318" y="333"/>
                      <a:pt x="5786" y="594"/>
                    </a:cubicBezTo>
                    <a:lnTo>
                      <a:pt x="5786" y="594"/>
                    </a:lnTo>
                    <a:lnTo>
                      <a:pt x="5786" y="593"/>
                    </a:lnTo>
                    <a:cubicBezTo>
                      <a:pt x="4318" y="332"/>
                      <a:pt x="3045" y="115"/>
                      <a:pt x="2277" y="0"/>
                    </a:cubicBezTo>
                    <a:close/>
                    <a:moveTo>
                      <a:pt x="14273" y="2146"/>
                    </a:moveTo>
                    <a:cubicBezTo>
                      <a:pt x="14545" y="2196"/>
                      <a:pt x="14788" y="2242"/>
                      <a:pt x="14997" y="2281"/>
                    </a:cubicBezTo>
                    <a:lnTo>
                      <a:pt x="14997" y="2281"/>
                    </a:lnTo>
                    <a:cubicBezTo>
                      <a:pt x="14997" y="2280"/>
                      <a:pt x="14997" y="2280"/>
                      <a:pt x="14997" y="2279"/>
                    </a:cubicBezTo>
                    <a:cubicBezTo>
                      <a:pt x="14786" y="2242"/>
                      <a:pt x="14544" y="2196"/>
                      <a:pt x="14273" y="2146"/>
                    </a:cubicBezTo>
                    <a:close/>
                    <a:moveTo>
                      <a:pt x="1" y="1646"/>
                    </a:moveTo>
                    <a:lnTo>
                      <a:pt x="1" y="1646"/>
                    </a:lnTo>
                    <a:cubicBezTo>
                      <a:pt x="1504" y="2139"/>
                      <a:pt x="3569" y="2655"/>
                      <a:pt x="5501" y="3097"/>
                    </a:cubicBezTo>
                    <a:lnTo>
                      <a:pt x="5501" y="3097"/>
                    </a:lnTo>
                    <a:cubicBezTo>
                      <a:pt x="3570" y="2655"/>
                      <a:pt x="1504" y="2138"/>
                      <a:pt x="1" y="1646"/>
                    </a:cubicBezTo>
                    <a:close/>
                    <a:moveTo>
                      <a:pt x="14997" y="2281"/>
                    </a:moveTo>
                    <a:cubicBezTo>
                      <a:pt x="15027" y="2938"/>
                      <a:pt x="15080" y="3782"/>
                      <a:pt x="15148" y="4676"/>
                    </a:cubicBezTo>
                    <a:cubicBezTo>
                      <a:pt x="15503" y="4454"/>
                      <a:pt x="15821" y="4210"/>
                      <a:pt x="16079" y="3928"/>
                    </a:cubicBezTo>
                    <a:cubicBezTo>
                      <a:pt x="16280" y="3707"/>
                      <a:pt x="16395" y="3442"/>
                      <a:pt x="16468" y="3161"/>
                    </a:cubicBezTo>
                    <a:lnTo>
                      <a:pt x="15818" y="2434"/>
                    </a:lnTo>
                    <a:cubicBezTo>
                      <a:pt x="15818" y="2434"/>
                      <a:pt x="15516" y="2377"/>
                      <a:pt x="14997" y="2281"/>
                    </a:cubicBezTo>
                    <a:close/>
                    <a:moveTo>
                      <a:pt x="5786" y="594"/>
                    </a:moveTo>
                    <a:lnTo>
                      <a:pt x="7894" y="3623"/>
                    </a:lnTo>
                    <a:cubicBezTo>
                      <a:pt x="7161" y="3468"/>
                      <a:pt x="6344" y="3290"/>
                      <a:pt x="5501" y="3097"/>
                    </a:cubicBezTo>
                    <a:lnTo>
                      <a:pt x="5501" y="3097"/>
                    </a:lnTo>
                    <a:cubicBezTo>
                      <a:pt x="8362" y="3752"/>
                      <a:pt x="10928" y="4244"/>
                      <a:pt x="10928" y="4244"/>
                    </a:cubicBezTo>
                    <a:cubicBezTo>
                      <a:pt x="10928" y="4244"/>
                      <a:pt x="5769" y="8229"/>
                      <a:pt x="2901" y="9080"/>
                    </a:cubicBezTo>
                    <a:cubicBezTo>
                      <a:pt x="2901" y="9080"/>
                      <a:pt x="2818" y="9082"/>
                      <a:pt x="2666" y="9088"/>
                    </a:cubicBezTo>
                    <a:lnTo>
                      <a:pt x="2666" y="9088"/>
                    </a:lnTo>
                    <a:cubicBezTo>
                      <a:pt x="2666" y="9087"/>
                      <a:pt x="2666" y="9087"/>
                      <a:pt x="2666" y="9087"/>
                    </a:cubicBezTo>
                    <a:cubicBezTo>
                      <a:pt x="2307" y="9100"/>
                      <a:pt x="1553" y="9130"/>
                      <a:pt x="601" y="9188"/>
                    </a:cubicBezTo>
                    <a:cubicBezTo>
                      <a:pt x="1553" y="9131"/>
                      <a:pt x="2305" y="9101"/>
                      <a:pt x="2666" y="9088"/>
                    </a:cubicBezTo>
                    <a:lnTo>
                      <a:pt x="2666" y="9088"/>
                    </a:lnTo>
                    <a:cubicBezTo>
                      <a:pt x="2669" y="9090"/>
                      <a:pt x="2672" y="9090"/>
                      <a:pt x="2675" y="9090"/>
                    </a:cubicBezTo>
                    <a:cubicBezTo>
                      <a:pt x="2867" y="9208"/>
                      <a:pt x="3051" y="9325"/>
                      <a:pt x="3229" y="9449"/>
                    </a:cubicBezTo>
                    <a:lnTo>
                      <a:pt x="3419" y="9402"/>
                    </a:lnTo>
                    <a:lnTo>
                      <a:pt x="4134" y="9868"/>
                    </a:lnTo>
                    <a:cubicBezTo>
                      <a:pt x="4355" y="9760"/>
                      <a:pt x="4576" y="9653"/>
                      <a:pt x="4791" y="9542"/>
                    </a:cubicBezTo>
                    <a:cubicBezTo>
                      <a:pt x="6919" y="8456"/>
                      <a:pt x="9041" y="7330"/>
                      <a:pt x="11230" y="6362"/>
                    </a:cubicBezTo>
                    <a:cubicBezTo>
                      <a:pt x="12023" y="6010"/>
                      <a:pt x="13049" y="5685"/>
                      <a:pt x="14002" y="5266"/>
                    </a:cubicBezTo>
                    <a:cubicBezTo>
                      <a:pt x="14065" y="4089"/>
                      <a:pt x="14129" y="2974"/>
                      <a:pt x="14175" y="2129"/>
                    </a:cubicBezTo>
                    <a:cubicBezTo>
                      <a:pt x="12145" y="1750"/>
                      <a:pt x="8607" y="1094"/>
                      <a:pt x="5786" y="594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2"/>
              <p:cNvSpPr/>
              <p:nvPr/>
            </p:nvSpPr>
            <p:spPr>
              <a:xfrm>
                <a:off x="1262900" y="4362375"/>
                <a:ext cx="65725" cy="17850"/>
              </a:xfrm>
              <a:custGeom>
                <a:rect b="b" l="l" r="r" t="t"/>
                <a:pathLst>
                  <a:path extrusionOk="0" h="714" w="2629">
                    <a:moveTo>
                      <a:pt x="2066" y="0"/>
                    </a:moveTo>
                    <a:cubicBezTo>
                      <a:pt x="1707" y="13"/>
                      <a:pt x="953" y="43"/>
                      <a:pt x="1" y="101"/>
                    </a:cubicBezTo>
                    <a:cubicBezTo>
                      <a:pt x="527" y="234"/>
                      <a:pt x="933" y="446"/>
                      <a:pt x="1191" y="714"/>
                    </a:cubicBezTo>
                    <a:lnTo>
                      <a:pt x="2629" y="362"/>
                    </a:lnTo>
                    <a:cubicBezTo>
                      <a:pt x="2451" y="238"/>
                      <a:pt x="2267" y="121"/>
                      <a:pt x="2075" y="3"/>
                    </a:cubicBezTo>
                    <a:cubicBezTo>
                      <a:pt x="2072" y="3"/>
                      <a:pt x="2069" y="3"/>
                      <a:pt x="2066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2"/>
              <p:cNvSpPr/>
              <p:nvPr/>
            </p:nvSpPr>
            <p:spPr>
              <a:xfrm>
                <a:off x="1597925" y="4188400"/>
                <a:ext cx="28675" cy="78475"/>
              </a:xfrm>
              <a:custGeom>
                <a:rect b="b" l="l" r="r" t="t"/>
                <a:pathLst>
                  <a:path extrusionOk="0" h="3139" w="1147">
                    <a:moveTo>
                      <a:pt x="174" y="1"/>
                    </a:moveTo>
                    <a:cubicBezTo>
                      <a:pt x="128" y="846"/>
                      <a:pt x="64" y="1961"/>
                      <a:pt x="1" y="3138"/>
                    </a:cubicBezTo>
                    <a:cubicBezTo>
                      <a:pt x="403" y="2960"/>
                      <a:pt x="794" y="2766"/>
                      <a:pt x="1147" y="2548"/>
                    </a:cubicBezTo>
                    <a:cubicBezTo>
                      <a:pt x="1079" y="1653"/>
                      <a:pt x="1026" y="809"/>
                      <a:pt x="996" y="151"/>
                    </a:cubicBezTo>
                    <a:cubicBezTo>
                      <a:pt x="785" y="114"/>
                      <a:pt x="543" y="68"/>
                      <a:pt x="272" y="18"/>
                    </a:cubicBezTo>
                    <a:cubicBezTo>
                      <a:pt x="242" y="11"/>
                      <a:pt x="208" y="4"/>
                      <a:pt x="174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2"/>
              <p:cNvSpPr/>
              <p:nvPr/>
            </p:nvSpPr>
            <p:spPr>
              <a:xfrm>
                <a:off x="703175" y="4122125"/>
                <a:ext cx="742100" cy="103675"/>
              </a:xfrm>
              <a:custGeom>
                <a:rect b="b" l="l" r="r" t="t"/>
                <a:pathLst>
                  <a:path extrusionOk="0" h="4147" w="29684">
                    <a:moveTo>
                      <a:pt x="4700" y="1"/>
                    </a:moveTo>
                    <a:cubicBezTo>
                      <a:pt x="3580" y="1"/>
                      <a:pt x="1865" y="346"/>
                      <a:pt x="1187" y="618"/>
                    </a:cubicBezTo>
                    <a:cubicBezTo>
                      <a:pt x="742" y="799"/>
                      <a:pt x="296" y="1110"/>
                      <a:pt x="101" y="1442"/>
                    </a:cubicBezTo>
                    <a:cubicBezTo>
                      <a:pt x="429" y="1308"/>
                      <a:pt x="779" y="1227"/>
                      <a:pt x="1124" y="1144"/>
                    </a:cubicBezTo>
                    <a:cubicBezTo>
                      <a:pt x="1519" y="1049"/>
                      <a:pt x="1918" y="983"/>
                      <a:pt x="2317" y="909"/>
                    </a:cubicBezTo>
                    <a:cubicBezTo>
                      <a:pt x="2719" y="848"/>
                      <a:pt x="3121" y="785"/>
                      <a:pt x="3523" y="738"/>
                    </a:cubicBezTo>
                    <a:cubicBezTo>
                      <a:pt x="3925" y="694"/>
                      <a:pt x="4331" y="651"/>
                      <a:pt x="4736" y="630"/>
                    </a:cubicBezTo>
                    <a:lnTo>
                      <a:pt x="4736" y="630"/>
                    </a:lnTo>
                    <a:cubicBezTo>
                      <a:pt x="4338" y="718"/>
                      <a:pt x="3939" y="791"/>
                      <a:pt x="3540" y="862"/>
                    </a:cubicBezTo>
                    <a:lnTo>
                      <a:pt x="2343" y="1070"/>
                    </a:lnTo>
                    <a:lnTo>
                      <a:pt x="1147" y="1267"/>
                    </a:lnTo>
                    <a:cubicBezTo>
                      <a:pt x="791" y="1328"/>
                      <a:pt x="437" y="1385"/>
                      <a:pt x="84" y="1472"/>
                    </a:cubicBezTo>
                    <a:cubicBezTo>
                      <a:pt x="30" y="1572"/>
                      <a:pt x="1" y="1676"/>
                      <a:pt x="1" y="1777"/>
                    </a:cubicBezTo>
                    <a:cubicBezTo>
                      <a:pt x="1" y="1908"/>
                      <a:pt x="51" y="2038"/>
                      <a:pt x="171" y="2159"/>
                    </a:cubicBezTo>
                    <a:cubicBezTo>
                      <a:pt x="507" y="2012"/>
                      <a:pt x="869" y="1934"/>
                      <a:pt x="1224" y="1860"/>
                    </a:cubicBezTo>
                    <a:cubicBezTo>
                      <a:pt x="1596" y="1780"/>
                      <a:pt x="1975" y="1727"/>
                      <a:pt x="2354" y="1673"/>
                    </a:cubicBezTo>
                    <a:cubicBezTo>
                      <a:pt x="2732" y="1626"/>
                      <a:pt x="3111" y="1583"/>
                      <a:pt x="3489" y="1555"/>
                    </a:cubicBezTo>
                    <a:cubicBezTo>
                      <a:pt x="3868" y="1529"/>
                      <a:pt x="4250" y="1506"/>
                      <a:pt x="4632" y="1506"/>
                    </a:cubicBezTo>
                    <a:cubicBezTo>
                      <a:pt x="3882" y="1639"/>
                      <a:pt x="3127" y="1736"/>
                      <a:pt x="2374" y="1834"/>
                    </a:cubicBezTo>
                    <a:lnTo>
                      <a:pt x="1244" y="1981"/>
                    </a:lnTo>
                    <a:cubicBezTo>
                      <a:pt x="889" y="2035"/>
                      <a:pt x="530" y="2082"/>
                      <a:pt x="178" y="2166"/>
                    </a:cubicBezTo>
                    <a:cubicBezTo>
                      <a:pt x="195" y="2182"/>
                      <a:pt x="211" y="2199"/>
                      <a:pt x="232" y="2213"/>
                    </a:cubicBezTo>
                    <a:cubicBezTo>
                      <a:pt x="584" y="2508"/>
                      <a:pt x="2001" y="2575"/>
                      <a:pt x="3195" y="2575"/>
                    </a:cubicBezTo>
                    <a:cubicBezTo>
                      <a:pt x="4147" y="2575"/>
                      <a:pt x="4951" y="2531"/>
                      <a:pt x="4951" y="2531"/>
                    </a:cubicBezTo>
                    <a:lnTo>
                      <a:pt x="4951" y="2531"/>
                    </a:lnTo>
                    <a:cubicBezTo>
                      <a:pt x="4951" y="2531"/>
                      <a:pt x="4951" y="2534"/>
                      <a:pt x="4948" y="2534"/>
                    </a:cubicBezTo>
                    <a:cubicBezTo>
                      <a:pt x="4957" y="2534"/>
                      <a:pt x="4965" y="2531"/>
                      <a:pt x="4965" y="2531"/>
                    </a:cubicBezTo>
                    <a:lnTo>
                      <a:pt x="4965" y="2531"/>
                    </a:lnTo>
                    <a:cubicBezTo>
                      <a:pt x="4965" y="2531"/>
                      <a:pt x="4378" y="3382"/>
                      <a:pt x="4060" y="3862"/>
                    </a:cubicBezTo>
                    <a:cubicBezTo>
                      <a:pt x="4016" y="3925"/>
                      <a:pt x="3999" y="3976"/>
                      <a:pt x="3999" y="4016"/>
                    </a:cubicBezTo>
                    <a:cubicBezTo>
                      <a:pt x="3999" y="4086"/>
                      <a:pt x="4060" y="4120"/>
                      <a:pt x="4164" y="4123"/>
                    </a:cubicBezTo>
                    <a:cubicBezTo>
                      <a:pt x="4439" y="4120"/>
                      <a:pt x="4978" y="3885"/>
                      <a:pt x="5373" y="3489"/>
                    </a:cubicBezTo>
                    <a:cubicBezTo>
                      <a:pt x="6014" y="2853"/>
                      <a:pt x="7448" y="1894"/>
                      <a:pt x="8034" y="1733"/>
                    </a:cubicBezTo>
                    <a:cubicBezTo>
                      <a:pt x="8119" y="1710"/>
                      <a:pt x="8266" y="1699"/>
                      <a:pt x="8461" y="1699"/>
                    </a:cubicBezTo>
                    <a:lnTo>
                      <a:pt x="8474" y="1699"/>
                    </a:lnTo>
                    <a:cubicBezTo>
                      <a:pt x="9593" y="1699"/>
                      <a:pt x="12295" y="2065"/>
                      <a:pt x="14108" y="2427"/>
                    </a:cubicBezTo>
                    <a:cubicBezTo>
                      <a:pt x="15251" y="2655"/>
                      <a:pt x="16397" y="2913"/>
                      <a:pt x="17738" y="2917"/>
                    </a:cubicBezTo>
                    <a:cubicBezTo>
                      <a:pt x="18887" y="2913"/>
                      <a:pt x="20185" y="2722"/>
                      <a:pt x="21750" y="2159"/>
                    </a:cubicBezTo>
                    <a:cubicBezTo>
                      <a:pt x="21754" y="2162"/>
                      <a:pt x="21757" y="2162"/>
                      <a:pt x="21757" y="2162"/>
                    </a:cubicBezTo>
                    <a:cubicBezTo>
                      <a:pt x="21760" y="2162"/>
                      <a:pt x="21763" y="2162"/>
                      <a:pt x="21763" y="2159"/>
                    </a:cubicBezTo>
                    <a:cubicBezTo>
                      <a:pt x="21766" y="2162"/>
                      <a:pt x="21774" y="2162"/>
                      <a:pt x="21777" y="2166"/>
                    </a:cubicBezTo>
                    <a:cubicBezTo>
                      <a:pt x="21780" y="2166"/>
                      <a:pt x="21787" y="2166"/>
                      <a:pt x="21790" y="2169"/>
                    </a:cubicBezTo>
                    <a:cubicBezTo>
                      <a:pt x="23949" y="2876"/>
                      <a:pt x="27267" y="3634"/>
                      <a:pt x="29683" y="4146"/>
                    </a:cubicBezTo>
                    <a:lnTo>
                      <a:pt x="27575" y="1116"/>
                    </a:lnTo>
                    <a:cubicBezTo>
                      <a:pt x="26107" y="855"/>
                      <a:pt x="24834" y="638"/>
                      <a:pt x="24066" y="523"/>
                    </a:cubicBezTo>
                    <a:lnTo>
                      <a:pt x="24062" y="523"/>
                    </a:lnTo>
                    <a:cubicBezTo>
                      <a:pt x="24062" y="523"/>
                      <a:pt x="24059" y="520"/>
                      <a:pt x="24056" y="520"/>
                    </a:cubicBezTo>
                    <a:lnTo>
                      <a:pt x="24046" y="520"/>
                    </a:lnTo>
                    <a:cubicBezTo>
                      <a:pt x="24042" y="520"/>
                      <a:pt x="24042" y="520"/>
                      <a:pt x="24039" y="517"/>
                    </a:cubicBezTo>
                    <a:lnTo>
                      <a:pt x="24019" y="517"/>
                    </a:lnTo>
                    <a:cubicBezTo>
                      <a:pt x="24016" y="513"/>
                      <a:pt x="24009" y="513"/>
                      <a:pt x="24006" y="513"/>
                    </a:cubicBezTo>
                    <a:lnTo>
                      <a:pt x="23999" y="513"/>
                    </a:lnTo>
                    <a:cubicBezTo>
                      <a:pt x="23322" y="412"/>
                      <a:pt x="22082" y="372"/>
                      <a:pt x="20577" y="372"/>
                    </a:cubicBezTo>
                    <a:cubicBezTo>
                      <a:pt x="19139" y="372"/>
                      <a:pt x="17460" y="409"/>
                      <a:pt x="15807" y="460"/>
                    </a:cubicBezTo>
                    <a:cubicBezTo>
                      <a:pt x="11852" y="577"/>
                      <a:pt x="8048" y="778"/>
                      <a:pt x="8048" y="778"/>
                    </a:cubicBezTo>
                    <a:lnTo>
                      <a:pt x="8034" y="778"/>
                    </a:lnTo>
                    <a:cubicBezTo>
                      <a:pt x="8034" y="778"/>
                      <a:pt x="6224" y="191"/>
                      <a:pt x="5216" y="34"/>
                    </a:cubicBezTo>
                    <a:cubicBezTo>
                      <a:pt x="5068" y="10"/>
                      <a:pt x="4891" y="1"/>
                      <a:pt x="47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2"/>
              <p:cNvSpPr/>
              <p:nvPr/>
            </p:nvSpPr>
            <p:spPr>
              <a:xfrm>
                <a:off x="945600" y="4357150"/>
                <a:ext cx="226425" cy="259875"/>
              </a:xfrm>
              <a:custGeom>
                <a:rect b="b" l="l" r="r" t="t"/>
                <a:pathLst>
                  <a:path extrusionOk="0" h="10395" w="9057">
                    <a:moveTo>
                      <a:pt x="9057" y="1"/>
                    </a:moveTo>
                    <a:lnTo>
                      <a:pt x="9057" y="1"/>
                    </a:lnTo>
                    <a:cubicBezTo>
                      <a:pt x="7384" y="8"/>
                      <a:pt x="5281" y="290"/>
                      <a:pt x="2922" y="1211"/>
                    </a:cubicBezTo>
                    <a:cubicBezTo>
                      <a:pt x="922" y="1992"/>
                      <a:pt x="0" y="2827"/>
                      <a:pt x="178" y="3695"/>
                    </a:cubicBezTo>
                    <a:cubicBezTo>
                      <a:pt x="187" y="3752"/>
                      <a:pt x="204" y="3809"/>
                      <a:pt x="224" y="3862"/>
                    </a:cubicBezTo>
                    <a:cubicBezTo>
                      <a:pt x="94" y="4143"/>
                      <a:pt x="87" y="4398"/>
                      <a:pt x="212" y="4626"/>
                    </a:cubicBezTo>
                    <a:cubicBezTo>
                      <a:pt x="305" y="4804"/>
                      <a:pt x="479" y="4952"/>
                      <a:pt x="710" y="5068"/>
                    </a:cubicBezTo>
                    <a:cubicBezTo>
                      <a:pt x="868" y="5414"/>
                      <a:pt x="1170" y="5689"/>
                      <a:pt x="1579" y="5840"/>
                    </a:cubicBezTo>
                    <a:cubicBezTo>
                      <a:pt x="1656" y="5870"/>
                      <a:pt x="1753" y="5900"/>
                      <a:pt x="1867" y="5933"/>
                    </a:cubicBezTo>
                    <a:cubicBezTo>
                      <a:pt x="1800" y="7573"/>
                      <a:pt x="3305" y="9339"/>
                      <a:pt x="5916" y="10274"/>
                    </a:cubicBezTo>
                    <a:cubicBezTo>
                      <a:pt x="5959" y="10308"/>
                      <a:pt x="5999" y="10345"/>
                      <a:pt x="6050" y="10385"/>
                    </a:cubicBezTo>
                    <a:cubicBezTo>
                      <a:pt x="6056" y="10388"/>
                      <a:pt x="6067" y="10391"/>
                      <a:pt x="6073" y="10394"/>
                    </a:cubicBezTo>
                    <a:cubicBezTo>
                      <a:pt x="6023" y="10354"/>
                      <a:pt x="5979" y="10314"/>
                      <a:pt x="5936" y="10277"/>
                    </a:cubicBezTo>
                    <a:cubicBezTo>
                      <a:pt x="3318" y="9346"/>
                      <a:pt x="1810" y="7576"/>
                      <a:pt x="1877" y="5933"/>
                    </a:cubicBezTo>
                    <a:cubicBezTo>
                      <a:pt x="1767" y="5900"/>
                      <a:pt x="1669" y="5870"/>
                      <a:pt x="1592" y="5840"/>
                    </a:cubicBezTo>
                    <a:cubicBezTo>
                      <a:pt x="1183" y="5689"/>
                      <a:pt x="882" y="5414"/>
                      <a:pt x="724" y="5068"/>
                    </a:cubicBezTo>
                    <a:cubicBezTo>
                      <a:pt x="493" y="4952"/>
                      <a:pt x="319" y="4804"/>
                      <a:pt x="224" y="4626"/>
                    </a:cubicBezTo>
                    <a:cubicBezTo>
                      <a:pt x="101" y="4398"/>
                      <a:pt x="107" y="4143"/>
                      <a:pt x="238" y="3862"/>
                    </a:cubicBezTo>
                    <a:cubicBezTo>
                      <a:pt x="218" y="3809"/>
                      <a:pt x="201" y="3752"/>
                      <a:pt x="192" y="3695"/>
                    </a:cubicBezTo>
                    <a:cubicBezTo>
                      <a:pt x="14" y="2827"/>
                      <a:pt x="936" y="1992"/>
                      <a:pt x="2936" y="1211"/>
                    </a:cubicBezTo>
                    <a:cubicBezTo>
                      <a:pt x="5287" y="290"/>
                      <a:pt x="7384" y="8"/>
                      <a:pt x="9057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2"/>
              <p:cNvSpPr/>
              <p:nvPr/>
            </p:nvSpPr>
            <p:spPr>
              <a:xfrm>
                <a:off x="990825" y="4464850"/>
                <a:ext cx="229875" cy="149250"/>
              </a:xfrm>
              <a:custGeom>
                <a:rect b="b" l="l" r="r" t="t"/>
                <a:pathLst>
                  <a:path extrusionOk="0" h="5970" w="9195">
                    <a:moveTo>
                      <a:pt x="9001" y="0"/>
                    </a:moveTo>
                    <a:cubicBezTo>
                      <a:pt x="5947" y="1492"/>
                      <a:pt x="3644" y="1880"/>
                      <a:pt x="2072" y="1883"/>
                    </a:cubicBezTo>
                    <a:cubicBezTo>
                      <a:pt x="1161" y="1883"/>
                      <a:pt x="494" y="1750"/>
                      <a:pt x="68" y="1625"/>
                    </a:cubicBezTo>
                    <a:lnTo>
                      <a:pt x="68" y="1625"/>
                    </a:lnTo>
                    <a:cubicBezTo>
                      <a:pt x="1" y="3268"/>
                      <a:pt x="1509" y="5038"/>
                      <a:pt x="4127" y="5969"/>
                    </a:cubicBezTo>
                    <a:cubicBezTo>
                      <a:pt x="3909" y="5788"/>
                      <a:pt x="3799" y="5675"/>
                      <a:pt x="3799" y="5675"/>
                    </a:cubicBezTo>
                    <a:lnTo>
                      <a:pt x="5119" y="3472"/>
                    </a:lnTo>
                    <a:cubicBezTo>
                      <a:pt x="5119" y="3472"/>
                      <a:pt x="6862" y="3492"/>
                      <a:pt x="9195" y="3616"/>
                    </a:cubicBezTo>
                    <a:cubicBezTo>
                      <a:pt x="8397" y="2470"/>
                      <a:pt x="8072" y="1207"/>
                      <a:pt x="9001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2"/>
              <p:cNvSpPr/>
              <p:nvPr/>
            </p:nvSpPr>
            <p:spPr>
              <a:xfrm>
                <a:off x="1085775" y="4551650"/>
                <a:ext cx="201050" cy="74600"/>
              </a:xfrm>
              <a:custGeom>
                <a:rect b="b" l="l" r="r" t="t"/>
                <a:pathLst>
                  <a:path extrusionOk="0" h="2984" w="8042">
                    <a:moveTo>
                      <a:pt x="1321" y="0"/>
                    </a:moveTo>
                    <a:lnTo>
                      <a:pt x="1" y="2203"/>
                    </a:lnTo>
                    <a:cubicBezTo>
                      <a:pt x="1" y="2203"/>
                      <a:pt x="111" y="2316"/>
                      <a:pt x="329" y="2497"/>
                    </a:cubicBezTo>
                    <a:cubicBezTo>
                      <a:pt x="372" y="2534"/>
                      <a:pt x="416" y="2574"/>
                      <a:pt x="466" y="2614"/>
                    </a:cubicBezTo>
                    <a:cubicBezTo>
                      <a:pt x="701" y="2712"/>
                      <a:pt x="955" y="2758"/>
                      <a:pt x="1201" y="2809"/>
                    </a:cubicBezTo>
                    <a:cubicBezTo>
                      <a:pt x="1539" y="2873"/>
                      <a:pt x="1885" y="2907"/>
                      <a:pt x="2230" y="2936"/>
                    </a:cubicBezTo>
                    <a:cubicBezTo>
                      <a:pt x="2722" y="2970"/>
                      <a:pt x="3218" y="2984"/>
                      <a:pt x="3711" y="2984"/>
                    </a:cubicBezTo>
                    <a:cubicBezTo>
                      <a:pt x="3908" y="2984"/>
                      <a:pt x="4106" y="2980"/>
                      <a:pt x="4304" y="2976"/>
                    </a:cubicBezTo>
                    <a:cubicBezTo>
                      <a:pt x="4994" y="2970"/>
                      <a:pt x="5689" y="2923"/>
                      <a:pt x="6379" y="2883"/>
                    </a:cubicBezTo>
                    <a:cubicBezTo>
                      <a:pt x="6932" y="2829"/>
                      <a:pt x="7488" y="2795"/>
                      <a:pt x="8041" y="2735"/>
                    </a:cubicBezTo>
                    <a:cubicBezTo>
                      <a:pt x="7143" y="2042"/>
                      <a:pt x="6091" y="1140"/>
                      <a:pt x="5397" y="144"/>
                    </a:cubicBezTo>
                    <a:cubicBezTo>
                      <a:pt x="3064" y="20"/>
                      <a:pt x="1321" y="0"/>
                      <a:pt x="1321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2"/>
              <p:cNvSpPr/>
              <p:nvPr/>
            </p:nvSpPr>
            <p:spPr>
              <a:xfrm>
                <a:off x="1167300" y="4362450"/>
                <a:ext cx="63950" cy="5125"/>
              </a:xfrm>
              <a:custGeom>
                <a:rect b="b" l="l" r="r" t="t"/>
                <a:pathLst>
                  <a:path extrusionOk="0" h="205" w="2558">
                    <a:moveTo>
                      <a:pt x="252" y="0"/>
                    </a:moveTo>
                    <a:cubicBezTo>
                      <a:pt x="168" y="0"/>
                      <a:pt x="84" y="0"/>
                      <a:pt x="1" y="3"/>
                    </a:cubicBezTo>
                    <a:cubicBezTo>
                      <a:pt x="87" y="0"/>
                      <a:pt x="170" y="0"/>
                      <a:pt x="256" y="0"/>
                    </a:cubicBezTo>
                    <a:lnTo>
                      <a:pt x="256" y="0"/>
                    </a:lnTo>
                    <a:cubicBezTo>
                      <a:pt x="1159" y="0"/>
                      <a:pt x="1932" y="84"/>
                      <a:pt x="2545" y="184"/>
                    </a:cubicBezTo>
                    <a:cubicBezTo>
                      <a:pt x="2461" y="191"/>
                      <a:pt x="2380" y="198"/>
                      <a:pt x="2296" y="205"/>
                    </a:cubicBezTo>
                    <a:lnTo>
                      <a:pt x="2304" y="205"/>
                    </a:lnTo>
                    <a:cubicBezTo>
                      <a:pt x="2391" y="198"/>
                      <a:pt x="2474" y="191"/>
                      <a:pt x="2558" y="184"/>
                    </a:cubicBezTo>
                    <a:cubicBezTo>
                      <a:pt x="1945" y="81"/>
                      <a:pt x="1170" y="0"/>
                      <a:pt x="269" y="0"/>
                    </a:cubicBezTo>
                    <a:cubicBezTo>
                      <a:pt x="264" y="0"/>
                      <a:pt x="260" y="0"/>
                      <a:pt x="256" y="0"/>
                    </a:cubicBezTo>
                    <a:lnTo>
                      <a:pt x="256" y="0"/>
                    </a:lnTo>
                    <a:cubicBezTo>
                      <a:pt x="255" y="0"/>
                      <a:pt x="254" y="0"/>
                      <a:pt x="252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2"/>
              <p:cNvSpPr/>
              <p:nvPr/>
            </p:nvSpPr>
            <p:spPr>
              <a:xfrm>
                <a:off x="1224875" y="4367050"/>
                <a:ext cx="6375" cy="525"/>
              </a:xfrm>
              <a:custGeom>
                <a:rect b="b" l="l" r="r" t="t"/>
                <a:pathLst>
                  <a:path extrusionOk="0" h="21" w="255">
                    <a:moveTo>
                      <a:pt x="255" y="0"/>
                    </a:moveTo>
                    <a:cubicBezTo>
                      <a:pt x="171" y="7"/>
                      <a:pt x="88" y="14"/>
                      <a:pt x="1" y="21"/>
                    </a:cubicBezTo>
                    <a:lnTo>
                      <a:pt x="1" y="21"/>
                    </a:lnTo>
                    <a:cubicBezTo>
                      <a:pt x="88" y="14"/>
                      <a:pt x="171" y="7"/>
                      <a:pt x="255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2"/>
              <p:cNvSpPr/>
              <p:nvPr/>
            </p:nvSpPr>
            <p:spPr>
              <a:xfrm>
                <a:off x="1224875" y="4367050"/>
                <a:ext cx="61600" cy="15700"/>
              </a:xfrm>
              <a:custGeom>
                <a:rect b="b" l="l" r="r" t="t"/>
                <a:pathLst>
                  <a:path extrusionOk="0" h="628" w="2464">
                    <a:moveTo>
                      <a:pt x="255" y="0"/>
                    </a:moveTo>
                    <a:cubicBezTo>
                      <a:pt x="171" y="7"/>
                      <a:pt x="88" y="14"/>
                      <a:pt x="1" y="21"/>
                    </a:cubicBezTo>
                    <a:cubicBezTo>
                      <a:pt x="470" y="47"/>
                      <a:pt x="878" y="115"/>
                      <a:pt x="1211" y="228"/>
                    </a:cubicBezTo>
                    <a:cubicBezTo>
                      <a:pt x="1653" y="325"/>
                      <a:pt x="2038" y="457"/>
                      <a:pt x="2296" y="627"/>
                    </a:cubicBezTo>
                    <a:lnTo>
                      <a:pt x="2464" y="587"/>
                    </a:lnTo>
                    <a:cubicBezTo>
                      <a:pt x="2320" y="463"/>
                      <a:pt x="2132" y="356"/>
                      <a:pt x="1911" y="265"/>
                    </a:cubicBezTo>
                    <a:lnTo>
                      <a:pt x="1857" y="396"/>
                    </a:lnTo>
                    <a:cubicBezTo>
                      <a:pt x="1840" y="389"/>
                      <a:pt x="1264" y="168"/>
                      <a:pt x="255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2"/>
              <p:cNvSpPr/>
              <p:nvPr/>
            </p:nvSpPr>
            <p:spPr>
              <a:xfrm>
                <a:off x="955300" y="4366800"/>
                <a:ext cx="246300" cy="116925"/>
              </a:xfrm>
              <a:custGeom>
                <a:rect b="b" l="l" r="r" t="t"/>
                <a:pathLst>
                  <a:path extrusionOk="0" h="4677" w="9852">
                    <a:moveTo>
                      <a:pt x="9832" y="7"/>
                    </a:moveTo>
                    <a:lnTo>
                      <a:pt x="9832" y="7"/>
                    </a:lnTo>
                    <a:cubicBezTo>
                      <a:pt x="9839" y="7"/>
                      <a:pt x="9845" y="7"/>
                      <a:pt x="9851" y="7"/>
                    </a:cubicBezTo>
                    <a:cubicBezTo>
                      <a:pt x="9845" y="7"/>
                      <a:pt x="9839" y="7"/>
                      <a:pt x="9832" y="7"/>
                    </a:cubicBezTo>
                    <a:close/>
                    <a:moveTo>
                      <a:pt x="9540" y="1"/>
                    </a:moveTo>
                    <a:cubicBezTo>
                      <a:pt x="9020" y="1"/>
                      <a:pt x="8555" y="34"/>
                      <a:pt x="8219" y="88"/>
                    </a:cubicBezTo>
                    <a:cubicBezTo>
                      <a:pt x="7881" y="145"/>
                      <a:pt x="7482" y="178"/>
                      <a:pt x="7059" y="212"/>
                    </a:cubicBezTo>
                    <a:cubicBezTo>
                      <a:pt x="5347" y="349"/>
                      <a:pt x="3004" y="537"/>
                      <a:pt x="655" y="2524"/>
                    </a:cubicBezTo>
                    <a:cubicBezTo>
                      <a:pt x="373" y="2762"/>
                      <a:pt x="155" y="2990"/>
                      <a:pt x="1" y="3202"/>
                    </a:cubicBezTo>
                    <a:cubicBezTo>
                      <a:pt x="1" y="3208"/>
                      <a:pt x="5" y="3211"/>
                      <a:pt x="5" y="3218"/>
                    </a:cubicBezTo>
                    <a:cubicBezTo>
                      <a:pt x="155" y="3000"/>
                      <a:pt x="376" y="2769"/>
                      <a:pt x="668" y="2524"/>
                    </a:cubicBezTo>
                    <a:cubicBezTo>
                      <a:pt x="3017" y="537"/>
                      <a:pt x="5360" y="349"/>
                      <a:pt x="7073" y="212"/>
                    </a:cubicBezTo>
                    <a:cubicBezTo>
                      <a:pt x="7495" y="178"/>
                      <a:pt x="7894" y="145"/>
                      <a:pt x="8233" y="88"/>
                    </a:cubicBezTo>
                    <a:cubicBezTo>
                      <a:pt x="8568" y="34"/>
                      <a:pt x="9041" y="4"/>
                      <a:pt x="9560" y="4"/>
                    </a:cubicBezTo>
                    <a:cubicBezTo>
                      <a:pt x="9651" y="4"/>
                      <a:pt x="9741" y="4"/>
                      <a:pt x="9832" y="7"/>
                    </a:cubicBezTo>
                    <a:lnTo>
                      <a:pt x="9832" y="7"/>
                    </a:lnTo>
                    <a:cubicBezTo>
                      <a:pt x="9735" y="4"/>
                      <a:pt x="9638" y="1"/>
                      <a:pt x="9540" y="1"/>
                    </a:cubicBezTo>
                    <a:close/>
                    <a:moveTo>
                      <a:pt x="5605" y="852"/>
                    </a:moveTo>
                    <a:cubicBezTo>
                      <a:pt x="5602" y="852"/>
                      <a:pt x="5595" y="855"/>
                      <a:pt x="5591" y="855"/>
                    </a:cubicBezTo>
                    <a:cubicBezTo>
                      <a:pt x="3507" y="1643"/>
                      <a:pt x="2250" y="3144"/>
                      <a:pt x="1674" y="4673"/>
                    </a:cubicBezTo>
                    <a:cubicBezTo>
                      <a:pt x="1674" y="4673"/>
                      <a:pt x="1677" y="4676"/>
                      <a:pt x="1680" y="4676"/>
                    </a:cubicBezTo>
                    <a:cubicBezTo>
                      <a:pt x="2260" y="3148"/>
                      <a:pt x="3517" y="1639"/>
                      <a:pt x="5605" y="852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2"/>
              <p:cNvSpPr/>
              <p:nvPr/>
            </p:nvSpPr>
            <p:spPr>
              <a:xfrm>
                <a:off x="997300" y="4372425"/>
                <a:ext cx="274100" cy="116650"/>
              </a:xfrm>
              <a:custGeom>
                <a:rect b="b" l="l" r="r" t="t"/>
                <a:pathLst>
                  <a:path extrusionOk="0" h="4666" w="10964">
                    <a:moveTo>
                      <a:pt x="8202" y="0"/>
                    </a:moveTo>
                    <a:cubicBezTo>
                      <a:pt x="7039" y="33"/>
                      <a:pt x="5580" y="245"/>
                      <a:pt x="3925" y="627"/>
                    </a:cubicBezTo>
                    <a:cubicBezTo>
                      <a:pt x="1837" y="1414"/>
                      <a:pt x="580" y="2923"/>
                      <a:pt x="0" y="4451"/>
                    </a:cubicBezTo>
                    <a:cubicBezTo>
                      <a:pt x="184" y="4528"/>
                      <a:pt x="372" y="4595"/>
                      <a:pt x="563" y="4652"/>
                    </a:cubicBezTo>
                    <a:cubicBezTo>
                      <a:pt x="718" y="4663"/>
                      <a:pt x="871" y="4666"/>
                      <a:pt x="1029" y="4666"/>
                    </a:cubicBezTo>
                    <a:cubicBezTo>
                      <a:pt x="1787" y="4666"/>
                      <a:pt x="2557" y="4575"/>
                      <a:pt x="3121" y="4408"/>
                    </a:cubicBezTo>
                    <a:lnTo>
                      <a:pt x="3298" y="4357"/>
                    </a:lnTo>
                    <a:cubicBezTo>
                      <a:pt x="4237" y="4083"/>
                      <a:pt x="6217" y="3499"/>
                      <a:pt x="7941" y="2839"/>
                    </a:cubicBezTo>
                    <a:cubicBezTo>
                      <a:pt x="7736" y="2812"/>
                      <a:pt x="7528" y="2788"/>
                      <a:pt x="7324" y="2765"/>
                    </a:cubicBezTo>
                    <a:lnTo>
                      <a:pt x="7324" y="2765"/>
                    </a:lnTo>
                    <a:cubicBezTo>
                      <a:pt x="7558" y="2775"/>
                      <a:pt x="7789" y="2788"/>
                      <a:pt x="8024" y="2805"/>
                    </a:cubicBezTo>
                    <a:cubicBezTo>
                      <a:pt x="9449" y="2256"/>
                      <a:pt x="10676" y="1649"/>
                      <a:pt x="10964" y="1123"/>
                    </a:cubicBezTo>
                    <a:cubicBezTo>
                      <a:pt x="10950" y="1113"/>
                      <a:pt x="10937" y="1106"/>
                      <a:pt x="10923" y="1096"/>
                    </a:cubicBezTo>
                    <a:lnTo>
                      <a:pt x="10719" y="1139"/>
                    </a:lnTo>
                    <a:lnTo>
                      <a:pt x="10203" y="704"/>
                    </a:lnTo>
                    <a:lnTo>
                      <a:pt x="10246" y="694"/>
                    </a:lnTo>
                    <a:cubicBezTo>
                      <a:pt x="9811" y="446"/>
                      <a:pt x="9398" y="228"/>
                      <a:pt x="9023" y="47"/>
                    </a:cubicBezTo>
                    <a:cubicBezTo>
                      <a:pt x="8748" y="20"/>
                      <a:pt x="8470" y="7"/>
                      <a:pt x="8202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2"/>
              <p:cNvSpPr/>
              <p:nvPr/>
            </p:nvSpPr>
            <p:spPr>
              <a:xfrm>
                <a:off x="1222875" y="4373575"/>
                <a:ext cx="49025" cy="26950"/>
              </a:xfrm>
              <a:custGeom>
                <a:rect b="b" l="l" r="r" t="t"/>
                <a:pathLst>
                  <a:path extrusionOk="0" h="1078" w="1961">
                    <a:moveTo>
                      <a:pt x="0" y="1"/>
                    </a:moveTo>
                    <a:lnTo>
                      <a:pt x="0" y="1"/>
                    </a:lnTo>
                    <a:cubicBezTo>
                      <a:pt x="375" y="182"/>
                      <a:pt x="788" y="400"/>
                      <a:pt x="1223" y="648"/>
                    </a:cubicBezTo>
                    <a:lnTo>
                      <a:pt x="1813" y="504"/>
                    </a:lnTo>
                    <a:cubicBezTo>
                      <a:pt x="1693" y="380"/>
                      <a:pt x="1521" y="276"/>
                      <a:pt x="1303" y="192"/>
                    </a:cubicBezTo>
                    <a:cubicBezTo>
                      <a:pt x="912" y="105"/>
                      <a:pt x="459" y="41"/>
                      <a:pt x="0" y="1"/>
                    </a:cubicBezTo>
                    <a:close/>
                    <a:moveTo>
                      <a:pt x="1961" y="1040"/>
                    </a:moveTo>
                    <a:lnTo>
                      <a:pt x="1900" y="1050"/>
                    </a:lnTo>
                    <a:cubicBezTo>
                      <a:pt x="1914" y="1060"/>
                      <a:pt x="1927" y="1067"/>
                      <a:pt x="1941" y="1077"/>
                    </a:cubicBezTo>
                    <a:cubicBezTo>
                      <a:pt x="1944" y="1077"/>
                      <a:pt x="1944" y="1073"/>
                      <a:pt x="1944" y="1073"/>
                    </a:cubicBezTo>
                    <a:cubicBezTo>
                      <a:pt x="1951" y="1060"/>
                      <a:pt x="1954" y="1050"/>
                      <a:pt x="1961" y="104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2"/>
              <p:cNvSpPr/>
              <p:nvPr/>
            </p:nvSpPr>
            <p:spPr>
              <a:xfrm>
                <a:off x="996875" y="4379450"/>
                <a:ext cx="113400" cy="38325"/>
              </a:xfrm>
              <a:custGeom>
                <a:rect b="b" l="l" r="r" t="t"/>
                <a:pathLst>
                  <a:path extrusionOk="0" h="1533" w="4536">
                    <a:moveTo>
                      <a:pt x="4508" y="1"/>
                    </a:moveTo>
                    <a:cubicBezTo>
                      <a:pt x="3845" y="142"/>
                      <a:pt x="3175" y="302"/>
                      <a:pt x="2508" y="483"/>
                    </a:cubicBezTo>
                    <a:cubicBezTo>
                      <a:pt x="1532" y="748"/>
                      <a:pt x="791" y="1059"/>
                      <a:pt x="235" y="1381"/>
                    </a:cubicBezTo>
                    <a:cubicBezTo>
                      <a:pt x="158" y="1432"/>
                      <a:pt x="78" y="1482"/>
                      <a:pt x="0" y="1532"/>
                    </a:cubicBezTo>
                    <a:cubicBezTo>
                      <a:pt x="580" y="1157"/>
                      <a:pt x="1391" y="788"/>
                      <a:pt x="2521" y="483"/>
                    </a:cubicBezTo>
                    <a:cubicBezTo>
                      <a:pt x="3191" y="302"/>
                      <a:pt x="3868" y="138"/>
                      <a:pt x="4536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2"/>
              <p:cNvSpPr/>
              <p:nvPr/>
            </p:nvSpPr>
            <p:spPr>
              <a:xfrm>
                <a:off x="1273225" y="4383800"/>
                <a:ext cx="72075" cy="23150"/>
              </a:xfrm>
              <a:custGeom>
                <a:rect b="b" l="l" r="r" t="t"/>
                <a:pathLst>
                  <a:path extrusionOk="0" h="926" w="2883">
                    <a:moveTo>
                      <a:pt x="1" y="1"/>
                    </a:moveTo>
                    <a:lnTo>
                      <a:pt x="1" y="1"/>
                    </a:lnTo>
                    <a:cubicBezTo>
                      <a:pt x="10" y="14"/>
                      <a:pt x="21" y="28"/>
                      <a:pt x="30" y="38"/>
                    </a:cubicBezTo>
                    <a:lnTo>
                      <a:pt x="64" y="31"/>
                    </a:lnTo>
                    <a:cubicBezTo>
                      <a:pt x="44" y="21"/>
                      <a:pt x="24" y="11"/>
                      <a:pt x="1" y="1"/>
                    </a:cubicBezTo>
                    <a:close/>
                    <a:moveTo>
                      <a:pt x="2883" y="38"/>
                    </a:moveTo>
                    <a:lnTo>
                      <a:pt x="1066" y="403"/>
                    </a:lnTo>
                    <a:cubicBezTo>
                      <a:pt x="1096" y="574"/>
                      <a:pt x="1076" y="752"/>
                      <a:pt x="1006" y="926"/>
                    </a:cubicBezTo>
                    <a:cubicBezTo>
                      <a:pt x="1629" y="618"/>
                      <a:pt x="2266" y="330"/>
                      <a:pt x="2883" y="38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2"/>
              <p:cNvSpPr/>
              <p:nvPr/>
            </p:nvSpPr>
            <p:spPr>
              <a:xfrm>
                <a:off x="1227125" y="4409350"/>
                <a:ext cx="61700" cy="36425"/>
              </a:xfrm>
              <a:custGeom>
                <a:rect b="b" l="l" r="r" t="t"/>
                <a:pathLst>
                  <a:path extrusionOk="0" h="1457" w="2468">
                    <a:moveTo>
                      <a:pt x="2320" y="1"/>
                    </a:moveTo>
                    <a:cubicBezTo>
                      <a:pt x="2260" y="69"/>
                      <a:pt x="2183" y="135"/>
                      <a:pt x="2099" y="202"/>
                    </a:cubicBezTo>
                    <a:cubicBezTo>
                      <a:pt x="1596" y="601"/>
                      <a:pt x="856" y="1023"/>
                      <a:pt x="1" y="1426"/>
                    </a:cubicBezTo>
                    <a:cubicBezTo>
                      <a:pt x="108" y="1436"/>
                      <a:pt x="212" y="1446"/>
                      <a:pt x="319" y="1456"/>
                    </a:cubicBezTo>
                    <a:cubicBezTo>
                      <a:pt x="969" y="933"/>
                      <a:pt x="1704" y="497"/>
                      <a:pt x="2468" y="98"/>
                    </a:cubicBezTo>
                    <a:cubicBezTo>
                      <a:pt x="2420" y="64"/>
                      <a:pt x="2371" y="35"/>
                      <a:pt x="2320" y="1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2"/>
              <p:cNvSpPr/>
              <p:nvPr/>
            </p:nvSpPr>
            <p:spPr>
              <a:xfrm>
                <a:off x="1285100" y="4394950"/>
                <a:ext cx="10350" cy="16875"/>
              </a:xfrm>
              <a:custGeom>
                <a:rect b="b" l="l" r="r" t="t"/>
                <a:pathLst>
                  <a:path extrusionOk="0" h="675" w="414">
                    <a:moveTo>
                      <a:pt x="380" y="1"/>
                    </a:moveTo>
                    <a:lnTo>
                      <a:pt x="253" y="24"/>
                    </a:lnTo>
                    <a:cubicBezTo>
                      <a:pt x="266" y="202"/>
                      <a:pt x="182" y="386"/>
                      <a:pt x="1" y="577"/>
                    </a:cubicBezTo>
                    <a:cubicBezTo>
                      <a:pt x="52" y="611"/>
                      <a:pt x="101" y="640"/>
                      <a:pt x="149" y="674"/>
                    </a:cubicBezTo>
                    <a:cubicBezTo>
                      <a:pt x="169" y="668"/>
                      <a:pt x="186" y="657"/>
                      <a:pt x="202" y="648"/>
                    </a:cubicBezTo>
                    <a:cubicBezTo>
                      <a:pt x="353" y="427"/>
                      <a:pt x="414" y="205"/>
                      <a:pt x="380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2"/>
              <p:cNvSpPr/>
              <p:nvPr/>
            </p:nvSpPr>
            <p:spPr>
              <a:xfrm>
                <a:off x="1210125" y="4403325"/>
                <a:ext cx="70475" cy="40675"/>
              </a:xfrm>
              <a:custGeom>
                <a:rect b="b" l="l" r="r" t="t"/>
                <a:pathLst>
                  <a:path extrusionOk="0" h="1627" w="2819">
                    <a:moveTo>
                      <a:pt x="2635" y="1"/>
                    </a:moveTo>
                    <a:cubicBezTo>
                      <a:pt x="2336" y="520"/>
                      <a:pt x="1278" y="1083"/>
                      <a:pt x="0" y="1606"/>
                    </a:cubicBezTo>
                    <a:cubicBezTo>
                      <a:pt x="81" y="1613"/>
                      <a:pt x="161" y="1620"/>
                      <a:pt x="245" y="1626"/>
                    </a:cubicBezTo>
                    <a:cubicBezTo>
                      <a:pt x="1230" y="1181"/>
                      <a:pt x="2095" y="715"/>
                      <a:pt x="2645" y="276"/>
                    </a:cubicBezTo>
                    <a:cubicBezTo>
                      <a:pt x="2712" y="222"/>
                      <a:pt x="2769" y="172"/>
                      <a:pt x="2819" y="121"/>
                    </a:cubicBezTo>
                    <a:cubicBezTo>
                      <a:pt x="2759" y="81"/>
                      <a:pt x="2695" y="41"/>
                      <a:pt x="2635" y="1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2"/>
              <p:cNvSpPr/>
              <p:nvPr/>
            </p:nvSpPr>
            <p:spPr>
              <a:xfrm>
                <a:off x="1275975" y="4396625"/>
                <a:ext cx="10075" cy="9750"/>
              </a:xfrm>
              <a:custGeom>
                <a:rect b="b" l="l" r="r" t="t"/>
                <a:pathLst>
                  <a:path extrusionOk="0" h="390" w="403">
                    <a:moveTo>
                      <a:pt x="403" y="1"/>
                    </a:moveTo>
                    <a:lnTo>
                      <a:pt x="78" y="68"/>
                    </a:lnTo>
                    <a:cubicBezTo>
                      <a:pt x="64" y="128"/>
                      <a:pt x="41" y="191"/>
                      <a:pt x="8" y="252"/>
                    </a:cubicBezTo>
                    <a:cubicBezTo>
                      <a:pt x="4" y="259"/>
                      <a:pt x="1" y="262"/>
                      <a:pt x="1" y="269"/>
                    </a:cubicBezTo>
                    <a:cubicBezTo>
                      <a:pt x="61" y="309"/>
                      <a:pt x="125" y="349"/>
                      <a:pt x="185" y="389"/>
                    </a:cubicBezTo>
                    <a:cubicBezTo>
                      <a:pt x="326" y="249"/>
                      <a:pt x="400" y="118"/>
                      <a:pt x="403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2"/>
              <p:cNvSpPr/>
              <p:nvPr/>
            </p:nvSpPr>
            <p:spPr>
              <a:xfrm>
                <a:off x="961425" y="4422925"/>
                <a:ext cx="28100" cy="37500"/>
              </a:xfrm>
              <a:custGeom>
                <a:rect b="b" l="l" r="r" t="t"/>
                <a:pathLst>
                  <a:path extrusionOk="0" h="1500" w="1124">
                    <a:moveTo>
                      <a:pt x="1123" y="1"/>
                    </a:moveTo>
                    <a:cubicBezTo>
                      <a:pt x="1053" y="52"/>
                      <a:pt x="986" y="101"/>
                      <a:pt x="916" y="159"/>
                    </a:cubicBezTo>
                    <a:cubicBezTo>
                      <a:pt x="315" y="665"/>
                      <a:pt x="88" y="1154"/>
                      <a:pt x="1" y="1486"/>
                    </a:cubicBezTo>
                    <a:cubicBezTo>
                      <a:pt x="4" y="1492"/>
                      <a:pt x="7" y="1496"/>
                      <a:pt x="11" y="1500"/>
                    </a:cubicBezTo>
                    <a:cubicBezTo>
                      <a:pt x="101" y="1130"/>
                      <a:pt x="369" y="567"/>
                      <a:pt x="1123" y="1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2"/>
              <p:cNvSpPr/>
              <p:nvPr/>
            </p:nvSpPr>
            <p:spPr>
              <a:xfrm>
                <a:off x="1033225" y="4444825"/>
                <a:ext cx="179525" cy="50375"/>
              </a:xfrm>
              <a:custGeom>
                <a:rect b="b" l="l" r="r" t="t"/>
                <a:pathLst>
                  <a:path extrusionOk="0" h="2015" w="7181">
                    <a:moveTo>
                      <a:pt x="6946" y="0"/>
                    </a:moveTo>
                    <a:cubicBezTo>
                      <a:pt x="5176" y="710"/>
                      <a:pt x="3028" y="1340"/>
                      <a:pt x="1922" y="1666"/>
                    </a:cubicBezTo>
                    <a:lnTo>
                      <a:pt x="1744" y="1719"/>
                    </a:lnTo>
                    <a:cubicBezTo>
                      <a:pt x="1301" y="1850"/>
                      <a:pt x="672" y="1937"/>
                      <a:pt x="1" y="1964"/>
                    </a:cubicBezTo>
                    <a:cubicBezTo>
                      <a:pt x="209" y="1997"/>
                      <a:pt x="400" y="2014"/>
                      <a:pt x="568" y="2014"/>
                    </a:cubicBezTo>
                    <a:lnTo>
                      <a:pt x="644" y="2014"/>
                    </a:lnTo>
                    <a:cubicBezTo>
                      <a:pt x="1818" y="1977"/>
                      <a:pt x="4824" y="1076"/>
                      <a:pt x="7180" y="30"/>
                    </a:cubicBezTo>
                    <a:cubicBezTo>
                      <a:pt x="7104" y="20"/>
                      <a:pt x="7026" y="10"/>
                      <a:pt x="6946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2"/>
              <p:cNvSpPr/>
              <p:nvPr/>
            </p:nvSpPr>
            <p:spPr>
              <a:xfrm>
                <a:off x="992850" y="4492325"/>
                <a:ext cx="1600" cy="7750"/>
              </a:xfrm>
              <a:custGeom>
                <a:rect b="b" l="l" r="r" t="t"/>
                <a:pathLst>
                  <a:path extrusionOk="0" h="310" w="64">
                    <a:moveTo>
                      <a:pt x="61" y="0"/>
                    </a:moveTo>
                    <a:cubicBezTo>
                      <a:pt x="34" y="101"/>
                      <a:pt x="14" y="204"/>
                      <a:pt x="0" y="309"/>
                    </a:cubicBezTo>
                    <a:lnTo>
                      <a:pt x="7" y="309"/>
                    </a:lnTo>
                    <a:cubicBezTo>
                      <a:pt x="21" y="204"/>
                      <a:pt x="37" y="104"/>
                      <a:pt x="64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2"/>
              <p:cNvSpPr/>
              <p:nvPr/>
            </p:nvSpPr>
            <p:spPr>
              <a:xfrm>
                <a:off x="993000" y="4446900"/>
                <a:ext cx="239175" cy="59700"/>
              </a:xfrm>
              <a:custGeom>
                <a:rect b="b" l="l" r="r" t="t"/>
                <a:pathLst>
                  <a:path extrusionOk="0" h="2388" w="9567">
                    <a:moveTo>
                      <a:pt x="9202" y="1"/>
                    </a:moveTo>
                    <a:cubicBezTo>
                      <a:pt x="6775" y="1124"/>
                      <a:pt x="3537" y="2102"/>
                      <a:pt x="2260" y="2146"/>
                    </a:cubicBezTo>
                    <a:lnTo>
                      <a:pt x="2173" y="2146"/>
                    </a:lnTo>
                    <a:cubicBezTo>
                      <a:pt x="1771" y="2146"/>
                      <a:pt x="1224" y="2049"/>
                      <a:pt x="672" y="1874"/>
                    </a:cubicBezTo>
                    <a:cubicBezTo>
                      <a:pt x="460" y="1865"/>
                      <a:pt x="256" y="1844"/>
                      <a:pt x="58" y="1817"/>
                    </a:cubicBezTo>
                    <a:cubicBezTo>
                      <a:pt x="31" y="1921"/>
                      <a:pt x="15" y="2021"/>
                      <a:pt x="1" y="2126"/>
                    </a:cubicBezTo>
                    <a:cubicBezTo>
                      <a:pt x="410" y="2250"/>
                      <a:pt x="1071" y="2387"/>
                      <a:pt x="1992" y="2387"/>
                    </a:cubicBezTo>
                    <a:cubicBezTo>
                      <a:pt x="3614" y="2387"/>
                      <a:pt x="6044" y="1961"/>
                      <a:pt x="9309" y="279"/>
                    </a:cubicBezTo>
                    <a:cubicBezTo>
                      <a:pt x="9379" y="212"/>
                      <a:pt x="9449" y="148"/>
                      <a:pt x="9530" y="81"/>
                    </a:cubicBezTo>
                    <a:cubicBezTo>
                      <a:pt x="9540" y="71"/>
                      <a:pt x="9553" y="61"/>
                      <a:pt x="9567" y="47"/>
                    </a:cubicBezTo>
                    <a:cubicBezTo>
                      <a:pt x="9446" y="35"/>
                      <a:pt x="9326" y="18"/>
                      <a:pt x="9202" y="1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2"/>
              <p:cNvSpPr/>
              <p:nvPr/>
            </p:nvSpPr>
            <p:spPr>
              <a:xfrm>
                <a:off x="954900" y="4460150"/>
                <a:ext cx="35875" cy="31025"/>
              </a:xfrm>
              <a:custGeom>
                <a:rect b="b" l="l" r="r" t="t"/>
                <a:pathLst>
                  <a:path extrusionOk="0" h="1241" w="1435">
                    <a:moveTo>
                      <a:pt x="4" y="0"/>
                    </a:moveTo>
                    <a:cubicBezTo>
                      <a:pt x="1" y="3"/>
                      <a:pt x="1" y="11"/>
                      <a:pt x="1" y="14"/>
                    </a:cubicBezTo>
                    <a:cubicBezTo>
                      <a:pt x="61" y="104"/>
                      <a:pt x="134" y="192"/>
                      <a:pt x="218" y="275"/>
                    </a:cubicBezTo>
                    <a:cubicBezTo>
                      <a:pt x="214" y="285"/>
                      <a:pt x="214" y="295"/>
                      <a:pt x="214" y="302"/>
                    </a:cubicBezTo>
                    <a:cubicBezTo>
                      <a:pt x="211" y="416"/>
                      <a:pt x="218" y="523"/>
                      <a:pt x="238" y="631"/>
                    </a:cubicBezTo>
                    <a:cubicBezTo>
                      <a:pt x="242" y="634"/>
                      <a:pt x="248" y="637"/>
                      <a:pt x="251" y="640"/>
                    </a:cubicBezTo>
                    <a:cubicBezTo>
                      <a:pt x="231" y="533"/>
                      <a:pt x="225" y="419"/>
                      <a:pt x="228" y="302"/>
                    </a:cubicBezTo>
                    <a:lnTo>
                      <a:pt x="228" y="275"/>
                    </a:lnTo>
                    <a:cubicBezTo>
                      <a:pt x="141" y="188"/>
                      <a:pt x="64" y="94"/>
                      <a:pt x="4" y="0"/>
                    </a:cubicBezTo>
                    <a:close/>
                    <a:moveTo>
                      <a:pt x="446" y="470"/>
                    </a:moveTo>
                    <a:lnTo>
                      <a:pt x="446" y="483"/>
                    </a:lnTo>
                    <a:cubicBezTo>
                      <a:pt x="717" y="701"/>
                      <a:pt x="1053" y="892"/>
                      <a:pt x="1411" y="1056"/>
                    </a:cubicBezTo>
                    <a:cubicBezTo>
                      <a:pt x="1417" y="1056"/>
                      <a:pt x="1427" y="1056"/>
                      <a:pt x="1434" y="1059"/>
                    </a:cubicBezTo>
                    <a:lnTo>
                      <a:pt x="1434" y="1059"/>
                    </a:lnTo>
                    <a:cubicBezTo>
                      <a:pt x="1066" y="892"/>
                      <a:pt x="720" y="694"/>
                      <a:pt x="446" y="470"/>
                    </a:cubicBezTo>
                    <a:close/>
                    <a:moveTo>
                      <a:pt x="1434" y="1059"/>
                    </a:moveTo>
                    <a:cubicBezTo>
                      <a:pt x="1434" y="1059"/>
                      <a:pt x="1434" y="1059"/>
                      <a:pt x="1435" y="1059"/>
                    </a:cubicBezTo>
                    <a:cubicBezTo>
                      <a:pt x="1434" y="1059"/>
                      <a:pt x="1434" y="1059"/>
                      <a:pt x="1434" y="1059"/>
                    </a:cubicBezTo>
                    <a:close/>
                    <a:moveTo>
                      <a:pt x="687" y="1089"/>
                    </a:moveTo>
                    <a:cubicBezTo>
                      <a:pt x="688" y="1089"/>
                      <a:pt x="689" y="1090"/>
                      <a:pt x="689" y="1090"/>
                    </a:cubicBezTo>
                    <a:lnTo>
                      <a:pt x="689" y="1090"/>
                    </a:lnTo>
                    <a:cubicBezTo>
                      <a:pt x="689" y="1089"/>
                      <a:pt x="688" y="1089"/>
                      <a:pt x="687" y="1089"/>
                    </a:cubicBezTo>
                    <a:close/>
                    <a:moveTo>
                      <a:pt x="689" y="1090"/>
                    </a:moveTo>
                    <a:cubicBezTo>
                      <a:pt x="691" y="1091"/>
                      <a:pt x="691" y="1094"/>
                      <a:pt x="694" y="1097"/>
                    </a:cubicBezTo>
                    <a:cubicBezTo>
                      <a:pt x="872" y="1154"/>
                      <a:pt x="1066" y="1200"/>
                      <a:pt x="1277" y="1240"/>
                    </a:cubicBezTo>
                    <a:cubicBezTo>
                      <a:pt x="1067" y="1200"/>
                      <a:pt x="870" y="1150"/>
                      <a:pt x="689" y="109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2"/>
              <p:cNvSpPr/>
              <p:nvPr/>
            </p:nvSpPr>
            <p:spPr>
              <a:xfrm>
                <a:off x="1180375" y="4441550"/>
                <a:ext cx="54750" cy="6550"/>
              </a:xfrm>
              <a:custGeom>
                <a:rect b="b" l="l" r="r" t="t"/>
                <a:pathLst>
                  <a:path extrusionOk="0" h="262" w="2190">
                    <a:moveTo>
                      <a:pt x="1" y="0"/>
                    </a:moveTo>
                    <a:lnTo>
                      <a:pt x="1" y="0"/>
                    </a:lnTo>
                    <a:cubicBezTo>
                      <a:pt x="205" y="23"/>
                      <a:pt x="413" y="47"/>
                      <a:pt x="618" y="74"/>
                    </a:cubicBezTo>
                    <a:cubicBezTo>
                      <a:pt x="644" y="64"/>
                      <a:pt x="675" y="51"/>
                      <a:pt x="701" y="40"/>
                    </a:cubicBezTo>
                    <a:cubicBezTo>
                      <a:pt x="466" y="23"/>
                      <a:pt x="235" y="10"/>
                      <a:pt x="1" y="0"/>
                    </a:cubicBezTo>
                    <a:close/>
                    <a:moveTo>
                      <a:pt x="1190" y="77"/>
                    </a:moveTo>
                    <a:cubicBezTo>
                      <a:pt x="1147" y="94"/>
                      <a:pt x="1103" y="111"/>
                      <a:pt x="1060" y="131"/>
                    </a:cubicBezTo>
                    <a:cubicBezTo>
                      <a:pt x="1140" y="141"/>
                      <a:pt x="1218" y="151"/>
                      <a:pt x="1294" y="161"/>
                    </a:cubicBezTo>
                    <a:cubicBezTo>
                      <a:pt x="1341" y="138"/>
                      <a:pt x="1388" y="117"/>
                      <a:pt x="1435" y="97"/>
                    </a:cubicBezTo>
                    <a:cubicBezTo>
                      <a:pt x="1351" y="91"/>
                      <a:pt x="1271" y="84"/>
                      <a:pt x="1190" y="77"/>
                    </a:cubicBezTo>
                    <a:close/>
                    <a:moveTo>
                      <a:pt x="1871" y="138"/>
                    </a:moveTo>
                    <a:cubicBezTo>
                      <a:pt x="1817" y="164"/>
                      <a:pt x="1764" y="188"/>
                      <a:pt x="1707" y="215"/>
                    </a:cubicBezTo>
                    <a:cubicBezTo>
                      <a:pt x="1831" y="232"/>
                      <a:pt x="1951" y="249"/>
                      <a:pt x="2072" y="261"/>
                    </a:cubicBezTo>
                    <a:cubicBezTo>
                      <a:pt x="2109" y="232"/>
                      <a:pt x="2149" y="201"/>
                      <a:pt x="2189" y="168"/>
                    </a:cubicBezTo>
                    <a:cubicBezTo>
                      <a:pt x="2082" y="158"/>
                      <a:pt x="1978" y="148"/>
                      <a:pt x="1871" y="138"/>
                    </a:cubicBezTo>
                    <a:close/>
                  </a:path>
                </a:pathLst>
              </a:custGeom>
              <a:solidFill>
                <a:srgbClr val="A538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2"/>
              <p:cNvSpPr/>
              <p:nvPr/>
            </p:nvSpPr>
            <p:spPr>
              <a:xfrm>
                <a:off x="945925" y="4357150"/>
                <a:ext cx="354725" cy="154800"/>
              </a:xfrm>
              <a:custGeom>
                <a:rect b="b" l="l" r="r" t="t"/>
                <a:pathLst>
                  <a:path extrusionOk="0" h="6192" w="14189">
                    <a:moveTo>
                      <a:pt x="14158" y="1469"/>
                    </a:moveTo>
                    <a:lnTo>
                      <a:pt x="13947" y="1513"/>
                    </a:lnTo>
                    <a:cubicBezTo>
                      <a:pt x="13981" y="1717"/>
                      <a:pt x="13920" y="1939"/>
                      <a:pt x="13769" y="2160"/>
                    </a:cubicBezTo>
                    <a:cubicBezTo>
                      <a:pt x="13880" y="2103"/>
                      <a:pt x="13990" y="2049"/>
                      <a:pt x="14098" y="1992"/>
                    </a:cubicBezTo>
                    <a:cubicBezTo>
                      <a:pt x="14168" y="1818"/>
                      <a:pt x="14188" y="1640"/>
                      <a:pt x="14158" y="1469"/>
                    </a:cubicBezTo>
                    <a:close/>
                    <a:moveTo>
                      <a:pt x="6560" y="890"/>
                    </a:moveTo>
                    <a:lnTo>
                      <a:pt x="6560" y="890"/>
                    </a:lnTo>
                    <a:cubicBezTo>
                      <a:pt x="6553" y="893"/>
                      <a:pt x="6549" y="893"/>
                      <a:pt x="6546" y="893"/>
                    </a:cubicBezTo>
                    <a:lnTo>
                      <a:pt x="6574" y="893"/>
                    </a:lnTo>
                    <a:cubicBezTo>
                      <a:pt x="5906" y="1030"/>
                      <a:pt x="5229" y="1194"/>
                      <a:pt x="4559" y="1375"/>
                    </a:cubicBezTo>
                    <a:cubicBezTo>
                      <a:pt x="3429" y="1680"/>
                      <a:pt x="2618" y="2049"/>
                      <a:pt x="2038" y="2424"/>
                    </a:cubicBezTo>
                    <a:cubicBezTo>
                      <a:pt x="2116" y="2374"/>
                      <a:pt x="2196" y="2324"/>
                      <a:pt x="2273" y="2273"/>
                    </a:cubicBezTo>
                    <a:lnTo>
                      <a:pt x="2273" y="2273"/>
                    </a:lnTo>
                    <a:cubicBezTo>
                      <a:pt x="2190" y="2324"/>
                      <a:pt x="2105" y="2374"/>
                      <a:pt x="2029" y="2424"/>
                    </a:cubicBezTo>
                    <a:cubicBezTo>
                      <a:pt x="3647" y="1342"/>
                      <a:pt x="5233" y="1034"/>
                      <a:pt x="6560" y="890"/>
                    </a:cubicBezTo>
                    <a:close/>
                    <a:moveTo>
                      <a:pt x="1730" y="2632"/>
                    </a:moveTo>
                    <a:cubicBezTo>
                      <a:pt x="1659" y="2686"/>
                      <a:pt x="1596" y="2736"/>
                      <a:pt x="1536" y="2790"/>
                    </a:cubicBezTo>
                    <a:cubicBezTo>
                      <a:pt x="1606" y="2732"/>
                      <a:pt x="1673" y="2683"/>
                      <a:pt x="1743" y="2632"/>
                    </a:cubicBezTo>
                    <a:lnTo>
                      <a:pt x="1743" y="2632"/>
                    </a:lnTo>
                    <a:cubicBezTo>
                      <a:pt x="989" y="3198"/>
                      <a:pt x="721" y="3761"/>
                      <a:pt x="631" y="4131"/>
                    </a:cubicBezTo>
                    <a:cubicBezTo>
                      <a:pt x="627" y="4127"/>
                      <a:pt x="624" y="4123"/>
                      <a:pt x="621" y="4117"/>
                    </a:cubicBezTo>
                    <a:cubicBezTo>
                      <a:pt x="621" y="4123"/>
                      <a:pt x="621" y="4127"/>
                      <a:pt x="617" y="4131"/>
                    </a:cubicBezTo>
                    <a:cubicBezTo>
                      <a:pt x="550" y="4047"/>
                      <a:pt x="493" y="3959"/>
                      <a:pt x="450" y="3872"/>
                    </a:cubicBezTo>
                    <a:cubicBezTo>
                      <a:pt x="607" y="3588"/>
                      <a:pt x="895" y="3306"/>
                      <a:pt x="1167" y="3074"/>
                    </a:cubicBezTo>
                    <a:cubicBezTo>
                      <a:pt x="1355" y="2917"/>
                      <a:pt x="1542" y="2769"/>
                      <a:pt x="1730" y="2632"/>
                    </a:cubicBezTo>
                    <a:close/>
                    <a:moveTo>
                      <a:pt x="363" y="4120"/>
                    </a:moveTo>
                    <a:cubicBezTo>
                      <a:pt x="423" y="4214"/>
                      <a:pt x="500" y="4308"/>
                      <a:pt x="587" y="4395"/>
                    </a:cubicBezTo>
                    <a:lnTo>
                      <a:pt x="587" y="4422"/>
                    </a:lnTo>
                    <a:cubicBezTo>
                      <a:pt x="584" y="4539"/>
                      <a:pt x="590" y="4653"/>
                      <a:pt x="610" y="4760"/>
                    </a:cubicBezTo>
                    <a:cubicBezTo>
                      <a:pt x="607" y="4757"/>
                      <a:pt x="601" y="4754"/>
                      <a:pt x="597" y="4751"/>
                    </a:cubicBezTo>
                    <a:lnTo>
                      <a:pt x="597" y="4760"/>
                    </a:lnTo>
                    <a:cubicBezTo>
                      <a:pt x="507" y="4690"/>
                      <a:pt x="433" y="4613"/>
                      <a:pt x="386" y="4526"/>
                    </a:cubicBezTo>
                    <a:cubicBezTo>
                      <a:pt x="319" y="4398"/>
                      <a:pt x="312" y="4261"/>
                      <a:pt x="349" y="4120"/>
                    </a:cubicBezTo>
                    <a:lnTo>
                      <a:pt x="349" y="4120"/>
                    </a:lnTo>
                    <a:cubicBezTo>
                      <a:pt x="352" y="4123"/>
                      <a:pt x="355" y="4131"/>
                      <a:pt x="360" y="4134"/>
                    </a:cubicBezTo>
                    <a:cubicBezTo>
                      <a:pt x="360" y="4131"/>
                      <a:pt x="360" y="4123"/>
                      <a:pt x="363" y="4120"/>
                    </a:cubicBezTo>
                    <a:close/>
                    <a:moveTo>
                      <a:pt x="805" y="4590"/>
                    </a:moveTo>
                    <a:cubicBezTo>
                      <a:pt x="1079" y="4814"/>
                      <a:pt x="1425" y="5012"/>
                      <a:pt x="1793" y="5179"/>
                    </a:cubicBezTo>
                    <a:lnTo>
                      <a:pt x="1793" y="5179"/>
                    </a:lnTo>
                    <a:cubicBezTo>
                      <a:pt x="1786" y="5176"/>
                      <a:pt x="1776" y="5176"/>
                      <a:pt x="1770" y="5176"/>
                    </a:cubicBezTo>
                    <a:cubicBezTo>
                      <a:pt x="1774" y="5176"/>
                      <a:pt x="1777" y="5176"/>
                      <a:pt x="1780" y="5179"/>
                    </a:cubicBezTo>
                    <a:cubicBezTo>
                      <a:pt x="1429" y="5119"/>
                      <a:pt x="1113" y="5036"/>
                      <a:pt x="869" y="4921"/>
                    </a:cubicBezTo>
                    <a:cubicBezTo>
                      <a:pt x="828" y="4818"/>
                      <a:pt x="802" y="4707"/>
                      <a:pt x="791" y="4590"/>
                    </a:cubicBezTo>
                    <a:lnTo>
                      <a:pt x="791" y="4590"/>
                    </a:lnTo>
                    <a:cubicBezTo>
                      <a:pt x="795" y="4596"/>
                      <a:pt x="802" y="4600"/>
                      <a:pt x="805" y="4603"/>
                    </a:cubicBezTo>
                    <a:lnTo>
                      <a:pt x="805" y="4590"/>
                    </a:lnTo>
                    <a:close/>
                    <a:moveTo>
                      <a:pt x="9047" y="1"/>
                    </a:moveTo>
                    <a:cubicBezTo>
                      <a:pt x="7374" y="8"/>
                      <a:pt x="5276" y="289"/>
                      <a:pt x="2923" y="1211"/>
                    </a:cubicBezTo>
                    <a:cubicBezTo>
                      <a:pt x="923" y="1992"/>
                      <a:pt x="1" y="2827"/>
                      <a:pt x="179" y="3695"/>
                    </a:cubicBezTo>
                    <a:cubicBezTo>
                      <a:pt x="188" y="3752"/>
                      <a:pt x="205" y="3809"/>
                      <a:pt x="225" y="3862"/>
                    </a:cubicBezTo>
                    <a:cubicBezTo>
                      <a:pt x="94" y="4143"/>
                      <a:pt x="88" y="4398"/>
                      <a:pt x="211" y="4626"/>
                    </a:cubicBezTo>
                    <a:cubicBezTo>
                      <a:pt x="306" y="4804"/>
                      <a:pt x="480" y="4952"/>
                      <a:pt x="711" y="5068"/>
                    </a:cubicBezTo>
                    <a:cubicBezTo>
                      <a:pt x="869" y="5414"/>
                      <a:pt x="1170" y="5689"/>
                      <a:pt x="1579" y="5840"/>
                    </a:cubicBezTo>
                    <a:cubicBezTo>
                      <a:pt x="1656" y="5870"/>
                      <a:pt x="1754" y="5900"/>
                      <a:pt x="1864" y="5933"/>
                    </a:cubicBezTo>
                    <a:cubicBezTo>
                      <a:pt x="2290" y="6058"/>
                      <a:pt x="2957" y="6191"/>
                      <a:pt x="3868" y="6191"/>
                    </a:cubicBezTo>
                    <a:cubicBezTo>
                      <a:pt x="5440" y="6188"/>
                      <a:pt x="7743" y="5800"/>
                      <a:pt x="10797" y="4308"/>
                    </a:cubicBezTo>
                    <a:cubicBezTo>
                      <a:pt x="10910" y="4160"/>
                      <a:pt x="11041" y="4013"/>
                      <a:pt x="11192" y="3869"/>
                    </a:cubicBezTo>
                    <a:lnTo>
                      <a:pt x="11192" y="3869"/>
                    </a:lnTo>
                    <a:cubicBezTo>
                      <a:pt x="7927" y="5551"/>
                      <a:pt x="5497" y="5977"/>
                      <a:pt x="3875" y="5977"/>
                    </a:cubicBezTo>
                    <a:cubicBezTo>
                      <a:pt x="2954" y="5977"/>
                      <a:pt x="2293" y="5840"/>
                      <a:pt x="1884" y="5716"/>
                    </a:cubicBezTo>
                    <a:lnTo>
                      <a:pt x="1877" y="5716"/>
                    </a:lnTo>
                    <a:lnTo>
                      <a:pt x="1877" y="5719"/>
                    </a:lnTo>
                    <a:cubicBezTo>
                      <a:pt x="1787" y="5692"/>
                      <a:pt x="1707" y="5665"/>
                      <a:pt x="1639" y="5639"/>
                    </a:cubicBezTo>
                    <a:cubicBezTo>
                      <a:pt x="1385" y="5545"/>
                      <a:pt x="1180" y="5397"/>
                      <a:pt x="1033" y="5209"/>
                    </a:cubicBezTo>
                    <a:cubicBezTo>
                      <a:pt x="1039" y="5209"/>
                      <a:pt x="1046" y="5213"/>
                      <a:pt x="1053" y="5217"/>
                    </a:cubicBezTo>
                    <a:cubicBezTo>
                      <a:pt x="1050" y="5214"/>
                      <a:pt x="1050" y="5211"/>
                      <a:pt x="1048" y="5210"/>
                    </a:cubicBezTo>
                    <a:lnTo>
                      <a:pt x="1048" y="5210"/>
                    </a:lnTo>
                    <a:cubicBezTo>
                      <a:pt x="1229" y="5270"/>
                      <a:pt x="1426" y="5320"/>
                      <a:pt x="1636" y="5360"/>
                    </a:cubicBezTo>
                    <a:cubicBezTo>
                      <a:pt x="1733" y="5377"/>
                      <a:pt x="1834" y="5394"/>
                      <a:pt x="1938" y="5407"/>
                    </a:cubicBezTo>
                    <a:lnTo>
                      <a:pt x="1941" y="5407"/>
                    </a:lnTo>
                    <a:cubicBezTo>
                      <a:pt x="2139" y="5434"/>
                      <a:pt x="2343" y="5455"/>
                      <a:pt x="2555" y="5464"/>
                    </a:cubicBezTo>
                    <a:cubicBezTo>
                      <a:pt x="3107" y="5639"/>
                      <a:pt x="3654" y="5736"/>
                      <a:pt x="4056" y="5736"/>
                    </a:cubicBezTo>
                    <a:lnTo>
                      <a:pt x="4143" y="5736"/>
                    </a:lnTo>
                    <a:cubicBezTo>
                      <a:pt x="5420" y="5692"/>
                      <a:pt x="8658" y="4714"/>
                      <a:pt x="11085" y="3591"/>
                    </a:cubicBezTo>
                    <a:cubicBezTo>
                      <a:pt x="11142" y="3564"/>
                      <a:pt x="11195" y="3540"/>
                      <a:pt x="11249" y="3514"/>
                    </a:cubicBezTo>
                    <a:cubicBezTo>
                      <a:pt x="12104" y="3111"/>
                      <a:pt x="12844" y="2689"/>
                      <a:pt x="13347" y="2290"/>
                    </a:cubicBezTo>
                    <a:cubicBezTo>
                      <a:pt x="13431" y="2223"/>
                      <a:pt x="13508" y="2157"/>
                      <a:pt x="13568" y="2089"/>
                    </a:cubicBezTo>
                    <a:cubicBezTo>
                      <a:pt x="13749" y="1898"/>
                      <a:pt x="13833" y="1714"/>
                      <a:pt x="13820" y="1536"/>
                    </a:cubicBezTo>
                    <a:lnTo>
                      <a:pt x="13820" y="1536"/>
                    </a:lnTo>
                    <a:lnTo>
                      <a:pt x="13605" y="1580"/>
                    </a:lnTo>
                    <a:cubicBezTo>
                      <a:pt x="13602" y="1697"/>
                      <a:pt x="13528" y="1828"/>
                      <a:pt x="13387" y="1968"/>
                    </a:cubicBezTo>
                    <a:cubicBezTo>
                      <a:pt x="13337" y="2019"/>
                      <a:pt x="13280" y="2069"/>
                      <a:pt x="13213" y="2123"/>
                    </a:cubicBezTo>
                    <a:cubicBezTo>
                      <a:pt x="12663" y="2562"/>
                      <a:pt x="11798" y="3028"/>
                      <a:pt x="10813" y="3473"/>
                    </a:cubicBezTo>
                    <a:cubicBezTo>
                      <a:pt x="10766" y="3493"/>
                      <a:pt x="10719" y="3514"/>
                      <a:pt x="10672" y="3537"/>
                    </a:cubicBezTo>
                    <a:cubicBezTo>
                      <a:pt x="8316" y="4583"/>
                      <a:pt x="5310" y="5484"/>
                      <a:pt x="4136" y="5521"/>
                    </a:cubicBezTo>
                    <a:lnTo>
                      <a:pt x="4060" y="5521"/>
                    </a:lnTo>
                    <a:cubicBezTo>
                      <a:pt x="3892" y="5521"/>
                      <a:pt x="3701" y="5504"/>
                      <a:pt x="3493" y="5471"/>
                    </a:cubicBezTo>
                    <a:cubicBezTo>
                      <a:pt x="4164" y="5444"/>
                      <a:pt x="4793" y="5357"/>
                      <a:pt x="5236" y="5226"/>
                    </a:cubicBezTo>
                    <a:lnTo>
                      <a:pt x="5414" y="5173"/>
                    </a:lnTo>
                    <a:cubicBezTo>
                      <a:pt x="6520" y="4847"/>
                      <a:pt x="8668" y="4217"/>
                      <a:pt x="10438" y="3507"/>
                    </a:cubicBezTo>
                    <a:cubicBezTo>
                      <a:pt x="10481" y="3487"/>
                      <a:pt x="10525" y="3470"/>
                      <a:pt x="10568" y="3453"/>
                    </a:cubicBezTo>
                    <a:cubicBezTo>
                      <a:pt x="11846" y="2930"/>
                      <a:pt x="12904" y="2367"/>
                      <a:pt x="13203" y="1848"/>
                    </a:cubicBezTo>
                    <a:cubicBezTo>
                      <a:pt x="13203" y="1841"/>
                      <a:pt x="13206" y="1838"/>
                      <a:pt x="13210" y="1831"/>
                    </a:cubicBezTo>
                    <a:cubicBezTo>
                      <a:pt x="13243" y="1770"/>
                      <a:pt x="13266" y="1707"/>
                      <a:pt x="13280" y="1647"/>
                    </a:cubicBezTo>
                    <a:lnTo>
                      <a:pt x="13280" y="1647"/>
                    </a:lnTo>
                    <a:lnTo>
                      <a:pt x="13039" y="1697"/>
                    </a:lnTo>
                    <a:cubicBezTo>
                      <a:pt x="13032" y="1707"/>
                      <a:pt x="13029" y="1717"/>
                      <a:pt x="13022" y="1730"/>
                    </a:cubicBezTo>
                    <a:cubicBezTo>
                      <a:pt x="13022" y="1730"/>
                      <a:pt x="13022" y="1734"/>
                      <a:pt x="13019" y="1734"/>
                    </a:cubicBezTo>
                    <a:cubicBezTo>
                      <a:pt x="12731" y="2260"/>
                      <a:pt x="11504" y="2867"/>
                      <a:pt x="10079" y="3416"/>
                    </a:cubicBezTo>
                    <a:cubicBezTo>
                      <a:pt x="10053" y="3427"/>
                      <a:pt x="10022" y="3440"/>
                      <a:pt x="9996" y="3450"/>
                    </a:cubicBezTo>
                    <a:cubicBezTo>
                      <a:pt x="8272" y="4110"/>
                      <a:pt x="6292" y="4694"/>
                      <a:pt x="5353" y="4968"/>
                    </a:cubicBezTo>
                    <a:lnTo>
                      <a:pt x="5176" y="5019"/>
                    </a:lnTo>
                    <a:cubicBezTo>
                      <a:pt x="4612" y="5186"/>
                      <a:pt x="3842" y="5277"/>
                      <a:pt x="3084" y="5277"/>
                    </a:cubicBezTo>
                    <a:cubicBezTo>
                      <a:pt x="2926" y="5277"/>
                      <a:pt x="2773" y="5274"/>
                      <a:pt x="2618" y="5263"/>
                    </a:cubicBezTo>
                    <a:cubicBezTo>
                      <a:pt x="2427" y="5206"/>
                      <a:pt x="2239" y="5139"/>
                      <a:pt x="2055" y="5062"/>
                    </a:cubicBezTo>
                    <a:cubicBezTo>
                      <a:pt x="2052" y="5062"/>
                      <a:pt x="2049" y="5059"/>
                      <a:pt x="2049" y="5059"/>
                    </a:cubicBezTo>
                    <a:cubicBezTo>
                      <a:pt x="2045" y="5059"/>
                      <a:pt x="2045" y="5062"/>
                      <a:pt x="2045" y="5062"/>
                    </a:cubicBezTo>
                    <a:cubicBezTo>
                      <a:pt x="1562" y="4864"/>
                      <a:pt x="1113" y="4613"/>
                      <a:pt x="798" y="4321"/>
                    </a:cubicBezTo>
                    <a:cubicBezTo>
                      <a:pt x="872" y="3789"/>
                      <a:pt x="1395" y="2454"/>
                      <a:pt x="4603" y="1583"/>
                    </a:cubicBezTo>
                    <a:cubicBezTo>
                      <a:pt x="5072" y="1453"/>
                      <a:pt x="5531" y="1342"/>
                      <a:pt x="5973" y="1238"/>
                    </a:cubicBezTo>
                    <a:lnTo>
                      <a:pt x="5973" y="1238"/>
                    </a:lnTo>
                    <a:cubicBezTo>
                      <a:pt x="5973" y="1238"/>
                      <a:pt x="5970" y="1241"/>
                      <a:pt x="5966" y="1241"/>
                    </a:cubicBezTo>
                    <a:cubicBezTo>
                      <a:pt x="5970" y="1241"/>
                      <a:pt x="5977" y="1238"/>
                      <a:pt x="5980" y="1238"/>
                    </a:cubicBezTo>
                    <a:cubicBezTo>
                      <a:pt x="7635" y="856"/>
                      <a:pt x="9094" y="644"/>
                      <a:pt x="10257" y="611"/>
                    </a:cubicBezTo>
                    <a:cubicBezTo>
                      <a:pt x="10525" y="618"/>
                      <a:pt x="10803" y="631"/>
                      <a:pt x="11078" y="658"/>
                    </a:cubicBezTo>
                    <a:cubicBezTo>
                      <a:pt x="11537" y="698"/>
                      <a:pt x="11990" y="762"/>
                      <a:pt x="12381" y="849"/>
                    </a:cubicBezTo>
                    <a:cubicBezTo>
                      <a:pt x="12599" y="933"/>
                      <a:pt x="12771" y="1037"/>
                      <a:pt x="12891" y="1161"/>
                    </a:cubicBezTo>
                    <a:lnTo>
                      <a:pt x="13122" y="1104"/>
                    </a:lnTo>
                    <a:cubicBezTo>
                      <a:pt x="13113" y="1094"/>
                      <a:pt x="13102" y="1080"/>
                      <a:pt x="13093" y="1067"/>
                    </a:cubicBezTo>
                    <a:lnTo>
                      <a:pt x="13093" y="1067"/>
                    </a:lnTo>
                    <a:cubicBezTo>
                      <a:pt x="13116" y="1077"/>
                      <a:pt x="13136" y="1087"/>
                      <a:pt x="13156" y="1097"/>
                    </a:cubicBezTo>
                    <a:lnTo>
                      <a:pt x="13454" y="1023"/>
                    </a:lnTo>
                    <a:cubicBezTo>
                      <a:pt x="13196" y="853"/>
                      <a:pt x="12811" y="721"/>
                      <a:pt x="12369" y="624"/>
                    </a:cubicBezTo>
                    <a:cubicBezTo>
                      <a:pt x="12036" y="511"/>
                      <a:pt x="11628" y="443"/>
                      <a:pt x="11159" y="417"/>
                    </a:cubicBezTo>
                    <a:lnTo>
                      <a:pt x="11125" y="417"/>
                    </a:lnTo>
                    <a:cubicBezTo>
                      <a:pt x="10944" y="407"/>
                      <a:pt x="10757" y="400"/>
                      <a:pt x="10559" y="400"/>
                    </a:cubicBezTo>
                    <a:lnTo>
                      <a:pt x="10485" y="400"/>
                    </a:lnTo>
                    <a:cubicBezTo>
                      <a:pt x="10398" y="396"/>
                      <a:pt x="10310" y="393"/>
                      <a:pt x="10226" y="393"/>
                    </a:cubicBezTo>
                    <a:cubicBezTo>
                      <a:pt x="10129" y="390"/>
                      <a:pt x="10033" y="390"/>
                      <a:pt x="9935" y="390"/>
                    </a:cubicBezTo>
                    <a:cubicBezTo>
                      <a:pt x="9416" y="390"/>
                      <a:pt x="8943" y="420"/>
                      <a:pt x="8608" y="474"/>
                    </a:cubicBezTo>
                    <a:cubicBezTo>
                      <a:pt x="8269" y="531"/>
                      <a:pt x="7870" y="564"/>
                      <a:pt x="7448" y="598"/>
                    </a:cubicBezTo>
                    <a:cubicBezTo>
                      <a:pt x="5735" y="735"/>
                      <a:pt x="3392" y="923"/>
                      <a:pt x="1043" y="2910"/>
                    </a:cubicBezTo>
                    <a:cubicBezTo>
                      <a:pt x="751" y="3155"/>
                      <a:pt x="530" y="3386"/>
                      <a:pt x="380" y="3604"/>
                    </a:cubicBezTo>
                    <a:cubicBezTo>
                      <a:pt x="380" y="3597"/>
                      <a:pt x="376" y="3594"/>
                      <a:pt x="376" y="3588"/>
                    </a:cubicBezTo>
                    <a:cubicBezTo>
                      <a:pt x="372" y="3594"/>
                      <a:pt x="369" y="3597"/>
                      <a:pt x="366" y="3604"/>
                    </a:cubicBezTo>
                    <a:cubicBezTo>
                      <a:pt x="262" y="2880"/>
                      <a:pt x="1167" y="2123"/>
                      <a:pt x="2987" y="1408"/>
                    </a:cubicBezTo>
                    <a:cubicBezTo>
                      <a:pt x="5233" y="534"/>
                      <a:pt x="7240" y="242"/>
                      <a:pt x="8856" y="215"/>
                    </a:cubicBezTo>
                    <a:cubicBezTo>
                      <a:pt x="8947" y="212"/>
                      <a:pt x="9033" y="212"/>
                      <a:pt x="9124" y="212"/>
                    </a:cubicBezTo>
                    <a:cubicBezTo>
                      <a:pt x="10025" y="212"/>
                      <a:pt x="10800" y="293"/>
                      <a:pt x="11413" y="396"/>
                    </a:cubicBezTo>
                    <a:cubicBezTo>
                      <a:pt x="12422" y="564"/>
                      <a:pt x="12998" y="785"/>
                      <a:pt x="13015" y="792"/>
                    </a:cubicBezTo>
                    <a:lnTo>
                      <a:pt x="13069" y="661"/>
                    </a:lnTo>
                    <a:cubicBezTo>
                      <a:pt x="13290" y="752"/>
                      <a:pt x="13478" y="859"/>
                      <a:pt x="13622" y="983"/>
                    </a:cubicBezTo>
                    <a:lnTo>
                      <a:pt x="13870" y="923"/>
                    </a:lnTo>
                    <a:cubicBezTo>
                      <a:pt x="13612" y="655"/>
                      <a:pt x="13206" y="443"/>
                      <a:pt x="12680" y="310"/>
                    </a:cubicBezTo>
                    <a:lnTo>
                      <a:pt x="12663" y="310"/>
                    </a:lnTo>
                    <a:cubicBezTo>
                      <a:pt x="12231" y="199"/>
                      <a:pt x="11718" y="138"/>
                      <a:pt x="11148" y="138"/>
                    </a:cubicBezTo>
                    <a:lnTo>
                      <a:pt x="11135" y="138"/>
                    </a:lnTo>
                    <a:cubicBezTo>
                      <a:pt x="10565" y="58"/>
                      <a:pt x="9885" y="1"/>
                      <a:pt x="91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2"/>
              <p:cNvSpPr/>
              <p:nvPr/>
            </p:nvSpPr>
            <p:spPr>
              <a:xfrm>
                <a:off x="1090975" y="4613825"/>
                <a:ext cx="273425" cy="271100"/>
              </a:xfrm>
              <a:custGeom>
                <a:rect b="b" l="l" r="r" t="t"/>
                <a:pathLst>
                  <a:path extrusionOk="0" h="10844" w="10937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58"/>
                      <a:pt x="171" y="101"/>
                      <a:pt x="262" y="138"/>
                    </a:cubicBezTo>
                    <a:cubicBezTo>
                      <a:pt x="1146" y="862"/>
                      <a:pt x="3231" y="2330"/>
                      <a:pt x="6275" y="3020"/>
                    </a:cubicBezTo>
                    <a:cubicBezTo>
                      <a:pt x="7397" y="3275"/>
                      <a:pt x="9077" y="3496"/>
                      <a:pt x="10923" y="3684"/>
                    </a:cubicBezTo>
                    <a:cubicBezTo>
                      <a:pt x="10766" y="4117"/>
                      <a:pt x="10615" y="4549"/>
                      <a:pt x="10471" y="4988"/>
                    </a:cubicBezTo>
                    <a:cubicBezTo>
                      <a:pt x="9586" y="7539"/>
                      <a:pt x="8765" y="10297"/>
                      <a:pt x="8607" y="10840"/>
                    </a:cubicBezTo>
                    <a:cubicBezTo>
                      <a:pt x="8611" y="10840"/>
                      <a:pt x="8615" y="10843"/>
                      <a:pt x="8618" y="10843"/>
                    </a:cubicBezTo>
                    <a:cubicBezTo>
                      <a:pt x="8775" y="10311"/>
                      <a:pt x="9580" y="7616"/>
                      <a:pt x="10448" y="5092"/>
                    </a:cubicBezTo>
                    <a:cubicBezTo>
                      <a:pt x="10601" y="4619"/>
                      <a:pt x="10766" y="4150"/>
                      <a:pt x="10937" y="3684"/>
                    </a:cubicBezTo>
                    <a:cubicBezTo>
                      <a:pt x="9090" y="3496"/>
                      <a:pt x="7411" y="3275"/>
                      <a:pt x="6288" y="3020"/>
                    </a:cubicBezTo>
                    <a:cubicBezTo>
                      <a:pt x="3252" y="2330"/>
                      <a:pt x="1170" y="868"/>
                      <a:pt x="278" y="144"/>
                    </a:cubicBezTo>
                    <a:cubicBezTo>
                      <a:pt x="249" y="131"/>
                      <a:pt x="215" y="115"/>
                      <a:pt x="184" y="101"/>
                    </a:cubicBezTo>
                    <a:cubicBezTo>
                      <a:pt x="121" y="70"/>
                      <a:pt x="60" y="37"/>
                      <a:pt x="0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2"/>
              <p:cNvSpPr/>
              <p:nvPr/>
            </p:nvSpPr>
            <p:spPr>
              <a:xfrm>
                <a:off x="1306400" y="4706075"/>
                <a:ext cx="93050" cy="210100"/>
              </a:xfrm>
              <a:custGeom>
                <a:rect b="b" l="l" r="r" t="t"/>
                <a:pathLst>
                  <a:path extrusionOk="0" h="8404" w="3722">
                    <a:moveTo>
                      <a:pt x="2383" y="0"/>
                    </a:moveTo>
                    <a:cubicBezTo>
                      <a:pt x="2380" y="7"/>
                      <a:pt x="2380" y="11"/>
                      <a:pt x="2377" y="17"/>
                    </a:cubicBezTo>
                    <a:cubicBezTo>
                      <a:pt x="2062" y="809"/>
                      <a:pt x="1770" y="1609"/>
                      <a:pt x="1515" y="2421"/>
                    </a:cubicBezTo>
                    <a:cubicBezTo>
                      <a:pt x="1613" y="2079"/>
                      <a:pt x="1720" y="1740"/>
                      <a:pt x="1831" y="1402"/>
                    </a:cubicBezTo>
                    <a:lnTo>
                      <a:pt x="1831" y="1402"/>
                    </a:lnTo>
                    <a:cubicBezTo>
                      <a:pt x="963" y="3926"/>
                      <a:pt x="158" y="6621"/>
                      <a:pt x="1" y="7153"/>
                    </a:cubicBezTo>
                    <a:cubicBezTo>
                      <a:pt x="1047" y="7558"/>
                      <a:pt x="2112" y="7978"/>
                      <a:pt x="3178" y="8403"/>
                    </a:cubicBezTo>
                    <a:cubicBezTo>
                      <a:pt x="2136" y="7739"/>
                      <a:pt x="1184" y="7139"/>
                      <a:pt x="1184" y="7139"/>
                    </a:cubicBezTo>
                    <a:cubicBezTo>
                      <a:pt x="1184" y="7139"/>
                      <a:pt x="1861" y="6322"/>
                      <a:pt x="2873" y="5112"/>
                    </a:cubicBezTo>
                    <a:cubicBezTo>
                      <a:pt x="2889" y="4582"/>
                      <a:pt x="2967" y="4050"/>
                      <a:pt x="3104" y="3493"/>
                    </a:cubicBezTo>
                    <a:cubicBezTo>
                      <a:pt x="3372" y="2390"/>
                      <a:pt x="3721" y="1405"/>
                      <a:pt x="3239" y="292"/>
                    </a:cubicBezTo>
                    <a:cubicBezTo>
                      <a:pt x="3208" y="218"/>
                      <a:pt x="3175" y="145"/>
                      <a:pt x="3138" y="74"/>
                    </a:cubicBezTo>
                    <a:cubicBezTo>
                      <a:pt x="2883" y="51"/>
                      <a:pt x="2632" y="24"/>
                      <a:pt x="2383" y="0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2"/>
              <p:cNvSpPr/>
              <p:nvPr/>
            </p:nvSpPr>
            <p:spPr>
              <a:xfrm>
                <a:off x="1097925" y="4617425"/>
                <a:ext cx="286925" cy="90525"/>
              </a:xfrm>
              <a:custGeom>
                <a:rect b="b" l="l" r="r" t="t"/>
                <a:pathLst>
                  <a:path extrusionOk="0" h="3621" w="11477">
                    <a:moveTo>
                      <a:pt x="0" y="0"/>
                    </a:moveTo>
                    <a:cubicBezTo>
                      <a:pt x="892" y="724"/>
                      <a:pt x="2974" y="2186"/>
                      <a:pt x="6010" y="2876"/>
                    </a:cubicBezTo>
                    <a:cubicBezTo>
                      <a:pt x="7133" y="3131"/>
                      <a:pt x="8812" y="3352"/>
                      <a:pt x="10659" y="3540"/>
                    </a:cubicBezTo>
                    <a:cubicBezTo>
                      <a:pt x="10750" y="3298"/>
                      <a:pt x="10843" y="3057"/>
                      <a:pt x="10937" y="2819"/>
                    </a:cubicBezTo>
                    <a:cubicBezTo>
                      <a:pt x="10062" y="1764"/>
                      <a:pt x="8732" y="1003"/>
                      <a:pt x="7693" y="212"/>
                    </a:cubicBezTo>
                    <a:cubicBezTo>
                      <a:pt x="7096" y="272"/>
                      <a:pt x="6496" y="305"/>
                      <a:pt x="5899" y="356"/>
                    </a:cubicBezTo>
                    <a:cubicBezTo>
                      <a:pt x="5206" y="389"/>
                      <a:pt x="4512" y="433"/>
                      <a:pt x="3818" y="433"/>
                    </a:cubicBezTo>
                    <a:cubicBezTo>
                      <a:pt x="3707" y="436"/>
                      <a:pt x="3594" y="436"/>
                      <a:pt x="3483" y="436"/>
                    </a:cubicBezTo>
                    <a:cubicBezTo>
                      <a:pt x="2900" y="436"/>
                      <a:pt x="2316" y="406"/>
                      <a:pt x="1740" y="356"/>
                    </a:cubicBezTo>
                    <a:cubicBezTo>
                      <a:pt x="1395" y="316"/>
                      <a:pt x="1049" y="276"/>
                      <a:pt x="708" y="201"/>
                    </a:cubicBezTo>
                    <a:cubicBezTo>
                      <a:pt x="473" y="148"/>
                      <a:pt x="225" y="95"/>
                      <a:pt x="0" y="0"/>
                    </a:cubicBezTo>
                    <a:close/>
                    <a:moveTo>
                      <a:pt x="10994" y="2887"/>
                    </a:moveTo>
                    <a:cubicBezTo>
                      <a:pt x="10903" y="3108"/>
                      <a:pt x="10810" y="3325"/>
                      <a:pt x="10722" y="3546"/>
                    </a:cubicBezTo>
                    <a:cubicBezTo>
                      <a:pt x="10971" y="3570"/>
                      <a:pt x="11222" y="3597"/>
                      <a:pt x="11477" y="3620"/>
                    </a:cubicBezTo>
                    <a:cubicBezTo>
                      <a:pt x="11343" y="3359"/>
                      <a:pt x="11179" y="3117"/>
                      <a:pt x="10994" y="2887"/>
                    </a:cubicBez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2"/>
              <p:cNvSpPr/>
              <p:nvPr/>
            </p:nvSpPr>
            <p:spPr>
              <a:xfrm>
                <a:off x="892725" y="4784100"/>
                <a:ext cx="1555125" cy="675475"/>
              </a:xfrm>
              <a:custGeom>
                <a:rect b="b" l="l" r="r" t="t"/>
                <a:pathLst>
                  <a:path extrusionOk="0" h="27019" w="62205">
                    <a:moveTo>
                      <a:pt x="39828" y="14214"/>
                    </a:moveTo>
                    <a:lnTo>
                      <a:pt x="39828" y="14214"/>
                    </a:lnTo>
                    <a:cubicBezTo>
                      <a:pt x="40234" y="14560"/>
                      <a:pt x="40710" y="14905"/>
                      <a:pt x="41226" y="15240"/>
                    </a:cubicBezTo>
                    <a:cubicBezTo>
                      <a:pt x="41243" y="15250"/>
                      <a:pt x="41263" y="15260"/>
                      <a:pt x="41280" y="15267"/>
                    </a:cubicBezTo>
                    <a:cubicBezTo>
                      <a:pt x="40757" y="14929"/>
                      <a:pt x="40267" y="14576"/>
                      <a:pt x="39856" y="14231"/>
                    </a:cubicBezTo>
                    <a:cubicBezTo>
                      <a:pt x="39845" y="14225"/>
                      <a:pt x="39839" y="14222"/>
                      <a:pt x="39828" y="14214"/>
                    </a:cubicBezTo>
                    <a:close/>
                    <a:moveTo>
                      <a:pt x="3553" y="0"/>
                    </a:moveTo>
                    <a:cubicBezTo>
                      <a:pt x="1264" y="0"/>
                      <a:pt x="0" y="1026"/>
                      <a:pt x="1371" y="2443"/>
                    </a:cubicBezTo>
                    <a:cubicBezTo>
                      <a:pt x="3074" y="4210"/>
                      <a:pt x="10136" y="8165"/>
                      <a:pt x="24193" y="13642"/>
                    </a:cubicBezTo>
                    <a:cubicBezTo>
                      <a:pt x="38253" y="19121"/>
                      <a:pt x="53045" y="24414"/>
                      <a:pt x="57730" y="25875"/>
                    </a:cubicBezTo>
                    <a:cubicBezTo>
                      <a:pt x="59842" y="26535"/>
                      <a:pt x="61547" y="27018"/>
                      <a:pt x="62198" y="27018"/>
                    </a:cubicBezTo>
                    <a:lnTo>
                      <a:pt x="62204" y="27018"/>
                    </a:lnTo>
                    <a:cubicBezTo>
                      <a:pt x="61547" y="27015"/>
                      <a:pt x="59848" y="26532"/>
                      <a:pt x="57743" y="25875"/>
                    </a:cubicBezTo>
                    <a:cubicBezTo>
                      <a:pt x="53058" y="24414"/>
                      <a:pt x="38267" y="19121"/>
                      <a:pt x="24207" y="13642"/>
                    </a:cubicBezTo>
                    <a:cubicBezTo>
                      <a:pt x="10145" y="8165"/>
                      <a:pt x="3087" y="4210"/>
                      <a:pt x="1385" y="2443"/>
                    </a:cubicBezTo>
                    <a:cubicBezTo>
                      <a:pt x="14" y="1026"/>
                      <a:pt x="1274" y="0"/>
                      <a:pt x="3557" y="0"/>
                    </a:cubicBezTo>
                    <a:close/>
                  </a:path>
                </a:pathLst>
              </a:custGeom>
              <a:solidFill>
                <a:srgbClr val="EDD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2"/>
              <p:cNvSpPr/>
              <p:nvPr/>
            </p:nvSpPr>
            <p:spPr>
              <a:xfrm>
                <a:off x="1889100" y="5139875"/>
                <a:ext cx="182775" cy="101425"/>
              </a:xfrm>
              <a:custGeom>
                <a:rect b="b" l="l" r="r" t="t"/>
                <a:pathLst>
                  <a:path extrusionOk="0" h="4057" w="7311">
                    <a:moveTo>
                      <a:pt x="1" y="0"/>
                    </a:moveTo>
                    <a:cubicBezTo>
                      <a:pt x="412" y="345"/>
                      <a:pt x="902" y="698"/>
                      <a:pt x="1425" y="1036"/>
                    </a:cubicBezTo>
                    <a:cubicBezTo>
                      <a:pt x="3389" y="2039"/>
                      <a:pt x="5393" y="3067"/>
                      <a:pt x="7310" y="4056"/>
                    </a:cubicBezTo>
                    <a:lnTo>
                      <a:pt x="5380" y="2327"/>
                    </a:lnTo>
                    <a:cubicBezTo>
                      <a:pt x="4747" y="2059"/>
                      <a:pt x="4116" y="1787"/>
                      <a:pt x="3483" y="1516"/>
                    </a:cubicBezTo>
                    <a:cubicBezTo>
                      <a:pt x="3077" y="1355"/>
                      <a:pt x="2668" y="1194"/>
                      <a:pt x="2266" y="1023"/>
                    </a:cubicBezTo>
                    <a:cubicBezTo>
                      <a:pt x="1515" y="704"/>
                      <a:pt x="748" y="373"/>
                      <a:pt x="1" y="0"/>
                    </a:cubicBezTo>
                    <a:close/>
                  </a:path>
                </a:pathLst>
              </a:custGeom>
              <a:solidFill>
                <a:srgbClr val="CD52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2"/>
              <p:cNvSpPr/>
              <p:nvPr/>
            </p:nvSpPr>
            <p:spPr>
              <a:xfrm>
                <a:off x="893050" y="4784100"/>
                <a:ext cx="1574325" cy="675475"/>
              </a:xfrm>
              <a:custGeom>
                <a:rect b="b" l="l" r="r" t="t"/>
                <a:pathLst>
                  <a:path extrusionOk="0" h="27019" w="62973">
                    <a:moveTo>
                      <a:pt x="3544" y="0"/>
                    </a:moveTo>
                    <a:cubicBezTo>
                      <a:pt x="1261" y="0"/>
                      <a:pt x="1" y="1026"/>
                      <a:pt x="1372" y="2443"/>
                    </a:cubicBezTo>
                    <a:cubicBezTo>
                      <a:pt x="3074" y="4210"/>
                      <a:pt x="10132" y="8165"/>
                      <a:pt x="24194" y="13642"/>
                    </a:cubicBezTo>
                    <a:cubicBezTo>
                      <a:pt x="38254" y="19121"/>
                      <a:pt x="53045" y="24414"/>
                      <a:pt x="57730" y="25875"/>
                    </a:cubicBezTo>
                    <a:cubicBezTo>
                      <a:pt x="59835" y="26532"/>
                      <a:pt x="61534" y="27015"/>
                      <a:pt x="62191" y="27018"/>
                    </a:cubicBezTo>
                    <a:cubicBezTo>
                      <a:pt x="62973" y="27015"/>
                      <a:pt x="62191" y="26294"/>
                      <a:pt x="58692" y="24294"/>
                    </a:cubicBezTo>
                    <a:cubicBezTo>
                      <a:pt x="58692" y="24294"/>
                      <a:pt x="53394" y="21514"/>
                      <a:pt x="47169" y="18304"/>
                    </a:cubicBezTo>
                    <a:lnTo>
                      <a:pt x="47152" y="18287"/>
                    </a:lnTo>
                    <a:cubicBezTo>
                      <a:pt x="45235" y="17298"/>
                      <a:pt x="43231" y="16270"/>
                      <a:pt x="41267" y="15267"/>
                    </a:cubicBezTo>
                    <a:cubicBezTo>
                      <a:pt x="41250" y="15260"/>
                      <a:pt x="41230" y="15250"/>
                      <a:pt x="41213" y="15240"/>
                    </a:cubicBezTo>
                    <a:lnTo>
                      <a:pt x="41213" y="15240"/>
                    </a:lnTo>
                    <a:cubicBezTo>
                      <a:pt x="41230" y="15250"/>
                      <a:pt x="41247" y="15260"/>
                      <a:pt x="41260" y="15270"/>
                    </a:cubicBezTo>
                    <a:cubicBezTo>
                      <a:pt x="36879" y="13038"/>
                      <a:pt x="32700" y="10940"/>
                      <a:pt x="30146" y="9747"/>
                    </a:cubicBezTo>
                    <a:cubicBezTo>
                      <a:pt x="27314" y="8423"/>
                      <a:pt x="23523" y="6818"/>
                      <a:pt x="19736" y="5299"/>
                    </a:cubicBezTo>
                    <a:cubicBezTo>
                      <a:pt x="19725" y="5293"/>
                      <a:pt x="19719" y="5289"/>
                      <a:pt x="19712" y="5282"/>
                    </a:cubicBezTo>
                    <a:cubicBezTo>
                      <a:pt x="18646" y="4857"/>
                      <a:pt x="17581" y="4437"/>
                      <a:pt x="16535" y="4032"/>
                    </a:cubicBezTo>
                    <a:cubicBezTo>
                      <a:pt x="16532" y="4032"/>
                      <a:pt x="16528" y="4029"/>
                      <a:pt x="16524" y="4029"/>
                    </a:cubicBezTo>
                    <a:lnTo>
                      <a:pt x="16524" y="4032"/>
                    </a:lnTo>
                    <a:cubicBezTo>
                      <a:pt x="11560" y="2108"/>
                      <a:pt x="7080" y="533"/>
                      <a:pt x="5374" y="191"/>
                    </a:cubicBezTo>
                    <a:cubicBezTo>
                      <a:pt x="4720" y="61"/>
                      <a:pt x="4103" y="0"/>
                      <a:pt x="35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2"/>
              <p:cNvSpPr/>
              <p:nvPr/>
            </p:nvSpPr>
            <p:spPr>
              <a:xfrm>
                <a:off x="1095575" y="4616325"/>
                <a:ext cx="277225" cy="150275"/>
              </a:xfrm>
              <a:custGeom>
                <a:rect b="b" l="l" r="r" t="t"/>
                <a:pathLst>
                  <a:path extrusionOk="0" h="6011" w="11089">
                    <a:moveTo>
                      <a:pt x="0" y="1"/>
                    </a:moveTo>
                    <a:lnTo>
                      <a:pt x="0" y="1"/>
                    </a:lnTo>
                    <a:cubicBezTo>
                      <a:pt x="31" y="15"/>
                      <a:pt x="65" y="31"/>
                      <a:pt x="94" y="44"/>
                    </a:cubicBezTo>
                    <a:cubicBezTo>
                      <a:pt x="319" y="139"/>
                      <a:pt x="567" y="192"/>
                      <a:pt x="802" y="245"/>
                    </a:cubicBezTo>
                    <a:cubicBezTo>
                      <a:pt x="1143" y="320"/>
                      <a:pt x="1489" y="360"/>
                      <a:pt x="1834" y="400"/>
                    </a:cubicBezTo>
                    <a:cubicBezTo>
                      <a:pt x="2410" y="450"/>
                      <a:pt x="2994" y="480"/>
                      <a:pt x="3577" y="480"/>
                    </a:cubicBezTo>
                    <a:cubicBezTo>
                      <a:pt x="3688" y="480"/>
                      <a:pt x="3801" y="480"/>
                      <a:pt x="3912" y="477"/>
                    </a:cubicBezTo>
                    <a:cubicBezTo>
                      <a:pt x="4606" y="477"/>
                      <a:pt x="5300" y="433"/>
                      <a:pt x="5993" y="400"/>
                    </a:cubicBezTo>
                    <a:cubicBezTo>
                      <a:pt x="6590" y="349"/>
                      <a:pt x="7190" y="316"/>
                      <a:pt x="7787" y="256"/>
                    </a:cubicBezTo>
                    <a:cubicBezTo>
                      <a:pt x="7783" y="252"/>
                      <a:pt x="7780" y="252"/>
                      <a:pt x="7780" y="249"/>
                    </a:cubicBezTo>
                    <a:cubicBezTo>
                      <a:pt x="7736" y="216"/>
                      <a:pt x="7693" y="182"/>
                      <a:pt x="7649" y="148"/>
                    </a:cubicBezTo>
                    <a:cubicBezTo>
                      <a:pt x="7096" y="208"/>
                      <a:pt x="6540" y="242"/>
                      <a:pt x="5987" y="296"/>
                    </a:cubicBezTo>
                    <a:cubicBezTo>
                      <a:pt x="5297" y="336"/>
                      <a:pt x="4602" y="383"/>
                      <a:pt x="3912" y="389"/>
                    </a:cubicBezTo>
                    <a:cubicBezTo>
                      <a:pt x="3714" y="393"/>
                      <a:pt x="3516" y="397"/>
                      <a:pt x="3319" y="397"/>
                    </a:cubicBezTo>
                    <a:cubicBezTo>
                      <a:pt x="2826" y="397"/>
                      <a:pt x="2330" y="383"/>
                      <a:pt x="1838" y="349"/>
                    </a:cubicBezTo>
                    <a:cubicBezTo>
                      <a:pt x="1493" y="320"/>
                      <a:pt x="1147" y="286"/>
                      <a:pt x="809" y="222"/>
                    </a:cubicBezTo>
                    <a:cubicBezTo>
                      <a:pt x="563" y="171"/>
                      <a:pt x="309" y="125"/>
                      <a:pt x="74" y="27"/>
                    </a:cubicBezTo>
                    <a:cubicBezTo>
                      <a:pt x="68" y="24"/>
                      <a:pt x="57" y="21"/>
                      <a:pt x="51" y="18"/>
                    </a:cubicBezTo>
                    <a:lnTo>
                      <a:pt x="51" y="18"/>
                    </a:lnTo>
                    <a:cubicBezTo>
                      <a:pt x="54" y="21"/>
                      <a:pt x="57" y="24"/>
                      <a:pt x="61" y="27"/>
                    </a:cubicBezTo>
                    <a:cubicBezTo>
                      <a:pt x="41" y="18"/>
                      <a:pt x="20" y="7"/>
                      <a:pt x="0" y="1"/>
                    </a:cubicBezTo>
                    <a:close/>
                    <a:moveTo>
                      <a:pt x="11031" y="2863"/>
                    </a:moveTo>
                    <a:cubicBezTo>
                      <a:pt x="10937" y="3101"/>
                      <a:pt x="10844" y="3342"/>
                      <a:pt x="10753" y="3584"/>
                    </a:cubicBezTo>
                    <a:cubicBezTo>
                      <a:pt x="10582" y="4050"/>
                      <a:pt x="10417" y="4519"/>
                      <a:pt x="10264" y="4992"/>
                    </a:cubicBezTo>
                    <a:cubicBezTo>
                      <a:pt x="10153" y="5330"/>
                      <a:pt x="10046" y="5669"/>
                      <a:pt x="9948" y="6011"/>
                    </a:cubicBezTo>
                    <a:cubicBezTo>
                      <a:pt x="10203" y="5199"/>
                      <a:pt x="10495" y="4399"/>
                      <a:pt x="10810" y="3607"/>
                    </a:cubicBezTo>
                    <a:cubicBezTo>
                      <a:pt x="10813" y="3601"/>
                      <a:pt x="10813" y="3597"/>
                      <a:pt x="10816" y="3590"/>
                    </a:cubicBezTo>
                    <a:cubicBezTo>
                      <a:pt x="10904" y="3369"/>
                      <a:pt x="10997" y="3152"/>
                      <a:pt x="11088" y="2931"/>
                    </a:cubicBezTo>
                    <a:cubicBezTo>
                      <a:pt x="11071" y="2906"/>
                      <a:pt x="11051" y="2883"/>
                      <a:pt x="11031" y="2863"/>
                    </a:cubicBezTo>
                    <a:close/>
                  </a:path>
                </a:pathLst>
              </a:custGeom>
              <a:solidFill>
                <a:srgbClr val="A538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2"/>
              <p:cNvSpPr/>
              <p:nvPr/>
            </p:nvSpPr>
            <p:spPr>
              <a:xfrm>
                <a:off x="1252350" y="4370225"/>
                <a:ext cx="98900" cy="30700"/>
              </a:xfrm>
              <a:custGeom>
                <a:rect b="b" l="l" r="r" t="t"/>
                <a:pathLst>
                  <a:path extrusionOk="0" h="1228" w="3956">
                    <a:moveTo>
                      <a:pt x="3241" y="1"/>
                    </a:moveTo>
                    <a:lnTo>
                      <a:pt x="3051" y="48"/>
                    </a:lnTo>
                    <a:lnTo>
                      <a:pt x="1613" y="400"/>
                    </a:lnTo>
                    <a:lnTo>
                      <a:pt x="1365" y="460"/>
                    </a:lnTo>
                    <a:lnTo>
                      <a:pt x="1197" y="500"/>
                    </a:lnTo>
                    <a:lnTo>
                      <a:pt x="899" y="574"/>
                    </a:lnTo>
                    <a:lnTo>
                      <a:pt x="865" y="581"/>
                    </a:lnTo>
                    <a:lnTo>
                      <a:pt x="634" y="638"/>
                    </a:lnTo>
                    <a:lnTo>
                      <a:pt x="44" y="782"/>
                    </a:lnTo>
                    <a:lnTo>
                      <a:pt x="1" y="792"/>
                    </a:lnTo>
                    <a:lnTo>
                      <a:pt x="517" y="1227"/>
                    </a:lnTo>
                    <a:lnTo>
                      <a:pt x="721" y="1184"/>
                    </a:lnTo>
                    <a:lnTo>
                      <a:pt x="782" y="1174"/>
                    </a:lnTo>
                    <a:lnTo>
                      <a:pt x="1023" y="1124"/>
                    </a:lnTo>
                    <a:lnTo>
                      <a:pt x="1348" y="1057"/>
                    </a:lnTo>
                    <a:lnTo>
                      <a:pt x="1563" y="1013"/>
                    </a:lnTo>
                    <a:lnTo>
                      <a:pt x="1690" y="990"/>
                    </a:lnTo>
                    <a:lnTo>
                      <a:pt x="1901" y="946"/>
                    </a:lnTo>
                    <a:lnTo>
                      <a:pt x="3718" y="581"/>
                    </a:lnTo>
                    <a:cubicBezTo>
                      <a:pt x="3798" y="540"/>
                      <a:pt x="3875" y="503"/>
                      <a:pt x="3956" y="467"/>
                    </a:cubicBezTo>
                    <a:lnTo>
                      <a:pt x="3241" y="1"/>
                    </a:lnTo>
                    <a:close/>
                  </a:path>
                </a:pathLst>
              </a:custGeom>
              <a:solidFill>
                <a:srgbClr val="D33B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2"/>
              <p:cNvSpPr/>
              <p:nvPr/>
            </p:nvSpPr>
            <p:spPr>
              <a:xfrm>
                <a:off x="706625" y="4159750"/>
                <a:ext cx="112375" cy="16700"/>
              </a:xfrm>
              <a:custGeom>
                <a:rect b="b" l="l" r="r" t="t"/>
                <a:pathLst>
                  <a:path extrusionOk="0" h="668" w="4495">
                    <a:moveTo>
                      <a:pt x="4494" y="1"/>
                    </a:moveTo>
                    <a:cubicBezTo>
                      <a:pt x="4112" y="1"/>
                      <a:pt x="3730" y="24"/>
                      <a:pt x="3351" y="50"/>
                    </a:cubicBezTo>
                    <a:cubicBezTo>
                      <a:pt x="2973" y="78"/>
                      <a:pt x="2594" y="121"/>
                      <a:pt x="2216" y="168"/>
                    </a:cubicBezTo>
                    <a:cubicBezTo>
                      <a:pt x="1837" y="222"/>
                      <a:pt x="1458" y="275"/>
                      <a:pt x="1086" y="355"/>
                    </a:cubicBezTo>
                    <a:cubicBezTo>
                      <a:pt x="731" y="429"/>
                      <a:pt x="369" y="507"/>
                      <a:pt x="33" y="654"/>
                    </a:cubicBezTo>
                    <a:cubicBezTo>
                      <a:pt x="24" y="657"/>
                      <a:pt x="10" y="664"/>
                      <a:pt x="0" y="667"/>
                    </a:cubicBezTo>
                    <a:cubicBezTo>
                      <a:pt x="10" y="667"/>
                      <a:pt x="20" y="664"/>
                      <a:pt x="33" y="661"/>
                    </a:cubicBezTo>
                    <a:lnTo>
                      <a:pt x="33" y="664"/>
                    </a:lnTo>
                    <a:cubicBezTo>
                      <a:pt x="37" y="664"/>
                      <a:pt x="37" y="661"/>
                      <a:pt x="40" y="661"/>
                    </a:cubicBezTo>
                    <a:cubicBezTo>
                      <a:pt x="392" y="577"/>
                      <a:pt x="751" y="530"/>
                      <a:pt x="1106" y="476"/>
                    </a:cubicBezTo>
                    <a:lnTo>
                      <a:pt x="2236" y="329"/>
                    </a:lnTo>
                    <a:cubicBezTo>
                      <a:pt x="2989" y="231"/>
                      <a:pt x="3744" y="134"/>
                      <a:pt x="4494" y="1"/>
                    </a:cubicBezTo>
                    <a:close/>
                  </a:path>
                </a:pathLst>
              </a:custGeom>
              <a:solidFill>
                <a:srgbClr val="5146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2"/>
              <p:cNvSpPr/>
              <p:nvPr/>
            </p:nvSpPr>
            <p:spPr>
              <a:xfrm>
                <a:off x="702525" y="4137875"/>
                <a:ext cx="119075" cy="21725"/>
              </a:xfrm>
              <a:custGeom>
                <a:rect b="b" l="l" r="r" t="t"/>
                <a:pathLst>
                  <a:path extrusionOk="0" h="869" w="4763">
                    <a:moveTo>
                      <a:pt x="4762" y="0"/>
                    </a:moveTo>
                    <a:lnTo>
                      <a:pt x="4762" y="0"/>
                    </a:lnTo>
                    <a:cubicBezTo>
                      <a:pt x="4357" y="21"/>
                      <a:pt x="3951" y="64"/>
                      <a:pt x="3549" y="108"/>
                    </a:cubicBezTo>
                    <a:cubicBezTo>
                      <a:pt x="3147" y="155"/>
                      <a:pt x="2745" y="218"/>
                      <a:pt x="2343" y="279"/>
                    </a:cubicBezTo>
                    <a:cubicBezTo>
                      <a:pt x="1944" y="353"/>
                      <a:pt x="1545" y="419"/>
                      <a:pt x="1150" y="514"/>
                    </a:cubicBezTo>
                    <a:cubicBezTo>
                      <a:pt x="805" y="597"/>
                      <a:pt x="455" y="678"/>
                      <a:pt x="127" y="812"/>
                    </a:cubicBezTo>
                    <a:cubicBezTo>
                      <a:pt x="84" y="832"/>
                      <a:pt x="44" y="848"/>
                      <a:pt x="0" y="868"/>
                    </a:cubicBezTo>
                    <a:cubicBezTo>
                      <a:pt x="20" y="862"/>
                      <a:pt x="36" y="859"/>
                      <a:pt x="56" y="855"/>
                    </a:cubicBezTo>
                    <a:cubicBezTo>
                      <a:pt x="73" y="852"/>
                      <a:pt x="93" y="845"/>
                      <a:pt x="110" y="842"/>
                    </a:cubicBezTo>
                    <a:cubicBezTo>
                      <a:pt x="463" y="755"/>
                      <a:pt x="817" y="698"/>
                      <a:pt x="1173" y="637"/>
                    </a:cubicBezTo>
                    <a:lnTo>
                      <a:pt x="2369" y="440"/>
                    </a:lnTo>
                    <a:lnTo>
                      <a:pt x="3566" y="232"/>
                    </a:lnTo>
                    <a:cubicBezTo>
                      <a:pt x="3965" y="161"/>
                      <a:pt x="4364" y="88"/>
                      <a:pt x="4762" y="0"/>
                    </a:cubicBezTo>
                    <a:close/>
                  </a:path>
                </a:pathLst>
              </a:custGeom>
              <a:solidFill>
                <a:srgbClr val="5146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97" name="Google Shape;2297;p22"/>
          <p:cNvSpPr/>
          <p:nvPr/>
        </p:nvSpPr>
        <p:spPr>
          <a:xfrm rot="5400000">
            <a:off x="2933850" y="2252052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22"/>
          <p:cNvSpPr/>
          <p:nvPr/>
        </p:nvSpPr>
        <p:spPr>
          <a:xfrm rot="5400000">
            <a:off x="2933850" y="1371249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22"/>
          <p:cNvSpPr/>
          <p:nvPr/>
        </p:nvSpPr>
        <p:spPr>
          <a:xfrm rot="5400000">
            <a:off x="2933850" y="485551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22"/>
          <p:cNvSpPr/>
          <p:nvPr/>
        </p:nvSpPr>
        <p:spPr>
          <a:xfrm rot="5400000">
            <a:off x="2933850" y="3137750"/>
            <a:ext cx="637800" cy="256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22"/>
          <p:cNvSpPr/>
          <p:nvPr/>
        </p:nvSpPr>
        <p:spPr>
          <a:xfrm rot="-5400000">
            <a:off x="895500" y="1895199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22"/>
          <p:cNvSpPr/>
          <p:nvPr/>
        </p:nvSpPr>
        <p:spPr>
          <a:xfrm rot="-5400000">
            <a:off x="895500" y="2776002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22"/>
          <p:cNvSpPr/>
          <p:nvPr/>
        </p:nvSpPr>
        <p:spPr>
          <a:xfrm rot="-5400000">
            <a:off x="895500" y="3661700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22"/>
          <p:cNvSpPr/>
          <p:nvPr/>
        </p:nvSpPr>
        <p:spPr>
          <a:xfrm rot="-5400000">
            <a:off x="895500" y="1009501"/>
            <a:ext cx="637800" cy="151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2"/>
          <p:cNvSpPr txBox="1"/>
          <p:nvPr/>
        </p:nvSpPr>
        <p:spPr>
          <a:xfrm flipH="1">
            <a:off x="1971525" y="1457525"/>
            <a:ext cx="263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Top 5 popular words of “</a:t>
            </a:r>
            <a:r>
              <a:rPr lang="en" sz="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marvelstudios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” are “mcu, wandavision, falcon, winter and soldier. Top 5 of “</a:t>
            </a:r>
            <a:r>
              <a:rPr lang="en" sz="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DC_Cinematic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” are “discussion, snyder, zsji, humor and league.  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22"/>
          <p:cNvSpPr txBox="1"/>
          <p:nvPr/>
        </p:nvSpPr>
        <p:spPr>
          <a:xfrm flipH="1">
            <a:off x="1971525" y="2343250"/>
            <a:ext cx="263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EDA, I found the abnormal popular words of “DC_Cinematic”. So in the step of gathering the data, we need to check the form of source and try to understand it.</a:t>
            </a:r>
            <a:endParaRPr sz="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22"/>
          <p:cNvSpPr txBox="1"/>
          <p:nvPr/>
        </p:nvSpPr>
        <p:spPr>
          <a:xfrm flipH="1">
            <a:off x="1971525" y="3228950"/>
            <a:ext cx="263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model (TF-IDF) can predict with good accuracy to classify the subreddit. 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22"/>
          <p:cNvSpPr txBox="1"/>
          <p:nvPr/>
        </p:nvSpPr>
        <p:spPr>
          <a:xfrm flipH="1">
            <a:off x="1971525" y="4114675"/>
            <a:ext cx="263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Can apply to use in real working to classify text from chat or Email.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22"/>
          <p:cNvSpPr txBox="1"/>
          <p:nvPr/>
        </p:nvSpPr>
        <p:spPr>
          <a:xfrm>
            <a:off x="752475" y="4228825"/>
            <a:ext cx="92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0" name="Google Shape;2310;p22"/>
          <p:cNvSpPr txBox="1"/>
          <p:nvPr/>
        </p:nvSpPr>
        <p:spPr>
          <a:xfrm>
            <a:off x="752475" y="2457375"/>
            <a:ext cx="92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#2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1" name="Google Shape;2311;p22"/>
          <p:cNvSpPr txBox="1"/>
          <p:nvPr/>
        </p:nvSpPr>
        <p:spPr>
          <a:xfrm>
            <a:off x="752475" y="3343125"/>
            <a:ext cx="92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#3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2" name="Google Shape;2312;p22"/>
          <p:cNvSpPr txBox="1"/>
          <p:nvPr/>
        </p:nvSpPr>
        <p:spPr>
          <a:xfrm>
            <a:off x="752475" y="1571625"/>
            <a:ext cx="9285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Contents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1108" name="Google Shape;1108;p14"/>
          <p:cNvGrpSpPr/>
          <p:nvPr/>
        </p:nvGrpSpPr>
        <p:grpSpPr>
          <a:xfrm>
            <a:off x="2589839" y="995760"/>
            <a:ext cx="3964321" cy="4512875"/>
            <a:chOff x="2589839" y="995760"/>
            <a:chExt cx="3964321" cy="4512875"/>
          </a:xfrm>
        </p:grpSpPr>
        <p:grpSp>
          <p:nvGrpSpPr>
            <p:cNvPr id="1109" name="Google Shape;1109;p14"/>
            <p:cNvGrpSpPr/>
            <p:nvPr/>
          </p:nvGrpSpPr>
          <p:grpSpPr>
            <a:xfrm>
              <a:off x="2685933" y="995760"/>
              <a:ext cx="3152024" cy="3151987"/>
              <a:chOff x="238125" y="1580050"/>
              <a:chExt cx="2165000" cy="2164975"/>
            </a:xfrm>
          </p:grpSpPr>
          <p:sp>
            <p:nvSpPr>
              <p:cNvPr id="1110" name="Google Shape;1110;p14"/>
              <p:cNvSpPr/>
              <p:nvPr/>
            </p:nvSpPr>
            <p:spPr>
              <a:xfrm>
                <a:off x="1705400" y="1656475"/>
                <a:ext cx="1675" cy="2075"/>
              </a:xfrm>
              <a:custGeom>
                <a:rect b="b" l="l" r="r" t="t"/>
                <a:pathLst>
                  <a:path extrusionOk="0" h="83" w="67">
                    <a:moveTo>
                      <a:pt x="34" y="0"/>
                    </a:moveTo>
                    <a:lnTo>
                      <a:pt x="17" y="16"/>
                    </a:lnTo>
                    <a:lnTo>
                      <a:pt x="1" y="33"/>
                    </a:lnTo>
                    <a:lnTo>
                      <a:pt x="17" y="66"/>
                    </a:lnTo>
                    <a:lnTo>
                      <a:pt x="34" y="82"/>
                    </a:lnTo>
                    <a:lnTo>
                      <a:pt x="66" y="66"/>
                    </a:lnTo>
                    <a:lnTo>
                      <a:pt x="66" y="49"/>
                    </a:lnTo>
                    <a:lnTo>
                      <a:pt x="66" y="1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1778950" y="1730000"/>
                <a:ext cx="9075" cy="9075"/>
              </a:xfrm>
              <a:custGeom>
                <a:rect b="b" l="l" r="r" t="t"/>
                <a:pathLst>
                  <a:path extrusionOk="0" h="363" w="363">
                    <a:moveTo>
                      <a:pt x="181" y="1"/>
                    </a:moveTo>
                    <a:lnTo>
                      <a:pt x="116" y="17"/>
                    </a:lnTo>
                    <a:lnTo>
                      <a:pt x="50" y="50"/>
                    </a:lnTo>
                    <a:lnTo>
                      <a:pt x="17" y="116"/>
                    </a:lnTo>
                    <a:lnTo>
                      <a:pt x="1" y="182"/>
                    </a:lnTo>
                    <a:lnTo>
                      <a:pt x="17" y="247"/>
                    </a:lnTo>
                    <a:lnTo>
                      <a:pt x="50" y="313"/>
                    </a:lnTo>
                    <a:lnTo>
                      <a:pt x="116" y="346"/>
                    </a:lnTo>
                    <a:lnTo>
                      <a:pt x="181" y="363"/>
                    </a:lnTo>
                    <a:lnTo>
                      <a:pt x="247" y="346"/>
                    </a:lnTo>
                    <a:lnTo>
                      <a:pt x="313" y="313"/>
                    </a:lnTo>
                    <a:lnTo>
                      <a:pt x="346" y="247"/>
                    </a:lnTo>
                    <a:lnTo>
                      <a:pt x="362" y="182"/>
                    </a:lnTo>
                    <a:lnTo>
                      <a:pt x="346" y="116"/>
                    </a:lnTo>
                    <a:lnTo>
                      <a:pt x="313" y="50"/>
                    </a:lnTo>
                    <a:lnTo>
                      <a:pt x="247" y="17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1853725" y="180480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15" y="0"/>
                    </a:moveTo>
                    <a:lnTo>
                      <a:pt x="165" y="17"/>
                    </a:lnTo>
                    <a:lnTo>
                      <a:pt x="116" y="50"/>
                    </a:lnTo>
                    <a:lnTo>
                      <a:pt x="83" y="82"/>
                    </a:lnTo>
                    <a:lnTo>
                      <a:pt x="34" y="132"/>
                    </a:lnTo>
                    <a:lnTo>
                      <a:pt x="17" y="181"/>
                    </a:lnTo>
                    <a:lnTo>
                      <a:pt x="1" y="230"/>
                    </a:lnTo>
                    <a:lnTo>
                      <a:pt x="1" y="280"/>
                    </a:lnTo>
                    <a:lnTo>
                      <a:pt x="1" y="329"/>
                    </a:lnTo>
                    <a:lnTo>
                      <a:pt x="17" y="378"/>
                    </a:lnTo>
                    <a:lnTo>
                      <a:pt x="34" y="428"/>
                    </a:lnTo>
                    <a:lnTo>
                      <a:pt x="83" y="477"/>
                    </a:lnTo>
                    <a:lnTo>
                      <a:pt x="116" y="510"/>
                    </a:lnTo>
                    <a:lnTo>
                      <a:pt x="165" y="543"/>
                    </a:lnTo>
                    <a:lnTo>
                      <a:pt x="215" y="559"/>
                    </a:lnTo>
                    <a:lnTo>
                      <a:pt x="330" y="559"/>
                    </a:lnTo>
                    <a:lnTo>
                      <a:pt x="379" y="543"/>
                    </a:lnTo>
                    <a:lnTo>
                      <a:pt x="428" y="510"/>
                    </a:lnTo>
                    <a:lnTo>
                      <a:pt x="478" y="477"/>
                    </a:lnTo>
                    <a:lnTo>
                      <a:pt x="510" y="428"/>
                    </a:lnTo>
                    <a:lnTo>
                      <a:pt x="527" y="378"/>
                    </a:lnTo>
                    <a:lnTo>
                      <a:pt x="543" y="329"/>
                    </a:lnTo>
                    <a:lnTo>
                      <a:pt x="560" y="280"/>
                    </a:lnTo>
                    <a:lnTo>
                      <a:pt x="543" y="230"/>
                    </a:lnTo>
                    <a:lnTo>
                      <a:pt x="527" y="181"/>
                    </a:lnTo>
                    <a:lnTo>
                      <a:pt x="510" y="132"/>
                    </a:lnTo>
                    <a:lnTo>
                      <a:pt x="478" y="82"/>
                    </a:lnTo>
                    <a:lnTo>
                      <a:pt x="428" y="50"/>
                    </a:lnTo>
                    <a:lnTo>
                      <a:pt x="379" y="17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1928925" y="1879975"/>
                <a:ext cx="17700" cy="17700"/>
              </a:xfrm>
              <a:custGeom>
                <a:rect b="b" l="l" r="r" t="t"/>
                <a:pathLst>
                  <a:path extrusionOk="0" h="708" w="708">
                    <a:moveTo>
                      <a:pt x="346" y="1"/>
                    </a:moveTo>
                    <a:lnTo>
                      <a:pt x="280" y="17"/>
                    </a:lnTo>
                    <a:lnTo>
                      <a:pt x="214" y="34"/>
                    </a:lnTo>
                    <a:lnTo>
                      <a:pt x="165" y="67"/>
                    </a:lnTo>
                    <a:lnTo>
                      <a:pt x="99" y="116"/>
                    </a:lnTo>
                    <a:lnTo>
                      <a:pt x="50" y="165"/>
                    </a:lnTo>
                    <a:lnTo>
                      <a:pt x="17" y="231"/>
                    </a:lnTo>
                    <a:lnTo>
                      <a:pt x="1" y="297"/>
                    </a:lnTo>
                    <a:lnTo>
                      <a:pt x="1" y="363"/>
                    </a:lnTo>
                    <a:lnTo>
                      <a:pt x="1" y="428"/>
                    </a:lnTo>
                    <a:lnTo>
                      <a:pt x="17" y="494"/>
                    </a:lnTo>
                    <a:lnTo>
                      <a:pt x="50" y="543"/>
                    </a:lnTo>
                    <a:lnTo>
                      <a:pt x="99" y="609"/>
                    </a:lnTo>
                    <a:lnTo>
                      <a:pt x="165" y="658"/>
                    </a:lnTo>
                    <a:lnTo>
                      <a:pt x="214" y="691"/>
                    </a:lnTo>
                    <a:lnTo>
                      <a:pt x="280" y="708"/>
                    </a:lnTo>
                    <a:lnTo>
                      <a:pt x="412" y="708"/>
                    </a:lnTo>
                    <a:lnTo>
                      <a:pt x="477" y="691"/>
                    </a:lnTo>
                    <a:lnTo>
                      <a:pt x="543" y="658"/>
                    </a:lnTo>
                    <a:lnTo>
                      <a:pt x="592" y="609"/>
                    </a:lnTo>
                    <a:lnTo>
                      <a:pt x="642" y="543"/>
                    </a:lnTo>
                    <a:lnTo>
                      <a:pt x="675" y="494"/>
                    </a:lnTo>
                    <a:lnTo>
                      <a:pt x="691" y="428"/>
                    </a:lnTo>
                    <a:lnTo>
                      <a:pt x="707" y="363"/>
                    </a:lnTo>
                    <a:lnTo>
                      <a:pt x="691" y="297"/>
                    </a:lnTo>
                    <a:lnTo>
                      <a:pt x="675" y="231"/>
                    </a:lnTo>
                    <a:lnTo>
                      <a:pt x="642" y="165"/>
                    </a:lnTo>
                    <a:lnTo>
                      <a:pt x="592" y="116"/>
                    </a:lnTo>
                    <a:lnTo>
                      <a:pt x="543" y="67"/>
                    </a:lnTo>
                    <a:lnTo>
                      <a:pt x="477" y="34"/>
                    </a:lnTo>
                    <a:lnTo>
                      <a:pt x="412" y="17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2005350" y="1956825"/>
                <a:ext cx="18925" cy="18500"/>
              </a:xfrm>
              <a:custGeom>
                <a:rect b="b" l="l" r="r" t="t"/>
                <a:pathLst>
                  <a:path extrusionOk="0" h="740" w="757">
                    <a:moveTo>
                      <a:pt x="313" y="0"/>
                    </a:moveTo>
                    <a:lnTo>
                      <a:pt x="231" y="17"/>
                    </a:lnTo>
                    <a:lnTo>
                      <a:pt x="165" y="50"/>
                    </a:lnTo>
                    <a:lnTo>
                      <a:pt x="116" y="99"/>
                    </a:lnTo>
                    <a:lnTo>
                      <a:pt x="66" y="165"/>
                    </a:lnTo>
                    <a:lnTo>
                      <a:pt x="34" y="230"/>
                    </a:lnTo>
                    <a:lnTo>
                      <a:pt x="17" y="296"/>
                    </a:lnTo>
                    <a:lnTo>
                      <a:pt x="1" y="362"/>
                    </a:lnTo>
                    <a:lnTo>
                      <a:pt x="17" y="444"/>
                    </a:lnTo>
                    <a:lnTo>
                      <a:pt x="34" y="510"/>
                    </a:lnTo>
                    <a:lnTo>
                      <a:pt x="66" y="576"/>
                    </a:lnTo>
                    <a:lnTo>
                      <a:pt x="116" y="641"/>
                    </a:lnTo>
                    <a:lnTo>
                      <a:pt x="165" y="674"/>
                    </a:lnTo>
                    <a:lnTo>
                      <a:pt x="231" y="724"/>
                    </a:lnTo>
                    <a:lnTo>
                      <a:pt x="313" y="740"/>
                    </a:lnTo>
                    <a:lnTo>
                      <a:pt x="444" y="740"/>
                    </a:lnTo>
                    <a:lnTo>
                      <a:pt x="527" y="707"/>
                    </a:lnTo>
                    <a:lnTo>
                      <a:pt x="592" y="674"/>
                    </a:lnTo>
                    <a:lnTo>
                      <a:pt x="642" y="641"/>
                    </a:lnTo>
                    <a:lnTo>
                      <a:pt x="691" y="576"/>
                    </a:lnTo>
                    <a:lnTo>
                      <a:pt x="724" y="510"/>
                    </a:lnTo>
                    <a:lnTo>
                      <a:pt x="740" y="444"/>
                    </a:lnTo>
                    <a:lnTo>
                      <a:pt x="757" y="362"/>
                    </a:lnTo>
                    <a:lnTo>
                      <a:pt x="740" y="296"/>
                    </a:lnTo>
                    <a:lnTo>
                      <a:pt x="724" y="230"/>
                    </a:lnTo>
                    <a:lnTo>
                      <a:pt x="691" y="165"/>
                    </a:lnTo>
                    <a:lnTo>
                      <a:pt x="642" y="99"/>
                    </a:lnTo>
                    <a:lnTo>
                      <a:pt x="592" y="50"/>
                    </a:lnTo>
                    <a:lnTo>
                      <a:pt x="527" y="17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2083025" y="2034075"/>
                <a:ext cx="18100" cy="18100"/>
              </a:xfrm>
              <a:custGeom>
                <a:rect b="b" l="l" r="r" t="t"/>
                <a:pathLst>
                  <a:path extrusionOk="0" h="724" w="724">
                    <a:moveTo>
                      <a:pt x="296" y="0"/>
                    </a:moveTo>
                    <a:lnTo>
                      <a:pt x="214" y="33"/>
                    </a:lnTo>
                    <a:lnTo>
                      <a:pt x="164" y="66"/>
                    </a:lnTo>
                    <a:lnTo>
                      <a:pt x="99" y="115"/>
                    </a:lnTo>
                    <a:lnTo>
                      <a:pt x="49" y="165"/>
                    </a:lnTo>
                    <a:lnTo>
                      <a:pt x="16" y="230"/>
                    </a:lnTo>
                    <a:lnTo>
                      <a:pt x="0" y="296"/>
                    </a:lnTo>
                    <a:lnTo>
                      <a:pt x="0" y="362"/>
                    </a:lnTo>
                    <a:lnTo>
                      <a:pt x="0" y="428"/>
                    </a:lnTo>
                    <a:lnTo>
                      <a:pt x="16" y="510"/>
                    </a:lnTo>
                    <a:lnTo>
                      <a:pt x="49" y="559"/>
                    </a:lnTo>
                    <a:lnTo>
                      <a:pt x="99" y="625"/>
                    </a:lnTo>
                    <a:lnTo>
                      <a:pt x="164" y="674"/>
                    </a:lnTo>
                    <a:lnTo>
                      <a:pt x="214" y="707"/>
                    </a:lnTo>
                    <a:lnTo>
                      <a:pt x="296" y="723"/>
                    </a:lnTo>
                    <a:lnTo>
                      <a:pt x="427" y="723"/>
                    </a:lnTo>
                    <a:lnTo>
                      <a:pt x="493" y="707"/>
                    </a:lnTo>
                    <a:lnTo>
                      <a:pt x="559" y="674"/>
                    </a:lnTo>
                    <a:lnTo>
                      <a:pt x="608" y="625"/>
                    </a:lnTo>
                    <a:lnTo>
                      <a:pt x="657" y="559"/>
                    </a:lnTo>
                    <a:lnTo>
                      <a:pt x="690" y="493"/>
                    </a:lnTo>
                    <a:lnTo>
                      <a:pt x="707" y="428"/>
                    </a:lnTo>
                    <a:lnTo>
                      <a:pt x="723" y="362"/>
                    </a:lnTo>
                    <a:lnTo>
                      <a:pt x="707" y="296"/>
                    </a:lnTo>
                    <a:lnTo>
                      <a:pt x="690" y="230"/>
                    </a:lnTo>
                    <a:lnTo>
                      <a:pt x="657" y="165"/>
                    </a:lnTo>
                    <a:lnTo>
                      <a:pt x="608" y="115"/>
                    </a:lnTo>
                    <a:lnTo>
                      <a:pt x="559" y="66"/>
                    </a:lnTo>
                    <a:lnTo>
                      <a:pt x="493" y="33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2161075" y="2112550"/>
                <a:ext cx="16050" cy="15625"/>
              </a:xfrm>
              <a:custGeom>
                <a:rect b="b" l="l" r="r" t="t"/>
                <a:pathLst>
                  <a:path extrusionOk="0" h="625" w="642">
                    <a:moveTo>
                      <a:pt x="264" y="0"/>
                    </a:moveTo>
                    <a:lnTo>
                      <a:pt x="198" y="17"/>
                    </a:lnTo>
                    <a:lnTo>
                      <a:pt x="149" y="50"/>
                    </a:lnTo>
                    <a:lnTo>
                      <a:pt x="99" y="83"/>
                    </a:lnTo>
                    <a:lnTo>
                      <a:pt x="67" y="132"/>
                    </a:lnTo>
                    <a:lnTo>
                      <a:pt x="34" y="198"/>
                    </a:lnTo>
                    <a:lnTo>
                      <a:pt x="17" y="247"/>
                    </a:lnTo>
                    <a:lnTo>
                      <a:pt x="1" y="313"/>
                    </a:lnTo>
                    <a:lnTo>
                      <a:pt x="17" y="378"/>
                    </a:lnTo>
                    <a:lnTo>
                      <a:pt x="34" y="428"/>
                    </a:lnTo>
                    <a:lnTo>
                      <a:pt x="67" y="477"/>
                    </a:lnTo>
                    <a:lnTo>
                      <a:pt x="99" y="526"/>
                    </a:lnTo>
                    <a:lnTo>
                      <a:pt x="149" y="576"/>
                    </a:lnTo>
                    <a:lnTo>
                      <a:pt x="198" y="609"/>
                    </a:lnTo>
                    <a:lnTo>
                      <a:pt x="264" y="625"/>
                    </a:lnTo>
                    <a:lnTo>
                      <a:pt x="379" y="625"/>
                    </a:lnTo>
                    <a:lnTo>
                      <a:pt x="445" y="609"/>
                    </a:lnTo>
                    <a:lnTo>
                      <a:pt x="494" y="576"/>
                    </a:lnTo>
                    <a:lnTo>
                      <a:pt x="543" y="526"/>
                    </a:lnTo>
                    <a:lnTo>
                      <a:pt x="576" y="477"/>
                    </a:lnTo>
                    <a:lnTo>
                      <a:pt x="609" y="428"/>
                    </a:lnTo>
                    <a:lnTo>
                      <a:pt x="625" y="362"/>
                    </a:lnTo>
                    <a:lnTo>
                      <a:pt x="642" y="313"/>
                    </a:lnTo>
                    <a:lnTo>
                      <a:pt x="625" y="247"/>
                    </a:lnTo>
                    <a:lnTo>
                      <a:pt x="609" y="198"/>
                    </a:lnTo>
                    <a:lnTo>
                      <a:pt x="576" y="132"/>
                    </a:lnTo>
                    <a:lnTo>
                      <a:pt x="543" y="83"/>
                    </a:lnTo>
                    <a:lnTo>
                      <a:pt x="494" y="50"/>
                    </a:lnTo>
                    <a:lnTo>
                      <a:pt x="445" y="17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2240800" y="2191850"/>
                <a:ext cx="10700" cy="11125"/>
              </a:xfrm>
              <a:custGeom>
                <a:rect b="b" l="l" r="r" t="t"/>
                <a:pathLst>
                  <a:path extrusionOk="0" h="445" w="428">
                    <a:moveTo>
                      <a:pt x="214" y="0"/>
                    </a:moveTo>
                    <a:lnTo>
                      <a:pt x="132" y="17"/>
                    </a:lnTo>
                    <a:lnTo>
                      <a:pt x="66" y="66"/>
                    </a:lnTo>
                    <a:lnTo>
                      <a:pt x="17" y="148"/>
                    </a:lnTo>
                    <a:lnTo>
                      <a:pt x="0" y="231"/>
                    </a:lnTo>
                    <a:lnTo>
                      <a:pt x="17" y="313"/>
                    </a:lnTo>
                    <a:lnTo>
                      <a:pt x="66" y="378"/>
                    </a:lnTo>
                    <a:lnTo>
                      <a:pt x="132" y="428"/>
                    </a:lnTo>
                    <a:lnTo>
                      <a:pt x="214" y="444"/>
                    </a:lnTo>
                    <a:lnTo>
                      <a:pt x="296" y="428"/>
                    </a:lnTo>
                    <a:lnTo>
                      <a:pt x="378" y="378"/>
                    </a:lnTo>
                    <a:lnTo>
                      <a:pt x="411" y="313"/>
                    </a:lnTo>
                    <a:lnTo>
                      <a:pt x="428" y="231"/>
                    </a:lnTo>
                    <a:lnTo>
                      <a:pt x="411" y="148"/>
                    </a:lnTo>
                    <a:lnTo>
                      <a:pt x="378" y="66"/>
                    </a:lnTo>
                    <a:lnTo>
                      <a:pt x="296" y="17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2321325" y="2272375"/>
                <a:ext cx="4150" cy="4150"/>
              </a:xfrm>
              <a:custGeom>
                <a:rect b="b" l="l" r="r" t="t"/>
                <a:pathLst>
                  <a:path extrusionOk="0" h="166" w="166">
                    <a:moveTo>
                      <a:pt x="83" y="1"/>
                    </a:moveTo>
                    <a:lnTo>
                      <a:pt x="50" y="17"/>
                    </a:lnTo>
                    <a:lnTo>
                      <a:pt x="17" y="34"/>
                    </a:lnTo>
                    <a:lnTo>
                      <a:pt x="1" y="50"/>
                    </a:lnTo>
                    <a:lnTo>
                      <a:pt x="1" y="83"/>
                    </a:lnTo>
                    <a:lnTo>
                      <a:pt x="1" y="116"/>
                    </a:lnTo>
                    <a:lnTo>
                      <a:pt x="17" y="149"/>
                    </a:lnTo>
                    <a:lnTo>
                      <a:pt x="50" y="165"/>
                    </a:lnTo>
                    <a:lnTo>
                      <a:pt x="116" y="165"/>
                    </a:lnTo>
                    <a:lnTo>
                      <a:pt x="149" y="149"/>
                    </a:lnTo>
                    <a:lnTo>
                      <a:pt x="165" y="116"/>
                    </a:lnTo>
                    <a:lnTo>
                      <a:pt x="165" y="83"/>
                    </a:lnTo>
                    <a:lnTo>
                      <a:pt x="165" y="50"/>
                    </a:lnTo>
                    <a:lnTo>
                      <a:pt x="149" y="34"/>
                    </a:lnTo>
                    <a:lnTo>
                      <a:pt x="116" y="1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1547200" y="1652775"/>
                <a:ext cx="9475" cy="9475"/>
              </a:xfrm>
              <a:custGeom>
                <a:rect b="b" l="l" r="r" t="t"/>
                <a:pathLst>
                  <a:path extrusionOk="0" h="379" w="379">
                    <a:moveTo>
                      <a:pt x="198" y="0"/>
                    </a:moveTo>
                    <a:lnTo>
                      <a:pt x="116" y="17"/>
                    </a:lnTo>
                    <a:lnTo>
                      <a:pt x="50" y="49"/>
                    </a:lnTo>
                    <a:lnTo>
                      <a:pt x="17" y="115"/>
                    </a:lnTo>
                    <a:lnTo>
                      <a:pt x="1" y="197"/>
                    </a:lnTo>
                    <a:lnTo>
                      <a:pt x="17" y="263"/>
                    </a:lnTo>
                    <a:lnTo>
                      <a:pt x="50" y="329"/>
                    </a:lnTo>
                    <a:lnTo>
                      <a:pt x="116" y="362"/>
                    </a:lnTo>
                    <a:lnTo>
                      <a:pt x="198" y="378"/>
                    </a:lnTo>
                    <a:lnTo>
                      <a:pt x="264" y="362"/>
                    </a:lnTo>
                    <a:lnTo>
                      <a:pt x="330" y="329"/>
                    </a:lnTo>
                    <a:lnTo>
                      <a:pt x="379" y="263"/>
                    </a:lnTo>
                    <a:lnTo>
                      <a:pt x="379" y="197"/>
                    </a:lnTo>
                    <a:lnTo>
                      <a:pt x="379" y="115"/>
                    </a:lnTo>
                    <a:lnTo>
                      <a:pt x="330" y="49"/>
                    </a:lnTo>
                    <a:lnTo>
                      <a:pt x="264" y="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1619950" y="1725075"/>
                <a:ext cx="18500" cy="18925"/>
              </a:xfrm>
              <a:custGeom>
                <a:rect b="b" l="l" r="r" t="t"/>
                <a:pathLst>
                  <a:path extrusionOk="0" h="757" w="740">
                    <a:moveTo>
                      <a:pt x="362" y="1"/>
                    </a:moveTo>
                    <a:lnTo>
                      <a:pt x="296" y="17"/>
                    </a:lnTo>
                    <a:lnTo>
                      <a:pt x="230" y="34"/>
                    </a:lnTo>
                    <a:lnTo>
                      <a:pt x="164" y="66"/>
                    </a:lnTo>
                    <a:lnTo>
                      <a:pt x="99" y="116"/>
                    </a:lnTo>
                    <a:lnTo>
                      <a:pt x="49" y="182"/>
                    </a:lnTo>
                    <a:lnTo>
                      <a:pt x="16" y="247"/>
                    </a:lnTo>
                    <a:lnTo>
                      <a:pt x="0" y="313"/>
                    </a:lnTo>
                    <a:lnTo>
                      <a:pt x="0" y="379"/>
                    </a:lnTo>
                    <a:lnTo>
                      <a:pt x="0" y="461"/>
                    </a:lnTo>
                    <a:lnTo>
                      <a:pt x="16" y="527"/>
                    </a:lnTo>
                    <a:lnTo>
                      <a:pt x="49" y="592"/>
                    </a:lnTo>
                    <a:lnTo>
                      <a:pt x="99" y="642"/>
                    </a:lnTo>
                    <a:lnTo>
                      <a:pt x="164" y="691"/>
                    </a:lnTo>
                    <a:lnTo>
                      <a:pt x="230" y="724"/>
                    </a:lnTo>
                    <a:lnTo>
                      <a:pt x="296" y="757"/>
                    </a:lnTo>
                    <a:lnTo>
                      <a:pt x="444" y="757"/>
                    </a:lnTo>
                    <a:lnTo>
                      <a:pt x="510" y="724"/>
                    </a:lnTo>
                    <a:lnTo>
                      <a:pt x="575" y="691"/>
                    </a:lnTo>
                    <a:lnTo>
                      <a:pt x="641" y="642"/>
                    </a:lnTo>
                    <a:lnTo>
                      <a:pt x="674" y="592"/>
                    </a:lnTo>
                    <a:lnTo>
                      <a:pt x="723" y="527"/>
                    </a:lnTo>
                    <a:lnTo>
                      <a:pt x="740" y="461"/>
                    </a:lnTo>
                    <a:lnTo>
                      <a:pt x="740" y="379"/>
                    </a:lnTo>
                    <a:lnTo>
                      <a:pt x="740" y="313"/>
                    </a:lnTo>
                    <a:lnTo>
                      <a:pt x="723" y="247"/>
                    </a:lnTo>
                    <a:lnTo>
                      <a:pt x="674" y="182"/>
                    </a:lnTo>
                    <a:lnTo>
                      <a:pt x="641" y="116"/>
                    </a:lnTo>
                    <a:lnTo>
                      <a:pt x="575" y="66"/>
                    </a:lnTo>
                    <a:lnTo>
                      <a:pt x="510" y="34"/>
                    </a:lnTo>
                    <a:lnTo>
                      <a:pt x="444" y="17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4"/>
              <p:cNvSpPr/>
              <p:nvPr/>
            </p:nvSpPr>
            <p:spPr>
              <a:xfrm>
                <a:off x="1692675" y="1798225"/>
                <a:ext cx="27125" cy="27125"/>
              </a:xfrm>
              <a:custGeom>
                <a:rect b="b" l="l" r="r" t="t"/>
                <a:pathLst>
                  <a:path extrusionOk="0" h="1085" w="1085">
                    <a:moveTo>
                      <a:pt x="444" y="0"/>
                    </a:moveTo>
                    <a:lnTo>
                      <a:pt x="345" y="33"/>
                    </a:lnTo>
                    <a:lnTo>
                      <a:pt x="247" y="82"/>
                    </a:lnTo>
                    <a:lnTo>
                      <a:pt x="165" y="148"/>
                    </a:lnTo>
                    <a:lnTo>
                      <a:pt x="82" y="247"/>
                    </a:lnTo>
                    <a:lnTo>
                      <a:pt x="33" y="329"/>
                    </a:lnTo>
                    <a:lnTo>
                      <a:pt x="17" y="444"/>
                    </a:lnTo>
                    <a:lnTo>
                      <a:pt x="0" y="543"/>
                    </a:lnTo>
                    <a:lnTo>
                      <a:pt x="17" y="641"/>
                    </a:lnTo>
                    <a:lnTo>
                      <a:pt x="33" y="740"/>
                    </a:lnTo>
                    <a:lnTo>
                      <a:pt x="82" y="838"/>
                    </a:lnTo>
                    <a:lnTo>
                      <a:pt x="165" y="921"/>
                    </a:lnTo>
                    <a:lnTo>
                      <a:pt x="247" y="1003"/>
                    </a:lnTo>
                    <a:lnTo>
                      <a:pt x="345" y="1052"/>
                    </a:lnTo>
                    <a:lnTo>
                      <a:pt x="444" y="1085"/>
                    </a:lnTo>
                    <a:lnTo>
                      <a:pt x="641" y="1085"/>
                    </a:lnTo>
                    <a:lnTo>
                      <a:pt x="756" y="1052"/>
                    </a:lnTo>
                    <a:lnTo>
                      <a:pt x="838" y="1003"/>
                    </a:lnTo>
                    <a:lnTo>
                      <a:pt x="937" y="921"/>
                    </a:lnTo>
                    <a:lnTo>
                      <a:pt x="1003" y="838"/>
                    </a:lnTo>
                    <a:lnTo>
                      <a:pt x="1052" y="740"/>
                    </a:lnTo>
                    <a:lnTo>
                      <a:pt x="1085" y="641"/>
                    </a:lnTo>
                    <a:lnTo>
                      <a:pt x="1085" y="543"/>
                    </a:lnTo>
                    <a:lnTo>
                      <a:pt x="1085" y="444"/>
                    </a:lnTo>
                    <a:lnTo>
                      <a:pt x="1052" y="345"/>
                    </a:lnTo>
                    <a:lnTo>
                      <a:pt x="1003" y="247"/>
                    </a:lnTo>
                    <a:lnTo>
                      <a:pt x="937" y="165"/>
                    </a:lnTo>
                    <a:lnTo>
                      <a:pt x="838" y="82"/>
                    </a:lnTo>
                    <a:lnTo>
                      <a:pt x="756" y="33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1767050" y="1872600"/>
                <a:ext cx="32875" cy="32475"/>
              </a:xfrm>
              <a:custGeom>
                <a:rect b="b" l="l" r="r" t="t"/>
                <a:pathLst>
                  <a:path extrusionOk="0" h="1299" w="1315">
                    <a:moveTo>
                      <a:pt x="657" y="0"/>
                    </a:moveTo>
                    <a:lnTo>
                      <a:pt x="526" y="17"/>
                    </a:lnTo>
                    <a:lnTo>
                      <a:pt x="411" y="49"/>
                    </a:lnTo>
                    <a:lnTo>
                      <a:pt x="296" y="99"/>
                    </a:lnTo>
                    <a:lnTo>
                      <a:pt x="197" y="197"/>
                    </a:lnTo>
                    <a:lnTo>
                      <a:pt x="115" y="296"/>
                    </a:lnTo>
                    <a:lnTo>
                      <a:pt x="49" y="411"/>
                    </a:lnTo>
                    <a:lnTo>
                      <a:pt x="16" y="526"/>
                    </a:lnTo>
                    <a:lnTo>
                      <a:pt x="0" y="658"/>
                    </a:lnTo>
                    <a:lnTo>
                      <a:pt x="16" y="773"/>
                    </a:lnTo>
                    <a:lnTo>
                      <a:pt x="49" y="904"/>
                    </a:lnTo>
                    <a:lnTo>
                      <a:pt x="115" y="1019"/>
                    </a:lnTo>
                    <a:lnTo>
                      <a:pt x="197" y="1118"/>
                    </a:lnTo>
                    <a:lnTo>
                      <a:pt x="296" y="1200"/>
                    </a:lnTo>
                    <a:lnTo>
                      <a:pt x="411" y="1266"/>
                    </a:lnTo>
                    <a:lnTo>
                      <a:pt x="526" y="1298"/>
                    </a:lnTo>
                    <a:lnTo>
                      <a:pt x="772" y="1298"/>
                    </a:lnTo>
                    <a:lnTo>
                      <a:pt x="904" y="1266"/>
                    </a:lnTo>
                    <a:lnTo>
                      <a:pt x="1019" y="1200"/>
                    </a:lnTo>
                    <a:lnTo>
                      <a:pt x="1118" y="1118"/>
                    </a:lnTo>
                    <a:lnTo>
                      <a:pt x="1200" y="1019"/>
                    </a:lnTo>
                    <a:lnTo>
                      <a:pt x="1266" y="904"/>
                    </a:lnTo>
                    <a:lnTo>
                      <a:pt x="1298" y="773"/>
                    </a:lnTo>
                    <a:lnTo>
                      <a:pt x="1315" y="658"/>
                    </a:lnTo>
                    <a:lnTo>
                      <a:pt x="1298" y="526"/>
                    </a:lnTo>
                    <a:lnTo>
                      <a:pt x="1266" y="411"/>
                    </a:lnTo>
                    <a:lnTo>
                      <a:pt x="1200" y="296"/>
                    </a:lnTo>
                    <a:lnTo>
                      <a:pt x="1118" y="197"/>
                    </a:lnTo>
                    <a:lnTo>
                      <a:pt x="1019" y="99"/>
                    </a:lnTo>
                    <a:lnTo>
                      <a:pt x="904" y="49"/>
                    </a:lnTo>
                    <a:lnTo>
                      <a:pt x="772" y="1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1842225" y="1947775"/>
                <a:ext cx="36600" cy="36600"/>
              </a:xfrm>
              <a:custGeom>
                <a:rect b="b" l="l" r="r" t="t"/>
                <a:pathLst>
                  <a:path extrusionOk="0" h="1464" w="1464">
                    <a:moveTo>
                      <a:pt x="740" y="1"/>
                    </a:moveTo>
                    <a:lnTo>
                      <a:pt x="592" y="17"/>
                    </a:lnTo>
                    <a:lnTo>
                      <a:pt x="461" y="50"/>
                    </a:lnTo>
                    <a:lnTo>
                      <a:pt x="329" y="116"/>
                    </a:lnTo>
                    <a:lnTo>
                      <a:pt x="214" y="214"/>
                    </a:lnTo>
                    <a:lnTo>
                      <a:pt x="132" y="329"/>
                    </a:lnTo>
                    <a:lnTo>
                      <a:pt x="66" y="461"/>
                    </a:lnTo>
                    <a:lnTo>
                      <a:pt x="17" y="592"/>
                    </a:lnTo>
                    <a:lnTo>
                      <a:pt x="1" y="724"/>
                    </a:lnTo>
                    <a:lnTo>
                      <a:pt x="17" y="872"/>
                    </a:lnTo>
                    <a:lnTo>
                      <a:pt x="66" y="1003"/>
                    </a:lnTo>
                    <a:lnTo>
                      <a:pt x="132" y="1135"/>
                    </a:lnTo>
                    <a:lnTo>
                      <a:pt x="214" y="1250"/>
                    </a:lnTo>
                    <a:lnTo>
                      <a:pt x="329" y="1332"/>
                    </a:lnTo>
                    <a:lnTo>
                      <a:pt x="461" y="1398"/>
                    </a:lnTo>
                    <a:lnTo>
                      <a:pt x="592" y="1447"/>
                    </a:lnTo>
                    <a:lnTo>
                      <a:pt x="740" y="1464"/>
                    </a:lnTo>
                    <a:lnTo>
                      <a:pt x="872" y="1447"/>
                    </a:lnTo>
                    <a:lnTo>
                      <a:pt x="1003" y="1398"/>
                    </a:lnTo>
                    <a:lnTo>
                      <a:pt x="1135" y="1332"/>
                    </a:lnTo>
                    <a:lnTo>
                      <a:pt x="1250" y="1250"/>
                    </a:lnTo>
                    <a:lnTo>
                      <a:pt x="1332" y="1135"/>
                    </a:lnTo>
                    <a:lnTo>
                      <a:pt x="1398" y="1003"/>
                    </a:lnTo>
                    <a:lnTo>
                      <a:pt x="1447" y="872"/>
                    </a:lnTo>
                    <a:lnTo>
                      <a:pt x="1464" y="724"/>
                    </a:lnTo>
                    <a:lnTo>
                      <a:pt x="1447" y="592"/>
                    </a:lnTo>
                    <a:lnTo>
                      <a:pt x="1414" y="461"/>
                    </a:lnTo>
                    <a:lnTo>
                      <a:pt x="1332" y="329"/>
                    </a:lnTo>
                    <a:lnTo>
                      <a:pt x="1250" y="214"/>
                    </a:lnTo>
                    <a:lnTo>
                      <a:pt x="1135" y="132"/>
                    </a:lnTo>
                    <a:lnTo>
                      <a:pt x="1003" y="50"/>
                    </a:lnTo>
                    <a:lnTo>
                      <a:pt x="872" y="17"/>
                    </a:lnTo>
                    <a:lnTo>
                      <a:pt x="74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1918650" y="202420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7" y="1"/>
                    </a:moveTo>
                    <a:lnTo>
                      <a:pt x="609" y="17"/>
                    </a:lnTo>
                    <a:lnTo>
                      <a:pt x="477" y="50"/>
                    </a:lnTo>
                    <a:lnTo>
                      <a:pt x="346" y="116"/>
                    </a:lnTo>
                    <a:lnTo>
                      <a:pt x="231" y="214"/>
                    </a:lnTo>
                    <a:lnTo>
                      <a:pt x="132" y="346"/>
                    </a:lnTo>
                    <a:lnTo>
                      <a:pt x="50" y="477"/>
                    </a:lnTo>
                    <a:lnTo>
                      <a:pt x="17" y="609"/>
                    </a:lnTo>
                    <a:lnTo>
                      <a:pt x="1" y="757"/>
                    </a:lnTo>
                    <a:lnTo>
                      <a:pt x="17" y="905"/>
                    </a:lnTo>
                    <a:lnTo>
                      <a:pt x="50" y="1053"/>
                    </a:lnTo>
                    <a:lnTo>
                      <a:pt x="132" y="1184"/>
                    </a:lnTo>
                    <a:lnTo>
                      <a:pt x="214" y="1299"/>
                    </a:lnTo>
                    <a:lnTo>
                      <a:pt x="346" y="1398"/>
                    </a:lnTo>
                    <a:lnTo>
                      <a:pt x="477" y="1464"/>
                    </a:lnTo>
                    <a:lnTo>
                      <a:pt x="609" y="1513"/>
                    </a:lnTo>
                    <a:lnTo>
                      <a:pt x="757" y="1529"/>
                    </a:lnTo>
                    <a:lnTo>
                      <a:pt x="905" y="1513"/>
                    </a:lnTo>
                    <a:lnTo>
                      <a:pt x="1053" y="1464"/>
                    </a:lnTo>
                    <a:lnTo>
                      <a:pt x="1184" y="1398"/>
                    </a:lnTo>
                    <a:lnTo>
                      <a:pt x="1299" y="1299"/>
                    </a:lnTo>
                    <a:lnTo>
                      <a:pt x="1398" y="1184"/>
                    </a:lnTo>
                    <a:lnTo>
                      <a:pt x="1464" y="1053"/>
                    </a:lnTo>
                    <a:lnTo>
                      <a:pt x="1513" y="905"/>
                    </a:lnTo>
                    <a:lnTo>
                      <a:pt x="1529" y="757"/>
                    </a:lnTo>
                    <a:lnTo>
                      <a:pt x="1513" y="609"/>
                    </a:lnTo>
                    <a:lnTo>
                      <a:pt x="1464" y="477"/>
                    </a:lnTo>
                    <a:lnTo>
                      <a:pt x="1398" y="346"/>
                    </a:lnTo>
                    <a:lnTo>
                      <a:pt x="1299" y="214"/>
                    </a:lnTo>
                    <a:lnTo>
                      <a:pt x="1184" y="116"/>
                    </a:lnTo>
                    <a:lnTo>
                      <a:pt x="1053" y="50"/>
                    </a:lnTo>
                    <a:lnTo>
                      <a:pt x="905" y="17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1996325" y="2101875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40" y="0"/>
                    </a:moveTo>
                    <a:lnTo>
                      <a:pt x="592" y="17"/>
                    </a:lnTo>
                    <a:lnTo>
                      <a:pt x="460" y="49"/>
                    </a:lnTo>
                    <a:lnTo>
                      <a:pt x="329" y="115"/>
                    </a:lnTo>
                    <a:lnTo>
                      <a:pt x="214" y="214"/>
                    </a:lnTo>
                    <a:lnTo>
                      <a:pt x="115" y="329"/>
                    </a:lnTo>
                    <a:lnTo>
                      <a:pt x="49" y="460"/>
                    </a:lnTo>
                    <a:lnTo>
                      <a:pt x="17" y="592"/>
                    </a:lnTo>
                    <a:lnTo>
                      <a:pt x="0" y="740"/>
                    </a:lnTo>
                    <a:lnTo>
                      <a:pt x="17" y="871"/>
                    </a:lnTo>
                    <a:lnTo>
                      <a:pt x="49" y="1019"/>
                    </a:lnTo>
                    <a:lnTo>
                      <a:pt x="115" y="1151"/>
                    </a:lnTo>
                    <a:lnTo>
                      <a:pt x="214" y="1266"/>
                    </a:lnTo>
                    <a:lnTo>
                      <a:pt x="329" y="1348"/>
                    </a:lnTo>
                    <a:lnTo>
                      <a:pt x="460" y="1430"/>
                    </a:lnTo>
                    <a:lnTo>
                      <a:pt x="592" y="1463"/>
                    </a:lnTo>
                    <a:lnTo>
                      <a:pt x="740" y="1479"/>
                    </a:lnTo>
                    <a:lnTo>
                      <a:pt x="888" y="1463"/>
                    </a:lnTo>
                    <a:lnTo>
                      <a:pt x="1019" y="1414"/>
                    </a:lnTo>
                    <a:lnTo>
                      <a:pt x="1151" y="1348"/>
                    </a:lnTo>
                    <a:lnTo>
                      <a:pt x="1266" y="1266"/>
                    </a:lnTo>
                    <a:lnTo>
                      <a:pt x="1364" y="1151"/>
                    </a:lnTo>
                    <a:lnTo>
                      <a:pt x="1430" y="1019"/>
                    </a:lnTo>
                    <a:lnTo>
                      <a:pt x="1463" y="871"/>
                    </a:lnTo>
                    <a:lnTo>
                      <a:pt x="1479" y="740"/>
                    </a:lnTo>
                    <a:lnTo>
                      <a:pt x="1463" y="592"/>
                    </a:lnTo>
                    <a:lnTo>
                      <a:pt x="1430" y="460"/>
                    </a:lnTo>
                    <a:lnTo>
                      <a:pt x="1364" y="329"/>
                    </a:lnTo>
                    <a:lnTo>
                      <a:pt x="1266" y="214"/>
                    </a:lnTo>
                    <a:lnTo>
                      <a:pt x="1151" y="115"/>
                    </a:lnTo>
                    <a:lnTo>
                      <a:pt x="1019" y="49"/>
                    </a:lnTo>
                    <a:lnTo>
                      <a:pt x="888" y="17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4"/>
              <p:cNvSpPr/>
              <p:nvPr/>
            </p:nvSpPr>
            <p:spPr>
              <a:xfrm>
                <a:off x="2074800" y="2180350"/>
                <a:ext cx="34525" cy="34525"/>
              </a:xfrm>
              <a:custGeom>
                <a:rect b="b" l="l" r="r" t="t"/>
                <a:pathLst>
                  <a:path extrusionOk="0" h="1381" w="1381">
                    <a:moveTo>
                      <a:pt x="559" y="0"/>
                    </a:moveTo>
                    <a:lnTo>
                      <a:pt x="428" y="50"/>
                    </a:lnTo>
                    <a:lnTo>
                      <a:pt x="313" y="115"/>
                    </a:lnTo>
                    <a:lnTo>
                      <a:pt x="198" y="198"/>
                    </a:lnTo>
                    <a:lnTo>
                      <a:pt x="115" y="313"/>
                    </a:lnTo>
                    <a:lnTo>
                      <a:pt x="50" y="428"/>
                    </a:lnTo>
                    <a:lnTo>
                      <a:pt x="17" y="559"/>
                    </a:lnTo>
                    <a:lnTo>
                      <a:pt x="0" y="691"/>
                    </a:lnTo>
                    <a:lnTo>
                      <a:pt x="17" y="822"/>
                    </a:lnTo>
                    <a:lnTo>
                      <a:pt x="50" y="937"/>
                    </a:lnTo>
                    <a:lnTo>
                      <a:pt x="115" y="1069"/>
                    </a:lnTo>
                    <a:lnTo>
                      <a:pt x="198" y="1167"/>
                    </a:lnTo>
                    <a:lnTo>
                      <a:pt x="313" y="1266"/>
                    </a:lnTo>
                    <a:lnTo>
                      <a:pt x="428" y="1315"/>
                    </a:lnTo>
                    <a:lnTo>
                      <a:pt x="559" y="1364"/>
                    </a:lnTo>
                    <a:lnTo>
                      <a:pt x="691" y="1381"/>
                    </a:lnTo>
                    <a:lnTo>
                      <a:pt x="822" y="1364"/>
                    </a:lnTo>
                    <a:lnTo>
                      <a:pt x="954" y="1315"/>
                    </a:lnTo>
                    <a:lnTo>
                      <a:pt x="1069" y="1266"/>
                    </a:lnTo>
                    <a:lnTo>
                      <a:pt x="1167" y="1167"/>
                    </a:lnTo>
                    <a:lnTo>
                      <a:pt x="1266" y="1069"/>
                    </a:lnTo>
                    <a:lnTo>
                      <a:pt x="1332" y="937"/>
                    </a:lnTo>
                    <a:lnTo>
                      <a:pt x="1364" y="822"/>
                    </a:lnTo>
                    <a:lnTo>
                      <a:pt x="1381" y="691"/>
                    </a:lnTo>
                    <a:lnTo>
                      <a:pt x="1364" y="559"/>
                    </a:lnTo>
                    <a:lnTo>
                      <a:pt x="1332" y="428"/>
                    </a:lnTo>
                    <a:lnTo>
                      <a:pt x="1266" y="313"/>
                    </a:lnTo>
                    <a:lnTo>
                      <a:pt x="1167" y="198"/>
                    </a:lnTo>
                    <a:lnTo>
                      <a:pt x="1069" y="115"/>
                    </a:lnTo>
                    <a:lnTo>
                      <a:pt x="954" y="50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4"/>
              <p:cNvSpPr/>
              <p:nvPr/>
            </p:nvSpPr>
            <p:spPr>
              <a:xfrm>
                <a:off x="2154500" y="2260050"/>
                <a:ext cx="29200" cy="29200"/>
              </a:xfrm>
              <a:custGeom>
                <a:rect b="b" l="l" r="r" t="t"/>
                <a:pathLst>
                  <a:path extrusionOk="0" h="1168" w="1168">
                    <a:moveTo>
                      <a:pt x="576" y="1"/>
                    </a:moveTo>
                    <a:lnTo>
                      <a:pt x="477" y="17"/>
                    </a:lnTo>
                    <a:lnTo>
                      <a:pt x="362" y="50"/>
                    </a:lnTo>
                    <a:lnTo>
                      <a:pt x="264" y="99"/>
                    </a:lnTo>
                    <a:lnTo>
                      <a:pt x="165" y="165"/>
                    </a:lnTo>
                    <a:lnTo>
                      <a:pt x="99" y="264"/>
                    </a:lnTo>
                    <a:lnTo>
                      <a:pt x="50" y="362"/>
                    </a:lnTo>
                    <a:lnTo>
                      <a:pt x="17" y="477"/>
                    </a:lnTo>
                    <a:lnTo>
                      <a:pt x="1" y="576"/>
                    </a:lnTo>
                    <a:lnTo>
                      <a:pt x="17" y="691"/>
                    </a:lnTo>
                    <a:lnTo>
                      <a:pt x="50" y="806"/>
                    </a:lnTo>
                    <a:lnTo>
                      <a:pt x="99" y="905"/>
                    </a:lnTo>
                    <a:lnTo>
                      <a:pt x="165" y="987"/>
                    </a:lnTo>
                    <a:lnTo>
                      <a:pt x="264" y="1069"/>
                    </a:lnTo>
                    <a:lnTo>
                      <a:pt x="362" y="1118"/>
                    </a:lnTo>
                    <a:lnTo>
                      <a:pt x="477" y="1151"/>
                    </a:lnTo>
                    <a:lnTo>
                      <a:pt x="576" y="1168"/>
                    </a:lnTo>
                    <a:lnTo>
                      <a:pt x="691" y="1151"/>
                    </a:lnTo>
                    <a:lnTo>
                      <a:pt x="806" y="1118"/>
                    </a:lnTo>
                    <a:lnTo>
                      <a:pt x="905" y="1069"/>
                    </a:lnTo>
                    <a:lnTo>
                      <a:pt x="1003" y="987"/>
                    </a:lnTo>
                    <a:lnTo>
                      <a:pt x="1069" y="905"/>
                    </a:lnTo>
                    <a:lnTo>
                      <a:pt x="1118" y="806"/>
                    </a:lnTo>
                    <a:lnTo>
                      <a:pt x="1151" y="691"/>
                    </a:lnTo>
                    <a:lnTo>
                      <a:pt x="1168" y="576"/>
                    </a:lnTo>
                    <a:lnTo>
                      <a:pt x="1151" y="477"/>
                    </a:lnTo>
                    <a:lnTo>
                      <a:pt x="1118" y="362"/>
                    </a:lnTo>
                    <a:lnTo>
                      <a:pt x="1069" y="264"/>
                    </a:lnTo>
                    <a:lnTo>
                      <a:pt x="987" y="165"/>
                    </a:lnTo>
                    <a:lnTo>
                      <a:pt x="905" y="99"/>
                    </a:lnTo>
                    <a:lnTo>
                      <a:pt x="806" y="50"/>
                    </a:lnTo>
                    <a:lnTo>
                      <a:pt x="691" y="17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4"/>
              <p:cNvSpPr/>
              <p:nvPr/>
            </p:nvSpPr>
            <p:spPr>
              <a:xfrm>
                <a:off x="2235450" y="2341000"/>
                <a:ext cx="21800" cy="21800"/>
              </a:xfrm>
              <a:custGeom>
                <a:rect b="b" l="l" r="r" t="t"/>
                <a:pathLst>
                  <a:path extrusionOk="0" h="872" w="872">
                    <a:moveTo>
                      <a:pt x="346" y="1"/>
                    </a:moveTo>
                    <a:lnTo>
                      <a:pt x="264" y="33"/>
                    </a:lnTo>
                    <a:lnTo>
                      <a:pt x="198" y="66"/>
                    </a:lnTo>
                    <a:lnTo>
                      <a:pt x="132" y="116"/>
                    </a:lnTo>
                    <a:lnTo>
                      <a:pt x="66" y="181"/>
                    </a:lnTo>
                    <a:lnTo>
                      <a:pt x="34" y="264"/>
                    </a:lnTo>
                    <a:lnTo>
                      <a:pt x="1" y="346"/>
                    </a:lnTo>
                    <a:lnTo>
                      <a:pt x="1" y="428"/>
                    </a:lnTo>
                    <a:lnTo>
                      <a:pt x="1" y="510"/>
                    </a:lnTo>
                    <a:lnTo>
                      <a:pt x="34" y="592"/>
                    </a:lnTo>
                    <a:lnTo>
                      <a:pt x="66" y="674"/>
                    </a:lnTo>
                    <a:lnTo>
                      <a:pt x="116" y="740"/>
                    </a:lnTo>
                    <a:lnTo>
                      <a:pt x="198" y="789"/>
                    </a:lnTo>
                    <a:lnTo>
                      <a:pt x="264" y="839"/>
                    </a:lnTo>
                    <a:lnTo>
                      <a:pt x="346" y="855"/>
                    </a:lnTo>
                    <a:lnTo>
                      <a:pt x="428" y="872"/>
                    </a:lnTo>
                    <a:lnTo>
                      <a:pt x="510" y="855"/>
                    </a:lnTo>
                    <a:lnTo>
                      <a:pt x="592" y="839"/>
                    </a:lnTo>
                    <a:lnTo>
                      <a:pt x="675" y="789"/>
                    </a:lnTo>
                    <a:lnTo>
                      <a:pt x="740" y="740"/>
                    </a:lnTo>
                    <a:lnTo>
                      <a:pt x="790" y="674"/>
                    </a:lnTo>
                    <a:lnTo>
                      <a:pt x="839" y="592"/>
                    </a:lnTo>
                    <a:lnTo>
                      <a:pt x="855" y="510"/>
                    </a:lnTo>
                    <a:lnTo>
                      <a:pt x="872" y="428"/>
                    </a:lnTo>
                    <a:lnTo>
                      <a:pt x="855" y="346"/>
                    </a:lnTo>
                    <a:lnTo>
                      <a:pt x="839" y="264"/>
                    </a:lnTo>
                    <a:lnTo>
                      <a:pt x="790" y="181"/>
                    </a:lnTo>
                    <a:lnTo>
                      <a:pt x="740" y="116"/>
                    </a:lnTo>
                    <a:lnTo>
                      <a:pt x="675" y="66"/>
                    </a:lnTo>
                    <a:lnTo>
                      <a:pt x="592" y="17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>
                <a:off x="2316800" y="242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15" y="1"/>
                    </a:moveTo>
                    <a:lnTo>
                      <a:pt x="165" y="17"/>
                    </a:lnTo>
                    <a:lnTo>
                      <a:pt x="116" y="34"/>
                    </a:lnTo>
                    <a:lnTo>
                      <a:pt x="67" y="67"/>
                    </a:lnTo>
                    <a:lnTo>
                      <a:pt x="34" y="116"/>
                    </a:lnTo>
                    <a:lnTo>
                      <a:pt x="17" y="165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" y="313"/>
                    </a:lnTo>
                    <a:lnTo>
                      <a:pt x="17" y="362"/>
                    </a:lnTo>
                    <a:lnTo>
                      <a:pt x="34" y="412"/>
                    </a:lnTo>
                    <a:lnTo>
                      <a:pt x="67" y="445"/>
                    </a:lnTo>
                    <a:lnTo>
                      <a:pt x="116" y="477"/>
                    </a:lnTo>
                    <a:lnTo>
                      <a:pt x="165" y="510"/>
                    </a:lnTo>
                    <a:lnTo>
                      <a:pt x="215" y="527"/>
                    </a:lnTo>
                    <a:lnTo>
                      <a:pt x="313" y="527"/>
                    </a:lnTo>
                    <a:lnTo>
                      <a:pt x="362" y="510"/>
                    </a:lnTo>
                    <a:lnTo>
                      <a:pt x="412" y="477"/>
                    </a:lnTo>
                    <a:lnTo>
                      <a:pt x="445" y="445"/>
                    </a:lnTo>
                    <a:lnTo>
                      <a:pt x="478" y="412"/>
                    </a:lnTo>
                    <a:lnTo>
                      <a:pt x="510" y="362"/>
                    </a:lnTo>
                    <a:lnTo>
                      <a:pt x="527" y="313"/>
                    </a:lnTo>
                    <a:lnTo>
                      <a:pt x="527" y="264"/>
                    </a:lnTo>
                    <a:lnTo>
                      <a:pt x="527" y="214"/>
                    </a:lnTo>
                    <a:lnTo>
                      <a:pt x="510" y="165"/>
                    </a:lnTo>
                    <a:lnTo>
                      <a:pt x="478" y="116"/>
                    </a:lnTo>
                    <a:lnTo>
                      <a:pt x="445" y="67"/>
                    </a:lnTo>
                    <a:lnTo>
                      <a:pt x="412" y="34"/>
                    </a:lnTo>
                    <a:lnTo>
                      <a:pt x="362" y="17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>
                <a:off x="2399400" y="2504950"/>
                <a:ext cx="2500" cy="2075"/>
              </a:xfrm>
              <a:custGeom>
                <a:rect b="b" l="l" r="r" t="t"/>
                <a:pathLst>
                  <a:path extrusionOk="0" h="83" w="100">
                    <a:moveTo>
                      <a:pt x="17" y="0"/>
                    </a:moveTo>
                    <a:lnTo>
                      <a:pt x="0" y="33"/>
                    </a:lnTo>
                    <a:lnTo>
                      <a:pt x="17" y="83"/>
                    </a:lnTo>
                    <a:lnTo>
                      <a:pt x="83" y="83"/>
                    </a:lnTo>
                    <a:lnTo>
                      <a:pt x="99" y="5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1320400" y="1580050"/>
                <a:ext cx="425" cy="425"/>
              </a:xfrm>
              <a:custGeom>
                <a:rect b="b" l="l" r="r" t="t"/>
                <a:pathLst>
                  <a:path extrusionOk="0" h="17" w="17">
                    <a:moveTo>
                      <a:pt x="0" y="0"/>
                    </a:moveTo>
                    <a:lnTo>
                      <a:pt x="0" y="16"/>
                    </a:lnTo>
                    <a:lnTo>
                      <a:pt x="17" y="1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>
                <a:off x="1391075" y="1650700"/>
                <a:ext cx="13175" cy="13600"/>
              </a:xfrm>
              <a:custGeom>
                <a:rect b="b" l="l" r="r" t="t"/>
                <a:pathLst>
                  <a:path extrusionOk="0" h="544" w="527">
                    <a:moveTo>
                      <a:pt x="263" y="1"/>
                    </a:moveTo>
                    <a:lnTo>
                      <a:pt x="214" y="17"/>
                    </a:lnTo>
                    <a:lnTo>
                      <a:pt x="165" y="34"/>
                    </a:lnTo>
                    <a:lnTo>
                      <a:pt x="115" y="50"/>
                    </a:lnTo>
                    <a:lnTo>
                      <a:pt x="83" y="83"/>
                    </a:lnTo>
                    <a:lnTo>
                      <a:pt x="50" y="132"/>
                    </a:lnTo>
                    <a:lnTo>
                      <a:pt x="17" y="165"/>
                    </a:lnTo>
                    <a:lnTo>
                      <a:pt x="0" y="215"/>
                    </a:lnTo>
                    <a:lnTo>
                      <a:pt x="0" y="280"/>
                    </a:lnTo>
                    <a:lnTo>
                      <a:pt x="0" y="330"/>
                    </a:lnTo>
                    <a:lnTo>
                      <a:pt x="17" y="379"/>
                    </a:lnTo>
                    <a:lnTo>
                      <a:pt x="50" y="412"/>
                    </a:lnTo>
                    <a:lnTo>
                      <a:pt x="83" y="461"/>
                    </a:lnTo>
                    <a:lnTo>
                      <a:pt x="115" y="494"/>
                    </a:lnTo>
                    <a:lnTo>
                      <a:pt x="165" y="527"/>
                    </a:lnTo>
                    <a:lnTo>
                      <a:pt x="263" y="543"/>
                    </a:lnTo>
                    <a:lnTo>
                      <a:pt x="313" y="527"/>
                    </a:lnTo>
                    <a:lnTo>
                      <a:pt x="362" y="527"/>
                    </a:lnTo>
                    <a:lnTo>
                      <a:pt x="411" y="494"/>
                    </a:lnTo>
                    <a:lnTo>
                      <a:pt x="461" y="461"/>
                    </a:lnTo>
                    <a:lnTo>
                      <a:pt x="493" y="428"/>
                    </a:lnTo>
                    <a:lnTo>
                      <a:pt x="510" y="379"/>
                    </a:lnTo>
                    <a:lnTo>
                      <a:pt x="526" y="330"/>
                    </a:lnTo>
                    <a:lnTo>
                      <a:pt x="526" y="280"/>
                    </a:lnTo>
                    <a:lnTo>
                      <a:pt x="510" y="165"/>
                    </a:lnTo>
                    <a:lnTo>
                      <a:pt x="493" y="132"/>
                    </a:lnTo>
                    <a:lnTo>
                      <a:pt x="461" y="83"/>
                    </a:lnTo>
                    <a:lnTo>
                      <a:pt x="411" y="50"/>
                    </a:lnTo>
                    <a:lnTo>
                      <a:pt x="362" y="34"/>
                    </a:lnTo>
                    <a:lnTo>
                      <a:pt x="313" y="1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1462150" y="1721800"/>
                <a:ext cx="25500" cy="25500"/>
              </a:xfrm>
              <a:custGeom>
                <a:rect b="b" l="l" r="r" t="t"/>
                <a:pathLst>
                  <a:path extrusionOk="0" h="1020" w="1020">
                    <a:moveTo>
                      <a:pt x="510" y="0"/>
                    </a:moveTo>
                    <a:lnTo>
                      <a:pt x="412" y="17"/>
                    </a:lnTo>
                    <a:lnTo>
                      <a:pt x="313" y="50"/>
                    </a:lnTo>
                    <a:lnTo>
                      <a:pt x="231" y="82"/>
                    </a:lnTo>
                    <a:lnTo>
                      <a:pt x="149" y="148"/>
                    </a:lnTo>
                    <a:lnTo>
                      <a:pt x="83" y="230"/>
                    </a:lnTo>
                    <a:lnTo>
                      <a:pt x="34" y="329"/>
                    </a:lnTo>
                    <a:lnTo>
                      <a:pt x="17" y="411"/>
                    </a:lnTo>
                    <a:lnTo>
                      <a:pt x="1" y="510"/>
                    </a:lnTo>
                    <a:lnTo>
                      <a:pt x="17" y="608"/>
                    </a:lnTo>
                    <a:lnTo>
                      <a:pt x="34" y="707"/>
                    </a:lnTo>
                    <a:lnTo>
                      <a:pt x="83" y="789"/>
                    </a:lnTo>
                    <a:lnTo>
                      <a:pt x="149" y="871"/>
                    </a:lnTo>
                    <a:lnTo>
                      <a:pt x="231" y="937"/>
                    </a:lnTo>
                    <a:lnTo>
                      <a:pt x="313" y="986"/>
                    </a:lnTo>
                    <a:lnTo>
                      <a:pt x="412" y="1019"/>
                    </a:lnTo>
                    <a:lnTo>
                      <a:pt x="609" y="1019"/>
                    </a:lnTo>
                    <a:lnTo>
                      <a:pt x="707" y="986"/>
                    </a:lnTo>
                    <a:lnTo>
                      <a:pt x="790" y="937"/>
                    </a:lnTo>
                    <a:lnTo>
                      <a:pt x="872" y="871"/>
                    </a:lnTo>
                    <a:lnTo>
                      <a:pt x="938" y="789"/>
                    </a:lnTo>
                    <a:lnTo>
                      <a:pt x="987" y="707"/>
                    </a:lnTo>
                    <a:lnTo>
                      <a:pt x="1003" y="608"/>
                    </a:lnTo>
                    <a:lnTo>
                      <a:pt x="1020" y="510"/>
                    </a:lnTo>
                    <a:lnTo>
                      <a:pt x="1003" y="411"/>
                    </a:lnTo>
                    <a:lnTo>
                      <a:pt x="987" y="329"/>
                    </a:lnTo>
                    <a:lnTo>
                      <a:pt x="938" y="230"/>
                    </a:lnTo>
                    <a:lnTo>
                      <a:pt x="872" y="148"/>
                    </a:lnTo>
                    <a:lnTo>
                      <a:pt x="790" y="82"/>
                    </a:lnTo>
                    <a:lnTo>
                      <a:pt x="707" y="50"/>
                    </a:lnTo>
                    <a:lnTo>
                      <a:pt x="609" y="17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1534075" y="1794100"/>
                <a:ext cx="35750" cy="35375"/>
              </a:xfrm>
              <a:custGeom>
                <a:rect b="b" l="l" r="r" t="t"/>
                <a:pathLst>
                  <a:path extrusionOk="0" h="1415" w="1430">
                    <a:moveTo>
                      <a:pt x="575" y="1"/>
                    </a:moveTo>
                    <a:lnTo>
                      <a:pt x="444" y="50"/>
                    </a:lnTo>
                    <a:lnTo>
                      <a:pt x="329" y="116"/>
                    </a:lnTo>
                    <a:lnTo>
                      <a:pt x="214" y="198"/>
                    </a:lnTo>
                    <a:lnTo>
                      <a:pt x="115" y="313"/>
                    </a:lnTo>
                    <a:lnTo>
                      <a:pt x="49" y="445"/>
                    </a:lnTo>
                    <a:lnTo>
                      <a:pt x="16" y="576"/>
                    </a:lnTo>
                    <a:lnTo>
                      <a:pt x="0" y="708"/>
                    </a:lnTo>
                    <a:lnTo>
                      <a:pt x="16" y="839"/>
                    </a:lnTo>
                    <a:lnTo>
                      <a:pt x="49" y="971"/>
                    </a:lnTo>
                    <a:lnTo>
                      <a:pt x="115" y="1102"/>
                    </a:lnTo>
                    <a:lnTo>
                      <a:pt x="214" y="1217"/>
                    </a:lnTo>
                    <a:lnTo>
                      <a:pt x="329" y="1299"/>
                    </a:lnTo>
                    <a:lnTo>
                      <a:pt x="444" y="1365"/>
                    </a:lnTo>
                    <a:lnTo>
                      <a:pt x="575" y="1414"/>
                    </a:lnTo>
                    <a:lnTo>
                      <a:pt x="855" y="1414"/>
                    </a:lnTo>
                    <a:lnTo>
                      <a:pt x="986" y="1365"/>
                    </a:lnTo>
                    <a:lnTo>
                      <a:pt x="1118" y="1299"/>
                    </a:lnTo>
                    <a:lnTo>
                      <a:pt x="1216" y="1217"/>
                    </a:lnTo>
                    <a:lnTo>
                      <a:pt x="1315" y="1102"/>
                    </a:lnTo>
                    <a:lnTo>
                      <a:pt x="1381" y="971"/>
                    </a:lnTo>
                    <a:lnTo>
                      <a:pt x="1413" y="839"/>
                    </a:lnTo>
                    <a:lnTo>
                      <a:pt x="1430" y="708"/>
                    </a:lnTo>
                    <a:lnTo>
                      <a:pt x="1413" y="576"/>
                    </a:lnTo>
                    <a:lnTo>
                      <a:pt x="1381" y="445"/>
                    </a:lnTo>
                    <a:lnTo>
                      <a:pt x="1315" y="313"/>
                    </a:lnTo>
                    <a:lnTo>
                      <a:pt x="1216" y="198"/>
                    </a:lnTo>
                    <a:lnTo>
                      <a:pt x="1118" y="116"/>
                    </a:lnTo>
                    <a:lnTo>
                      <a:pt x="986" y="50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1607200" y="1866825"/>
                <a:ext cx="44000" cy="44000"/>
              </a:xfrm>
              <a:custGeom>
                <a:rect b="b" l="l" r="r" t="t"/>
                <a:pathLst>
                  <a:path extrusionOk="0" h="1760" w="1760">
                    <a:moveTo>
                      <a:pt x="872" y="1"/>
                    </a:moveTo>
                    <a:lnTo>
                      <a:pt x="707" y="17"/>
                    </a:lnTo>
                    <a:lnTo>
                      <a:pt x="543" y="67"/>
                    </a:lnTo>
                    <a:lnTo>
                      <a:pt x="395" y="149"/>
                    </a:lnTo>
                    <a:lnTo>
                      <a:pt x="247" y="264"/>
                    </a:lnTo>
                    <a:lnTo>
                      <a:pt x="132" y="395"/>
                    </a:lnTo>
                    <a:lnTo>
                      <a:pt x="66" y="543"/>
                    </a:lnTo>
                    <a:lnTo>
                      <a:pt x="17" y="708"/>
                    </a:lnTo>
                    <a:lnTo>
                      <a:pt x="1" y="889"/>
                    </a:lnTo>
                    <a:lnTo>
                      <a:pt x="17" y="1053"/>
                    </a:lnTo>
                    <a:lnTo>
                      <a:pt x="66" y="1217"/>
                    </a:lnTo>
                    <a:lnTo>
                      <a:pt x="148" y="1365"/>
                    </a:lnTo>
                    <a:lnTo>
                      <a:pt x="247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7" y="1743"/>
                    </a:lnTo>
                    <a:lnTo>
                      <a:pt x="872" y="1760"/>
                    </a:lnTo>
                    <a:lnTo>
                      <a:pt x="1052" y="1743"/>
                    </a:lnTo>
                    <a:lnTo>
                      <a:pt x="1217" y="1694"/>
                    </a:lnTo>
                    <a:lnTo>
                      <a:pt x="1365" y="1628"/>
                    </a:lnTo>
                    <a:lnTo>
                      <a:pt x="1496" y="1513"/>
                    </a:lnTo>
                    <a:lnTo>
                      <a:pt x="1611" y="1365"/>
                    </a:lnTo>
                    <a:lnTo>
                      <a:pt x="1693" y="1217"/>
                    </a:lnTo>
                    <a:lnTo>
                      <a:pt x="1743" y="1053"/>
                    </a:lnTo>
                    <a:lnTo>
                      <a:pt x="1759" y="889"/>
                    </a:lnTo>
                    <a:lnTo>
                      <a:pt x="1743" y="708"/>
                    </a:lnTo>
                    <a:lnTo>
                      <a:pt x="1693" y="560"/>
                    </a:lnTo>
                    <a:lnTo>
                      <a:pt x="1611" y="395"/>
                    </a:lnTo>
                    <a:lnTo>
                      <a:pt x="1496" y="264"/>
                    </a:lnTo>
                    <a:lnTo>
                      <a:pt x="1365" y="149"/>
                    </a:lnTo>
                    <a:lnTo>
                      <a:pt x="1217" y="67"/>
                    </a:lnTo>
                    <a:lnTo>
                      <a:pt x="1052" y="17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1680750" y="1940800"/>
                <a:ext cx="50975" cy="50550"/>
              </a:xfrm>
              <a:custGeom>
                <a:rect b="b" l="l" r="r" t="t"/>
                <a:pathLst>
                  <a:path extrusionOk="0" h="2022" w="2039">
                    <a:moveTo>
                      <a:pt x="1020" y="0"/>
                    </a:moveTo>
                    <a:lnTo>
                      <a:pt x="822" y="17"/>
                    </a:lnTo>
                    <a:lnTo>
                      <a:pt x="642" y="66"/>
                    </a:lnTo>
                    <a:lnTo>
                      <a:pt x="543" y="115"/>
                    </a:lnTo>
                    <a:lnTo>
                      <a:pt x="461" y="165"/>
                    </a:lnTo>
                    <a:lnTo>
                      <a:pt x="379" y="214"/>
                    </a:lnTo>
                    <a:lnTo>
                      <a:pt x="296" y="296"/>
                    </a:lnTo>
                    <a:lnTo>
                      <a:pt x="231" y="362"/>
                    </a:lnTo>
                    <a:lnTo>
                      <a:pt x="181" y="444"/>
                    </a:lnTo>
                    <a:lnTo>
                      <a:pt x="116" y="543"/>
                    </a:lnTo>
                    <a:lnTo>
                      <a:pt x="83" y="625"/>
                    </a:lnTo>
                    <a:lnTo>
                      <a:pt x="17" y="822"/>
                    </a:lnTo>
                    <a:lnTo>
                      <a:pt x="1" y="1003"/>
                    </a:lnTo>
                    <a:lnTo>
                      <a:pt x="17" y="1200"/>
                    </a:lnTo>
                    <a:lnTo>
                      <a:pt x="83" y="1397"/>
                    </a:lnTo>
                    <a:lnTo>
                      <a:pt x="116" y="1480"/>
                    </a:lnTo>
                    <a:lnTo>
                      <a:pt x="181" y="1562"/>
                    </a:lnTo>
                    <a:lnTo>
                      <a:pt x="231" y="1644"/>
                    </a:lnTo>
                    <a:lnTo>
                      <a:pt x="296" y="1726"/>
                    </a:lnTo>
                    <a:lnTo>
                      <a:pt x="379" y="1792"/>
                    </a:lnTo>
                    <a:lnTo>
                      <a:pt x="461" y="1858"/>
                    </a:lnTo>
                    <a:lnTo>
                      <a:pt x="543" y="1907"/>
                    </a:lnTo>
                    <a:lnTo>
                      <a:pt x="642" y="1956"/>
                    </a:lnTo>
                    <a:lnTo>
                      <a:pt x="822" y="2006"/>
                    </a:lnTo>
                    <a:lnTo>
                      <a:pt x="1020" y="2022"/>
                    </a:lnTo>
                    <a:lnTo>
                      <a:pt x="1217" y="2006"/>
                    </a:lnTo>
                    <a:lnTo>
                      <a:pt x="1398" y="1956"/>
                    </a:lnTo>
                    <a:lnTo>
                      <a:pt x="1496" y="1907"/>
                    </a:lnTo>
                    <a:lnTo>
                      <a:pt x="1578" y="1858"/>
                    </a:lnTo>
                    <a:lnTo>
                      <a:pt x="1661" y="1792"/>
                    </a:lnTo>
                    <a:lnTo>
                      <a:pt x="1743" y="1726"/>
                    </a:lnTo>
                    <a:lnTo>
                      <a:pt x="1808" y="1644"/>
                    </a:lnTo>
                    <a:lnTo>
                      <a:pt x="1874" y="1562"/>
                    </a:lnTo>
                    <a:lnTo>
                      <a:pt x="1923" y="1480"/>
                    </a:lnTo>
                    <a:lnTo>
                      <a:pt x="1956" y="1397"/>
                    </a:lnTo>
                    <a:lnTo>
                      <a:pt x="2022" y="1200"/>
                    </a:lnTo>
                    <a:lnTo>
                      <a:pt x="2039" y="1003"/>
                    </a:lnTo>
                    <a:lnTo>
                      <a:pt x="2022" y="822"/>
                    </a:lnTo>
                    <a:lnTo>
                      <a:pt x="1956" y="625"/>
                    </a:lnTo>
                    <a:lnTo>
                      <a:pt x="1923" y="543"/>
                    </a:lnTo>
                    <a:lnTo>
                      <a:pt x="1874" y="444"/>
                    </a:lnTo>
                    <a:lnTo>
                      <a:pt x="1808" y="362"/>
                    </a:lnTo>
                    <a:lnTo>
                      <a:pt x="1743" y="296"/>
                    </a:lnTo>
                    <a:lnTo>
                      <a:pt x="1661" y="214"/>
                    </a:lnTo>
                    <a:lnTo>
                      <a:pt x="1578" y="165"/>
                    </a:lnTo>
                    <a:lnTo>
                      <a:pt x="1496" y="115"/>
                    </a:lnTo>
                    <a:lnTo>
                      <a:pt x="1398" y="66"/>
                    </a:lnTo>
                    <a:lnTo>
                      <a:pt x="1217" y="17"/>
                    </a:lnTo>
                    <a:lnTo>
                      <a:pt x="102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1755950" y="2015575"/>
                <a:ext cx="55075" cy="55075"/>
              </a:xfrm>
              <a:custGeom>
                <a:rect b="b" l="l" r="r" t="t"/>
                <a:pathLst>
                  <a:path extrusionOk="0" h="2203" w="2203">
                    <a:moveTo>
                      <a:pt x="986" y="1"/>
                    </a:moveTo>
                    <a:lnTo>
                      <a:pt x="888" y="17"/>
                    </a:lnTo>
                    <a:lnTo>
                      <a:pt x="789" y="50"/>
                    </a:lnTo>
                    <a:lnTo>
                      <a:pt x="691" y="83"/>
                    </a:lnTo>
                    <a:lnTo>
                      <a:pt x="592" y="132"/>
                    </a:lnTo>
                    <a:lnTo>
                      <a:pt x="493" y="181"/>
                    </a:lnTo>
                    <a:lnTo>
                      <a:pt x="411" y="247"/>
                    </a:lnTo>
                    <a:lnTo>
                      <a:pt x="313" y="329"/>
                    </a:lnTo>
                    <a:lnTo>
                      <a:pt x="247" y="412"/>
                    </a:lnTo>
                    <a:lnTo>
                      <a:pt x="181" y="494"/>
                    </a:lnTo>
                    <a:lnTo>
                      <a:pt x="115" y="592"/>
                    </a:lnTo>
                    <a:lnTo>
                      <a:pt x="82" y="691"/>
                    </a:lnTo>
                    <a:lnTo>
                      <a:pt x="50" y="790"/>
                    </a:lnTo>
                    <a:lnTo>
                      <a:pt x="17" y="888"/>
                    </a:lnTo>
                    <a:lnTo>
                      <a:pt x="0" y="1003"/>
                    </a:lnTo>
                    <a:lnTo>
                      <a:pt x="0" y="1102"/>
                    </a:lnTo>
                    <a:lnTo>
                      <a:pt x="0" y="1217"/>
                    </a:lnTo>
                    <a:lnTo>
                      <a:pt x="17" y="1315"/>
                    </a:lnTo>
                    <a:lnTo>
                      <a:pt x="50" y="1414"/>
                    </a:lnTo>
                    <a:lnTo>
                      <a:pt x="82" y="1513"/>
                    </a:lnTo>
                    <a:lnTo>
                      <a:pt x="132" y="1611"/>
                    </a:lnTo>
                    <a:lnTo>
                      <a:pt x="181" y="1710"/>
                    </a:lnTo>
                    <a:lnTo>
                      <a:pt x="247" y="1792"/>
                    </a:lnTo>
                    <a:lnTo>
                      <a:pt x="313" y="1891"/>
                    </a:lnTo>
                    <a:lnTo>
                      <a:pt x="411" y="1956"/>
                    </a:lnTo>
                    <a:lnTo>
                      <a:pt x="493" y="2022"/>
                    </a:lnTo>
                    <a:lnTo>
                      <a:pt x="592" y="2088"/>
                    </a:lnTo>
                    <a:lnTo>
                      <a:pt x="691" y="2121"/>
                    </a:lnTo>
                    <a:lnTo>
                      <a:pt x="789" y="2154"/>
                    </a:lnTo>
                    <a:lnTo>
                      <a:pt x="888" y="2187"/>
                    </a:lnTo>
                    <a:lnTo>
                      <a:pt x="986" y="2203"/>
                    </a:lnTo>
                    <a:lnTo>
                      <a:pt x="1200" y="2203"/>
                    </a:lnTo>
                    <a:lnTo>
                      <a:pt x="1315" y="2187"/>
                    </a:lnTo>
                    <a:lnTo>
                      <a:pt x="1414" y="2154"/>
                    </a:lnTo>
                    <a:lnTo>
                      <a:pt x="1512" y="2121"/>
                    </a:lnTo>
                    <a:lnTo>
                      <a:pt x="1611" y="2072"/>
                    </a:lnTo>
                    <a:lnTo>
                      <a:pt x="1710" y="2022"/>
                    </a:lnTo>
                    <a:lnTo>
                      <a:pt x="1792" y="1956"/>
                    </a:lnTo>
                    <a:lnTo>
                      <a:pt x="1874" y="1874"/>
                    </a:lnTo>
                    <a:lnTo>
                      <a:pt x="1956" y="1792"/>
                    </a:lnTo>
                    <a:lnTo>
                      <a:pt x="2022" y="1710"/>
                    </a:lnTo>
                    <a:lnTo>
                      <a:pt x="2071" y="1611"/>
                    </a:lnTo>
                    <a:lnTo>
                      <a:pt x="2120" y="1513"/>
                    </a:lnTo>
                    <a:lnTo>
                      <a:pt x="2153" y="1414"/>
                    </a:lnTo>
                    <a:lnTo>
                      <a:pt x="2186" y="1315"/>
                    </a:lnTo>
                    <a:lnTo>
                      <a:pt x="2203" y="1217"/>
                    </a:lnTo>
                    <a:lnTo>
                      <a:pt x="2203" y="1102"/>
                    </a:lnTo>
                    <a:lnTo>
                      <a:pt x="2203" y="1003"/>
                    </a:lnTo>
                    <a:lnTo>
                      <a:pt x="2186" y="888"/>
                    </a:lnTo>
                    <a:lnTo>
                      <a:pt x="2153" y="790"/>
                    </a:lnTo>
                    <a:lnTo>
                      <a:pt x="2120" y="691"/>
                    </a:lnTo>
                    <a:lnTo>
                      <a:pt x="2071" y="592"/>
                    </a:lnTo>
                    <a:lnTo>
                      <a:pt x="2022" y="494"/>
                    </a:lnTo>
                    <a:lnTo>
                      <a:pt x="1956" y="412"/>
                    </a:lnTo>
                    <a:lnTo>
                      <a:pt x="1874" y="329"/>
                    </a:lnTo>
                    <a:lnTo>
                      <a:pt x="1792" y="247"/>
                    </a:lnTo>
                    <a:lnTo>
                      <a:pt x="1710" y="181"/>
                    </a:lnTo>
                    <a:lnTo>
                      <a:pt x="1611" y="132"/>
                    </a:lnTo>
                    <a:lnTo>
                      <a:pt x="1512" y="83"/>
                    </a:lnTo>
                    <a:lnTo>
                      <a:pt x="1414" y="50"/>
                    </a:lnTo>
                    <a:lnTo>
                      <a:pt x="1315" y="17"/>
                    </a:lnTo>
                    <a:lnTo>
                      <a:pt x="120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1831950" y="2092000"/>
                <a:ext cx="57150" cy="56725"/>
              </a:xfrm>
              <a:custGeom>
                <a:rect b="b" l="l" r="r" t="t"/>
                <a:pathLst>
                  <a:path extrusionOk="0" h="2269" w="2286">
                    <a:moveTo>
                      <a:pt x="1036" y="1"/>
                    </a:moveTo>
                    <a:lnTo>
                      <a:pt x="921" y="17"/>
                    </a:lnTo>
                    <a:lnTo>
                      <a:pt x="823" y="50"/>
                    </a:lnTo>
                    <a:lnTo>
                      <a:pt x="724" y="83"/>
                    </a:lnTo>
                    <a:lnTo>
                      <a:pt x="609" y="132"/>
                    </a:lnTo>
                    <a:lnTo>
                      <a:pt x="527" y="181"/>
                    </a:lnTo>
                    <a:lnTo>
                      <a:pt x="428" y="247"/>
                    </a:lnTo>
                    <a:lnTo>
                      <a:pt x="346" y="329"/>
                    </a:lnTo>
                    <a:lnTo>
                      <a:pt x="264" y="412"/>
                    </a:lnTo>
                    <a:lnTo>
                      <a:pt x="198" y="510"/>
                    </a:lnTo>
                    <a:lnTo>
                      <a:pt x="132" y="609"/>
                    </a:lnTo>
                    <a:lnTo>
                      <a:pt x="83" y="707"/>
                    </a:lnTo>
                    <a:lnTo>
                      <a:pt x="50" y="806"/>
                    </a:lnTo>
                    <a:lnTo>
                      <a:pt x="34" y="921"/>
                    </a:lnTo>
                    <a:lnTo>
                      <a:pt x="17" y="1020"/>
                    </a:lnTo>
                    <a:lnTo>
                      <a:pt x="1" y="1135"/>
                    </a:lnTo>
                    <a:lnTo>
                      <a:pt x="17" y="1250"/>
                    </a:lnTo>
                    <a:lnTo>
                      <a:pt x="34" y="1348"/>
                    </a:lnTo>
                    <a:lnTo>
                      <a:pt x="50" y="1463"/>
                    </a:lnTo>
                    <a:lnTo>
                      <a:pt x="83" y="1562"/>
                    </a:lnTo>
                    <a:lnTo>
                      <a:pt x="132" y="1661"/>
                    </a:lnTo>
                    <a:lnTo>
                      <a:pt x="198" y="1759"/>
                    </a:lnTo>
                    <a:lnTo>
                      <a:pt x="264" y="1858"/>
                    </a:lnTo>
                    <a:lnTo>
                      <a:pt x="346" y="1940"/>
                    </a:lnTo>
                    <a:lnTo>
                      <a:pt x="428" y="2022"/>
                    </a:lnTo>
                    <a:lnTo>
                      <a:pt x="510" y="2088"/>
                    </a:lnTo>
                    <a:lnTo>
                      <a:pt x="609" y="2137"/>
                    </a:lnTo>
                    <a:lnTo>
                      <a:pt x="724" y="2187"/>
                    </a:lnTo>
                    <a:lnTo>
                      <a:pt x="823" y="2219"/>
                    </a:lnTo>
                    <a:lnTo>
                      <a:pt x="921" y="2252"/>
                    </a:lnTo>
                    <a:lnTo>
                      <a:pt x="1036" y="2269"/>
                    </a:lnTo>
                    <a:lnTo>
                      <a:pt x="1250" y="2269"/>
                    </a:lnTo>
                    <a:lnTo>
                      <a:pt x="1365" y="2252"/>
                    </a:lnTo>
                    <a:lnTo>
                      <a:pt x="1464" y="2219"/>
                    </a:lnTo>
                    <a:lnTo>
                      <a:pt x="1579" y="2187"/>
                    </a:lnTo>
                    <a:lnTo>
                      <a:pt x="1677" y="2137"/>
                    </a:lnTo>
                    <a:lnTo>
                      <a:pt x="1776" y="2088"/>
                    </a:lnTo>
                    <a:lnTo>
                      <a:pt x="1858" y="2022"/>
                    </a:lnTo>
                    <a:lnTo>
                      <a:pt x="1957" y="1940"/>
                    </a:lnTo>
                    <a:lnTo>
                      <a:pt x="2022" y="1858"/>
                    </a:lnTo>
                    <a:lnTo>
                      <a:pt x="2088" y="1759"/>
                    </a:lnTo>
                    <a:lnTo>
                      <a:pt x="2154" y="1661"/>
                    </a:lnTo>
                    <a:lnTo>
                      <a:pt x="2203" y="1562"/>
                    </a:lnTo>
                    <a:lnTo>
                      <a:pt x="2236" y="1463"/>
                    </a:lnTo>
                    <a:lnTo>
                      <a:pt x="2269" y="1348"/>
                    </a:lnTo>
                    <a:lnTo>
                      <a:pt x="2269" y="1250"/>
                    </a:lnTo>
                    <a:lnTo>
                      <a:pt x="2285" y="1135"/>
                    </a:lnTo>
                    <a:lnTo>
                      <a:pt x="2269" y="1020"/>
                    </a:lnTo>
                    <a:lnTo>
                      <a:pt x="2269" y="921"/>
                    </a:lnTo>
                    <a:lnTo>
                      <a:pt x="2236" y="806"/>
                    </a:lnTo>
                    <a:lnTo>
                      <a:pt x="2203" y="707"/>
                    </a:lnTo>
                    <a:lnTo>
                      <a:pt x="2154" y="609"/>
                    </a:lnTo>
                    <a:lnTo>
                      <a:pt x="2088" y="510"/>
                    </a:lnTo>
                    <a:lnTo>
                      <a:pt x="2022" y="412"/>
                    </a:lnTo>
                    <a:lnTo>
                      <a:pt x="1957" y="329"/>
                    </a:lnTo>
                    <a:lnTo>
                      <a:pt x="1858" y="247"/>
                    </a:lnTo>
                    <a:lnTo>
                      <a:pt x="1776" y="181"/>
                    </a:lnTo>
                    <a:lnTo>
                      <a:pt x="1677" y="132"/>
                    </a:lnTo>
                    <a:lnTo>
                      <a:pt x="1579" y="83"/>
                    </a:lnTo>
                    <a:lnTo>
                      <a:pt x="1464" y="50"/>
                    </a:lnTo>
                    <a:lnTo>
                      <a:pt x="1365" y="17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1910025" y="2169650"/>
                <a:ext cx="55500" cy="55500"/>
              </a:xfrm>
              <a:custGeom>
                <a:rect b="b" l="l" r="r" t="t"/>
                <a:pathLst>
                  <a:path extrusionOk="0" h="2220" w="2220">
                    <a:moveTo>
                      <a:pt x="1003" y="1"/>
                    </a:moveTo>
                    <a:lnTo>
                      <a:pt x="888" y="17"/>
                    </a:lnTo>
                    <a:lnTo>
                      <a:pt x="790" y="50"/>
                    </a:lnTo>
                    <a:lnTo>
                      <a:pt x="691" y="83"/>
                    </a:lnTo>
                    <a:lnTo>
                      <a:pt x="592" y="132"/>
                    </a:lnTo>
                    <a:lnTo>
                      <a:pt x="494" y="182"/>
                    </a:lnTo>
                    <a:lnTo>
                      <a:pt x="412" y="247"/>
                    </a:lnTo>
                    <a:lnTo>
                      <a:pt x="313" y="330"/>
                    </a:lnTo>
                    <a:lnTo>
                      <a:pt x="247" y="412"/>
                    </a:lnTo>
                    <a:lnTo>
                      <a:pt x="181" y="494"/>
                    </a:lnTo>
                    <a:lnTo>
                      <a:pt x="116" y="593"/>
                    </a:lnTo>
                    <a:lnTo>
                      <a:pt x="83" y="691"/>
                    </a:lnTo>
                    <a:lnTo>
                      <a:pt x="33" y="790"/>
                    </a:lnTo>
                    <a:lnTo>
                      <a:pt x="17" y="905"/>
                    </a:lnTo>
                    <a:lnTo>
                      <a:pt x="1" y="1004"/>
                    </a:lnTo>
                    <a:lnTo>
                      <a:pt x="1" y="1119"/>
                    </a:lnTo>
                    <a:lnTo>
                      <a:pt x="1" y="1217"/>
                    </a:lnTo>
                    <a:lnTo>
                      <a:pt x="17" y="1332"/>
                    </a:lnTo>
                    <a:lnTo>
                      <a:pt x="33" y="1431"/>
                    </a:lnTo>
                    <a:lnTo>
                      <a:pt x="83" y="1529"/>
                    </a:lnTo>
                    <a:lnTo>
                      <a:pt x="116" y="1628"/>
                    </a:lnTo>
                    <a:lnTo>
                      <a:pt x="181" y="1727"/>
                    </a:lnTo>
                    <a:lnTo>
                      <a:pt x="247" y="1809"/>
                    </a:lnTo>
                    <a:lnTo>
                      <a:pt x="313" y="1907"/>
                    </a:lnTo>
                    <a:lnTo>
                      <a:pt x="412" y="1973"/>
                    </a:lnTo>
                    <a:lnTo>
                      <a:pt x="494" y="2039"/>
                    </a:lnTo>
                    <a:lnTo>
                      <a:pt x="592" y="2105"/>
                    </a:lnTo>
                    <a:lnTo>
                      <a:pt x="691" y="2138"/>
                    </a:lnTo>
                    <a:lnTo>
                      <a:pt x="790" y="2187"/>
                    </a:lnTo>
                    <a:lnTo>
                      <a:pt x="888" y="2203"/>
                    </a:lnTo>
                    <a:lnTo>
                      <a:pt x="1003" y="2220"/>
                    </a:lnTo>
                    <a:lnTo>
                      <a:pt x="1217" y="2220"/>
                    </a:lnTo>
                    <a:lnTo>
                      <a:pt x="1315" y="2203"/>
                    </a:lnTo>
                    <a:lnTo>
                      <a:pt x="1431" y="2187"/>
                    </a:lnTo>
                    <a:lnTo>
                      <a:pt x="1529" y="2138"/>
                    </a:lnTo>
                    <a:lnTo>
                      <a:pt x="1628" y="2105"/>
                    </a:lnTo>
                    <a:lnTo>
                      <a:pt x="1726" y="2039"/>
                    </a:lnTo>
                    <a:lnTo>
                      <a:pt x="1809" y="1973"/>
                    </a:lnTo>
                    <a:lnTo>
                      <a:pt x="1891" y="1891"/>
                    </a:lnTo>
                    <a:lnTo>
                      <a:pt x="1973" y="1809"/>
                    </a:lnTo>
                    <a:lnTo>
                      <a:pt x="2039" y="1727"/>
                    </a:lnTo>
                    <a:lnTo>
                      <a:pt x="2088" y="1628"/>
                    </a:lnTo>
                    <a:lnTo>
                      <a:pt x="2137" y="1529"/>
                    </a:lnTo>
                    <a:lnTo>
                      <a:pt x="2170" y="1431"/>
                    </a:lnTo>
                    <a:lnTo>
                      <a:pt x="2203" y="1332"/>
                    </a:lnTo>
                    <a:lnTo>
                      <a:pt x="2219" y="1217"/>
                    </a:lnTo>
                    <a:lnTo>
                      <a:pt x="2219" y="1119"/>
                    </a:lnTo>
                    <a:lnTo>
                      <a:pt x="2219" y="1004"/>
                    </a:lnTo>
                    <a:lnTo>
                      <a:pt x="2203" y="905"/>
                    </a:lnTo>
                    <a:lnTo>
                      <a:pt x="2170" y="790"/>
                    </a:lnTo>
                    <a:lnTo>
                      <a:pt x="2137" y="691"/>
                    </a:lnTo>
                    <a:lnTo>
                      <a:pt x="2088" y="593"/>
                    </a:lnTo>
                    <a:lnTo>
                      <a:pt x="2039" y="494"/>
                    </a:lnTo>
                    <a:lnTo>
                      <a:pt x="1973" y="412"/>
                    </a:lnTo>
                    <a:lnTo>
                      <a:pt x="1891" y="330"/>
                    </a:lnTo>
                    <a:lnTo>
                      <a:pt x="1809" y="247"/>
                    </a:lnTo>
                    <a:lnTo>
                      <a:pt x="1726" y="182"/>
                    </a:lnTo>
                    <a:lnTo>
                      <a:pt x="1628" y="132"/>
                    </a:lnTo>
                    <a:lnTo>
                      <a:pt x="1529" y="83"/>
                    </a:lnTo>
                    <a:lnTo>
                      <a:pt x="1431" y="50"/>
                    </a:lnTo>
                    <a:lnTo>
                      <a:pt x="1315" y="17"/>
                    </a:lnTo>
                    <a:lnTo>
                      <a:pt x="12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1988500" y="2248150"/>
                <a:ext cx="52625" cy="52600"/>
              </a:xfrm>
              <a:custGeom>
                <a:rect b="b" l="l" r="r" t="t"/>
                <a:pathLst>
                  <a:path extrusionOk="0" h="2104" w="2105">
                    <a:moveTo>
                      <a:pt x="1053" y="0"/>
                    </a:moveTo>
                    <a:lnTo>
                      <a:pt x="855" y="17"/>
                    </a:lnTo>
                    <a:lnTo>
                      <a:pt x="757" y="49"/>
                    </a:lnTo>
                    <a:lnTo>
                      <a:pt x="658" y="82"/>
                    </a:lnTo>
                    <a:lnTo>
                      <a:pt x="560" y="132"/>
                    </a:lnTo>
                    <a:lnTo>
                      <a:pt x="477" y="181"/>
                    </a:lnTo>
                    <a:lnTo>
                      <a:pt x="395" y="247"/>
                    </a:lnTo>
                    <a:lnTo>
                      <a:pt x="313" y="312"/>
                    </a:lnTo>
                    <a:lnTo>
                      <a:pt x="231" y="395"/>
                    </a:lnTo>
                    <a:lnTo>
                      <a:pt x="182" y="477"/>
                    </a:lnTo>
                    <a:lnTo>
                      <a:pt x="116" y="575"/>
                    </a:lnTo>
                    <a:lnTo>
                      <a:pt x="83" y="658"/>
                    </a:lnTo>
                    <a:lnTo>
                      <a:pt x="50" y="756"/>
                    </a:lnTo>
                    <a:lnTo>
                      <a:pt x="17" y="855"/>
                    </a:lnTo>
                    <a:lnTo>
                      <a:pt x="1" y="1052"/>
                    </a:lnTo>
                    <a:lnTo>
                      <a:pt x="17" y="1266"/>
                    </a:lnTo>
                    <a:lnTo>
                      <a:pt x="50" y="1364"/>
                    </a:lnTo>
                    <a:lnTo>
                      <a:pt x="83" y="1446"/>
                    </a:lnTo>
                    <a:lnTo>
                      <a:pt x="116" y="1545"/>
                    </a:lnTo>
                    <a:lnTo>
                      <a:pt x="182" y="1644"/>
                    </a:lnTo>
                    <a:lnTo>
                      <a:pt x="231" y="1726"/>
                    </a:lnTo>
                    <a:lnTo>
                      <a:pt x="313" y="1808"/>
                    </a:lnTo>
                    <a:lnTo>
                      <a:pt x="395" y="1874"/>
                    </a:lnTo>
                    <a:lnTo>
                      <a:pt x="477" y="1940"/>
                    </a:lnTo>
                    <a:lnTo>
                      <a:pt x="560" y="1989"/>
                    </a:lnTo>
                    <a:lnTo>
                      <a:pt x="658" y="2038"/>
                    </a:lnTo>
                    <a:lnTo>
                      <a:pt x="757" y="2071"/>
                    </a:lnTo>
                    <a:lnTo>
                      <a:pt x="855" y="2087"/>
                    </a:lnTo>
                    <a:lnTo>
                      <a:pt x="1053" y="2104"/>
                    </a:lnTo>
                    <a:lnTo>
                      <a:pt x="1250" y="2087"/>
                    </a:lnTo>
                    <a:lnTo>
                      <a:pt x="1349" y="2071"/>
                    </a:lnTo>
                    <a:lnTo>
                      <a:pt x="1447" y="2038"/>
                    </a:lnTo>
                    <a:lnTo>
                      <a:pt x="1546" y="1989"/>
                    </a:lnTo>
                    <a:lnTo>
                      <a:pt x="1628" y="1940"/>
                    </a:lnTo>
                    <a:lnTo>
                      <a:pt x="1710" y="1874"/>
                    </a:lnTo>
                    <a:lnTo>
                      <a:pt x="1792" y="1808"/>
                    </a:lnTo>
                    <a:lnTo>
                      <a:pt x="1874" y="1726"/>
                    </a:lnTo>
                    <a:lnTo>
                      <a:pt x="1940" y="1644"/>
                    </a:lnTo>
                    <a:lnTo>
                      <a:pt x="1990" y="1545"/>
                    </a:lnTo>
                    <a:lnTo>
                      <a:pt x="2022" y="1446"/>
                    </a:lnTo>
                    <a:lnTo>
                      <a:pt x="2055" y="1364"/>
                    </a:lnTo>
                    <a:lnTo>
                      <a:pt x="2088" y="1266"/>
                    </a:lnTo>
                    <a:lnTo>
                      <a:pt x="2105" y="1052"/>
                    </a:lnTo>
                    <a:lnTo>
                      <a:pt x="2088" y="855"/>
                    </a:lnTo>
                    <a:lnTo>
                      <a:pt x="2055" y="756"/>
                    </a:lnTo>
                    <a:lnTo>
                      <a:pt x="2022" y="658"/>
                    </a:lnTo>
                    <a:lnTo>
                      <a:pt x="1990" y="575"/>
                    </a:lnTo>
                    <a:lnTo>
                      <a:pt x="1940" y="477"/>
                    </a:lnTo>
                    <a:lnTo>
                      <a:pt x="1874" y="395"/>
                    </a:lnTo>
                    <a:lnTo>
                      <a:pt x="1792" y="312"/>
                    </a:lnTo>
                    <a:lnTo>
                      <a:pt x="1710" y="247"/>
                    </a:lnTo>
                    <a:lnTo>
                      <a:pt x="1628" y="181"/>
                    </a:lnTo>
                    <a:lnTo>
                      <a:pt x="1546" y="132"/>
                    </a:lnTo>
                    <a:lnTo>
                      <a:pt x="1447" y="82"/>
                    </a:lnTo>
                    <a:lnTo>
                      <a:pt x="1349" y="49"/>
                    </a:lnTo>
                    <a:lnTo>
                      <a:pt x="1250" y="33"/>
                    </a:lnTo>
                    <a:lnTo>
                      <a:pt x="105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2068625" y="2328275"/>
                <a:ext cx="46450" cy="46850"/>
              </a:xfrm>
              <a:custGeom>
                <a:rect b="b" l="l" r="r" t="t"/>
                <a:pathLst>
                  <a:path extrusionOk="0" h="1874" w="1858">
                    <a:moveTo>
                      <a:pt x="938" y="0"/>
                    </a:moveTo>
                    <a:lnTo>
                      <a:pt x="757" y="17"/>
                    </a:lnTo>
                    <a:lnTo>
                      <a:pt x="576" y="82"/>
                    </a:lnTo>
                    <a:lnTo>
                      <a:pt x="428" y="164"/>
                    </a:lnTo>
                    <a:lnTo>
                      <a:pt x="280" y="279"/>
                    </a:lnTo>
                    <a:lnTo>
                      <a:pt x="149" y="427"/>
                    </a:lnTo>
                    <a:lnTo>
                      <a:pt x="67" y="592"/>
                    </a:lnTo>
                    <a:lnTo>
                      <a:pt x="17" y="756"/>
                    </a:lnTo>
                    <a:lnTo>
                      <a:pt x="1" y="937"/>
                    </a:lnTo>
                    <a:lnTo>
                      <a:pt x="17" y="1118"/>
                    </a:lnTo>
                    <a:lnTo>
                      <a:pt x="67" y="1282"/>
                    </a:lnTo>
                    <a:lnTo>
                      <a:pt x="149" y="1446"/>
                    </a:lnTo>
                    <a:lnTo>
                      <a:pt x="280" y="1594"/>
                    </a:lnTo>
                    <a:lnTo>
                      <a:pt x="428" y="1709"/>
                    </a:lnTo>
                    <a:lnTo>
                      <a:pt x="576" y="1808"/>
                    </a:lnTo>
                    <a:lnTo>
                      <a:pt x="757" y="1857"/>
                    </a:lnTo>
                    <a:lnTo>
                      <a:pt x="938" y="1874"/>
                    </a:lnTo>
                    <a:lnTo>
                      <a:pt x="1118" y="1857"/>
                    </a:lnTo>
                    <a:lnTo>
                      <a:pt x="1283" y="1808"/>
                    </a:lnTo>
                    <a:lnTo>
                      <a:pt x="1447" y="1709"/>
                    </a:lnTo>
                    <a:lnTo>
                      <a:pt x="1595" y="1594"/>
                    </a:lnTo>
                    <a:lnTo>
                      <a:pt x="1710" y="1446"/>
                    </a:lnTo>
                    <a:lnTo>
                      <a:pt x="1792" y="1282"/>
                    </a:lnTo>
                    <a:lnTo>
                      <a:pt x="1842" y="1118"/>
                    </a:lnTo>
                    <a:lnTo>
                      <a:pt x="1858" y="937"/>
                    </a:lnTo>
                    <a:lnTo>
                      <a:pt x="1842" y="756"/>
                    </a:lnTo>
                    <a:lnTo>
                      <a:pt x="1792" y="592"/>
                    </a:lnTo>
                    <a:lnTo>
                      <a:pt x="1710" y="427"/>
                    </a:lnTo>
                    <a:lnTo>
                      <a:pt x="1595" y="279"/>
                    </a:lnTo>
                    <a:lnTo>
                      <a:pt x="1447" y="164"/>
                    </a:lnTo>
                    <a:lnTo>
                      <a:pt x="1283" y="82"/>
                    </a:lnTo>
                    <a:lnTo>
                      <a:pt x="1118" y="17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2149575" y="2409625"/>
                <a:ext cx="39050" cy="38650"/>
              </a:xfrm>
              <a:custGeom>
                <a:rect b="b" l="l" r="r" t="t"/>
                <a:pathLst>
                  <a:path extrusionOk="0" h="1546" w="1562">
                    <a:moveTo>
                      <a:pt x="773" y="0"/>
                    </a:moveTo>
                    <a:lnTo>
                      <a:pt x="625" y="17"/>
                    </a:lnTo>
                    <a:lnTo>
                      <a:pt x="494" y="50"/>
                    </a:lnTo>
                    <a:lnTo>
                      <a:pt x="362" y="115"/>
                    </a:lnTo>
                    <a:lnTo>
                      <a:pt x="231" y="214"/>
                    </a:lnTo>
                    <a:lnTo>
                      <a:pt x="132" y="345"/>
                    </a:lnTo>
                    <a:lnTo>
                      <a:pt x="66" y="477"/>
                    </a:lnTo>
                    <a:lnTo>
                      <a:pt x="17" y="625"/>
                    </a:lnTo>
                    <a:lnTo>
                      <a:pt x="1" y="773"/>
                    </a:lnTo>
                    <a:lnTo>
                      <a:pt x="17" y="921"/>
                    </a:lnTo>
                    <a:lnTo>
                      <a:pt x="66" y="1069"/>
                    </a:lnTo>
                    <a:lnTo>
                      <a:pt x="132" y="1200"/>
                    </a:lnTo>
                    <a:lnTo>
                      <a:pt x="231" y="1315"/>
                    </a:lnTo>
                    <a:lnTo>
                      <a:pt x="362" y="1414"/>
                    </a:lnTo>
                    <a:lnTo>
                      <a:pt x="494" y="1479"/>
                    </a:lnTo>
                    <a:lnTo>
                      <a:pt x="625" y="1529"/>
                    </a:lnTo>
                    <a:lnTo>
                      <a:pt x="773" y="1545"/>
                    </a:lnTo>
                    <a:lnTo>
                      <a:pt x="921" y="1529"/>
                    </a:lnTo>
                    <a:lnTo>
                      <a:pt x="1069" y="1479"/>
                    </a:lnTo>
                    <a:lnTo>
                      <a:pt x="1200" y="1414"/>
                    </a:lnTo>
                    <a:lnTo>
                      <a:pt x="1332" y="1315"/>
                    </a:lnTo>
                    <a:lnTo>
                      <a:pt x="1430" y="1200"/>
                    </a:lnTo>
                    <a:lnTo>
                      <a:pt x="1496" y="1052"/>
                    </a:lnTo>
                    <a:lnTo>
                      <a:pt x="1546" y="921"/>
                    </a:lnTo>
                    <a:lnTo>
                      <a:pt x="1562" y="773"/>
                    </a:lnTo>
                    <a:lnTo>
                      <a:pt x="1546" y="625"/>
                    </a:lnTo>
                    <a:lnTo>
                      <a:pt x="1496" y="477"/>
                    </a:lnTo>
                    <a:lnTo>
                      <a:pt x="1430" y="345"/>
                    </a:lnTo>
                    <a:lnTo>
                      <a:pt x="1332" y="214"/>
                    </a:lnTo>
                    <a:lnTo>
                      <a:pt x="1200" y="115"/>
                    </a:lnTo>
                    <a:lnTo>
                      <a:pt x="1069" y="50"/>
                    </a:lnTo>
                    <a:lnTo>
                      <a:pt x="921" y="17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2231750" y="2491375"/>
                <a:ext cx="29200" cy="29200"/>
              </a:xfrm>
              <a:custGeom>
                <a:rect b="b" l="l" r="r" t="t"/>
                <a:pathLst>
                  <a:path extrusionOk="0" h="1168" w="1168">
                    <a:moveTo>
                      <a:pt x="576" y="1"/>
                    </a:moveTo>
                    <a:lnTo>
                      <a:pt x="461" y="17"/>
                    </a:lnTo>
                    <a:lnTo>
                      <a:pt x="362" y="50"/>
                    </a:lnTo>
                    <a:lnTo>
                      <a:pt x="264" y="100"/>
                    </a:lnTo>
                    <a:lnTo>
                      <a:pt x="165" y="165"/>
                    </a:lnTo>
                    <a:lnTo>
                      <a:pt x="99" y="264"/>
                    </a:lnTo>
                    <a:lnTo>
                      <a:pt x="34" y="363"/>
                    </a:lnTo>
                    <a:lnTo>
                      <a:pt x="1" y="478"/>
                    </a:lnTo>
                    <a:lnTo>
                      <a:pt x="1" y="593"/>
                    </a:lnTo>
                    <a:lnTo>
                      <a:pt x="1" y="691"/>
                    </a:lnTo>
                    <a:lnTo>
                      <a:pt x="34" y="806"/>
                    </a:lnTo>
                    <a:lnTo>
                      <a:pt x="99" y="905"/>
                    </a:lnTo>
                    <a:lnTo>
                      <a:pt x="165" y="1004"/>
                    </a:lnTo>
                    <a:lnTo>
                      <a:pt x="264" y="1069"/>
                    </a:lnTo>
                    <a:lnTo>
                      <a:pt x="362" y="1119"/>
                    </a:lnTo>
                    <a:lnTo>
                      <a:pt x="461" y="1151"/>
                    </a:lnTo>
                    <a:lnTo>
                      <a:pt x="576" y="1168"/>
                    </a:lnTo>
                    <a:lnTo>
                      <a:pt x="691" y="1151"/>
                    </a:lnTo>
                    <a:lnTo>
                      <a:pt x="790" y="1119"/>
                    </a:lnTo>
                    <a:lnTo>
                      <a:pt x="905" y="1069"/>
                    </a:lnTo>
                    <a:lnTo>
                      <a:pt x="987" y="987"/>
                    </a:lnTo>
                    <a:lnTo>
                      <a:pt x="1069" y="905"/>
                    </a:lnTo>
                    <a:lnTo>
                      <a:pt x="1118" y="806"/>
                    </a:lnTo>
                    <a:lnTo>
                      <a:pt x="1151" y="691"/>
                    </a:lnTo>
                    <a:lnTo>
                      <a:pt x="1168" y="593"/>
                    </a:lnTo>
                    <a:lnTo>
                      <a:pt x="1151" y="478"/>
                    </a:lnTo>
                    <a:lnTo>
                      <a:pt x="1118" y="363"/>
                    </a:lnTo>
                    <a:lnTo>
                      <a:pt x="1069" y="264"/>
                    </a:lnTo>
                    <a:lnTo>
                      <a:pt x="987" y="182"/>
                    </a:lnTo>
                    <a:lnTo>
                      <a:pt x="905" y="100"/>
                    </a:lnTo>
                    <a:lnTo>
                      <a:pt x="790" y="50"/>
                    </a:lnTo>
                    <a:lnTo>
                      <a:pt x="691" y="17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2314750" y="2574375"/>
                <a:ext cx="17300" cy="17700"/>
              </a:xfrm>
              <a:custGeom>
                <a:rect b="b" l="l" r="r" t="t"/>
                <a:pathLst>
                  <a:path extrusionOk="0" h="708" w="692">
                    <a:moveTo>
                      <a:pt x="280" y="1"/>
                    </a:moveTo>
                    <a:lnTo>
                      <a:pt x="214" y="17"/>
                    </a:lnTo>
                    <a:lnTo>
                      <a:pt x="149" y="50"/>
                    </a:lnTo>
                    <a:lnTo>
                      <a:pt x="99" y="100"/>
                    </a:lnTo>
                    <a:lnTo>
                      <a:pt x="50" y="149"/>
                    </a:lnTo>
                    <a:lnTo>
                      <a:pt x="17" y="215"/>
                    </a:lnTo>
                    <a:lnTo>
                      <a:pt x="1" y="280"/>
                    </a:lnTo>
                    <a:lnTo>
                      <a:pt x="1" y="346"/>
                    </a:lnTo>
                    <a:lnTo>
                      <a:pt x="1" y="412"/>
                    </a:lnTo>
                    <a:lnTo>
                      <a:pt x="17" y="478"/>
                    </a:lnTo>
                    <a:lnTo>
                      <a:pt x="50" y="543"/>
                    </a:lnTo>
                    <a:lnTo>
                      <a:pt x="99" y="593"/>
                    </a:lnTo>
                    <a:lnTo>
                      <a:pt x="149" y="642"/>
                    </a:lnTo>
                    <a:lnTo>
                      <a:pt x="214" y="675"/>
                    </a:lnTo>
                    <a:lnTo>
                      <a:pt x="280" y="691"/>
                    </a:lnTo>
                    <a:lnTo>
                      <a:pt x="346" y="708"/>
                    </a:lnTo>
                    <a:lnTo>
                      <a:pt x="412" y="691"/>
                    </a:lnTo>
                    <a:lnTo>
                      <a:pt x="477" y="675"/>
                    </a:lnTo>
                    <a:lnTo>
                      <a:pt x="543" y="642"/>
                    </a:lnTo>
                    <a:lnTo>
                      <a:pt x="592" y="593"/>
                    </a:lnTo>
                    <a:lnTo>
                      <a:pt x="642" y="543"/>
                    </a:lnTo>
                    <a:lnTo>
                      <a:pt x="675" y="478"/>
                    </a:lnTo>
                    <a:lnTo>
                      <a:pt x="691" y="412"/>
                    </a:lnTo>
                    <a:lnTo>
                      <a:pt x="691" y="346"/>
                    </a:lnTo>
                    <a:lnTo>
                      <a:pt x="691" y="280"/>
                    </a:lnTo>
                    <a:lnTo>
                      <a:pt x="675" y="215"/>
                    </a:lnTo>
                    <a:lnTo>
                      <a:pt x="642" y="165"/>
                    </a:lnTo>
                    <a:lnTo>
                      <a:pt x="592" y="100"/>
                    </a:lnTo>
                    <a:lnTo>
                      <a:pt x="543" y="50"/>
                    </a:lnTo>
                    <a:lnTo>
                      <a:pt x="477" y="17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>
                <a:off x="2398175" y="2657800"/>
                <a:ext cx="4950" cy="4950"/>
              </a:xfrm>
              <a:custGeom>
                <a:rect b="b" l="l" r="r" t="t"/>
                <a:pathLst>
                  <a:path extrusionOk="0" h="198" w="198">
                    <a:moveTo>
                      <a:pt x="49" y="0"/>
                    </a:moveTo>
                    <a:lnTo>
                      <a:pt x="17" y="33"/>
                    </a:lnTo>
                    <a:lnTo>
                      <a:pt x="0" y="66"/>
                    </a:lnTo>
                    <a:lnTo>
                      <a:pt x="0" y="99"/>
                    </a:lnTo>
                    <a:lnTo>
                      <a:pt x="0" y="132"/>
                    </a:lnTo>
                    <a:lnTo>
                      <a:pt x="17" y="165"/>
                    </a:lnTo>
                    <a:lnTo>
                      <a:pt x="49" y="181"/>
                    </a:lnTo>
                    <a:lnTo>
                      <a:pt x="99" y="198"/>
                    </a:lnTo>
                    <a:lnTo>
                      <a:pt x="132" y="181"/>
                    </a:lnTo>
                    <a:lnTo>
                      <a:pt x="165" y="165"/>
                    </a:lnTo>
                    <a:lnTo>
                      <a:pt x="181" y="132"/>
                    </a:lnTo>
                    <a:lnTo>
                      <a:pt x="197" y="99"/>
                    </a:lnTo>
                    <a:lnTo>
                      <a:pt x="181" y="66"/>
                    </a:lnTo>
                    <a:lnTo>
                      <a:pt x="165" y="33"/>
                    </a:lnTo>
                    <a:lnTo>
                      <a:pt x="132" y="1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>
                <a:off x="1237000" y="1650700"/>
                <a:ext cx="13150" cy="13600"/>
              </a:xfrm>
              <a:custGeom>
                <a:rect b="b" l="l" r="r" t="t"/>
                <a:pathLst>
                  <a:path extrusionOk="0" h="544" w="526">
                    <a:moveTo>
                      <a:pt x="263" y="1"/>
                    </a:moveTo>
                    <a:lnTo>
                      <a:pt x="214" y="17"/>
                    </a:lnTo>
                    <a:lnTo>
                      <a:pt x="164" y="34"/>
                    </a:lnTo>
                    <a:lnTo>
                      <a:pt x="115" y="50"/>
                    </a:lnTo>
                    <a:lnTo>
                      <a:pt x="66" y="83"/>
                    </a:lnTo>
                    <a:lnTo>
                      <a:pt x="33" y="132"/>
                    </a:lnTo>
                    <a:lnTo>
                      <a:pt x="16" y="165"/>
                    </a:lnTo>
                    <a:lnTo>
                      <a:pt x="0" y="215"/>
                    </a:lnTo>
                    <a:lnTo>
                      <a:pt x="0" y="280"/>
                    </a:lnTo>
                    <a:lnTo>
                      <a:pt x="0" y="330"/>
                    </a:lnTo>
                    <a:lnTo>
                      <a:pt x="16" y="379"/>
                    </a:lnTo>
                    <a:lnTo>
                      <a:pt x="33" y="412"/>
                    </a:lnTo>
                    <a:lnTo>
                      <a:pt x="66" y="461"/>
                    </a:lnTo>
                    <a:lnTo>
                      <a:pt x="115" y="494"/>
                    </a:lnTo>
                    <a:lnTo>
                      <a:pt x="164" y="527"/>
                    </a:lnTo>
                    <a:lnTo>
                      <a:pt x="214" y="527"/>
                    </a:lnTo>
                    <a:lnTo>
                      <a:pt x="263" y="543"/>
                    </a:lnTo>
                    <a:lnTo>
                      <a:pt x="312" y="527"/>
                    </a:lnTo>
                    <a:lnTo>
                      <a:pt x="362" y="527"/>
                    </a:lnTo>
                    <a:lnTo>
                      <a:pt x="411" y="494"/>
                    </a:lnTo>
                    <a:lnTo>
                      <a:pt x="444" y="461"/>
                    </a:lnTo>
                    <a:lnTo>
                      <a:pt x="477" y="428"/>
                    </a:lnTo>
                    <a:lnTo>
                      <a:pt x="510" y="379"/>
                    </a:lnTo>
                    <a:lnTo>
                      <a:pt x="526" y="330"/>
                    </a:lnTo>
                    <a:lnTo>
                      <a:pt x="526" y="280"/>
                    </a:lnTo>
                    <a:lnTo>
                      <a:pt x="526" y="215"/>
                    </a:lnTo>
                    <a:lnTo>
                      <a:pt x="510" y="165"/>
                    </a:lnTo>
                    <a:lnTo>
                      <a:pt x="477" y="132"/>
                    </a:lnTo>
                    <a:lnTo>
                      <a:pt x="444" y="83"/>
                    </a:lnTo>
                    <a:lnTo>
                      <a:pt x="411" y="50"/>
                    </a:lnTo>
                    <a:lnTo>
                      <a:pt x="362" y="34"/>
                    </a:lnTo>
                    <a:lnTo>
                      <a:pt x="312" y="1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1306850" y="1720550"/>
                <a:ext cx="27550" cy="27975"/>
              </a:xfrm>
              <a:custGeom>
                <a:rect b="b" l="l" r="r" t="t"/>
                <a:pathLst>
                  <a:path extrusionOk="0" h="1119" w="1102">
                    <a:moveTo>
                      <a:pt x="542" y="1"/>
                    </a:moveTo>
                    <a:lnTo>
                      <a:pt x="444" y="17"/>
                    </a:lnTo>
                    <a:lnTo>
                      <a:pt x="345" y="50"/>
                    </a:lnTo>
                    <a:lnTo>
                      <a:pt x="247" y="100"/>
                    </a:lnTo>
                    <a:lnTo>
                      <a:pt x="164" y="165"/>
                    </a:lnTo>
                    <a:lnTo>
                      <a:pt x="82" y="264"/>
                    </a:lnTo>
                    <a:lnTo>
                      <a:pt x="33" y="363"/>
                    </a:lnTo>
                    <a:lnTo>
                      <a:pt x="0" y="461"/>
                    </a:lnTo>
                    <a:lnTo>
                      <a:pt x="0" y="560"/>
                    </a:lnTo>
                    <a:lnTo>
                      <a:pt x="0" y="675"/>
                    </a:lnTo>
                    <a:lnTo>
                      <a:pt x="33" y="773"/>
                    </a:lnTo>
                    <a:lnTo>
                      <a:pt x="82" y="872"/>
                    </a:lnTo>
                    <a:lnTo>
                      <a:pt x="164" y="954"/>
                    </a:lnTo>
                    <a:lnTo>
                      <a:pt x="247" y="1036"/>
                    </a:lnTo>
                    <a:lnTo>
                      <a:pt x="345" y="1086"/>
                    </a:lnTo>
                    <a:lnTo>
                      <a:pt x="444" y="1119"/>
                    </a:lnTo>
                    <a:lnTo>
                      <a:pt x="658" y="1119"/>
                    </a:lnTo>
                    <a:lnTo>
                      <a:pt x="756" y="1086"/>
                    </a:lnTo>
                    <a:lnTo>
                      <a:pt x="855" y="1036"/>
                    </a:lnTo>
                    <a:lnTo>
                      <a:pt x="937" y="954"/>
                    </a:lnTo>
                    <a:lnTo>
                      <a:pt x="1019" y="872"/>
                    </a:lnTo>
                    <a:lnTo>
                      <a:pt x="1068" y="773"/>
                    </a:lnTo>
                    <a:lnTo>
                      <a:pt x="1101" y="675"/>
                    </a:lnTo>
                    <a:lnTo>
                      <a:pt x="1101" y="560"/>
                    </a:lnTo>
                    <a:lnTo>
                      <a:pt x="1101" y="461"/>
                    </a:lnTo>
                    <a:lnTo>
                      <a:pt x="1068" y="363"/>
                    </a:lnTo>
                    <a:lnTo>
                      <a:pt x="1019" y="264"/>
                    </a:lnTo>
                    <a:lnTo>
                      <a:pt x="937" y="165"/>
                    </a:lnTo>
                    <a:lnTo>
                      <a:pt x="855" y="100"/>
                    </a:lnTo>
                    <a:lnTo>
                      <a:pt x="756" y="50"/>
                    </a:lnTo>
                    <a:lnTo>
                      <a:pt x="658" y="17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1377525" y="1791650"/>
                <a:ext cx="40700" cy="40275"/>
              </a:xfrm>
              <a:custGeom>
                <a:rect b="b" l="l" r="r" t="t"/>
                <a:pathLst>
                  <a:path extrusionOk="0" h="1611" w="1628">
                    <a:moveTo>
                      <a:pt x="805" y="0"/>
                    </a:moveTo>
                    <a:lnTo>
                      <a:pt x="657" y="17"/>
                    </a:lnTo>
                    <a:lnTo>
                      <a:pt x="510" y="50"/>
                    </a:lnTo>
                    <a:lnTo>
                      <a:pt x="362" y="132"/>
                    </a:lnTo>
                    <a:lnTo>
                      <a:pt x="230" y="230"/>
                    </a:lnTo>
                    <a:lnTo>
                      <a:pt x="132" y="362"/>
                    </a:lnTo>
                    <a:lnTo>
                      <a:pt x="66" y="493"/>
                    </a:lnTo>
                    <a:lnTo>
                      <a:pt x="16" y="658"/>
                    </a:lnTo>
                    <a:lnTo>
                      <a:pt x="0" y="806"/>
                    </a:lnTo>
                    <a:lnTo>
                      <a:pt x="16" y="954"/>
                    </a:lnTo>
                    <a:lnTo>
                      <a:pt x="66" y="1118"/>
                    </a:lnTo>
                    <a:lnTo>
                      <a:pt x="132" y="1249"/>
                    </a:lnTo>
                    <a:lnTo>
                      <a:pt x="230" y="1381"/>
                    </a:lnTo>
                    <a:lnTo>
                      <a:pt x="362" y="1479"/>
                    </a:lnTo>
                    <a:lnTo>
                      <a:pt x="510" y="1562"/>
                    </a:lnTo>
                    <a:lnTo>
                      <a:pt x="657" y="1595"/>
                    </a:lnTo>
                    <a:lnTo>
                      <a:pt x="805" y="1611"/>
                    </a:lnTo>
                    <a:lnTo>
                      <a:pt x="970" y="1595"/>
                    </a:lnTo>
                    <a:lnTo>
                      <a:pt x="1118" y="1562"/>
                    </a:lnTo>
                    <a:lnTo>
                      <a:pt x="1249" y="1479"/>
                    </a:lnTo>
                    <a:lnTo>
                      <a:pt x="1381" y="1381"/>
                    </a:lnTo>
                    <a:lnTo>
                      <a:pt x="1479" y="1249"/>
                    </a:lnTo>
                    <a:lnTo>
                      <a:pt x="1561" y="1118"/>
                    </a:lnTo>
                    <a:lnTo>
                      <a:pt x="1611" y="954"/>
                    </a:lnTo>
                    <a:lnTo>
                      <a:pt x="1627" y="806"/>
                    </a:lnTo>
                    <a:lnTo>
                      <a:pt x="1611" y="658"/>
                    </a:lnTo>
                    <a:lnTo>
                      <a:pt x="1561" y="493"/>
                    </a:lnTo>
                    <a:lnTo>
                      <a:pt x="1479" y="362"/>
                    </a:lnTo>
                    <a:lnTo>
                      <a:pt x="1381" y="230"/>
                    </a:lnTo>
                    <a:lnTo>
                      <a:pt x="1249" y="132"/>
                    </a:lnTo>
                    <a:lnTo>
                      <a:pt x="1118" y="50"/>
                    </a:lnTo>
                    <a:lnTo>
                      <a:pt x="970" y="17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1449000" y="1862725"/>
                <a:ext cx="51800" cy="52200"/>
              </a:xfrm>
              <a:custGeom>
                <a:rect b="b" l="l" r="r" t="t"/>
                <a:pathLst>
                  <a:path extrusionOk="0" h="2088" w="2072">
                    <a:moveTo>
                      <a:pt x="1036" y="1"/>
                    </a:moveTo>
                    <a:lnTo>
                      <a:pt x="839" y="34"/>
                    </a:lnTo>
                    <a:lnTo>
                      <a:pt x="642" y="83"/>
                    </a:lnTo>
                    <a:lnTo>
                      <a:pt x="560" y="132"/>
                    </a:lnTo>
                    <a:lnTo>
                      <a:pt x="461" y="181"/>
                    </a:lnTo>
                    <a:lnTo>
                      <a:pt x="379" y="247"/>
                    </a:lnTo>
                    <a:lnTo>
                      <a:pt x="297" y="313"/>
                    </a:lnTo>
                    <a:lnTo>
                      <a:pt x="231" y="395"/>
                    </a:lnTo>
                    <a:lnTo>
                      <a:pt x="165" y="477"/>
                    </a:lnTo>
                    <a:lnTo>
                      <a:pt x="116" y="559"/>
                    </a:lnTo>
                    <a:lnTo>
                      <a:pt x="67" y="658"/>
                    </a:lnTo>
                    <a:lnTo>
                      <a:pt x="17" y="855"/>
                    </a:lnTo>
                    <a:lnTo>
                      <a:pt x="1" y="1053"/>
                    </a:lnTo>
                    <a:lnTo>
                      <a:pt x="17" y="1250"/>
                    </a:lnTo>
                    <a:lnTo>
                      <a:pt x="67" y="1447"/>
                    </a:lnTo>
                    <a:lnTo>
                      <a:pt x="116" y="1529"/>
                    </a:lnTo>
                    <a:lnTo>
                      <a:pt x="165" y="1628"/>
                    </a:lnTo>
                    <a:lnTo>
                      <a:pt x="231" y="1710"/>
                    </a:lnTo>
                    <a:lnTo>
                      <a:pt x="297" y="1792"/>
                    </a:lnTo>
                    <a:lnTo>
                      <a:pt x="379" y="1858"/>
                    </a:lnTo>
                    <a:lnTo>
                      <a:pt x="461" y="1924"/>
                    </a:lnTo>
                    <a:lnTo>
                      <a:pt x="543" y="1973"/>
                    </a:lnTo>
                    <a:lnTo>
                      <a:pt x="642" y="2006"/>
                    </a:lnTo>
                    <a:lnTo>
                      <a:pt x="839" y="2072"/>
                    </a:lnTo>
                    <a:lnTo>
                      <a:pt x="1036" y="2088"/>
                    </a:lnTo>
                    <a:lnTo>
                      <a:pt x="1233" y="2072"/>
                    </a:lnTo>
                    <a:lnTo>
                      <a:pt x="1431" y="2006"/>
                    </a:lnTo>
                    <a:lnTo>
                      <a:pt x="1513" y="1973"/>
                    </a:lnTo>
                    <a:lnTo>
                      <a:pt x="1612" y="1924"/>
                    </a:lnTo>
                    <a:lnTo>
                      <a:pt x="1694" y="1858"/>
                    </a:lnTo>
                    <a:lnTo>
                      <a:pt x="1776" y="1776"/>
                    </a:lnTo>
                    <a:lnTo>
                      <a:pt x="1842" y="1710"/>
                    </a:lnTo>
                    <a:lnTo>
                      <a:pt x="1907" y="1611"/>
                    </a:lnTo>
                    <a:lnTo>
                      <a:pt x="1957" y="1529"/>
                    </a:lnTo>
                    <a:lnTo>
                      <a:pt x="2006" y="1431"/>
                    </a:lnTo>
                    <a:lnTo>
                      <a:pt x="2055" y="1250"/>
                    </a:lnTo>
                    <a:lnTo>
                      <a:pt x="2072" y="1053"/>
                    </a:lnTo>
                    <a:lnTo>
                      <a:pt x="2055" y="855"/>
                    </a:lnTo>
                    <a:lnTo>
                      <a:pt x="2006" y="658"/>
                    </a:lnTo>
                    <a:lnTo>
                      <a:pt x="1957" y="559"/>
                    </a:lnTo>
                    <a:lnTo>
                      <a:pt x="1907" y="477"/>
                    </a:lnTo>
                    <a:lnTo>
                      <a:pt x="1842" y="395"/>
                    </a:lnTo>
                    <a:lnTo>
                      <a:pt x="1776" y="313"/>
                    </a:lnTo>
                    <a:lnTo>
                      <a:pt x="1694" y="247"/>
                    </a:lnTo>
                    <a:lnTo>
                      <a:pt x="1612" y="181"/>
                    </a:lnTo>
                    <a:lnTo>
                      <a:pt x="1513" y="132"/>
                    </a:lnTo>
                    <a:lnTo>
                      <a:pt x="1431" y="83"/>
                    </a:lnTo>
                    <a:lnTo>
                      <a:pt x="1233" y="34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1521325" y="1935450"/>
                <a:ext cx="61250" cy="61250"/>
              </a:xfrm>
              <a:custGeom>
                <a:rect b="b" l="l" r="r" t="t"/>
                <a:pathLst>
                  <a:path extrusionOk="0" h="2450" w="2450">
                    <a:moveTo>
                      <a:pt x="1118" y="1"/>
                    </a:moveTo>
                    <a:lnTo>
                      <a:pt x="987" y="17"/>
                    </a:lnTo>
                    <a:lnTo>
                      <a:pt x="872" y="50"/>
                    </a:lnTo>
                    <a:lnTo>
                      <a:pt x="773" y="99"/>
                    </a:lnTo>
                    <a:lnTo>
                      <a:pt x="658" y="149"/>
                    </a:lnTo>
                    <a:lnTo>
                      <a:pt x="559" y="198"/>
                    </a:lnTo>
                    <a:lnTo>
                      <a:pt x="461" y="280"/>
                    </a:lnTo>
                    <a:lnTo>
                      <a:pt x="362" y="362"/>
                    </a:lnTo>
                    <a:lnTo>
                      <a:pt x="280" y="444"/>
                    </a:lnTo>
                    <a:lnTo>
                      <a:pt x="214" y="560"/>
                    </a:lnTo>
                    <a:lnTo>
                      <a:pt x="148" y="658"/>
                    </a:lnTo>
                    <a:lnTo>
                      <a:pt x="99" y="757"/>
                    </a:lnTo>
                    <a:lnTo>
                      <a:pt x="50" y="872"/>
                    </a:lnTo>
                    <a:lnTo>
                      <a:pt x="33" y="987"/>
                    </a:lnTo>
                    <a:lnTo>
                      <a:pt x="17" y="1102"/>
                    </a:lnTo>
                    <a:lnTo>
                      <a:pt x="0" y="1217"/>
                    </a:lnTo>
                    <a:lnTo>
                      <a:pt x="17" y="1348"/>
                    </a:lnTo>
                    <a:lnTo>
                      <a:pt x="33" y="1463"/>
                    </a:lnTo>
                    <a:lnTo>
                      <a:pt x="50" y="1579"/>
                    </a:lnTo>
                    <a:lnTo>
                      <a:pt x="99" y="1677"/>
                    </a:lnTo>
                    <a:lnTo>
                      <a:pt x="148" y="1792"/>
                    </a:lnTo>
                    <a:lnTo>
                      <a:pt x="214" y="1891"/>
                    </a:lnTo>
                    <a:lnTo>
                      <a:pt x="280" y="1989"/>
                    </a:lnTo>
                    <a:lnTo>
                      <a:pt x="362" y="2088"/>
                    </a:lnTo>
                    <a:lnTo>
                      <a:pt x="461" y="2170"/>
                    </a:lnTo>
                    <a:lnTo>
                      <a:pt x="559" y="2252"/>
                    </a:lnTo>
                    <a:lnTo>
                      <a:pt x="658" y="2302"/>
                    </a:lnTo>
                    <a:lnTo>
                      <a:pt x="773" y="2351"/>
                    </a:lnTo>
                    <a:lnTo>
                      <a:pt x="888" y="2400"/>
                    </a:lnTo>
                    <a:lnTo>
                      <a:pt x="987" y="2417"/>
                    </a:lnTo>
                    <a:lnTo>
                      <a:pt x="1118" y="2433"/>
                    </a:lnTo>
                    <a:lnTo>
                      <a:pt x="1233" y="2450"/>
                    </a:lnTo>
                    <a:lnTo>
                      <a:pt x="1348" y="2433"/>
                    </a:lnTo>
                    <a:lnTo>
                      <a:pt x="1463" y="2417"/>
                    </a:lnTo>
                    <a:lnTo>
                      <a:pt x="1578" y="2400"/>
                    </a:lnTo>
                    <a:lnTo>
                      <a:pt x="1693" y="2351"/>
                    </a:lnTo>
                    <a:lnTo>
                      <a:pt x="1792" y="2302"/>
                    </a:lnTo>
                    <a:lnTo>
                      <a:pt x="1907" y="2252"/>
                    </a:lnTo>
                    <a:lnTo>
                      <a:pt x="2006" y="2170"/>
                    </a:lnTo>
                    <a:lnTo>
                      <a:pt x="2088" y="2088"/>
                    </a:lnTo>
                    <a:lnTo>
                      <a:pt x="2170" y="1989"/>
                    </a:lnTo>
                    <a:lnTo>
                      <a:pt x="2252" y="1891"/>
                    </a:lnTo>
                    <a:lnTo>
                      <a:pt x="2301" y="1792"/>
                    </a:lnTo>
                    <a:lnTo>
                      <a:pt x="2367" y="1677"/>
                    </a:lnTo>
                    <a:lnTo>
                      <a:pt x="2400" y="1579"/>
                    </a:lnTo>
                    <a:lnTo>
                      <a:pt x="2433" y="1463"/>
                    </a:lnTo>
                    <a:lnTo>
                      <a:pt x="2449" y="1348"/>
                    </a:lnTo>
                    <a:lnTo>
                      <a:pt x="2449" y="1217"/>
                    </a:lnTo>
                    <a:lnTo>
                      <a:pt x="2449" y="1102"/>
                    </a:lnTo>
                    <a:lnTo>
                      <a:pt x="2433" y="987"/>
                    </a:lnTo>
                    <a:lnTo>
                      <a:pt x="2400" y="872"/>
                    </a:lnTo>
                    <a:lnTo>
                      <a:pt x="2367" y="773"/>
                    </a:lnTo>
                    <a:lnTo>
                      <a:pt x="2301" y="658"/>
                    </a:lnTo>
                    <a:lnTo>
                      <a:pt x="2252" y="560"/>
                    </a:lnTo>
                    <a:lnTo>
                      <a:pt x="2170" y="461"/>
                    </a:lnTo>
                    <a:lnTo>
                      <a:pt x="2088" y="362"/>
                    </a:lnTo>
                    <a:lnTo>
                      <a:pt x="2006" y="280"/>
                    </a:lnTo>
                    <a:lnTo>
                      <a:pt x="1907" y="198"/>
                    </a:lnTo>
                    <a:lnTo>
                      <a:pt x="1792" y="149"/>
                    </a:lnTo>
                    <a:lnTo>
                      <a:pt x="1693" y="99"/>
                    </a:lnTo>
                    <a:lnTo>
                      <a:pt x="1578" y="50"/>
                    </a:lnTo>
                    <a:lnTo>
                      <a:pt x="1463" y="17"/>
                    </a:lnTo>
                    <a:lnTo>
                      <a:pt x="134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1594875" y="2009000"/>
                <a:ext cx="68650" cy="68225"/>
              </a:xfrm>
              <a:custGeom>
                <a:rect b="b" l="l" r="r" t="t"/>
                <a:pathLst>
                  <a:path extrusionOk="0" h="2729" w="2746">
                    <a:moveTo>
                      <a:pt x="1233" y="1"/>
                    </a:moveTo>
                    <a:lnTo>
                      <a:pt x="1118" y="17"/>
                    </a:lnTo>
                    <a:lnTo>
                      <a:pt x="987" y="50"/>
                    </a:lnTo>
                    <a:lnTo>
                      <a:pt x="855" y="99"/>
                    </a:lnTo>
                    <a:lnTo>
                      <a:pt x="740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411" y="395"/>
                    </a:lnTo>
                    <a:lnTo>
                      <a:pt x="313" y="510"/>
                    </a:lnTo>
                    <a:lnTo>
                      <a:pt x="231" y="609"/>
                    </a:lnTo>
                    <a:lnTo>
                      <a:pt x="165" y="740"/>
                    </a:lnTo>
                    <a:lnTo>
                      <a:pt x="99" y="855"/>
                    </a:lnTo>
                    <a:lnTo>
                      <a:pt x="66" y="970"/>
                    </a:lnTo>
                    <a:lnTo>
                      <a:pt x="33" y="1102"/>
                    </a:lnTo>
                    <a:lnTo>
                      <a:pt x="17" y="1233"/>
                    </a:lnTo>
                    <a:lnTo>
                      <a:pt x="0" y="1365"/>
                    </a:lnTo>
                    <a:lnTo>
                      <a:pt x="17" y="1496"/>
                    </a:lnTo>
                    <a:lnTo>
                      <a:pt x="33" y="1628"/>
                    </a:lnTo>
                    <a:lnTo>
                      <a:pt x="66" y="1759"/>
                    </a:lnTo>
                    <a:lnTo>
                      <a:pt x="99" y="1874"/>
                    </a:lnTo>
                    <a:lnTo>
                      <a:pt x="165" y="2006"/>
                    </a:lnTo>
                    <a:lnTo>
                      <a:pt x="231" y="2121"/>
                    </a:lnTo>
                    <a:lnTo>
                      <a:pt x="313" y="2236"/>
                    </a:lnTo>
                    <a:lnTo>
                      <a:pt x="411" y="2335"/>
                    </a:lnTo>
                    <a:lnTo>
                      <a:pt x="510" y="2433"/>
                    </a:lnTo>
                    <a:lnTo>
                      <a:pt x="625" y="2515"/>
                    </a:lnTo>
                    <a:lnTo>
                      <a:pt x="740" y="2581"/>
                    </a:lnTo>
                    <a:lnTo>
                      <a:pt x="855" y="2630"/>
                    </a:lnTo>
                    <a:lnTo>
                      <a:pt x="987" y="2680"/>
                    </a:lnTo>
                    <a:lnTo>
                      <a:pt x="1118" y="2713"/>
                    </a:lnTo>
                    <a:lnTo>
                      <a:pt x="1233" y="2729"/>
                    </a:lnTo>
                    <a:lnTo>
                      <a:pt x="1496" y="2729"/>
                    </a:lnTo>
                    <a:lnTo>
                      <a:pt x="1628" y="2713"/>
                    </a:lnTo>
                    <a:lnTo>
                      <a:pt x="1759" y="2680"/>
                    </a:lnTo>
                    <a:lnTo>
                      <a:pt x="1891" y="2630"/>
                    </a:lnTo>
                    <a:lnTo>
                      <a:pt x="2006" y="2581"/>
                    </a:lnTo>
                    <a:lnTo>
                      <a:pt x="2121" y="2515"/>
                    </a:lnTo>
                    <a:lnTo>
                      <a:pt x="2236" y="2433"/>
                    </a:lnTo>
                    <a:lnTo>
                      <a:pt x="2334" y="2335"/>
                    </a:lnTo>
                    <a:lnTo>
                      <a:pt x="2433" y="2236"/>
                    </a:lnTo>
                    <a:lnTo>
                      <a:pt x="2515" y="2121"/>
                    </a:lnTo>
                    <a:lnTo>
                      <a:pt x="2581" y="2006"/>
                    </a:lnTo>
                    <a:lnTo>
                      <a:pt x="2647" y="1874"/>
                    </a:lnTo>
                    <a:lnTo>
                      <a:pt x="2679" y="1759"/>
                    </a:lnTo>
                    <a:lnTo>
                      <a:pt x="2712" y="1628"/>
                    </a:lnTo>
                    <a:lnTo>
                      <a:pt x="2729" y="1496"/>
                    </a:lnTo>
                    <a:lnTo>
                      <a:pt x="2745" y="1365"/>
                    </a:lnTo>
                    <a:lnTo>
                      <a:pt x="2729" y="1233"/>
                    </a:lnTo>
                    <a:lnTo>
                      <a:pt x="2712" y="1102"/>
                    </a:lnTo>
                    <a:lnTo>
                      <a:pt x="2679" y="970"/>
                    </a:lnTo>
                    <a:lnTo>
                      <a:pt x="2647" y="855"/>
                    </a:lnTo>
                    <a:lnTo>
                      <a:pt x="2581" y="724"/>
                    </a:lnTo>
                    <a:lnTo>
                      <a:pt x="2515" y="609"/>
                    </a:lnTo>
                    <a:lnTo>
                      <a:pt x="2433" y="510"/>
                    </a:lnTo>
                    <a:lnTo>
                      <a:pt x="2334" y="395"/>
                    </a:lnTo>
                    <a:lnTo>
                      <a:pt x="2236" y="313"/>
                    </a:lnTo>
                    <a:lnTo>
                      <a:pt x="2121" y="231"/>
                    </a:lnTo>
                    <a:lnTo>
                      <a:pt x="2006" y="149"/>
                    </a:lnTo>
                    <a:lnTo>
                      <a:pt x="1891" y="99"/>
                    </a:lnTo>
                    <a:lnTo>
                      <a:pt x="1759" y="50"/>
                    </a:lnTo>
                    <a:lnTo>
                      <a:pt x="1628" y="17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>
                <a:off x="1669250" y="2083375"/>
                <a:ext cx="73975" cy="73975"/>
              </a:xfrm>
              <a:custGeom>
                <a:rect b="b" l="l" r="r" t="t"/>
                <a:pathLst>
                  <a:path extrusionOk="0" h="2959" w="2959">
                    <a:moveTo>
                      <a:pt x="1480" y="1"/>
                    </a:moveTo>
                    <a:lnTo>
                      <a:pt x="1348" y="17"/>
                    </a:lnTo>
                    <a:lnTo>
                      <a:pt x="1200" y="33"/>
                    </a:lnTo>
                    <a:lnTo>
                      <a:pt x="1069" y="66"/>
                    </a:lnTo>
                    <a:lnTo>
                      <a:pt x="921" y="116"/>
                    </a:lnTo>
                    <a:lnTo>
                      <a:pt x="789" y="165"/>
                    </a:lnTo>
                    <a:lnTo>
                      <a:pt x="674" y="247"/>
                    </a:lnTo>
                    <a:lnTo>
                      <a:pt x="543" y="329"/>
                    </a:lnTo>
                    <a:lnTo>
                      <a:pt x="444" y="428"/>
                    </a:lnTo>
                    <a:lnTo>
                      <a:pt x="329" y="543"/>
                    </a:lnTo>
                    <a:lnTo>
                      <a:pt x="247" y="674"/>
                    </a:lnTo>
                    <a:lnTo>
                      <a:pt x="181" y="789"/>
                    </a:lnTo>
                    <a:lnTo>
                      <a:pt x="115" y="921"/>
                    </a:lnTo>
                    <a:lnTo>
                      <a:pt x="66" y="1052"/>
                    </a:lnTo>
                    <a:lnTo>
                      <a:pt x="33" y="1200"/>
                    </a:lnTo>
                    <a:lnTo>
                      <a:pt x="17" y="1332"/>
                    </a:lnTo>
                    <a:lnTo>
                      <a:pt x="0" y="1480"/>
                    </a:lnTo>
                    <a:lnTo>
                      <a:pt x="17" y="1628"/>
                    </a:lnTo>
                    <a:lnTo>
                      <a:pt x="33" y="1759"/>
                    </a:lnTo>
                    <a:lnTo>
                      <a:pt x="66" y="1891"/>
                    </a:lnTo>
                    <a:lnTo>
                      <a:pt x="115" y="2039"/>
                    </a:lnTo>
                    <a:lnTo>
                      <a:pt x="181" y="2170"/>
                    </a:lnTo>
                    <a:lnTo>
                      <a:pt x="247" y="2285"/>
                    </a:lnTo>
                    <a:lnTo>
                      <a:pt x="329" y="2417"/>
                    </a:lnTo>
                    <a:lnTo>
                      <a:pt x="444" y="2515"/>
                    </a:lnTo>
                    <a:lnTo>
                      <a:pt x="543" y="2630"/>
                    </a:lnTo>
                    <a:lnTo>
                      <a:pt x="674" y="2712"/>
                    </a:lnTo>
                    <a:lnTo>
                      <a:pt x="789" y="2778"/>
                    </a:lnTo>
                    <a:lnTo>
                      <a:pt x="921" y="2844"/>
                    </a:lnTo>
                    <a:lnTo>
                      <a:pt x="1069" y="2893"/>
                    </a:lnTo>
                    <a:lnTo>
                      <a:pt x="1200" y="2926"/>
                    </a:lnTo>
                    <a:lnTo>
                      <a:pt x="1348" y="2942"/>
                    </a:lnTo>
                    <a:lnTo>
                      <a:pt x="1480" y="2959"/>
                    </a:lnTo>
                    <a:lnTo>
                      <a:pt x="1627" y="2942"/>
                    </a:lnTo>
                    <a:lnTo>
                      <a:pt x="1759" y="2926"/>
                    </a:lnTo>
                    <a:lnTo>
                      <a:pt x="1907" y="2893"/>
                    </a:lnTo>
                    <a:lnTo>
                      <a:pt x="2038" y="2844"/>
                    </a:lnTo>
                    <a:lnTo>
                      <a:pt x="2170" y="2778"/>
                    </a:lnTo>
                    <a:lnTo>
                      <a:pt x="2301" y="2712"/>
                    </a:lnTo>
                    <a:lnTo>
                      <a:pt x="2416" y="2630"/>
                    </a:lnTo>
                    <a:lnTo>
                      <a:pt x="2531" y="2515"/>
                    </a:lnTo>
                    <a:lnTo>
                      <a:pt x="2630" y="2417"/>
                    </a:lnTo>
                    <a:lnTo>
                      <a:pt x="2712" y="2285"/>
                    </a:lnTo>
                    <a:lnTo>
                      <a:pt x="2794" y="2170"/>
                    </a:lnTo>
                    <a:lnTo>
                      <a:pt x="2844" y="2039"/>
                    </a:lnTo>
                    <a:lnTo>
                      <a:pt x="2893" y="1891"/>
                    </a:lnTo>
                    <a:lnTo>
                      <a:pt x="2926" y="1759"/>
                    </a:lnTo>
                    <a:lnTo>
                      <a:pt x="2959" y="1628"/>
                    </a:lnTo>
                    <a:lnTo>
                      <a:pt x="2959" y="1480"/>
                    </a:lnTo>
                    <a:lnTo>
                      <a:pt x="2959" y="1332"/>
                    </a:lnTo>
                    <a:lnTo>
                      <a:pt x="2926" y="1200"/>
                    </a:lnTo>
                    <a:lnTo>
                      <a:pt x="2893" y="1052"/>
                    </a:lnTo>
                    <a:lnTo>
                      <a:pt x="2844" y="921"/>
                    </a:lnTo>
                    <a:lnTo>
                      <a:pt x="2794" y="789"/>
                    </a:lnTo>
                    <a:lnTo>
                      <a:pt x="2712" y="674"/>
                    </a:lnTo>
                    <a:lnTo>
                      <a:pt x="2630" y="543"/>
                    </a:lnTo>
                    <a:lnTo>
                      <a:pt x="2531" y="428"/>
                    </a:lnTo>
                    <a:lnTo>
                      <a:pt x="2416" y="329"/>
                    </a:lnTo>
                    <a:lnTo>
                      <a:pt x="2285" y="247"/>
                    </a:lnTo>
                    <a:lnTo>
                      <a:pt x="2170" y="165"/>
                    </a:lnTo>
                    <a:lnTo>
                      <a:pt x="2038" y="116"/>
                    </a:lnTo>
                    <a:lnTo>
                      <a:pt x="1907" y="66"/>
                    </a:lnTo>
                    <a:lnTo>
                      <a:pt x="1759" y="33"/>
                    </a:lnTo>
                    <a:lnTo>
                      <a:pt x="1627" y="17"/>
                    </a:lnTo>
                    <a:lnTo>
                      <a:pt x="14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>
                <a:off x="1745675" y="2159800"/>
                <a:ext cx="75625" cy="75625"/>
              </a:xfrm>
              <a:custGeom>
                <a:rect b="b" l="l" r="r" t="t"/>
                <a:pathLst>
                  <a:path extrusionOk="0" h="3025" w="3025">
                    <a:moveTo>
                      <a:pt x="1365" y="1"/>
                    </a:moveTo>
                    <a:lnTo>
                      <a:pt x="1217" y="17"/>
                    </a:lnTo>
                    <a:lnTo>
                      <a:pt x="1085" y="50"/>
                    </a:lnTo>
                    <a:lnTo>
                      <a:pt x="937" y="99"/>
                    </a:lnTo>
                    <a:lnTo>
                      <a:pt x="806" y="165"/>
                    </a:lnTo>
                    <a:lnTo>
                      <a:pt x="674" y="247"/>
                    </a:lnTo>
                    <a:lnTo>
                      <a:pt x="559" y="329"/>
                    </a:lnTo>
                    <a:lnTo>
                      <a:pt x="444" y="444"/>
                    </a:lnTo>
                    <a:lnTo>
                      <a:pt x="329" y="559"/>
                    </a:lnTo>
                    <a:lnTo>
                      <a:pt x="247" y="674"/>
                    </a:lnTo>
                    <a:lnTo>
                      <a:pt x="165" y="806"/>
                    </a:lnTo>
                    <a:lnTo>
                      <a:pt x="115" y="937"/>
                    </a:lnTo>
                    <a:lnTo>
                      <a:pt x="66" y="1069"/>
                    </a:lnTo>
                    <a:lnTo>
                      <a:pt x="17" y="1217"/>
                    </a:lnTo>
                    <a:lnTo>
                      <a:pt x="0" y="1365"/>
                    </a:lnTo>
                    <a:lnTo>
                      <a:pt x="0" y="1513"/>
                    </a:lnTo>
                    <a:lnTo>
                      <a:pt x="0" y="1644"/>
                    </a:lnTo>
                    <a:lnTo>
                      <a:pt x="17" y="1792"/>
                    </a:lnTo>
                    <a:lnTo>
                      <a:pt x="66" y="1940"/>
                    </a:lnTo>
                    <a:lnTo>
                      <a:pt x="115" y="2071"/>
                    </a:lnTo>
                    <a:lnTo>
                      <a:pt x="165" y="2203"/>
                    </a:lnTo>
                    <a:lnTo>
                      <a:pt x="247" y="2334"/>
                    </a:lnTo>
                    <a:lnTo>
                      <a:pt x="329" y="2466"/>
                    </a:lnTo>
                    <a:lnTo>
                      <a:pt x="444" y="2581"/>
                    </a:lnTo>
                    <a:lnTo>
                      <a:pt x="559" y="2679"/>
                    </a:lnTo>
                    <a:lnTo>
                      <a:pt x="674" y="2778"/>
                    </a:lnTo>
                    <a:lnTo>
                      <a:pt x="806" y="2844"/>
                    </a:lnTo>
                    <a:lnTo>
                      <a:pt x="937" y="2910"/>
                    </a:lnTo>
                    <a:lnTo>
                      <a:pt x="1085" y="2959"/>
                    </a:lnTo>
                    <a:lnTo>
                      <a:pt x="1217" y="2992"/>
                    </a:lnTo>
                    <a:lnTo>
                      <a:pt x="1365" y="3008"/>
                    </a:lnTo>
                    <a:lnTo>
                      <a:pt x="1512" y="3025"/>
                    </a:lnTo>
                    <a:lnTo>
                      <a:pt x="1660" y="3008"/>
                    </a:lnTo>
                    <a:lnTo>
                      <a:pt x="1792" y="2992"/>
                    </a:lnTo>
                    <a:lnTo>
                      <a:pt x="1940" y="2959"/>
                    </a:lnTo>
                    <a:lnTo>
                      <a:pt x="2071" y="2910"/>
                    </a:lnTo>
                    <a:lnTo>
                      <a:pt x="2219" y="2844"/>
                    </a:lnTo>
                    <a:lnTo>
                      <a:pt x="2351" y="2778"/>
                    </a:lnTo>
                    <a:lnTo>
                      <a:pt x="2466" y="2679"/>
                    </a:lnTo>
                    <a:lnTo>
                      <a:pt x="2581" y="2581"/>
                    </a:lnTo>
                    <a:lnTo>
                      <a:pt x="2679" y="2466"/>
                    </a:lnTo>
                    <a:lnTo>
                      <a:pt x="2778" y="2334"/>
                    </a:lnTo>
                    <a:lnTo>
                      <a:pt x="2844" y="2203"/>
                    </a:lnTo>
                    <a:lnTo>
                      <a:pt x="2909" y="2071"/>
                    </a:lnTo>
                    <a:lnTo>
                      <a:pt x="2959" y="1940"/>
                    </a:lnTo>
                    <a:lnTo>
                      <a:pt x="2992" y="1792"/>
                    </a:lnTo>
                    <a:lnTo>
                      <a:pt x="3008" y="1644"/>
                    </a:lnTo>
                    <a:lnTo>
                      <a:pt x="3025" y="1513"/>
                    </a:lnTo>
                    <a:lnTo>
                      <a:pt x="3008" y="1365"/>
                    </a:lnTo>
                    <a:lnTo>
                      <a:pt x="2992" y="1217"/>
                    </a:lnTo>
                    <a:lnTo>
                      <a:pt x="2959" y="1069"/>
                    </a:lnTo>
                    <a:lnTo>
                      <a:pt x="2909" y="937"/>
                    </a:lnTo>
                    <a:lnTo>
                      <a:pt x="2844" y="806"/>
                    </a:lnTo>
                    <a:lnTo>
                      <a:pt x="2778" y="674"/>
                    </a:lnTo>
                    <a:lnTo>
                      <a:pt x="2679" y="559"/>
                    </a:lnTo>
                    <a:lnTo>
                      <a:pt x="2581" y="444"/>
                    </a:lnTo>
                    <a:lnTo>
                      <a:pt x="2466" y="329"/>
                    </a:lnTo>
                    <a:lnTo>
                      <a:pt x="2334" y="247"/>
                    </a:lnTo>
                    <a:lnTo>
                      <a:pt x="2219" y="165"/>
                    </a:lnTo>
                    <a:lnTo>
                      <a:pt x="2071" y="99"/>
                    </a:lnTo>
                    <a:lnTo>
                      <a:pt x="1940" y="50"/>
                    </a:lnTo>
                    <a:lnTo>
                      <a:pt x="1792" y="17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1823325" y="2237450"/>
                <a:ext cx="74400" cy="74400"/>
              </a:xfrm>
              <a:custGeom>
                <a:rect b="b" l="l" r="r" t="t"/>
                <a:pathLst>
                  <a:path extrusionOk="0" h="2976" w="2976">
                    <a:moveTo>
                      <a:pt x="1348" y="1"/>
                    </a:moveTo>
                    <a:lnTo>
                      <a:pt x="1200" y="17"/>
                    </a:lnTo>
                    <a:lnTo>
                      <a:pt x="1069" y="67"/>
                    </a:lnTo>
                    <a:lnTo>
                      <a:pt x="938" y="99"/>
                    </a:lnTo>
                    <a:lnTo>
                      <a:pt x="790" y="165"/>
                    </a:lnTo>
                    <a:lnTo>
                      <a:pt x="675" y="247"/>
                    </a:lnTo>
                    <a:lnTo>
                      <a:pt x="543" y="330"/>
                    </a:lnTo>
                    <a:lnTo>
                      <a:pt x="444" y="428"/>
                    </a:lnTo>
                    <a:lnTo>
                      <a:pt x="329" y="543"/>
                    </a:lnTo>
                    <a:lnTo>
                      <a:pt x="247" y="675"/>
                    </a:lnTo>
                    <a:lnTo>
                      <a:pt x="165" y="790"/>
                    </a:lnTo>
                    <a:lnTo>
                      <a:pt x="116" y="921"/>
                    </a:lnTo>
                    <a:lnTo>
                      <a:pt x="66" y="1069"/>
                    </a:lnTo>
                    <a:lnTo>
                      <a:pt x="34" y="1201"/>
                    </a:lnTo>
                    <a:lnTo>
                      <a:pt x="1" y="1349"/>
                    </a:lnTo>
                    <a:lnTo>
                      <a:pt x="1" y="1480"/>
                    </a:lnTo>
                    <a:lnTo>
                      <a:pt x="1" y="1628"/>
                    </a:lnTo>
                    <a:lnTo>
                      <a:pt x="34" y="1776"/>
                    </a:lnTo>
                    <a:lnTo>
                      <a:pt x="66" y="1907"/>
                    </a:lnTo>
                    <a:lnTo>
                      <a:pt x="116" y="2039"/>
                    </a:lnTo>
                    <a:lnTo>
                      <a:pt x="165" y="2170"/>
                    </a:lnTo>
                    <a:lnTo>
                      <a:pt x="247" y="2302"/>
                    </a:lnTo>
                    <a:lnTo>
                      <a:pt x="329" y="2433"/>
                    </a:lnTo>
                    <a:lnTo>
                      <a:pt x="444" y="2532"/>
                    </a:lnTo>
                    <a:lnTo>
                      <a:pt x="543" y="2647"/>
                    </a:lnTo>
                    <a:lnTo>
                      <a:pt x="675" y="2729"/>
                    </a:lnTo>
                    <a:lnTo>
                      <a:pt x="790" y="2811"/>
                    </a:lnTo>
                    <a:lnTo>
                      <a:pt x="921" y="2861"/>
                    </a:lnTo>
                    <a:lnTo>
                      <a:pt x="1069" y="2910"/>
                    </a:lnTo>
                    <a:lnTo>
                      <a:pt x="1200" y="2943"/>
                    </a:lnTo>
                    <a:lnTo>
                      <a:pt x="1348" y="2959"/>
                    </a:lnTo>
                    <a:lnTo>
                      <a:pt x="1496" y="2976"/>
                    </a:lnTo>
                    <a:lnTo>
                      <a:pt x="1628" y="2959"/>
                    </a:lnTo>
                    <a:lnTo>
                      <a:pt x="1776" y="2943"/>
                    </a:lnTo>
                    <a:lnTo>
                      <a:pt x="1907" y="2910"/>
                    </a:lnTo>
                    <a:lnTo>
                      <a:pt x="2055" y="2861"/>
                    </a:lnTo>
                    <a:lnTo>
                      <a:pt x="2187" y="2811"/>
                    </a:lnTo>
                    <a:lnTo>
                      <a:pt x="2302" y="2729"/>
                    </a:lnTo>
                    <a:lnTo>
                      <a:pt x="2433" y="2647"/>
                    </a:lnTo>
                    <a:lnTo>
                      <a:pt x="2548" y="2532"/>
                    </a:lnTo>
                    <a:lnTo>
                      <a:pt x="2647" y="2417"/>
                    </a:lnTo>
                    <a:lnTo>
                      <a:pt x="2729" y="2302"/>
                    </a:lnTo>
                    <a:lnTo>
                      <a:pt x="2811" y="2170"/>
                    </a:lnTo>
                    <a:lnTo>
                      <a:pt x="2860" y="2039"/>
                    </a:lnTo>
                    <a:lnTo>
                      <a:pt x="2910" y="1907"/>
                    </a:lnTo>
                    <a:lnTo>
                      <a:pt x="2943" y="1776"/>
                    </a:lnTo>
                    <a:lnTo>
                      <a:pt x="2976" y="1628"/>
                    </a:lnTo>
                    <a:lnTo>
                      <a:pt x="2976" y="1480"/>
                    </a:lnTo>
                    <a:lnTo>
                      <a:pt x="2976" y="1349"/>
                    </a:lnTo>
                    <a:lnTo>
                      <a:pt x="2943" y="1201"/>
                    </a:lnTo>
                    <a:lnTo>
                      <a:pt x="2910" y="1069"/>
                    </a:lnTo>
                    <a:lnTo>
                      <a:pt x="2860" y="921"/>
                    </a:lnTo>
                    <a:lnTo>
                      <a:pt x="2811" y="790"/>
                    </a:lnTo>
                    <a:lnTo>
                      <a:pt x="2729" y="675"/>
                    </a:lnTo>
                    <a:lnTo>
                      <a:pt x="2647" y="543"/>
                    </a:lnTo>
                    <a:lnTo>
                      <a:pt x="2548" y="428"/>
                    </a:lnTo>
                    <a:lnTo>
                      <a:pt x="2433" y="330"/>
                    </a:lnTo>
                    <a:lnTo>
                      <a:pt x="2302" y="247"/>
                    </a:lnTo>
                    <a:lnTo>
                      <a:pt x="2187" y="165"/>
                    </a:lnTo>
                    <a:lnTo>
                      <a:pt x="2055" y="99"/>
                    </a:lnTo>
                    <a:lnTo>
                      <a:pt x="1907" y="67"/>
                    </a:lnTo>
                    <a:lnTo>
                      <a:pt x="1776" y="17"/>
                    </a:lnTo>
                    <a:lnTo>
                      <a:pt x="162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>
                <a:off x="1902225" y="2316350"/>
                <a:ext cx="70700" cy="70700"/>
              </a:xfrm>
              <a:custGeom>
                <a:rect b="b" l="l" r="r" t="t"/>
                <a:pathLst>
                  <a:path extrusionOk="0" h="2828" w="2828">
                    <a:moveTo>
                      <a:pt x="1282" y="0"/>
                    </a:moveTo>
                    <a:lnTo>
                      <a:pt x="1151" y="17"/>
                    </a:lnTo>
                    <a:lnTo>
                      <a:pt x="1019" y="50"/>
                    </a:lnTo>
                    <a:lnTo>
                      <a:pt x="888" y="99"/>
                    </a:lnTo>
                    <a:lnTo>
                      <a:pt x="756" y="165"/>
                    </a:lnTo>
                    <a:lnTo>
                      <a:pt x="641" y="231"/>
                    </a:lnTo>
                    <a:lnTo>
                      <a:pt x="526" y="313"/>
                    </a:lnTo>
                    <a:lnTo>
                      <a:pt x="411" y="411"/>
                    </a:lnTo>
                    <a:lnTo>
                      <a:pt x="313" y="526"/>
                    </a:lnTo>
                    <a:lnTo>
                      <a:pt x="230" y="641"/>
                    </a:lnTo>
                    <a:lnTo>
                      <a:pt x="165" y="756"/>
                    </a:lnTo>
                    <a:lnTo>
                      <a:pt x="99" y="888"/>
                    </a:lnTo>
                    <a:lnTo>
                      <a:pt x="66" y="1019"/>
                    </a:lnTo>
                    <a:lnTo>
                      <a:pt x="33" y="1151"/>
                    </a:lnTo>
                    <a:lnTo>
                      <a:pt x="17" y="1282"/>
                    </a:lnTo>
                    <a:lnTo>
                      <a:pt x="0" y="1414"/>
                    </a:lnTo>
                    <a:lnTo>
                      <a:pt x="17" y="1545"/>
                    </a:lnTo>
                    <a:lnTo>
                      <a:pt x="33" y="1693"/>
                    </a:lnTo>
                    <a:lnTo>
                      <a:pt x="66" y="1825"/>
                    </a:lnTo>
                    <a:lnTo>
                      <a:pt x="99" y="1940"/>
                    </a:lnTo>
                    <a:lnTo>
                      <a:pt x="165" y="2071"/>
                    </a:lnTo>
                    <a:lnTo>
                      <a:pt x="230" y="2186"/>
                    </a:lnTo>
                    <a:lnTo>
                      <a:pt x="313" y="2301"/>
                    </a:lnTo>
                    <a:lnTo>
                      <a:pt x="411" y="2416"/>
                    </a:lnTo>
                    <a:lnTo>
                      <a:pt x="526" y="2515"/>
                    </a:lnTo>
                    <a:lnTo>
                      <a:pt x="641" y="2597"/>
                    </a:lnTo>
                    <a:lnTo>
                      <a:pt x="756" y="2663"/>
                    </a:lnTo>
                    <a:lnTo>
                      <a:pt x="888" y="2729"/>
                    </a:lnTo>
                    <a:lnTo>
                      <a:pt x="1019" y="2778"/>
                    </a:lnTo>
                    <a:lnTo>
                      <a:pt x="1151" y="2811"/>
                    </a:lnTo>
                    <a:lnTo>
                      <a:pt x="1282" y="2827"/>
                    </a:lnTo>
                    <a:lnTo>
                      <a:pt x="1562" y="2827"/>
                    </a:lnTo>
                    <a:lnTo>
                      <a:pt x="1693" y="2811"/>
                    </a:lnTo>
                    <a:lnTo>
                      <a:pt x="1825" y="2778"/>
                    </a:lnTo>
                    <a:lnTo>
                      <a:pt x="1956" y="2729"/>
                    </a:lnTo>
                    <a:lnTo>
                      <a:pt x="2071" y="2663"/>
                    </a:lnTo>
                    <a:lnTo>
                      <a:pt x="2203" y="2597"/>
                    </a:lnTo>
                    <a:lnTo>
                      <a:pt x="2318" y="2515"/>
                    </a:lnTo>
                    <a:lnTo>
                      <a:pt x="2416" y="2416"/>
                    </a:lnTo>
                    <a:lnTo>
                      <a:pt x="2515" y="2301"/>
                    </a:lnTo>
                    <a:lnTo>
                      <a:pt x="2597" y="2186"/>
                    </a:lnTo>
                    <a:lnTo>
                      <a:pt x="2679" y="2071"/>
                    </a:lnTo>
                    <a:lnTo>
                      <a:pt x="2729" y="1940"/>
                    </a:lnTo>
                    <a:lnTo>
                      <a:pt x="2778" y="1825"/>
                    </a:lnTo>
                    <a:lnTo>
                      <a:pt x="2811" y="1677"/>
                    </a:lnTo>
                    <a:lnTo>
                      <a:pt x="2827" y="1545"/>
                    </a:lnTo>
                    <a:lnTo>
                      <a:pt x="2827" y="1414"/>
                    </a:lnTo>
                    <a:lnTo>
                      <a:pt x="2827" y="1282"/>
                    </a:lnTo>
                    <a:lnTo>
                      <a:pt x="2811" y="1151"/>
                    </a:lnTo>
                    <a:lnTo>
                      <a:pt x="2778" y="1019"/>
                    </a:lnTo>
                    <a:lnTo>
                      <a:pt x="2729" y="888"/>
                    </a:lnTo>
                    <a:lnTo>
                      <a:pt x="2679" y="756"/>
                    </a:lnTo>
                    <a:lnTo>
                      <a:pt x="2597" y="641"/>
                    </a:lnTo>
                    <a:lnTo>
                      <a:pt x="2515" y="526"/>
                    </a:lnTo>
                    <a:lnTo>
                      <a:pt x="2416" y="411"/>
                    </a:lnTo>
                    <a:lnTo>
                      <a:pt x="2318" y="313"/>
                    </a:lnTo>
                    <a:lnTo>
                      <a:pt x="2203" y="231"/>
                    </a:lnTo>
                    <a:lnTo>
                      <a:pt x="2071" y="165"/>
                    </a:lnTo>
                    <a:lnTo>
                      <a:pt x="1956" y="99"/>
                    </a:lnTo>
                    <a:lnTo>
                      <a:pt x="1825" y="50"/>
                    </a:lnTo>
                    <a:lnTo>
                      <a:pt x="1693" y="17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>
                <a:off x="1982750" y="2396875"/>
                <a:ext cx="64125" cy="64125"/>
              </a:xfrm>
              <a:custGeom>
                <a:rect b="b" l="l" r="r" t="t"/>
                <a:pathLst>
                  <a:path extrusionOk="0" h="2565" w="2565">
                    <a:moveTo>
                      <a:pt x="1168" y="1"/>
                    </a:moveTo>
                    <a:lnTo>
                      <a:pt x="1036" y="17"/>
                    </a:lnTo>
                    <a:lnTo>
                      <a:pt x="921" y="50"/>
                    </a:lnTo>
                    <a:lnTo>
                      <a:pt x="806" y="83"/>
                    </a:lnTo>
                    <a:lnTo>
                      <a:pt x="691" y="149"/>
                    </a:lnTo>
                    <a:lnTo>
                      <a:pt x="576" y="214"/>
                    </a:lnTo>
                    <a:lnTo>
                      <a:pt x="477" y="280"/>
                    </a:lnTo>
                    <a:lnTo>
                      <a:pt x="379" y="379"/>
                    </a:lnTo>
                    <a:lnTo>
                      <a:pt x="280" y="477"/>
                    </a:lnTo>
                    <a:lnTo>
                      <a:pt x="214" y="576"/>
                    </a:lnTo>
                    <a:lnTo>
                      <a:pt x="149" y="675"/>
                    </a:lnTo>
                    <a:lnTo>
                      <a:pt x="99" y="790"/>
                    </a:lnTo>
                    <a:lnTo>
                      <a:pt x="50" y="921"/>
                    </a:lnTo>
                    <a:lnTo>
                      <a:pt x="17" y="1036"/>
                    </a:lnTo>
                    <a:lnTo>
                      <a:pt x="1" y="1151"/>
                    </a:lnTo>
                    <a:lnTo>
                      <a:pt x="1" y="1283"/>
                    </a:lnTo>
                    <a:lnTo>
                      <a:pt x="1" y="1398"/>
                    </a:lnTo>
                    <a:lnTo>
                      <a:pt x="17" y="1529"/>
                    </a:lnTo>
                    <a:lnTo>
                      <a:pt x="50" y="1644"/>
                    </a:lnTo>
                    <a:lnTo>
                      <a:pt x="99" y="1759"/>
                    </a:lnTo>
                    <a:lnTo>
                      <a:pt x="149" y="1874"/>
                    </a:lnTo>
                    <a:lnTo>
                      <a:pt x="214" y="1989"/>
                    </a:lnTo>
                    <a:lnTo>
                      <a:pt x="297" y="2088"/>
                    </a:lnTo>
                    <a:lnTo>
                      <a:pt x="379" y="2187"/>
                    </a:lnTo>
                    <a:lnTo>
                      <a:pt x="477" y="2269"/>
                    </a:lnTo>
                    <a:lnTo>
                      <a:pt x="576" y="2351"/>
                    </a:lnTo>
                    <a:lnTo>
                      <a:pt x="691" y="2417"/>
                    </a:lnTo>
                    <a:lnTo>
                      <a:pt x="806" y="2466"/>
                    </a:lnTo>
                    <a:lnTo>
                      <a:pt x="921" y="2515"/>
                    </a:lnTo>
                    <a:lnTo>
                      <a:pt x="1036" y="2532"/>
                    </a:lnTo>
                    <a:lnTo>
                      <a:pt x="1168" y="2548"/>
                    </a:lnTo>
                    <a:lnTo>
                      <a:pt x="1283" y="2565"/>
                    </a:lnTo>
                    <a:lnTo>
                      <a:pt x="1414" y="2548"/>
                    </a:lnTo>
                    <a:lnTo>
                      <a:pt x="1529" y="2532"/>
                    </a:lnTo>
                    <a:lnTo>
                      <a:pt x="1644" y="2515"/>
                    </a:lnTo>
                    <a:lnTo>
                      <a:pt x="1759" y="2466"/>
                    </a:lnTo>
                    <a:lnTo>
                      <a:pt x="1874" y="2417"/>
                    </a:lnTo>
                    <a:lnTo>
                      <a:pt x="1989" y="2351"/>
                    </a:lnTo>
                    <a:lnTo>
                      <a:pt x="2088" y="2269"/>
                    </a:lnTo>
                    <a:lnTo>
                      <a:pt x="2187" y="2187"/>
                    </a:lnTo>
                    <a:lnTo>
                      <a:pt x="2285" y="2088"/>
                    </a:lnTo>
                    <a:lnTo>
                      <a:pt x="2351" y="1989"/>
                    </a:lnTo>
                    <a:lnTo>
                      <a:pt x="2417" y="1874"/>
                    </a:lnTo>
                    <a:lnTo>
                      <a:pt x="2466" y="1759"/>
                    </a:lnTo>
                    <a:lnTo>
                      <a:pt x="2515" y="1644"/>
                    </a:lnTo>
                    <a:lnTo>
                      <a:pt x="2548" y="1529"/>
                    </a:lnTo>
                    <a:lnTo>
                      <a:pt x="2565" y="1398"/>
                    </a:lnTo>
                    <a:lnTo>
                      <a:pt x="2565" y="1283"/>
                    </a:lnTo>
                    <a:lnTo>
                      <a:pt x="2565" y="1151"/>
                    </a:lnTo>
                    <a:lnTo>
                      <a:pt x="2548" y="1036"/>
                    </a:lnTo>
                    <a:lnTo>
                      <a:pt x="2515" y="921"/>
                    </a:lnTo>
                    <a:lnTo>
                      <a:pt x="2466" y="790"/>
                    </a:lnTo>
                    <a:lnTo>
                      <a:pt x="2417" y="675"/>
                    </a:lnTo>
                    <a:lnTo>
                      <a:pt x="2351" y="576"/>
                    </a:lnTo>
                    <a:lnTo>
                      <a:pt x="2285" y="477"/>
                    </a:lnTo>
                    <a:lnTo>
                      <a:pt x="2187" y="379"/>
                    </a:lnTo>
                    <a:lnTo>
                      <a:pt x="2088" y="280"/>
                    </a:lnTo>
                    <a:lnTo>
                      <a:pt x="1989" y="214"/>
                    </a:lnTo>
                    <a:lnTo>
                      <a:pt x="1874" y="149"/>
                    </a:lnTo>
                    <a:lnTo>
                      <a:pt x="1759" y="83"/>
                    </a:lnTo>
                    <a:lnTo>
                      <a:pt x="1644" y="50"/>
                    </a:lnTo>
                    <a:lnTo>
                      <a:pt x="1529" y="17"/>
                    </a:lnTo>
                    <a:lnTo>
                      <a:pt x="141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>
                <a:off x="2064525" y="2478650"/>
                <a:ext cx="55075" cy="54675"/>
              </a:xfrm>
              <a:custGeom>
                <a:rect b="b" l="l" r="r" t="t"/>
                <a:pathLst>
                  <a:path extrusionOk="0" h="2187" w="2203">
                    <a:moveTo>
                      <a:pt x="987" y="0"/>
                    </a:moveTo>
                    <a:lnTo>
                      <a:pt x="888" y="17"/>
                    </a:lnTo>
                    <a:lnTo>
                      <a:pt x="789" y="33"/>
                    </a:lnTo>
                    <a:lnTo>
                      <a:pt x="691" y="66"/>
                    </a:lnTo>
                    <a:lnTo>
                      <a:pt x="592" y="116"/>
                    </a:lnTo>
                    <a:lnTo>
                      <a:pt x="493" y="181"/>
                    </a:lnTo>
                    <a:lnTo>
                      <a:pt x="395" y="247"/>
                    </a:lnTo>
                    <a:lnTo>
                      <a:pt x="313" y="313"/>
                    </a:lnTo>
                    <a:lnTo>
                      <a:pt x="247" y="395"/>
                    </a:lnTo>
                    <a:lnTo>
                      <a:pt x="181" y="494"/>
                    </a:lnTo>
                    <a:lnTo>
                      <a:pt x="115" y="576"/>
                    </a:lnTo>
                    <a:lnTo>
                      <a:pt x="83" y="674"/>
                    </a:lnTo>
                    <a:lnTo>
                      <a:pt x="50" y="773"/>
                    </a:lnTo>
                    <a:lnTo>
                      <a:pt x="17" y="888"/>
                    </a:lnTo>
                    <a:lnTo>
                      <a:pt x="0" y="987"/>
                    </a:lnTo>
                    <a:lnTo>
                      <a:pt x="0" y="1102"/>
                    </a:lnTo>
                    <a:lnTo>
                      <a:pt x="0" y="1200"/>
                    </a:lnTo>
                    <a:lnTo>
                      <a:pt x="17" y="1299"/>
                    </a:lnTo>
                    <a:lnTo>
                      <a:pt x="50" y="1414"/>
                    </a:lnTo>
                    <a:lnTo>
                      <a:pt x="83" y="1513"/>
                    </a:lnTo>
                    <a:lnTo>
                      <a:pt x="115" y="1611"/>
                    </a:lnTo>
                    <a:lnTo>
                      <a:pt x="181" y="1693"/>
                    </a:lnTo>
                    <a:lnTo>
                      <a:pt x="247" y="1792"/>
                    </a:lnTo>
                    <a:lnTo>
                      <a:pt x="313" y="1874"/>
                    </a:lnTo>
                    <a:lnTo>
                      <a:pt x="395" y="1940"/>
                    </a:lnTo>
                    <a:lnTo>
                      <a:pt x="493" y="2006"/>
                    </a:lnTo>
                    <a:lnTo>
                      <a:pt x="592" y="2071"/>
                    </a:lnTo>
                    <a:lnTo>
                      <a:pt x="691" y="2121"/>
                    </a:lnTo>
                    <a:lnTo>
                      <a:pt x="789" y="2154"/>
                    </a:lnTo>
                    <a:lnTo>
                      <a:pt x="888" y="2170"/>
                    </a:lnTo>
                    <a:lnTo>
                      <a:pt x="987" y="2186"/>
                    </a:lnTo>
                    <a:lnTo>
                      <a:pt x="1200" y="2186"/>
                    </a:lnTo>
                    <a:lnTo>
                      <a:pt x="1299" y="2170"/>
                    </a:lnTo>
                    <a:lnTo>
                      <a:pt x="1414" y="2154"/>
                    </a:lnTo>
                    <a:lnTo>
                      <a:pt x="1512" y="2121"/>
                    </a:lnTo>
                    <a:lnTo>
                      <a:pt x="1611" y="2071"/>
                    </a:lnTo>
                    <a:lnTo>
                      <a:pt x="1710" y="2006"/>
                    </a:lnTo>
                    <a:lnTo>
                      <a:pt x="1792" y="1940"/>
                    </a:lnTo>
                    <a:lnTo>
                      <a:pt x="1874" y="1874"/>
                    </a:lnTo>
                    <a:lnTo>
                      <a:pt x="1956" y="1792"/>
                    </a:lnTo>
                    <a:lnTo>
                      <a:pt x="2022" y="1693"/>
                    </a:lnTo>
                    <a:lnTo>
                      <a:pt x="2071" y="1611"/>
                    </a:lnTo>
                    <a:lnTo>
                      <a:pt x="2121" y="1513"/>
                    </a:lnTo>
                    <a:lnTo>
                      <a:pt x="2153" y="1414"/>
                    </a:lnTo>
                    <a:lnTo>
                      <a:pt x="2170" y="1299"/>
                    </a:lnTo>
                    <a:lnTo>
                      <a:pt x="2186" y="1200"/>
                    </a:lnTo>
                    <a:lnTo>
                      <a:pt x="2203" y="1085"/>
                    </a:lnTo>
                    <a:lnTo>
                      <a:pt x="2186" y="987"/>
                    </a:lnTo>
                    <a:lnTo>
                      <a:pt x="2170" y="888"/>
                    </a:lnTo>
                    <a:lnTo>
                      <a:pt x="2153" y="773"/>
                    </a:lnTo>
                    <a:lnTo>
                      <a:pt x="2121" y="674"/>
                    </a:lnTo>
                    <a:lnTo>
                      <a:pt x="2071" y="576"/>
                    </a:lnTo>
                    <a:lnTo>
                      <a:pt x="2022" y="494"/>
                    </a:lnTo>
                    <a:lnTo>
                      <a:pt x="1956" y="395"/>
                    </a:lnTo>
                    <a:lnTo>
                      <a:pt x="1874" y="313"/>
                    </a:lnTo>
                    <a:lnTo>
                      <a:pt x="1792" y="247"/>
                    </a:lnTo>
                    <a:lnTo>
                      <a:pt x="1710" y="181"/>
                    </a:lnTo>
                    <a:lnTo>
                      <a:pt x="1611" y="116"/>
                    </a:lnTo>
                    <a:lnTo>
                      <a:pt x="1512" y="66"/>
                    </a:lnTo>
                    <a:lnTo>
                      <a:pt x="1414" y="33"/>
                    </a:lnTo>
                    <a:lnTo>
                      <a:pt x="1315" y="17"/>
                    </a:lnTo>
                    <a:lnTo>
                      <a:pt x="12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>
                <a:off x="2147100" y="2561250"/>
                <a:ext cx="44000" cy="43975"/>
              </a:xfrm>
              <a:custGeom>
                <a:rect b="b" l="l" r="r" t="t"/>
                <a:pathLst>
                  <a:path extrusionOk="0" h="1759" w="1760">
                    <a:moveTo>
                      <a:pt x="872" y="0"/>
                    </a:moveTo>
                    <a:lnTo>
                      <a:pt x="708" y="16"/>
                    </a:lnTo>
                    <a:lnTo>
                      <a:pt x="543" y="49"/>
                    </a:lnTo>
                    <a:lnTo>
                      <a:pt x="395" y="131"/>
                    </a:lnTo>
                    <a:lnTo>
                      <a:pt x="248" y="247"/>
                    </a:lnTo>
                    <a:lnTo>
                      <a:pt x="149" y="394"/>
                    </a:lnTo>
                    <a:lnTo>
                      <a:pt x="67" y="542"/>
                    </a:lnTo>
                    <a:lnTo>
                      <a:pt x="17" y="707"/>
                    </a:lnTo>
                    <a:lnTo>
                      <a:pt x="1" y="871"/>
                    </a:lnTo>
                    <a:lnTo>
                      <a:pt x="17" y="1052"/>
                    </a:lnTo>
                    <a:lnTo>
                      <a:pt x="67" y="1200"/>
                    </a:lnTo>
                    <a:lnTo>
                      <a:pt x="149" y="1364"/>
                    </a:lnTo>
                    <a:lnTo>
                      <a:pt x="248" y="1496"/>
                    </a:lnTo>
                    <a:lnTo>
                      <a:pt x="395" y="1611"/>
                    </a:lnTo>
                    <a:lnTo>
                      <a:pt x="543" y="1693"/>
                    </a:lnTo>
                    <a:lnTo>
                      <a:pt x="708" y="1742"/>
                    </a:lnTo>
                    <a:lnTo>
                      <a:pt x="889" y="1759"/>
                    </a:lnTo>
                    <a:lnTo>
                      <a:pt x="1053" y="1742"/>
                    </a:lnTo>
                    <a:lnTo>
                      <a:pt x="1217" y="1693"/>
                    </a:lnTo>
                    <a:lnTo>
                      <a:pt x="1365" y="1611"/>
                    </a:lnTo>
                    <a:lnTo>
                      <a:pt x="1513" y="1496"/>
                    </a:lnTo>
                    <a:lnTo>
                      <a:pt x="1612" y="1364"/>
                    </a:lnTo>
                    <a:lnTo>
                      <a:pt x="1694" y="1216"/>
                    </a:lnTo>
                    <a:lnTo>
                      <a:pt x="1743" y="1052"/>
                    </a:lnTo>
                    <a:lnTo>
                      <a:pt x="1760" y="871"/>
                    </a:lnTo>
                    <a:lnTo>
                      <a:pt x="1743" y="707"/>
                    </a:lnTo>
                    <a:lnTo>
                      <a:pt x="1694" y="542"/>
                    </a:lnTo>
                    <a:lnTo>
                      <a:pt x="1612" y="394"/>
                    </a:lnTo>
                    <a:lnTo>
                      <a:pt x="1497" y="247"/>
                    </a:lnTo>
                    <a:lnTo>
                      <a:pt x="1365" y="131"/>
                    </a:lnTo>
                    <a:lnTo>
                      <a:pt x="1217" y="49"/>
                    </a:lnTo>
                    <a:lnTo>
                      <a:pt x="1053" y="16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2230100" y="2644225"/>
                <a:ext cx="32075" cy="32075"/>
              </a:xfrm>
              <a:custGeom>
                <a:rect b="b" l="l" r="r" t="t"/>
                <a:pathLst>
                  <a:path extrusionOk="0" h="1283" w="1283">
                    <a:moveTo>
                      <a:pt x="642" y="1"/>
                    </a:moveTo>
                    <a:lnTo>
                      <a:pt x="527" y="17"/>
                    </a:lnTo>
                    <a:lnTo>
                      <a:pt x="412" y="50"/>
                    </a:lnTo>
                    <a:lnTo>
                      <a:pt x="297" y="100"/>
                    </a:lnTo>
                    <a:lnTo>
                      <a:pt x="198" y="182"/>
                    </a:lnTo>
                    <a:lnTo>
                      <a:pt x="116" y="297"/>
                    </a:lnTo>
                    <a:lnTo>
                      <a:pt x="50" y="395"/>
                    </a:lnTo>
                    <a:lnTo>
                      <a:pt x="17" y="527"/>
                    </a:lnTo>
                    <a:lnTo>
                      <a:pt x="1" y="642"/>
                    </a:lnTo>
                    <a:lnTo>
                      <a:pt x="17" y="757"/>
                    </a:lnTo>
                    <a:lnTo>
                      <a:pt x="50" y="888"/>
                    </a:lnTo>
                    <a:lnTo>
                      <a:pt x="116" y="987"/>
                    </a:lnTo>
                    <a:lnTo>
                      <a:pt x="198" y="1102"/>
                    </a:lnTo>
                    <a:lnTo>
                      <a:pt x="297" y="1184"/>
                    </a:lnTo>
                    <a:lnTo>
                      <a:pt x="412" y="1234"/>
                    </a:lnTo>
                    <a:lnTo>
                      <a:pt x="527" y="1267"/>
                    </a:lnTo>
                    <a:lnTo>
                      <a:pt x="642" y="1283"/>
                    </a:lnTo>
                    <a:lnTo>
                      <a:pt x="773" y="1267"/>
                    </a:lnTo>
                    <a:lnTo>
                      <a:pt x="889" y="1234"/>
                    </a:lnTo>
                    <a:lnTo>
                      <a:pt x="1004" y="1184"/>
                    </a:lnTo>
                    <a:lnTo>
                      <a:pt x="1102" y="1102"/>
                    </a:lnTo>
                    <a:lnTo>
                      <a:pt x="1184" y="1004"/>
                    </a:lnTo>
                    <a:lnTo>
                      <a:pt x="1234" y="888"/>
                    </a:lnTo>
                    <a:lnTo>
                      <a:pt x="1283" y="773"/>
                    </a:lnTo>
                    <a:lnTo>
                      <a:pt x="1283" y="642"/>
                    </a:lnTo>
                    <a:lnTo>
                      <a:pt x="1283" y="527"/>
                    </a:lnTo>
                    <a:lnTo>
                      <a:pt x="1234" y="395"/>
                    </a:lnTo>
                    <a:lnTo>
                      <a:pt x="1184" y="280"/>
                    </a:lnTo>
                    <a:lnTo>
                      <a:pt x="1102" y="182"/>
                    </a:lnTo>
                    <a:lnTo>
                      <a:pt x="1004" y="100"/>
                    </a:lnTo>
                    <a:lnTo>
                      <a:pt x="889" y="50"/>
                    </a:lnTo>
                    <a:lnTo>
                      <a:pt x="773" y="17"/>
                    </a:lnTo>
                    <a:lnTo>
                      <a:pt x="64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2314350" y="2728475"/>
                <a:ext cx="18100" cy="18100"/>
              </a:xfrm>
              <a:custGeom>
                <a:rect b="b" l="l" r="r" t="t"/>
                <a:pathLst>
                  <a:path extrusionOk="0" h="724" w="724">
                    <a:moveTo>
                      <a:pt x="296" y="0"/>
                    </a:moveTo>
                    <a:lnTo>
                      <a:pt x="230" y="17"/>
                    </a:lnTo>
                    <a:lnTo>
                      <a:pt x="165" y="50"/>
                    </a:lnTo>
                    <a:lnTo>
                      <a:pt x="99" y="99"/>
                    </a:lnTo>
                    <a:lnTo>
                      <a:pt x="50" y="165"/>
                    </a:lnTo>
                    <a:lnTo>
                      <a:pt x="17" y="214"/>
                    </a:lnTo>
                    <a:lnTo>
                      <a:pt x="0" y="280"/>
                    </a:lnTo>
                    <a:lnTo>
                      <a:pt x="0" y="362"/>
                    </a:lnTo>
                    <a:lnTo>
                      <a:pt x="0" y="428"/>
                    </a:lnTo>
                    <a:lnTo>
                      <a:pt x="17" y="493"/>
                    </a:lnTo>
                    <a:lnTo>
                      <a:pt x="50" y="559"/>
                    </a:lnTo>
                    <a:lnTo>
                      <a:pt x="99" y="608"/>
                    </a:lnTo>
                    <a:lnTo>
                      <a:pt x="165" y="658"/>
                    </a:lnTo>
                    <a:lnTo>
                      <a:pt x="230" y="691"/>
                    </a:lnTo>
                    <a:lnTo>
                      <a:pt x="296" y="707"/>
                    </a:lnTo>
                    <a:lnTo>
                      <a:pt x="362" y="723"/>
                    </a:lnTo>
                    <a:lnTo>
                      <a:pt x="428" y="707"/>
                    </a:lnTo>
                    <a:lnTo>
                      <a:pt x="493" y="691"/>
                    </a:lnTo>
                    <a:lnTo>
                      <a:pt x="559" y="658"/>
                    </a:lnTo>
                    <a:lnTo>
                      <a:pt x="608" y="608"/>
                    </a:lnTo>
                    <a:lnTo>
                      <a:pt x="658" y="559"/>
                    </a:lnTo>
                    <a:lnTo>
                      <a:pt x="691" y="493"/>
                    </a:lnTo>
                    <a:lnTo>
                      <a:pt x="723" y="428"/>
                    </a:lnTo>
                    <a:lnTo>
                      <a:pt x="723" y="362"/>
                    </a:lnTo>
                    <a:lnTo>
                      <a:pt x="723" y="280"/>
                    </a:lnTo>
                    <a:lnTo>
                      <a:pt x="691" y="214"/>
                    </a:lnTo>
                    <a:lnTo>
                      <a:pt x="658" y="165"/>
                    </a:lnTo>
                    <a:lnTo>
                      <a:pt x="625" y="99"/>
                    </a:lnTo>
                    <a:lnTo>
                      <a:pt x="559" y="50"/>
                    </a:lnTo>
                    <a:lnTo>
                      <a:pt x="493" y="17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2398575" y="2812700"/>
                <a:ext cx="3725" cy="3725"/>
              </a:xfrm>
              <a:custGeom>
                <a:rect b="b" l="l" r="r" t="t"/>
                <a:pathLst>
                  <a:path extrusionOk="0" h="149" w="149">
                    <a:moveTo>
                      <a:pt x="50" y="1"/>
                    </a:moveTo>
                    <a:lnTo>
                      <a:pt x="33" y="17"/>
                    </a:lnTo>
                    <a:lnTo>
                      <a:pt x="17" y="50"/>
                    </a:lnTo>
                    <a:lnTo>
                      <a:pt x="1" y="66"/>
                    </a:lnTo>
                    <a:lnTo>
                      <a:pt x="17" y="99"/>
                    </a:lnTo>
                    <a:lnTo>
                      <a:pt x="17" y="116"/>
                    </a:lnTo>
                    <a:lnTo>
                      <a:pt x="50" y="132"/>
                    </a:lnTo>
                    <a:lnTo>
                      <a:pt x="83" y="148"/>
                    </a:lnTo>
                    <a:lnTo>
                      <a:pt x="99" y="148"/>
                    </a:lnTo>
                    <a:lnTo>
                      <a:pt x="132" y="132"/>
                    </a:lnTo>
                    <a:lnTo>
                      <a:pt x="149" y="99"/>
                    </a:lnTo>
                    <a:lnTo>
                      <a:pt x="149" y="66"/>
                    </a:lnTo>
                    <a:lnTo>
                      <a:pt x="149" y="50"/>
                    </a:lnTo>
                    <a:lnTo>
                      <a:pt x="132" y="17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1084550" y="1652775"/>
                <a:ext cx="9475" cy="9475"/>
              </a:xfrm>
              <a:custGeom>
                <a:rect b="b" l="l" r="r" t="t"/>
                <a:pathLst>
                  <a:path extrusionOk="0" h="379" w="379">
                    <a:moveTo>
                      <a:pt x="181" y="0"/>
                    </a:moveTo>
                    <a:lnTo>
                      <a:pt x="115" y="17"/>
                    </a:lnTo>
                    <a:lnTo>
                      <a:pt x="50" y="49"/>
                    </a:lnTo>
                    <a:lnTo>
                      <a:pt x="0" y="115"/>
                    </a:lnTo>
                    <a:lnTo>
                      <a:pt x="0" y="197"/>
                    </a:lnTo>
                    <a:lnTo>
                      <a:pt x="0" y="263"/>
                    </a:lnTo>
                    <a:lnTo>
                      <a:pt x="50" y="329"/>
                    </a:lnTo>
                    <a:lnTo>
                      <a:pt x="115" y="362"/>
                    </a:lnTo>
                    <a:lnTo>
                      <a:pt x="181" y="378"/>
                    </a:lnTo>
                    <a:lnTo>
                      <a:pt x="263" y="362"/>
                    </a:lnTo>
                    <a:lnTo>
                      <a:pt x="329" y="329"/>
                    </a:lnTo>
                    <a:lnTo>
                      <a:pt x="362" y="263"/>
                    </a:lnTo>
                    <a:lnTo>
                      <a:pt x="378" y="197"/>
                    </a:lnTo>
                    <a:lnTo>
                      <a:pt x="362" y="115"/>
                    </a:lnTo>
                    <a:lnTo>
                      <a:pt x="329" y="49"/>
                    </a:lnTo>
                    <a:lnTo>
                      <a:pt x="263" y="17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1153575" y="1721800"/>
                <a:ext cx="25500" cy="25500"/>
              </a:xfrm>
              <a:custGeom>
                <a:rect b="b" l="l" r="r" t="t"/>
                <a:pathLst>
                  <a:path extrusionOk="0" h="1020" w="1020">
                    <a:moveTo>
                      <a:pt x="510" y="0"/>
                    </a:moveTo>
                    <a:lnTo>
                      <a:pt x="411" y="17"/>
                    </a:lnTo>
                    <a:lnTo>
                      <a:pt x="313" y="50"/>
                    </a:lnTo>
                    <a:lnTo>
                      <a:pt x="231" y="82"/>
                    </a:lnTo>
                    <a:lnTo>
                      <a:pt x="149" y="148"/>
                    </a:lnTo>
                    <a:lnTo>
                      <a:pt x="83" y="230"/>
                    </a:lnTo>
                    <a:lnTo>
                      <a:pt x="33" y="329"/>
                    </a:lnTo>
                    <a:lnTo>
                      <a:pt x="17" y="411"/>
                    </a:lnTo>
                    <a:lnTo>
                      <a:pt x="1" y="510"/>
                    </a:lnTo>
                    <a:lnTo>
                      <a:pt x="17" y="608"/>
                    </a:lnTo>
                    <a:lnTo>
                      <a:pt x="33" y="707"/>
                    </a:lnTo>
                    <a:lnTo>
                      <a:pt x="83" y="789"/>
                    </a:lnTo>
                    <a:lnTo>
                      <a:pt x="149" y="871"/>
                    </a:lnTo>
                    <a:lnTo>
                      <a:pt x="231" y="937"/>
                    </a:lnTo>
                    <a:lnTo>
                      <a:pt x="313" y="986"/>
                    </a:lnTo>
                    <a:lnTo>
                      <a:pt x="411" y="1019"/>
                    </a:lnTo>
                    <a:lnTo>
                      <a:pt x="609" y="1019"/>
                    </a:lnTo>
                    <a:lnTo>
                      <a:pt x="707" y="986"/>
                    </a:lnTo>
                    <a:lnTo>
                      <a:pt x="790" y="937"/>
                    </a:lnTo>
                    <a:lnTo>
                      <a:pt x="872" y="871"/>
                    </a:lnTo>
                    <a:lnTo>
                      <a:pt x="937" y="789"/>
                    </a:lnTo>
                    <a:lnTo>
                      <a:pt x="987" y="707"/>
                    </a:lnTo>
                    <a:lnTo>
                      <a:pt x="1003" y="608"/>
                    </a:lnTo>
                    <a:lnTo>
                      <a:pt x="1020" y="510"/>
                    </a:lnTo>
                    <a:lnTo>
                      <a:pt x="1003" y="411"/>
                    </a:lnTo>
                    <a:lnTo>
                      <a:pt x="987" y="329"/>
                    </a:lnTo>
                    <a:lnTo>
                      <a:pt x="937" y="230"/>
                    </a:lnTo>
                    <a:lnTo>
                      <a:pt x="872" y="148"/>
                    </a:lnTo>
                    <a:lnTo>
                      <a:pt x="790" y="82"/>
                    </a:lnTo>
                    <a:lnTo>
                      <a:pt x="707" y="50"/>
                    </a:lnTo>
                    <a:lnTo>
                      <a:pt x="609" y="17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1223025" y="1791650"/>
                <a:ext cx="40700" cy="40275"/>
              </a:xfrm>
              <a:custGeom>
                <a:rect b="b" l="l" r="r" t="t"/>
                <a:pathLst>
                  <a:path extrusionOk="0" h="1611" w="1628">
                    <a:moveTo>
                      <a:pt x="822" y="0"/>
                    </a:moveTo>
                    <a:lnTo>
                      <a:pt x="658" y="17"/>
                    </a:lnTo>
                    <a:lnTo>
                      <a:pt x="510" y="50"/>
                    </a:lnTo>
                    <a:lnTo>
                      <a:pt x="378" y="132"/>
                    </a:lnTo>
                    <a:lnTo>
                      <a:pt x="247" y="230"/>
                    </a:lnTo>
                    <a:lnTo>
                      <a:pt x="148" y="362"/>
                    </a:lnTo>
                    <a:lnTo>
                      <a:pt x="66" y="493"/>
                    </a:lnTo>
                    <a:lnTo>
                      <a:pt x="17" y="658"/>
                    </a:lnTo>
                    <a:lnTo>
                      <a:pt x="0" y="806"/>
                    </a:lnTo>
                    <a:lnTo>
                      <a:pt x="17" y="954"/>
                    </a:lnTo>
                    <a:lnTo>
                      <a:pt x="66" y="1118"/>
                    </a:lnTo>
                    <a:lnTo>
                      <a:pt x="148" y="1249"/>
                    </a:lnTo>
                    <a:lnTo>
                      <a:pt x="247" y="1381"/>
                    </a:lnTo>
                    <a:lnTo>
                      <a:pt x="378" y="1479"/>
                    </a:lnTo>
                    <a:lnTo>
                      <a:pt x="510" y="1562"/>
                    </a:lnTo>
                    <a:lnTo>
                      <a:pt x="658" y="1595"/>
                    </a:lnTo>
                    <a:lnTo>
                      <a:pt x="822" y="1611"/>
                    </a:lnTo>
                    <a:lnTo>
                      <a:pt x="970" y="1595"/>
                    </a:lnTo>
                    <a:lnTo>
                      <a:pt x="1118" y="1562"/>
                    </a:lnTo>
                    <a:lnTo>
                      <a:pt x="1266" y="1479"/>
                    </a:lnTo>
                    <a:lnTo>
                      <a:pt x="1397" y="1381"/>
                    </a:lnTo>
                    <a:lnTo>
                      <a:pt x="1496" y="1249"/>
                    </a:lnTo>
                    <a:lnTo>
                      <a:pt x="1562" y="1118"/>
                    </a:lnTo>
                    <a:lnTo>
                      <a:pt x="1611" y="954"/>
                    </a:lnTo>
                    <a:lnTo>
                      <a:pt x="1627" y="806"/>
                    </a:lnTo>
                    <a:lnTo>
                      <a:pt x="1611" y="658"/>
                    </a:lnTo>
                    <a:lnTo>
                      <a:pt x="1562" y="493"/>
                    </a:lnTo>
                    <a:lnTo>
                      <a:pt x="1496" y="362"/>
                    </a:lnTo>
                    <a:lnTo>
                      <a:pt x="1397" y="230"/>
                    </a:lnTo>
                    <a:lnTo>
                      <a:pt x="1266" y="132"/>
                    </a:lnTo>
                    <a:lnTo>
                      <a:pt x="1118" y="50"/>
                    </a:lnTo>
                    <a:lnTo>
                      <a:pt x="970" y="17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1293275" y="1861500"/>
                <a:ext cx="54675" cy="54675"/>
              </a:xfrm>
              <a:custGeom>
                <a:rect b="b" l="l" r="r" t="t"/>
                <a:pathLst>
                  <a:path extrusionOk="0" h="2187" w="2187">
                    <a:moveTo>
                      <a:pt x="1085" y="0"/>
                    </a:moveTo>
                    <a:lnTo>
                      <a:pt x="987" y="17"/>
                    </a:lnTo>
                    <a:lnTo>
                      <a:pt x="888" y="33"/>
                    </a:lnTo>
                    <a:lnTo>
                      <a:pt x="790" y="50"/>
                    </a:lnTo>
                    <a:lnTo>
                      <a:pt x="691" y="83"/>
                    </a:lnTo>
                    <a:lnTo>
                      <a:pt x="592" y="132"/>
                    </a:lnTo>
                    <a:lnTo>
                      <a:pt x="494" y="181"/>
                    </a:lnTo>
                    <a:lnTo>
                      <a:pt x="412" y="247"/>
                    </a:lnTo>
                    <a:lnTo>
                      <a:pt x="329" y="329"/>
                    </a:lnTo>
                    <a:lnTo>
                      <a:pt x="247" y="411"/>
                    </a:lnTo>
                    <a:lnTo>
                      <a:pt x="182" y="493"/>
                    </a:lnTo>
                    <a:lnTo>
                      <a:pt x="132" y="592"/>
                    </a:lnTo>
                    <a:lnTo>
                      <a:pt x="83" y="691"/>
                    </a:lnTo>
                    <a:lnTo>
                      <a:pt x="50" y="789"/>
                    </a:lnTo>
                    <a:lnTo>
                      <a:pt x="17" y="888"/>
                    </a:lnTo>
                    <a:lnTo>
                      <a:pt x="17" y="986"/>
                    </a:lnTo>
                    <a:lnTo>
                      <a:pt x="1" y="1102"/>
                    </a:lnTo>
                    <a:lnTo>
                      <a:pt x="17" y="1200"/>
                    </a:lnTo>
                    <a:lnTo>
                      <a:pt x="17" y="1299"/>
                    </a:lnTo>
                    <a:lnTo>
                      <a:pt x="50" y="1414"/>
                    </a:lnTo>
                    <a:lnTo>
                      <a:pt x="83" y="1512"/>
                    </a:lnTo>
                    <a:lnTo>
                      <a:pt x="132" y="1611"/>
                    </a:lnTo>
                    <a:lnTo>
                      <a:pt x="182" y="1693"/>
                    </a:lnTo>
                    <a:lnTo>
                      <a:pt x="247" y="1792"/>
                    </a:lnTo>
                    <a:lnTo>
                      <a:pt x="329" y="1874"/>
                    </a:lnTo>
                    <a:lnTo>
                      <a:pt x="412" y="1940"/>
                    </a:lnTo>
                    <a:lnTo>
                      <a:pt x="494" y="2005"/>
                    </a:lnTo>
                    <a:lnTo>
                      <a:pt x="592" y="2055"/>
                    </a:lnTo>
                    <a:lnTo>
                      <a:pt x="691" y="2104"/>
                    </a:lnTo>
                    <a:lnTo>
                      <a:pt x="790" y="2137"/>
                    </a:lnTo>
                    <a:lnTo>
                      <a:pt x="888" y="2170"/>
                    </a:lnTo>
                    <a:lnTo>
                      <a:pt x="987" y="2186"/>
                    </a:lnTo>
                    <a:lnTo>
                      <a:pt x="1201" y="2186"/>
                    </a:lnTo>
                    <a:lnTo>
                      <a:pt x="1299" y="2170"/>
                    </a:lnTo>
                    <a:lnTo>
                      <a:pt x="1398" y="2137"/>
                    </a:lnTo>
                    <a:lnTo>
                      <a:pt x="1496" y="2104"/>
                    </a:lnTo>
                    <a:lnTo>
                      <a:pt x="1595" y="2055"/>
                    </a:lnTo>
                    <a:lnTo>
                      <a:pt x="1694" y="2005"/>
                    </a:lnTo>
                    <a:lnTo>
                      <a:pt x="1776" y="1940"/>
                    </a:lnTo>
                    <a:lnTo>
                      <a:pt x="1858" y="1874"/>
                    </a:lnTo>
                    <a:lnTo>
                      <a:pt x="1940" y="1792"/>
                    </a:lnTo>
                    <a:lnTo>
                      <a:pt x="2006" y="1693"/>
                    </a:lnTo>
                    <a:lnTo>
                      <a:pt x="2055" y="1611"/>
                    </a:lnTo>
                    <a:lnTo>
                      <a:pt x="2104" y="1512"/>
                    </a:lnTo>
                    <a:lnTo>
                      <a:pt x="2137" y="1414"/>
                    </a:lnTo>
                    <a:lnTo>
                      <a:pt x="2170" y="1299"/>
                    </a:lnTo>
                    <a:lnTo>
                      <a:pt x="2170" y="1200"/>
                    </a:lnTo>
                    <a:lnTo>
                      <a:pt x="2187" y="1102"/>
                    </a:lnTo>
                    <a:lnTo>
                      <a:pt x="2170" y="986"/>
                    </a:lnTo>
                    <a:lnTo>
                      <a:pt x="2170" y="888"/>
                    </a:lnTo>
                    <a:lnTo>
                      <a:pt x="2137" y="789"/>
                    </a:lnTo>
                    <a:lnTo>
                      <a:pt x="2104" y="691"/>
                    </a:lnTo>
                    <a:lnTo>
                      <a:pt x="2055" y="592"/>
                    </a:lnTo>
                    <a:lnTo>
                      <a:pt x="2006" y="493"/>
                    </a:lnTo>
                    <a:lnTo>
                      <a:pt x="1940" y="411"/>
                    </a:lnTo>
                    <a:lnTo>
                      <a:pt x="1858" y="329"/>
                    </a:lnTo>
                    <a:lnTo>
                      <a:pt x="1776" y="247"/>
                    </a:lnTo>
                    <a:lnTo>
                      <a:pt x="1694" y="181"/>
                    </a:lnTo>
                    <a:lnTo>
                      <a:pt x="1595" y="132"/>
                    </a:lnTo>
                    <a:lnTo>
                      <a:pt x="1496" y="83"/>
                    </a:lnTo>
                    <a:lnTo>
                      <a:pt x="1398" y="50"/>
                    </a:lnTo>
                    <a:lnTo>
                      <a:pt x="1299" y="33"/>
                    </a:lnTo>
                    <a:lnTo>
                      <a:pt x="1201" y="17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1364375" y="1932575"/>
                <a:ext cx="66575" cy="66600"/>
              </a:xfrm>
              <a:custGeom>
                <a:rect b="b" l="l" r="r" t="t"/>
                <a:pathLst>
                  <a:path extrusionOk="0" h="2664" w="2663">
                    <a:moveTo>
                      <a:pt x="1331" y="1"/>
                    </a:moveTo>
                    <a:lnTo>
                      <a:pt x="1200" y="17"/>
                    </a:lnTo>
                    <a:lnTo>
                      <a:pt x="1085" y="34"/>
                    </a:lnTo>
                    <a:lnTo>
                      <a:pt x="953" y="66"/>
                    </a:lnTo>
                    <a:lnTo>
                      <a:pt x="838" y="99"/>
                    </a:lnTo>
                    <a:lnTo>
                      <a:pt x="723" y="165"/>
                    </a:lnTo>
                    <a:lnTo>
                      <a:pt x="608" y="231"/>
                    </a:lnTo>
                    <a:lnTo>
                      <a:pt x="493" y="313"/>
                    </a:lnTo>
                    <a:lnTo>
                      <a:pt x="395" y="395"/>
                    </a:lnTo>
                    <a:lnTo>
                      <a:pt x="296" y="494"/>
                    </a:lnTo>
                    <a:lnTo>
                      <a:pt x="230" y="609"/>
                    </a:lnTo>
                    <a:lnTo>
                      <a:pt x="148" y="724"/>
                    </a:lnTo>
                    <a:lnTo>
                      <a:pt x="99" y="839"/>
                    </a:lnTo>
                    <a:lnTo>
                      <a:pt x="66" y="954"/>
                    </a:lnTo>
                    <a:lnTo>
                      <a:pt x="33" y="1085"/>
                    </a:lnTo>
                    <a:lnTo>
                      <a:pt x="17" y="1217"/>
                    </a:lnTo>
                    <a:lnTo>
                      <a:pt x="0" y="1332"/>
                    </a:lnTo>
                    <a:lnTo>
                      <a:pt x="17" y="1463"/>
                    </a:lnTo>
                    <a:lnTo>
                      <a:pt x="33" y="1595"/>
                    </a:lnTo>
                    <a:lnTo>
                      <a:pt x="66" y="1710"/>
                    </a:lnTo>
                    <a:lnTo>
                      <a:pt x="99" y="1841"/>
                    </a:lnTo>
                    <a:lnTo>
                      <a:pt x="148" y="1956"/>
                    </a:lnTo>
                    <a:lnTo>
                      <a:pt x="230" y="2072"/>
                    </a:lnTo>
                    <a:lnTo>
                      <a:pt x="296" y="2187"/>
                    </a:lnTo>
                    <a:lnTo>
                      <a:pt x="395" y="2285"/>
                    </a:lnTo>
                    <a:lnTo>
                      <a:pt x="493" y="2367"/>
                    </a:lnTo>
                    <a:lnTo>
                      <a:pt x="608" y="2450"/>
                    </a:lnTo>
                    <a:lnTo>
                      <a:pt x="723" y="2515"/>
                    </a:lnTo>
                    <a:lnTo>
                      <a:pt x="838" y="2565"/>
                    </a:lnTo>
                    <a:lnTo>
                      <a:pt x="953" y="2614"/>
                    </a:lnTo>
                    <a:lnTo>
                      <a:pt x="1085" y="2647"/>
                    </a:lnTo>
                    <a:lnTo>
                      <a:pt x="1200" y="2663"/>
                    </a:lnTo>
                    <a:lnTo>
                      <a:pt x="1463" y="2663"/>
                    </a:lnTo>
                    <a:lnTo>
                      <a:pt x="1594" y="2647"/>
                    </a:lnTo>
                    <a:lnTo>
                      <a:pt x="1709" y="2614"/>
                    </a:lnTo>
                    <a:lnTo>
                      <a:pt x="1841" y="2565"/>
                    </a:lnTo>
                    <a:lnTo>
                      <a:pt x="1956" y="2515"/>
                    </a:lnTo>
                    <a:lnTo>
                      <a:pt x="2071" y="2450"/>
                    </a:lnTo>
                    <a:lnTo>
                      <a:pt x="2170" y="2367"/>
                    </a:lnTo>
                    <a:lnTo>
                      <a:pt x="2268" y="2285"/>
                    </a:lnTo>
                    <a:lnTo>
                      <a:pt x="2367" y="2187"/>
                    </a:lnTo>
                    <a:lnTo>
                      <a:pt x="2449" y="2072"/>
                    </a:lnTo>
                    <a:lnTo>
                      <a:pt x="2515" y="1956"/>
                    </a:lnTo>
                    <a:lnTo>
                      <a:pt x="2564" y="1841"/>
                    </a:lnTo>
                    <a:lnTo>
                      <a:pt x="2613" y="1710"/>
                    </a:lnTo>
                    <a:lnTo>
                      <a:pt x="2646" y="1595"/>
                    </a:lnTo>
                    <a:lnTo>
                      <a:pt x="2663" y="1463"/>
                    </a:lnTo>
                    <a:lnTo>
                      <a:pt x="2663" y="1332"/>
                    </a:lnTo>
                    <a:lnTo>
                      <a:pt x="2663" y="1217"/>
                    </a:lnTo>
                    <a:lnTo>
                      <a:pt x="2646" y="1085"/>
                    </a:lnTo>
                    <a:lnTo>
                      <a:pt x="2613" y="954"/>
                    </a:lnTo>
                    <a:lnTo>
                      <a:pt x="2564" y="839"/>
                    </a:lnTo>
                    <a:lnTo>
                      <a:pt x="2515" y="724"/>
                    </a:lnTo>
                    <a:lnTo>
                      <a:pt x="2449" y="609"/>
                    </a:lnTo>
                    <a:lnTo>
                      <a:pt x="2367" y="494"/>
                    </a:lnTo>
                    <a:lnTo>
                      <a:pt x="2268" y="395"/>
                    </a:lnTo>
                    <a:lnTo>
                      <a:pt x="2170" y="313"/>
                    </a:lnTo>
                    <a:lnTo>
                      <a:pt x="2071" y="231"/>
                    </a:lnTo>
                    <a:lnTo>
                      <a:pt x="1956" y="165"/>
                    </a:lnTo>
                    <a:lnTo>
                      <a:pt x="1841" y="99"/>
                    </a:lnTo>
                    <a:lnTo>
                      <a:pt x="1709" y="66"/>
                    </a:lnTo>
                    <a:lnTo>
                      <a:pt x="1594" y="34"/>
                    </a:lnTo>
                    <a:lnTo>
                      <a:pt x="1463" y="17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1436275" y="2004475"/>
                <a:ext cx="77275" cy="77275"/>
              </a:xfrm>
              <a:custGeom>
                <a:rect b="b" l="l" r="r" t="t"/>
                <a:pathLst>
                  <a:path extrusionOk="0" h="3091" w="3091">
                    <a:moveTo>
                      <a:pt x="1397" y="1"/>
                    </a:moveTo>
                    <a:lnTo>
                      <a:pt x="1249" y="34"/>
                    </a:lnTo>
                    <a:lnTo>
                      <a:pt x="1102" y="67"/>
                    </a:lnTo>
                    <a:lnTo>
                      <a:pt x="954" y="116"/>
                    </a:lnTo>
                    <a:lnTo>
                      <a:pt x="822" y="182"/>
                    </a:lnTo>
                    <a:lnTo>
                      <a:pt x="691" y="247"/>
                    </a:lnTo>
                    <a:lnTo>
                      <a:pt x="559" y="346"/>
                    </a:lnTo>
                    <a:lnTo>
                      <a:pt x="444" y="445"/>
                    </a:lnTo>
                    <a:lnTo>
                      <a:pt x="345" y="576"/>
                    </a:lnTo>
                    <a:lnTo>
                      <a:pt x="247" y="691"/>
                    </a:lnTo>
                    <a:lnTo>
                      <a:pt x="165" y="823"/>
                    </a:lnTo>
                    <a:lnTo>
                      <a:pt x="115" y="971"/>
                    </a:lnTo>
                    <a:lnTo>
                      <a:pt x="66" y="1102"/>
                    </a:lnTo>
                    <a:lnTo>
                      <a:pt x="17" y="1250"/>
                    </a:lnTo>
                    <a:lnTo>
                      <a:pt x="0" y="1398"/>
                    </a:lnTo>
                    <a:lnTo>
                      <a:pt x="0" y="1546"/>
                    </a:lnTo>
                    <a:lnTo>
                      <a:pt x="0" y="1694"/>
                    </a:lnTo>
                    <a:lnTo>
                      <a:pt x="17" y="1842"/>
                    </a:lnTo>
                    <a:lnTo>
                      <a:pt x="66" y="1990"/>
                    </a:lnTo>
                    <a:lnTo>
                      <a:pt x="115" y="2138"/>
                    </a:lnTo>
                    <a:lnTo>
                      <a:pt x="181" y="2269"/>
                    </a:lnTo>
                    <a:lnTo>
                      <a:pt x="247" y="2400"/>
                    </a:lnTo>
                    <a:lnTo>
                      <a:pt x="345" y="2532"/>
                    </a:lnTo>
                    <a:lnTo>
                      <a:pt x="444" y="2647"/>
                    </a:lnTo>
                    <a:lnTo>
                      <a:pt x="576" y="2746"/>
                    </a:lnTo>
                    <a:lnTo>
                      <a:pt x="691" y="2844"/>
                    </a:lnTo>
                    <a:lnTo>
                      <a:pt x="822" y="2926"/>
                    </a:lnTo>
                    <a:lnTo>
                      <a:pt x="970" y="2976"/>
                    </a:lnTo>
                    <a:lnTo>
                      <a:pt x="1102" y="3041"/>
                    </a:lnTo>
                    <a:lnTo>
                      <a:pt x="1249" y="3074"/>
                    </a:lnTo>
                    <a:lnTo>
                      <a:pt x="1397" y="3091"/>
                    </a:lnTo>
                    <a:lnTo>
                      <a:pt x="1693" y="3091"/>
                    </a:lnTo>
                    <a:lnTo>
                      <a:pt x="1841" y="3074"/>
                    </a:lnTo>
                    <a:lnTo>
                      <a:pt x="1989" y="3025"/>
                    </a:lnTo>
                    <a:lnTo>
                      <a:pt x="2121" y="2976"/>
                    </a:lnTo>
                    <a:lnTo>
                      <a:pt x="2268" y="2926"/>
                    </a:lnTo>
                    <a:lnTo>
                      <a:pt x="2400" y="2844"/>
                    </a:lnTo>
                    <a:lnTo>
                      <a:pt x="2515" y="2746"/>
                    </a:lnTo>
                    <a:lnTo>
                      <a:pt x="2646" y="2647"/>
                    </a:lnTo>
                    <a:lnTo>
                      <a:pt x="2745" y="2532"/>
                    </a:lnTo>
                    <a:lnTo>
                      <a:pt x="2844" y="2400"/>
                    </a:lnTo>
                    <a:lnTo>
                      <a:pt x="2909" y="2269"/>
                    </a:lnTo>
                    <a:lnTo>
                      <a:pt x="2975" y="2138"/>
                    </a:lnTo>
                    <a:lnTo>
                      <a:pt x="3024" y="1990"/>
                    </a:lnTo>
                    <a:lnTo>
                      <a:pt x="3057" y="1842"/>
                    </a:lnTo>
                    <a:lnTo>
                      <a:pt x="3090" y="1694"/>
                    </a:lnTo>
                    <a:lnTo>
                      <a:pt x="3090" y="1546"/>
                    </a:lnTo>
                    <a:lnTo>
                      <a:pt x="3090" y="1398"/>
                    </a:lnTo>
                    <a:lnTo>
                      <a:pt x="3057" y="1250"/>
                    </a:lnTo>
                    <a:lnTo>
                      <a:pt x="3024" y="1102"/>
                    </a:lnTo>
                    <a:lnTo>
                      <a:pt x="2975" y="971"/>
                    </a:lnTo>
                    <a:lnTo>
                      <a:pt x="2909" y="823"/>
                    </a:lnTo>
                    <a:lnTo>
                      <a:pt x="2844" y="691"/>
                    </a:lnTo>
                    <a:lnTo>
                      <a:pt x="2745" y="576"/>
                    </a:lnTo>
                    <a:lnTo>
                      <a:pt x="2646" y="461"/>
                    </a:lnTo>
                    <a:lnTo>
                      <a:pt x="2515" y="346"/>
                    </a:lnTo>
                    <a:lnTo>
                      <a:pt x="2400" y="247"/>
                    </a:lnTo>
                    <a:lnTo>
                      <a:pt x="2268" y="182"/>
                    </a:lnTo>
                    <a:lnTo>
                      <a:pt x="2121" y="116"/>
                    </a:lnTo>
                    <a:lnTo>
                      <a:pt x="1989" y="67"/>
                    </a:lnTo>
                    <a:lnTo>
                      <a:pt x="1841" y="34"/>
                    </a:lnTo>
                    <a:lnTo>
                      <a:pt x="169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1508575" y="2077200"/>
                <a:ext cx="86725" cy="86325"/>
              </a:xfrm>
              <a:custGeom>
                <a:rect b="b" l="l" r="r" t="t"/>
                <a:pathLst>
                  <a:path extrusionOk="0" h="3453" w="3469">
                    <a:moveTo>
                      <a:pt x="1579" y="1"/>
                    </a:moveTo>
                    <a:lnTo>
                      <a:pt x="1414" y="34"/>
                    </a:lnTo>
                    <a:lnTo>
                      <a:pt x="1250" y="67"/>
                    </a:lnTo>
                    <a:lnTo>
                      <a:pt x="1086" y="116"/>
                    </a:lnTo>
                    <a:lnTo>
                      <a:pt x="938" y="198"/>
                    </a:lnTo>
                    <a:lnTo>
                      <a:pt x="790" y="280"/>
                    </a:lnTo>
                    <a:lnTo>
                      <a:pt x="642" y="379"/>
                    </a:lnTo>
                    <a:lnTo>
                      <a:pt x="510" y="494"/>
                    </a:lnTo>
                    <a:lnTo>
                      <a:pt x="395" y="626"/>
                    </a:lnTo>
                    <a:lnTo>
                      <a:pt x="297" y="773"/>
                    </a:lnTo>
                    <a:lnTo>
                      <a:pt x="198" y="921"/>
                    </a:lnTo>
                    <a:lnTo>
                      <a:pt x="132" y="1069"/>
                    </a:lnTo>
                    <a:lnTo>
                      <a:pt x="83" y="1234"/>
                    </a:lnTo>
                    <a:lnTo>
                      <a:pt x="34" y="1398"/>
                    </a:lnTo>
                    <a:lnTo>
                      <a:pt x="17" y="1562"/>
                    </a:lnTo>
                    <a:lnTo>
                      <a:pt x="1" y="1727"/>
                    </a:lnTo>
                    <a:lnTo>
                      <a:pt x="17" y="1891"/>
                    </a:lnTo>
                    <a:lnTo>
                      <a:pt x="34" y="2055"/>
                    </a:lnTo>
                    <a:lnTo>
                      <a:pt x="83" y="2220"/>
                    </a:lnTo>
                    <a:lnTo>
                      <a:pt x="132" y="2384"/>
                    </a:lnTo>
                    <a:lnTo>
                      <a:pt x="198" y="2532"/>
                    </a:lnTo>
                    <a:lnTo>
                      <a:pt x="297" y="2680"/>
                    </a:lnTo>
                    <a:lnTo>
                      <a:pt x="395" y="2811"/>
                    </a:lnTo>
                    <a:lnTo>
                      <a:pt x="510" y="2943"/>
                    </a:lnTo>
                    <a:lnTo>
                      <a:pt x="642" y="3074"/>
                    </a:lnTo>
                    <a:lnTo>
                      <a:pt x="790" y="3173"/>
                    </a:lnTo>
                    <a:lnTo>
                      <a:pt x="938" y="3255"/>
                    </a:lnTo>
                    <a:lnTo>
                      <a:pt x="1086" y="3321"/>
                    </a:lnTo>
                    <a:lnTo>
                      <a:pt x="1250" y="3387"/>
                    </a:lnTo>
                    <a:lnTo>
                      <a:pt x="1414" y="3420"/>
                    </a:lnTo>
                    <a:lnTo>
                      <a:pt x="1579" y="3452"/>
                    </a:lnTo>
                    <a:lnTo>
                      <a:pt x="1908" y="3452"/>
                    </a:lnTo>
                    <a:lnTo>
                      <a:pt x="2072" y="3420"/>
                    </a:lnTo>
                    <a:lnTo>
                      <a:pt x="2236" y="3387"/>
                    </a:lnTo>
                    <a:lnTo>
                      <a:pt x="2384" y="3321"/>
                    </a:lnTo>
                    <a:lnTo>
                      <a:pt x="2549" y="3255"/>
                    </a:lnTo>
                    <a:lnTo>
                      <a:pt x="2696" y="3173"/>
                    </a:lnTo>
                    <a:lnTo>
                      <a:pt x="2828" y="3074"/>
                    </a:lnTo>
                    <a:lnTo>
                      <a:pt x="2959" y="2943"/>
                    </a:lnTo>
                    <a:lnTo>
                      <a:pt x="3074" y="2811"/>
                    </a:lnTo>
                    <a:lnTo>
                      <a:pt x="3190" y="2680"/>
                    </a:lnTo>
                    <a:lnTo>
                      <a:pt x="3272" y="2532"/>
                    </a:lnTo>
                    <a:lnTo>
                      <a:pt x="3337" y="2384"/>
                    </a:lnTo>
                    <a:lnTo>
                      <a:pt x="3403" y="2220"/>
                    </a:lnTo>
                    <a:lnTo>
                      <a:pt x="3436" y="2055"/>
                    </a:lnTo>
                    <a:lnTo>
                      <a:pt x="3452" y="1891"/>
                    </a:lnTo>
                    <a:lnTo>
                      <a:pt x="3469" y="1727"/>
                    </a:lnTo>
                    <a:lnTo>
                      <a:pt x="3452" y="1562"/>
                    </a:lnTo>
                    <a:lnTo>
                      <a:pt x="3436" y="1398"/>
                    </a:lnTo>
                    <a:lnTo>
                      <a:pt x="3403" y="1234"/>
                    </a:lnTo>
                    <a:lnTo>
                      <a:pt x="3337" y="1069"/>
                    </a:lnTo>
                    <a:lnTo>
                      <a:pt x="3272" y="921"/>
                    </a:lnTo>
                    <a:lnTo>
                      <a:pt x="3190" y="773"/>
                    </a:lnTo>
                    <a:lnTo>
                      <a:pt x="3074" y="626"/>
                    </a:lnTo>
                    <a:lnTo>
                      <a:pt x="2959" y="494"/>
                    </a:lnTo>
                    <a:lnTo>
                      <a:pt x="2828" y="379"/>
                    </a:lnTo>
                    <a:lnTo>
                      <a:pt x="2696" y="280"/>
                    </a:lnTo>
                    <a:lnTo>
                      <a:pt x="2549" y="198"/>
                    </a:lnTo>
                    <a:lnTo>
                      <a:pt x="2384" y="116"/>
                    </a:lnTo>
                    <a:lnTo>
                      <a:pt x="2236" y="67"/>
                    </a:lnTo>
                    <a:lnTo>
                      <a:pt x="2072" y="34"/>
                    </a:lnTo>
                    <a:lnTo>
                      <a:pt x="190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1582950" y="2151175"/>
                <a:ext cx="92475" cy="92475"/>
              </a:xfrm>
              <a:custGeom>
                <a:rect b="b" l="l" r="r" t="t"/>
                <a:pathLst>
                  <a:path extrusionOk="0" h="3699" w="3699">
                    <a:moveTo>
                      <a:pt x="1677" y="0"/>
                    </a:moveTo>
                    <a:lnTo>
                      <a:pt x="1496" y="33"/>
                    </a:lnTo>
                    <a:lnTo>
                      <a:pt x="1316" y="83"/>
                    </a:lnTo>
                    <a:lnTo>
                      <a:pt x="1151" y="132"/>
                    </a:lnTo>
                    <a:lnTo>
                      <a:pt x="987" y="214"/>
                    </a:lnTo>
                    <a:lnTo>
                      <a:pt x="823" y="313"/>
                    </a:lnTo>
                    <a:lnTo>
                      <a:pt x="675" y="411"/>
                    </a:lnTo>
                    <a:lnTo>
                      <a:pt x="543" y="543"/>
                    </a:lnTo>
                    <a:lnTo>
                      <a:pt x="412" y="691"/>
                    </a:lnTo>
                    <a:lnTo>
                      <a:pt x="297" y="839"/>
                    </a:lnTo>
                    <a:lnTo>
                      <a:pt x="215" y="986"/>
                    </a:lnTo>
                    <a:lnTo>
                      <a:pt x="132" y="1151"/>
                    </a:lnTo>
                    <a:lnTo>
                      <a:pt x="67" y="1332"/>
                    </a:lnTo>
                    <a:lnTo>
                      <a:pt x="34" y="1496"/>
                    </a:lnTo>
                    <a:lnTo>
                      <a:pt x="1" y="1677"/>
                    </a:lnTo>
                    <a:lnTo>
                      <a:pt x="1" y="1858"/>
                    </a:lnTo>
                    <a:lnTo>
                      <a:pt x="1" y="2022"/>
                    </a:lnTo>
                    <a:lnTo>
                      <a:pt x="34" y="2203"/>
                    </a:lnTo>
                    <a:lnTo>
                      <a:pt x="67" y="2384"/>
                    </a:lnTo>
                    <a:lnTo>
                      <a:pt x="132" y="2548"/>
                    </a:lnTo>
                    <a:lnTo>
                      <a:pt x="215" y="2712"/>
                    </a:lnTo>
                    <a:lnTo>
                      <a:pt x="297" y="2877"/>
                    </a:lnTo>
                    <a:lnTo>
                      <a:pt x="412" y="3024"/>
                    </a:lnTo>
                    <a:lnTo>
                      <a:pt x="543" y="3156"/>
                    </a:lnTo>
                    <a:lnTo>
                      <a:pt x="675" y="3287"/>
                    </a:lnTo>
                    <a:lnTo>
                      <a:pt x="823" y="3403"/>
                    </a:lnTo>
                    <a:lnTo>
                      <a:pt x="987" y="3485"/>
                    </a:lnTo>
                    <a:lnTo>
                      <a:pt x="1151" y="3567"/>
                    </a:lnTo>
                    <a:lnTo>
                      <a:pt x="1316" y="3633"/>
                    </a:lnTo>
                    <a:lnTo>
                      <a:pt x="1496" y="3665"/>
                    </a:lnTo>
                    <a:lnTo>
                      <a:pt x="1677" y="3698"/>
                    </a:lnTo>
                    <a:lnTo>
                      <a:pt x="2022" y="3698"/>
                    </a:lnTo>
                    <a:lnTo>
                      <a:pt x="2203" y="3665"/>
                    </a:lnTo>
                    <a:lnTo>
                      <a:pt x="2368" y="3633"/>
                    </a:lnTo>
                    <a:lnTo>
                      <a:pt x="2548" y="3567"/>
                    </a:lnTo>
                    <a:lnTo>
                      <a:pt x="2713" y="3485"/>
                    </a:lnTo>
                    <a:lnTo>
                      <a:pt x="2861" y="3403"/>
                    </a:lnTo>
                    <a:lnTo>
                      <a:pt x="3025" y="3287"/>
                    </a:lnTo>
                    <a:lnTo>
                      <a:pt x="3156" y="3156"/>
                    </a:lnTo>
                    <a:lnTo>
                      <a:pt x="3288" y="3024"/>
                    </a:lnTo>
                    <a:lnTo>
                      <a:pt x="3387" y="2877"/>
                    </a:lnTo>
                    <a:lnTo>
                      <a:pt x="3485" y="2712"/>
                    </a:lnTo>
                    <a:lnTo>
                      <a:pt x="3567" y="2548"/>
                    </a:lnTo>
                    <a:lnTo>
                      <a:pt x="3617" y="2384"/>
                    </a:lnTo>
                    <a:lnTo>
                      <a:pt x="3666" y="2203"/>
                    </a:lnTo>
                    <a:lnTo>
                      <a:pt x="3699" y="2022"/>
                    </a:lnTo>
                    <a:lnTo>
                      <a:pt x="3699" y="1858"/>
                    </a:lnTo>
                    <a:lnTo>
                      <a:pt x="3699" y="1677"/>
                    </a:lnTo>
                    <a:lnTo>
                      <a:pt x="3666" y="1496"/>
                    </a:lnTo>
                    <a:lnTo>
                      <a:pt x="3617" y="1332"/>
                    </a:lnTo>
                    <a:lnTo>
                      <a:pt x="3567" y="1151"/>
                    </a:lnTo>
                    <a:lnTo>
                      <a:pt x="3485" y="986"/>
                    </a:lnTo>
                    <a:lnTo>
                      <a:pt x="3387" y="839"/>
                    </a:lnTo>
                    <a:lnTo>
                      <a:pt x="3288" y="691"/>
                    </a:lnTo>
                    <a:lnTo>
                      <a:pt x="3156" y="543"/>
                    </a:lnTo>
                    <a:lnTo>
                      <a:pt x="3009" y="411"/>
                    </a:lnTo>
                    <a:lnTo>
                      <a:pt x="2861" y="313"/>
                    </a:lnTo>
                    <a:lnTo>
                      <a:pt x="2713" y="214"/>
                    </a:lnTo>
                    <a:lnTo>
                      <a:pt x="2548" y="132"/>
                    </a:lnTo>
                    <a:lnTo>
                      <a:pt x="2368" y="83"/>
                    </a:lnTo>
                    <a:lnTo>
                      <a:pt x="2203" y="33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1658975" y="2227175"/>
                <a:ext cx="94525" cy="94550"/>
              </a:xfrm>
              <a:custGeom>
                <a:rect b="b" l="l" r="r" t="t"/>
                <a:pathLst>
                  <a:path extrusionOk="0" h="3782" w="3781">
                    <a:moveTo>
                      <a:pt x="1891" y="1"/>
                    </a:moveTo>
                    <a:lnTo>
                      <a:pt x="1710" y="17"/>
                    </a:lnTo>
                    <a:lnTo>
                      <a:pt x="1529" y="50"/>
                    </a:lnTo>
                    <a:lnTo>
                      <a:pt x="1348" y="83"/>
                    </a:lnTo>
                    <a:lnTo>
                      <a:pt x="1184" y="149"/>
                    </a:lnTo>
                    <a:lnTo>
                      <a:pt x="1019" y="231"/>
                    </a:lnTo>
                    <a:lnTo>
                      <a:pt x="855" y="313"/>
                    </a:lnTo>
                    <a:lnTo>
                      <a:pt x="707" y="428"/>
                    </a:lnTo>
                    <a:lnTo>
                      <a:pt x="559" y="560"/>
                    </a:lnTo>
                    <a:lnTo>
                      <a:pt x="428" y="708"/>
                    </a:lnTo>
                    <a:lnTo>
                      <a:pt x="313" y="856"/>
                    </a:lnTo>
                    <a:lnTo>
                      <a:pt x="214" y="1020"/>
                    </a:lnTo>
                    <a:lnTo>
                      <a:pt x="148" y="1184"/>
                    </a:lnTo>
                    <a:lnTo>
                      <a:pt x="83" y="1365"/>
                    </a:lnTo>
                    <a:lnTo>
                      <a:pt x="33" y="1529"/>
                    </a:lnTo>
                    <a:lnTo>
                      <a:pt x="17" y="1710"/>
                    </a:lnTo>
                    <a:lnTo>
                      <a:pt x="0" y="1891"/>
                    </a:lnTo>
                    <a:lnTo>
                      <a:pt x="17" y="2072"/>
                    </a:lnTo>
                    <a:lnTo>
                      <a:pt x="33" y="2253"/>
                    </a:lnTo>
                    <a:lnTo>
                      <a:pt x="83" y="2433"/>
                    </a:lnTo>
                    <a:lnTo>
                      <a:pt x="148" y="2614"/>
                    </a:lnTo>
                    <a:lnTo>
                      <a:pt x="214" y="2779"/>
                    </a:lnTo>
                    <a:lnTo>
                      <a:pt x="313" y="2943"/>
                    </a:lnTo>
                    <a:lnTo>
                      <a:pt x="428" y="3091"/>
                    </a:lnTo>
                    <a:lnTo>
                      <a:pt x="559" y="3239"/>
                    </a:lnTo>
                    <a:lnTo>
                      <a:pt x="707" y="3354"/>
                    </a:lnTo>
                    <a:lnTo>
                      <a:pt x="855" y="3469"/>
                    </a:lnTo>
                    <a:lnTo>
                      <a:pt x="1019" y="3567"/>
                    </a:lnTo>
                    <a:lnTo>
                      <a:pt x="1184" y="3650"/>
                    </a:lnTo>
                    <a:lnTo>
                      <a:pt x="1348" y="3699"/>
                    </a:lnTo>
                    <a:lnTo>
                      <a:pt x="1529" y="3748"/>
                    </a:lnTo>
                    <a:lnTo>
                      <a:pt x="1710" y="3781"/>
                    </a:lnTo>
                    <a:lnTo>
                      <a:pt x="2071" y="3781"/>
                    </a:lnTo>
                    <a:lnTo>
                      <a:pt x="2252" y="3748"/>
                    </a:lnTo>
                    <a:lnTo>
                      <a:pt x="2433" y="3699"/>
                    </a:lnTo>
                    <a:lnTo>
                      <a:pt x="2597" y="3650"/>
                    </a:lnTo>
                    <a:lnTo>
                      <a:pt x="2762" y="3567"/>
                    </a:lnTo>
                    <a:lnTo>
                      <a:pt x="2926" y="3469"/>
                    </a:lnTo>
                    <a:lnTo>
                      <a:pt x="3090" y="3354"/>
                    </a:lnTo>
                    <a:lnTo>
                      <a:pt x="3222" y="3239"/>
                    </a:lnTo>
                    <a:lnTo>
                      <a:pt x="3353" y="3091"/>
                    </a:lnTo>
                    <a:lnTo>
                      <a:pt x="3468" y="2926"/>
                    </a:lnTo>
                    <a:lnTo>
                      <a:pt x="3567" y="2779"/>
                    </a:lnTo>
                    <a:lnTo>
                      <a:pt x="3649" y="2614"/>
                    </a:lnTo>
                    <a:lnTo>
                      <a:pt x="3698" y="2433"/>
                    </a:lnTo>
                    <a:lnTo>
                      <a:pt x="3748" y="2253"/>
                    </a:lnTo>
                    <a:lnTo>
                      <a:pt x="3764" y="2072"/>
                    </a:lnTo>
                    <a:lnTo>
                      <a:pt x="3781" y="1891"/>
                    </a:lnTo>
                    <a:lnTo>
                      <a:pt x="3764" y="1710"/>
                    </a:lnTo>
                    <a:lnTo>
                      <a:pt x="3748" y="1529"/>
                    </a:lnTo>
                    <a:lnTo>
                      <a:pt x="3698" y="1365"/>
                    </a:lnTo>
                    <a:lnTo>
                      <a:pt x="3633" y="1184"/>
                    </a:lnTo>
                    <a:lnTo>
                      <a:pt x="3567" y="1020"/>
                    </a:lnTo>
                    <a:lnTo>
                      <a:pt x="3468" y="856"/>
                    </a:lnTo>
                    <a:lnTo>
                      <a:pt x="3353" y="708"/>
                    </a:lnTo>
                    <a:lnTo>
                      <a:pt x="3222" y="560"/>
                    </a:lnTo>
                    <a:lnTo>
                      <a:pt x="3090" y="428"/>
                    </a:lnTo>
                    <a:lnTo>
                      <a:pt x="2926" y="313"/>
                    </a:lnTo>
                    <a:lnTo>
                      <a:pt x="2762" y="231"/>
                    </a:lnTo>
                    <a:lnTo>
                      <a:pt x="2597" y="149"/>
                    </a:lnTo>
                    <a:lnTo>
                      <a:pt x="2433" y="83"/>
                    </a:lnTo>
                    <a:lnTo>
                      <a:pt x="2252" y="50"/>
                    </a:lnTo>
                    <a:lnTo>
                      <a:pt x="2071" y="17"/>
                    </a:lnTo>
                    <a:lnTo>
                      <a:pt x="189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1736625" y="2304850"/>
                <a:ext cx="93725" cy="93700"/>
              </a:xfrm>
              <a:custGeom>
                <a:rect b="b" l="l" r="r" t="t"/>
                <a:pathLst>
                  <a:path extrusionOk="0" h="3748" w="3749">
                    <a:moveTo>
                      <a:pt x="1694" y="0"/>
                    </a:moveTo>
                    <a:lnTo>
                      <a:pt x="1513" y="33"/>
                    </a:lnTo>
                    <a:lnTo>
                      <a:pt x="1332" y="82"/>
                    </a:lnTo>
                    <a:lnTo>
                      <a:pt x="1168" y="132"/>
                    </a:lnTo>
                    <a:lnTo>
                      <a:pt x="1003" y="214"/>
                    </a:lnTo>
                    <a:lnTo>
                      <a:pt x="839" y="313"/>
                    </a:lnTo>
                    <a:lnTo>
                      <a:pt x="691" y="428"/>
                    </a:lnTo>
                    <a:lnTo>
                      <a:pt x="543" y="543"/>
                    </a:lnTo>
                    <a:lnTo>
                      <a:pt x="412" y="691"/>
                    </a:lnTo>
                    <a:lnTo>
                      <a:pt x="297" y="838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67" y="1348"/>
                    </a:lnTo>
                    <a:lnTo>
                      <a:pt x="34" y="1512"/>
                    </a:lnTo>
                    <a:lnTo>
                      <a:pt x="1" y="1693"/>
                    </a:lnTo>
                    <a:lnTo>
                      <a:pt x="1" y="1874"/>
                    </a:lnTo>
                    <a:lnTo>
                      <a:pt x="1" y="2055"/>
                    </a:lnTo>
                    <a:lnTo>
                      <a:pt x="34" y="2235"/>
                    </a:lnTo>
                    <a:lnTo>
                      <a:pt x="67" y="2416"/>
                    </a:lnTo>
                    <a:lnTo>
                      <a:pt x="132" y="2581"/>
                    </a:lnTo>
                    <a:lnTo>
                      <a:pt x="214" y="2745"/>
                    </a:lnTo>
                    <a:lnTo>
                      <a:pt x="313" y="2909"/>
                    </a:lnTo>
                    <a:lnTo>
                      <a:pt x="412" y="3057"/>
                    </a:lnTo>
                    <a:lnTo>
                      <a:pt x="543" y="3205"/>
                    </a:lnTo>
                    <a:lnTo>
                      <a:pt x="691" y="3337"/>
                    </a:lnTo>
                    <a:lnTo>
                      <a:pt x="839" y="3435"/>
                    </a:lnTo>
                    <a:lnTo>
                      <a:pt x="1003" y="3534"/>
                    </a:lnTo>
                    <a:lnTo>
                      <a:pt x="1168" y="3616"/>
                    </a:lnTo>
                    <a:lnTo>
                      <a:pt x="1332" y="3682"/>
                    </a:lnTo>
                    <a:lnTo>
                      <a:pt x="1513" y="3715"/>
                    </a:lnTo>
                    <a:lnTo>
                      <a:pt x="1694" y="3748"/>
                    </a:lnTo>
                    <a:lnTo>
                      <a:pt x="2055" y="3748"/>
                    </a:lnTo>
                    <a:lnTo>
                      <a:pt x="2236" y="3715"/>
                    </a:lnTo>
                    <a:lnTo>
                      <a:pt x="2400" y="3682"/>
                    </a:lnTo>
                    <a:lnTo>
                      <a:pt x="2581" y="3616"/>
                    </a:lnTo>
                    <a:lnTo>
                      <a:pt x="2746" y="3534"/>
                    </a:lnTo>
                    <a:lnTo>
                      <a:pt x="2910" y="3435"/>
                    </a:lnTo>
                    <a:lnTo>
                      <a:pt x="3058" y="3337"/>
                    </a:lnTo>
                    <a:lnTo>
                      <a:pt x="3206" y="3205"/>
                    </a:lnTo>
                    <a:lnTo>
                      <a:pt x="3321" y="3057"/>
                    </a:lnTo>
                    <a:lnTo>
                      <a:pt x="3436" y="2909"/>
                    </a:lnTo>
                    <a:lnTo>
                      <a:pt x="3534" y="2745"/>
                    </a:lnTo>
                    <a:lnTo>
                      <a:pt x="3617" y="2581"/>
                    </a:lnTo>
                    <a:lnTo>
                      <a:pt x="3666" y="2416"/>
                    </a:lnTo>
                    <a:lnTo>
                      <a:pt x="3715" y="2235"/>
                    </a:lnTo>
                    <a:lnTo>
                      <a:pt x="3732" y="2055"/>
                    </a:lnTo>
                    <a:lnTo>
                      <a:pt x="3748" y="1874"/>
                    </a:lnTo>
                    <a:lnTo>
                      <a:pt x="3732" y="1693"/>
                    </a:lnTo>
                    <a:lnTo>
                      <a:pt x="3715" y="1512"/>
                    </a:lnTo>
                    <a:lnTo>
                      <a:pt x="3666" y="1348"/>
                    </a:lnTo>
                    <a:lnTo>
                      <a:pt x="3617" y="1167"/>
                    </a:lnTo>
                    <a:lnTo>
                      <a:pt x="3534" y="1003"/>
                    </a:lnTo>
                    <a:lnTo>
                      <a:pt x="3436" y="838"/>
                    </a:lnTo>
                    <a:lnTo>
                      <a:pt x="3321" y="691"/>
                    </a:lnTo>
                    <a:lnTo>
                      <a:pt x="3206" y="543"/>
                    </a:lnTo>
                    <a:lnTo>
                      <a:pt x="3058" y="428"/>
                    </a:lnTo>
                    <a:lnTo>
                      <a:pt x="2910" y="313"/>
                    </a:lnTo>
                    <a:lnTo>
                      <a:pt x="2746" y="214"/>
                    </a:lnTo>
                    <a:lnTo>
                      <a:pt x="2581" y="132"/>
                    </a:lnTo>
                    <a:lnTo>
                      <a:pt x="2400" y="82"/>
                    </a:lnTo>
                    <a:lnTo>
                      <a:pt x="2236" y="33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1815925" y="2384550"/>
                <a:ext cx="89200" cy="88775"/>
              </a:xfrm>
              <a:custGeom>
                <a:rect b="b" l="l" r="r" t="t"/>
                <a:pathLst>
                  <a:path extrusionOk="0" h="3551" w="3568">
                    <a:moveTo>
                      <a:pt x="1612" y="1"/>
                    </a:moveTo>
                    <a:lnTo>
                      <a:pt x="1447" y="34"/>
                    </a:lnTo>
                    <a:lnTo>
                      <a:pt x="1283" y="66"/>
                    </a:lnTo>
                    <a:lnTo>
                      <a:pt x="1118" y="132"/>
                    </a:lnTo>
                    <a:lnTo>
                      <a:pt x="954" y="198"/>
                    </a:lnTo>
                    <a:lnTo>
                      <a:pt x="806" y="280"/>
                    </a:lnTo>
                    <a:lnTo>
                      <a:pt x="658" y="395"/>
                    </a:lnTo>
                    <a:lnTo>
                      <a:pt x="527" y="510"/>
                    </a:lnTo>
                    <a:lnTo>
                      <a:pt x="412" y="658"/>
                    </a:lnTo>
                    <a:lnTo>
                      <a:pt x="297" y="790"/>
                    </a:lnTo>
                    <a:lnTo>
                      <a:pt x="215" y="954"/>
                    </a:lnTo>
                    <a:lnTo>
                      <a:pt x="132" y="1102"/>
                    </a:lnTo>
                    <a:lnTo>
                      <a:pt x="83" y="1266"/>
                    </a:lnTo>
                    <a:lnTo>
                      <a:pt x="34" y="1431"/>
                    </a:lnTo>
                    <a:lnTo>
                      <a:pt x="17" y="1595"/>
                    </a:lnTo>
                    <a:lnTo>
                      <a:pt x="1" y="1776"/>
                    </a:lnTo>
                    <a:lnTo>
                      <a:pt x="17" y="1940"/>
                    </a:lnTo>
                    <a:lnTo>
                      <a:pt x="34" y="2104"/>
                    </a:lnTo>
                    <a:lnTo>
                      <a:pt x="83" y="2285"/>
                    </a:lnTo>
                    <a:lnTo>
                      <a:pt x="132" y="2450"/>
                    </a:lnTo>
                    <a:lnTo>
                      <a:pt x="215" y="2598"/>
                    </a:lnTo>
                    <a:lnTo>
                      <a:pt x="297" y="2745"/>
                    </a:lnTo>
                    <a:lnTo>
                      <a:pt x="412" y="2893"/>
                    </a:lnTo>
                    <a:lnTo>
                      <a:pt x="527" y="3025"/>
                    </a:lnTo>
                    <a:lnTo>
                      <a:pt x="658" y="3156"/>
                    </a:lnTo>
                    <a:lnTo>
                      <a:pt x="806" y="3255"/>
                    </a:lnTo>
                    <a:lnTo>
                      <a:pt x="954" y="3354"/>
                    </a:lnTo>
                    <a:lnTo>
                      <a:pt x="1118" y="3419"/>
                    </a:lnTo>
                    <a:lnTo>
                      <a:pt x="1283" y="3485"/>
                    </a:lnTo>
                    <a:lnTo>
                      <a:pt x="1447" y="3518"/>
                    </a:lnTo>
                    <a:lnTo>
                      <a:pt x="1612" y="3534"/>
                    </a:lnTo>
                    <a:lnTo>
                      <a:pt x="1792" y="3551"/>
                    </a:lnTo>
                    <a:lnTo>
                      <a:pt x="1957" y="3534"/>
                    </a:lnTo>
                    <a:lnTo>
                      <a:pt x="2121" y="3518"/>
                    </a:lnTo>
                    <a:lnTo>
                      <a:pt x="2285" y="3469"/>
                    </a:lnTo>
                    <a:lnTo>
                      <a:pt x="2450" y="3419"/>
                    </a:lnTo>
                    <a:lnTo>
                      <a:pt x="2614" y="3354"/>
                    </a:lnTo>
                    <a:lnTo>
                      <a:pt x="2762" y="3255"/>
                    </a:lnTo>
                    <a:lnTo>
                      <a:pt x="2910" y="3156"/>
                    </a:lnTo>
                    <a:lnTo>
                      <a:pt x="3041" y="3025"/>
                    </a:lnTo>
                    <a:lnTo>
                      <a:pt x="3156" y="2893"/>
                    </a:lnTo>
                    <a:lnTo>
                      <a:pt x="3272" y="2745"/>
                    </a:lnTo>
                    <a:lnTo>
                      <a:pt x="3354" y="2598"/>
                    </a:lnTo>
                    <a:lnTo>
                      <a:pt x="3436" y="2433"/>
                    </a:lnTo>
                    <a:lnTo>
                      <a:pt x="3485" y="2285"/>
                    </a:lnTo>
                    <a:lnTo>
                      <a:pt x="3535" y="2104"/>
                    </a:lnTo>
                    <a:lnTo>
                      <a:pt x="3551" y="1940"/>
                    </a:lnTo>
                    <a:lnTo>
                      <a:pt x="3567" y="1776"/>
                    </a:lnTo>
                    <a:lnTo>
                      <a:pt x="3551" y="1595"/>
                    </a:lnTo>
                    <a:lnTo>
                      <a:pt x="3535" y="1431"/>
                    </a:lnTo>
                    <a:lnTo>
                      <a:pt x="3485" y="1266"/>
                    </a:lnTo>
                    <a:lnTo>
                      <a:pt x="3436" y="1102"/>
                    </a:lnTo>
                    <a:lnTo>
                      <a:pt x="3354" y="938"/>
                    </a:lnTo>
                    <a:lnTo>
                      <a:pt x="3272" y="790"/>
                    </a:lnTo>
                    <a:lnTo>
                      <a:pt x="3173" y="642"/>
                    </a:lnTo>
                    <a:lnTo>
                      <a:pt x="3041" y="510"/>
                    </a:lnTo>
                    <a:lnTo>
                      <a:pt x="2910" y="395"/>
                    </a:lnTo>
                    <a:lnTo>
                      <a:pt x="2762" y="280"/>
                    </a:lnTo>
                    <a:lnTo>
                      <a:pt x="2614" y="198"/>
                    </a:lnTo>
                    <a:lnTo>
                      <a:pt x="2450" y="132"/>
                    </a:lnTo>
                    <a:lnTo>
                      <a:pt x="2285" y="66"/>
                    </a:lnTo>
                    <a:lnTo>
                      <a:pt x="2121" y="34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1897300" y="2465500"/>
                <a:ext cx="80950" cy="80975"/>
              </a:xfrm>
              <a:custGeom>
                <a:rect b="b" l="l" r="r" t="t"/>
                <a:pathLst>
                  <a:path extrusionOk="0" h="3239" w="3238">
                    <a:moveTo>
                      <a:pt x="1463" y="1"/>
                    </a:moveTo>
                    <a:lnTo>
                      <a:pt x="1299" y="33"/>
                    </a:lnTo>
                    <a:lnTo>
                      <a:pt x="1151" y="66"/>
                    </a:lnTo>
                    <a:lnTo>
                      <a:pt x="1003" y="116"/>
                    </a:lnTo>
                    <a:lnTo>
                      <a:pt x="855" y="181"/>
                    </a:lnTo>
                    <a:lnTo>
                      <a:pt x="723" y="263"/>
                    </a:lnTo>
                    <a:lnTo>
                      <a:pt x="592" y="362"/>
                    </a:lnTo>
                    <a:lnTo>
                      <a:pt x="477" y="477"/>
                    </a:lnTo>
                    <a:lnTo>
                      <a:pt x="362" y="592"/>
                    </a:lnTo>
                    <a:lnTo>
                      <a:pt x="263" y="724"/>
                    </a:lnTo>
                    <a:lnTo>
                      <a:pt x="181" y="872"/>
                    </a:lnTo>
                    <a:lnTo>
                      <a:pt x="115" y="1003"/>
                    </a:lnTo>
                    <a:lnTo>
                      <a:pt x="66" y="1151"/>
                    </a:lnTo>
                    <a:lnTo>
                      <a:pt x="17" y="1315"/>
                    </a:lnTo>
                    <a:lnTo>
                      <a:pt x="0" y="1463"/>
                    </a:lnTo>
                    <a:lnTo>
                      <a:pt x="0" y="1628"/>
                    </a:lnTo>
                    <a:lnTo>
                      <a:pt x="0" y="1776"/>
                    </a:lnTo>
                    <a:lnTo>
                      <a:pt x="17" y="1923"/>
                    </a:lnTo>
                    <a:lnTo>
                      <a:pt x="66" y="2088"/>
                    </a:lnTo>
                    <a:lnTo>
                      <a:pt x="115" y="2236"/>
                    </a:lnTo>
                    <a:lnTo>
                      <a:pt x="181" y="2367"/>
                    </a:lnTo>
                    <a:lnTo>
                      <a:pt x="263" y="2515"/>
                    </a:lnTo>
                    <a:lnTo>
                      <a:pt x="362" y="2647"/>
                    </a:lnTo>
                    <a:lnTo>
                      <a:pt x="477" y="2762"/>
                    </a:lnTo>
                    <a:lnTo>
                      <a:pt x="592" y="2877"/>
                    </a:lnTo>
                    <a:lnTo>
                      <a:pt x="723" y="2975"/>
                    </a:lnTo>
                    <a:lnTo>
                      <a:pt x="855" y="3058"/>
                    </a:lnTo>
                    <a:lnTo>
                      <a:pt x="1003" y="3123"/>
                    </a:lnTo>
                    <a:lnTo>
                      <a:pt x="1151" y="3173"/>
                    </a:lnTo>
                    <a:lnTo>
                      <a:pt x="1299" y="3205"/>
                    </a:lnTo>
                    <a:lnTo>
                      <a:pt x="1463" y="3238"/>
                    </a:lnTo>
                    <a:lnTo>
                      <a:pt x="1775" y="3238"/>
                    </a:lnTo>
                    <a:lnTo>
                      <a:pt x="1923" y="3205"/>
                    </a:lnTo>
                    <a:lnTo>
                      <a:pt x="2071" y="3173"/>
                    </a:lnTo>
                    <a:lnTo>
                      <a:pt x="2219" y="3123"/>
                    </a:lnTo>
                    <a:lnTo>
                      <a:pt x="2367" y="3058"/>
                    </a:lnTo>
                    <a:lnTo>
                      <a:pt x="2515" y="2975"/>
                    </a:lnTo>
                    <a:lnTo>
                      <a:pt x="2646" y="2877"/>
                    </a:lnTo>
                    <a:lnTo>
                      <a:pt x="2761" y="2762"/>
                    </a:lnTo>
                    <a:lnTo>
                      <a:pt x="2876" y="2647"/>
                    </a:lnTo>
                    <a:lnTo>
                      <a:pt x="2975" y="2515"/>
                    </a:lnTo>
                    <a:lnTo>
                      <a:pt x="3057" y="2367"/>
                    </a:lnTo>
                    <a:lnTo>
                      <a:pt x="3123" y="2236"/>
                    </a:lnTo>
                    <a:lnTo>
                      <a:pt x="3172" y="2088"/>
                    </a:lnTo>
                    <a:lnTo>
                      <a:pt x="3205" y="1923"/>
                    </a:lnTo>
                    <a:lnTo>
                      <a:pt x="3221" y="1776"/>
                    </a:lnTo>
                    <a:lnTo>
                      <a:pt x="3238" y="1628"/>
                    </a:lnTo>
                    <a:lnTo>
                      <a:pt x="3221" y="1463"/>
                    </a:lnTo>
                    <a:lnTo>
                      <a:pt x="3205" y="1315"/>
                    </a:lnTo>
                    <a:lnTo>
                      <a:pt x="3172" y="1151"/>
                    </a:lnTo>
                    <a:lnTo>
                      <a:pt x="3123" y="1003"/>
                    </a:lnTo>
                    <a:lnTo>
                      <a:pt x="3057" y="872"/>
                    </a:lnTo>
                    <a:lnTo>
                      <a:pt x="2975" y="724"/>
                    </a:lnTo>
                    <a:lnTo>
                      <a:pt x="2876" y="592"/>
                    </a:lnTo>
                    <a:lnTo>
                      <a:pt x="2761" y="477"/>
                    </a:lnTo>
                    <a:lnTo>
                      <a:pt x="2646" y="362"/>
                    </a:lnTo>
                    <a:lnTo>
                      <a:pt x="2515" y="263"/>
                    </a:lnTo>
                    <a:lnTo>
                      <a:pt x="2367" y="181"/>
                    </a:lnTo>
                    <a:lnTo>
                      <a:pt x="2219" y="116"/>
                    </a:lnTo>
                    <a:lnTo>
                      <a:pt x="2071" y="66"/>
                    </a:lnTo>
                    <a:lnTo>
                      <a:pt x="1923" y="33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1979475" y="2547675"/>
                <a:ext cx="70700" cy="70700"/>
              </a:xfrm>
              <a:custGeom>
                <a:rect b="b" l="l" r="r" t="t"/>
                <a:pathLst>
                  <a:path extrusionOk="0" h="2828" w="2828">
                    <a:moveTo>
                      <a:pt x="1282" y="1"/>
                    </a:moveTo>
                    <a:lnTo>
                      <a:pt x="1151" y="34"/>
                    </a:lnTo>
                    <a:lnTo>
                      <a:pt x="1003" y="66"/>
                    </a:lnTo>
                    <a:lnTo>
                      <a:pt x="888" y="99"/>
                    </a:lnTo>
                    <a:lnTo>
                      <a:pt x="756" y="165"/>
                    </a:lnTo>
                    <a:lnTo>
                      <a:pt x="641" y="231"/>
                    </a:lnTo>
                    <a:lnTo>
                      <a:pt x="526" y="313"/>
                    </a:lnTo>
                    <a:lnTo>
                      <a:pt x="411" y="412"/>
                    </a:lnTo>
                    <a:lnTo>
                      <a:pt x="313" y="527"/>
                    </a:lnTo>
                    <a:lnTo>
                      <a:pt x="230" y="642"/>
                    </a:lnTo>
                    <a:lnTo>
                      <a:pt x="165" y="757"/>
                    </a:lnTo>
                    <a:lnTo>
                      <a:pt x="99" y="888"/>
                    </a:lnTo>
                    <a:lnTo>
                      <a:pt x="50" y="1020"/>
                    </a:lnTo>
                    <a:lnTo>
                      <a:pt x="17" y="1151"/>
                    </a:lnTo>
                    <a:lnTo>
                      <a:pt x="0" y="1283"/>
                    </a:lnTo>
                    <a:lnTo>
                      <a:pt x="0" y="1414"/>
                    </a:lnTo>
                    <a:lnTo>
                      <a:pt x="0" y="1546"/>
                    </a:lnTo>
                    <a:lnTo>
                      <a:pt x="17" y="1693"/>
                    </a:lnTo>
                    <a:lnTo>
                      <a:pt x="50" y="1825"/>
                    </a:lnTo>
                    <a:lnTo>
                      <a:pt x="99" y="1956"/>
                    </a:lnTo>
                    <a:lnTo>
                      <a:pt x="165" y="2072"/>
                    </a:lnTo>
                    <a:lnTo>
                      <a:pt x="230" y="2203"/>
                    </a:lnTo>
                    <a:lnTo>
                      <a:pt x="313" y="2318"/>
                    </a:lnTo>
                    <a:lnTo>
                      <a:pt x="411" y="2417"/>
                    </a:lnTo>
                    <a:lnTo>
                      <a:pt x="526" y="2515"/>
                    </a:lnTo>
                    <a:lnTo>
                      <a:pt x="641" y="2597"/>
                    </a:lnTo>
                    <a:lnTo>
                      <a:pt x="756" y="2680"/>
                    </a:lnTo>
                    <a:lnTo>
                      <a:pt x="888" y="2729"/>
                    </a:lnTo>
                    <a:lnTo>
                      <a:pt x="1019" y="2778"/>
                    </a:lnTo>
                    <a:lnTo>
                      <a:pt x="1151" y="2811"/>
                    </a:lnTo>
                    <a:lnTo>
                      <a:pt x="1282" y="2828"/>
                    </a:lnTo>
                    <a:lnTo>
                      <a:pt x="1545" y="2828"/>
                    </a:lnTo>
                    <a:lnTo>
                      <a:pt x="1693" y="2811"/>
                    </a:lnTo>
                    <a:lnTo>
                      <a:pt x="1825" y="2778"/>
                    </a:lnTo>
                    <a:lnTo>
                      <a:pt x="1940" y="2729"/>
                    </a:lnTo>
                    <a:lnTo>
                      <a:pt x="2071" y="2680"/>
                    </a:lnTo>
                    <a:lnTo>
                      <a:pt x="2186" y="2597"/>
                    </a:lnTo>
                    <a:lnTo>
                      <a:pt x="2301" y="2515"/>
                    </a:lnTo>
                    <a:lnTo>
                      <a:pt x="2416" y="2417"/>
                    </a:lnTo>
                    <a:lnTo>
                      <a:pt x="2515" y="2318"/>
                    </a:lnTo>
                    <a:lnTo>
                      <a:pt x="2597" y="2203"/>
                    </a:lnTo>
                    <a:lnTo>
                      <a:pt x="2663" y="2072"/>
                    </a:lnTo>
                    <a:lnTo>
                      <a:pt x="2729" y="1956"/>
                    </a:lnTo>
                    <a:lnTo>
                      <a:pt x="2778" y="1825"/>
                    </a:lnTo>
                    <a:lnTo>
                      <a:pt x="2811" y="1693"/>
                    </a:lnTo>
                    <a:lnTo>
                      <a:pt x="2827" y="1562"/>
                    </a:lnTo>
                    <a:lnTo>
                      <a:pt x="2827" y="1414"/>
                    </a:lnTo>
                    <a:lnTo>
                      <a:pt x="2827" y="1283"/>
                    </a:lnTo>
                    <a:lnTo>
                      <a:pt x="2811" y="1151"/>
                    </a:lnTo>
                    <a:lnTo>
                      <a:pt x="2778" y="1020"/>
                    </a:lnTo>
                    <a:lnTo>
                      <a:pt x="2729" y="888"/>
                    </a:lnTo>
                    <a:lnTo>
                      <a:pt x="2663" y="757"/>
                    </a:lnTo>
                    <a:lnTo>
                      <a:pt x="2597" y="642"/>
                    </a:lnTo>
                    <a:lnTo>
                      <a:pt x="2515" y="527"/>
                    </a:lnTo>
                    <a:lnTo>
                      <a:pt x="2416" y="412"/>
                    </a:lnTo>
                    <a:lnTo>
                      <a:pt x="2301" y="313"/>
                    </a:lnTo>
                    <a:lnTo>
                      <a:pt x="2186" y="231"/>
                    </a:lnTo>
                    <a:lnTo>
                      <a:pt x="2071" y="165"/>
                    </a:lnTo>
                    <a:lnTo>
                      <a:pt x="1940" y="99"/>
                    </a:lnTo>
                    <a:lnTo>
                      <a:pt x="1825" y="66"/>
                    </a:lnTo>
                    <a:lnTo>
                      <a:pt x="1677" y="34"/>
                    </a:lnTo>
                    <a:lnTo>
                      <a:pt x="154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2062475" y="2631100"/>
                <a:ext cx="58775" cy="58350"/>
              </a:xfrm>
              <a:custGeom>
                <a:rect b="b" l="l" r="r" t="t"/>
                <a:pathLst>
                  <a:path extrusionOk="0" h="2334" w="2351">
                    <a:moveTo>
                      <a:pt x="1069" y="0"/>
                    </a:moveTo>
                    <a:lnTo>
                      <a:pt x="954" y="16"/>
                    </a:lnTo>
                    <a:lnTo>
                      <a:pt x="838" y="33"/>
                    </a:lnTo>
                    <a:lnTo>
                      <a:pt x="740" y="82"/>
                    </a:lnTo>
                    <a:lnTo>
                      <a:pt x="625" y="132"/>
                    </a:lnTo>
                    <a:lnTo>
                      <a:pt x="526" y="181"/>
                    </a:lnTo>
                    <a:lnTo>
                      <a:pt x="444" y="263"/>
                    </a:lnTo>
                    <a:lnTo>
                      <a:pt x="345" y="329"/>
                    </a:lnTo>
                    <a:lnTo>
                      <a:pt x="263" y="427"/>
                    </a:lnTo>
                    <a:lnTo>
                      <a:pt x="197" y="526"/>
                    </a:lnTo>
                    <a:lnTo>
                      <a:pt x="132" y="625"/>
                    </a:lnTo>
                    <a:lnTo>
                      <a:pt x="99" y="723"/>
                    </a:lnTo>
                    <a:lnTo>
                      <a:pt x="50" y="838"/>
                    </a:lnTo>
                    <a:lnTo>
                      <a:pt x="33" y="937"/>
                    </a:lnTo>
                    <a:lnTo>
                      <a:pt x="17" y="1052"/>
                    </a:lnTo>
                    <a:lnTo>
                      <a:pt x="0" y="1167"/>
                    </a:lnTo>
                    <a:lnTo>
                      <a:pt x="17" y="1282"/>
                    </a:lnTo>
                    <a:lnTo>
                      <a:pt x="33" y="1397"/>
                    </a:lnTo>
                    <a:lnTo>
                      <a:pt x="50" y="1496"/>
                    </a:lnTo>
                    <a:lnTo>
                      <a:pt x="99" y="1611"/>
                    </a:lnTo>
                    <a:lnTo>
                      <a:pt x="132" y="1709"/>
                    </a:lnTo>
                    <a:lnTo>
                      <a:pt x="197" y="1808"/>
                    </a:lnTo>
                    <a:lnTo>
                      <a:pt x="263" y="1907"/>
                    </a:lnTo>
                    <a:lnTo>
                      <a:pt x="345" y="2005"/>
                    </a:lnTo>
                    <a:lnTo>
                      <a:pt x="444" y="2071"/>
                    </a:lnTo>
                    <a:lnTo>
                      <a:pt x="526" y="2153"/>
                    </a:lnTo>
                    <a:lnTo>
                      <a:pt x="641" y="2202"/>
                    </a:lnTo>
                    <a:lnTo>
                      <a:pt x="740" y="2252"/>
                    </a:lnTo>
                    <a:lnTo>
                      <a:pt x="838" y="2301"/>
                    </a:lnTo>
                    <a:lnTo>
                      <a:pt x="954" y="2317"/>
                    </a:lnTo>
                    <a:lnTo>
                      <a:pt x="1069" y="2334"/>
                    </a:lnTo>
                    <a:lnTo>
                      <a:pt x="1299" y="2334"/>
                    </a:lnTo>
                    <a:lnTo>
                      <a:pt x="1397" y="2317"/>
                    </a:lnTo>
                    <a:lnTo>
                      <a:pt x="1512" y="2285"/>
                    </a:lnTo>
                    <a:lnTo>
                      <a:pt x="1627" y="2252"/>
                    </a:lnTo>
                    <a:lnTo>
                      <a:pt x="1726" y="2202"/>
                    </a:lnTo>
                    <a:lnTo>
                      <a:pt x="1825" y="2153"/>
                    </a:lnTo>
                    <a:lnTo>
                      <a:pt x="1923" y="2071"/>
                    </a:lnTo>
                    <a:lnTo>
                      <a:pt x="2005" y="1989"/>
                    </a:lnTo>
                    <a:lnTo>
                      <a:pt x="2088" y="1907"/>
                    </a:lnTo>
                    <a:lnTo>
                      <a:pt x="2153" y="1808"/>
                    </a:lnTo>
                    <a:lnTo>
                      <a:pt x="2219" y="1709"/>
                    </a:lnTo>
                    <a:lnTo>
                      <a:pt x="2268" y="1611"/>
                    </a:lnTo>
                    <a:lnTo>
                      <a:pt x="2301" y="1496"/>
                    </a:lnTo>
                    <a:lnTo>
                      <a:pt x="2334" y="1397"/>
                    </a:lnTo>
                    <a:lnTo>
                      <a:pt x="2351" y="1282"/>
                    </a:lnTo>
                    <a:lnTo>
                      <a:pt x="2351" y="1167"/>
                    </a:lnTo>
                    <a:lnTo>
                      <a:pt x="2351" y="1052"/>
                    </a:lnTo>
                    <a:lnTo>
                      <a:pt x="2334" y="937"/>
                    </a:lnTo>
                    <a:lnTo>
                      <a:pt x="2301" y="838"/>
                    </a:lnTo>
                    <a:lnTo>
                      <a:pt x="2268" y="723"/>
                    </a:lnTo>
                    <a:lnTo>
                      <a:pt x="2219" y="625"/>
                    </a:lnTo>
                    <a:lnTo>
                      <a:pt x="2153" y="526"/>
                    </a:lnTo>
                    <a:lnTo>
                      <a:pt x="2088" y="427"/>
                    </a:lnTo>
                    <a:lnTo>
                      <a:pt x="2005" y="329"/>
                    </a:lnTo>
                    <a:lnTo>
                      <a:pt x="1923" y="263"/>
                    </a:lnTo>
                    <a:lnTo>
                      <a:pt x="1825" y="181"/>
                    </a:lnTo>
                    <a:lnTo>
                      <a:pt x="1726" y="132"/>
                    </a:lnTo>
                    <a:lnTo>
                      <a:pt x="1627" y="82"/>
                    </a:lnTo>
                    <a:lnTo>
                      <a:pt x="1512" y="49"/>
                    </a:lnTo>
                    <a:lnTo>
                      <a:pt x="1397" y="16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4"/>
              <p:cNvSpPr/>
              <p:nvPr/>
            </p:nvSpPr>
            <p:spPr>
              <a:xfrm>
                <a:off x="2146700" y="2714900"/>
                <a:ext cx="44825" cy="44825"/>
              </a:xfrm>
              <a:custGeom>
                <a:rect b="b" l="l" r="r" t="t"/>
                <a:pathLst>
                  <a:path extrusionOk="0" h="1793" w="1793">
                    <a:moveTo>
                      <a:pt x="888" y="1"/>
                    </a:moveTo>
                    <a:lnTo>
                      <a:pt x="724" y="17"/>
                    </a:lnTo>
                    <a:lnTo>
                      <a:pt x="559" y="67"/>
                    </a:lnTo>
                    <a:lnTo>
                      <a:pt x="395" y="149"/>
                    </a:lnTo>
                    <a:lnTo>
                      <a:pt x="264" y="264"/>
                    </a:lnTo>
                    <a:lnTo>
                      <a:pt x="148" y="412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1" y="905"/>
                    </a:lnTo>
                    <a:lnTo>
                      <a:pt x="17" y="1069"/>
                    </a:lnTo>
                    <a:lnTo>
                      <a:pt x="66" y="1234"/>
                    </a:lnTo>
                    <a:lnTo>
                      <a:pt x="148" y="1398"/>
                    </a:lnTo>
                    <a:lnTo>
                      <a:pt x="264" y="1529"/>
                    </a:lnTo>
                    <a:lnTo>
                      <a:pt x="395" y="1644"/>
                    </a:lnTo>
                    <a:lnTo>
                      <a:pt x="559" y="1727"/>
                    </a:lnTo>
                    <a:lnTo>
                      <a:pt x="724" y="1776"/>
                    </a:lnTo>
                    <a:lnTo>
                      <a:pt x="888" y="1792"/>
                    </a:lnTo>
                    <a:lnTo>
                      <a:pt x="1069" y="1776"/>
                    </a:lnTo>
                    <a:lnTo>
                      <a:pt x="1233" y="1727"/>
                    </a:lnTo>
                    <a:lnTo>
                      <a:pt x="1381" y="1644"/>
                    </a:lnTo>
                    <a:lnTo>
                      <a:pt x="1529" y="1529"/>
                    </a:lnTo>
                    <a:lnTo>
                      <a:pt x="1644" y="1398"/>
                    </a:lnTo>
                    <a:lnTo>
                      <a:pt x="1726" y="1234"/>
                    </a:lnTo>
                    <a:lnTo>
                      <a:pt x="1776" y="1069"/>
                    </a:lnTo>
                    <a:lnTo>
                      <a:pt x="1792" y="905"/>
                    </a:lnTo>
                    <a:lnTo>
                      <a:pt x="1776" y="724"/>
                    </a:lnTo>
                    <a:lnTo>
                      <a:pt x="1726" y="560"/>
                    </a:lnTo>
                    <a:lnTo>
                      <a:pt x="1644" y="412"/>
                    </a:lnTo>
                    <a:lnTo>
                      <a:pt x="1529" y="264"/>
                    </a:lnTo>
                    <a:lnTo>
                      <a:pt x="1381" y="149"/>
                    </a:lnTo>
                    <a:lnTo>
                      <a:pt x="1233" y="67"/>
                    </a:lnTo>
                    <a:lnTo>
                      <a:pt x="1069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4"/>
              <p:cNvSpPr/>
              <p:nvPr/>
            </p:nvSpPr>
            <p:spPr>
              <a:xfrm>
                <a:off x="2230925" y="2799150"/>
                <a:ext cx="30850" cy="30825"/>
              </a:xfrm>
              <a:custGeom>
                <a:rect b="b" l="l" r="r" t="t"/>
                <a:pathLst>
                  <a:path extrusionOk="0" h="1233" w="1234">
                    <a:moveTo>
                      <a:pt x="609" y="0"/>
                    </a:moveTo>
                    <a:lnTo>
                      <a:pt x="494" y="17"/>
                    </a:lnTo>
                    <a:lnTo>
                      <a:pt x="379" y="49"/>
                    </a:lnTo>
                    <a:lnTo>
                      <a:pt x="280" y="99"/>
                    </a:lnTo>
                    <a:lnTo>
                      <a:pt x="182" y="181"/>
                    </a:lnTo>
                    <a:lnTo>
                      <a:pt x="99" y="280"/>
                    </a:lnTo>
                    <a:lnTo>
                      <a:pt x="34" y="378"/>
                    </a:lnTo>
                    <a:lnTo>
                      <a:pt x="1" y="493"/>
                    </a:lnTo>
                    <a:lnTo>
                      <a:pt x="1" y="608"/>
                    </a:lnTo>
                    <a:lnTo>
                      <a:pt x="1" y="740"/>
                    </a:lnTo>
                    <a:lnTo>
                      <a:pt x="34" y="855"/>
                    </a:lnTo>
                    <a:lnTo>
                      <a:pt x="99" y="953"/>
                    </a:lnTo>
                    <a:lnTo>
                      <a:pt x="182" y="1052"/>
                    </a:lnTo>
                    <a:lnTo>
                      <a:pt x="280" y="1134"/>
                    </a:lnTo>
                    <a:lnTo>
                      <a:pt x="379" y="1184"/>
                    </a:lnTo>
                    <a:lnTo>
                      <a:pt x="494" y="1216"/>
                    </a:lnTo>
                    <a:lnTo>
                      <a:pt x="609" y="1233"/>
                    </a:lnTo>
                    <a:lnTo>
                      <a:pt x="724" y="1216"/>
                    </a:lnTo>
                    <a:lnTo>
                      <a:pt x="839" y="1184"/>
                    </a:lnTo>
                    <a:lnTo>
                      <a:pt x="954" y="1134"/>
                    </a:lnTo>
                    <a:lnTo>
                      <a:pt x="1053" y="1052"/>
                    </a:lnTo>
                    <a:lnTo>
                      <a:pt x="1135" y="953"/>
                    </a:lnTo>
                    <a:lnTo>
                      <a:pt x="1184" y="855"/>
                    </a:lnTo>
                    <a:lnTo>
                      <a:pt x="1217" y="740"/>
                    </a:lnTo>
                    <a:lnTo>
                      <a:pt x="1234" y="608"/>
                    </a:lnTo>
                    <a:lnTo>
                      <a:pt x="1217" y="493"/>
                    </a:lnTo>
                    <a:lnTo>
                      <a:pt x="1184" y="378"/>
                    </a:lnTo>
                    <a:lnTo>
                      <a:pt x="1135" y="280"/>
                    </a:lnTo>
                    <a:lnTo>
                      <a:pt x="1053" y="181"/>
                    </a:lnTo>
                    <a:lnTo>
                      <a:pt x="954" y="99"/>
                    </a:lnTo>
                    <a:lnTo>
                      <a:pt x="839" y="49"/>
                    </a:lnTo>
                    <a:lnTo>
                      <a:pt x="724" y="17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2316000" y="2884200"/>
                <a:ext cx="14800" cy="15225"/>
              </a:xfrm>
              <a:custGeom>
                <a:rect b="b" l="l" r="r" t="t"/>
                <a:pathLst>
                  <a:path extrusionOk="0" h="609" w="592">
                    <a:moveTo>
                      <a:pt x="230" y="0"/>
                    </a:moveTo>
                    <a:lnTo>
                      <a:pt x="181" y="17"/>
                    </a:lnTo>
                    <a:lnTo>
                      <a:pt x="132" y="50"/>
                    </a:lnTo>
                    <a:lnTo>
                      <a:pt x="82" y="82"/>
                    </a:lnTo>
                    <a:lnTo>
                      <a:pt x="49" y="132"/>
                    </a:lnTo>
                    <a:lnTo>
                      <a:pt x="16" y="181"/>
                    </a:lnTo>
                    <a:lnTo>
                      <a:pt x="0" y="247"/>
                    </a:lnTo>
                    <a:lnTo>
                      <a:pt x="0" y="296"/>
                    </a:lnTo>
                    <a:lnTo>
                      <a:pt x="0" y="362"/>
                    </a:lnTo>
                    <a:lnTo>
                      <a:pt x="16" y="411"/>
                    </a:lnTo>
                    <a:lnTo>
                      <a:pt x="49" y="461"/>
                    </a:lnTo>
                    <a:lnTo>
                      <a:pt x="82" y="510"/>
                    </a:lnTo>
                    <a:lnTo>
                      <a:pt x="132" y="543"/>
                    </a:lnTo>
                    <a:lnTo>
                      <a:pt x="181" y="576"/>
                    </a:lnTo>
                    <a:lnTo>
                      <a:pt x="230" y="592"/>
                    </a:lnTo>
                    <a:lnTo>
                      <a:pt x="296" y="608"/>
                    </a:lnTo>
                    <a:lnTo>
                      <a:pt x="345" y="592"/>
                    </a:lnTo>
                    <a:lnTo>
                      <a:pt x="411" y="576"/>
                    </a:lnTo>
                    <a:lnTo>
                      <a:pt x="460" y="559"/>
                    </a:lnTo>
                    <a:lnTo>
                      <a:pt x="510" y="510"/>
                    </a:lnTo>
                    <a:lnTo>
                      <a:pt x="542" y="461"/>
                    </a:lnTo>
                    <a:lnTo>
                      <a:pt x="575" y="411"/>
                    </a:lnTo>
                    <a:lnTo>
                      <a:pt x="592" y="362"/>
                    </a:lnTo>
                    <a:lnTo>
                      <a:pt x="592" y="296"/>
                    </a:lnTo>
                    <a:lnTo>
                      <a:pt x="592" y="247"/>
                    </a:lnTo>
                    <a:lnTo>
                      <a:pt x="575" y="181"/>
                    </a:lnTo>
                    <a:lnTo>
                      <a:pt x="542" y="132"/>
                    </a:lnTo>
                    <a:lnTo>
                      <a:pt x="510" y="82"/>
                    </a:lnTo>
                    <a:lnTo>
                      <a:pt x="460" y="50"/>
                    </a:lnTo>
                    <a:lnTo>
                      <a:pt x="411" y="17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4"/>
              <p:cNvSpPr/>
              <p:nvPr/>
            </p:nvSpPr>
            <p:spPr>
              <a:xfrm>
                <a:off x="934150" y="1656475"/>
                <a:ext cx="1675" cy="2075"/>
              </a:xfrm>
              <a:custGeom>
                <a:rect b="b" l="l" r="r" t="t"/>
                <a:pathLst>
                  <a:path extrusionOk="0" h="83" w="67">
                    <a:moveTo>
                      <a:pt x="34" y="0"/>
                    </a:moveTo>
                    <a:lnTo>
                      <a:pt x="1" y="16"/>
                    </a:lnTo>
                    <a:lnTo>
                      <a:pt x="1" y="49"/>
                    </a:lnTo>
                    <a:lnTo>
                      <a:pt x="1" y="66"/>
                    </a:lnTo>
                    <a:lnTo>
                      <a:pt x="34" y="82"/>
                    </a:lnTo>
                    <a:lnTo>
                      <a:pt x="50" y="66"/>
                    </a:lnTo>
                    <a:lnTo>
                      <a:pt x="67" y="49"/>
                    </a:lnTo>
                    <a:lnTo>
                      <a:pt x="50" y="1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4"/>
              <p:cNvSpPr/>
              <p:nvPr/>
            </p:nvSpPr>
            <p:spPr>
              <a:xfrm>
                <a:off x="1002775" y="1725075"/>
                <a:ext cx="18525" cy="18925"/>
              </a:xfrm>
              <a:custGeom>
                <a:rect b="b" l="l" r="r" t="t"/>
                <a:pathLst>
                  <a:path extrusionOk="0" h="757" w="741">
                    <a:moveTo>
                      <a:pt x="379" y="1"/>
                    </a:moveTo>
                    <a:lnTo>
                      <a:pt x="297" y="17"/>
                    </a:lnTo>
                    <a:lnTo>
                      <a:pt x="231" y="34"/>
                    </a:lnTo>
                    <a:lnTo>
                      <a:pt x="165" y="66"/>
                    </a:lnTo>
                    <a:lnTo>
                      <a:pt x="99" y="116"/>
                    </a:lnTo>
                    <a:lnTo>
                      <a:pt x="66" y="182"/>
                    </a:lnTo>
                    <a:lnTo>
                      <a:pt x="17" y="247"/>
                    </a:lnTo>
                    <a:lnTo>
                      <a:pt x="1" y="313"/>
                    </a:lnTo>
                    <a:lnTo>
                      <a:pt x="1" y="379"/>
                    </a:lnTo>
                    <a:lnTo>
                      <a:pt x="1" y="461"/>
                    </a:lnTo>
                    <a:lnTo>
                      <a:pt x="17" y="527"/>
                    </a:lnTo>
                    <a:lnTo>
                      <a:pt x="66" y="592"/>
                    </a:lnTo>
                    <a:lnTo>
                      <a:pt x="116" y="642"/>
                    </a:lnTo>
                    <a:lnTo>
                      <a:pt x="165" y="691"/>
                    </a:lnTo>
                    <a:lnTo>
                      <a:pt x="231" y="724"/>
                    </a:lnTo>
                    <a:lnTo>
                      <a:pt x="297" y="757"/>
                    </a:lnTo>
                    <a:lnTo>
                      <a:pt x="444" y="757"/>
                    </a:lnTo>
                    <a:lnTo>
                      <a:pt x="510" y="724"/>
                    </a:lnTo>
                    <a:lnTo>
                      <a:pt x="576" y="691"/>
                    </a:lnTo>
                    <a:lnTo>
                      <a:pt x="642" y="642"/>
                    </a:lnTo>
                    <a:lnTo>
                      <a:pt x="691" y="592"/>
                    </a:lnTo>
                    <a:lnTo>
                      <a:pt x="724" y="527"/>
                    </a:lnTo>
                    <a:lnTo>
                      <a:pt x="740" y="461"/>
                    </a:lnTo>
                    <a:lnTo>
                      <a:pt x="740" y="379"/>
                    </a:lnTo>
                    <a:lnTo>
                      <a:pt x="740" y="313"/>
                    </a:lnTo>
                    <a:lnTo>
                      <a:pt x="724" y="247"/>
                    </a:lnTo>
                    <a:lnTo>
                      <a:pt x="691" y="182"/>
                    </a:lnTo>
                    <a:lnTo>
                      <a:pt x="642" y="116"/>
                    </a:lnTo>
                    <a:lnTo>
                      <a:pt x="576" y="66"/>
                    </a:lnTo>
                    <a:lnTo>
                      <a:pt x="510" y="34"/>
                    </a:lnTo>
                    <a:lnTo>
                      <a:pt x="444" y="17"/>
                    </a:lnTo>
                    <a:lnTo>
                      <a:pt x="37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>
                <a:off x="1071400" y="1794100"/>
                <a:ext cx="35775" cy="35375"/>
              </a:xfrm>
              <a:custGeom>
                <a:rect b="b" l="l" r="r" t="t"/>
                <a:pathLst>
                  <a:path extrusionOk="0" h="1415" w="1431">
                    <a:moveTo>
                      <a:pt x="576" y="1"/>
                    </a:moveTo>
                    <a:lnTo>
                      <a:pt x="444" y="50"/>
                    </a:lnTo>
                    <a:lnTo>
                      <a:pt x="313" y="116"/>
                    </a:lnTo>
                    <a:lnTo>
                      <a:pt x="214" y="198"/>
                    </a:lnTo>
                    <a:lnTo>
                      <a:pt x="116" y="313"/>
                    </a:lnTo>
                    <a:lnTo>
                      <a:pt x="50" y="445"/>
                    </a:lnTo>
                    <a:lnTo>
                      <a:pt x="17" y="576"/>
                    </a:lnTo>
                    <a:lnTo>
                      <a:pt x="0" y="708"/>
                    </a:lnTo>
                    <a:lnTo>
                      <a:pt x="17" y="839"/>
                    </a:lnTo>
                    <a:lnTo>
                      <a:pt x="50" y="971"/>
                    </a:lnTo>
                    <a:lnTo>
                      <a:pt x="116" y="1102"/>
                    </a:lnTo>
                    <a:lnTo>
                      <a:pt x="214" y="1217"/>
                    </a:lnTo>
                    <a:lnTo>
                      <a:pt x="313" y="1299"/>
                    </a:lnTo>
                    <a:lnTo>
                      <a:pt x="444" y="1365"/>
                    </a:lnTo>
                    <a:lnTo>
                      <a:pt x="576" y="1414"/>
                    </a:lnTo>
                    <a:lnTo>
                      <a:pt x="855" y="1414"/>
                    </a:lnTo>
                    <a:lnTo>
                      <a:pt x="987" y="1365"/>
                    </a:lnTo>
                    <a:lnTo>
                      <a:pt x="1102" y="1299"/>
                    </a:lnTo>
                    <a:lnTo>
                      <a:pt x="1217" y="1217"/>
                    </a:lnTo>
                    <a:lnTo>
                      <a:pt x="1315" y="1102"/>
                    </a:lnTo>
                    <a:lnTo>
                      <a:pt x="1381" y="971"/>
                    </a:lnTo>
                    <a:lnTo>
                      <a:pt x="1414" y="839"/>
                    </a:lnTo>
                    <a:lnTo>
                      <a:pt x="1430" y="708"/>
                    </a:lnTo>
                    <a:lnTo>
                      <a:pt x="1414" y="576"/>
                    </a:lnTo>
                    <a:lnTo>
                      <a:pt x="1381" y="445"/>
                    </a:lnTo>
                    <a:lnTo>
                      <a:pt x="1315" y="313"/>
                    </a:lnTo>
                    <a:lnTo>
                      <a:pt x="1217" y="198"/>
                    </a:lnTo>
                    <a:lnTo>
                      <a:pt x="1102" y="116"/>
                    </a:lnTo>
                    <a:lnTo>
                      <a:pt x="987" y="50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1140425" y="1862725"/>
                <a:ext cx="51800" cy="52200"/>
              </a:xfrm>
              <a:custGeom>
                <a:rect b="b" l="l" r="r" t="t"/>
                <a:pathLst>
                  <a:path extrusionOk="0" h="2088" w="2072">
                    <a:moveTo>
                      <a:pt x="1036" y="1"/>
                    </a:moveTo>
                    <a:lnTo>
                      <a:pt x="839" y="34"/>
                    </a:lnTo>
                    <a:lnTo>
                      <a:pt x="642" y="83"/>
                    </a:lnTo>
                    <a:lnTo>
                      <a:pt x="559" y="132"/>
                    </a:lnTo>
                    <a:lnTo>
                      <a:pt x="461" y="181"/>
                    </a:lnTo>
                    <a:lnTo>
                      <a:pt x="379" y="247"/>
                    </a:lnTo>
                    <a:lnTo>
                      <a:pt x="297" y="313"/>
                    </a:lnTo>
                    <a:lnTo>
                      <a:pt x="231" y="395"/>
                    </a:lnTo>
                    <a:lnTo>
                      <a:pt x="165" y="477"/>
                    </a:lnTo>
                    <a:lnTo>
                      <a:pt x="116" y="559"/>
                    </a:lnTo>
                    <a:lnTo>
                      <a:pt x="66" y="658"/>
                    </a:lnTo>
                    <a:lnTo>
                      <a:pt x="17" y="855"/>
                    </a:lnTo>
                    <a:lnTo>
                      <a:pt x="1" y="1053"/>
                    </a:lnTo>
                    <a:lnTo>
                      <a:pt x="17" y="1250"/>
                    </a:lnTo>
                    <a:lnTo>
                      <a:pt x="34" y="1348"/>
                    </a:lnTo>
                    <a:lnTo>
                      <a:pt x="66" y="1447"/>
                    </a:lnTo>
                    <a:lnTo>
                      <a:pt x="116" y="1529"/>
                    </a:lnTo>
                    <a:lnTo>
                      <a:pt x="165" y="1628"/>
                    </a:lnTo>
                    <a:lnTo>
                      <a:pt x="231" y="1710"/>
                    </a:lnTo>
                    <a:lnTo>
                      <a:pt x="297" y="1792"/>
                    </a:lnTo>
                    <a:lnTo>
                      <a:pt x="379" y="1858"/>
                    </a:lnTo>
                    <a:lnTo>
                      <a:pt x="461" y="1924"/>
                    </a:lnTo>
                    <a:lnTo>
                      <a:pt x="559" y="1973"/>
                    </a:lnTo>
                    <a:lnTo>
                      <a:pt x="642" y="2006"/>
                    </a:lnTo>
                    <a:lnTo>
                      <a:pt x="839" y="2072"/>
                    </a:lnTo>
                    <a:lnTo>
                      <a:pt x="1036" y="2088"/>
                    </a:lnTo>
                    <a:lnTo>
                      <a:pt x="1233" y="2072"/>
                    </a:lnTo>
                    <a:lnTo>
                      <a:pt x="1431" y="2006"/>
                    </a:lnTo>
                    <a:lnTo>
                      <a:pt x="1529" y="1973"/>
                    </a:lnTo>
                    <a:lnTo>
                      <a:pt x="1611" y="1924"/>
                    </a:lnTo>
                    <a:lnTo>
                      <a:pt x="1694" y="1858"/>
                    </a:lnTo>
                    <a:lnTo>
                      <a:pt x="1776" y="1792"/>
                    </a:lnTo>
                    <a:lnTo>
                      <a:pt x="1841" y="1710"/>
                    </a:lnTo>
                    <a:lnTo>
                      <a:pt x="1907" y="1628"/>
                    </a:lnTo>
                    <a:lnTo>
                      <a:pt x="1957" y="1529"/>
                    </a:lnTo>
                    <a:lnTo>
                      <a:pt x="2006" y="1447"/>
                    </a:lnTo>
                    <a:lnTo>
                      <a:pt x="2055" y="1250"/>
                    </a:lnTo>
                    <a:lnTo>
                      <a:pt x="2072" y="1053"/>
                    </a:lnTo>
                    <a:lnTo>
                      <a:pt x="2055" y="855"/>
                    </a:lnTo>
                    <a:lnTo>
                      <a:pt x="2006" y="658"/>
                    </a:lnTo>
                    <a:lnTo>
                      <a:pt x="1957" y="559"/>
                    </a:lnTo>
                    <a:lnTo>
                      <a:pt x="1907" y="477"/>
                    </a:lnTo>
                    <a:lnTo>
                      <a:pt x="1841" y="395"/>
                    </a:lnTo>
                    <a:lnTo>
                      <a:pt x="1776" y="313"/>
                    </a:lnTo>
                    <a:lnTo>
                      <a:pt x="1694" y="247"/>
                    </a:lnTo>
                    <a:lnTo>
                      <a:pt x="1611" y="181"/>
                    </a:lnTo>
                    <a:lnTo>
                      <a:pt x="1513" y="132"/>
                    </a:lnTo>
                    <a:lnTo>
                      <a:pt x="1431" y="83"/>
                    </a:lnTo>
                    <a:lnTo>
                      <a:pt x="1233" y="34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1210275" y="1932575"/>
                <a:ext cx="66600" cy="66600"/>
              </a:xfrm>
              <a:custGeom>
                <a:rect b="b" l="l" r="r" t="t"/>
                <a:pathLst>
                  <a:path extrusionOk="0" h="2664" w="2664">
                    <a:moveTo>
                      <a:pt x="1332" y="1"/>
                    </a:moveTo>
                    <a:lnTo>
                      <a:pt x="1201" y="17"/>
                    </a:lnTo>
                    <a:lnTo>
                      <a:pt x="1069" y="34"/>
                    </a:lnTo>
                    <a:lnTo>
                      <a:pt x="954" y="66"/>
                    </a:lnTo>
                    <a:lnTo>
                      <a:pt x="823" y="99"/>
                    </a:lnTo>
                    <a:lnTo>
                      <a:pt x="707" y="165"/>
                    </a:lnTo>
                    <a:lnTo>
                      <a:pt x="592" y="231"/>
                    </a:lnTo>
                    <a:lnTo>
                      <a:pt x="494" y="313"/>
                    </a:lnTo>
                    <a:lnTo>
                      <a:pt x="379" y="395"/>
                    </a:lnTo>
                    <a:lnTo>
                      <a:pt x="297" y="494"/>
                    </a:lnTo>
                    <a:lnTo>
                      <a:pt x="214" y="609"/>
                    </a:lnTo>
                    <a:lnTo>
                      <a:pt x="149" y="724"/>
                    </a:lnTo>
                    <a:lnTo>
                      <a:pt x="99" y="839"/>
                    </a:lnTo>
                    <a:lnTo>
                      <a:pt x="50" y="954"/>
                    </a:lnTo>
                    <a:lnTo>
                      <a:pt x="17" y="1085"/>
                    </a:lnTo>
                    <a:lnTo>
                      <a:pt x="1" y="1217"/>
                    </a:lnTo>
                    <a:lnTo>
                      <a:pt x="1" y="1332"/>
                    </a:lnTo>
                    <a:lnTo>
                      <a:pt x="1" y="1463"/>
                    </a:lnTo>
                    <a:lnTo>
                      <a:pt x="17" y="1595"/>
                    </a:lnTo>
                    <a:lnTo>
                      <a:pt x="50" y="1710"/>
                    </a:lnTo>
                    <a:lnTo>
                      <a:pt x="99" y="1841"/>
                    </a:lnTo>
                    <a:lnTo>
                      <a:pt x="149" y="1956"/>
                    </a:lnTo>
                    <a:lnTo>
                      <a:pt x="214" y="2072"/>
                    </a:lnTo>
                    <a:lnTo>
                      <a:pt x="297" y="2187"/>
                    </a:lnTo>
                    <a:lnTo>
                      <a:pt x="395" y="2285"/>
                    </a:lnTo>
                    <a:lnTo>
                      <a:pt x="494" y="2367"/>
                    </a:lnTo>
                    <a:lnTo>
                      <a:pt x="592" y="2450"/>
                    </a:lnTo>
                    <a:lnTo>
                      <a:pt x="707" y="2515"/>
                    </a:lnTo>
                    <a:lnTo>
                      <a:pt x="823" y="2565"/>
                    </a:lnTo>
                    <a:lnTo>
                      <a:pt x="954" y="2614"/>
                    </a:lnTo>
                    <a:lnTo>
                      <a:pt x="1069" y="2647"/>
                    </a:lnTo>
                    <a:lnTo>
                      <a:pt x="1201" y="2663"/>
                    </a:lnTo>
                    <a:lnTo>
                      <a:pt x="1463" y="2663"/>
                    </a:lnTo>
                    <a:lnTo>
                      <a:pt x="1579" y="2647"/>
                    </a:lnTo>
                    <a:lnTo>
                      <a:pt x="1710" y="2614"/>
                    </a:lnTo>
                    <a:lnTo>
                      <a:pt x="1825" y="2565"/>
                    </a:lnTo>
                    <a:lnTo>
                      <a:pt x="1940" y="2515"/>
                    </a:lnTo>
                    <a:lnTo>
                      <a:pt x="2055" y="2450"/>
                    </a:lnTo>
                    <a:lnTo>
                      <a:pt x="2170" y="2367"/>
                    </a:lnTo>
                    <a:lnTo>
                      <a:pt x="2269" y="2285"/>
                    </a:lnTo>
                    <a:lnTo>
                      <a:pt x="2367" y="2187"/>
                    </a:lnTo>
                    <a:lnTo>
                      <a:pt x="2433" y="2072"/>
                    </a:lnTo>
                    <a:lnTo>
                      <a:pt x="2499" y="1956"/>
                    </a:lnTo>
                    <a:lnTo>
                      <a:pt x="2565" y="1841"/>
                    </a:lnTo>
                    <a:lnTo>
                      <a:pt x="2598" y="1710"/>
                    </a:lnTo>
                    <a:lnTo>
                      <a:pt x="2630" y="1595"/>
                    </a:lnTo>
                    <a:lnTo>
                      <a:pt x="2647" y="1463"/>
                    </a:lnTo>
                    <a:lnTo>
                      <a:pt x="2663" y="1332"/>
                    </a:lnTo>
                    <a:lnTo>
                      <a:pt x="2647" y="1217"/>
                    </a:lnTo>
                    <a:lnTo>
                      <a:pt x="2630" y="1085"/>
                    </a:lnTo>
                    <a:lnTo>
                      <a:pt x="2598" y="954"/>
                    </a:lnTo>
                    <a:lnTo>
                      <a:pt x="2565" y="839"/>
                    </a:lnTo>
                    <a:lnTo>
                      <a:pt x="2499" y="724"/>
                    </a:lnTo>
                    <a:lnTo>
                      <a:pt x="2433" y="609"/>
                    </a:lnTo>
                    <a:lnTo>
                      <a:pt x="2367" y="494"/>
                    </a:lnTo>
                    <a:lnTo>
                      <a:pt x="2269" y="395"/>
                    </a:lnTo>
                    <a:lnTo>
                      <a:pt x="2170" y="313"/>
                    </a:lnTo>
                    <a:lnTo>
                      <a:pt x="2055" y="231"/>
                    </a:lnTo>
                    <a:lnTo>
                      <a:pt x="1940" y="165"/>
                    </a:lnTo>
                    <a:lnTo>
                      <a:pt x="1825" y="99"/>
                    </a:lnTo>
                    <a:lnTo>
                      <a:pt x="1710" y="66"/>
                    </a:lnTo>
                    <a:lnTo>
                      <a:pt x="1579" y="34"/>
                    </a:lnTo>
                    <a:lnTo>
                      <a:pt x="1447" y="17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1280125" y="2002425"/>
                <a:ext cx="80975" cy="81375"/>
              </a:xfrm>
              <a:custGeom>
                <a:rect b="b" l="l" r="r" t="t"/>
                <a:pathLst>
                  <a:path extrusionOk="0" h="3255" w="3239">
                    <a:moveTo>
                      <a:pt x="1611" y="1"/>
                    </a:moveTo>
                    <a:lnTo>
                      <a:pt x="1464" y="17"/>
                    </a:lnTo>
                    <a:lnTo>
                      <a:pt x="1316" y="34"/>
                    </a:lnTo>
                    <a:lnTo>
                      <a:pt x="1151" y="83"/>
                    </a:lnTo>
                    <a:lnTo>
                      <a:pt x="1003" y="132"/>
                    </a:lnTo>
                    <a:lnTo>
                      <a:pt x="872" y="198"/>
                    </a:lnTo>
                    <a:lnTo>
                      <a:pt x="724" y="280"/>
                    </a:lnTo>
                    <a:lnTo>
                      <a:pt x="592" y="379"/>
                    </a:lnTo>
                    <a:lnTo>
                      <a:pt x="477" y="477"/>
                    </a:lnTo>
                    <a:lnTo>
                      <a:pt x="362" y="609"/>
                    </a:lnTo>
                    <a:lnTo>
                      <a:pt x="264" y="740"/>
                    </a:lnTo>
                    <a:lnTo>
                      <a:pt x="182" y="872"/>
                    </a:lnTo>
                    <a:lnTo>
                      <a:pt x="116" y="1020"/>
                    </a:lnTo>
                    <a:lnTo>
                      <a:pt x="67" y="1168"/>
                    </a:lnTo>
                    <a:lnTo>
                      <a:pt x="34" y="1316"/>
                    </a:lnTo>
                    <a:lnTo>
                      <a:pt x="1" y="1480"/>
                    </a:lnTo>
                    <a:lnTo>
                      <a:pt x="1" y="1628"/>
                    </a:lnTo>
                    <a:lnTo>
                      <a:pt x="1" y="1792"/>
                    </a:lnTo>
                    <a:lnTo>
                      <a:pt x="34" y="1940"/>
                    </a:lnTo>
                    <a:lnTo>
                      <a:pt x="67" y="2088"/>
                    </a:lnTo>
                    <a:lnTo>
                      <a:pt x="116" y="2236"/>
                    </a:lnTo>
                    <a:lnTo>
                      <a:pt x="182" y="2384"/>
                    </a:lnTo>
                    <a:lnTo>
                      <a:pt x="264" y="2515"/>
                    </a:lnTo>
                    <a:lnTo>
                      <a:pt x="362" y="2647"/>
                    </a:lnTo>
                    <a:lnTo>
                      <a:pt x="477" y="2778"/>
                    </a:lnTo>
                    <a:lnTo>
                      <a:pt x="592" y="2893"/>
                    </a:lnTo>
                    <a:lnTo>
                      <a:pt x="724" y="2992"/>
                    </a:lnTo>
                    <a:lnTo>
                      <a:pt x="872" y="3074"/>
                    </a:lnTo>
                    <a:lnTo>
                      <a:pt x="1003" y="3140"/>
                    </a:lnTo>
                    <a:lnTo>
                      <a:pt x="1151" y="3189"/>
                    </a:lnTo>
                    <a:lnTo>
                      <a:pt x="1316" y="3222"/>
                    </a:lnTo>
                    <a:lnTo>
                      <a:pt x="1464" y="3239"/>
                    </a:lnTo>
                    <a:lnTo>
                      <a:pt x="1611" y="3255"/>
                    </a:lnTo>
                    <a:lnTo>
                      <a:pt x="1776" y="3239"/>
                    </a:lnTo>
                    <a:lnTo>
                      <a:pt x="1924" y="3222"/>
                    </a:lnTo>
                    <a:lnTo>
                      <a:pt x="2088" y="3189"/>
                    </a:lnTo>
                    <a:lnTo>
                      <a:pt x="2236" y="3140"/>
                    </a:lnTo>
                    <a:lnTo>
                      <a:pt x="2368" y="3058"/>
                    </a:lnTo>
                    <a:lnTo>
                      <a:pt x="2515" y="2992"/>
                    </a:lnTo>
                    <a:lnTo>
                      <a:pt x="2647" y="2893"/>
                    </a:lnTo>
                    <a:lnTo>
                      <a:pt x="2762" y="2778"/>
                    </a:lnTo>
                    <a:lnTo>
                      <a:pt x="2877" y="2647"/>
                    </a:lnTo>
                    <a:lnTo>
                      <a:pt x="2976" y="2515"/>
                    </a:lnTo>
                    <a:lnTo>
                      <a:pt x="3058" y="2384"/>
                    </a:lnTo>
                    <a:lnTo>
                      <a:pt x="3124" y="2236"/>
                    </a:lnTo>
                    <a:lnTo>
                      <a:pt x="3173" y="2088"/>
                    </a:lnTo>
                    <a:lnTo>
                      <a:pt x="3206" y="1940"/>
                    </a:lnTo>
                    <a:lnTo>
                      <a:pt x="3239" y="1792"/>
                    </a:lnTo>
                    <a:lnTo>
                      <a:pt x="3239" y="1628"/>
                    </a:lnTo>
                    <a:lnTo>
                      <a:pt x="3239" y="1480"/>
                    </a:lnTo>
                    <a:lnTo>
                      <a:pt x="3206" y="1316"/>
                    </a:lnTo>
                    <a:lnTo>
                      <a:pt x="3173" y="1168"/>
                    </a:lnTo>
                    <a:lnTo>
                      <a:pt x="3124" y="1020"/>
                    </a:lnTo>
                    <a:lnTo>
                      <a:pt x="3058" y="872"/>
                    </a:lnTo>
                    <a:lnTo>
                      <a:pt x="2976" y="740"/>
                    </a:lnTo>
                    <a:lnTo>
                      <a:pt x="2877" y="609"/>
                    </a:lnTo>
                    <a:lnTo>
                      <a:pt x="2762" y="477"/>
                    </a:lnTo>
                    <a:lnTo>
                      <a:pt x="2647" y="379"/>
                    </a:lnTo>
                    <a:lnTo>
                      <a:pt x="2515" y="280"/>
                    </a:lnTo>
                    <a:lnTo>
                      <a:pt x="2368" y="198"/>
                    </a:lnTo>
                    <a:lnTo>
                      <a:pt x="2236" y="132"/>
                    </a:lnTo>
                    <a:lnTo>
                      <a:pt x="2088" y="83"/>
                    </a:lnTo>
                    <a:lnTo>
                      <a:pt x="1924" y="34"/>
                    </a:lnTo>
                    <a:lnTo>
                      <a:pt x="1776" y="17"/>
                    </a:lnTo>
                    <a:lnTo>
                      <a:pt x="161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1350800" y="2073525"/>
                <a:ext cx="93725" cy="93700"/>
              </a:xfrm>
              <a:custGeom>
                <a:rect b="b" l="l" r="r" t="t"/>
                <a:pathLst>
                  <a:path extrusionOk="0" h="3748" w="3749">
                    <a:moveTo>
                      <a:pt x="1694" y="0"/>
                    </a:moveTo>
                    <a:lnTo>
                      <a:pt x="1513" y="33"/>
                    </a:lnTo>
                    <a:lnTo>
                      <a:pt x="1348" y="66"/>
                    </a:lnTo>
                    <a:lnTo>
                      <a:pt x="1168" y="132"/>
                    </a:lnTo>
                    <a:lnTo>
                      <a:pt x="1003" y="214"/>
                    </a:lnTo>
                    <a:lnTo>
                      <a:pt x="839" y="312"/>
                    </a:lnTo>
                    <a:lnTo>
                      <a:pt x="691" y="411"/>
                    </a:lnTo>
                    <a:lnTo>
                      <a:pt x="543" y="542"/>
                    </a:lnTo>
                    <a:lnTo>
                      <a:pt x="428" y="690"/>
                    </a:lnTo>
                    <a:lnTo>
                      <a:pt x="313" y="838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83" y="1331"/>
                    </a:lnTo>
                    <a:lnTo>
                      <a:pt x="34" y="1512"/>
                    </a:lnTo>
                    <a:lnTo>
                      <a:pt x="17" y="1693"/>
                    </a:lnTo>
                    <a:lnTo>
                      <a:pt x="1" y="1874"/>
                    </a:lnTo>
                    <a:lnTo>
                      <a:pt x="17" y="2054"/>
                    </a:lnTo>
                    <a:lnTo>
                      <a:pt x="34" y="2235"/>
                    </a:lnTo>
                    <a:lnTo>
                      <a:pt x="83" y="2400"/>
                    </a:lnTo>
                    <a:lnTo>
                      <a:pt x="132" y="2580"/>
                    </a:lnTo>
                    <a:lnTo>
                      <a:pt x="214" y="2745"/>
                    </a:lnTo>
                    <a:lnTo>
                      <a:pt x="313" y="2909"/>
                    </a:lnTo>
                    <a:lnTo>
                      <a:pt x="428" y="3057"/>
                    </a:lnTo>
                    <a:lnTo>
                      <a:pt x="543" y="3205"/>
                    </a:lnTo>
                    <a:lnTo>
                      <a:pt x="691" y="3320"/>
                    </a:lnTo>
                    <a:lnTo>
                      <a:pt x="839" y="3435"/>
                    </a:lnTo>
                    <a:lnTo>
                      <a:pt x="1003" y="3534"/>
                    </a:lnTo>
                    <a:lnTo>
                      <a:pt x="1168" y="3616"/>
                    </a:lnTo>
                    <a:lnTo>
                      <a:pt x="1348" y="3665"/>
                    </a:lnTo>
                    <a:lnTo>
                      <a:pt x="1513" y="3714"/>
                    </a:lnTo>
                    <a:lnTo>
                      <a:pt x="1694" y="3747"/>
                    </a:lnTo>
                    <a:lnTo>
                      <a:pt x="1874" y="3747"/>
                    </a:lnTo>
                    <a:lnTo>
                      <a:pt x="2055" y="3731"/>
                    </a:lnTo>
                    <a:lnTo>
                      <a:pt x="2236" y="3714"/>
                    </a:lnTo>
                    <a:lnTo>
                      <a:pt x="2417" y="3665"/>
                    </a:lnTo>
                    <a:lnTo>
                      <a:pt x="2581" y="3616"/>
                    </a:lnTo>
                    <a:lnTo>
                      <a:pt x="2745" y="3534"/>
                    </a:lnTo>
                    <a:lnTo>
                      <a:pt x="2910" y="3435"/>
                    </a:lnTo>
                    <a:lnTo>
                      <a:pt x="3058" y="3320"/>
                    </a:lnTo>
                    <a:lnTo>
                      <a:pt x="3206" y="3205"/>
                    </a:lnTo>
                    <a:lnTo>
                      <a:pt x="3337" y="3057"/>
                    </a:lnTo>
                    <a:lnTo>
                      <a:pt x="3436" y="2909"/>
                    </a:lnTo>
                    <a:lnTo>
                      <a:pt x="3534" y="2745"/>
                    </a:lnTo>
                    <a:lnTo>
                      <a:pt x="3617" y="2580"/>
                    </a:lnTo>
                    <a:lnTo>
                      <a:pt x="3682" y="2400"/>
                    </a:lnTo>
                    <a:lnTo>
                      <a:pt x="3715" y="2235"/>
                    </a:lnTo>
                    <a:lnTo>
                      <a:pt x="3748" y="2054"/>
                    </a:lnTo>
                    <a:lnTo>
                      <a:pt x="3748" y="1874"/>
                    </a:lnTo>
                    <a:lnTo>
                      <a:pt x="3748" y="1693"/>
                    </a:lnTo>
                    <a:lnTo>
                      <a:pt x="3715" y="1512"/>
                    </a:lnTo>
                    <a:lnTo>
                      <a:pt x="3682" y="1331"/>
                    </a:lnTo>
                    <a:lnTo>
                      <a:pt x="3617" y="1167"/>
                    </a:lnTo>
                    <a:lnTo>
                      <a:pt x="3534" y="1003"/>
                    </a:lnTo>
                    <a:lnTo>
                      <a:pt x="3452" y="838"/>
                    </a:lnTo>
                    <a:lnTo>
                      <a:pt x="3337" y="690"/>
                    </a:lnTo>
                    <a:lnTo>
                      <a:pt x="3206" y="542"/>
                    </a:lnTo>
                    <a:lnTo>
                      <a:pt x="3058" y="411"/>
                    </a:lnTo>
                    <a:lnTo>
                      <a:pt x="2910" y="312"/>
                    </a:lnTo>
                    <a:lnTo>
                      <a:pt x="2745" y="214"/>
                    </a:lnTo>
                    <a:lnTo>
                      <a:pt x="2581" y="132"/>
                    </a:lnTo>
                    <a:lnTo>
                      <a:pt x="2417" y="82"/>
                    </a:lnTo>
                    <a:lnTo>
                      <a:pt x="2236" y="33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4"/>
              <p:cNvSpPr/>
              <p:nvPr/>
            </p:nvSpPr>
            <p:spPr>
              <a:xfrm>
                <a:off x="1422700" y="2145425"/>
                <a:ext cx="104400" cy="103975"/>
              </a:xfrm>
              <a:custGeom>
                <a:rect b="b" l="l" r="r" t="t"/>
                <a:pathLst>
                  <a:path extrusionOk="0" h="4159" w="4176">
                    <a:moveTo>
                      <a:pt x="2088" y="0"/>
                    </a:moveTo>
                    <a:lnTo>
                      <a:pt x="1891" y="17"/>
                    </a:lnTo>
                    <a:lnTo>
                      <a:pt x="1694" y="33"/>
                    </a:lnTo>
                    <a:lnTo>
                      <a:pt x="1497" y="82"/>
                    </a:lnTo>
                    <a:lnTo>
                      <a:pt x="1299" y="148"/>
                    </a:lnTo>
                    <a:lnTo>
                      <a:pt x="1119" y="230"/>
                    </a:lnTo>
                    <a:lnTo>
                      <a:pt x="938" y="345"/>
                    </a:lnTo>
                    <a:lnTo>
                      <a:pt x="773" y="460"/>
                    </a:lnTo>
                    <a:lnTo>
                      <a:pt x="609" y="608"/>
                    </a:lnTo>
                    <a:lnTo>
                      <a:pt x="478" y="773"/>
                    </a:lnTo>
                    <a:lnTo>
                      <a:pt x="346" y="937"/>
                    </a:lnTo>
                    <a:lnTo>
                      <a:pt x="247" y="1118"/>
                    </a:lnTo>
                    <a:lnTo>
                      <a:pt x="165" y="1299"/>
                    </a:lnTo>
                    <a:lnTo>
                      <a:pt x="100" y="1496"/>
                    </a:lnTo>
                    <a:lnTo>
                      <a:pt x="50" y="1677"/>
                    </a:lnTo>
                    <a:lnTo>
                      <a:pt x="17" y="1890"/>
                    </a:lnTo>
                    <a:lnTo>
                      <a:pt x="1" y="2088"/>
                    </a:lnTo>
                    <a:lnTo>
                      <a:pt x="17" y="2285"/>
                    </a:lnTo>
                    <a:lnTo>
                      <a:pt x="50" y="2482"/>
                    </a:lnTo>
                    <a:lnTo>
                      <a:pt x="100" y="2679"/>
                    </a:lnTo>
                    <a:lnTo>
                      <a:pt x="165" y="2860"/>
                    </a:lnTo>
                    <a:lnTo>
                      <a:pt x="247" y="3057"/>
                    </a:lnTo>
                    <a:lnTo>
                      <a:pt x="346" y="3222"/>
                    </a:lnTo>
                    <a:lnTo>
                      <a:pt x="478" y="3402"/>
                    </a:lnTo>
                    <a:lnTo>
                      <a:pt x="609" y="3550"/>
                    </a:lnTo>
                    <a:lnTo>
                      <a:pt x="773" y="3698"/>
                    </a:lnTo>
                    <a:lnTo>
                      <a:pt x="938" y="3813"/>
                    </a:lnTo>
                    <a:lnTo>
                      <a:pt x="1119" y="3928"/>
                    </a:lnTo>
                    <a:lnTo>
                      <a:pt x="1299" y="4011"/>
                    </a:lnTo>
                    <a:lnTo>
                      <a:pt x="1497" y="4076"/>
                    </a:lnTo>
                    <a:lnTo>
                      <a:pt x="1694" y="4126"/>
                    </a:lnTo>
                    <a:lnTo>
                      <a:pt x="1891" y="4158"/>
                    </a:lnTo>
                    <a:lnTo>
                      <a:pt x="2285" y="4158"/>
                    </a:lnTo>
                    <a:lnTo>
                      <a:pt x="2483" y="4126"/>
                    </a:lnTo>
                    <a:lnTo>
                      <a:pt x="2680" y="4076"/>
                    </a:lnTo>
                    <a:lnTo>
                      <a:pt x="2877" y="4011"/>
                    </a:lnTo>
                    <a:lnTo>
                      <a:pt x="3058" y="3928"/>
                    </a:lnTo>
                    <a:lnTo>
                      <a:pt x="3239" y="3813"/>
                    </a:lnTo>
                    <a:lnTo>
                      <a:pt x="3403" y="3698"/>
                    </a:lnTo>
                    <a:lnTo>
                      <a:pt x="3567" y="3550"/>
                    </a:lnTo>
                    <a:lnTo>
                      <a:pt x="3699" y="3402"/>
                    </a:lnTo>
                    <a:lnTo>
                      <a:pt x="3830" y="3222"/>
                    </a:lnTo>
                    <a:lnTo>
                      <a:pt x="3929" y="3057"/>
                    </a:lnTo>
                    <a:lnTo>
                      <a:pt x="4011" y="2860"/>
                    </a:lnTo>
                    <a:lnTo>
                      <a:pt x="4077" y="2679"/>
                    </a:lnTo>
                    <a:lnTo>
                      <a:pt x="4126" y="2482"/>
                    </a:lnTo>
                    <a:lnTo>
                      <a:pt x="4159" y="2285"/>
                    </a:lnTo>
                    <a:lnTo>
                      <a:pt x="4176" y="2088"/>
                    </a:lnTo>
                    <a:lnTo>
                      <a:pt x="4159" y="1890"/>
                    </a:lnTo>
                    <a:lnTo>
                      <a:pt x="4126" y="1677"/>
                    </a:lnTo>
                    <a:lnTo>
                      <a:pt x="4077" y="1496"/>
                    </a:lnTo>
                    <a:lnTo>
                      <a:pt x="4011" y="1299"/>
                    </a:lnTo>
                    <a:lnTo>
                      <a:pt x="3929" y="1118"/>
                    </a:lnTo>
                    <a:lnTo>
                      <a:pt x="3830" y="937"/>
                    </a:lnTo>
                    <a:lnTo>
                      <a:pt x="3699" y="773"/>
                    </a:lnTo>
                    <a:lnTo>
                      <a:pt x="3551" y="608"/>
                    </a:lnTo>
                    <a:lnTo>
                      <a:pt x="3403" y="460"/>
                    </a:lnTo>
                    <a:lnTo>
                      <a:pt x="3239" y="345"/>
                    </a:lnTo>
                    <a:lnTo>
                      <a:pt x="3058" y="230"/>
                    </a:lnTo>
                    <a:lnTo>
                      <a:pt x="2877" y="148"/>
                    </a:lnTo>
                    <a:lnTo>
                      <a:pt x="2680" y="82"/>
                    </a:lnTo>
                    <a:lnTo>
                      <a:pt x="2483" y="33"/>
                    </a:lnTo>
                    <a:lnTo>
                      <a:pt x="2285" y="1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4"/>
              <p:cNvSpPr/>
              <p:nvPr/>
            </p:nvSpPr>
            <p:spPr>
              <a:xfrm>
                <a:off x="1496675" y="2219375"/>
                <a:ext cx="110550" cy="110550"/>
              </a:xfrm>
              <a:custGeom>
                <a:rect b="b" l="l" r="r" t="t"/>
                <a:pathLst>
                  <a:path extrusionOk="0" h="4422" w="4422">
                    <a:moveTo>
                      <a:pt x="2006" y="1"/>
                    </a:moveTo>
                    <a:lnTo>
                      <a:pt x="1792" y="34"/>
                    </a:lnTo>
                    <a:lnTo>
                      <a:pt x="1578" y="83"/>
                    </a:lnTo>
                    <a:lnTo>
                      <a:pt x="1381" y="149"/>
                    </a:lnTo>
                    <a:lnTo>
                      <a:pt x="1184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41" y="642"/>
                    </a:lnTo>
                    <a:lnTo>
                      <a:pt x="493" y="806"/>
                    </a:lnTo>
                    <a:lnTo>
                      <a:pt x="362" y="987"/>
                    </a:lnTo>
                    <a:lnTo>
                      <a:pt x="247" y="1184"/>
                    </a:lnTo>
                    <a:lnTo>
                      <a:pt x="165" y="1381"/>
                    </a:lnTo>
                    <a:lnTo>
                      <a:pt x="83" y="1578"/>
                    </a:lnTo>
                    <a:lnTo>
                      <a:pt x="33" y="1792"/>
                    </a:lnTo>
                    <a:lnTo>
                      <a:pt x="17" y="1989"/>
                    </a:lnTo>
                    <a:lnTo>
                      <a:pt x="0" y="2203"/>
                    </a:lnTo>
                    <a:lnTo>
                      <a:pt x="17" y="2417"/>
                    </a:lnTo>
                    <a:lnTo>
                      <a:pt x="33" y="2630"/>
                    </a:lnTo>
                    <a:lnTo>
                      <a:pt x="83" y="2844"/>
                    </a:lnTo>
                    <a:lnTo>
                      <a:pt x="165" y="3041"/>
                    </a:lnTo>
                    <a:lnTo>
                      <a:pt x="247" y="3238"/>
                    </a:lnTo>
                    <a:lnTo>
                      <a:pt x="362" y="3419"/>
                    </a:lnTo>
                    <a:lnTo>
                      <a:pt x="493" y="3600"/>
                    </a:lnTo>
                    <a:lnTo>
                      <a:pt x="641" y="3781"/>
                    </a:lnTo>
                    <a:lnTo>
                      <a:pt x="822" y="3929"/>
                    </a:lnTo>
                    <a:lnTo>
                      <a:pt x="1003" y="4060"/>
                    </a:lnTo>
                    <a:lnTo>
                      <a:pt x="1184" y="4175"/>
                    </a:lnTo>
                    <a:lnTo>
                      <a:pt x="1381" y="4257"/>
                    </a:lnTo>
                    <a:lnTo>
                      <a:pt x="1578" y="4323"/>
                    </a:lnTo>
                    <a:lnTo>
                      <a:pt x="1792" y="4389"/>
                    </a:lnTo>
                    <a:lnTo>
                      <a:pt x="2006" y="4405"/>
                    </a:lnTo>
                    <a:lnTo>
                      <a:pt x="2219" y="4422"/>
                    </a:lnTo>
                    <a:lnTo>
                      <a:pt x="2433" y="4405"/>
                    </a:lnTo>
                    <a:lnTo>
                      <a:pt x="2630" y="4389"/>
                    </a:lnTo>
                    <a:lnTo>
                      <a:pt x="2844" y="4323"/>
                    </a:lnTo>
                    <a:lnTo>
                      <a:pt x="3041" y="4257"/>
                    </a:lnTo>
                    <a:lnTo>
                      <a:pt x="3238" y="4175"/>
                    </a:lnTo>
                    <a:lnTo>
                      <a:pt x="3435" y="4060"/>
                    </a:lnTo>
                    <a:lnTo>
                      <a:pt x="3616" y="3929"/>
                    </a:lnTo>
                    <a:lnTo>
                      <a:pt x="3781" y="3781"/>
                    </a:lnTo>
                    <a:lnTo>
                      <a:pt x="3928" y="3600"/>
                    </a:lnTo>
                    <a:lnTo>
                      <a:pt x="4060" y="3419"/>
                    </a:lnTo>
                    <a:lnTo>
                      <a:pt x="4175" y="3238"/>
                    </a:lnTo>
                    <a:lnTo>
                      <a:pt x="4257" y="3041"/>
                    </a:lnTo>
                    <a:lnTo>
                      <a:pt x="4339" y="2844"/>
                    </a:lnTo>
                    <a:lnTo>
                      <a:pt x="4389" y="2630"/>
                    </a:lnTo>
                    <a:lnTo>
                      <a:pt x="4422" y="2417"/>
                    </a:lnTo>
                    <a:lnTo>
                      <a:pt x="4422" y="2203"/>
                    </a:lnTo>
                    <a:lnTo>
                      <a:pt x="4422" y="1989"/>
                    </a:lnTo>
                    <a:lnTo>
                      <a:pt x="4389" y="1792"/>
                    </a:lnTo>
                    <a:lnTo>
                      <a:pt x="4339" y="1578"/>
                    </a:lnTo>
                    <a:lnTo>
                      <a:pt x="4274" y="1381"/>
                    </a:lnTo>
                    <a:lnTo>
                      <a:pt x="4175" y="1184"/>
                    </a:lnTo>
                    <a:lnTo>
                      <a:pt x="4060" y="987"/>
                    </a:lnTo>
                    <a:lnTo>
                      <a:pt x="3928" y="806"/>
                    </a:lnTo>
                    <a:lnTo>
                      <a:pt x="3781" y="642"/>
                    </a:lnTo>
                    <a:lnTo>
                      <a:pt x="3616" y="494"/>
                    </a:lnTo>
                    <a:lnTo>
                      <a:pt x="3435" y="362"/>
                    </a:lnTo>
                    <a:lnTo>
                      <a:pt x="3238" y="247"/>
                    </a:lnTo>
                    <a:lnTo>
                      <a:pt x="3041" y="149"/>
                    </a:lnTo>
                    <a:lnTo>
                      <a:pt x="2844" y="83"/>
                    </a:lnTo>
                    <a:lnTo>
                      <a:pt x="2630" y="34"/>
                    </a:lnTo>
                    <a:lnTo>
                      <a:pt x="243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>
                <a:off x="1572275" y="2294975"/>
                <a:ext cx="113850" cy="113425"/>
              </a:xfrm>
              <a:custGeom>
                <a:rect b="b" l="l" r="r" t="t"/>
                <a:pathLst>
                  <a:path extrusionOk="0" h="4537" w="4554">
                    <a:moveTo>
                      <a:pt x="2055" y="1"/>
                    </a:moveTo>
                    <a:lnTo>
                      <a:pt x="1841" y="34"/>
                    </a:lnTo>
                    <a:lnTo>
                      <a:pt x="1628" y="83"/>
                    </a:lnTo>
                    <a:lnTo>
                      <a:pt x="1414" y="165"/>
                    </a:lnTo>
                    <a:lnTo>
                      <a:pt x="1217" y="264"/>
                    </a:lnTo>
                    <a:lnTo>
                      <a:pt x="1020" y="379"/>
                    </a:lnTo>
                    <a:lnTo>
                      <a:pt x="839" y="510"/>
                    </a:lnTo>
                    <a:lnTo>
                      <a:pt x="674" y="658"/>
                    </a:lnTo>
                    <a:lnTo>
                      <a:pt x="510" y="839"/>
                    </a:lnTo>
                    <a:lnTo>
                      <a:pt x="379" y="1020"/>
                    </a:lnTo>
                    <a:lnTo>
                      <a:pt x="263" y="1217"/>
                    </a:lnTo>
                    <a:lnTo>
                      <a:pt x="165" y="1414"/>
                    </a:lnTo>
                    <a:lnTo>
                      <a:pt x="99" y="1628"/>
                    </a:lnTo>
                    <a:lnTo>
                      <a:pt x="50" y="1842"/>
                    </a:lnTo>
                    <a:lnTo>
                      <a:pt x="17" y="2055"/>
                    </a:lnTo>
                    <a:lnTo>
                      <a:pt x="1" y="2269"/>
                    </a:lnTo>
                    <a:lnTo>
                      <a:pt x="17" y="2483"/>
                    </a:lnTo>
                    <a:lnTo>
                      <a:pt x="50" y="2713"/>
                    </a:lnTo>
                    <a:lnTo>
                      <a:pt x="99" y="2910"/>
                    </a:lnTo>
                    <a:lnTo>
                      <a:pt x="165" y="3124"/>
                    </a:lnTo>
                    <a:lnTo>
                      <a:pt x="263" y="3321"/>
                    </a:lnTo>
                    <a:lnTo>
                      <a:pt x="379" y="3518"/>
                    </a:lnTo>
                    <a:lnTo>
                      <a:pt x="510" y="3699"/>
                    </a:lnTo>
                    <a:lnTo>
                      <a:pt x="674" y="3880"/>
                    </a:lnTo>
                    <a:lnTo>
                      <a:pt x="839" y="4027"/>
                    </a:lnTo>
                    <a:lnTo>
                      <a:pt x="1020" y="4175"/>
                    </a:lnTo>
                    <a:lnTo>
                      <a:pt x="1217" y="4290"/>
                    </a:lnTo>
                    <a:lnTo>
                      <a:pt x="1414" y="4373"/>
                    </a:lnTo>
                    <a:lnTo>
                      <a:pt x="1628" y="4455"/>
                    </a:lnTo>
                    <a:lnTo>
                      <a:pt x="1841" y="4504"/>
                    </a:lnTo>
                    <a:lnTo>
                      <a:pt x="2055" y="4537"/>
                    </a:lnTo>
                    <a:lnTo>
                      <a:pt x="2499" y="4537"/>
                    </a:lnTo>
                    <a:lnTo>
                      <a:pt x="2712" y="4504"/>
                    </a:lnTo>
                    <a:lnTo>
                      <a:pt x="2926" y="4455"/>
                    </a:lnTo>
                    <a:lnTo>
                      <a:pt x="3123" y="4373"/>
                    </a:lnTo>
                    <a:lnTo>
                      <a:pt x="3337" y="4290"/>
                    </a:lnTo>
                    <a:lnTo>
                      <a:pt x="3534" y="4175"/>
                    </a:lnTo>
                    <a:lnTo>
                      <a:pt x="3715" y="4027"/>
                    </a:lnTo>
                    <a:lnTo>
                      <a:pt x="3879" y="3880"/>
                    </a:lnTo>
                    <a:lnTo>
                      <a:pt x="4044" y="3699"/>
                    </a:lnTo>
                    <a:lnTo>
                      <a:pt x="4175" y="3518"/>
                    </a:lnTo>
                    <a:lnTo>
                      <a:pt x="4290" y="3321"/>
                    </a:lnTo>
                    <a:lnTo>
                      <a:pt x="4389" y="3124"/>
                    </a:lnTo>
                    <a:lnTo>
                      <a:pt x="4455" y="2910"/>
                    </a:lnTo>
                    <a:lnTo>
                      <a:pt x="4504" y="2696"/>
                    </a:lnTo>
                    <a:lnTo>
                      <a:pt x="4537" y="2483"/>
                    </a:lnTo>
                    <a:lnTo>
                      <a:pt x="4553" y="2269"/>
                    </a:lnTo>
                    <a:lnTo>
                      <a:pt x="4537" y="2055"/>
                    </a:lnTo>
                    <a:lnTo>
                      <a:pt x="4504" y="1842"/>
                    </a:lnTo>
                    <a:lnTo>
                      <a:pt x="4455" y="1628"/>
                    </a:lnTo>
                    <a:lnTo>
                      <a:pt x="4389" y="1414"/>
                    </a:lnTo>
                    <a:lnTo>
                      <a:pt x="4290" y="1217"/>
                    </a:lnTo>
                    <a:lnTo>
                      <a:pt x="4175" y="1020"/>
                    </a:lnTo>
                    <a:lnTo>
                      <a:pt x="4044" y="839"/>
                    </a:lnTo>
                    <a:lnTo>
                      <a:pt x="3879" y="658"/>
                    </a:lnTo>
                    <a:lnTo>
                      <a:pt x="3715" y="510"/>
                    </a:lnTo>
                    <a:lnTo>
                      <a:pt x="3534" y="362"/>
                    </a:lnTo>
                    <a:lnTo>
                      <a:pt x="3337" y="247"/>
                    </a:lnTo>
                    <a:lnTo>
                      <a:pt x="3140" y="165"/>
                    </a:lnTo>
                    <a:lnTo>
                      <a:pt x="2926" y="83"/>
                    </a:lnTo>
                    <a:lnTo>
                      <a:pt x="2712" y="34"/>
                    </a:lnTo>
                    <a:lnTo>
                      <a:pt x="249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1650350" y="2373050"/>
                <a:ext cx="111775" cy="111775"/>
              </a:xfrm>
              <a:custGeom>
                <a:rect b="b" l="l" r="r" t="t"/>
                <a:pathLst>
                  <a:path extrusionOk="0" h="4471" w="4471">
                    <a:moveTo>
                      <a:pt x="2022" y="1"/>
                    </a:moveTo>
                    <a:lnTo>
                      <a:pt x="1808" y="33"/>
                    </a:lnTo>
                    <a:lnTo>
                      <a:pt x="1595" y="83"/>
                    </a:lnTo>
                    <a:lnTo>
                      <a:pt x="1397" y="165"/>
                    </a:lnTo>
                    <a:lnTo>
                      <a:pt x="1200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58" y="642"/>
                    </a:lnTo>
                    <a:lnTo>
                      <a:pt x="493" y="822"/>
                    </a:lnTo>
                    <a:lnTo>
                      <a:pt x="362" y="1003"/>
                    </a:lnTo>
                    <a:lnTo>
                      <a:pt x="247" y="1184"/>
                    </a:lnTo>
                    <a:lnTo>
                      <a:pt x="165" y="1398"/>
                    </a:lnTo>
                    <a:lnTo>
                      <a:pt x="82" y="1595"/>
                    </a:lnTo>
                    <a:lnTo>
                      <a:pt x="33" y="1808"/>
                    </a:lnTo>
                    <a:lnTo>
                      <a:pt x="17" y="2022"/>
                    </a:lnTo>
                    <a:lnTo>
                      <a:pt x="0" y="2236"/>
                    </a:lnTo>
                    <a:lnTo>
                      <a:pt x="17" y="2449"/>
                    </a:lnTo>
                    <a:lnTo>
                      <a:pt x="33" y="2663"/>
                    </a:lnTo>
                    <a:lnTo>
                      <a:pt x="99" y="2877"/>
                    </a:lnTo>
                    <a:lnTo>
                      <a:pt x="165" y="3074"/>
                    </a:lnTo>
                    <a:lnTo>
                      <a:pt x="263" y="3271"/>
                    </a:lnTo>
                    <a:lnTo>
                      <a:pt x="362" y="3468"/>
                    </a:lnTo>
                    <a:lnTo>
                      <a:pt x="510" y="3649"/>
                    </a:lnTo>
                    <a:lnTo>
                      <a:pt x="658" y="3814"/>
                    </a:lnTo>
                    <a:lnTo>
                      <a:pt x="822" y="3961"/>
                    </a:lnTo>
                    <a:lnTo>
                      <a:pt x="1003" y="4109"/>
                    </a:lnTo>
                    <a:lnTo>
                      <a:pt x="1200" y="4208"/>
                    </a:lnTo>
                    <a:lnTo>
                      <a:pt x="1397" y="4307"/>
                    </a:lnTo>
                    <a:lnTo>
                      <a:pt x="1595" y="4372"/>
                    </a:lnTo>
                    <a:lnTo>
                      <a:pt x="1808" y="4438"/>
                    </a:lnTo>
                    <a:lnTo>
                      <a:pt x="2022" y="4455"/>
                    </a:lnTo>
                    <a:lnTo>
                      <a:pt x="2236" y="4471"/>
                    </a:lnTo>
                    <a:lnTo>
                      <a:pt x="2449" y="4455"/>
                    </a:lnTo>
                    <a:lnTo>
                      <a:pt x="2663" y="4438"/>
                    </a:lnTo>
                    <a:lnTo>
                      <a:pt x="2877" y="4372"/>
                    </a:lnTo>
                    <a:lnTo>
                      <a:pt x="3074" y="4307"/>
                    </a:lnTo>
                    <a:lnTo>
                      <a:pt x="3287" y="4208"/>
                    </a:lnTo>
                    <a:lnTo>
                      <a:pt x="3468" y="4109"/>
                    </a:lnTo>
                    <a:lnTo>
                      <a:pt x="3649" y="3978"/>
                    </a:lnTo>
                    <a:lnTo>
                      <a:pt x="3813" y="3814"/>
                    </a:lnTo>
                    <a:lnTo>
                      <a:pt x="3978" y="3649"/>
                    </a:lnTo>
                    <a:lnTo>
                      <a:pt x="4109" y="3468"/>
                    </a:lnTo>
                    <a:lnTo>
                      <a:pt x="4224" y="3271"/>
                    </a:lnTo>
                    <a:lnTo>
                      <a:pt x="4306" y="3074"/>
                    </a:lnTo>
                    <a:lnTo>
                      <a:pt x="4389" y="2877"/>
                    </a:lnTo>
                    <a:lnTo>
                      <a:pt x="4438" y="2663"/>
                    </a:lnTo>
                    <a:lnTo>
                      <a:pt x="4471" y="2449"/>
                    </a:lnTo>
                    <a:lnTo>
                      <a:pt x="4471" y="2236"/>
                    </a:lnTo>
                    <a:lnTo>
                      <a:pt x="4471" y="2022"/>
                    </a:lnTo>
                    <a:lnTo>
                      <a:pt x="4438" y="1808"/>
                    </a:lnTo>
                    <a:lnTo>
                      <a:pt x="4389" y="1595"/>
                    </a:lnTo>
                    <a:lnTo>
                      <a:pt x="4306" y="1398"/>
                    </a:lnTo>
                    <a:lnTo>
                      <a:pt x="4224" y="1184"/>
                    </a:lnTo>
                    <a:lnTo>
                      <a:pt x="4109" y="1003"/>
                    </a:lnTo>
                    <a:lnTo>
                      <a:pt x="3978" y="822"/>
                    </a:lnTo>
                    <a:lnTo>
                      <a:pt x="3813" y="658"/>
                    </a:lnTo>
                    <a:lnTo>
                      <a:pt x="3649" y="494"/>
                    </a:lnTo>
                    <a:lnTo>
                      <a:pt x="3468" y="362"/>
                    </a:lnTo>
                    <a:lnTo>
                      <a:pt x="3271" y="247"/>
                    </a:lnTo>
                    <a:lnTo>
                      <a:pt x="3074" y="165"/>
                    </a:lnTo>
                    <a:lnTo>
                      <a:pt x="2877" y="83"/>
                    </a:lnTo>
                    <a:lnTo>
                      <a:pt x="2663" y="33"/>
                    </a:lnTo>
                    <a:lnTo>
                      <a:pt x="244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1730050" y="2452775"/>
                <a:ext cx="106450" cy="106425"/>
              </a:xfrm>
              <a:custGeom>
                <a:rect b="b" l="l" r="r" t="t"/>
                <a:pathLst>
                  <a:path extrusionOk="0" h="4257" w="4258">
                    <a:moveTo>
                      <a:pt x="2137" y="0"/>
                    </a:moveTo>
                    <a:lnTo>
                      <a:pt x="1924" y="16"/>
                    </a:lnTo>
                    <a:lnTo>
                      <a:pt x="1727" y="33"/>
                    </a:lnTo>
                    <a:lnTo>
                      <a:pt x="1529" y="82"/>
                    </a:lnTo>
                    <a:lnTo>
                      <a:pt x="1332" y="148"/>
                    </a:lnTo>
                    <a:lnTo>
                      <a:pt x="1151" y="247"/>
                    </a:lnTo>
                    <a:lnTo>
                      <a:pt x="971" y="345"/>
                    </a:lnTo>
                    <a:lnTo>
                      <a:pt x="790" y="477"/>
                    </a:lnTo>
                    <a:lnTo>
                      <a:pt x="625" y="625"/>
                    </a:lnTo>
                    <a:lnTo>
                      <a:pt x="477" y="789"/>
                    </a:lnTo>
                    <a:lnTo>
                      <a:pt x="362" y="953"/>
                    </a:lnTo>
                    <a:lnTo>
                      <a:pt x="247" y="1134"/>
                    </a:lnTo>
                    <a:lnTo>
                      <a:pt x="165" y="1331"/>
                    </a:lnTo>
                    <a:lnTo>
                      <a:pt x="99" y="1529"/>
                    </a:lnTo>
                    <a:lnTo>
                      <a:pt x="50" y="1726"/>
                    </a:lnTo>
                    <a:lnTo>
                      <a:pt x="17" y="1923"/>
                    </a:lnTo>
                    <a:lnTo>
                      <a:pt x="1" y="2120"/>
                    </a:lnTo>
                    <a:lnTo>
                      <a:pt x="17" y="2334"/>
                    </a:lnTo>
                    <a:lnTo>
                      <a:pt x="50" y="2531"/>
                    </a:lnTo>
                    <a:lnTo>
                      <a:pt x="99" y="2728"/>
                    </a:lnTo>
                    <a:lnTo>
                      <a:pt x="165" y="2926"/>
                    </a:lnTo>
                    <a:lnTo>
                      <a:pt x="247" y="3123"/>
                    </a:lnTo>
                    <a:lnTo>
                      <a:pt x="362" y="3304"/>
                    </a:lnTo>
                    <a:lnTo>
                      <a:pt x="477" y="3468"/>
                    </a:lnTo>
                    <a:lnTo>
                      <a:pt x="625" y="3632"/>
                    </a:lnTo>
                    <a:lnTo>
                      <a:pt x="790" y="3780"/>
                    </a:lnTo>
                    <a:lnTo>
                      <a:pt x="971" y="3912"/>
                    </a:lnTo>
                    <a:lnTo>
                      <a:pt x="1151" y="4010"/>
                    </a:lnTo>
                    <a:lnTo>
                      <a:pt x="1332" y="4109"/>
                    </a:lnTo>
                    <a:lnTo>
                      <a:pt x="1529" y="4175"/>
                    </a:lnTo>
                    <a:lnTo>
                      <a:pt x="1727" y="4224"/>
                    </a:lnTo>
                    <a:lnTo>
                      <a:pt x="1924" y="4240"/>
                    </a:lnTo>
                    <a:lnTo>
                      <a:pt x="2137" y="4257"/>
                    </a:lnTo>
                    <a:lnTo>
                      <a:pt x="2335" y="4240"/>
                    </a:lnTo>
                    <a:lnTo>
                      <a:pt x="2548" y="4224"/>
                    </a:lnTo>
                    <a:lnTo>
                      <a:pt x="2746" y="4175"/>
                    </a:lnTo>
                    <a:lnTo>
                      <a:pt x="2943" y="4109"/>
                    </a:lnTo>
                    <a:lnTo>
                      <a:pt x="3124" y="4010"/>
                    </a:lnTo>
                    <a:lnTo>
                      <a:pt x="3304" y="3912"/>
                    </a:lnTo>
                    <a:lnTo>
                      <a:pt x="3485" y="3780"/>
                    </a:lnTo>
                    <a:lnTo>
                      <a:pt x="3633" y="3632"/>
                    </a:lnTo>
                    <a:lnTo>
                      <a:pt x="3781" y="3468"/>
                    </a:lnTo>
                    <a:lnTo>
                      <a:pt x="3912" y="3304"/>
                    </a:lnTo>
                    <a:lnTo>
                      <a:pt x="4028" y="3123"/>
                    </a:lnTo>
                    <a:lnTo>
                      <a:pt x="4110" y="2926"/>
                    </a:lnTo>
                    <a:lnTo>
                      <a:pt x="4175" y="2728"/>
                    </a:lnTo>
                    <a:lnTo>
                      <a:pt x="4225" y="2531"/>
                    </a:lnTo>
                    <a:lnTo>
                      <a:pt x="4258" y="2334"/>
                    </a:lnTo>
                    <a:lnTo>
                      <a:pt x="4258" y="2137"/>
                    </a:lnTo>
                    <a:lnTo>
                      <a:pt x="4258" y="1923"/>
                    </a:lnTo>
                    <a:lnTo>
                      <a:pt x="4225" y="1726"/>
                    </a:lnTo>
                    <a:lnTo>
                      <a:pt x="4175" y="1529"/>
                    </a:lnTo>
                    <a:lnTo>
                      <a:pt x="4110" y="1331"/>
                    </a:lnTo>
                    <a:lnTo>
                      <a:pt x="4028" y="1134"/>
                    </a:lnTo>
                    <a:lnTo>
                      <a:pt x="3912" y="953"/>
                    </a:lnTo>
                    <a:lnTo>
                      <a:pt x="3781" y="789"/>
                    </a:lnTo>
                    <a:lnTo>
                      <a:pt x="3633" y="625"/>
                    </a:lnTo>
                    <a:lnTo>
                      <a:pt x="3485" y="477"/>
                    </a:lnTo>
                    <a:lnTo>
                      <a:pt x="3304" y="345"/>
                    </a:lnTo>
                    <a:lnTo>
                      <a:pt x="3124" y="247"/>
                    </a:lnTo>
                    <a:lnTo>
                      <a:pt x="2943" y="148"/>
                    </a:lnTo>
                    <a:lnTo>
                      <a:pt x="2746" y="82"/>
                    </a:lnTo>
                    <a:lnTo>
                      <a:pt x="2548" y="33"/>
                    </a:lnTo>
                    <a:lnTo>
                      <a:pt x="2335" y="1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1811825" y="2534525"/>
                <a:ext cx="97400" cy="97400"/>
              </a:xfrm>
              <a:custGeom>
                <a:rect b="b" l="l" r="r" t="t"/>
                <a:pathLst>
                  <a:path extrusionOk="0" h="3896" w="3896">
                    <a:moveTo>
                      <a:pt x="1759" y="1"/>
                    </a:moveTo>
                    <a:lnTo>
                      <a:pt x="1578" y="34"/>
                    </a:lnTo>
                    <a:lnTo>
                      <a:pt x="1398" y="83"/>
                    </a:lnTo>
                    <a:lnTo>
                      <a:pt x="1217" y="132"/>
                    </a:lnTo>
                    <a:lnTo>
                      <a:pt x="1036" y="214"/>
                    </a:lnTo>
                    <a:lnTo>
                      <a:pt x="872" y="313"/>
                    </a:lnTo>
                    <a:lnTo>
                      <a:pt x="724" y="428"/>
                    </a:lnTo>
                    <a:lnTo>
                      <a:pt x="576" y="560"/>
                    </a:lnTo>
                    <a:lnTo>
                      <a:pt x="444" y="707"/>
                    </a:lnTo>
                    <a:lnTo>
                      <a:pt x="329" y="872"/>
                    </a:lnTo>
                    <a:lnTo>
                      <a:pt x="231" y="1036"/>
                    </a:lnTo>
                    <a:lnTo>
                      <a:pt x="148" y="1217"/>
                    </a:lnTo>
                    <a:lnTo>
                      <a:pt x="83" y="1381"/>
                    </a:lnTo>
                    <a:lnTo>
                      <a:pt x="33" y="1579"/>
                    </a:lnTo>
                    <a:lnTo>
                      <a:pt x="17" y="1759"/>
                    </a:lnTo>
                    <a:lnTo>
                      <a:pt x="0" y="1940"/>
                    </a:lnTo>
                    <a:lnTo>
                      <a:pt x="17" y="2137"/>
                    </a:lnTo>
                    <a:lnTo>
                      <a:pt x="33" y="2318"/>
                    </a:lnTo>
                    <a:lnTo>
                      <a:pt x="83" y="2499"/>
                    </a:lnTo>
                    <a:lnTo>
                      <a:pt x="148" y="2680"/>
                    </a:lnTo>
                    <a:lnTo>
                      <a:pt x="231" y="2844"/>
                    </a:lnTo>
                    <a:lnTo>
                      <a:pt x="329" y="3008"/>
                    </a:lnTo>
                    <a:lnTo>
                      <a:pt x="444" y="3173"/>
                    </a:lnTo>
                    <a:lnTo>
                      <a:pt x="576" y="3321"/>
                    </a:lnTo>
                    <a:lnTo>
                      <a:pt x="724" y="3452"/>
                    </a:lnTo>
                    <a:lnTo>
                      <a:pt x="872" y="3567"/>
                    </a:lnTo>
                    <a:lnTo>
                      <a:pt x="1036" y="3666"/>
                    </a:lnTo>
                    <a:lnTo>
                      <a:pt x="1217" y="3748"/>
                    </a:lnTo>
                    <a:lnTo>
                      <a:pt x="1398" y="3814"/>
                    </a:lnTo>
                    <a:lnTo>
                      <a:pt x="1578" y="3863"/>
                    </a:lnTo>
                    <a:lnTo>
                      <a:pt x="1759" y="3879"/>
                    </a:lnTo>
                    <a:lnTo>
                      <a:pt x="1956" y="3896"/>
                    </a:lnTo>
                    <a:lnTo>
                      <a:pt x="2137" y="3879"/>
                    </a:lnTo>
                    <a:lnTo>
                      <a:pt x="2318" y="3863"/>
                    </a:lnTo>
                    <a:lnTo>
                      <a:pt x="2499" y="3814"/>
                    </a:lnTo>
                    <a:lnTo>
                      <a:pt x="2680" y="3748"/>
                    </a:lnTo>
                    <a:lnTo>
                      <a:pt x="2860" y="3666"/>
                    </a:lnTo>
                    <a:lnTo>
                      <a:pt x="3025" y="3567"/>
                    </a:lnTo>
                    <a:lnTo>
                      <a:pt x="3173" y="3452"/>
                    </a:lnTo>
                    <a:lnTo>
                      <a:pt x="3320" y="3321"/>
                    </a:lnTo>
                    <a:lnTo>
                      <a:pt x="3452" y="3173"/>
                    </a:lnTo>
                    <a:lnTo>
                      <a:pt x="3583" y="3008"/>
                    </a:lnTo>
                    <a:lnTo>
                      <a:pt x="3682" y="2844"/>
                    </a:lnTo>
                    <a:lnTo>
                      <a:pt x="3748" y="2680"/>
                    </a:lnTo>
                    <a:lnTo>
                      <a:pt x="3814" y="2499"/>
                    </a:lnTo>
                    <a:lnTo>
                      <a:pt x="3863" y="2318"/>
                    </a:lnTo>
                    <a:lnTo>
                      <a:pt x="3896" y="2137"/>
                    </a:lnTo>
                    <a:lnTo>
                      <a:pt x="3896" y="1940"/>
                    </a:lnTo>
                    <a:lnTo>
                      <a:pt x="3896" y="1759"/>
                    </a:lnTo>
                    <a:lnTo>
                      <a:pt x="3863" y="1579"/>
                    </a:lnTo>
                    <a:lnTo>
                      <a:pt x="3814" y="1381"/>
                    </a:lnTo>
                    <a:lnTo>
                      <a:pt x="3748" y="1217"/>
                    </a:lnTo>
                    <a:lnTo>
                      <a:pt x="3682" y="1036"/>
                    </a:lnTo>
                    <a:lnTo>
                      <a:pt x="3583" y="872"/>
                    </a:lnTo>
                    <a:lnTo>
                      <a:pt x="3468" y="707"/>
                    </a:lnTo>
                    <a:lnTo>
                      <a:pt x="3320" y="560"/>
                    </a:lnTo>
                    <a:lnTo>
                      <a:pt x="3173" y="428"/>
                    </a:lnTo>
                    <a:lnTo>
                      <a:pt x="3025" y="313"/>
                    </a:lnTo>
                    <a:lnTo>
                      <a:pt x="2860" y="214"/>
                    </a:lnTo>
                    <a:lnTo>
                      <a:pt x="2680" y="132"/>
                    </a:lnTo>
                    <a:lnTo>
                      <a:pt x="2499" y="83"/>
                    </a:lnTo>
                    <a:lnTo>
                      <a:pt x="2318" y="34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1894825" y="2617525"/>
                <a:ext cx="85500" cy="85500"/>
              </a:xfrm>
              <a:custGeom>
                <a:rect b="b" l="l" r="r" t="t"/>
                <a:pathLst>
                  <a:path extrusionOk="0" h="3420" w="3420">
                    <a:moveTo>
                      <a:pt x="1710" y="1"/>
                    </a:moveTo>
                    <a:lnTo>
                      <a:pt x="1545" y="17"/>
                    </a:lnTo>
                    <a:lnTo>
                      <a:pt x="1381" y="34"/>
                    </a:lnTo>
                    <a:lnTo>
                      <a:pt x="1233" y="66"/>
                    </a:lnTo>
                    <a:lnTo>
                      <a:pt x="1069" y="132"/>
                    </a:lnTo>
                    <a:lnTo>
                      <a:pt x="921" y="198"/>
                    </a:lnTo>
                    <a:lnTo>
                      <a:pt x="773" y="280"/>
                    </a:lnTo>
                    <a:lnTo>
                      <a:pt x="641" y="379"/>
                    </a:lnTo>
                    <a:lnTo>
                      <a:pt x="510" y="510"/>
                    </a:lnTo>
                    <a:lnTo>
                      <a:pt x="395" y="625"/>
                    </a:lnTo>
                    <a:lnTo>
                      <a:pt x="296" y="773"/>
                    </a:lnTo>
                    <a:lnTo>
                      <a:pt x="198" y="921"/>
                    </a:lnTo>
                    <a:lnTo>
                      <a:pt x="132" y="1069"/>
                    </a:lnTo>
                    <a:lnTo>
                      <a:pt x="83" y="1217"/>
                    </a:lnTo>
                    <a:lnTo>
                      <a:pt x="33" y="1381"/>
                    </a:lnTo>
                    <a:lnTo>
                      <a:pt x="17" y="1546"/>
                    </a:lnTo>
                    <a:lnTo>
                      <a:pt x="0" y="1710"/>
                    </a:lnTo>
                    <a:lnTo>
                      <a:pt x="17" y="1874"/>
                    </a:lnTo>
                    <a:lnTo>
                      <a:pt x="33" y="2039"/>
                    </a:lnTo>
                    <a:lnTo>
                      <a:pt x="83" y="2203"/>
                    </a:lnTo>
                    <a:lnTo>
                      <a:pt x="132" y="2351"/>
                    </a:lnTo>
                    <a:lnTo>
                      <a:pt x="198" y="2499"/>
                    </a:lnTo>
                    <a:lnTo>
                      <a:pt x="296" y="2647"/>
                    </a:lnTo>
                    <a:lnTo>
                      <a:pt x="395" y="2778"/>
                    </a:lnTo>
                    <a:lnTo>
                      <a:pt x="510" y="2910"/>
                    </a:lnTo>
                    <a:lnTo>
                      <a:pt x="641" y="3025"/>
                    </a:lnTo>
                    <a:lnTo>
                      <a:pt x="773" y="3140"/>
                    </a:lnTo>
                    <a:lnTo>
                      <a:pt x="921" y="3222"/>
                    </a:lnTo>
                    <a:lnTo>
                      <a:pt x="1069" y="3288"/>
                    </a:lnTo>
                    <a:lnTo>
                      <a:pt x="1233" y="3337"/>
                    </a:lnTo>
                    <a:lnTo>
                      <a:pt x="1381" y="3386"/>
                    </a:lnTo>
                    <a:lnTo>
                      <a:pt x="1545" y="3403"/>
                    </a:lnTo>
                    <a:lnTo>
                      <a:pt x="1710" y="3419"/>
                    </a:lnTo>
                    <a:lnTo>
                      <a:pt x="1874" y="3403"/>
                    </a:lnTo>
                    <a:lnTo>
                      <a:pt x="2039" y="3386"/>
                    </a:lnTo>
                    <a:lnTo>
                      <a:pt x="2203" y="3337"/>
                    </a:lnTo>
                    <a:lnTo>
                      <a:pt x="2351" y="3288"/>
                    </a:lnTo>
                    <a:lnTo>
                      <a:pt x="2515" y="3222"/>
                    </a:lnTo>
                    <a:lnTo>
                      <a:pt x="2647" y="3140"/>
                    </a:lnTo>
                    <a:lnTo>
                      <a:pt x="2795" y="3025"/>
                    </a:lnTo>
                    <a:lnTo>
                      <a:pt x="2926" y="2910"/>
                    </a:lnTo>
                    <a:lnTo>
                      <a:pt x="3041" y="2778"/>
                    </a:lnTo>
                    <a:lnTo>
                      <a:pt x="3140" y="2647"/>
                    </a:lnTo>
                    <a:lnTo>
                      <a:pt x="3222" y="2499"/>
                    </a:lnTo>
                    <a:lnTo>
                      <a:pt x="3288" y="2351"/>
                    </a:lnTo>
                    <a:lnTo>
                      <a:pt x="3353" y="2203"/>
                    </a:lnTo>
                    <a:lnTo>
                      <a:pt x="3386" y="2039"/>
                    </a:lnTo>
                    <a:lnTo>
                      <a:pt x="3419" y="1874"/>
                    </a:lnTo>
                    <a:lnTo>
                      <a:pt x="3419" y="1710"/>
                    </a:lnTo>
                    <a:lnTo>
                      <a:pt x="3419" y="1546"/>
                    </a:lnTo>
                    <a:lnTo>
                      <a:pt x="3386" y="1381"/>
                    </a:lnTo>
                    <a:lnTo>
                      <a:pt x="3353" y="1217"/>
                    </a:lnTo>
                    <a:lnTo>
                      <a:pt x="3288" y="1069"/>
                    </a:lnTo>
                    <a:lnTo>
                      <a:pt x="3222" y="921"/>
                    </a:lnTo>
                    <a:lnTo>
                      <a:pt x="3140" y="773"/>
                    </a:lnTo>
                    <a:lnTo>
                      <a:pt x="3041" y="625"/>
                    </a:lnTo>
                    <a:lnTo>
                      <a:pt x="2926" y="510"/>
                    </a:lnTo>
                    <a:lnTo>
                      <a:pt x="2795" y="379"/>
                    </a:lnTo>
                    <a:lnTo>
                      <a:pt x="2647" y="280"/>
                    </a:lnTo>
                    <a:lnTo>
                      <a:pt x="2515" y="198"/>
                    </a:lnTo>
                    <a:lnTo>
                      <a:pt x="2351" y="132"/>
                    </a:lnTo>
                    <a:lnTo>
                      <a:pt x="2203" y="66"/>
                    </a:lnTo>
                    <a:lnTo>
                      <a:pt x="2039" y="34"/>
                    </a:lnTo>
                    <a:lnTo>
                      <a:pt x="1874" y="17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>
                <a:off x="1979050" y="2701750"/>
                <a:ext cx="71525" cy="71525"/>
              </a:xfrm>
              <a:custGeom>
                <a:rect b="b" l="l" r="r" t="t"/>
                <a:pathLst>
                  <a:path extrusionOk="0" h="2861" w="2861">
                    <a:moveTo>
                      <a:pt x="1299" y="1"/>
                    </a:moveTo>
                    <a:lnTo>
                      <a:pt x="1151" y="17"/>
                    </a:lnTo>
                    <a:lnTo>
                      <a:pt x="1020" y="50"/>
                    </a:lnTo>
                    <a:lnTo>
                      <a:pt x="888" y="100"/>
                    </a:lnTo>
                    <a:lnTo>
                      <a:pt x="773" y="165"/>
                    </a:lnTo>
                    <a:lnTo>
                      <a:pt x="642" y="231"/>
                    </a:lnTo>
                    <a:lnTo>
                      <a:pt x="527" y="313"/>
                    </a:lnTo>
                    <a:lnTo>
                      <a:pt x="428" y="412"/>
                    </a:lnTo>
                    <a:lnTo>
                      <a:pt x="330" y="527"/>
                    </a:lnTo>
                    <a:lnTo>
                      <a:pt x="231" y="642"/>
                    </a:lnTo>
                    <a:lnTo>
                      <a:pt x="165" y="757"/>
                    </a:lnTo>
                    <a:lnTo>
                      <a:pt x="116" y="888"/>
                    </a:lnTo>
                    <a:lnTo>
                      <a:pt x="67" y="1020"/>
                    </a:lnTo>
                    <a:lnTo>
                      <a:pt x="34" y="1151"/>
                    </a:lnTo>
                    <a:lnTo>
                      <a:pt x="17" y="1283"/>
                    </a:lnTo>
                    <a:lnTo>
                      <a:pt x="1" y="1431"/>
                    </a:lnTo>
                    <a:lnTo>
                      <a:pt x="17" y="1562"/>
                    </a:lnTo>
                    <a:lnTo>
                      <a:pt x="34" y="1694"/>
                    </a:lnTo>
                    <a:lnTo>
                      <a:pt x="67" y="1825"/>
                    </a:lnTo>
                    <a:lnTo>
                      <a:pt x="99" y="1957"/>
                    </a:lnTo>
                    <a:lnTo>
                      <a:pt x="165" y="2088"/>
                    </a:lnTo>
                    <a:lnTo>
                      <a:pt x="231" y="2203"/>
                    </a:lnTo>
                    <a:lnTo>
                      <a:pt x="330" y="2335"/>
                    </a:lnTo>
                    <a:lnTo>
                      <a:pt x="428" y="2433"/>
                    </a:lnTo>
                    <a:lnTo>
                      <a:pt x="527" y="2532"/>
                    </a:lnTo>
                    <a:lnTo>
                      <a:pt x="642" y="2614"/>
                    </a:lnTo>
                    <a:lnTo>
                      <a:pt x="773" y="2696"/>
                    </a:lnTo>
                    <a:lnTo>
                      <a:pt x="888" y="2746"/>
                    </a:lnTo>
                    <a:lnTo>
                      <a:pt x="1020" y="2795"/>
                    </a:lnTo>
                    <a:lnTo>
                      <a:pt x="1151" y="2828"/>
                    </a:lnTo>
                    <a:lnTo>
                      <a:pt x="1299" y="2844"/>
                    </a:lnTo>
                    <a:lnTo>
                      <a:pt x="1431" y="2861"/>
                    </a:lnTo>
                    <a:lnTo>
                      <a:pt x="1562" y="2844"/>
                    </a:lnTo>
                    <a:lnTo>
                      <a:pt x="1710" y="2828"/>
                    </a:lnTo>
                    <a:lnTo>
                      <a:pt x="1842" y="2795"/>
                    </a:lnTo>
                    <a:lnTo>
                      <a:pt x="1973" y="2746"/>
                    </a:lnTo>
                    <a:lnTo>
                      <a:pt x="2088" y="2696"/>
                    </a:lnTo>
                    <a:lnTo>
                      <a:pt x="2220" y="2614"/>
                    </a:lnTo>
                    <a:lnTo>
                      <a:pt x="2335" y="2532"/>
                    </a:lnTo>
                    <a:lnTo>
                      <a:pt x="2433" y="2433"/>
                    </a:lnTo>
                    <a:lnTo>
                      <a:pt x="2532" y="2318"/>
                    </a:lnTo>
                    <a:lnTo>
                      <a:pt x="2614" y="2203"/>
                    </a:lnTo>
                    <a:lnTo>
                      <a:pt x="2696" y="2088"/>
                    </a:lnTo>
                    <a:lnTo>
                      <a:pt x="2746" y="1957"/>
                    </a:lnTo>
                    <a:lnTo>
                      <a:pt x="2795" y="1825"/>
                    </a:lnTo>
                    <a:lnTo>
                      <a:pt x="2828" y="1694"/>
                    </a:lnTo>
                    <a:lnTo>
                      <a:pt x="2844" y="1562"/>
                    </a:lnTo>
                    <a:lnTo>
                      <a:pt x="2861" y="1431"/>
                    </a:lnTo>
                    <a:lnTo>
                      <a:pt x="2844" y="1283"/>
                    </a:lnTo>
                    <a:lnTo>
                      <a:pt x="2828" y="1151"/>
                    </a:lnTo>
                    <a:lnTo>
                      <a:pt x="2795" y="1020"/>
                    </a:lnTo>
                    <a:lnTo>
                      <a:pt x="2762" y="888"/>
                    </a:lnTo>
                    <a:lnTo>
                      <a:pt x="2696" y="757"/>
                    </a:lnTo>
                    <a:lnTo>
                      <a:pt x="2631" y="642"/>
                    </a:lnTo>
                    <a:lnTo>
                      <a:pt x="2532" y="527"/>
                    </a:lnTo>
                    <a:lnTo>
                      <a:pt x="2433" y="412"/>
                    </a:lnTo>
                    <a:lnTo>
                      <a:pt x="2335" y="313"/>
                    </a:lnTo>
                    <a:lnTo>
                      <a:pt x="2220" y="231"/>
                    </a:lnTo>
                    <a:lnTo>
                      <a:pt x="2088" y="165"/>
                    </a:lnTo>
                    <a:lnTo>
                      <a:pt x="1973" y="100"/>
                    </a:lnTo>
                    <a:lnTo>
                      <a:pt x="1842" y="50"/>
                    </a:lnTo>
                    <a:lnTo>
                      <a:pt x="1710" y="17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4"/>
              <p:cNvSpPr/>
              <p:nvPr/>
            </p:nvSpPr>
            <p:spPr>
              <a:xfrm>
                <a:off x="2063700" y="2786000"/>
                <a:ext cx="56725" cy="57125"/>
              </a:xfrm>
              <a:custGeom>
                <a:rect b="b" l="l" r="r" t="t"/>
                <a:pathLst>
                  <a:path extrusionOk="0" h="2285" w="2269">
                    <a:moveTo>
                      <a:pt x="1135" y="0"/>
                    </a:moveTo>
                    <a:lnTo>
                      <a:pt x="1020" y="17"/>
                    </a:lnTo>
                    <a:lnTo>
                      <a:pt x="905" y="17"/>
                    </a:lnTo>
                    <a:lnTo>
                      <a:pt x="806" y="50"/>
                    </a:lnTo>
                    <a:lnTo>
                      <a:pt x="707" y="82"/>
                    </a:lnTo>
                    <a:lnTo>
                      <a:pt x="609" y="132"/>
                    </a:lnTo>
                    <a:lnTo>
                      <a:pt x="510" y="197"/>
                    </a:lnTo>
                    <a:lnTo>
                      <a:pt x="411" y="263"/>
                    </a:lnTo>
                    <a:lnTo>
                      <a:pt x="329" y="329"/>
                    </a:lnTo>
                    <a:lnTo>
                      <a:pt x="247" y="428"/>
                    </a:lnTo>
                    <a:lnTo>
                      <a:pt x="181" y="510"/>
                    </a:lnTo>
                    <a:lnTo>
                      <a:pt x="116" y="608"/>
                    </a:lnTo>
                    <a:lnTo>
                      <a:pt x="83" y="707"/>
                    </a:lnTo>
                    <a:lnTo>
                      <a:pt x="33" y="822"/>
                    </a:lnTo>
                    <a:lnTo>
                      <a:pt x="17" y="921"/>
                    </a:lnTo>
                    <a:lnTo>
                      <a:pt x="1" y="1036"/>
                    </a:lnTo>
                    <a:lnTo>
                      <a:pt x="1" y="1134"/>
                    </a:lnTo>
                    <a:lnTo>
                      <a:pt x="1" y="1249"/>
                    </a:lnTo>
                    <a:lnTo>
                      <a:pt x="17" y="1364"/>
                    </a:lnTo>
                    <a:lnTo>
                      <a:pt x="33" y="1463"/>
                    </a:lnTo>
                    <a:lnTo>
                      <a:pt x="83" y="1562"/>
                    </a:lnTo>
                    <a:lnTo>
                      <a:pt x="116" y="1677"/>
                    </a:lnTo>
                    <a:lnTo>
                      <a:pt x="181" y="1759"/>
                    </a:lnTo>
                    <a:lnTo>
                      <a:pt x="247" y="1857"/>
                    </a:lnTo>
                    <a:lnTo>
                      <a:pt x="329" y="1940"/>
                    </a:lnTo>
                    <a:lnTo>
                      <a:pt x="411" y="2022"/>
                    </a:lnTo>
                    <a:lnTo>
                      <a:pt x="510" y="2088"/>
                    </a:lnTo>
                    <a:lnTo>
                      <a:pt x="609" y="2153"/>
                    </a:lnTo>
                    <a:lnTo>
                      <a:pt x="707" y="2203"/>
                    </a:lnTo>
                    <a:lnTo>
                      <a:pt x="806" y="2235"/>
                    </a:lnTo>
                    <a:lnTo>
                      <a:pt x="905" y="2252"/>
                    </a:lnTo>
                    <a:lnTo>
                      <a:pt x="1020" y="2268"/>
                    </a:lnTo>
                    <a:lnTo>
                      <a:pt x="1135" y="2285"/>
                    </a:lnTo>
                    <a:lnTo>
                      <a:pt x="1233" y="2268"/>
                    </a:lnTo>
                    <a:lnTo>
                      <a:pt x="1348" y="2252"/>
                    </a:lnTo>
                    <a:lnTo>
                      <a:pt x="1447" y="2235"/>
                    </a:lnTo>
                    <a:lnTo>
                      <a:pt x="1562" y="2203"/>
                    </a:lnTo>
                    <a:lnTo>
                      <a:pt x="1661" y="2153"/>
                    </a:lnTo>
                    <a:lnTo>
                      <a:pt x="1759" y="2088"/>
                    </a:lnTo>
                    <a:lnTo>
                      <a:pt x="1841" y="2022"/>
                    </a:lnTo>
                    <a:lnTo>
                      <a:pt x="1940" y="1940"/>
                    </a:lnTo>
                    <a:lnTo>
                      <a:pt x="2006" y="1857"/>
                    </a:lnTo>
                    <a:lnTo>
                      <a:pt x="2088" y="1759"/>
                    </a:lnTo>
                    <a:lnTo>
                      <a:pt x="2137" y="1677"/>
                    </a:lnTo>
                    <a:lnTo>
                      <a:pt x="2186" y="1562"/>
                    </a:lnTo>
                    <a:lnTo>
                      <a:pt x="2219" y="1463"/>
                    </a:lnTo>
                    <a:lnTo>
                      <a:pt x="2252" y="1364"/>
                    </a:lnTo>
                    <a:lnTo>
                      <a:pt x="2269" y="1249"/>
                    </a:lnTo>
                    <a:lnTo>
                      <a:pt x="2269" y="1134"/>
                    </a:lnTo>
                    <a:lnTo>
                      <a:pt x="2269" y="1036"/>
                    </a:lnTo>
                    <a:lnTo>
                      <a:pt x="2252" y="921"/>
                    </a:lnTo>
                    <a:lnTo>
                      <a:pt x="2219" y="822"/>
                    </a:lnTo>
                    <a:lnTo>
                      <a:pt x="2186" y="707"/>
                    </a:lnTo>
                    <a:lnTo>
                      <a:pt x="2137" y="608"/>
                    </a:lnTo>
                    <a:lnTo>
                      <a:pt x="2071" y="510"/>
                    </a:lnTo>
                    <a:lnTo>
                      <a:pt x="2006" y="428"/>
                    </a:lnTo>
                    <a:lnTo>
                      <a:pt x="1940" y="329"/>
                    </a:lnTo>
                    <a:lnTo>
                      <a:pt x="1841" y="263"/>
                    </a:lnTo>
                    <a:lnTo>
                      <a:pt x="1759" y="197"/>
                    </a:lnTo>
                    <a:lnTo>
                      <a:pt x="1661" y="132"/>
                    </a:lnTo>
                    <a:lnTo>
                      <a:pt x="1562" y="82"/>
                    </a:lnTo>
                    <a:lnTo>
                      <a:pt x="1447" y="50"/>
                    </a:lnTo>
                    <a:lnTo>
                      <a:pt x="1348" y="33"/>
                    </a:lnTo>
                    <a:lnTo>
                      <a:pt x="1233" y="1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4"/>
              <p:cNvSpPr/>
              <p:nvPr/>
            </p:nvSpPr>
            <p:spPr>
              <a:xfrm>
                <a:off x="2148350" y="2871050"/>
                <a:ext cx="41525" cy="41100"/>
              </a:xfrm>
              <a:custGeom>
                <a:rect b="b" l="l" r="r" t="t"/>
                <a:pathLst>
                  <a:path extrusionOk="0" h="1644" w="1661">
                    <a:moveTo>
                      <a:pt x="822" y="0"/>
                    </a:moveTo>
                    <a:lnTo>
                      <a:pt x="674" y="17"/>
                    </a:lnTo>
                    <a:lnTo>
                      <a:pt x="526" y="66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48" y="378"/>
                    </a:lnTo>
                    <a:lnTo>
                      <a:pt x="66" y="510"/>
                    </a:lnTo>
                    <a:lnTo>
                      <a:pt x="17" y="674"/>
                    </a:lnTo>
                    <a:lnTo>
                      <a:pt x="0" y="822"/>
                    </a:lnTo>
                    <a:lnTo>
                      <a:pt x="17" y="987"/>
                    </a:lnTo>
                    <a:lnTo>
                      <a:pt x="66" y="1134"/>
                    </a:lnTo>
                    <a:lnTo>
                      <a:pt x="148" y="1282"/>
                    </a:lnTo>
                    <a:lnTo>
                      <a:pt x="247" y="1414"/>
                    </a:lnTo>
                    <a:lnTo>
                      <a:pt x="378" y="1512"/>
                    </a:lnTo>
                    <a:lnTo>
                      <a:pt x="526" y="1595"/>
                    </a:lnTo>
                    <a:lnTo>
                      <a:pt x="674" y="1627"/>
                    </a:lnTo>
                    <a:lnTo>
                      <a:pt x="822" y="1644"/>
                    </a:lnTo>
                    <a:lnTo>
                      <a:pt x="986" y="1627"/>
                    </a:lnTo>
                    <a:lnTo>
                      <a:pt x="1134" y="1595"/>
                    </a:lnTo>
                    <a:lnTo>
                      <a:pt x="1282" y="1512"/>
                    </a:lnTo>
                    <a:lnTo>
                      <a:pt x="1414" y="1414"/>
                    </a:lnTo>
                    <a:lnTo>
                      <a:pt x="1512" y="1282"/>
                    </a:lnTo>
                    <a:lnTo>
                      <a:pt x="1595" y="1134"/>
                    </a:lnTo>
                    <a:lnTo>
                      <a:pt x="1644" y="987"/>
                    </a:lnTo>
                    <a:lnTo>
                      <a:pt x="1660" y="822"/>
                    </a:lnTo>
                    <a:lnTo>
                      <a:pt x="1644" y="674"/>
                    </a:lnTo>
                    <a:lnTo>
                      <a:pt x="1595" y="510"/>
                    </a:lnTo>
                    <a:lnTo>
                      <a:pt x="1512" y="378"/>
                    </a:lnTo>
                    <a:lnTo>
                      <a:pt x="1414" y="247"/>
                    </a:lnTo>
                    <a:lnTo>
                      <a:pt x="1282" y="132"/>
                    </a:lnTo>
                    <a:lnTo>
                      <a:pt x="1134" y="66"/>
                    </a:lnTo>
                    <a:lnTo>
                      <a:pt x="986" y="17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4"/>
              <p:cNvSpPr/>
              <p:nvPr/>
            </p:nvSpPr>
            <p:spPr>
              <a:xfrm>
                <a:off x="2233800" y="2956500"/>
                <a:ext cx="24700" cy="24700"/>
              </a:xfrm>
              <a:custGeom>
                <a:rect b="b" l="l" r="r" t="t"/>
                <a:pathLst>
                  <a:path extrusionOk="0" h="988" w="988">
                    <a:moveTo>
                      <a:pt x="395" y="1"/>
                    </a:moveTo>
                    <a:lnTo>
                      <a:pt x="313" y="34"/>
                    </a:lnTo>
                    <a:lnTo>
                      <a:pt x="231" y="83"/>
                    </a:lnTo>
                    <a:lnTo>
                      <a:pt x="149" y="132"/>
                    </a:lnTo>
                    <a:lnTo>
                      <a:pt x="83" y="215"/>
                    </a:lnTo>
                    <a:lnTo>
                      <a:pt x="34" y="297"/>
                    </a:lnTo>
                    <a:lnTo>
                      <a:pt x="1" y="395"/>
                    </a:lnTo>
                    <a:lnTo>
                      <a:pt x="1" y="494"/>
                    </a:lnTo>
                    <a:lnTo>
                      <a:pt x="17" y="593"/>
                    </a:lnTo>
                    <a:lnTo>
                      <a:pt x="34" y="675"/>
                    </a:lnTo>
                    <a:lnTo>
                      <a:pt x="83" y="757"/>
                    </a:lnTo>
                    <a:lnTo>
                      <a:pt x="149" y="839"/>
                    </a:lnTo>
                    <a:lnTo>
                      <a:pt x="231" y="905"/>
                    </a:lnTo>
                    <a:lnTo>
                      <a:pt x="313" y="954"/>
                    </a:lnTo>
                    <a:lnTo>
                      <a:pt x="395" y="971"/>
                    </a:lnTo>
                    <a:lnTo>
                      <a:pt x="494" y="987"/>
                    </a:lnTo>
                    <a:lnTo>
                      <a:pt x="593" y="987"/>
                    </a:lnTo>
                    <a:lnTo>
                      <a:pt x="691" y="954"/>
                    </a:lnTo>
                    <a:lnTo>
                      <a:pt x="773" y="905"/>
                    </a:lnTo>
                    <a:lnTo>
                      <a:pt x="856" y="839"/>
                    </a:lnTo>
                    <a:lnTo>
                      <a:pt x="905" y="757"/>
                    </a:lnTo>
                    <a:lnTo>
                      <a:pt x="954" y="675"/>
                    </a:lnTo>
                    <a:lnTo>
                      <a:pt x="987" y="593"/>
                    </a:lnTo>
                    <a:lnTo>
                      <a:pt x="987" y="494"/>
                    </a:lnTo>
                    <a:lnTo>
                      <a:pt x="987" y="395"/>
                    </a:lnTo>
                    <a:lnTo>
                      <a:pt x="954" y="297"/>
                    </a:lnTo>
                    <a:lnTo>
                      <a:pt x="905" y="215"/>
                    </a:lnTo>
                    <a:lnTo>
                      <a:pt x="856" y="132"/>
                    </a:lnTo>
                    <a:lnTo>
                      <a:pt x="773" y="83"/>
                    </a:lnTo>
                    <a:lnTo>
                      <a:pt x="691" y="34"/>
                    </a:lnTo>
                    <a:lnTo>
                      <a:pt x="59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4"/>
              <p:cNvSpPr/>
              <p:nvPr/>
            </p:nvSpPr>
            <p:spPr>
              <a:xfrm>
                <a:off x="2319675" y="3042375"/>
                <a:ext cx="7425" cy="7025"/>
              </a:xfrm>
              <a:custGeom>
                <a:rect b="b" l="l" r="r" t="t"/>
                <a:pathLst>
                  <a:path extrusionOk="0" h="281" w="297">
                    <a:moveTo>
                      <a:pt x="100" y="1"/>
                    </a:moveTo>
                    <a:lnTo>
                      <a:pt x="50" y="34"/>
                    </a:lnTo>
                    <a:lnTo>
                      <a:pt x="17" y="83"/>
                    </a:lnTo>
                    <a:lnTo>
                      <a:pt x="1" y="149"/>
                    </a:lnTo>
                    <a:lnTo>
                      <a:pt x="17" y="198"/>
                    </a:lnTo>
                    <a:lnTo>
                      <a:pt x="50" y="248"/>
                    </a:lnTo>
                    <a:lnTo>
                      <a:pt x="100" y="280"/>
                    </a:lnTo>
                    <a:lnTo>
                      <a:pt x="198" y="280"/>
                    </a:lnTo>
                    <a:lnTo>
                      <a:pt x="247" y="248"/>
                    </a:lnTo>
                    <a:lnTo>
                      <a:pt x="280" y="198"/>
                    </a:lnTo>
                    <a:lnTo>
                      <a:pt x="297" y="149"/>
                    </a:lnTo>
                    <a:lnTo>
                      <a:pt x="280" y="83"/>
                    </a:lnTo>
                    <a:lnTo>
                      <a:pt x="247" y="34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4"/>
              <p:cNvSpPr/>
              <p:nvPr/>
            </p:nvSpPr>
            <p:spPr>
              <a:xfrm>
                <a:off x="853225" y="17300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81" y="1"/>
                    </a:moveTo>
                    <a:lnTo>
                      <a:pt x="115" y="17"/>
                    </a:lnTo>
                    <a:lnTo>
                      <a:pt x="49" y="50"/>
                    </a:lnTo>
                    <a:lnTo>
                      <a:pt x="17" y="116"/>
                    </a:lnTo>
                    <a:lnTo>
                      <a:pt x="0" y="182"/>
                    </a:lnTo>
                    <a:lnTo>
                      <a:pt x="17" y="247"/>
                    </a:lnTo>
                    <a:lnTo>
                      <a:pt x="49" y="313"/>
                    </a:lnTo>
                    <a:lnTo>
                      <a:pt x="115" y="363"/>
                    </a:lnTo>
                    <a:lnTo>
                      <a:pt x="247" y="363"/>
                    </a:lnTo>
                    <a:lnTo>
                      <a:pt x="312" y="313"/>
                    </a:lnTo>
                    <a:lnTo>
                      <a:pt x="345" y="247"/>
                    </a:lnTo>
                    <a:lnTo>
                      <a:pt x="362" y="182"/>
                    </a:lnTo>
                    <a:lnTo>
                      <a:pt x="345" y="116"/>
                    </a:lnTo>
                    <a:lnTo>
                      <a:pt x="312" y="67"/>
                    </a:lnTo>
                    <a:lnTo>
                      <a:pt x="247" y="17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4"/>
              <p:cNvSpPr/>
              <p:nvPr/>
            </p:nvSpPr>
            <p:spPr>
              <a:xfrm>
                <a:off x="921425" y="1798225"/>
                <a:ext cx="27150" cy="27125"/>
              </a:xfrm>
              <a:custGeom>
                <a:rect b="b" l="l" r="r" t="t"/>
                <a:pathLst>
                  <a:path extrusionOk="0" h="1085" w="1086">
                    <a:moveTo>
                      <a:pt x="543" y="0"/>
                    </a:moveTo>
                    <a:lnTo>
                      <a:pt x="444" y="17"/>
                    </a:lnTo>
                    <a:lnTo>
                      <a:pt x="329" y="33"/>
                    </a:lnTo>
                    <a:lnTo>
                      <a:pt x="247" y="82"/>
                    </a:lnTo>
                    <a:lnTo>
                      <a:pt x="148" y="165"/>
                    </a:lnTo>
                    <a:lnTo>
                      <a:pt x="83" y="247"/>
                    </a:lnTo>
                    <a:lnTo>
                      <a:pt x="33" y="345"/>
                    </a:lnTo>
                    <a:lnTo>
                      <a:pt x="0" y="444"/>
                    </a:lnTo>
                    <a:lnTo>
                      <a:pt x="0" y="543"/>
                    </a:lnTo>
                    <a:lnTo>
                      <a:pt x="0" y="641"/>
                    </a:lnTo>
                    <a:lnTo>
                      <a:pt x="33" y="756"/>
                    </a:lnTo>
                    <a:lnTo>
                      <a:pt x="83" y="838"/>
                    </a:lnTo>
                    <a:lnTo>
                      <a:pt x="148" y="937"/>
                    </a:lnTo>
                    <a:lnTo>
                      <a:pt x="247" y="1003"/>
                    </a:lnTo>
                    <a:lnTo>
                      <a:pt x="329" y="1052"/>
                    </a:lnTo>
                    <a:lnTo>
                      <a:pt x="444" y="1085"/>
                    </a:lnTo>
                    <a:lnTo>
                      <a:pt x="641" y="1085"/>
                    </a:lnTo>
                    <a:lnTo>
                      <a:pt x="740" y="1052"/>
                    </a:lnTo>
                    <a:lnTo>
                      <a:pt x="839" y="1003"/>
                    </a:lnTo>
                    <a:lnTo>
                      <a:pt x="921" y="921"/>
                    </a:lnTo>
                    <a:lnTo>
                      <a:pt x="1003" y="838"/>
                    </a:lnTo>
                    <a:lnTo>
                      <a:pt x="1052" y="740"/>
                    </a:lnTo>
                    <a:lnTo>
                      <a:pt x="1069" y="641"/>
                    </a:lnTo>
                    <a:lnTo>
                      <a:pt x="1085" y="543"/>
                    </a:lnTo>
                    <a:lnTo>
                      <a:pt x="1069" y="444"/>
                    </a:lnTo>
                    <a:lnTo>
                      <a:pt x="1052" y="345"/>
                    </a:lnTo>
                    <a:lnTo>
                      <a:pt x="1003" y="247"/>
                    </a:lnTo>
                    <a:lnTo>
                      <a:pt x="921" y="165"/>
                    </a:lnTo>
                    <a:lnTo>
                      <a:pt x="839" y="82"/>
                    </a:lnTo>
                    <a:lnTo>
                      <a:pt x="740" y="33"/>
                    </a:lnTo>
                    <a:lnTo>
                      <a:pt x="641" y="17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4"/>
              <p:cNvSpPr/>
              <p:nvPr/>
            </p:nvSpPr>
            <p:spPr>
              <a:xfrm>
                <a:off x="990050" y="1866825"/>
                <a:ext cx="43975" cy="44000"/>
              </a:xfrm>
              <a:custGeom>
                <a:rect b="b" l="l" r="r" t="t"/>
                <a:pathLst>
                  <a:path extrusionOk="0" h="1760" w="1759">
                    <a:moveTo>
                      <a:pt x="888" y="1"/>
                    </a:moveTo>
                    <a:lnTo>
                      <a:pt x="707" y="17"/>
                    </a:lnTo>
                    <a:lnTo>
                      <a:pt x="543" y="67"/>
                    </a:lnTo>
                    <a:lnTo>
                      <a:pt x="395" y="149"/>
                    </a:lnTo>
                    <a:lnTo>
                      <a:pt x="263" y="264"/>
                    </a:lnTo>
                    <a:lnTo>
                      <a:pt x="148" y="395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0" y="889"/>
                    </a:lnTo>
                    <a:lnTo>
                      <a:pt x="17" y="1053"/>
                    </a:lnTo>
                    <a:lnTo>
                      <a:pt x="66" y="1217"/>
                    </a:lnTo>
                    <a:lnTo>
                      <a:pt x="148" y="1365"/>
                    </a:lnTo>
                    <a:lnTo>
                      <a:pt x="263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7" y="1760"/>
                    </a:lnTo>
                    <a:lnTo>
                      <a:pt x="1052" y="1760"/>
                    </a:lnTo>
                    <a:lnTo>
                      <a:pt x="1216" y="1710"/>
                    </a:lnTo>
                    <a:lnTo>
                      <a:pt x="1364" y="1628"/>
                    </a:lnTo>
                    <a:lnTo>
                      <a:pt x="1512" y="1513"/>
                    </a:lnTo>
                    <a:lnTo>
                      <a:pt x="1611" y="1365"/>
                    </a:lnTo>
                    <a:lnTo>
                      <a:pt x="1693" y="1217"/>
                    </a:lnTo>
                    <a:lnTo>
                      <a:pt x="1742" y="1053"/>
                    </a:lnTo>
                    <a:lnTo>
                      <a:pt x="1759" y="889"/>
                    </a:lnTo>
                    <a:lnTo>
                      <a:pt x="1742" y="708"/>
                    </a:lnTo>
                    <a:lnTo>
                      <a:pt x="1693" y="560"/>
                    </a:lnTo>
                    <a:lnTo>
                      <a:pt x="1611" y="395"/>
                    </a:lnTo>
                    <a:lnTo>
                      <a:pt x="1512" y="264"/>
                    </a:lnTo>
                    <a:lnTo>
                      <a:pt x="1364" y="149"/>
                    </a:lnTo>
                    <a:lnTo>
                      <a:pt x="1216" y="67"/>
                    </a:lnTo>
                    <a:lnTo>
                      <a:pt x="1052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4"/>
              <p:cNvSpPr/>
              <p:nvPr/>
            </p:nvSpPr>
            <p:spPr>
              <a:xfrm>
                <a:off x="1058650" y="1935450"/>
                <a:ext cx="61250" cy="61250"/>
              </a:xfrm>
              <a:custGeom>
                <a:rect b="b" l="l" r="r" t="t"/>
                <a:pathLst>
                  <a:path extrusionOk="0" h="2450" w="2450">
                    <a:moveTo>
                      <a:pt x="1217" y="1"/>
                    </a:moveTo>
                    <a:lnTo>
                      <a:pt x="1102" y="17"/>
                    </a:lnTo>
                    <a:lnTo>
                      <a:pt x="987" y="34"/>
                    </a:lnTo>
                    <a:lnTo>
                      <a:pt x="872" y="50"/>
                    </a:lnTo>
                    <a:lnTo>
                      <a:pt x="757" y="99"/>
                    </a:lnTo>
                    <a:lnTo>
                      <a:pt x="658" y="149"/>
                    </a:lnTo>
                    <a:lnTo>
                      <a:pt x="543" y="198"/>
                    </a:lnTo>
                    <a:lnTo>
                      <a:pt x="445" y="280"/>
                    </a:lnTo>
                    <a:lnTo>
                      <a:pt x="363" y="362"/>
                    </a:lnTo>
                    <a:lnTo>
                      <a:pt x="280" y="461"/>
                    </a:lnTo>
                    <a:lnTo>
                      <a:pt x="198" y="560"/>
                    </a:lnTo>
                    <a:lnTo>
                      <a:pt x="149" y="658"/>
                    </a:lnTo>
                    <a:lnTo>
                      <a:pt x="83" y="773"/>
                    </a:lnTo>
                    <a:lnTo>
                      <a:pt x="50" y="872"/>
                    </a:lnTo>
                    <a:lnTo>
                      <a:pt x="17" y="987"/>
                    </a:lnTo>
                    <a:lnTo>
                      <a:pt x="1" y="1102"/>
                    </a:lnTo>
                    <a:lnTo>
                      <a:pt x="1" y="1233"/>
                    </a:lnTo>
                    <a:lnTo>
                      <a:pt x="1" y="1348"/>
                    </a:lnTo>
                    <a:lnTo>
                      <a:pt x="17" y="1463"/>
                    </a:lnTo>
                    <a:lnTo>
                      <a:pt x="50" y="1579"/>
                    </a:lnTo>
                    <a:lnTo>
                      <a:pt x="83" y="1677"/>
                    </a:lnTo>
                    <a:lnTo>
                      <a:pt x="132" y="1792"/>
                    </a:lnTo>
                    <a:lnTo>
                      <a:pt x="198" y="1891"/>
                    </a:lnTo>
                    <a:lnTo>
                      <a:pt x="280" y="1989"/>
                    </a:lnTo>
                    <a:lnTo>
                      <a:pt x="363" y="2088"/>
                    </a:lnTo>
                    <a:lnTo>
                      <a:pt x="445" y="2170"/>
                    </a:lnTo>
                    <a:lnTo>
                      <a:pt x="543" y="2252"/>
                    </a:lnTo>
                    <a:lnTo>
                      <a:pt x="658" y="2302"/>
                    </a:lnTo>
                    <a:lnTo>
                      <a:pt x="757" y="2351"/>
                    </a:lnTo>
                    <a:lnTo>
                      <a:pt x="872" y="2400"/>
                    </a:lnTo>
                    <a:lnTo>
                      <a:pt x="987" y="2417"/>
                    </a:lnTo>
                    <a:lnTo>
                      <a:pt x="1102" y="2433"/>
                    </a:lnTo>
                    <a:lnTo>
                      <a:pt x="1217" y="2450"/>
                    </a:lnTo>
                    <a:lnTo>
                      <a:pt x="1332" y="2433"/>
                    </a:lnTo>
                    <a:lnTo>
                      <a:pt x="1464" y="2417"/>
                    </a:lnTo>
                    <a:lnTo>
                      <a:pt x="1562" y="2400"/>
                    </a:lnTo>
                    <a:lnTo>
                      <a:pt x="1677" y="2351"/>
                    </a:lnTo>
                    <a:lnTo>
                      <a:pt x="1792" y="2302"/>
                    </a:lnTo>
                    <a:lnTo>
                      <a:pt x="1891" y="2252"/>
                    </a:lnTo>
                    <a:lnTo>
                      <a:pt x="1990" y="2170"/>
                    </a:lnTo>
                    <a:lnTo>
                      <a:pt x="2088" y="2088"/>
                    </a:lnTo>
                    <a:lnTo>
                      <a:pt x="2170" y="1989"/>
                    </a:lnTo>
                    <a:lnTo>
                      <a:pt x="2236" y="1891"/>
                    </a:lnTo>
                    <a:lnTo>
                      <a:pt x="2302" y="1792"/>
                    </a:lnTo>
                    <a:lnTo>
                      <a:pt x="2351" y="1677"/>
                    </a:lnTo>
                    <a:lnTo>
                      <a:pt x="2401" y="1579"/>
                    </a:lnTo>
                    <a:lnTo>
                      <a:pt x="2417" y="1463"/>
                    </a:lnTo>
                    <a:lnTo>
                      <a:pt x="2433" y="1348"/>
                    </a:lnTo>
                    <a:lnTo>
                      <a:pt x="2450" y="1217"/>
                    </a:lnTo>
                    <a:lnTo>
                      <a:pt x="2433" y="1102"/>
                    </a:lnTo>
                    <a:lnTo>
                      <a:pt x="2417" y="987"/>
                    </a:lnTo>
                    <a:lnTo>
                      <a:pt x="2401" y="872"/>
                    </a:lnTo>
                    <a:lnTo>
                      <a:pt x="2351" y="773"/>
                    </a:lnTo>
                    <a:lnTo>
                      <a:pt x="2302" y="658"/>
                    </a:lnTo>
                    <a:lnTo>
                      <a:pt x="2236" y="560"/>
                    </a:lnTo>
                    <a:lnTo>
                      <a:pt x="2170" y="461"/>
                    </a:lnTo>
                    <a:lnTo>
                      <a:pt x="2088" y="362"/>
                    </a:lnTo>
                    <a:lnTo>
                      <a:pt x="1990" y="280"/>
                    </a:lnTo>
                    <a:lnTo>
                      <a:pt x="1891" y="198"/>
                    </a:lnTo>
                    <a:lnTo>
                      <a:pt x="1792" y="149"/>
                    </a:lnTo>
                    <a:lnTo>
                      <a:pt x="1677" y="99"/>
                    </a:lnTo>
                    <a:lnTo>
                      <a:pt x="1562" y="50"/>
                    </a:lnTo>
                    <a:lnTo>
                      <a:pt x="1464" y="34"/>
                    </a:lnTo>
                    <a:lnTo>
                      <a:pt x="1332" y="17"/>
                    </a:lnTo>
                    <a:lnTo>
                      <a:pt x="12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4"/>
              <p:cNvSpPr/>
              <p:nvPr/>
            </p:nvSpPr>
            <p:spPr>
              <a:xfrm>
                <a:off x="1127700" y="2004475"/>
                <a:ext cx="77275" cy="77275"/>
              </a:xfrm>
              <a:custGeom>
                <a:rect b="b" l="l" r="r" t="t"/>
                <a:pathLst>
                  <a:path extrusionOk="0" h="3091" w="3091">
                    <a:moveTo>
                      <a:pt x="1397" y="1"/>
                    </a:moveTo>
                    <a:lnTo>
                      <a:pt x="1249" y="34"/>
                    </a:lnTo>
                    <a:lnTo>
                      <a:pt x="1101" y="67"/>
                    </a:lnTo>
                    <a:lnTo>
                      <a:pt x="970" y="116"/>
                    </a:lnTo>
                    <a:lnTo>
                      <a:pt x="822" y="182"/>
                    </a:lnTo>
                    <a:lnTo>
                      <a:pt x="690" y="247"/>
                    </a:lnTo>
                    <a:lnTo>
                      <a:pt x="575" y="346"/>
                    </a:lnTo>
                    <a:lnTo>
                      <a:pt x="444" y="461"/>
                    </a:lnTo>
                    <a:lnTo>
                      <a:pt x="345" y="576"/>
                    </a:lnTo>
                    <a:lnTo>
                      <a:pt x="247" y="691"/>
                    </a:lnTo>
                    <a:lnTo>
                      <a:pt x="181" y="823"/>
                    </a:lnTo>
                    <a:lnTo>
                      <a:pt x="115" y="971"/>
                    </a:lnTo>
                    <a:lnTo>
                      <a:pt x="66" y="1102"/>
                    </a:lnTo>
                    <a:lnTo>
                      <a:pt x="33" y="1250"/>
                    </a:lnTo>
                    <a:lnTo>
                      <a:pt x="0" y="1398"/>
                    </a:lnTo>
                    <a:lnTo>
                      <a:pt x="0" y="1546"/>
                    </a:lnTo>
                    <a:lnTo>
                      <a:pt x="0" y="1694"/>
                    </a:lnTo>
                    <a:lnTo>
                      <a:pt x="33" y="1842"/>
                    </a:lnTo>
                    <a:lnTo>
                      <a:pt x="66" y="1990"/>
                    </a:lnTo>
                    <a:lnTo>
                      <a:pt x="115" y="2138"/>
                    </a:lnTo>
                    <a:lnTo>
                      <a:pt x="181" y="2269"/>
                    </a:lnTo>
                    <a:lnTo>
                      <a:pt x="247" y="2400"/>
                    </a:lnTo>
                    <a:lnTo>
                      <a:pt x="345" y="2532"/>
                    </a:lnTo>
                    <a:lnTo>
                      <a:pt x="444" y="2647"/>
                    </a:lnTo>
                    <a:lnTo>
                      <a:pt x="575" y="2746"/>
                    </a:lnTo>
                    <a:lnTo>
                      <a:pt x="690" y="2844"/>
                    </a:lnTo>
                    <a:lnTo>
                      <a:pt x="822" y="2926"/>
                    </a:lnTo>
                    <a:lnTo>
                      <a:pt x="970" y="2992"/>
                    </a:lnTo>
                    <a:lnTo>
                      <a:pt x="1101" y="3041"/>
                    </a:lnTo>
                    <a:lnTo>
                      <a:pt x="1249" y="3074"/>
                    </a:lnTo>
                    <a:lnTo>
                      <a:pt x="1397" y="3091"/>
                    </a:lnTo>
                    <a:lnTo>
                      <a:pt x="1693" y="3091"/>
                    </a:lnTo>
                    <a:lnTo>
                      <a:pt x="1841" y="3074"/>
                    </a:lnTo>
                    <a:lnTo>
                      <a:pt x="1989" y="3041"/>
                    </a:lnTo>
                    <a:lnTo>
                      <a:pt x="2120" y="2976"/>
                    </a:lnTo>
                    <a:lnTo>
                      <a:pt x="2268" y="2926"/>
                    </a:lnTo>
                    <a:lnTo>
                      <a:pt x="2400" y="2844"/>
                    </a:lnTo>
                    <a:lnTo>
                      <a:pt x="2515" y="2746"/>
                    </a:lnTo>
                    <a:lnTo>
                      <a:pt x="2646" y="2647"/>
                    </a:lnTo>
                    <a:lnTo>
                      <a:pt x="2745" y="2532"/>
                    </a:lnTo>
                    <a:lnTo>
                      <a:pt x="2844" y="2400"/>
                    </a:lnTo>
                    <a:lnTo>
                      <a:pt x="2909" y="2269"/>
                    </a:lnTo>
                    <a:lnTo>
                      <a:pt x="2975" y="2138"/>
                    </a:lnTo>
                    <a:lnTo>
                      <a:pt x="3024" y="1990"/>
                    </a:lnTo>
                    <a:lnTo>
                      <a:pt x="3074" y="1842"/>
                    </a:lnTo>
                    <a:lnTo>
                      <a:pt x="3090" y="1694"/>
                    </a:lnTo>
                    <a:lnTo>
                      <a:pt x="3090" y="1546"/>
                    </a:lnTo>
                    <a:lnTo>
                      <a:pt x="3090" y="1398"/>
                    </a:lnTo>
                    <a:lnTo>
                      <a:pt x="3074" y="1250"/>
                    </a:lnTo>
                    <a:lnTo>
                      <a:pt x="3024" y="1102"/>
                    </a:lnTo>
                    <a:lnTo>
                      <a:pt x="2975" y="971"/>
                    </a:lnTo>
                    <a:lnTo>
                      <a:pt x="2926" y="823"/>
                    </a:lnTo>
                    <a:lnTo>
                      <a:pt x="2844" y="691"/>
                    </a:lnTo>
                    <a:lnTo>
                      <a:pt x="2745" y="576"/>
                    </a:lnTo>
                    <a:lnTo>
                      <a:pt x="2646" y="461"/>
                    </a:lnTo>
                    <a:lnTo>
                      <a:pt x="2531" y="346"/>
                    </a:lnTo>
                    <a:lnTo>
                      <a:pt x="2400" y="247"/>
                    </a:lnTo>
                    <a:lnTo>
                      <a:pt x="2268" y="182"/>
                    </a:lnTo>
                    <a:lnTo>
                      <a:pt x="2137" y="116"/>
                    </a:lnTo>
                    <a:lnTo>
                      <a:pt x="1989" y="67"/>
                    </a:lnTo>
                    <a:lnTo>
                      <a:pt x="1841" y="34"/>
                    </a:lnTo>
                    <a:lnTo>
                      <a:pt x="169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4"/>
              <p:cNvSpPr/>
              <p:nvPr/>
            </p:nvSpPr>
            <p:spPr>
              <a:xfrm>
                <a:off x="1196725" y="2073525"/>
                <a:ext cx="93700" cy="93700"/>
              </a:xfrm>
              <a:custGeom>
                <a:rect b="b" l="l" r="r" t="t"/>
                <a:pathLst>
                  <a:path extrusionOk="0" h="3748" w="3748">
                    <a:moveTo>
                      <a:pt x="1693" y="0"/>
                    </a:moveTo>
                    <a:lnTo>
                      <a:pt x="1512" y="33"/>
                    </a:lnTo>
                    <a:lnTo>
                      <a:pt x="1332" y="82"/>
                    </a:lnTo>
                    <a:lnTo>
                      <a:pt x="1167" y="132"/>
                    </a:lnTo>
                    <a:lnTo>
                      <a:pt x="1003" y="214"/>
                    </a:lnTo>
                    <a:lnTo>
                      <a:pt x="839" y="312"/>
                    </a:lnTo>
                    <a:lnTo>
                      <a:pt x="691" y="411"/>
                    </a:lnTo>
                    <a:lnTo>
                      <a:pt x="543" y="542"/>
                    </a:lnTo>
                    <a:lnTo>
                      <a:pt x="411" y="690"/>
                    </a:lnTo>
                    <a:lnTo>
                      <a:pt x="296" y="838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66" y="1331"/>
                    </a:lnTo>
                    <a:lnTo>
                      <a:pt x="33" y="1512"/>
                    </a:lnTo>
                    <a:lnTo>
                      <a:pt x="0" y="1693"/>
                    </a:lnTo>
                    <a:lnTo>
                      <a:pt x="0" y="1874"/>
                    </a:lnTo>
                    <a:lnTo>
                      <a:pt x="0" y="2054"/>
                    </a:lnTo>
                    <a:lnTo>
                      <a:pt x="33" y="2235"/>
                    </a:lnTo>
                    <a:lnTo>
                      <a:pt x="66" y="2400"/>
                    </a:lnTo>
                    <a:lnTo>
                      <a:pt x="132" y="2580"/>
                    </a:lnTo>
                    <a:lnTo>
                      <a:pt x="214" y="2745"/>
                    </a:lnTo>
                    <a:lnTo>
                      <a:pt x="296" y="2909"/>
                    </a:lnTo>
                    <a:lnTo>
                      <a:pt x="411" y="3057"/>
                    </a:lnTo>
                    <a:lnTo>
                      <a:pt x="543" y="3205"/>
                    </a:lnTo>
                    <a:lnTo>
                      <a:pt x="691" y="3320"/>
                    </a:lnTo>
                    <a:lnTo>
                      <a:pt x="839" y="3435"/>
                    </a:lnTo>
                    <a:lnTo>
                      <a:pt x="1003" y="3534"/>
                    </a:lnTo>
                    <a:lnTo>
                      <a:pt x="1167" y="3616"/>
                    </a:lnTo>
                    <a:lnTo>
                      <a:pt x="1332" y="3665"/>
                    </a:lnTo>
                    <a:lnTo>
                      <a:pt x="1512" y="3714"/>
                    </a:lnTo>
                    <a:lnTo>
                      <a:pt x="1693" y="3731"/>
                    </a:lnTo>
                    <a:lnTo>
                      <a:pt x="1874" y="3747"/>
                    </a:lnTo>
                    <a:lnTo>
                      <a:pt x="2055" y="3731"/>
                    </a:lnTo>
                    <a:lnTo>
                      <a:pt x="2236" y="3714"/>
                    </a:lnTo>
                    <a:lnTo>
                      <a:pt x="2400" y="3665"/>
                    </a:lnTo>
                    <a:lnTo>
                      <a:pt x="2581" y="3616"/>
                    </a:lnTo>
                    <a:lnTo>
                      <a:pt x="2745" y="3534"/>
                    </a:lnTo>
                    <a:lnTo>
                      <a:pt x="2909" y="3435"/>
                    </a:lnTo>
                    <a:lnTo>
                      <a:pt x="3057" y="3320"/>
                    </a:lnTo>
                    <a:lnTo>
                      <a:pt x="3189" y="3205"/>
                    </a:lnTo>
                    <a:lnTo>
                      <a:pt x="3320" y="3057"/>
                    </a:lnTo>
                    <a:lnTo>
                      <a:pt x="3435" y="2909"/>
                    </a:lnTo>
                    <a:lnTo>
                      <a:pt x="3534" y="2745"/>
                    </a:lnTo>
                    <a:lnTo>
                      <a:pt x="3600" y="2580"/>
                    </a:lnTo>
                    <a:lnTo>
                      <a:pt x="3665" y="2400"/>
                    </a:lnTo>
                    <a:lnTo>
                      <a:pt x="3715" y="2235"/>
                    </a:lnTo>
                    <a:lnTo>
                      <a:pt x="3731" y="2054"/>
                    </a:lnTo>
                    <a:lnTo>
                      <a:pt x="3748" y="1874"/>
                    </a:lnTo>
                    <a:lnTo>
                      <a:pt x="3731" y="1693"/>
                    </a:lnTo>
                    <a:lnTo>
                      <a:pt x="3715" y="1512"/>
                    </a:lnTo>
                    <a:lnTo>
                      <a:pt x="3665" y="1331"/>
                    </a:lnTo>
                    <a:lnTo>
                      <a:pt x="3600" y="1167"/>
                    </a:lnTo>
                    <a:lnTo>
                      <a:pt x="3534" y="1003"/>
                    </a:lnTo>
                    <a:lnTo>
                      <a:pt x="3435" y="838"/>
                    </a:lnTo>
                    <a:lnTo>
                      <a:pt x="3320" y="690"/>
                    </a:lnTo>
                    <a:lnTo>
                      <a:pt x="3189" y="542"/>
                    </a:lnTo>
                    <a:lnTo>
                      <a:pt x="3057" y="411"/>
                    </a:lnTo>
                    <a:lnTo>
                      <a:pt x="2909" y="312"/>
                    </a:lnTo>
                    <a:lnTo>
                      <a:pt x="2745" y="214"/>
                    </a:lnTo>
                    <a:lnTo>
                      <a:pt x="2581" y="132"/>
                    </a:lnTo>
                    <a:lnTo>
                      <a:pt x="2400" y="82"/>
                    </a:lnTo>
                    <a:lnTo>
                      <a:pt x="2236" y="33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4"/>
              <p:cNvSpPr/>
              <p:nvPr/>
            </p:nvSpPr>
            <p:spPr>
              <a:xfrm>
                <a:off x="1266575" y="2143775"/>
                <a:ext cx="108075" cy="107675"/>
              </a:xfrm>
              <a:custGeom>
                <a:rect b="b" l="l" r="r" t="t"/>
                <a:pathLst>
                  <a:path extrusionOk="0" h="4307" w="4323">
                    <a:moveTo>
                      <a:pt x="1956" y="1"/>
                    </a:moveTo>
                    <a:lnTo>
                      <a:pt x="1743" y="33"/>
                    </a:lnTo>
                    <a:lnTo>
                      <a:pt x="1545" y="83"/>
                    </a:lnTo>
                    <a:lnTo>
                      <a:pt x="1348" y="148"/>
                    </a:lnTo>
                    <a:lnTo>
                      <a:pt x="1151" y="247"/>
                    </a:lnTo>
                    <a:lnTo>
                      <a:pt x="970" y="346"/>
                    </a:lnTo>
                    <a:lnTo>
                      <a:pt x="806" y="477"/>
                    </a:lnTo>
                    <a:lnTo>
                      <a:pt x="641" y="625"/>
                    </a:lnTo>
                    <a:lnTo>
                      <a:pt x="493" y="789"/>
                    </a:lnTo>
                    <a:lnTo>
                      <a:pt x="362" y="954"/>
                    </a:lnTo>
                    <a:lnTo>
                      <a:pt x="247" y="1151"/>
                    </a:lnTo>
                    <a:lnTo>
                      <a:pt x="165" y="1332"/>
                    </a:lnTo>
                    <a:lnTo>
                      <a:pt x="99" y="1529"/>
                    </a:lnTo>
                    <a:lnTo>
                      <a:pt x="50" y="1743"/>
                    </a:lnTo>
                    <a:lnTo>
                      <a:pt x="17" y="1940"/>
                    </a:lnTo>
                    <a:lnTo>
                      <a:pt x="0" y="2154"/>
                    </a:lnTo>
                    <a:lnTo>
                      <a:pt x="17" y="2351"/>
                    </a:lnTo>
                    <a:lnTo>
                      <a:pt x="50" y="2564"/>
                    </a:lnTo>
                    <a:lnTo>
                      <a:pt x="99" y="2762"/>
                    </a:lnTo>
                    <a:lnTo>
                      <a:pt x="165" y="2959"/>
                    </a:lnTo>
                    <a:lnTo>
                      <a:pt x="247" y="3156"/>
                    </a:lnTo>
                    <a:lnTo>
                      <a:pt x="362" y="3337"/>
                    </a:lnTo>
                    <a:lnTo>
                      <a:pt x="493" y="3501"/>
                    </a:lnTo>
                    <a:lnTo>
                      <a:pt x="641" y="3666"/>
                    </a:lnTo>
                    <a:lnTo>
                      <a:pt x="806" y="3814"/>
                    </a:lnTo>
                    <a:lnTo>
                      <a:pt x="970" y="3945"/>
                    </a:lnTo>
                    <a:lnTo>
                      <a:pt x="1167" y="4060"/>
                    </a:lnTo>
                    <a:lnTo>
                      <a:pt x="1348" y="4142"/>
                    </a:lnTo>
                    <a:lnTo>
                      <a:pt x="1545" y="4208"/>
                    </a:lnTo>
                    <a:lnTo>
                      <a:pt x="1743" y="4257"/>
                    </a:lnTo>
                    <a:lnTo>
                      <a:pt x="1956" y="4290"/>
                    </a:lnTo>
                    <a:lnTo>
                      <a:pt x="2153" y="4307"/>
                    </a:lnTo>
                    <a:lnTo>
                      <a:pt x="2367" y="4290"/>
                    </a:lnTo>
                    <a:lnTo>
                      <a:pt x="2564" y="4257"/>
                    </a:lnTo>
                    <a:lnTo>
                      <a:pt x="2778" y="4208"/>
                    </a:lnTo>
                    <a:lnTo>
                      <a:pt x="2975" y="4142"/>
                    </a:lnTo>
                    <a:lnTo>
                      <a:pt x="3156" y="4060"/>
                    </a:lnTo>
                    <a:lnTo>
                      <a:pt x="3353" y="3945"/>
                    </a:lnTo>
                    <a:lnTo>
                      <a:pt x="3518" y="3814"/>
                    </a:lnTo>
                    <a:lnTo>
                      <a:pt x="3682" y="3666"/>
                    </a:lnTo>
                    <a:lnTo>
                      <a:pt x="3830" y="3501"/>
                    </a:lnTo>
                    <a:lnTo>
                      <a:pt x="3961" y="3337"/>
                    </a:lnTo>
                    <a:lnTo>
                      <a:pt x="4076" y="3156"/>
                    </a:lnTo>
                    <a:lnTo>
                      <a:pt x="4159" y="2959"/>
                    </a:lnTo>
                    <a:lnTo>
                      <a:pt x="4224" y="2762"/>
                    </a:lnTo>
                    <a:lnTo>
                      <a:pt x="4274" y="2564"/>
                    </a:lnTo>
                    <a:lnTo>
                      <a:pt x="4307" y="2351"/>
                    </a:lnTo>
                    <a:lnTo>
                      <a:pt x="4323" y="2154"/>
                    </a:lnTo>
                    <a:lnTo>
                      <a:pt x="4307" y="1940"/>
                    </a:lnTo>
                    <a:lnTo>
                      <a:pt x="4274" y="1743"/>
                    </a:lnTo>
                    <a:lnTo>
                      <a:pt x="4224" y="1529"/>
                    </a:lnTo>
                    <a:lnTo>
                      <a:pt x="4159" y="1332"/>
                    </a:lnTo>
                    <a:lnTo>
                      <a:pt x="4076" y="1151"/>
                    </a:lnTo>
                    <a:lnTo>
                      <a:pt x="3961" y="970"/>
                    </a:lnTo>
                    <a:lnTo>
                      <a:pt x="3830" y="789"/>
                    </a:lnTo>
                    <a:lnTo>
                      <a:pt x="3682" y="625"/>
                    </a:lnTo>
                    <a:lnTo>
                      <a:pt x="3518" y="477"/>
                    </a:lnTo>
                    <a:lnTo>
                      <a:pt x="3353" y="346"/>
                    </a:lnTo>
                    <a:lnTo>
                      <a:pt x="3156" y="247"/>
                    </a:lnTo>
                    <a:lnTo>
                      <a:pt x="2975" y="148"/>
                    </a:lnTo>
                    <a:lnTo>
                      <a:pt x="2778" y="83"/>
                    </a:lnTo>
                    <a:lnTo>
                      <a:pt x="2564" y="33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4"/>
              <p:cNvSpPr/>
              <p:nvPr/>
            </p:nvSpPr>
            <p:spPr>
              <a:xfrm>
                <a:off x="1337650" y="2214450"/>
                <a:ext cx="120425" cy="120425"/>
              </a:xfrm>
              <a:custGeom>
                <a:rect b="b" l="l" r="r" t="t"/>
                <a:pathLst>
                  <a:path extrusionOk="0" h="4817" w="4817">
                    <a:moveTo>
                      <a:pt x="2400" y="0"/>
                    </a:moveTo>
                    <a:lnTo>
                      <a:pt x="2170" y="17"/>
                    </a:lnTo>
                    <a:lnTo>
                      <a:pt x="1940" y="50"/>
                    </a:lnTo>
                    <a:lnTo>
                      <a:pt x="1727" y="99"/>
                    </a:lnTo>
                    <a:lnTo>
                      <a:pt x="1496" y="181"/>
                    </a:lnTo>
                    <a:lnTo>
                      <a:pt x="1283" y="280"/>
                    </a:lnTo>
                    <a:lnTo>
                      <a:pt x="1086" y="395"/>
                    </a:lnTo>
                    <a:lnTo>
                      <a:pt x="888" y="543"/>
                    </a:lnTo>
                    <a:lnTo>
                      <a:pt x="708" y="707"/>
                    </a:lnTo>
                    <a:lnTo>
                      <a:pt x="543" y="888"/>
                    </a:lnTo>
                    <a:lnTo>
                      <a:pt x="395" y="1085"/>
                    </a:lnTo>
                    <a:lnTo>
                      <a:pt x="264" y="1282"/>
                    </a:lnTo>
                    <a:lnTo>
                      <a:pt x="165" y="1496"/>
                    </a:lnTo>
                    <a:lnTo>
                      <a:pt x="99" y="1726"/>
                    </a:lnTo>
                    <a:lnTo>
                      <a:pt x="34" y="1940"/>
                    </a:lnTo>
                    <a:lnTo>
                      <a:pt x="1" y="2170"/>
                    </a:lnTo>
                    <a:lnTo>
                      <a:pt x="1" y="2400"/>
                    </a:lnTo>
                    <a:lnTo>
                      <a:pt x="1" y="2630"/>
                    </a:lnTo>
                    <a:lnTo>
                      <a:pt x="34" y="2860"/>
                    </a:lnTo>
                    <a:lnTo>
                      <a:pt x="99" y="3090"/>
                    </a:lnTo>
                    <a:lnTo>
                      <a:pt x="165" y="3304"/>
                    </a:lnTo>
                    <a:lnTo>
                      <a:pt x="264" y="3518"/>
                    </a:lnTo>
                    <a:lnTo>
                      <a:pt x="395" y="3731"/>
                    </a:lnTo>
                    <a:lnTo>
                      <a:pt x="543" y="3929"/>
                    </a:lnTo>
                    <a:lnTo>
                      <a:pt x="708" y="4109"/>
                    </a:lnTo>
                    <a:lnTo>
                      <a:pt x="888" y="4274"/>
                    </a:lnTo>
                    <a:lnTo>
                      <a:pt x="1086" y="4422"/>
                    </a:lnTo>
                    <a:lnTo>
                      <a:pt x="1283" y="4537"/>
                    </a:lnTo>
                    <a:lnTo>
                      <a:pt x="1496" y="4635"/>
                    </a:lnTo>
                    <a:lnTo>
                      <a:pt x="1727" y="4717"/>
                    </a:lnTo>
                    <a:lnTo>
                      <a:pt x="1940" y="4767"/>
                    </a:lnTo>
                    <a:lnTo>
                      <a:pt x="2170" y="4800"/>
                    </a:lnTo>
                    <a:lnTo>
                      <a:pt x="2400" y="4816"/>
                    </a:lnTo>
                    <a:lnTo>
                      <a:pt x="2630" y="4800"/>
                    </a:lnTo>
                    <a:lnTo>
                      <a:pt x="2861" y="4767"/>
                    </a:lnTo>
                    <a:lnTo>
                      <a:pt x="3091" y="4717"/>
                    </a:lnTo>
                    <a:lnTo>
                      <a:pt x="3304" y="4635"/>
                    </a:lnTo>
                    <a:lnTo>
                      <a:pt x="3518" y="4537"/>
                    </a:lnTo>
                    <a:lnTo>
                      <a:pt x="3732" y="4422"/>
                    </a:lnTo>
                    <a:lnTo>
                      <a:pt x="3929" y="4274"/>
                    </a:lnTo>
                    <a:lnTo>
                      <a:pt x="4110" y="4109"/>
                    </a:lnTo>
                    <a:lnTo>
                      <a:pt x="4274" y="3929"/>
                    </a:lnTo>
                    <a:lnTo>
                      <a:pt x="4422" y="3731"/>
                    </a:lnTo>
                    <a:lnTo>
                      <a:pt x="4537" y="3534"/>
                    </a:lnTo>
                    <a:lnTo>
                      <a:pt x="4636" y="3320"/>
                    </a:lnTo>
                    <a:lnTo>
                      <a:pt x="4718" y="3090"/>
                    </a:lnTo>
                    <a:lnTo>
                      <a:pt x="4767" y="2860"/>
                    </a:lnTo>
                    <a:lnTo>
                      <a:pt x="4800" y="2630"/>
                    </a:lnTo>
                    <a:lnTo>
                      <a:pt x="4816" y="2400"/>
                    </a:lnTo>
                    <a:lnTo>
                      <a:pt x="4800" y="2170"/>
                    </a:lnTo>
                    <a:lnTo>
                      <a:pt x="4767" y="1940"/>
                    </a:lnTo>
                    <a:lnTo>
                      <a:pt x="4718" y="1726"/>
                    </a:lnTo>
                    <a:lnTo>
                      <a:pt x="4636" y="1496"/>
                    </a:lnTo>
                    <a:lnTo>
                      <a:pt x="4537" y="1282"/>
                    </a:lnTo>
                    <a:lnTo>
                      <a:pt x="4422" y="1085"/>
                    </a:lnTo>
                    <a:lnTo>
                      <a:pt x="4274" y="888"/>
                    </a:lnTo>
                    <a:lnTo>
                      <a:pt x="4110" y="707"/>
                    </a:lnTo>
                    <a:lnTo>
                      <a:pt x="3929" y="543"/>
                    </a:lnTo>
                    <a:lnTo>
                      <a:pt x="3732" y="395"/>
                    </a:lnTo>
                    <a:lnTo>
                      <a:pt x="3518" y="280"/>
                    </a:lnTo>
                    <a:lnTo>
                      <a:pt x="3304" y="181"/>
                    </a:lnTo>
                    <a:lnTo>
                      <a:pt x="3091" y="99"/>
                    </a:lnTo>
                    <a:lnTo>
                      <a:pt x="2861" y="50"/>
                    </a:lnTo>
                    <a:lnTo>
                      <a:pt x="2630" y="17"/>
                    </a:lnTo>
                    <a:lnTo>
                      <a:pt x="24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4"/>
              <p:cNvSpPr/>
              <p:nvPr/>
            </p:nvSpPr>
            <p:spPr>
              <a:xfrm>
                <a:off x="1410375" y="2287175"/>
                <a:ext cx="129050" cy="129050"/>
              </a:xfrm>
              <a:custGeom>
                <a:rect b="b" l="l" r="r" t="t"/>
                <a:pathLst>
                  <a:path extrusionOk="0" h="5162" w="5162">
                    <a:moveTo>
                      <a:pt x="2581" y="1"/>
                    </a:moveTo>
                    <a:lnTo>
                      <a:pt x="2335" y="17"/>
                    </a:lnTo>
                    <a:lnTo>
                      <a:pt x="2088" y="50"/>
                    </a:lnTo>
                    <a:lnTo>
                      <a:pt x="1842" y="116"/>
                    </a:lnTo>
                    <a:lnTo>
                      <a:pt x="1612" y="198"/>
                    </a:lnTo>
                    <a:lnTo>
                      <a:pt x="1381" y="296"/>
                    </a:lnTo>
                    <a:lnTo>
                      <a:pt x="1168" y="428"/>
                    </a:lnTo>
                    <a:lnTo>
                      <a:pt x="954" y="576"/>
                    </a:lnTo>
                    <a:lnTo>
                      <a:pt x="757" y="757"/>
                    </a:lnTo>
                    <a:lnTo>
                      <a:pt x="576" y="954"/>
                    </a:lnTo>
                    <a:lnTo>
                      <a:pt x="428" y="1167"/>
                    </a:lnTo>
                    <a:lnTo>
                      <a:pt x="297" y="1381"/>
                    </a:lnTo>
                    <a:lnTo>
                      <a:pt x="198" y="1611"/>
                    </a:lnTo>
                    <a:lnTo>
                      <a:pt x="116" y="1841"/>
                    </a:lnTo>
                    <a:lnTo>
                      <a:pt x="50" y="2088"/>
                    </a:lnTo>
                    <a:lnTo>
                      <a:pt x="17" y="2334"/>
                    </a:lnTo>
                    <a:lnTo>
                      <a:pt x="1" y="2581"/>
                    </a:lnTo>
                    <a:lnTo>
                      <a:pt x="17" y="2827"/>
                    </a:lnTo>
                    <a:lnTo>
                      <a:pt x="50" y="3074"/>
                    </a:lnTo>
                    <a:lnTo>
                      <a:pt x="116" y="3320"/>
                    </a:lnTo>
                    <a:lnTo>
                      <a:pt x="198" y="3551"/>
                    </a:lnTo>
                    <a:lnTo>
                      <a:pt x="297" y="3781"/>
                    </a:lnTo>
                    <a:lnTo>
                      <a:pt x="428" y="3994"/>
                    </a:lnTo>
                    <a:lnTo>
                      <a:pt x="576" y="4208"/>
                    </a:lnTo>
                    <a:lnTo>
                      <a:pt x="757" y="4405"/>
                    </a:lnTo>
                    <a:lnTo>
                      <a:pt x="954" y="4586"/>
                    </a:lnTo>
                    <a:lnTo>
                      <a:pt x="1168" y="4734"/>
                    </a:lnTo>
                    <a:lnTo>
                      <a:pt x="1381" y="4865"/>
                    </a:lnTo>
                    <a:lnTo>
                      <a:pt x="1612" y="4964"/>
                    </a:lnTo>
                    <a:lnTo>
                      <a:pt x="1842" y="5046"/>
                    </a:lnTo>
                    <a:lnTo>
                      <a:pt x="2088" y="5112"/>
                    </a:lnTo>
                    <a:lnTo>
                      <a:pt x="2335" y="5145"/>
                    </a:lnTo>
                    <a:lnTo>
                      <a:pt x="2581" y="5161"/>
                    </a:lnTo>
                    <a:lnTo>
                      <a:pt x="2828" y="5145"/>
                    </a:lnTo>
                    <a:lnTo>
                      <a:pt x="3074" y="5112"/>
                    </a:lnTo>
                    <a:lnTo>
                      <a:pt x="3321" y="5046"/>
                    </a:lnTo>
                    <a:lnTo>
                      <a:pt x="3551" y="4964"/>
                    </a:lnTo>
                    <a:lnTo>
                      <a:pt x="3781" y="4865"/>
                    </a:lnTo>
                    <a:lnTo>
                      <a:pt x="3995" y="4734"/>
                    </a:lnTo>
                    <a:lnTo>
                      <a:pt x="4208" y="4586"/>
                    </a:lnTo>
                    <a:lnTo>
                      <a:pt x="4406" y="4405"/>
                    </a:lnTo>
                    <a:lnTo>
                      <a:pt x="4586" y="4208"/>
                    </a:lnTo>
                    <a:lnTo>
                      <a:pt x="4734" y="3994"/>
                    </a:lnTo>
                    <a:lnTo>
                      <a:pt x="4866" y="3781"/>
                    </a:lnTo>
                    <a:lnTo>
                      <a:pt x="4964" y="3551"/>
                    </a:lnTo>
                    <a:lnTo>
                      <a:pt x="5047" y="3320"/>
                    </a:lnTo>
                    <a:lnTo>
                      <a:pt x="5112" y="3074"/>
                    </a:lnTo>
                    <a:lnTo>
                      <a:pt x="5145" y="2827"/>
                    </a:lnTo>
                    <a:lnTo>
                      <a:pt x="5162" y="2581"/>
                    </a:lnTo>
                    <a:lnTo>
                      <a:pt x="5145" y="2334"/>
                    </a:lnTo>
                    <a:lnTo>
                      <a:pt x="5112" y="2088"/>
                    </a:lnTo>
                    <a:lnTo>
                      <a:pt x="5047" y="1841"/>
                    </a:lnTo>
                    <a:lnTo>
                      <a:pt x="4964" y="1611"/>
                    </a:lnTo>
                    <a:lnTo>
                      <a:pt x="4866" y="1381"/>
                    </a:lnTo>
                    <a:lnTo>
                      <a:pt x="4734" y="1167"/>
                    </a:lnTo>
                    <a:lnTo>
                      <a:pt x="4586" y="954"/>
                    </a:lnTo>
                    <a:lnTo>
                      <a:pt x="4406" y="757"/>
                    </a:lnTo>
                    <a:lnTo>
                      <a:pt x="4208" y="576"/>
                    </a:lnTo>
                    <a:lnTo>
                      <a:pt x="3995" y="428"/>
                    </a:lnTo>
                    <a:lnTo>
                      <a:pt x="3781" y="296"/>
                    </a:lnTo>
                    <a:lnTo>
                      <a:pt x="3551" y="198"/>
                    </a:lnTo>
                    <a:lnTo>
                      <a:pt x="3321" y="116"/>
                    </a:lnTo>
                    <a:lnTo>
                      <a:pt x="3074" y="50"/>
                    </a:lnTo>
                    <a:lnTo>
                      <a:pt x="2828" y="17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4"/>
              <p:cNvSpPr/>
              <p:nvPr/>
            </p:nvSpPr>
            <p:spPr>
              <a:xfrm>
                <a:off x="1485575" y="2362775"/>
                <a:ext cx="132750" cy="132325"/>
              </a:xfrm>
              <a:custGeom>
                <a:rect b="b" l="l" r="r" t="t"/>
                <a:pathLst>
                  <a:path extrusionOk="0" h="5293" w="5310">
                    <a:moveTo>
                      <a:pt x="2400" y="1"/>
                    </a:moveTo>
                    <a:lnTo>
                      <a:pt x="2154" y="50"/>
                    </a:lnTo>
                    <a:lnTo>
                      <a:pt x="1907" y="99"/>
                    </a:lnTo>
                    <a:lnTo>
                      <a:pt x="1661" y="181"/>
                    </a:lnTo>
                    <a:lnTo>
                      <a:pt x="1430" y="296"/>
                    </a:lnTo>
                    <a:lnTo>
                      <a:pt x="1200" y="428"/>
                    </a:lnTo>
                    <a:lnTo>
                      <a:pt x="987" y="592"/>
                    </a:lnTo>
                    <a:lnTo>
                      <a:pt x="790" y="773"/>
                    </a:lnTo>
                    <a:lnTo>
                      <a:pt x="609" y="970"/>
                    </a:lnTo>
                    <a:lnTo>
                      <a:pt x="444" y="1184"/>
                    </a:lnTo>
                    <a:lnTo>
                      <a:pt x="313" y="1414"/>
                    </a:lnTo>
                    <a:lnTo>
                      <a:pt x="198" y="1644"/>
                    </a:lnTo>
                    <a:lnTo>
                      <a:pt x="116" y="1891"/>
                    </a:lnTo>
                    <a:lnTo>
                      <a:pt x="50" y="2137"/>
                    </a:lnTo>
                    <a:lnTo>
                      <a:pt x="17" y="2384"/>
                    </a:lnTo>
                    <a:lnTo>
                      <a:pt x="1" y="2647"/>
                    </a:lnTo>
                    <a:lnTo>
                      <a:pt x="17" y="2893"/>
                    </a:lnTo>
                    <a:lnTo>
                      <a:pt x="50" y="3156"/>
                    </a:lnTo>
                    <a:lnTo>
                      <a:pt x="116" y="3403"/>
                    </a:lnTo>
                    <a:lnTo>
                      <a:pt x="198" y="3633"/>
                    </a:lnTo>
                    <a:lnTo>
                      <a:pt x="313" y="3879"/>
                    </a:lnTo>
                    <a:lnTo>
                      <a:pt x="444" y="4093"/>
                    </a:lnTo>
                    <a:lnTo>
                      <a:pt x="609" y="4323"/>
                    </a:lnTo>
                    <a:lnTo>
                      <a:pt x="790" y="4520"/>
                    </a:lnTo>
                    <a:lnTo>
                      <a:pt x="987" y="4701"/>
                    </a:lnTo>
                    <a:lnTo>
                      <a:pt x="1200" y="4849"/>
                    </a:lnTo>
                    <a:lnTo>
                      <a:pt x="1430" y="4997"/>
                    </a:lnTo>
                    <a:lnTo>
                      <a:pt x="1661" y="5096"/>
                    </a:lnTo>
                    <a:lnTo>
                      <a:pt x="1907" y="5178"/>
                    </a:lnTo>
                    <a:lnTo>
                      <a:pt x="2154" y="5244"/>
                    </a:lnTo>
                    <a:lnTo>
                      <a:pt x="2400" y="5276"/>
                    </a:lnTo>
                    <a:lnTo>
                      <a:pt x="2663" y="5293"/>
                    </a:lnTo>
                    <a:lnTo>
                      <a:pt x="2910" y="5276"/>
                    </a:lnTo>
                    <a:lnTo>
                      <a:pt x="3156" y="5244"/>
                    </a:lnTo>
                    <a:lnTo>
                      <a:pt x="3419" y="5178"/>
                    </a:lnTo>
                    <a:lnTo>
                      <a:pt x="3649" y="5096"/>
                    </a:lnTo>
                    <a:lnTo>
                      <a:pt x="3896" y="4997"/>
                    </a:lnTo>
                    <a:lnTo>
                      <a:pt x="4110" y="4849"/>
                    </a:lnTo>
                    <a:lnTo>
                      <a:pt x="4323" y="4701"/>
                    </a:lnTo>
                    <a:lnTo>
                      <a:pt x="4537" y="4520"/>
                    </a:lnTo>
                    <a:lnTo>
                      <a:pt x="4718" y="4323"/>
                    </a:lnTo>
                    <a:lnTo>
                      <a:pt x="4866" y="4110"/>
                    </a:lnTo>
                    <a:lnTo>
                      <a:pt x="4997" y="3879"/>
                    </a:lnTo>
                    <a:lnTo>
                      <a:pt x="5112" y="3649"/>
                    </a:lnTo>
                    <a:lnTo>
                      <a:pt x="5194" y="3403"/>
                    </a:lnTo>
                    <a:lnTo>
                      <a:pt x="5260" y="3156"/>
                    </a:lnTo>
                    <a:lnTo>
                      <a:pt x="5293" y="2893"/>
                    </a:lnTo>
                    <a:lnTo>
                      <a:pt x="5309" y="2647"/>
                    </a:lnTo>
                    <a:lnTo>
                      <a:pt x="5293" y="2384"/>
                    </a:lnTo>
                    <a:lnTo>
                      <a:pt x="5260" y="2137"/>
                    </a:lnTo>
                    <a:lnTo>
                      <a:pt x="5194" y="1891"/>
                    </a:lnTo>
                    <a:lnTo>
                      <a:pt x="5112" y="1644"/>
                    </a:lnTo>
                    <a:lnTo>
                      <a:pt x="4997" y="1414"/>
                    </a:lnTo>
                    <a:lnTo>
                      <a:pt x="4866" y="1184"/>
                    </a:lnTo>
                    <a:lnTo>
                      <a:pt x="4718" y="970"/>
                    </a:lnTo>
                    <a:lnTo>
                      <a:pt x="4537" y="773"/>
                    </a:lnTo>
                    <a:lnTo>
                      <a:pt x="4323" y="592"/>
                    </a:lnTo>
                    <a:lnTo>
                      <a:pt x="4110" y="428"/>
                    </a:lnTo>
                    <a:lnTo>
                      <a:pt x="3896" y="296"/>
                    </a:lnTo>
                    <a:lnTo>
                      <a:pt x="3649" y="181"/>
                    </a:lnTo>
                    <a:lnTo>
                      <a:pt x="3419" y="99"/>
                    </a:lnTo>
                    <a:lnTo>
                      <a:pt x="3156" y="50"/>
                    </a:lnTo>
                    <a:lnTo>
                      <a:pt x="291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4"/>
              <p:cNvSpPr/>
              <p:nvPr/>
            </p:nvSpPr>
            <p:spPr>
              <a:xfrm>
                <a:off x="1563650" y="2440850"/>
                <a:ext cx="130675" cy="130675"/>
              </a:xfrm>
              <a:custGeom>
                <a:rect b="b" l="l" r="r" t="t"/>
                <a:pathLst>
                  <a:path extrusionOk="0" h="5227" w="5227">
                    <a:moveTo>
                      <a:pt x="2367" y="0"/>
                    </a:moveTo>
                    <a:lnTo>
                      <a:pt x="2121" y="33"/>
                    </a:lnTo>
                    <a:lnTo>
                      <a:pt x="1874" y="99"/>
                    </a:lnTo>
                    <a:lnTo>
                      <a:pt x="1644" y="181"/>
                    </a:lnTo>
                    <a:lnTo>
                      <a:pt x="1397" y="296"/>
                    </a:lnTo>
                    <a:lnTo>
                      <a:pt x="1184" y="428"/>
                    </a:lnTo>
                    <a:lnTo>
                      <a:pt x="970" y="576"/>
                    </a:lnTo>
                    <a:lnTo>
                      <a:pt x="773" y="756"/>
                    </a:lnTo>
                    <a:lnTo>
                      <a:pt x="592" y="954"/>
                    </a:lnTo>
                    <a:lnTo>
                      <a:pt x="444" y="1167"/>
                    </a:lnTo>
                    <a:lnTo>
                      <a:pt x="313" y="1397"/>
                    </a:lnTo>
                    <a:lnTo>
                      <a:pt x="198" y="1628"/>
                    </a:lnTo>
                    <a:lnTo>
                      <a:pt x="115" y="1858"/>
                    </a:lnTo>
                    <a:lnTo>
                      <a:pt x="50" y="2104"/>
                    </a:lnTo>
                    <a:lnTo>
                      <a:pt x="17" y="2351"/>
                    </a:lnTo>
                    <a:lnTo>
                      <a:pt x="0" y="2614"/>
                    </a:lnTo>
                    <a:lnTo>
                      <a:pt x="17" y="2860"/>
                    </a:lnTo>
                    <a:lnTo>
                      <a:pt x="50" y="3107"/>
                    </a:lnTo>
                    <a:lnTo>
                      <a:pt x="115" y="3353"/>
                    </a:lnTo>
                    <a:lnTo>
                      <a:pt x="198" y="3583"/>
                    </a:lnTo>
                    <a:lnTo>
                      <a:pt x="313" y="3830"/>
                    </a:lnTo>
                    <a:lnTo>
                      <a:pt x="444" y="4044"/>
                    </a:lnTo>
                    <a:lnTo>
                      <a:pt x="592" y="4257"/>
                    </a:lnTo>
                    <a:lnTo>
                      <a:pt x="773" y="4454"/>
                    </a:lnTo>
                    <a:lnTo>
                      <a:pt x="970" y="4635"/>
                    </a:lnTo>
                    <a:lnTo>
                      <a:pt x="1184" y="4783"/>
                    </a:lnTo>
                    <a:lnTo>
                      <a:pt x="1397" y="4915"/>
                    </a:lnTo>
                    <a:lnTo>
                      <a:pt x="1644" y="5030"/>
                    </a:lnTo>
                    <a:lnTo>
                      <a:pt x="1874" y="5112"/>
                    </a:lnTo>
                    <a:lnTo>
                      <a:pt x="2121" y="5178"/>
                    </a:lnTo>
                    <a:lnTo>
                      <a:pt x="2367" y="5210"/>
                    </a:lnTo>
                    <a:lnTo>
                      <a:pt x="2614" y="5227"/>
                    </a:lnTo>
                    <a:lnTo>
                      <a:pt x="2877" y="5210"/>
                    </a:lnTo>
                    <a:lnTo>
                      <a:pt x="3123" y="5178"/>
                    </a:lnTo>
                    <a:lnTo>
                      <a:pt x="3370" y="5112"/>
                    </a:lnTo>
                    <a:lnTo>
                      <a:pt x="3600" y="5030"/>
                    </a:lnTo>
                    <a:lnTo>
                      <a:pt x="3830" y="4915"/>
                    </a:lnTo>
                    <a:lnTo>
                      <a:pt x="4060" y="4783"/>
                    </a:lnTo>
                    <a:lnTo>
                      <a:pt x="4274" y="4635"/>
                    </a:lnTo>
                    <a:lnTo>
                      <a:pt x="4471" y="4454"/>
                    </a:lnTo>
                    <a:lnTo>
                      <a:pt x="4652" y="4257"/>
                    </a:lnTo>
                    <a:lnTo>
                      <a:pt x="4800" y="4044"/>
                    </a:lnTo>
                    <a:lnTo>
                      <a:pt x="4931" y="3813"/>
                    </a:lnTo>
                    <a:lnTo>
                      <a:pt x="5046" y="3583"/>
                    </a:lnTo>
                    <a:lnTo>
                      <a:pt x="5128" y="3353"/>
                    </a:lnTo>
                    <a:lnTo>
                      <a:pt x="5178" y="3107"/>
                    </a:lnTo>
                    <a:lnTo>
                      <a:pt x="5227" y="2860"/>
                    </a:lnTo>
                    <a:lnTo>
                      <a:pt x="5227" y="2614"/>
                    </a:lnTo>
                    <a:lnTo>
                      <a:pt x="5227" y="2351"/>
                    </a:lnTo>
                    <a:lnTo>
                      <a:pt x="5194" y="2104"/>
                    </a:lnTo>
                    <a:lnTo>
                      <a:pt x="5128" y="1858"/>
                    </a:lnTo>
                    <a:lnTo>
                      <a:pt x="5046" y="1628"/>
                    </a:lnTo>
                    <a:lnTo>
                      <a:pt x="4931" y="1397"/>
                    </a:lnTo>
                    <a:lnTo>
                      <a:pt x="4800" y="1167"/>
                    </a:lnTo>
                    <a:lnTo>
                      <a:pt x="4652" y="954"/>
                    </a:lnTo>
                    <a:lnTo>
                      <a:pt x="4471" y="756"/>
                    </a:lnTo>
                    <a:lnTo>
                      <a:pt x="4274" y="576"/>
                    </a:lnTo>
                    <a:lnTo>
                      <a:pt x="4060" y="428"/>
                    </a:lnTo>
                    <a:lnTo>
                      <a:pt x="3830" y="296"/>
                    </a:lnTo>
                    <a:lnTo>
                      <a:pt x="3600" y="181"/>
                    </a:lnTo>
                    <a:lnTo>
                      <a:pt x="3370" y="99"/>
                    </a:lnTo>
                    <a:lnTo>
                      <a:pt x="3123" y="33"/>
                    </a:lnTo>
                    <a:lnTo>
                      <a:pt x="287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4"/>
              <p:cNvSpPr/>
              <p:nvPr/>
            </p:nvSpPr>
            <p:spPr>
              <a:xfrm>
                <a:off x="1644600" y="2521375"/>
                <a:ext cx="123275" cy="123300"/>
              </a:xfrm>
              <a:custGeom>
                <a:rect b="b" l="l" r="r" t="t"/>
                <a:pathLst>
                  <a:path extrusionOk="0" h="4932" w="4931">
                    <a:moveTo>
                      <a:pt x="2466" y="1"/>
                    </a:moveTo>
                    <a:lnTo>
                      <a:pt x="2235" y="17"/>
                    </a:lnTo>
                    <a:lnTo>
                      <a:pt x="1989" y="50"/>
                    </a:lnTo>
                    <a:lnTo>
                      <a:pt x="1759" y="99"/>
                    </a:lnTo>
                    <a:lnTo>
                      <a:pt x="1545" y="182"/>
                    </a:lnTo>
                    <a:lnTo>
                      <a:pt x="1315" y="280"/>
                    </a:lnTo>
                    <a:lnTo>
                      <a:pt x="1101" y="412"/>
                    </a:lnTo>
                    <a:lnTo>
                      <a:pt x="904" y="560"/>
                    </a:lnTo>
                    <a:lnTo>
                      <a:pt x="723" y="724"/>
                    </a:lnTo>
                    <a:lnTo>
                      <a:pt x="559" y="905"/>
                    </a:lnTo>
                    <a:lnTo>
                      <a:pt x="411" y="1118"/>
                    </a:lnTo>
                    <a:lnTo>
                      <a:pt x="280" y="1316"/>
                    </a:lnTo>
                    <a:lnTo>
                      <a:pt x="181" y="1546"/>
                    </a:lnTo>
                    <a:lnTo>
                      <a:pt x="99" y="1759"/>
                    </a:lnTo>
                    <a:lnTo>
                      <a:pt x="49" y="2006"/>
                    </a:lnTo>
                    <a:lnTo>
                      <a:pt x="17" y="2236"/>
                    </a:lnTo>
                    <a:lnTo>
                      <a:pt x="0" y="2466"/>
                    </a:lnTo>
                    <a:lnTo>
                      <a:pt x="17" y="2713"/>
                    </a:lnTo>
                    <a:lnTo>
                      <a:pt x="49" y="2943"/>
                    </a:lnTo>
                    <a:lnTo>
                      <a:pt x="99" y="3173"/>
                    </a:lnTo>
                    <a:lnTo>
                      <a:pt x="181" y="3403"/>
                    </a:lnTo>
                    <a:lnTo>
                      <a:pt x="280" y="3617"/>
                    </a:lnTo>
                    <a:lnTo>
                      <a:pt x="411" y="3830"/>
                    </a:lnTo>
                    <a:lnTo>
                      <a:pt x="559" y="4027"/>
                    </a:lnTo>
                    <a:lnTo>
                      <a:pt x="723" y="4208"/>
                    </a:lnTo>
                    <a:lnTo>
                      <a:pt x="904" y="4389"/>
                    </a:lnTo>
                    <a:lnTo>
                      <a:pt x="1101" y="4537"/>
                    </a:lnTo>
                    <a:lnTo>
                      <a:pt x="1315" y="4652"/>
                    </a:lnTo>
                    <a:lnTo>
                      <a:pt x="1545" y="4751"/>
                    </a:lnTo>
                    <a:lnTo>
                      <a:pt x="1759" y="4833"/>
                    </a:lnTo>
                    <a:lnTo>
                      <a:pt x="1989" y="4899"/>
                    </a:lnTo>
                    <a:lnTo>
                      <a:pt x="2235" y="4931"/>
                    </a:lnTo>
                    <a:lnTo>
                      <a:pt x="2712" y="4931"/>
                    </a:lnTo>
                    <a:lnTo>
                      <a:pt x="2942" y="4899"/>
                    </a:lnTo>
                    <a:lnTo>
                      <a:pt x="3172" y="4833"/>
                    </a:lnTo>
                    <a:lnTo>
                      <a:pt x="3402" y="4751"/>
                    </a:lnTo>
                    <a:lnTo>
                      <a:pt x="3616" y="4652"/>
                    </a:lnTo>
                    <a:lnTo>
                      <a:pt x="3830" y="4537"/>
                    </a:lnTo>
                    <a:lnTo>
                      <a:pt x="4027" y="4389"/>
                    </a:lnTo>
                    <a:lnTo>
                      <a:pt x="4208" y="4225"/>
                    </a:lnTo>
                    <a:lnTo>
                      <a:pt x="4389" y="4027"/>
                    </a:lnTo>
                    <a:lnTo>
                      <a:pt x="4536" y="3830"/>
                    </a:lnTo>
                    <a:lnTo>
                      <a:pt x="4651" y="3617"/>
                    </a:lnTo>
                    <a:lnTo>
                      <a:pt x="4750" y="3403"/>
                    </a:lnTo>
                    <a:lnTo>
                      <a:pt x="4832" y="3173"/>
                    </a:lnTo>
                    <a:lnTo>
                      <a:pt x="4898" y="2943"/>
                    </a:lnTo>
                    <a:lnTo>
                      <a:pt x="4931" y="2713"/>
                    </a:lnTo>
                    <a:lnTo>
                      <a:pt x="4931" y="2466"/>
                    </a:lnTo>
                    <a:lnTo>
                      <a:pt x="4931" y="2236"/>
                    </a:lnTo>
                    <a:lnTo>
                      <a:pt x="4898" y="2006"/>
                    </a:lnTo>
                    <a:lnTo>
                      <a:pt x="4832" y="1776"/>
                    </a:lnTo>
                    <a:lnTo>
                      <a:pt x="4750" y="1546"/>
                    </a:lnTo>
                    <a:lnTo>
                      <a:pt x="4651" y="1316"/>
                    </a:lnTo>
                    <a:lnTo>
                      <a:pt x="4536" y="1118"/>
                    </a:lnTo>
                    <a:lnTo>
                      <a:pt x="4389" y="905"/>
                    </a:lnTo>
                    <a:lnTo>
                      <a:pt x="4208" y="724"/>
                    </a:lnTo>
                    <a:lnTo>
                      <a:pt x="4027" y="560"/>
                    </a:lnTo>
                    <a:lnTo>
                      <a:pt x="3830" y="412"/>
                    </a:lnTo>
                    <a:lnTo>
                      <a:pt x="3616" y="280"/>
                    </a:lnTo>
                    <a:lnTo>
                      <a:pt x="3402" y="182"/>
                    </a:lnTo>
                    <a:lnTo>
                      <a:pt x="3172" y="99"/>
                    </a:lnTo>
                    <a:lnTo>
                      <a:pt x="2942" y="50"/>
                    </a:lnTo>
                    <a:lnTo>
                      <a:pt x="2696" y="17"/>
                    </a:lnTo>
                    <a:lnTo>
                      <a:pt x="246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4"/>
              <p:cNvSpPr/>
              <p:nvPr/>
            </p:nvSpPr>
            <p:spPr>
              <a:xfrm>
                <a:off x="1727600" y="2604375"/>
                <a:ext cx="111775" cy="111800"/>
              </a:xfrm>
              <a:custGeom>
                <a:rect b="b" l="l" r="r" t="t"/>
                <a:pathLst>
                  <a:path extrusionOk="0" h="4472" w="4471">
                    <a:moveTo>
                      <a:pt x="2022" y="1"/>
                    </a:moveTo>
                    <a:lnTo>
                      <a:pt x="1808" y="34"/>
                    </a:lnTo>
                    <a:lnTo>
                      <a:pt x="1594" y="83"/>
                    </a:lnTo>
                    <a:lnTo>
                      <a:pt x="1397" y="165"/>
                    </a:lnTo>
                    <a:lnTo>
                      <a:pt x="1184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41" y="658"/>
                    </a:lnTo>
                    <a:lnTo>
                      <a:pt x="493" y="823"/>
                    </a:lnTo>
                    <a:lnTo>
                      <a:pt x="362" y="1003"/>
                    </a:lnTo>
                    <a:lnTo>
                      <a:pt x="247" y="1201"/>
                    </a:lnTo>
                    <a:lnTo>
                      <a:pt x="165" y="1398"/>
                    </a:lnTo>
                    <a:lnTo>
                      <a:pt x="82" y="1595"/>
                    </a:lnTo>
                    <a:lnTo>
                      <a:pt x="33" y="1809"/>
                    </a:lnTo>
                    <a:lnTo>
                      <a:pt x="0" y="2022"/>
                    </a:lnTo>
                    <a:lnTo>
                      <a:pt x="0" y="2236"/>
                    </a:lnTo>
                    <a:lnTo>
                      <a:pt x="0" y="2450"/>
                    </a:lnTo>
                    <a:lnTo>
                      <a:pt x="33" y="2663"/>
                    </a:lnTo>
                    <a:lnTo>
                      <a:pt x="82" y="2877"/>
                    </a:lnTo>
                    <a:lnTo>
                      <a:pt x="165" y="3074"/>
                    </a:lnTo>
                    <a:lnTo>
                      <a:pt x="247" y="3271"/>
                    </a:lnTo>
                    <a:lnTo>
                      <a:pt x="362" y="3469"/>
                    </a:lnTo>
                    <a:lnTo>
                      <a:pt x="493" y="3649"/>
                    </a:lnTo>
                    <a:lnTo>
                      <a:pt x="658" y="3814"/>
                    </a:lnTo>
                    <a:lnTo>
                      <a:pt x="822" y="3978"/>
                    </a:lnTo>
                    <a:lnTo>
                      <a:pt x="1003" y="4110"/>
                    </a:lnTo>
                    <a:lnTo>
                      <a:pt x="1184" y="4225"/>
                    </a:lnTo>
                    <a:lnTo>
                      <a:pt x="1397" y="4307"/>
                    </a:lnTo>
                    <a:lnTo>
                      <a:pt x="1594" y="4389"/>
                    </a:lnTo>
                    <a:lnTo>
                      <a:pt x="1808" y="4438"/>
                    </a:lnTo>
                    <a:lnTo>
                      <a:pt x="2022" y="4471"/>
                    </a:lnTo>
                    <a:lnTo>
                      <a:pt x="2449" y="4471"/>
                    </a:lnTo>
                    <a:lnTo>
                      <a:pt x="2663" y="4438"/>
                    </a:lnTo>
                    <a:lnTo>
                      <a:pt x="2876" y="4389"/>
                    </a:lnTo>
                    <a:lnTo>
                      <a:pt x="3074" y="4307"/>
                    </a:lnTo>
                    <a:lnTo>
                      <a:pt x="3271" y="4225"/>
                    </a:lnTo>
                    <a:lnTo>
                      <a:pt x="3468" y="4110"/>
                    </a:lnTo>
                    <a:lnTo>
                      <a:pt x="3649" y="3978"/>
                    </a:lnTo>
                    <a:lnTo>
                      <a:pt x="3813" y="3814"/>
                    </a:lnTo>
                    <a:lnTo>
                      <a:pt x="3978" y="3649"/>
                    </a:lnTo>
                    <a:lnTo>
                      <a:pt x="4109" y="3469"/>
                    </a:lnTo>
                    <a:lnTo>
                      <a:pt x="4208" y="3271"/>
                    </a:lnTo>
                    <a:lnTo>
                      <a:pt x="4306" y="3074"/>
                    </a:lnTo>
                    <a:lnTo>
                      <a:pt x="4372" y="2877"/>
                    </a:lnTo>
                    <a:lnTo>
                      <a:pt x="4438" y="2663"/>
                    </a:lnTo>
                    <a:lnTo>
                      <a:pt x="4454" y="2450"/>
                    </a:lnTo>
                    <a:lnTo>
                      <a:pt x="4471" y="2236"/>
                    </a:lnTo>
                    <a:lnTo>
                      <a:pt x="4454" y="2022"/>
                    </a:lnTo>
                    <a:lnTo>
                      <a:pt x="4421" y="1809"/>
                    </a:lnTo>
                    <a:lnTo>
                      <a:pt x="4372" y="1595"/>
                    </a:lnTo>
                    <a:lnTo>
                      <a:pt x="4306" y="1398"/>
                    </a:lnTo>
                    <a:lnTo>
                      <a:pt x="4208" y="1201"/>
                    </a:lnTo>
                    <a:lnTo>
                      <a:pt x="4109" y="1003"/>
                    </a:lnTo>
                    <a:lnTo>
                      <a:pt x="3961" y="823"/>
                    </a:lnTo>
                    <a:lnTo>
                      <a:pt x="3813" y="658"/>
                    </a:lnTo>
                    <a:lnTo>
                      <a:pt x="3649" y="494"/>
                    </a:lnTo>
                    <a:lnTo>
                      <a:pt x="3468" y="362"/>
                    </a:lnTo>
                    <a:lnTo>
                      <a:pt x="3271" y="247"/>
                    </a:lnTo>
                    <a:lnTo>
                      <a:pt x="3074" y="165"/>
                    </a:lnTo>
                    <a:lnTo>
                      <a:pt x="2876" y="83"/>
                    </a:lnTo>
                    <a:lnTo>
                      <a:pt x="2663" y="34"/>
                    </a:lnTo>
                    <a:lnTo>
                      <a:pt x="244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4"/>
              <p:cNvSpPr/>
              <p:nvPr/>
            </p:nvSpPr>
            <p:spPr>
              <a:xfrm>
                <a:off x="1811425" y="2688200"/>
                <a:ext cx="98625" cy="98650"/>
              </a:xfrm>
              <a:custGeom>
                <a:rect b="b" l="l" r="r" t="t"/>
                <a:pathLst>
                  <a:path extrusionOk="0" h="3946" w="3945">
                    <a:moveTo>
                      <a:pt x="1775" y="1"/>
                    </a:moveTo>
                    <a:lnTo>
                      <a:pt x="1594" y="33"/>
                    </a:lnTo>
                    <a:lnTo>
                      <a:pt x="1397" y="83"/>
                    </a:lnTo>
                    <a:lnTo>
                      <a:pt x="1216" y="132"/>
                    </a:lnTo>
                    <a:lnTo>
                      <a:pt x="1052" y="214"/>
                    </a:lnTo>
                    <a:lnTo>
                      <a:pt x="871" y="313"/>
                    </a:lnTo>
                    <a:lnTo>
                      <a:pt x="723" y="444"/>
                    </a:lnTo>
                    <a:lnTo>
                      <a:pt x="575" y="576"/>
                    </a:lnTo>
                    <a:lnTo>
                      <a:pt x="427" y="724"/>
                    </a:lnTo>
                    <a:lnTo>
                      <a:pt x="312" y="888"/>
                    </a:lnTo>
                    <a:lnTo>
                      <a:pt x="214" y="1052"/>
                    </a:lnTo>
                    <a:lnTo>
                      <a:pt x="132" y="1233"/>
                    </a:lnTo>
                    <a:lnTo>
                      <a:pt x="66" y="1414"/>
                    </a:lnTo>
                    <a:lnTo>
                      <a:pt x="33" y="1595"/>
                    </a:lnTo>
                    <a:lnTo>
                      <a:pt x="0" y="1776"/>
                    </a:lnTo>
                    <a:lnTo>
                      <a:pt x="0" y="1973"/>
                    </a:lnTo>
                    <a:lnTo>
                      <a:pt x="0" y="2154"/>
                    </a:lnTo>
                    <a:lnTo>
                      <a:pt x="33" y="2351"/>
                    </a:lnTo>
                    <a:lnTo>
                      <a:pt x="66" y="2532"/>
                    </a:lnTo>
                    <a:lnTo>
                      <a:pt x="132" y="2712"/>
                    </a:lnTo>
                    <a:lnTo>
                      <a:pt x="214" y="2877"/>
                    </a:lnTo>
                    <a:lnTo>
                      <a:pt x="312" y="3058"/>
                    </a:lnTo>
                    <a:lnTo>
                      <a:pt x="427" y="3205"/>
                    </a:lnTo>
                    <a:lnTo>
                      <a:pt x="575" y="3370"/>
                    </a:lnTo>
                    <a:lnTo>
                      <a:pt x="723" y="3501"/>
                    </a:lnTo>
                    <a:lnTo>
                      <a:pt x="888" y="3616"/>
                    </a:lnTo>
                    <a:lnTo>
                      <a:pt x="1052" y="3715"/>
                    </a:lnTo>
                    <a:lnTo>
                      <a:pt x="1216" y="3797"/>
                    </a:lnTo>
                    <a:lnTo>
                      <a:pt x="1397" y="3863"/>
                    </a:lnTo>
                    <a:lnTo>
                      <a:pt x="1594" y="3912"/>
                    </a:lnTo>
                    <a:lnTo>
                      <a:pt x="1775" y="3929"/>
                    </a:lnTo>
                    <a:lnTo>
                      <a:pt x="1972" y="3945"/>
                    </a:lnTo>
                    <a:lnTo>
                      <a:pt x="2153" y="3929"/>
                    </a:lnTo>
                    <a:lnTo>
                      <a:pt x="2350" y="3912"/>
                    </a:lnTo>
                    <a:lnTo>
                      <a:pt x="2531" y="3863"/>
                    </a:lnTo>
                    <a:lnTo>
                      <a:pt x="2712" y="3797"/>
                    </a:lnTo>
                    <a:lnTo>
                      <a:pt x="2876" y="3715"/>
                    </a:lnTo>
                    <a:lnTo>
                      <a:pt x="3057" y="3616"/>
                    </a:lnTo>
                    <a:lnTo>
                      <a:pt x="3205" y="3501"/>
                    </a:lnTo>
                    <a:lnTo>
                      <a:pt x="3353" y="3370"/>
                    </a:lnTo>
                    <a:lnTo>
                      <a:pt x="3501" y="3205"/>
                    </a:lnTo>
                    <a:lnTo>
                      <a:pt x="3616" y="3058"/>
                    </a:lnTo>
                    <a:lnTo>
                      <a:pt x="3715" y="2893"/>
                    </a:lnTo>
                    <a:lnTo>
                      <a:pt x="3797" y="2712"/>
                    </a:lnTo>
                    <a:lnTo>
                      <a:pt x="3862" y="2532"/>
                    </a:lnTo>
                    <a:lnTo>
                      <a:pt x="3895" y="2351"/>
                    </a:lnTo>
                    <a:lnTo>
                      <a:pt x="3928" y="2154"/>
                    </a:lnTo>
                    <a:lnTo>
                      <a:pt x="3945" y="1973"/>
                    </a:lnTo>
                    <a:lnTo>
                      <a:pt x="3928" y="1776"/>
                    </a:lnTo>
                    <a:lnTo>
                      <a:pt x="3895" y="1595"/>
                    </a:lnTo>
                    <a:lnTo>
                      <a:pt x="3862" y="1414"/>
                    </a:lnTo>
                    <a:lnTo>
                      <a:pt x="3797" y="1233"/>
                    </a:lnTo>
                    <a:lnTo>
                      <a:pt x="3715" y="1052"/>
                    </a:lnTo>
                    <a:lnTo>
                      <a:pt x="3616" y="888"/>
                    </a:lnTo>
                    <a:lnTo>
                      <a:pt x="3501" y="724"/>
                    </a:lnTo>
                    <a:lnTo>
                      <a:pt x="3353" y="576"/>
                    </a:lnTo>
                    <a:lnTo>
                      <a:pt x="3205" y="444"/>
                    </a:lnTo>
                    <a:lnTo>
                      <a:pt x="3057" y="313"/>
                    </a:lnTo>
                    <a:lnTo>
                      <a:pt x="2876" y="214"/>
                    </a:lnTo>
                    <a:lnTo>
                      <a:pt x="2712" y="132"/>
                    </a:lnTo>
                    <a:lnTo>
                      <a:pt x="2531" y="83"/>
                    </a:lnTo>
                    <a:lnTo>
                      <a:pt x="2334" y="33"/>
                    </a:lnTo>
                    <a:lnTo>
                      <a:pt x="215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4"/>
              <p:cNvSpPr/>
              <p:nvPr/>
            </p:nvSpPr>
            <p:spPr>
              <a:xfrm>
                <a:off x="1896050" y="2773250"/>
                <a:ext cx="83025" cy="82625"/>
              </a:xfrm>
              <a:custGeom>
                <a:rect b="b" l="l" r="r" t="t"/>
                <a:pathLst>
                  <a:path extrusionOk="0" h="3305" w="3321">
                    <a:moveTo>
                      <a:pt x="1513" y="1"/>
                    </a:moveTo>
                    <a:lnTo>
                      <a:pt x="1349" y="17"/>
                    </a:lnTo>
                    <a:lnTo>
                      <a:pt x="1201" y="66"/>
                    </a:lnTo>
                    <a:lnTo>
                      <a:pt x="1036" y="116"/>
                    </a:lnTo>
                    <a:lnTo>
                      <a:pt x="888" y="182"/>
                    </a:lnTo>
                    <a:lnTo>
                      <a:pt x="757" y="264"/>
                    </a:lnTo>
                    <a:lnTo>
                      <a:pt x="625" y="362"/>
                    </a:lnTo>
                    <a:lnTo>
                      <a:pt x="494" y="477"/>
                    </a:lnTo>
                    <a:lnTo>
                      <a:pt x="379" y="609"/>
                    </a:lnTo>
                    <a:lnTo>
                      <a:pt x="280" y="740"/>
                    </a:lnTo>
                    <a:lnTo>
                      <a:pt x="198" y="888"/>
                    </a:lnTo>
                    <a:lnTo>
                      <a:pt x="132" y="1036"/>
                    </a:lnTo>
                    <a:lnTo>
                      <a:pt x="83" y="1184"/>
                    </a:lnTo>
                    <a:lnTo>
                      <a:pt x="34" y="1332"/>
                    </a:lnTo>
                    <a:lnTo>
                      <a:pt x="17" y="1496"/>
                    </a:lnTo>
                    <a:lnTo>
                      <a:pt x="1" y="1644"/>
                    </a:lnTo>
                    <a:lnTo>
                      <a:pt x="17" y="1809"/>
                    </a:lnTo>
                    <a:lnTo>
                      <a:pt x="34" y="1973"/>
                    </a:lnTo>
                    <a:lnTo>
                      <a:pt x="83" y="2121"/>
                    </a:lnTo>
                    <a:lnTo>
                      <a:pt x="132" y="2269"/>
                    </a:lnTo>
                    <a:lnTo>
                      <a:pt x="198" y="2417"/>
                    </a:lnTo>
                    <a:lnTo>
                      <a:pt x="280" y="2565"/>
                    </a:lnTo>
                    <a:lnTo>
                      <a:pt x="379" y="2696"/>
                    </a:lnTo>
                    <a:lnTo>
                      <a:pt x="494" y="2828"/>
                    </a:lnTo>
                    <a:lnTo>
                      <a:pt x="625" y="2943"/>
                    </a:lnTo>
                    <a:lnTo>
                      <a:pt x="757" y="3041"/>
                    </a:lnTo>
                    <a:lnTo>
                      <a:pt x="888" y="3123"/>
                    </a:lnTo>
                    <a:lnTo>
                      <a:pt x="1036" y="3189"/>
                    </a:lnTo>
                    <a:lnTo>
                      <a:pt x="1201" y="3239"/>
                    </a:lnTo>
                    <a:lnTo>
                      <a:pt x="1349" y="3271"/>
                    </a:lnTo>
                    <a:lnTo>
                      <a:pt x="1513" y="3304"/>
                    </a:lnTo>
                    <a:lnTo>
                      <a:pt x="1825" y="3304"/>
                    </a:lnTo>
                    <a:lnTo>
                      <a:pt x="1990" y="3271"/>
                    </a:lnTo>
                    <a:lnTo>
                      <a:pt x="2137" y="3239"/>
                    </a:lnTo>
                    <a:lnTo>
                      <a:pt x="2285" y="3189"/>
                    </a:lnTo>
                    <a:lnTo>
                      <a:pt x="2433" y="3123"/>
                    </a:lnTo>
                    <a:lnTo>
                      <a:pt x="2581" y="3041"/>
                    </a:lnTo>
                    <a:lnTo>
                      <a:pt x="2713" y="2943"/>
                    </a:lnTo>
                    <a:lnTo>
                      <a:pt x="2844" y="2828"/>
                    </a:lnTo>
                    <a:lnTo>
                      <a:pt x="2959" y="2696"/>
                    </a:lnTo>
                    <a:lnTo>
                      <a:pt x="3058" y="2565"/>
                    </a:lnTo>
                    <a:lnTo>
                      <a:pt x="3140" y="2417"/>
                    </a:lnTo>
                    <a:lnTo>
                      <a:pt x="3206" y="2269"/>
                    </a:lnTo>
                    <a:lnTo>
                      <a:pt x="3255" y="2121"/>
                    </a:lnTo>
                    <a:lnTo>
                      <a:pt x="3288" y="1973"/>
                    </a:lnTo>
                    <a:lnTo>
                      <a:pt x="3321" y="1809"/>
                    </a:lnTo>
                    <a:lnTo>
                      <a:pt x="3321" y="1644"/>
                    </a:lnTo>
                    <a:lnTo>
                      <a:pt x="3321" y="1496"/>
                    </a:lnTo>
                    <a:lnTo>
                      <a:pt x="3288" y="1332"/>
                    </a:lnTo>
                    <a:lnTo>
                      <a:pt x="3255" y="1184"/>
                    </a:lnTo>
                    <a:lnTo>
                      <a:pt x="3206" y="1020"/>
                    </a:lnTo>
                    <a:lnTo>
                      <a:pt x="3140" y="872"/>
                    </a:lnTo>
                    <a:lnTo>
                      <a:pt x="3058" y="740"/>
                    </a:lnTo>
                    <a:lnTo>
                      <a:pt x="2959" y="609"/>
                    </a:lnTo>
                    <a:lnTo>
                      <a:pt x="2844" y="477"/>
                    </a:lnTo>
                    <a:lnTo>
                      <a:pt x="2713" y="362"/>
                    </a:lnTo>
                    <a:lnTo>
                      <a:pt x="2581" y="264"/>
                    </a:lnTo>
                    <a:lnTo>
                      <a:pt x="2433" y="182"/>
                    </a:lnTo>
                    <a:lnTo>
                      <a:pt x="2285" y="116"/>
                    </a:lnTo>
                    <a:lnTo>
                      <a:pt x="2137" y="66"/>
                    </a:lnTo>
                    <a:lnTo>
                      <a:pt x="1990" y="17"/>
                    </a:lnTo>
                    <a:lnTo>
                      <a:pt x="182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4"/>
              <p:cNvSpPr/>
              <p:nvPr/>
            </p:nvSpPr>
            <p:spPr>
              <a:xfrm>
                <a:off x="1981525" y="2858300"/>
                <a:ext cx="66575" cy="66600"/>
              </a:xfrm>
              <a:custGeom>
                <a:rect b="b" l="l" r="r" t="t"/>
                <a:pathLst>
                  <a:path extrusionOk="0" h="2664" w="2663">
                    <a:moveTo>
                      <a:pt x="1332" y="1"/>
                    </a:moveTo>
                    <a:lnTo>
                      <a:pt x="1200" y="17"/>
                    </a:lnTo>
                    <a:lnTo>
                      <a:pt x="1085" y="34"/>
                    </a:lnTo>
                    <a:lnTo>
                      <a:pt x="954" y="67"/>
                    </a:lnTo>
                    <a:lnTo>
                      <a:pt x="839" y="99"/>
                    </a:lnTo>
                    <a:lnTo>
                      <a:pt x="707" y="149"/>
                    </a:lnTo>
                    <a:lnTo>
                      <a:pt x="592" y="231"/>
                    </a:lnTo>
                    <a:lnTo>
                      <a:pt x="493" y="297"/>
                    </a:lnTo>
                    <a:lnTo>
                      <a:pt x="395" y="395"/>
                    </a:lnTo>
                    <a:lnTo>
                      <a:pt x="296" y="494"/>
                    </a:lnTo>
                    <a:lnTo>
                      <a:pt x="214" y="609"/>
                    </a:lnTo>
                    <a:lnTo>
                      <a:pt x="148" y="724"/>
                    </a:lnTo>
                    <a:lnTo>
                      <a:pt x="99" y="839"/>
                    </a:lnTo>
                    <a:lnTo>
                      <a:pt x="50" y="954"/>
                    </a:lnTo>
                    <a:lnTo>
                      <a:pt x="33" y="1086"/>
                    </a:lnTo>
                    <a:lnTo>
                      <a:pt x="0" y="1201"/>
                    </a:lnTo>
                    <a:lnTo>
                      <a:pt x="0" y="1332"/>
                    </a:lnTo>
                    <a:lnTo>
                      <a:pt x="0" y="1464"/>
                    </a:lnTo>
                    <a:lnTo>
                      <a:pt x="33" y="1595"/>
                    </a:lnTo>
                    <a:lnTo>
                      <a:pt x="50" y="1710"/>
                    </a:lnTo>
                    <a:lnTo>
                      <a:pt x="99" y="1842"/>
                    </a:lnTo>
                    <a:lnTo>
                      <a:pt x="148" y="1957"/>
                    </a:lnTo>
                    <a:lnTo>
                      <a:pt x="214" y="2072"/>
                    </a:lnTo>
                    <a:lnTo>
                      <a:pt x="296" y="2170"/>
                    </a:lnTo>
                    <a:lnTo>
                      <a:pt x="395" y="2269"/>
                    </a:lnTo>
                    <a:lnTo>
                      <a:pt x="493" y="2368"/>
                    </a:lnTo>
                    <a:lnTo>
                      <a:pt x="592" y="2450"/>
                    </a:lnTo>
                    <a:lnTo>
                      <a:pt x="707" y="2516"/>
                    </a:lnTo>
                    <a:lnTo>
                      <a:pt x="839" y="2565"/>
                    </a:lnTo>
                    <a:lnTo>
                      <a:pt x="954" y="2614"/>
                    </a:lnTo>
                    <a:lnTo>
                      <a:pt x="1085" y="2647"/>
                    </a:lnTo>
                    <a:lnTo>
                      <a:pt x="1200" y="2663"/>
                    </a:lnTo>
                    <a:lnTo>
                      <a:pt x="1463" y="2663"/>
                    </a:lnTo>
                    <a:lnTo>
                      <a:pt x="1595" y="2647"/>
                    </a:lnTo>
                    <a:lnTo>
                      <a:pt x="1710" y="2614"/>
                    </a:lnTo>
                    <a:lnTo>
                      <a:pt x="1841" y="2565"/>
                    </a:lnTo>
                    <a:lnTo>
                      <a:pt x="1956" y="2516"/>
                    </a:lnTo>
                    <a:lnTo>
                      <a:pt x="2071" y="2450"/>
                    </a:lnTo>
                    <a:lnTo>
                      <a:pt x="2170" y="2368"/>
                    </a:lnTo>
                    <a:lnTo>
                      <a:pt x="2269" y="2269"/>
                    </a:lnTo>
                    <a:lnTo>
                      <a:pt x="2367" y="2170"/>
                    </a:lnTo>
                    <a:lnTo>
                      <a:pt x="2449" y="2072"/>
                    </a:lnTo>
                    <a:lnTo>
                      <a:pt x="2515" y="1957"/>
                    </a:lnTo>
                    <a:lnTo>
                      <a:pt x="2564" y="1842"/>
                    </a:lnTo>
                    <a:lnTo>
                      <a:pt x="2614" y="1710"/>
                    </a:lnTo>
                    <a:lnTo>
                      <a:pt x="2647" y="1595"/>
                    </a:lnTo>
                    <a:lnTo>
                      <a:pt x="2663" y="1464"/>
                    </a:lnTo>
                    <a:lnTo>
                      <a:pt x="2663" y="1332"/>
                    </a:lnTo>
                    <a:lnTo>
                      <a:pt x="2663" y="1201"/>
                    </a:lnTo>
                    <a:lnTo>
                      <a:pt x="2647" y="1086"/>
                    </a:lnTo>
                    <a:lnTo>
                      <a:pt x="2614" y="954"/>
                    </a:lnTo>
                    <a:lnTo>
                      <a:pt x="2564" y="839"/>
                    </a:lnTo>
                    <a:lnTo>
                      <a:pt x="2515" y="724"/>
                    </a:lnTo>
                    <a:lnTo>
                      <a:pt x="2449" y="609"/>
                    </a:lnTo>
                    <a:lnTo>
                      <a:pt x="2367" y="494"/>
                    </a:lnTo>
                    <a:lnTo>
                      <a:pt x="2269" y="395"/>
                    </a:lnTo>
                    <a:lnTo>
                      <a:pt x="2170" y="297"/>
                    </a:lnTo>
                    <a:lnTo>
                      <a:pt x="2071" y="215"/>
                    </a:lnTo>
                    <a:lnTo>
                      <a:pt x="1956" y="149"/>
                    </a:lnTo>
                    <a:lnTo>
                      <a:pt x="1825" y="99"/>
                    </a:lnTo>
                    <a:lnTo>
                      <a:pt x="1710" y="67"/>
                    </a:lnTo>
                    <a:lnTo>
                      <a:pt x="1578" y="34"/>
                    </a:lnTo>
                    <a:lnTo>
                      <a:pt x="1463" y="17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4"/>
              <p:cNvSpPr/>
              <p:nvPr/>
            </p:nvSpPr>
            <p:spPr>
              <a:xfrm>
                <a:off x="2067000" y="2943775"/>
                <a:ext cx="50150" cy="50150"/>
              </a:xfrm>
              <a:custGeom>
                <a:rect b="b" l="l" r="r" t="t"/>
                <a:pathLst>
                  <a:path extrusionOk="0" h="2006" w="2006">
                    <a:moveTo>
                      <a:pt x="1003" y="0"/>
                    </a:moveTo>
                    <a:lnTo>
                      <a:pt x="805" y="17"/>
                    </a:lnTo>
                    <a:lnTo>
                      <a:pt x="625" y="66"/>
                    </a:lnTo>
                    <a:lnTo>
                      <a:pt x="526" y="116"/>
                    </a:lnTo>
                    <a:lnTo>
                      <a:pt x="444" y="165"/>
                    </a:lnTo>
                    <a:lnTo>
                      <a:pt x="362" y="214"/>
                    </a:lnTo>
                    <a:lnTo>
                      <a:pt x="296" y="296"/>
                    </a:lnTo>
                    <a:lnTo>
                      <a:pt x="214" y="362"/>
                    </a:lnTo>
                    <a:lnTo>
                      <a:pt x="164" y="444"/>
                    </a:lnTo>
                    <a:lnTo>
                      <a:pt x="115" y="526"/>
                    </a:lnTo>
                    <a:lnTo>
                      <a:pt x="66" y="625"/>
                    </a:lnTo>
                    <a:lnTo>
                      <a:pt x="16" y="806"/>
                    </a:lnTo>
                    <a:lnTo>
                      <a:pt x="0" y="1003"/>
                    </a:lnTo>
                    <a:lnTo>
                      <a:pt x="16" y="1200"/>
                    </a:lnTo>
                    <a:lnTo>
                      <a:pt x="66" y="1381"/>
                    </a:lnTo>
                    <a:lnTo>
                      <a:pt x="115" y="1463"/>
                    </a:lnTo>
                    <a:lnTo>
                      <a:pt x="164" y="1545"/>
                    </a:lnTo>
                    <a:lnTo>
                      <a:pt x="214" y="1628"/>
                    </a:lnTo>
                    <a:lnTo>
                      <a:pt x="296" y="1710"/>
                    </a:lnTo>
                    <a:lnTo>
                      <a:pt x="362" y="1775"/>
                    </a:lnTo>
                    <a:lnTo>
                      <a:pt x="444" y="1841"/>
                    </a:lnTo>
                    <a:lnTo>
                      <a:pt x="526" y="1891"/>
                    </a:lnTo>
                    <a:lnTo>
                      <a:pt x="625" y="1940"/>
                    </a:lnTo>
                    <a:lnTo>
                      <a:pt x="805" y="1989"/>
                    </a:lnTo>
                    <a:lnTo>
                      <a:pt x="1003" y="2006"/>
                    </a:lnTo>
                    <a:lnTo>
                      <a:pt x="1183" y="1989"/>
                    </a:lnTo>
                    <a:lnTo>
                      <a:pt x="1381" y="1923"/>
                    </a:lnTo>
                    <a:lnTo>
                      <a:pt x="1463" y="1891"/>
                    </a:lnTo>
                    <a:lnTo>
                      <a:pt x="1545" y="1841"/>
                    </a:lnTo>
                    <a:lnTo>
                      <a:pt x="1627" y="1775"/>
                    </a:lnTo>
                    <a:lnTo>
                      <a:pt x="1709" y="1710"/>
                    </a:lnTo>
                    <a:lnTo>
                      <a:pt x="1775" y="1628"/>
                    </a:lnTo>
                    <a:lnTo>
                      <a:pt x="1841" y="1545"/>
                    </a:lnTo>
                    <a:lnTo>
                      <a:pt x="1890" y="1463"/>
                    </a:lnTo>
                    <a:lnTo>
                      <a:pt x="1923" y="1381"/>
                    </a:lnTo>
                    <a:lnTo>
                      <a:pt x="1989" y="1200"/>
                    </a:lnTo>
                    <a:lnTo>
                      <a:pt x="2005" y="1003"/>
                    </a:lnTo>
                    <a:lnTo>
                      <a:pt x="1989" y="806"/>
                    </a:lnTo>
                    <a:lnTo>
                      <a:pt x="1923" y="625"/>
                    </a:lnTo>
                    <a:lnTo>
                      <a:pt x="1890" y="543"/>
                    </a:lnTo>
                    <a:lnTo>
                      <a:pt x="1841" y="444"/>
                    </a:lnTo>
                    <a:lnTo>
                      <a:pt x="1775" y="362"/>
                    </a:lnTo>
                    <a:lnTo>
                      <a:pt x="1709" y="296"/>
                    </a:lnTo>
                    <a:lnTo>
                      <a:pt x="1627" y="231"/>
                    </a:lnTo>
                    <a:lnTo>
                      <a:pt x="1545" y="165"/>
                    </a:lnTo>
                    <a:lnTo>
                      <a:pt x="1463" y="116"/>
                    </a:lnTo>
                    <a:lnTo>
                      <a:pt x="1381" y="66"/>
                    </a:lnTo>
                    <a:lnTo>
                      <a:pt x="1183" y="17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4"/>
              <p:cNvSpPr/>
              <p:nvPr/>
            </p:nvSpPr>
            <p:spPr>
              <a:xfrm>
                <a:off x="2152875" y="302965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641" y="0"/>
                    </a:moveTo>
                    <a:lnTo>
                      <a:pt x="526" y="17"/>
                    </a:lnTo>
                    <a:lnTo>
                      <a:pt x="411" y="50"/>
                    </a:lnTo>
                    <a:lnTo>
                      <a:pt x="296" y="99"/>
                    </a:lnTo>
                    <a:lnTo>
                      <a:pt x="181" y="181"/>
                    </a:lnTo>
                    <a:lnTo>
                      <a:pt x="99" y="296"/>
                    </a:lnTo>
                    <a:lnTo>
                      <a:pt x="49" y="411"/>
                    </a:lnTo>
                    <a:lnTo>
                      <a:pt x="0" y="526"/>
                    </a:lnTo>
                    <a:lnTo>
                      <a:pt x="0" y="658"/>
                    </a:lnTo>
                    <a:lnTo>
                      <a:pt x="0" y="773"/>
                    </a:lnTo>
                    <a:lnTo>
                      <a:pt x="49" y="904"/>
                    </a:lnTo>
                    <a:lnTo>
                      <a:pt x="99" y="1003"/>
                    </a:lnTo>
                    <a:lnTo>
                      <a:pt x="181" y="1118"/>
                    </a:lnTo>
                    <a:lnTo>
                      <a:pt x="296" y="1200"/>
                    </a:lnTo>
                    <a:lnTo>
                      <a:pt x="395" y="1250"/>
                    </a:lnTo>
                    <a:lnTo>
                      <a:pt x="526" y="1299"/>
                    </a:lnTo>
                    <a:lnTo>
                      <a:pt x="773" y="1299"/>
                    </a:lnTo>
                    <a:lnTo>
                      <a:pt x="888" y="1250"/>
                    </a:lnTo>
                    <a:lnTo>
                      <a:pt x="1003" y="1200"/>
                    </a:lnTo>
                    <a:lnTo>
                      <a:pt x="1118" y="1118"/>
                    </a:lnTo>
                    <a:lnTo>
                      <a:pt x="1200" y="1019"/>
                    </a:lnTo>
                    <a:lnTo>
                      <a:pt x="1249" y="904"/>
                    </a:lnTo>
                    <a:lnTo>
                      <a:pt x="1298" y="773"/>
                    </a:lnTo>
                    <a:lnTo>
                      <a:pt x="1298" y="658"/>
                    </a:lnTo>
                    <a:lnTo>
                      <a:pt x="1282" y="526"/>
                    </a:lnTo>
                    <a:lnTo>
                      <a:pt x="1249" y="411"/>
                    </a:lnTo>
                    <a:lnTo>
                      <a:pt x="1200" y="296"/>
                    </a:lnTo>
                    <a:lnTo>
                      <a:pt x="1118" y="181"/>
                    </a:lnTo>
                    <a:lnTo>
                      <a:pt x="1003" y="99"/>
                    </a:lnTo>
                    <a:lnTo>
                      <a:pt x="888" y="50"/>
                    </a:lnTo>
                    <a:lnTo>
                      <a:pt x="773" y="17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4"/>
              <p:cNvSpPr/>
              <p:nvPr/>
            </p:nvSpPr>
            <p:spPr>
              <a:xfrm>
                <a:off x="2238750" y="3115525"/>
                <a:ext cx="15225" cy="15225"/>
              </a:xfrm>
              <a:custGeom>
                <a:rect b="b" l="l" r="r" t="t"/>
                <a:pathLst>
                  <a:path extrusionOk="0" h="609" w="609">
                    <a:moveTo>
                      <a:pt x="247" y="1"/>
                    </a:moveTo>
                    <a:lnTo>
                      <a:pt x="181" y="17"/>
                    </a:lnTo>
                    <a:lnTo>
                      <a:pt x="132" y="50"/>
                    </a:lnTo>
                    <a:lnTo>
                      <a:pt x="82" y="83"/>
                    </a:lnTo>
                    <a:lnTo>
                      <a:pt x="49" y="132"/>
                    </a:lnTo>
                    <a:lnTo>
                      <a:pt x="17" y="181"/>
                    </a:lnTo>
                    <a:lnTo>
                      <a:pt x="0" y="247"/>
                    </a:lnTo>
                    <a:lnTo>
                      <a:pt x="0" y="296"/>
                    </a:lnTo>
                    <a:lnTo>
                      <a:pt x="0" y="362"/>
                    </a:lnTo>
                    <a:lnTo>
                      <a:pt x="17" y="411"/>
                    </a:lnTo>
                    <a:lnTo>
                      <a:pt x="49" y="461"/>
                    </a:lnTo>
                    <a:lnTo>
                      <a:pt x="82" y="510"/>
                    </a:lnTo>
                    <a:lnTo>
                      <a:pt x="132" y="559"/>
                    </a:lnTo>
                    <a:lnTo>
                      <a:pt x="181" y="576"/>
                    </a:lnTo>
                    <a:lnTo>
                      <a:pt x="247" y="592"/>
                    </a:lnTo>
                    <a:lnTo>
                      <a:pt x="296" y="609"/>
                    </a:lnTo>
                    <a:lnTo>
                      <a:pt x="362" y="592"/>
                    </a:lnTo>
                    <a:lnTo>
                      <a:pt x="411" y="576"/>
                    </a:lnTo>
                    <a:lnTo>
                      <a:pt x="460" y="559"/>
                    </a:lnTo>
                    <a:lnTo>
                      <a:pt x="510" y="510"/>
                    </a:lnTo>
                    <a:lnTo>
                      <a:pt x="559" y="461"/>
                    </a:lnTo>
                    <a:lnTo>
                      <a:pt x="575" y="411"/>
                    </a:lnTo>
                    <a:lnTo>
                      <a:pt x="592" y="362"/>
                    </a:lnTo>
                    <a:lnTo>
                      <a:pt x="608" y="296"/>
                    </a:lnTo>
                    <a:lnTo>
                      <a:pt x="592" y="247"/>
                    </a:lnTo>
                    <a:lnTo>
                      <a:pt x="575" y="181"/>
                    </a:lnTo>
                    <a:lnTo>
                      <a:pt x="559" y="132"/>
                    </a:lnTo>
                    <a:lnTo>
                      <a:pt x="510" y="83"/>
                    </a:lnTo>
                    <a:lnTo>
                      <a:pt x="460" y="50"/>
                    </a:lnTo>
                    <a:lnTo>
                      <a:pt x="411" y="17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4"/>
              <p:cNvSpPr/>
              <p:nvPr/>
            </p:nvSpPr>
            <p:spPr>
              <a:xfrm>
                <a:off x="773500" y="180480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31" y="0"/>
                    </a:moveTo>
                    <a:lnTo>
                      <a:pt x="181" y="17"/>
                    </a:lnTo>
                    <a:lnTo>
                      <a:pt x="132" y="50"/>
                    </a:lnTo>
                    <a:lnTo>
                      <a:pt x="83" y="82"/>
                    </a:lnTo>
                    <a:lnTo>
                      <a:pt x="50" y="132"/>
                    </a:lnTo>
                    <a:lnTo>
                      <a:pt x="34" y="181"/>
                    </a:lnTo>
                    <a:lnTo>
                      <a:pt x="17" y="230"/>
                    </a:lnTo>
                    <a:lnTo>
                      <a:pt x="1" y="280"/>
                    </a:lnTo>
                    <a:lnTo>
                      <a:pt x="17" y="329"/>
                    </a:lnTo>
                    <a:lnTo>
                      <a:pt x="34" y="378"/>
                    </a:lnTo>
                    <a:lnTo>
                      <a:pt x="50" y="428"/>
                    </a:lnTo>
                    <a:lnTo>
                      <a:pt x="83" y="477"/>
                    </a:lnTo>
                    <a:lnTo>
                      <a:pt x="132" y="510"/>
                    </a:lnTo>
                    <a:lnTo>
                      <a:pt x="181" y="543"/>
                    </a:lnTo>
                    <a:lnTo>
                      <a:pt x="231" y="559"/>
                    </a:lnTo>
                    <a:lnTo>
                      <a:pt x="346" y="559"/>
                    </a:lnTo>
                    <a:lnTo>
                      <a:pt x="395" y="543"/>
                    </a:lnTo>
                    <a:lnTo>
                      <a:pt x="444" y="510"/>
                    </a:lnTo>
                    <a:lnTo>
                      <a:pt x="477" y="477"/>
                    </a:lnTo>
                    <a:lnTo>
                      <a:pt x="527" y="428"/>
                    </a:lnTo>
                    <a:lnTo>
                      <a:pt x="543" y="378"/>
                    </a:lnTo>
                    <a:lnTo>
                      <a:pt x="559" y="329"/>
                    </a:lnTo>
                    <a:lnTo>
                      <a:pt x="559" y="280"/>
                    </a:lnTo>
                    <a:lnTo>
                      <a:pt x="559" y="230"/>
                    </a:lnTo>
                    <a:lnTo>
                      <a:pt x="543" y="181"/>
                    </a:lnTo>
                    <a:lnTo>
                      <a:pt x="527" y="132"/>
                    </a:lnTo>
                    <a:lnTo>
                      <a:pt x="477" y="82"/>
                    </a:lnTo>
                    <a:lnTo>
                      <a:pt x="444" y="50"/>
                    </a:lnTo>
                    <a:lnTo>
                      <a:pt x="395" y="17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4"/>
              <p:cNvSpPr/>
              <p:nvPr/>
            </p:nvSpPr>
            <p:spPr>
              <a:xfrm>
                <a:off x="841300" y="1872600"/>
                <a:ext cx="32900" cy="32875"/>
              </a:xfrm>
              <a:custGeom>
                <a:rect b="b" l="l" r="r" t="t"/>
                <a:pathLst>
                  <a:path extrusionOk="0" h="1315" w="1316">
                    <a:moveTo>
                      <a:pt x="658" y="0"/>
                    </a:moveTo>
                    <a:lnTo>
                      <a:pt x="543" y="17"/>
                    </a:lnTo>
                    <a:lnTo>
                      <a:pt x="411" y="49"/>
                    </a:lnTo>
                    <a:lnTo>
                      <a:pt x="296" y="99"/>
                    </a:lnTo>
                    <a:lnTo>
                      <a:pt x="198" y="197"/>
                    </a:lnTo>
                    <a:lnTo>
                      <a:pt x="116" y="296"/>
                    </a:lnTo>
                    <a:lnTo>
                      <a:pt x="50" y="411"/>
                    </a:lnTo>
                    <a:lnTo>
                      <a:pt x="17" y="526"/>
                    </a:lnTo>
                    <a:lnTo>
                      <a:pt x="1" y="658"/>
                    </a:lnTo>
                    <a:lnTo>
                      <a:pt x="17" y="773"/>
                    </a:lnTo>
                    <a:lnTo>
                      <a:pt x="50" y="904"/>
                    </a:lnTo>
                    <a:lnTo>
                      <a:pt x="116" y="1019"/>
                    </a:lnTo>
                    <a:lnTo>
                      <a:pt x="198" y="1118"/>
                    </a:lnTo>
                    <a:lnTo>
                      <a:pt x="296" y="1200"/>
                    </a:lnTo>
                    <a:lnTo>
                      <a:pt x="411" y="1266"/>
                    </a:lnTo>
                    <a:lnTo>
                      <a:pt x="543" y="1298"/>
                    </a:lnTo>
                    <a:lnTo>
                      <a:pt x="658" y="1315"/>
                    </a:lnTo>
                    <a:lnTo>
                      <a:pt x="789" y="1298"/>
                    </a:lnTo>
                    <a:lnTo>
                      <a:pt x="904" y="1266"/>
                    </a:lnTo>
                    <a:lnTo>
                      <a:pt x="1020" y="1200"/>
                    </a:lnTo>
                    <a:lnTo>
                      <a:pt x="1118" y="1118"/>
                    </a:lnTo>
                    <a:lnTo>
                      <a:pt x="1200" y="1019"/>
                    </a:lnTo>
                    <a:lnTo>
                      <a:pt x="1266" y="904"/>
                    </a:lnTo>
                    <a:lnTo>
                      <a:pt x="1299" y="773"/>
                    </a:lnTo>
                    <a:lnTo>
                      <a:pt x="1315" y="658"/>
                    </a:lnTo>
                    <a:lnTo>
                      <a:pt x="1299" y="526"/>
                    </a:lnTo>
                    <a:lnTo>
                      <a:pt x="1266" y="411"/>
                    </a:lnTo>
                    <a:lnTo>
                      <a:pt x="1200" y="296"/>
                    </a:lnTo>
                    <a:lnTo>
                      <a:pt x="1118" y="197"/>
                    </a:lnTo>
                    <a:lnTo>
                      <a:pt x="1020" y="115"/>
                    </a:lnTo>
                    <a:lnTo>
                      <a:pt x="904" y="49"/>
                    </a:lnTo>
                    <a:lnTo>
                      <a:pt x="789" y="17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4"/>
              <p:cNvSpPr/>
              <p:nvPr/>
            </p:nvSpPr>
            <p:spPr>
              <a:xfrm>
                <a:off x="909500" y="1940800"/>
                <a:ext cx="50975" cy="50550"/>
              </a:xfrm>
              <a:custGeom>
                <a:rect b="b" l="l" r="r" t="t"/>
                <a:pathLst>
                  <a:path extrusionOk="0" h="2022" w="2039">
                    <a:moveTo>
                      <a:pt x="1020" y="0"/>
                    </a:moveTo>
                    <a:lnTo>
                      <a:pt x="823" y="17"/>
                    </a:lnTo>
                    <a:lnTo>
                      <a:pt x="642" y="66"/>
                    </a:lnTo>
                    <a:lnTo>
                      <a:pt x="543" y="115"/>
                    </a:lnTo>
                    <a:lnTo>
                      <a:pt x="461" y="165"/>
                    </a:lnTo>
                    <a:lnTo>
                      <a:pt x="379" y="214"/>
                    </a:lnTo>
                    <a:lnTo>
                      <a:pt x="297" y="296"/>
                    </a:lnTo>
                    <a:lnTo>
                      <a:pt x="231" y="362"/>
                    </a:lnTo>
                    <a:lnTo>
                      <a:pt x="165" y="444"/>
                    </a:lnTo>
                    <a:lnTo>
                      <a:pt x="116" y="543"/>
                    </a:lnTo>
                    <a:lnTo>
                      <a:pt x="83" y="625"/>
                    </a:lnTo>
                    <a:lnTo>
                      <a:pt x="17" y="822"/>
                    </a:lnTo>
                    <a:lnTo>
                      <a:pt x="1" y="1003"/>
                    </a:lnTo>
                    <a:lnTo>
                      <a:pt x="17" y="1200"/>
                    </a:lnTo>
                    <a:lnTo>
                      <a:pt x="83" y="1397"/>
                    </a:lnTo>
                    <a:lnTo>
                      <a:pt x="116" y="1480"/>
                    </a:lnTo>
                    <a:lnTo>
                      <a:pt x="165" y="1562"/>
                    </a:lnTo>
                    <a:lnTo>
                      <a:pt x="231" y="1644"/>
                    </a:lnTo>
                    <a:lnTo>
                      <a:pt x="297" y="1726"/>
                    </a:lnTo>
                    <a:lnTo>
                      <a:pt x="379" y="1792"/>
                    </a:lnTo>
                    <a:lnTo>
                      <a:pt x="461" y="1858"/>
                    </a:lnTo>
                    <a:lnTo>
                      <a:pt x="543" y="1907"/>
                    </a:lnTo>
                    <a:lnTo>
                      <a:pt x="642" y="1956"/>
                    </a:lnTo>
                    <a:lnTo>
                      <a:pt x="823" y="2006"/>
                    </a:lnTo>
                    <a:lnTo>
                      <a:pt x="1020" y="2022"/>
                    </a:lnTo>
                    <a:lnTo>
                      <a:pt x="1217" y="2006"/>
                    </a:lnTo>
                    <a:lnTo>
                      <a:pt x="1398" y="1956"/>
                    </a:lnTo>
                    <a:lnTo>
                      <a:pt x="1496" y="1907"/>
                    </a:lnTo>
                    <a:lnTo>
                      <a:pt x="1579" y="1858"/>
                    </a:lnTo>
                    <a:lnTo>
                      <a:pt x="1661" y="1792"/>
                    </a:lnTo>
                    <a:lnTo>
                      <a:pt x="1743" y="1726"/>
                    </a:lnTo>
                    <a:lnTo>
                      <a:pt x="1809" y="1644"/>
                    </a:lnTo>
                    <a:lnTo>
                      <a:pt x="1874" y="1562"/>
                    </a:lnTo>
                    <a:lnTo>
                      <a:pt x="1924" y="1480"/>
                    </a:lnTo>
                    <a:lnTo>
                      <a:pt x="1957" y="1397"/>
                    </a:lnTo>
                    <a:lnTo>
                      <a:pt x="2022" y="1200"/>
                    </a:lnTo>
                    <a:lnTo>
                      <a:pt x="2039" y="1003"/>
                    </a:lnTo>
                    <a:lnTo>
                      <a:pt x="2022" y="822"/>
                    </a:lnTo>
                    <a:lnTo>
                      <a:pt x="1957" y="625"/>
                    </a:lnTo>
                    <a:lnTo>
                      <a:pt x="1924" y="543"/>
                    </a:lnTo>
                    <a:lnTo>
                      <a:pt x="1874" y="444"/>
                    </a:lnTo>
                    <a:lnTo>
                      <a:pt x="1809" y="362"/>
                    </a:lnTo>
                    <a:lnTo>
                      <a:pt x="1743" y="296"/>
                    </a:lnTo>
                    <a:lnTo>
                      <a:pt x="1661" y="230"/>
                    </a:lnTo>
                    <a:lnTo>
                      <a:pt x="1579" y="165"/>
                    </a:lnTo>
                    <a:lnTo>
                      <a:pt x="1496" y="115"/>
                    </a:lnTo>
                    <a:lnTo>
                      <a:pt x="1398" y="66"/>
                    </a:lnTo>
                    <a:lnTo>
                      <a:pt x="1217" y="17"/>
                    </a:lnTo>
                    <a:lnTo>
                      <a:pt x="102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4"/>
              <p:cNvSpPr/>
              <p:nvPr/>
            </p:nvSpPr>
            <p:spPr>
              <a:xfrm>
                <a:off x="977725" y="2009000"/>
                <a:ext cx="68625" cy="68225"/>
              </a:xfrm>
              <a:custGeom>
                <a:rect b="b" l="l" r="r" t="t"/>
                <a:pathLst>
                  <a:path extrusionOk="0" h="2729" w="2745">
                    <a:moveTo>
                      <a:pt x="1249" y="1"/>
                    </a:moveTo>
                    <a:lnTo>
                      <a:pt x="1118" y="34"/>
                    </a:lnTo>
                    <a:lnTo>
                      <a:pt x="986" y="50"/>
                    </a:lnTo>
                    <a:lnTo>
                      <a:pt x="855" y="99"/>
                    </a:lnTo>
                    <a:lnTo>
                      <a:pt x="740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411" y="395"/>
                    </a:lnTo>
                    <a:lnTo>
                      <a:pt x="312" y="510"/>
                    </a:lnTo>
                    <a:lnTo>
                      <a:pt x="230" y="609"/>
                    </a:lnTo>
                    <a:lnTo>
                      <a:pt x="165" y="740"/>
                    </a:lnTo>
                    <a:lnTo>
                      <a:pt x="115" y="855"/>
                    </a:lnTo>
                    <a:lnTo>
                      <a:pt x="66" y="987"/>
                    </a:lnTo>
                    <a:lnTo>
                      <a:pt x="33" y="1102"/>
                    </a:lnTo>
                    <a:lnTo>
                      <a:pt x="17" y="1233"/>
                    </a:lnTo>
                    <a:lnTo>
                      <a:pt x="0" y="1365"/>
                    </a:lnTo>
                    <a:lnTo>
                      <a:pt x="17" y="1496"/>
                    </a:lnTo>
                    <a:lnTo>
                      <a:pt x="33" y="1628"/>
                    </a:lnTo>
                    <a:lnTo>
                      <a:pt x="66" y="1759"/>
                    </a:lnTo>
                    <a:lnTo>
                      <a:pt x="115" y="1874"/>
                    </a:lnTo>
                    <a:lnTo>
                      <a:pt x="165" y="2006"/>
                    </a:lnTo>
                    <a:lnTo>
                      <a:pt x="230" y="2121"/>
                    </a:lnTo>
                    <a:lnTo>
                      <a:pt x="312" y="2236"/>
                    </a:lnTo>
                    <a:lnTo>
                      <a:pt x="411" y="2335"/>
                    </a:lnTo>
                    <a:lnTo>
                      <a:pt x="510" y="2433"/>
                    </a:lnTo>
                    <a:lnTo>
                      <a:pt x="625" y="2515"/>
                    </a:lnTo>
                    <a:lnTo>
                      <a:pt x="740" y="2581"/>
                    </a:lnTo>
                    <a:lnTo>
                      <a:pt x="855" y="2630"/>
                    </a:lnTo>
                    <a:lnTo>
                      <a:pt x="986" y="2680"/>
                    </a:lnTo>
                    <a:lnTo>
                      <a:pt x="1118" y="2713"/>
                    </a:lnTo>
                    <a:lnTo>
                      <a:pt x="1249" y="2729"/>
                    </a:lnTo>
                    <a:lnTo>
                      <a:pt x="1512" y="2729"/>
                    </a:lnTo>
                    <a:lnTo>
                      <a:pt x="1627" y="2713"/>
                    </a:lnTo>
                    <a:lnTo>
                      <a:pt x="1759" y="2680"/>
                    </a:lnTo>
                    <a:lnTo>
                      <a:pt x="1890" y="2630"/>
                    </a:lnTo>
                    <a:lnTo>
                      <a:pt x="2005" y="2581"/>
                    </a:lnTo>
                    <a:lnTo>
                      <a:pt x="2120" y="2515"/>
                    </a:lnTo>
                    <a:lnTo>
                      <a:pt x="2235" y="2433"/>
                    </a:lnTo>
                    <a:lnTo>
                      <a:pt x="2334" y="2335"/>
                    </a:lnTo>
                    <a:lnTo>
                      <a:pt x="2433" y="2236"/>
                    </a:lnTo>
                    <a:lnTo>
                      <a:pt x="2515" y="2121"/>
                    </a:lnTo>
                    <a:lnTo>
                      <a:pt x="2581" y="2006"/>
                    </a:lnTo>
                    <a:lnTo>
                      <a:pt x="2646" y="1874"/>
                    </a:lnTo>
                    <a:lnTo>
                      <a:pt x="2679" y="1759"/>
                    </a:lnTo>
                    <a:lnTo>
                      <a:pt x="2712" y="1628"/>
                    </a:lnTo>
                    <a:lnTo>
                      <a:pt x="2728" y="1496"/>
                    </a:lnTo>
                    <a:lnTo>
                      <a:pt x="2745" y="1365"/>
                    </a:lnTo>
                    <a:lnTo>
                      <a:pt x="2728" y="1233"/>
                    </a:lnTo>
                    <a:lnTo>
                      <a:pt x="2712" y="1102"/>
                    </a:lnTo>
                    <a:lnTo>
                      <a:pt x="2679" y="987"/>
                    </a:lnTo>
                    <a:lnTo>
                      <a:pt x="2646" y="855"/>
                    </a:lnTo>
                    <a:lnTo>
                      <a:pt x="2581" y="740"/>
                    </a:lnTo>
                    <a:lnTo>
                      <a:pt x="2515" y="609"/>
                    </a:lnTo>
                    <a:lnTo>
                      <a:pt x="2433" y="510"/>
                    </a:lnTo>
                    <a:lnTo>
                      <a:pt x="2334" y="395"/>
                    </a:lnTo>
                    <a:lnTo>
                      <a:pt x="2235" y="313"/>
                    </a:lnTo>
                    <a:lnTo>
                      <a:pt x="2120" y="231"/>
                    </a:lnTo>
                    <a:lnTo>
                      <a:pt x="2005" y="165"/>
                    </a:lnTo>
                    <a:lnTo>
                      <a:pt x="1890" y="99"/>
                    </a:lnTo>
                    <a:lnTo>
                      <a:pt x="1759" y="50"/>
                    </a:lnTo>
                    <a:lnTo>
                      <a:pt x="1627" y="34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4"/>
              <p:cNvSpPr/>
              <p:nvPr/>
            </p:nvSpPr>
            <p:spPr>
              <a:xfrm>
                <a:off x="1045925" y="2077200"/>
                <a:ext cx="86725" cy="86325"/>
              </a:xfrm>
              <a:custGeom>
                <a:rect b="b" l="l" r="r" t="t"/>
                <a:pathLst>
                  <a:path extrusionOk="0" h="3453" w="3469">
                    <a:moveTo>
                      <a:pt x="1562" y="1"/>
                    </a:moveTo>
                    <a:lnTo>
                      <a:pt x="1397" y="34"/>
                    </a:lnTo>
                    <a:lnTo>
                      <a:pt x="1233" y="67"/>
                    </a:lnTo>
                    <a:lnTo>
                      <a:pt x="1085" y="116"/>
                    </a:lnTo>
                    <a:lnTo>
                      <a:pt x="921" y="198"/>
                    </a:lnTo>
                    <a:lnTo>
                      <a:pt x="773" y="280"/>
                    </a:lnTo>
                    <a:lnTo>
                      <a:pt x="641" y="379"/>
                    </a:lnTo>
                    <a:lnTo>
                      <a:pt x="510" y="494"/>
                    </a:lnTo>
                    <a:lnTo>
                      <a:pt x="395" y="626"/>
                    </a:lnTo>
                    <a:lnTo>
                      <a:pt x="280" y="773"/>
                    </a:lnTo>
                    <a:lnTo>
                      <a:pt x="198" y="921"/>
                    </a:lnTo>
                    <a:lnTo>
                      <a:pt x="132" y="1069"/>
                    </a:lnTo>
                    <a:lnTo>
                      <a:pt x="66" y="1234"/>
                    </a:lnTo>
                    <a:lnTo>
                      <a:pt x="33" y="1398"/>
                    </a:lnTo>
                    <a:lnTo>
                      <a:pt x="17" y="1562"/>
                    </a:lnTo>
                    <a:lnTo>
                      <a:pt x="0" y="1727"/>
                    </a:lnTo>
                    <a:lnTo>
                      <a:pt x="17" y="1891"/>
                    </a:lnTo>
                    <a:lnTo>
                      <a:pt x="33" y="2055"/>
                    </a:lnTo>
                    <a:lnTo>
                      <a:pt x="66" y="2220"/>
                    </a:lnTo>
                    <a:lnTo>
                      <a:pt x="132" y="2384"/>
                    </a:lnTo>
                    <a:lnTo>
                      <a:pt x="198" y="2532"/>
                    </a:lnTo>
                    <a:lnTo>
                      <a:pt x="280" y="2680"/>
                    </a:lnTo>
                    <a:lnTo>
                      <a:pt x="395" y="2811"/>
                    </a:lnTo>
                    <a:lnTo>
                      <a:pt x="510" y="2943"/>
                    </a:lnTo>
                    <a:lnTo>
                      <a:pt x="641" y="3074"/>
                    </a:lnTo>
                    <a:lnTo>
                      <a:pt x="773" y="3173"/>
                    </a:lnTo>
                    <a:lnTo>
                      <a:pt x="921" y="3255"/>
                    </a:lnTo>
                    <a:lnTo>
                      <a:pt x="1085" y="3321"/>
                    </a:lnTo>
                    <a:lnTo>
                      <a:pt x="1233" y="3387"/>
                    </a:lnTo>
                    <a:lnTo>
                      <a:pt x="1397" y="3420"/>
                    </a:lnTo>
                    <a:lnTo>
                      <a:pt x="1562" y="3452"/>
                    </a:lnTo>
                    <a:lnTo>
                      <a:pt x="1891" y="3452"/>
                    </a:lnTo>
                    <a:lnTo>
                      <a:pt x="2055" y="3420"/>
                    </a:lnTo>
                    <a:lnTo>
                      <a:pt x="2219" y="3387"/>
                    </a:lnTo>
                    <a:lnTo>
                      <a:pt x="2384" y="3321"/>
                    </a:lnTo>
                    <a:lnTo>
                      <a:pt x="2532" y="3255"/>
                    </a:lnTo>
                    <a:lnTo>
                      <a:pt x="2679" y="3173"/>
                    </a:lnTo>
                    <a:lnTo>
                      <a:pt x="2827" y="3074"/>
                    </a:lnTo>
                    <a:lnTo>
                      <a:pt x="2959" y="2943"/>
                    </a:lnTo>
                    <a:lnTo>
                      <a:pt x="3074" y="2811"/>
                    </a:lnTo>
                    <a:lnTo>
                      <a:pt x="3173" y="2680"/>
                    </a:lnTo>
                    <a:lnTo>
                      <a:pt x="3271" y="2532"/>
                    </a:lnTo>
                    <a:lnTo>
                      <a:pt x="3337" y="2384"/>
                    </a:lnTo>
                    <a:lnTo>
                      <a:pt x="3386" y="2220"/>
                    </a:lnTo>
                    <a:lnTo>
                      <a:pt x="3436" y="2055"/>
                    </a:lnTo>
                    <a:lnTo>
                      <a:pt x="3452" y="1891"/>
                    </a:lnTo>
                    <a:lnTo>
                      <a:pt x="3468" y="1727"/>
                    </a:lnTo>
                    <a:lnTo>
                      <a:pt x="3452" y="1562"/>
                    </a:lnTo>
                    <a:lnTo>
                      <a:pt x="3436" y="1398"/>
                    </a:lnTo>
                    <a:lnTo>
                      <a:pt x="3386" y="1234"/>
                    </a:lnTo>
                    <a:lnTo>
                      <a:pt x="3337" y="1069"/>
                    </a:lnTo>
                    <a:lnTo>
                      <a:pt x="3271" y="921"/>
                    </a:lnTo>
                    <a:lnTo>
                      <a:pt x="3173" y="773"/>
                    </a:lnTo>
                    <a:lnTo>
                      <a:pt x="3074" y="626"/>
                    </a:lnTo>
                    <a:lnTo>
                      <a:pt x="2959" y="510"/>
                    </a:lnTo>
                    <a:lnTo>
                      <a:pt x="2827" y="379"/>
                    </a:lnTo>
                    <a:lnTo>
                      <a:pt x="2679" y="280"/>
                    </a:lnTo>
                    <a:lnTo>
                      <a:pt x="2532" y="198"/>
                    </a:lnTo>
                    <a:lnTo>
                      <a:pt x="2384" y="116"/>
                    </a:lnTo>
                    <a:lnTo>
                      <a:pt x="2219" y="67"/>
                    </a:lnTo>
                    <a:lnTo>
                      <a:pt x="2055" y="34"/>
                    </a:lnTo>
                    <a:lnTo>
                      <a:pt x="189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4"/>
              <p:cNvSpPr/>
              <p:nvPr/>
            </p:nvSpPr>
            <p:spPr>
              <a:xfrm>
                <a:off x="1114125" y="2145425"/>
                <a:ext cx="104400" cy="103975"/>
              </a:xfrm>
              <a:custGeom>
                <a:rect b="b" l="l" r="r" t="t"/>
                <a:pathLst>
                  <a:path extrusionOk="0" h="4159" w="4176">
                    <a:moveTo>
                      <a:pt x="2088" y="0"/>
                    </a:moveTo>
                    <a:lnTo>
                      <a:pt x="1891" y="17"/>
                    </a:lnTo>
                    <a:lnTo>
                      <a:pt x="1694" y="33"/>
                    </a:lnTo>
                    <a:lnTo>
                      <a:pt x="1496" y="82"/>
                    </a:lnTo>
                    <a:lnTo>
                      <a:pt x="1299" y="148"/>
                    </a:lnTo>
                    <a:lnTo>
                      <a:pt x="1118" y="247"/>
                    </a:lnTo>
                    <a:lnTo>
                      <a:pt x="938" y="345"/>
                    </a:lnTo>
                    <a:lnTo>
                      <a:pt x="773" y="460"/>
                    </a:lnTo>
                    <a:lnTo>
                      <a:pt x="625" y="608"/>
                    </a:lnTo>
                    <a:lnTo>
                      <a:pt x="477" y="773"/>
                    </a:lnTo>
                    <a:lnTo>
                      <a:pt x="346" y="937"/>
                    </a:lnTo>
                    <a:lnTo>
                      <a:pt x="247" y="1118"/>
                    </a:lnTo>
                    <a:lnTo>
                      <a:pt x="165" y="1299"/>
                    </a:lnTo>
                    <a:lnTo>
                      <a:pt x="99" y="1496"/>
                    </a:lnTo>
                    <a:lnTo>
                      <a:pt x="50" y="1677"/>
                    </a:lnTo>
                    <a:lnTo>
                      <a:pt x="17" y="1874"/>
                    </a:lnTo>
                    <a:lnTo>
                      <a:pt x="1" y="2088"/>
                    </a:lnTo>
                    <a:lnTo>
                      <a:pt x="17" y="2285"/>
                    </a:lnTo>
                    <a:lnTo>
                      <a:pt x="50" y="2482"/>
                    </a:lnTo>
                    <a:lnTo>
                      <a:pt x="99" y="2679"/>
                    </a:lnTo>
                    <a:lnTo>
                      <a:pt x="165" y="2860"/>
                    </a:lnTo>
                    <a:lnTo>
                      <a:pt x="247" y="3057"/>
                    </a:lnTo>
                    <a:lnTo>
                      <a:pt x="346" y="3222"/>
                    </a:lnTo>
                    <a:lnTo>
                      <a:pt x="477" y="3402"/>
                    </a:lnTo>
                    <a:lnTo>
                      <a:pt x="609" y="3550"/>
                    </a:lnTo>
                    <a:lnTo>
                      <a:pt x="773" y="3698"/>
                    </a:lnTo>
                    <a:lnTo>
                      <a:pt x="938" y="3813"/>
                    </a:lnTo>
                    <a:lnTo>
                      <a:pt x="1118" y="3928"/>
                    </a:lnTo>
                    <a:lnTo>
                      <a:pt x="1299" y="4011"/>
                    </a:lnTo>
                    <a:lnTo>
                      <a:pt x="1496" y="4076"/>
                    </a:lnTo>
                    <a:lnTo>
                      <a:pt x="1694" y="4126"/>
                    </a:lnTo>
                    <a:lnTo>
                      <a:pt x="1891" y="4158"/>
                    </a:lnTo>
                    <a:lnTo>
                      <a:pt x="2285" y="4158"/>
                    </a:lnTo>
                    <a:lnTo>
                      <a:pt x="2483" y="4126"/>
                    </a:lnTo>
                    <a:lnTo>
                      <a:pt x="2680" y="4076"/>
                    </a:lnTo>
                    <a:lnTo>
                      <a:pt x="2877" y="4011"/>
                    </a:lnTo>
                    <a:lnTo>
                      <a:pt x="3058" y="3928"/>
                    </a:lnTo>
                    <a:lnTo>
                      <a:pt x="3239" y="3813"/>
                    </a:lnTo>
                    <a:lnTo>
                      <a:pt x="3403" y="3698"/>
                    </a:lnTo>
                    <a:lnTo>
                      <a:pt x="3567" y="3550"/>
                    </a:lnTo>
                    <a:lnTo>
                      <a:pt x="3699" y="3386"/>
                    </a:lnTo>
                    <a:lnTo>
                      <a:pt x="3830" y="3222"/>
                    </a:lnTo>
                    <a:lnTo>
                      <a:pt x="3929" y="3041"/>
                    </a:lnTo>
                    <a:lnTo>
                      <a:pt x="4011" y="2860"/>
                    </a:lnTo>
                    <a:lnTo>
                      <a:pt x="4077" y="2679"/>
                    </a:lnTo>
                    <a:lnTo>
                      <a:pt x="4126" y="2482"/>
                    </a:lnTo>
                    <a:lnTo>
                      <a:pt x="4159" y="2285"/>
                    </a:lnTo>
                    <a:lnTo>
                      <a:pt x="4175" y="2088"/>
                    </a:lnTo>
                    <a:lnTo>
                      <a:pt x="4159" y="1874"/>
                    </a:lnTo>
                    <a:lnTo>
                      <a:pt x="4126" y="1677"/>
                    </a:lnTo>
                    <a:lnTo>
                      <a:pt x="4077" y="1496"/>
                    </a:lnTo>
                    <a:lnTo>
                      <a:pt x="4011" y="1299"/>
                    </a:lnTo>
                    <a:lnTo>
                      <a:pt x="3929" y="1118"/>
                    </a:lnTo>
                    <a:lnTo>
                      <a:pt x="3830" y="937"/>
                    </a:lnTo>
                    <a:lnTo>
                      <a:pt x="3699" y="773"/>
                    </a:lnTo>
                    <a:lnTo>
                      <a:pt x="3567" y="608"/>
                    </a:lnTo>
                    <a:lnTo>
                      <a:pt x="3403" y="460"/>
                    </a:lnTo>
                    <a:lnTo>
                      <a:pt x="3239" y="345"/>
                    </a:lnTo>
                    <a:lnTo>
                      <a:pt x="3058" y="247"/>
                    </a:lnTo>
                    <a:lnTo>
                      <a:pt x="2877" y="148"/>
                    </a:lnTo>
                    <a:lnTo>
                      <a:pt x="2680" y="82"/>
                    </a:lnTo>
                    <a:lnTo>
                      <a:pt x="2483" y="33"/>
                    </a:lnTo>
                    <a:lnTo>
                      <a:pt x="2285" y="17"/>
                    </a:lnTo>
                    <a:lnTo>
                      <a:pt x="208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4"/>
              <p:cNvSpPr/>
              <p:nvPr/>
            </p:nvSpPr>
            <p:spPr>
              <a:xfrm>
                <a:off x="1183150" y="2214450"/>
                <a:ext cx="120425" cy="120425"/>
              </a:xfrm>
              <a:custGeom>
                <a:rect b="b" l="l" r="r" t="t"/>
                <a:pathLst>
                  <a:path extrusionOk="0" h="4817" w="4817">
                    <a:moveTo>
                      <a:pt x="2417" y="0"/>
                    </a:moveTo>
                    <a:lnTo>
                      <a:pt x="2187" y="17"/>
                    </a:lnTo>
                    <a:lnTo>
                      <a:pt x="1957" y="50"/>
                    </a:lnTo>
                    <a:lnTo>
                      <a:pt x="1727" y="99"/>
                    </a:lnTo>
                    <a:lnTo>
                      <a:pt x="1513" y="181"/>
                    </a:lnTo>
                    <a:lnTo>
                      <a:pt x="1299" y="280"/>
                    </a:lnTo>
                    <a:lnTo>
                      <a:pt x="1086" y="395"/>
                    </a:lnTo>
                    <a:lnTo>
                      <a:pt x="888" y="543"/>
                    </a:lnTo>
                    <a:lnTo>
                      <a:pt x="708" y="707"/>
                    </a:lnTo>
                    <a:lnTo>
                      <a:pt x="543" y="888"/>
                    </a:lnTo>
                    <a:lnTo>
                      <a:pt x="395" y="1085"/>
                    </a:lnTo>
                    <a:lnTo>
                      <a:pt x="280" y="1282"/>
                    </a:lnTo>
                    <a:lnTo>
                      <a:pt x="182" y="1496"/>
                    </a:lnTo>
                    <a:lnTo>
                      <a:pt x="100" y="1726"/>
                    </a:lnTo>
                    <a:lnTo>
                      <a:pt x="50" y="1940"/>
                    </a:lnTo>
                    <a:lnTo>
                      <a:pt x="17" y="2170"/>
                    </a:lnTo>
                    <a:lnTo>
                      <a:pt x="1" y="2400"/>
                    </a:lnTo>
                    <a:lnTo>
                      <a:pt x="17" y="2630"/>
                    </a:lnTo>
                    <a:lnTo>
                      <a:pt x="50" y="2860"/>
                    </a:lnTo>
                    <a:lnTo>
                      <a:pt x="100" y="3090"/>
                    </a:lnTo>
                    <a:lnTo>
                      <a:pt x="182" y="3320"/>
                    </a:lnTo>
                    <a:lnTo>
                      <a:pt x="280" y="3534"/>
                    </a:lnTo>
                    <a:lnTo>
                      <a:pt x="395" y="3731"/>
                    </a:lnTo>
                    <a:lnTo>
                      <a:pt x="543" y="3929"/>
                    </a:lnTo>
                    <a:lnTo>
                      <a:pt x="708" y="4109"/>
                    </a:lnTo>
                    <a:lnTo>
                      <a:pt x="888" y="4274"/>
                    </a:lnTo>
                    <a:lnTo>
                      <a:pt x="1086" y="4422"/>
                    </a:lnTo>
                    <a:lnTo>
                      <a:pt x="1299" y="4537"/>
                    </a:lnTo>
                    <a:lnTo>
                      <a:pt x="1513" y="4635"/>
                    </a:lnTo>
                    <a:lnTo>
                      <a:pt x="1727" y="4717"/>
                    </a:lnTo>
                    <a:lnTo>
                      <a:pt x="1957" y="4767"/>
                    </a:lnTo>
                    <a:lnTo>
                      <a:pt x="2187" y="4800"/>
                    </a:lnTo>
                    <a:lnTo>
                      <a:pt x="2417" y="4816"/>
                    </a:lnTo>
                    <a:lnTo>
                      <a:pt x="2647" y="4800"/>
                    </a:lnTo>
                    <a:lnTo>
                      <a:pt x="2877" y="4767"/>
                    </a:lnTo>
                    <a:lnTo>
                      <a:pt x="3091" y="4717"/>
                    </a:lnTo>
                    <a:lnTo>
                      <a:pt x="3321" y="4635"/>
                    </a:lnTo>
                    <a:lnTo>
                      <a:pt x="3535" y="4537"/>
                    </a:lnTo>
                    <a:lnTo>
                      <a:pt x="3732" y="4422"/>
                    </a:lnTo>
                    <a:lnTo>
                      <a:pt x="3929" y="4274"/>
                    </a:lnTo>
                    <a:lnTo>
                      <a:pt x="4110" y="4109"/>
                    </a:lnTo>
                    <a:lnTo>
                      <a:pt x="4274" y="3929"/>
                    </a:lnTo>
                    <a:lnTo>
                      <a:pt x="4422" y="3731"/>
                    </a:lnTo>
                    <a:lnTo>
                      <a:pt x="4554" y="3518"/>
                    </a:lnTo>
                    <a:lnTo>
                      <a:pt x="4652" y="3304"/>
                    </a:lnTo>
                    <a:lnTo>
                      <a:pt x="4718" y="3090"/>
                    </a:lnTo>
                    <a:lnTo>
                      <a:pt x="4784" y="2860"/>
                    </a:lnTo>
                    <a:lnTo>
                      <a:pt x="4817" y="2630"/>
                    </a:lnTo>
                    <a:lnTo>
                      <a:pt x="4817" y="2400"/>
                    </a:lnTo>
                    <a:lnTo>
                      <a:pt x="4817" y="2170"/>
                    </a:lnTo>
                    <a:lnTo>
                      <a:pt x="4784" y="1940"/>
                    </a:lnTo>
                    <a:lnTo>
                      <a:pt x="4718" y="1726"/>
                    </a:lnTo>
                    <a:lnTo>
                      <a:pt x="4652" y="1496"/>
                    </a:lnTo>
                    <a:lnTo>
                      <a:pt x="4554" y="1282"/>
                    </a:lnTo>
                    <a:lnTo>
                      <a:pt x="4422" y="1085"/>
                    </a:lnTo>
                    <a:lnTo>
                      <a:pt x="4274" y="888"/>
                    </a:lnTo>
                    <a:lnTo>
                      <a:pt x="4110" y="707"/>
                    </a:lnTo>
                    <a:lnTo>
                      <a:pt x="3929" y="543"/>
                    </a:lnTo>
                    <a:lnTo>
                      <a:pt x="3732" y="395"/>
                    </a:lnTo>
                    <a:lnTo>
                      <a:pt x="3535" y="280"/>
                    </a:lnTo>
                    <a:lnTo>
                      <a:pt x="3321" y="181"/>
                    </a:lnTo>
                    <a:lnTo>
                      <a:pt x="3091" y="99"/>
                    </a:lnTo>
                    <a:lnTo>
                      <a:pt x="2877" y="50"/>
                    </a:lnTo>
                    <a:lnTo>
                      <a:pt x="2647" y="17"/>
                    </a:lnTo>
                    <a:lnTo>
                      <a:pt x="241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4"/>
              <p:cNvSpPr/>
              <p:nvPr/>
            </p:nvSpPr>
            <p:spPr>
              <a:xfrm>
                <a:off x="1253025" y="2284300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695" y="0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4"/>
                    </a:lnTo>
                    <a:lnTo>
                      <a:pt x="1003" y="609"/>
                    </a:lnTo>
                    <a:lnTo>
                      <a:pt x="789" y="789"/>
                    </a:lnTo>
                    <a:lnTo>
                      <a:pt x="608" y="987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77"/>
                    </a:lnTo>
                    <a:lnTo>
                      <a:pt x="115" y="1923"/>
                    </a:lnTo>
                    <a:lnTo>
                      <a:pt x="49" y="2186"/>
                    </a:lnTo>
                    <a:lnTo>
                      <a:pt x="16" y="2433"/>
                    </a:lnTo>
                    <a:lnTo>
                      <a:pt x="0" y="2696"/>
                    </a:lnTo>
                    <a:lnTo>
                      <a:pt x="16" y="2959"/>
                    </a:lnTo>
                    <a:lnTo>
                      <a:pt x="49" y="3205"/>
                    </a:lnTo>
                    <a:lnTo>
                      <a:pt x="115" y="3468"/>
                    </a:lnTo>
                    <a:lnTo>
                      <a:pt x="197" y="3715"/>
                    </a:lnTo>
                    <a:lnTo>
                      <a:pt x="312" y="3945"/>
                    </a:lnTo>
                    <a:lnTo>
                      <a:pt x="444" y="4175"/>
                    </a:lnTo>
                    <a:lnTo>
                      <a:pt x="608" y="4405"/>
                    </a:lnTo>
                    <a:lnTo>
                      <a:pt x="789" y="4602"/>
                    </a:lnTo>
                    <a:lnTo>
                      <a:pt x="1003" y="4783"/>
                    </a:lnTo>
                    <a:lnTo>
                      <a:pt x="1216" y="4948"/>
                    </a:lnTo>
                    <a:lnTo>
                      <a:pt x="1446" y="5079"/>
                    </a:lnTo>
                    <a:lnTo>
                      <a:pt x="1693" y="5194"/>
                    </a:lnTo>
                    <a:lnTo>
                      <a:pt x="1939" y="5276"/>
                    </a:lnTo>
                    <a:lnTo>
                      <a:pt x="2186" y="5342"/>
                    </a:lnTo>
                    <a:lnTo>
                      <a:pt x="2449" y="5375"/>
                    </a:lnTo>
                    <a:lnTo>
                      <a:pt x="2695" y="5391"/>
                    </a:lnTo>
                    <a:lnTo>
                      <a:pt x="2958" y="5375"/>
                    </a:lnTo>
                    <a:lnTo>
                      <a:pt x="3221" y="5342"/>
                    </a:lnTo>
                    <a:lnTo>
                      <a:pt x="3468" y="5276"/>
                    </a:lnTo>
                    <a:lnTo>
                      <a:pt x="3714" y="5194"/>
                    </a:lnTo>
                    <a:lnTo>
                      <a:pt x="3961" y="5079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18" y="4602"/>
                    </a:lnTo>
                    <a:lnTo>
                      <a:pt x="4799" y="4405"/>
                    </a:lnTo>
                    <a:lnTo>
                      <a:pt x="4964" y="4175"/>
                    </a:lnTo>
                    <a:lnTo>
                      <a:pt x="5095" y="3945"/>
                    </a:lnTo>
                    <a:lnTo>
                      <a:pt x="5210" y="3715"/>
                    </a:lnTo>
                    <a:lnTo>
                      <a:pt x="5292" y="3468"/>
                    </a:lnTo>
                    <a:lnTo>
                      <a:pt x="5358" y="3205"/>
                    </a:lnTo>
                    <a:lnTo>
                      <a:pt x="5391" y="2959"/>
                    </a:lnTo>
                    <a:lnTo>
                      <a:pt x="5407" y="2696"/>
                    </a:lnTo>
                    <a:lnTo>
                      <a:pt x="5391" y="2433"/>
                    </a:lnTo>
                    <a:lnTo>
                      <a:pt x="5358" y="2186"/>
                    </a:lnTo>
                    <a:lnTo>
                      <a:pt x="5292" y="1923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987"/>
                    </a:lnTo>
                    <a:lnTo>
                      <a:pt x="4618" y="789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313"/>
                    </a:lnTo>
                    <a:lnTo>
                      <a:pt x="3714" y="198"/>
                    </a:lnTo>
                    <a:lnTo>
                      <a:pt x="3468" y="116"/>
                    </a:lnTo>
                    <a:lnTo>
                      <a:pt x="3221" y="50"/>
                    </a:lnTo>
                    <a:lnTo>
                      <a:pt x="2958" y="17"/>
                    </a:lnTo>
                    <a:lnTo>
                      <a:pt x="26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4"/>
              <p:cNvSpPr/>
              <p:nvPr/>
            </p:nvSpPr>
            <p:spPr>
              <a:xfrm>
                <a:off x="1330250" y="236155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87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47" y="296"/>
                    </a:lnTo>
                    <a:lnTo>
                      <a:pt x="1217" y="444"/>
                    </a:lnTo>
                    <a:lnTo>
                      <a:pt x="1004" y="592"/>
                    </a:lnTo>
                    <a:lnTo>
                      <a:pt x="790" y="789"/>
                    </a:lnTo>
                    <a:lnTo>
                      <a:pt x="609" y="986"/>
                    </a:lnTo>
                    <a:lnTo>
                      <a:pt x="445" y="1200"/>
                    </a:lnTo>
                    <a:lnTo>
                      <a:pt x="313" y="1430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70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5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389"/>
                    </a:lnTo>
                    <a:lnTo>
                      <a:pt x="790" y="4602"/>
                    </a:lnTo>
                    <a:lnTo>
                      <a:pt x="1004" y="4783"/>
                    </a:lnTo>
                    <a:lnTo>
                      <a:pt x="1217" y="4947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40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62" y="5079"/>
                    </a:lnTo>
                    <a:lnTo>
                      <a:pt x="4192" y="4947"/>
                    </a:lnTo>
                    <a:lnTo>
                      <a:pt x="4406" y="4783"/>
                    </a:lnTo>
                    <a:lnTo>
                      <a:pt x="4603" y="4602"/>
                    </a:lnTo>
                    <a:lnTo>
                      <a:pt x="4800" y="4389"/>
                    </a:lnTo>
                    <a:lnTo>
                      <a:pt x="4948" y="4175"/>
                    </a:lnTo>
                    <a:lnTo>
                      <a:pt x="5096" y="3945"/>
                    </a:lnTo>
                    <a:lnTo>
                      <a:pt x="5195" y="3715"/>
                    </a:lnTo>
                    <a:lnTo>
                      <a:pt x="5293" y="3468"/>
                    </a:lnTo>
                    <a:lnTo>
                      <a:pt x="5343" y="3205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3" y="2170"/>
                    </a:lnTo>
                    <a:lnTo>
                      <a:pt x="5293" y="1923"/>
                    </a:lnTo>
                    <a:lnTo>
                      <a:pt x="5195" y="1677"/>
                    </a:lnTo>
                    <a:lnTo>
                      <a:pt x="5096" y="1430"/>
                    </a:lnTo>
                    <a:lnTo>
                      <a:pt x="4948" y="1200"/>
                    </a:lnTo>
                    <a:lnTo>
                      <a:pt x="4800" y="986"/>
                    </a:lnTo>
                    <a:lnTo>
                      <a:pt x="4603" y="789"/>
                    </a:lnTo>
                    <a:lnTo>
                      <a:pt x="4406" y="592"/>
                    </a:lnTo>
                    <a:lnTo>
                      <a:pt x="4192" y="444"/>
                    </a:lnTo>
                    <a:lnTo>
                      <a:pt x="3962" y="296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22" y="50"/>
                    </a:ln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4"/>
              <p:cNvSpPr/>
              <p:nvPr/>
            </p:nvSpPr>
            <p:spPr>
              <a:xfrm>
                <a:off x="1407500" y="2438375"/>
                <a:ext cx="134800" cy="135225"/>
              </a:xfrm>
              <a:custGeom>
                <a:rect b="b" l="l" r="r" t="t"/>
                <a:pathLst>
                  <a:path extrusionOk="0" h="5409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297" y="1447"/>
                    </a:lnTo>
                    <a:lnTo>
                      <a:pt x="198" y="1694"/>
                    </a:lnTo>
                    <a:lnTo>
                      <a:pt x="99" y="1940"/>
                    </a:lnTo>
                    <a:lnTo>
                      <a:pt x="50" y="2187"/>
                    </a:lnTo>
                    <a:lnTo>
                      <a:pt x="1" y="2450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987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77" y="5211"/>
                    </a:lnTo>
                    <a:lnTo>
                      <a:pt x="1924" y="5293"/>
                    </a:lnTo>
                    <a:lnTo>
                      <a:pt x="2187" y="5359"/>
                    </a:lnTo>
                    <a:lnTo>
                      <a:pt x="2433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06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45" y="5096"/>
                    </a:lnTo>
                    <a:lnTo>
                      <a:pt x="4175" y="4964"/>
                    </a:lnTo>
                    <a:lnTo>
                      <a:pt x="4406" y="4800"/>
                    </a:lnTo>
                    <a:lnTo>
                      <a:pt x="4603" y="4619"/>
                    </a:lnTo>
                    <a:lnTo>
                      <a:pt x="4784" y="4406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713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4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75" y="445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4"/>
              <p:cNvSpPr/>
              <p:nvPr/>
            </p:nvSpPr>
            <p:spPr>
              <a:xfrm>
                <a:off x="1484750" y="25156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70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31" y="313"/>
                    </a:lnTo>
                    <a:lnTo>
                      <a:pt x="1201" y="444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592" y="1003"/>
                    </a:lnTo>
                    <a:lnTo>
                      <a:pt x="444" y="1217"/>
                    </a:lnTo>
                    <a:lnTo>
                      <a:pt x="297" y="1447"/>
                    </a:lnTo>
                    <a:lnTo>
                      <a:pt x="198" y="1677"/>
                    </a:lnTo>
                    <a:lnTo>
                      <a:pt x="99" y="1940"/>
                    </a:lnTo>
                    <a:lnTo>
                      <a:pt x="50" y="2187"/>
                    </a:lnTo>
                    <a:lnTo>
                      <a:pt x="1" y="2450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22"/>
                    </a:lnTo>
                    <a:lnTo>
                      <a:pt x="99" y="3469"/>
                    </a:lnTo>
                    <a:lnTo>
                      <a:pt x="198" y="3715"/>
                    </a:lnTo>
                    <a:lnTo>
                      <a:pt x="297" y="3962"/>
                    </a:lnTo>
                    <a:lnTo>
                      <a:pt x="444" y="4192"/>
                    </a:lnTo>
                    <a:lnTo>
                      <a:pt x="592" y="4405"/>
                    </a:lnTo>
                    <a:lnTo>
                      <a:pt x="790" y="4603"/>
                    </a:lnTo>
                    <a:lnTo>
                      <a:pt x="987" y="4800"/>
                    </a:lnTo>
                    <a:lnTo>
                      <a:pt x="1201" y="4948"/>
                    </a:lnTo>
                    <a:lnTo>
                      <a:pt x="1431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70" y="5342"/>
                    </a:lnTo>
                    <a:lnTo>
                      <a:pt x="2433" y="5392"/>
                    </a:lnTo>
                    <a:lnTo>
                      <a:pt x="2943" y="5392"/>
                    </a:lnTo>
                    <a:lnTo>
                      <a:pt x="3206" y="5342"/>
                    </a:lnTo>
                    <a:lnTo>
                      <a:pt x="3452" y="5293"/>
                    </a:lnTo>
                    <a:lnTo>
                      <a:pt x="3699" y="5194"/>
                    </a:lnTo>
                    <a:lnTo>
                      <a:pt x="3945" y="5096"/>
                    </a:lnTo>
                    <a:lnTo>
                      <a:pt x="4175" y="4948"/>
                    </a:lnTo>
                    <a:lnTo>
                      <a:pt x="4389" y="4800"/>
                    </a:lnTo>
                    <a:lnTo>
                      <a:pt x="4603" y="4603"/>
                    </a:lnTo>
                    <a:lnTo>
                      <a:pt x="4783" y="4405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389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699" y="198"/>
                    </a:lnTo>
                    <a:lnTo>
                      <a:pt x="3452" y="116"/>
                    </a:lnTo>
                    <a:lnTo>
                      <a:pt x="3206" y="50"/>
                    </a:lnTo>
                    <a:lnTo>
                      <a:pt x="2943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4"/>
              <p:cNvSpPr/>
              <p:nvPr/>
            </p:nvSpPr>
            <p:spPr>
              <a:xfrm>
                <a:off x="1561600" y="2592875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696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40" y="116"/>
                    </a:lnTo>
                    <a:lnTo>
                      <a:pt x="1693" y="198"/>
                    </a:lnTo>
                    <a:lnTo>
                      <a:pt x="1447" y="313"/>
                    </a:lnTo>
                    <a:lnTo>
                      <a:pt x="1216" y="444"/>
                    </a:lnTo>
                    <a:lnTo>
                      <a:pt x="1003" y="609"/>
                    </a:lnTo>
                    <a:lnTo>
                      <a:pt x="789" y="789"/>
                    </a:lnTo>
                    <a:lnTo>
                      <a:pt x="608" y="987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77"/>
                    </a:lnTo>
                    <a:lnTo>
                      <a:pt x="115" y="1923"/>
                    </a:lnTo>
                    <a:lnTo>
                      <a:pt x="49" y="2186"/>
                    </a:lnTo>
                    <a:lnTo>
                      <a:pt x="17" y="2433"/>
                    </a:lnTo>
                    <a:lnTo>
                      <a:pt x="0" y="2696"/>
                    </a:lnTo>
                    <a:lnTo>
                      <a:pt x="17" y="2959"/>
                    </a:lnTo>
                    <a:lnTo>
                      <a:pt x="49" y="3205"/>
                    </a:lnTo>
                    <a:lnTo>
                      <a:pt x="115" y="3468"/>
                    </a:lnTo>
                    <a:lnTo>
                      <a:pt x="197" y="3715"/>
                    </a:lnTo>
                    <a:lnTo>
                      <a:pt x="312" y="3945"/>
                    </a:lnTo>
                    <a:lnTo>
                      <a:pt x="444" y="4175"/>
                    </a:lnTo>
                    <a:lnTo>
                      <a:pt x="608" y="4405"/>
                    </a:lnTo>
                    <a:lnTo>
                      <a:pt x="789" y="4602"/>
                    </a:lnTo>
                    <a:lnTo>
                      <a:pt x="1003" y="4783"/>
                    </a:lnTo>
                    <a:lnTo>
                      <a:pt x="1216" y="4948"/>
                    </a:lnTo>
                    <a:lnTo>
                      <a:pt x="1447" y="5079"/>
                    </a:lnTo>
                    <a:lnTo>
                      <a:pt x="1693" y="5194"/>
                    </a:lnTo>
                    <a:lnTo>
                      <a:pt x="1940" y="5276"/>
                    </a:lnTo>
                    <a:lnTo>
                      <a:pt x="2186" y="5342"/>
                    </a:lnTo>
                    <a:lnTo>
                      <a:pt x="2449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8" y="5276"/>
                    </a:lnTo>
                    <a:lnTo>
                      <a:pt x="3715" y="5194"/>
                    </a:lnTo>
                    <a:lnTo>
                      <a:pt x="3961" y="5079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02" y="4602"/>
                    </a:lnTo>
                    <a:lnTo>
                      <a:pt x="4799" y="4405"/>
                    </a:lnTo>
                    <a:lnTo>
                      <a:pt x="4947" y="4175"/>
                    </a:lnTo>
                    <a:lnTo>
                      <a:pt x="5095" y="3945"/>
                    </a:lnTo>
                    <a:lnTo>
                      <a:pt x="5194" y="3715"/>
                    </a:lnTo>
                    <a:lnTo>
                      <a:pt x="5292" y="3468"/>
                    </a:lnTo>
                    <a:lnTo>
                      <a:pt x="5342" y="3205"/>
                    </a:lnTo>
                    <a:lnTo>
                      <a:pt x="5391" y="2959"/>
                    </a:lnTo>
                    <a:lnTo>
                      <a:pt x="5408" y="2696"/>
                    </a:lnTo>
                    <a:lnTo>
                      <a:pt x="5391" y="2433"/>
                    </a:lnTo>
                    <a:lnTo>
                      <a:pt x="5358" y="2186"/>
                    </a:lnTo>
                    <a:lnTo>
                      <a:pt x="5292" y="1923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987"/>
                    </a:lnTo>
                    <a:lnTo>
                      <a:pt x="4602" y="789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313"/>
                    </a:lnTo>
                    <a:lnTo>
                      <a:pt x="3715" y="198"/>
                    </a:lnTo>
                    <a:lnTo>
                      <a:pt x="3468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4"/>
              <p:cNvSpPr/>
              <p:nvPr/>
            </p:nvSpPr>
            <p:spPr>
              <a:xfrm>
                <a:off x="1643775" y="2674650"/>
                <a:ext cx="124925" cy="125350"/>
              </a:xfrm>
              <a:custGeom>
                <a:rect b="b" l="l" r="r" t="t"/>
                <a:pathLst>
                  <a:path extrusionOk="0" h="5014" w="4997">
                    <a:moveTo>
                      <a:pt x="2499" y="0"/>
                    </a:moveTo>
                    <a:lnTo>
                      <a:pt x="2268" y="17"/>
                    </a:lnTo>
                    <a:lnTo>
                      <a:pt x="2022" y="50"/>
                    </a:lnTo>
                    <a:lnTo>
                      <a:pt x="1792" y="115"/>
                    </a:lnTo>
                    <a:lnTo>
                      <a:pt x="1562" y="181"/>
                    </a:lnTo>
                    <a:lnTo>
                      <a:pt x="1332" y="296"/>
                    </a:lnTo>
                    <a:lnTo>
                      <a:pt x="1118" y="411"/>
                    </a:lnTo>
                    <a:lnTo>
                      <a:pt x="921" y="559"/>
                    </a:lnTo>
                    <a:lnTo>
                      <a:pt x="723" y="740"/>
                    </a:lnTo>
                    <a:lnTo>
                      <a:pt x="559" y="937"/>
                    </a:lnTo>
                    <a:lnTo>
                      <a:pt x="411" y="1134"/>
                    </a:lnTo>
                    <a:lnTo>
                      <a:pt x="280" y="1348"/>
                    </a:lnTo>
                    <a:lnTo>
                      <a:pt x="181" y="1562"/>
                    </a:lnTo>
                    <a:lnTo>
                      <a:pt x="99" y="1792"/>
                    </a:lnTo>
                    <a:lnTo>
                      <a:pt x="50" y="2038"/>
                    </a:lnTo>
                    <a:lnTo>
                      <a:pt x="0" y="2268"/>
                    </a:lnTo>
                    <a:lnTo>
                      <a:pt x="0" y="2515"/>
                    </a:lnTo>
                    <a:lnTo>
                      <a:pt x="0" y="2745"/>
                    </a:lnTo>
                    <a:lnTo>
                      <a:pt x="50" y="2991"/>
                    </a:lnTo>
                    <a:lnTo>
                      <a:pt x="99" y="3222"/>
                    </a:lnTo>
                    <a:lnTo>
                      <a:pt x="181" y="3452"/>
                    </a:lnTo>
                    <a:lnTo>
                      <a:pt x="280" y="3682"/>
                    </a:lnTo>
                    <a:lnTo>
                      <a:pt x="411" y="3895"/>
                    </a:lnTo>
                    <a:lnTo>
                      <a:pt x="559" y="4093"/>
                    </a:lnTo>
                    <a:lnTo>
                      <a:pt x="723" y="4290"/>
                    </a:lnTo>
                    <a:lnTo>
                      <a:pt x="921" y="4454"/>
                    </a:lnTo>
                    <a:lnTo>
                      <a:pt x="1118" y="4602"/>
                    </a:lnTo>
                    <a:lnTo>
                      <a:pt x="1332" y="4734"/>
                    </a:lnTo>
                    <a:lnTo>
                      <a:pt x="1562" y="4832"/>
                    </a:lnTo>
                    <a:lnTo>
                      <a:pt x="1792" y="4914"/>
                    </a:lnTo>
                    <a:lnTo>
                      <a:pt x="2022" y="4964"/>
                    </a:lnTo>
                    <a:lnTo>
                      <a:pt x="2252" y="4997"/>
                    </a:lnTo>
                    <a:lnTo>
                      <a:pt x="2499" y="5013"/>
                    </a:lnTo>
                    <a:lnTo>
                      <a:pt x="2745" y="4997"/>
                    </a:lnTo>
                    <a:lnTo>
                      <a:pt x="2975" y="4964"/>
                    </a:lnTo>
                    <a:lnTo>
                      <a:pt x="3205" y="4914"/>
                    </a:lnTo>
                    <a:lnTo>
                      <a:pt x="3435" y="4832"/>
                    </a:lnTo>
                    <a:lnTo>
                      <a:pt x="3665" y="4734"/>
                    </a:lnTo>
                    <a:lnTo>
                      <a:pt x="3879" y="4602"/>
                    </a:lnTo>
                    <a:lnTo>
                      <a:pt x="4076" y="4454"/>
                    </a:lnTo>
                    <a:lnTo>
                      <a:pt x="4274" y="4273"/>
                    </a:lnTo>
                    <a:lnTo>
                      <a:pt x="4438" y="4093"/>
                    </a:lnTo>
                    <a:lnTo>
                      <a:pt x="4586" y="3895"/>
                    </a:lnTo>
                    <a:lnTo>
                      <a:pt x="4717" y="3682"/>
                    </a:lnTo>
                    <a:lnTo>
                      <a:pt x="4816" y="3452"/>
                    </a:lnTo>
                    <a:lnTo>
                      <a:pt x="4898" y="3222"/>
                    </a:lnTo>
                    <a:lnTo>
                      <a:pt x="4964" y="2991"/>
                    </a:lnTo>
                    <a:lnTo>
                      <a:pt x="4997" y="2745"/>
                    </a:lnTo>
                    <a:lnTo>
                      <a:pt x="4997" y="2515"/>
                    </a:lnTo>
                    <a:lnTo>
                      <a:pt x="4997" y="2268"/>
                    </a:lnTo>
                    <a:lnTo>
                      <a:pt x="4964" y="2038"/>
                    </a:lnTo>
                    <a:lnTo>
                      <a:pt x="4898" y="1792"/>
                    </a:lnTo>
                    <a:lnTo>
                      <a:pt x="4816" y="1562"/>
                    </a:lnTo>
                    <a:lnTo>
                      <a:pt x="4717" y="1348"/>
                    </a:lnTo>
                    <a:lnTo>
                      <a:pt x="4586" y="1134"/>
                    </a:lnTo>
                    <a:lnTo>
                      <a:pt x="4438" y="937"/>
                    </a:lnTo>
                    <a:lnTo>
                      <a:pt x="4274" y="740"/>
                    </a:lnTo>
                    <a:lnTo>
                      <a:pt x="4076" y="575"/>
                    </a:lnTo>
                    <a:lnTo>
                      <a:pt x="3879" y="411"/>
                    </a:lnTo>
                    <a:lnTo>
                      <a:pt x="3665" y="296"/>
                    </a:lnTo>
                    <a:lnTo>
                      <a:pt x="3435" y="197"/>
                    </a:lnTo>
                    <a:lnTo>
                      <a:pt x="3222" y="115"/>
                    </a:lnTo>
                    <a:lnTo>
                      <a:pt x="2975" y="50"/>
                    </a:lnTo>
                    <a:lnTo>
                      <a:pt x="2745" y="17"/>
                    </a:lnTo>
                    <a:lnTo>
                      <a:pt x="249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4"/>
              <p:cNvSpPr/>
              <p:nvPr/>
            </p:nvSpPr>
            <p:spPr>
              <a:xfrm>
                <a:off x="1728825" y="2759700"/>
                <a:ext cx="109325" cy="109725"/>
              </a:xfrm>
              <a:custGeom>
                <a:rect b="b" l="l" r="r" t="t"/>
                <a:pathLst>
                  <a:path extrusionOk="0" h="4389" w="4373">
                    <a:moveTo>
                      <a:pt x="2186" y="0"/>
                    </a:moveTo>
                    <a:lnTo>
                      <a:pt x="1973" y="17"/>
                    </a:lnTo>
                    <a:lnTo>
                      <a:pt x="1759" y="50"/>
                    </a:lnTo>
                    <a:lnTo>
                      <a:pt x="1562" y="99"/>
                    </a:lnTo>
                    <a:lnTo>
                      <a:pt x="1365" y="165"/>
                    </a:lnTo>
                    <a:lnTo>
                      <a:pt x="1167" y="247"/>
                    </a:lnTo>
                    <a:lnTo>
                      <a:pt x="987" y="362"/>
                    </a:lnTo>
                    <a:lnTo>
                      <a:pt x="806" y="493"/>
                    </a:lnTo>
                    <a:lnTo>
                      <a:pt x="641" y="641"/>
                    </a:lnTo>
                    <a:lnTo>
                      <a:pt x="477" y="806"/>
                    </a:lnTo>
                    <a:lnTo>
                      <a:pt x="362" y="986"/>
                    </a:lnTo>
                    <a:lnTo>
                      <a:pt x="247" y="1167"/>
                    </a:lnTo>
                    <a:lnTo>
                      <a:pt x="148" y="1364"/>
                    </a:lnTo>
                    <a:lnTo>
                      <a:pt x="83" y="1562"/>
                    </a:lnTo>
                    <a:lnTo>
                      <a:pt x="33" y="1775"/>
                    </a:lnTo>
                    <a:lnTo>
                      <a:pt x="0" y="1989"/>
                    </a:lnTo>
                    <a:lnTo>
                      <a:pt x="0" y="2186"/>
                    </a:lnTo>
                    <a:lnTo>
                      <a:pt x="0" y="2400"/>
                    </a:lnTo>
                    <a:lnTo>
                      <a:pt x="33" y="2614"/>
                    </a:lnTo>
                    <a:lnTo>
                      <a:pt x="83" y="2811"/>
                    </a:lnTo>
                    <a:lnTo>
                      <a:pt x="148" y="3024"/>
                    </a:lnTo>
                    <a:lnTo>
                      <a:pt x="247" y="3205"/>
                    </a:lnTo>
                    <a:lnTo>
                      <a:pt x="362" y="3403"/>
                    </a:lnTo>
                    <a:lnTo>
                      <a:pt x="477" y="3583"/>
                    </a:lnTo>
                    <a:lnTo>
                      <a:pt x="641" y="3748"/>
                    </a:lnTo>
                    <a:lnTo>
                      <a:pt x="806" y="3896"/>
                    </a:lnTo>
                    <a:lnTo>
                      <a:pt x="970" y="4027"/>
                    </a:lnTo>
                    <a:lnTo>
                      <a:pt x="1167" y="4126"/>
                    </a:lnTo>
                    <a:lnTo>
                      <a:pt x="1365" y="4224"/>
                    </a:lnTo>
                    <a:lnTo>
                      <a:pt x="1562" y="4290"/>
                    </a:lnTo>
                    <a:lnTo>
                      <a:pt x="1759" y="4339"/>
                    </a:lnTo>
                    <a:lnTo>
                      <a:pt x="1973" y="4372"/>
                    </a:lnTo>
                    <a:lnTo>
                      <a:pt x="2186" y="4389"/>
                    </a:lnTo>
                    <a:lnTo>
                      <a:pt x="2400" y="4372"/>
                    </a:lnTo>
                    <a:lnTo>
                      <a:pt x="2597" y="4339"/>
                    </a:lnTo>
                    <a:lnTo>
                      <a:pt x="2811" y="4290"/>
                    </a:lnTo>
                    <a:lnTo>
                      <a:pt x="3008" y="4224"/>
                    </a:lnTo>
                    <a:lnTo>
                      <a:pt x="3205" y="4126"/>
                    </a:lnTo>
                    <a:lnTo>
                      <a:pt x="3386" y="4027"/>
                    </a:lnTo>
                    <a:lnTo>
                      <a:pt x="3567" y="3896"/>
                    </a:lnTo>
                    <a:lnTo>
                      <a:pt x="3731" y="3748"/>
                    </a:lnTo>
                    <a:lnTo>
                      <a:pt x="3879" y="3583"/>
                    </a:lnTo>
                    <a:lnTo>
                      <a:pt x="4011" y="3403"/>
                    </a:lnTo>
                    <a:lnTo>
                      <a:pt x="4126" y="3205"/>
                    </a:lnTo>
                    <a:lnTo>
                      <a:pt x="4208" y="3024"/>
                    </a:lnTo>
                    <a:lnTo>
                      <a:pt x="4290" y="2811"/>
                    </a:lnTo>
                    <a:lnTo>
                      <a:pt x="4340" y="2614"/>
                    </a:lnTo>
                    <a:lnTo>
                      <a:pt x="4356" y="2400"/>
                    </a:lnTo>
                    <a:lnTo>
                      <a:pt x="4372" y="2186"/>
                    </a:lnTo>
                    <a:lnTo>
                      <a:pt x="4356" y="1989"/>
                    </a:lnTo>
                    <a:lnTo>
                      <a:pt x="4340" y="1775"/>
                    </a:lnTo>
                    <a:lnTo>
                      <a:pt x="4290" y="1562"/>
                    </a:lnTo>
                    <a:lnTo>
                      <a:pt x="4208" y="1364"/>
                    </a:lnTo>
                    <a:lnTo>
                      <a:pt x="4126" y="1167"/>
                    </a:lnTo>
                    <a:lnTo>
                      <a:pt x="4011" y="986"/>
                    </a:lnTo>
                    <a:lnTo>
                      <a:pt x="3879" y="806"/>
                    </a:lnTo>
                    <a:lnTo>
                      <a:pt x="3731" y="641"/>
                    </a:lnTo>
                    <a:lnTo>
                      <a:pt x="3567" y="493"/>
                    </a:lnTo>
                    <a:lnTo>
                      <a:pt x="3386" y="362"/>
                    </a:lnTo>
                    <a:lnTo>
                      <a:pt x="3205" y="247"/>
                    </a:lnTo>
                    <a:lnTo>
                      <a:pt x="3008" y="165"/>
                    </a:lnTo>
                    <a:lnTo>
                      <a:pt x="2811" y="99"/>
                    </a:lnTo>
                    <a:lnTo>
                      <a:pt x="2597" y="50"/>
                    </a:lnTo>
                    <a:lnTo>
                      <a:pt x="2400" y="17"/>
                    </a:lnTo>
                    <a:lnTo>
                      <a:pt x="218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4"/>
              <p:cNvSpPr/>
              <p:nvPr/>
            </p:nvSpPr>
            <p:spPr>
              <a:xfrm>
                <a:off x="1814300" y="2845575"/>
                <a:ext cx="92475" cy="92475"/>
              </a:xfrm>
              <a:custGeom>
                <a:rect b="b" l="l" r="r" t="t"/>
                <a:pathLst>
                  <a:path extrusionOk="0" h="3699" w="3699">
                    <a:moveTo>
                      <a:pt x="1677" y="0"/>
                    </a:moveTo>
                    <a:lnTo>
                      <a:pt x="1496" y="33"/>
                    </a:lnTo>
                    <a:lnTo>
                      <a:pt x="1315" y="66"/>
                    </a:lnTo>
                    <a:lnTo>
                      <a:pt x="1151" y="132"/>
                    </a:lnTo>
                    <a:lnTo>
                      <a:pt x="986" y="198"/>
                    </a:lnTo>
                    <a:lnTo>
                      <a:pt x="838" y="296"/>
                    </a:lnTo>
                    <a:lnTo>
                      <a:pt x="674" y="411"/>
                    </a:lnTo>
                    <a:lnTo>
                      <a:pt x="542" y="526"/>
                    </a:lnTo>
                    <a:lnTo>
                      <a:pt x="411" y="674"/>
                    </a:lnTo>
                    <a:lnTo>
                      <a:pt x="296" y="822"/>
                    </a:lnTo>
                    <a:lnTo>
                      <a:pt x="214" y="987"/>
                    </a:lnTo>
                    <a:lnTo>
                      <a:pt x="132" y="1151"/>
                    </a:lnTo>
                    <a:lnTo>
                      <a:pt x="82" y="1315"/>
                    </a:lnTo>
                    <a:lnTo>
                      <a:pt x="33" y="1496"/>
                    </a:lnTo>
                    <a:lnTo>
                      <a:pt x="0" y="1660"/>
                    </a:lnTo>
                    <a:lnTo>
                      <a:pt x="0" y="1841"/>
                    </a:lnTo>
                    <a:lnTo>
                      <a:pt x="0" y="2022"/>
                    </a:lnTo>
                    <a:lnTo>
                      <a:pt x="33" y="2203"/>
                    </a:lnTo>
                    <a:lnTo>
                      <a:pt x="82" y="2367"/>
                    </a:lnTo>
                    <a:lnTo>
                      <a:pt x="132" y="2548"/>
                    </a:lnTo>
                    <a:lnTo>
                      <a:pt x="214" y="2712"/>
                    </a:lnTo>
                    <a:lnTo>
                      <a:pt x="296" y="2860"/>
                    </a:lnTo>
                    <a:lnTo>
                      <a:pt x="411" y="3008"/>
                    </a:lnTo>
                    <a:lnTo>
                      <a:pt x="542" y="3156"/>
                    </a:lnTo>
                    <a:lnTo>
                      <a:pt x="674" y="3287"/>
                    </a:lnTo>
                    <a:lnTo>
                      <a:pt x="838" y="3386"/>
                    </a:lnTo>
                    <a:lnTo>
                      <a:pt x="986" y="3485"/>
                    </a:lnTo>
                    <a:lnTo>
                      <a:pt x="1151" y="3567"/>
                    </a:lnTo>
                    <a:lnTo>
                      <a:pt x="1331" y="3616"/>
                    </a:lnTo>
                    <a:lnTo>
                      <a:pt x="1496" y="3665"/>
                    </a:lnTo>
                    <a:lnTo>
                      <a:pt x="1677" y="3682"/>
                    </a:lnTo>
                    <a:lnTo>
                      <a:pt x="1857" y="3698"/>
                    </a:lnTo>
                    <a:lnTo>
                      <a:pt x="2022" y="3682"/>
                    </a:lnTo>
                    <a:lnTo>
                      <a:pt x="2202" y="3665"/>
                    </a:lnTo>
                    <a:lnTo>
                      <a:pt x="2383" y="3616"/>
                    </a:lnTo>
                    <a:lnTo>
                      <a:pt x="2548" y="3567"/>
                    </a:lnTo>
                    <a:lnTo>
                      <a:pt x="2712" y="3485"/>
                    </a:lnTo>
                    <a:lnTo>
                      <a:pt x="2876" y="3386"/>
                    </a:lnTo>
                    <a:lnTo>
                      <a:pt x="3024" y="3287"/>
                    </a:lnTo>
                    <a:lnTo>
                      <a:pt x="3156" y="3156"/>
                    </a:lnTo>
                    <a:lnTo>
                      <a:pt x="3287" y="3008"/>
                    </a:lnTo>
                    <a:lnTo>
                      <a:pt x="3402" y="2860"/>
                    </a:lnTo>
                    <a:lnTo>
                      <a:pt x="3484" y="2712"/>
                    </a:lnTo>
                    <a:lnTo>
                      <a:pt x="3567" y="2548"/>
                    </a:lnTo>
                    <a:lnTo>
                      <a:pt x="3632" y="2367"/>
                    </a:lnTo>
                    <a:lnTo>
                      <a:pt x="3665" y="2203"/>
                    </a:lnTo>
                    <a:lnTo>
                      <a:pt x="3698" y="2022"/>
                    </a:lnTo>
                    <a:lnTo>
                      <a:pt x="3698" y="1841"/>
                    </a:lnTo>
                    <a:lnTo>
                      <a:pt x="3698" y="1660"/>
                    </a:lnTo>
                    <a:lnTo>
                      <a:pt x="3665" y="1496"/>
                    </a:lnTo>
                    <a:lnTo>
                      <a:pt x="3632" y="1315"/>
                    </a:lnTo>
                    <a:lnTo>
                      <a:pt x="3567" y="1151"/>
                    </a:lnTo>
                    <a:lnTo>
                      <a:pt x="3484" y="987"/>
                    </a:lnTo>
                    <a:lnTo>
                      <a:pt x="3402" y="822"/>
                    </a:lnTo>
                    <a:lnTo>
                      <a:pt x="3287" y="674"/>
                    </a:lnTo>
                    <a:lnTo>
                      <a:pt x="3156" y="543"/>
                    </a:lnTo>
                    <a:lnTo>
                      <a:pt x="3024" y="411"/>
                    </a:lnTo>
                    <a:lnTo>
                      <a:pt x="2860" y="296"/>
                    </a:lnTo>
                    <a:lnTo>
                      <a:pt x="2712" y="198"/>
                    </a:lnTo>
                    <a:lnTo>
                      <a:pt x="2548" y="132"/>
                    </a:lnTo>
                    <a:lnTo>
                      <a:pt x="2383" y="66"/>
                    </a:lnTo>
                    <a:lnTo>
                      <a:pt x="2202" y="33"/>
                    </a:lnTo>
                    <a:lnTo>
                      <a:pt x="20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4"/>
              <p:cNvSpPr/>
              <p:nvPr/>
            </p:nvSpPr>
            <p:spPr>
              <a:xfrm>
                <a:off x="1900575" y="2931450"/>
                <a:ext cx="74400" cy="74400"/>
              </a:xfrm>
              <a:custGeom>
                <a:rect b="b" l="l" r="r" t="t"/>
                <a:pathLst>
                  <a:path extrusionOk="0" h="2976" w="2976">
                    <a:moveTo>
                      <a:pt x="1480" y="0"/>
                    </a:moveTo>
                    <a:lnTo>
                      <a:pt x="1348" y="17"/>
                    </a:lnTo>
                    <a:lnTo>
                      <a:pt x="1200" y="33"/>
                    </a:lnTo>
                    <a:lnTo>
                      <a:pt x="1069" y="66"/>
                    </a:lnTo>
                    <a:lnTo>
                      <a:pt x="921" y="115"/>
                    </a:lnTo>
                    <a:lnTo>
                      <a:pt x="790" y="181"/>
                    </a:lnTo>
                    <a:lnTo>
                      <a:pt x="658" y="247"/>
                    </a:lnTo>
                    <a:lnTo>
                      <a:pt x="543" y="346"/>
                    </a:lnTo>
                    <a:lnTo>
                      <a:pt x="428" y="444"/>
                    </a:lnTo>
                    <a:lnTo>
                      <a:pt x="329" y="559"/>
                    </a:lnTo>
                    <a:lnTo>
                      <a:pt x="247" y="674"/>
                    </a:lnTo>
                    <a:lnTo>
                      <a:pt x="165" y="806"/>
                    </a:lnTo>
                    <a:lnTo>
                      <a:pt x="99" y="937"/>
                    </a:lnTo>
                    <a:lnTo>
                      <a:pt x="50" y="1069"/>
                    </a:lnTo>
                    <a:lnTo>
                      <a:pt x="17" y="1217"/>
                    </a:lnTo>
                    <a:lnTo>
                      <a:pt x="1" y="1348"/>
                    </a:lnTo>
                    <a:lnTo>
                      <a:pt x="1" y="1496"/>
                    </a:lnTo>
                    <a:lnTo>
                      <a:pt x="1" y="1644"/>
                    </a:lnTo>
                    <a:lnTo>
                      <a:pt x="17" y="1775"/>
                    </a:lnTo>
                    <a:lnTo>
                      <a:pt x="50" y="1923"/>
                    </a:lnTo>
                    <a:lnTo>
                      <a:pt x="99" y="2055"/>
                    </a:lnTo>
                    <a:lnTo>
                      <a:pt x="165" y="2186"/>
                    </a:lnTo>
                    <a:lnTo>
                      <a:pt x="247" y="2318"/>
                    </a:lnTo>
                    <a:lnTo>
                      <a:pt x="329" y="2433"/>
                    </a:lnTo>
                    <a:lnTo>
                      <a:pt x="428" y="2548"/>
                    </a:lnTo>
                    <a:lnTo>
                      <a:pt x="543" y="2647"/>
                    </a:lnTo>
                    <a:lnTo>
                      <a:pt x="658" y="2729"/>
                    </a:lnTo>
                    <a:lnTo>
                      <a:pt x="790" y="2811"/>
                    </a:lnTo>
                    <a:lnTo>
                      <a:pt x="921" y="2877"/>
                    </a:lnTo>
                    <a:lnTo>
                      <a:pt x="1069" y="2926"/>
                    </a:lnTo>
                    <a:lnTo>
                      <a:pt x="1200" y="2959"/>
                    </a:lnTo>
                    <a:lnTo>
                      <a:pt x="1348" y="2975"/>
                    </a:lnTo>
                    <a:lnTo>
                      <a:pt x="1628" y="2975"/>
                    </a:lnTo>
                    <a:lnTo>
                      <a:pt x="1776" y="2959"/>
                    </a:lnTo>
                    <a:lnTo>
                      <a:pt x="1907" y="2926"/>
                    </a:lnTo>
                    <a:lnTo>
                      <a:pt x="2039" y="2877"/>
                    </a:lnTo>
                    <a:lnTo>
                      <a:pt x="2170" y="2811"/>
                    </a:lnTo>
                    <a:lnTo>
                      <a:pt x="2302" y="2729"/>
                    </a:lnTo>
                    <a:lnTo>
                      <a:pt x="2417" y="2647"/>
                    </a:lnTo>
                    <a:lnTo>
                      <a:pt x="2532" y="2548"/>
                    </a:lnTo>
                    <a:lnTo>
                      <a:pt x="2647" y="2433"/>
                    </a:lnTo>
                    <a:lnTo>
                      <a:pt x="2729" y="2318"/>
                    </a:lnTo>
                    <a:lnTo>
                      <a:pt x="2795" y="2186"/>
                    </a:lnTo>
                    <a:lnTo>
                      <a:pt x="2860" y="2055"/>
                    </a:lnTo>
                    <a:lnTo>
                      <a:pt x="2910" y="1923"/>
                    </a:lnTo>
                    <a:lnTo>
                      <a:pt x="2943" y="1775"/>
                    </a:lnTo>
                    <a:lnTo>
                      <a:pt x="2959" y="1644"/>
                    </a:lnTo>
                    <a:lnTo>
                      <a:pt x="2975" y="1496"/>
                    </a:lnTo>
                    <a:lnTo>
                      <a:pt x="2959" y="1348"/>
                    </a:lnTo>
                    <a:lnTo>
                      <a:pt x="2943" y="1217"/>
                    </a:lnTo>
                    <a:lnTo>
                      <a:pt x="2910" y="1069"/>
                    </a:lnTo>
                    <a:lnTo>
                      <a:pt x="2860" y="937"/>
                    </a:lnTo>
                    <a:lnTo>
                      <a:pt x="2795" y="806"/>
                    </a:lnTo>
                    <a:lnTo>
                      <a:pt x="2729" y="674"/>
                    </a:lnTo>
                    <a:lnTo>
                      <a:pt x="2647" y="559"/>
                    </a:lnTo>
                    <a:lnTo>
                      <a:pt x="2532" y="444"/>
                    </a:lnTo>
                    <a:lnTo>
                      <a:pt x="2417" y="346"/>
                    </a:lnTo>
                    <a:lnTo>
                      <a:pt x="2302" y="247"/>
                    </a:lnTo>
                    <a:lnTo>
                      <a:pt x="2170" y="181"/>
                    </a:lnTo>
                    <a:lnTo>
                      <a:pt x="2039" y="115"/>
                    </a:lnTo>
                    <a:lnTo>
                      <a:pt x="1907" y="66"/>
                    </a:lnTo>
                    <a:lnTo>
                      <a:pt x="1776" y="33"/>
                    </a:lnTo>
                    <a:lnTo>
                      <a:pt x="1628" y="17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4"/>
              <p:cNvSpPr/>
              <p:nvPr/>
            </p:nvSpPr>
            <p:spPr>
              <a:xfrm>
                <a:off x="1986450" y="3017325"/>
                <a:ext cx="56725" cy="57125"/>
              </a:xfrm>
              <a:custGeom>
                <a:rect b="b" l="l" r="r" t="t"/>
                <a:pathLst>
                  <a:path extrusionOk="0" h="2285" w="2269">
                    <a:moveTo>
                      <a:pt x="1135" y="0"/>
                    </a:moveTo>
                    <a:lnTo>
                      <a:pt x="1020" y="17"/>
                    </a:lnTo>
                    <a:lnTo>
                      <a:pt x="921" y="33"/>
                    </a:lnTo>
                    <a:lnTo>
                      <a:pt x="806" y="50"/>
                    </a:lnTo>
                    <a:lnTo>
                      <a:pt x="707" y="83"/>
                    </a:lnTo>
                    <a:lnTo>
                      <a:pt x="609" y="132"/>
                    </a:lnTo>
                    <a:lnTo>
                      <a:pt x="510" y="198"/>
                    </a:lnTo>
                    <a:lnTo>
                      <a:pt x="412" y="263"/>
                    </a:lnTo>
                    <a:lnTo>
                      <a:pt x="329" y="346"/>
                    </a:lnTo>
                    <a:lnTo>
                      <a:pt x="247" y="428"/>
                    </a:lnTo>
                    <a:lnTo>
                      <a:pt x="181" y="510"/>
                    </a:lnTo>
                    <a:lnTo>
                      <a:pt x="132" y="609"/>
                    </a:lnTo>
                    <a:lnTo>
                      <a:pt x="83" y="724"/>
                    </a:lnTo>
                    <a:lnTo>
                      <a:pt x="50" y="822"/>
                    </a:lnTo>
                    <a:lnTo>
                      <a:pt x="17" y="921"/>
                    </a:lnTo>
                    <a:lnTo>
                      <a:pt x="1" y="1036"/>
                    </a:lnTo>
                    <a:lnTo>
                      <a:pt x="1" y="1151"/>
                    </a:lnTo>
                    <a:lnTo>
                      <a:pt x="1" y="1250"/>
                    </a:lnTo>
                    <a:lnTo>
                      <a:pt x="17" y="1365"/>
                    </a:lnTo>
                    <a:lnTo>
                      <a:pt x="50" y="1463"/>
                    </a:lnTo>
                    <a:lnTo>
                      <a:pt x="83" y="1578"/>
                    </a:lnTo>
                    <a:lnTo>
                      <a:pt x="132" y="1677"/>
                    </a:lnTo>
                    <a:lnTo>
                      <a:pt x="181" y="1775"/>
                    </a:lnTo>
                    <a:lnTo>
                      <a:pt x="247" y="1858"/>
                    </a:lnTo>
                    <a:lnTo>
                      <a:pt x="329" y="1956"/>
                    </a:lnTo>
                    <a:lnTo>
                      <a:pt x="412" y="2022"/>
                    </a:lnTo>
                    <a:lnTo>
                      <a:pt x="510" y="2088"/>
                    </a:lnTo>
                    <a:lnTo>
                      <a:pt x="609" y="2153"/>
                    </a:lnTo>
                    <a:lnTo>
                      <a:pt x="707" y="2203"/>
                    </a:lnTo>
                    <a:lnTo>
                      <a:pt x="806" y="2236"/>
                    </a:lnTo>
                    <a:lnTo>
                      <a:pt x="921" y="2269"/>
                    </a:lnTo>
                    <a:lnTo>
                      <a:pt x="1020" y="2285"/>
                    </a:lnTo>
                    <a:lnTo>
                      <a:pt x="1250" y="2285"/>
                    </a:lnTo>
                    <a:lnTo>
                      <a:pt x="1348" y="2269"/>
                    </a:lnTo>
                    <a:lnTo>
                      <a:pt x="1463" y="2236"/>
                    </a:lnTo>
                    <a:lnTo>
                      <a:pt x="1562" y="2203"/>
                    </a:lnTo>
                    <a:lnTo>
                      <a:pt x="1661" y="2153"/>
                    </a:lnTo>
                    <a:lnTo>
                      <a:pt x="1759" y="2088"/>
                    </a:lnTo>
                    <a:lnTo>
                      <a:pt x="1858" y="2022"/>
                    </a:lnTo>
                    <a:lnTo>
                      <a:pt x="1940" y="1956"/>
                    </a:lnTo>
                    <a:lnTo>
                      <a:pt x="2022" y="1858"/>
                    </a:lnTo>
                    <a:lnTo>
                      <a:pt x="2088" y="1775"/>
                    </a:lnTo>
                    <a:lnTo>
                      <a:pt x="2137" y="1677"/>
                    </a:lnTo>
                    <a:lnTo>
                      <a:pt x="2187" y="1578"/>
                    </a:lnTo>
                    <a:lnTo>
                      <a:pt x="2219" y="1463"/>
                    </a:lnTo>
                    <a:lnTo>
                      <a:pt x="2252" y="1365"/>
                    </a:lnTo>
                    <a:lnTo>
                      <a:pt x="2269" y="1250"/>
                    </a:lnTo>
                    <a:lnTo>
                      <a:pt x="2269" y="1151"/>
                    </a:lnTo>
                    <a:lnTo>
                      <a:pt x="2269" y="1036"/>
                    </a:lnTo>
                    <a:lnTo>
                      <a:pt x="2252" y="921"/>
                    </a:lnTo>
                    <a:lnTo>
                      <a:pt x="2219" y="822"/>
                    </a:lnTo>
                    <a:lnTo>
                      <a:pt x="2187" y="724"/>
                    </a:lnTo>
                    <a:lnTo>
                      <a:pt x="2137" y="609"/>
                    </a:lnTo>
                    <a:lnTo>
                      <a:pt x="2088" y="510"/>
                    </a:lnTo>
                    <a:lnTo>
                      <a:pt x="2022" y="428"/>
                    </a:lnTo>
                    <a:lnTo>
                      <a:pt x="1940" y="346"/>
                    </a:lnTo>
                    <a:lnTo>
                      <a:pt x="1858" y="263"/>
                    </a:lnTo>
                    <a:lnTo>
                      <a:pt x="1759" y="198"/>
                    </a:lnTo>
                    <a:lnTo>
                      <a:pt x="1661" y="132"/>
                    </a:lnTo>
                    <a:lnTo>
                      <a:pt x="1562" y="83"/>
                    </a:lnTo>
                    <a:lnTo>
                      <a:pt x="1463" y="50"/>
                    </a:lnTo>
                    <a:lnTo>
                      <a:pt x="1348" y="33"/>
                    </a:lnTo>
                    <a:lnTo>
                      <a:pt x="1250" y="1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4"/>
              <p:cNvSpPr/>
              <p:nvPr/>
            </p:nvSpPr>
            <p:spPr>
              <a:xfrm>
                <a:off x="2072750" y="3103600"/>
                <a:ext cx="38650" cy="38650"/>
              </a:xfrm>
              <a:custGeom>
                <a:rect b="b" l="l" r="r" t="t"/>
                <a:pathLst>
                  <a:path extrusionOk="0" h="1546" w="1546">
                    <a:moveTo>
                      <a:pt x="773" y="1"/>
                    </a:moveTo>
                    <a:lnTo>
                      <a:pt x="625" y="17"/>
                    </a:lnTo>
                    <a:lnTo>
                      <a:pt x="477" y="67"/>
                    </a:lnTo>
                    <a:lnTo>
                      <a:pt x="345" y="132"/>
                    </a:lnTo>
                    <a:lnTo>
                      <a:pt x="214" y="231"/>
                    </a:lnTo>
                    <a:lnTo>
                      <a:pt x="115" y="346"/>
                    </a:lnTo>
                    <a:lnTo>
                      <a:pt x="49" y="494"/>
                    </a:lnTo>
                    <a:lnTo>
                      <a:pt x="0" y="625"/>
                    </a:lnTo>
                    <a:lnTo>
                      <a:pt x="0" y="773"/>
                    </a:lnTo>
                    <a:lnTo>
                      <a:pt x="0" y="921"/>
                    </a:lnTo>
                    <a:lnTo>
                      <a:pt x="49" y="1069"/>
                    </a:lnTo>
                    <a:lnTo>
                      <a:pt x="115" y="1201"/>
                    </a:lnTo>
                    <a:lnTo>
                      <a:pt x="214" y="1332"/>
                    </a:lnTo>
                    <a:lnTo>
                      <a:pt x="345" y="1431"/>
                    </a:lnTo>
                    <a:lnTo>
                      <a:pt x="477" y="1497"/>
                    </a:lnTo>
                    <a:lnTo>
                      <a:pt x="625" y="1546"/>
                    </a:lnTo>
                    <a:lnTo>
                      <a:pt x="921" y="1546"/>
                    </a:lnTo>
                    <a:lnTo>
                      <a:pt x="1052" y="1497"/>
                    </a:lnTo>
                    <a:lnTo>
                      <a:pt x="1200" y="1431"/>
                    </a:lnTo>
                    <a:lnTo>
                      <a:pt x="1315" y="1332"/>
                    </a:lnTo>
                    <a:lnTo>
                      <a:pt x="1414" y="1201"/>
                    </a:lnTo>
                    <a:lnTo>
                      <a:pt x="1479" y="1069"/>
                    </a:lnTo>
                    <a:lnTo>
                      <a:pt x="1529" y="921"/>
                    </a:lnTo>
                    <a:lnTo>
                      <a:pt x="1545" y="773"/>
                    </a:lnTo>
                    <a:lnTo>
                      <a:pt x="1529" y="625"/>
                    </a:lnTo>
                    <a:lnTo>
                      <a:pt x="1479" y="494"/>
                    </a:lnTo>
                    <a:lnTo>
                      <a:pt x="1414" y="346"/>
                    </a:lnTo>
                    <a:lnTo>
                      <a:pt x="1315" y="231"/>
                    </a:lnTo>
                    <a:lnTo>
                      <a:pt x="1200" y="132"/>
                    </a:lnTo>
                    <a:lnTo>
                      <a:pt x="1052" y="67"/>
                    </a:lnTo>
                    <a:lnTo>
                      <a:pt x="921" y="17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4"/>
              <p:cNvSpPr/>
              <p:nvPr/>
            </p:nvSpPr>
            <p:spPr>
              <a:xfrm>
                <a:off x="2158625" y="3189900"/>
                <a:ext cx="20975" cy="20575"/>
              </a:xfrm>
              <a:custGeom>
                <a:rect b="b" l="l" r="r" t="t"/>
                <a:pathLst>
                  <a:path extrusionOk="0" h="823" w="839">
                    <a:moveTo>
                      <a:pt x="345" y="0"/>
                    </a:moveTo>
                    <a:lnTo>
                      <a:pt x="263" y="33"/>
                    </a:lnTo>
                    <a:lnTo>
                      <a:pt x="197" y="66"/>
                    </a:lnTo>
                    <a:lnTo>
                      <a:pt x="132" y="115"/>
                    </a:lnTo>
                    <a:lnTo>
                      <a:pt x="82" y="181"/>
                    </a:lnTo>
                    <a:lnTo>
                      <a:pt x="33" y="263"/>
                    </a:lnTo>
                    <a:lnTo>
                      <a:pt x="17" y="329"/>
                    </a:lnTo>
                    <a:lnTo>
                      <a:pt x="0" y="411"/>
                    </a:lnTo>
                    <a:lnTo>
                      <a:pt x="17" y="493"/>
                    </a:lnTo>
                    <a:lnTo>
                      <a:pt x="33" y="559"/>
                    </a:lnTo>
                    <a:lnTo>
                      <a:pt x="66" y="641"/>
                    </a:lnTo>
                    <a:lnTo>
                      <a:pt x="132" y="707"/>
                    </a:lnTo>
                    <a:lnTo>
                      <a:pt x="197" y="756"/>
                    </a:lnTo>
                    <a:lnTo>
                      <a:pt x="263" y="789"/>
                    </a:lnTo>
                    <a:lnTo>
                      <a:pt x="345" y="822"/>
                    </a:lnTo>
                    <a:lnTo>
                      <a:pt x="493" y="822"/>
                    </a:lnTo>
                    <a:lnTo>
                      <a:pt x="575" y="789"/>
                    </a:lnTo>
                    <a:lnTo>
                      <a:pt x="641" y="756"/>
                    </a:lnTo>
                    <a:lnTo>
                      <a:pt x="707" y="707"/>
                    </a:lnTo>
                    <a:lnTo>
                      <a:pt x="756" y="641"/>
                    </a:lnTo>
                    <a:lnTo>
                      <a:pt x="806" y="559"/>
                    </a:lnTo>
                    <a:lnTo>
                      <a:pt x="822" y="493"/>
                    </a:lnTo>
                    <a:lnTo>
                      <a:pt x="838" y="411"/>
                    </a:lnTo>
                    <a:lnTo>
                      <a:pt x="822" y="329"/>
                    </a:lnTo>
                    <a:lnTo>
                      <a:pt x="806" y="263"/>
                    </a:lnTo>
                    <a:lnTo>
                      <a:pt x="756" y="181"/>
                    </a:lnTo>
                    <a:lnTo>
                      <a:pt x="707" y="115"/>
                    </a:lnTo>
                    <a:lnTo>
                      <a:pt x="641" y="66"/>
                    </a:lnTo>
                    <a:lnTo>
                      <a:pt x="575" y="33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4"/>
              <p:cNvSpPr/>
              <p:nvPr/>
            </p:nvSpPr>
            <p:spPr>
              <a:xfrm>
                <a:off x="2245325" y="3276600"/>
                <a:ext cx="1650" cy="1650"/>
              </a:xfrm>
              <a:custGeom>
                <a:rect b="b" l="l" r="r" t="t"/>
                <a:pathLst>
                  <a:path extrusionOk="0" h="66" w="66">
                    <a:moveTo>
                      <a:pt x="17" y="0"/>
                    </a:moveTo>
                    <a:lnTo>
                      <a:pt x="0" y="33"/>
                    </a:lnTo>
                    <a:lnTo>
                      <a:pt x="17" y="50"/>
                    </a:lnTo>
                    <a:lnTo>
                      <a:pt x="33" y="66"/>
                    </a:lnTo>
                    <a:lnTo>
                      <a:pt x="66" y="50"/>
                    </a:lnTo>
                    <a:lnTo>
                      <a:pt x="66" y="33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4"/>
              <p:cNvSpPr/>
              <p:nvPr/>
            </p:nvSpPr>
            <p:spPr>
              <a:xfrm>
                <a:off x="694600" y="1879975"/>
                <a:ext cx="17700" cy="17700"/>
              </a:xfrm>
              <a:custGeom>
                <a:rect b="b" l="l" r="r" t="t"/>
                <a:pathLst>
                  <a:path extrusionOk="0" h="708" w="708">
                    <a:moveTo>
                      <a:pt x="363" y="1"/>
                    </a:moveTo>
                    <a:lnTo>
                      <a:pt x="297" y="17"/>
                    </a:lnTo>
                    <a:lnTo>
                      <a:pt x="231" y="34"/>
                    </a:lnTo>
                    <a:lnTo>
                      <a:pt x="165" y="67"/>
                    </a:lnTo>
                    <a:lnTo>
                      <a:pt x="116" y="116"/>
                    </a:lnTo>
                    <a:lnTo>
                      <a:pt x="67" y="165"/>
                    </a:lnTo>
                    <a:lnTo>
                      <a:pt x="34" y="231"/>
                    </a:lnTo>
                    <a:lnTo>
                      <a:pt x="17" y="297"/>
                    </a:lnTo>
                    <a:lnTo>
                      <a:pt x="1" y="363"/>
                    </a:lnTo>
                    <a:lnTo>
                      <a:pt x="17" y="428"/>
                    </a:lnTo>
                    <a:lnTo>
                      <a:pt x="34" y="494"/>
                    </a:lnTo>
                    <a:lnTo>
                      <a:pt x="67" y="543"/>
                    </a:lnTo>
                    <a:lnTo>
                      <a:pt x="116" y="609"/>
                    </a:lnTo>
                    <a:lnTo>
                      <a:pt x="165" y="658"/>
                    </a:lnTo>
                    <a:lnTo>
                      <a:pt x="231" y="675"/>
                    </a:lnTo>
                    <a:lnTo>
                      <a:pt x="297" y="708"/>
                    </a:lnTo>
                    <a:lnTo>
                      <a:pt x="428" y="708"/>
                    </a:lnTo>
                    <a:lnTo>
                      <a:pt x="494" y="691"/>
                    </a:lnTo>
                    <a:lnTo>
                      <a:pt x="543" y="658"/>
                    </a:lnTo>
                    <a:lnTo>
                      <a:pt x="609" y="609"/>
                    </a:lnTo>
                    <a:lnTo>
                      <a:pt x="658" y="543"/>
                    </a:lnTo>
                    <a:lnTo>
                      <a:pt x="691" y="494"/>
                    </a:lnTo>
                    <a:lnTo>
                      <a:pt x="708" y="428"/>
                    </a:lnTo>
                    <a:lnTo>
                      <a:pt x="708" y="363"/>
                    </a:lnTo>
                    <a:lnTo>
                      <a:pt x="708" y="297"/>
                    </a:lnTo>
                    <a:lnTo>
                      <a:pt x="675" y="231"/>
                    </a:lnTo>
                    <a:lnTo>
                      <a:pt x="658" y="165"/>
                    </a:lnTo>
                    <a:lnTo>
                      <a:pt x="609" y="116"/>
                    </a:lnTo>
                    <a:lnTo>
                      <a:pt x="543" y="67"/>
                    </a:lnTo>
                    <a:lnTo>
                      <a:pt x="494" y="34"/>
                    </a:lnTo>
                    <a:lnTo>
                      <a:pt x="428" y="17"/>
                    </a:lnTo>
                    <a:lnTo>
                      <a:pt x="36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4"/>
              <p:cNvSpPr/>
              <p:nvPr/>
            </p:nvSpPr>
            <p:spPr>
              <a:xfrm>
                <a:off x="762400" y="1947775"/>
                <a:ext cx="36600" cy="36600"/>
              </a:xfrm>
              <a:custGeom>
                <a:rect b="b" l="l" r="r" t="t"/>
                <a:pathLst>
                  <a:path extrusionOk="0" h="1464" w="1464">
                    <a:moveTo>
                      <a:pt x="724" y="1"/>
                    </a:moveTo>
                    <a:lnTo>
                      <a:pt x="593" y="17"/>
                    </a:lnTo>
                    <a:lnTo>
                      <a:pt x="461" y="67"/>
                    </a:lnTo>
                    <a:lnTo>
                      <a:pt x="330" y="132"/>
                    </a:lnTo>
                    <a:lnTo>
                      <a:pt x="215" y="214"/>
                    </a:lnTo>
                    <a:lnTo>
                      <a:pt x="132" y="329"/>
                    </a:lnTo>
                    <a:lnTo>
                      <a:pt x="50" y="461"/>
                    </a:lnTo>
                    <a:lnTo>
                      <a:pt x="17" y="592"/>
                    </a:lnTo>
                    <a:lnTo>
                      <a:pt x="1" y="740"/>
                    </a:lnTo>
                    <a:lnTo>
                      <a:pt x="17" y="872"/>
                    </a:lnTo>
                    <a:lnTo>
                      <a:pt x="67" y="1003"/>
                    </a:lnTo>
                    <a:lnTo>
                      <a:pt x="132" y="1135"/>
                    </a:lnTo>
                    <a:lnTo>
                      <a:pt x="215" y="1250"/>
                    </a:lnTo>
                    <a:lnTo>
                      <a:pt x="330" y="1332"/>
                    </a:lnTo>
                    <a:lnTo>
                      <a:pt x="461" y="1398"/>
                    </a:lnTo>
                    <a:lnTo>
                      <a:pt x="593" y="1447"/>
                    </a:lnTo>
                    <a:lnTo>
                      <a:pt x="724" y="1464"/>
                    </a:lnTo>
                    <a:lnTo>
                      <a:pt x="872" y="1447"/>
                    </a:lnTo>
                    <a:lnTo>
                      <a:pt x="1003" y="1398"/>
                    </a:lnTo>
                    <a:lnTo>
                      <a:pt x="1135" y="1332"/>
                    </a:lnTo>
                    <a:lnTo>
                      <a:pt x="1250" y="1250"/>
                    </a:lnTo>
                    <a:lnTo>
                      <a:pt x="1332" y="1135"/>
                    </a:lnTo>
                    <a:lnTo>
                      <a:pt x="1398" y="1003"/>
                    </a:lnTo>
                    <a:lnTo>
                      <a:pt x="1447" y="872"/>
                    </a:lnTo>
                    <a:lnTo>
                      <a:pt x="1464" y="724"/>
                    </a:lnTo>
                    <a:lnTo>
                      <a:pt x="1447" y="592"/>
                    </a:lnTo>
                    <a:lnTo>
                      <a:pt x="1398" y="461"/>
                    </a:lnTo>
                    <a:lnTo>
                      <a:pt x="1332" y="329"/>
                    </a:lnTo>
                    <a:lnTo>
                      <a:pt x="1250" y="214"/>
                    </a:lnTo>
                    <a:lnTo>
                      <a:pt x="1135" y="132"/>
                    </a:lnTo>
                    <a:lnTo>
                      <a:pt x="1003" y="67"/>
                    </a:lnTo>
                    <a:lnTo>
                      <a:pt x="872" y="17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4"/>
              <p:cNvSpPr/>
              <p:nvPr/>
            </p:nvSpPr>
            <p:spPr>
              <a:xfrm>
                <a:off x="830200" y="2015575"/>
                <a:ext cx="55100" cy="55075"/>
              </a:xfrm>
              <a:custGeom>
                <a:rect b="b" l="l" r="r" t="t"/>
                <a:pathLst>
                  <a:path extrusionOk="0" h="2203" w="2204">
                    <a:moveTo>
                      <a:pt x="1003" y="1"/>
                    </a:moveTo>
                    <a:lnTo>
                      <a:pt x="888" y="17"/>
                    </a:lnTo>
                    <a:lnTo>
                      <a:pt x="790" y="50"/>
                    </a:lnTo>
                    <a:lnTo>
                      <a:pt x="691" y="83"/>
                    </a:lnTo>
                    <a:lnTo>
                      <a:pt x="592" y="132"/>
                    </a:lnTo>
                    <a:lnTo>
                      <a:pt x="494" y="181"/>
                    </a:lnTo>
                    <a:lnTo>
                      <a:pt x="412" y="247"/>
                    </a:lnTo>
                    <a:lnTo>
                      <a:pt x="329" y="329"/>
                    </a:lnTo>
                    <a:lnTo>
                      <a:pt x="247" y="412"/>
                    </a:lnTo>
                    <a:lnTo>
                      <a:pt x="182" y="494"/>
                    </a:lnTo>
                    <a:lnTo>
                      <a:pt x="132" y="592"/>
                    </a:lnTo>
                    <a:lnTo>
                      <a:pt x="83" y="691"/>
                    </a:lnTo>
                    <a:lnTo>
                      <a:pt x="50" y="790"/>
                    </a:lnTo>
                    <a:lnTo>
                      <a:pt x="17" y="888"/>
                    </a:lnTo>
                    <a:lnTo>
                      <a:pt x="1" y="1003"/>
                    </a:lnTo>
                    <a:lnTo>
                      <a:pt x="1" y="1102"/>
                    </a:lnTo>
                    <a:lnTo>
                      <a:pt x="1" y="1217"/>
                    </a:lnTo>
                    <a:lnTo>
                      <a:pt x="17" y="1315"/>
                    </a:lnTo>
                    <a:lnTo>
                      <a:pt x="50" y="1414"/>
                    </a:lnTo>
                    <a:lnTo>
                      <a:pt x="83" y="1513"/>
                    </a:lnTo>
                    <a:lnTo>
                      <a:pt x="132" y="1611"/>
                    </a:lnTo>
                    <a:lnTo>
                      <a:pt x="182" y="1710"/>
                    </a:lnTo>
                    <a:lnTo>
                      <a:pt x="247" y="1809"/>
                    </a:lnTo>
                    <a:lnTo>
                      <a:pt x="329" y="1891"/>
                    </a:lnTo>
                    <a:lnTo>
                      <a:pt x="412" y="1956"/>
                    </a:lnTo>
                    <a:lnTo>
                      <a:pt x="494" y="2022"/>
                    </a:lnTo>
                    <a:lnTo>
                      <a:pt x="592" y="2088"/>
                    </a:lnTo>
                    <a:lnTo>
                      <a:pt x="691" y="2121"/>
                    </a:lnTo>
                    <a:lnTo>
                      <a:pt x="790" y="2154"/>
                    </a:lnTo>
                    <a:lnTo>
                      <a:pt x="888" y="2187"/>
                    </a:lnTo>
                    <a:lnTo>
                      <a:pt x="1003" y="2203"/>
                    </a:lnTo>
                    <a:lnTo>
                      <a:pt x="1217" y="2203"/>
                    </a:lnTo>
                    <a:lnTo>
                      <a:pt x="1316" y="2187"/>
                    </a:lnTo>
                    <a:lnTo>
                      <a:pt x="1414" y="2154"/>
                    </a:lnTo>
                    <a:lnTo>
                      <a:pt x="1513" y="2121"/>
                    </a:lnTo>
                    <a:lnTo>
                      <a:pt x="1611" y="2088"/>
                    </a:lnTo>
                    <a:lnTo>
                      <a:pt x="1710" y="2022"/>
                    </a:lnTo>
                    <a:lnTo>
                      <a:pt x="1792" y="1956"/>
                    </a:lnTo>
                    <a:lnTo>
                      <a:pt x="1891" y="1891"/>
                    </a:lnTo>
                    <a:lnTo>
                      <a:pt x="1957" y="1792"/>
                    </a:lnTo>
                    <a:lnTo>
                      <a:pt x="2022" y="1710"/>
                    </a:lnTo>
                    <a:lnTo>
                      <a:pt x="2072" y="1611"/>
                    </a:lnTo>
                    <a:lnTo>
                      <a:pt x="2121" y="1513"/>
                    </a:lnTo>
                    <a:lnTo>
                      <a:pt x="2154" y="1414"/>
                    </a:lnTo>
                    <a:lnTo>
                      <a:pt x="2187" y="1315"/>
                    </a:lnTo>
                    <a:lnTo>
                      <a:pt x="2203" y="1217"/>
                    </a:lnTo>
                    <a:lnTo>
                      <a:pt x="2203" y="1102"/>
                    </a:lnTo>
                    <a:lnTo>
                      <a:pt x="2203" y="1003"/>
                    </a:lnTo>
                    <a:lnTo>
                      <a:pt x="2187" y="888"/>
                    </a:lnTo>
                    <a:lnTo>
                      <a:pt x="2154" y="790"/>
                    </a:lnTo>
                    <a:lnTo>
                      <a:pt x="2121" y="691"/>
                    </a:lnTo>
                    <a:lnTo>
                      <a:pt x="2088" y="592"/>
                    </a:lnTo>
                    <a:lnTo>
                      <a:pt x="2022" y="494"/>
                    </a:lnTo>
                    <a:lnTo>
                      <a:pt x="1957" y="412"/>
                    </a:lnTo>
                    <a:lnTo>
                      <a:pt x="1891" y="329"/>
                    </a:lnTo>
                    <a:lnTo>
                      <a:pt x="1792" y="247"/>
                    </a:lnTo>
                    <a:lnTo>
                      <a:pt x="1710" y="181"/>
                    </a:lnTo>
                    <a:lnTo>
                      <a:pt x="1611" y="132"/>
                    </a:lnTo>
                    <a:lnTo>
                      <a:pt x="1513" y="83"/>
                    </a:lnTo>
                    <a:lnTo>
                      <a:pt x="1414" y="50"/>
                    </a:lnTo>
                    <a:lnTo>
                      <a:pt x="1316" y="17"/>
                    </a:lnTo>
                    <a:lnTo>
                      <a:pt x="12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4"/>
              <p:cNvSpPr/>
              <p:nvPr/>
            </p:nvSpPr>
            <p:spPr>
              <a:xfrm>
                <a:off x="898000" y="2083375"/>
                <a:ext cx="74000" cy="73975"/>
              </a:xfrm>
              <a:custGeom>
                <a:rect b="b" l="l" r="r" t="t"/>
                <a:pathLst>
                  <a:path extrusionOk="0" h="2959" w="2960">
                    <a:moveTo>
                      <a:pt x="1480" y="1"/>
                    </a:moveTo>
                    <a:lnTo>
                      <a:pt x="1332" y="17"/>
                    </a:lnTo>
                    <a:lnTo>
                      <a:pt x="1200" y="33"/>
                    </a:lnTo>
                    <a:lnTo>
                      <a:pt x="1053" y="66"/>
                    </a:lnTo>
                    <a:lnTo>
                      <a:pt x="921" y="116"/>
                    </a:lnTo>
                    <a:lnTo>
                      <a:pt x="790" y="165"/>
                    </a:lnTo>
                    <a:lnTo>
                      <a:pt x="658" y="247"/>
                    </a:lnTo>
                    <a:lnTo>
                      <a:pt x="543" y="329"/>
                    </a:lnTo>
                    <a:lnTo>
                      <a:pt x="428" y="428"/>
                    </a:lnTo>
                    <a:lnTo>
                      <a:pt x="329" y="543"/>
                    </a:lnTo>
                    <a:lnTo>
                      <a:pt x="247" y="658"/>
                    </a:lnTo>
                    <a:lnTo>
                      <a:pt x="165" y="789"/>
                    </a:lnTo>
                    <a:lnTo>
                      <a:pt x="116" y="921"/>
                    </a:lnTo>
                    <a:lnTo>
                      <a:pt x="66" y="1052"/>
                    </a:lnTo>
                    <a:lnTo>
                      <a:pt x="34" y="1200"/>
                    </a:lnTo>
                    <a:lnTo>
                      <a:pt x="1" y="1332"/>
                    </a:lnTo>
                    <a:lnTo>
                      <a:pt x="1" y="1480"/>
                    </a:lnTo>
                    <a:lnTo>
                      <a:pt x="1" y="1628"/>
                    </a:lnTo>
                    <a:lnTo>
                      <a:pt x="34" y="1759"/>
                    </a:lnTo>
                    <a:lnTo>
                      <a:pt x="66" y="1907"/>
                    </a:lnTo>
                    <a:lnTo>
                      <a:pt x="116" y="2039"/>
                    </a:lnTo>
                    <a:lnTo>
                      <a:pt x="165" y="2170"/>
                    </a:lnTo>
                    <a:lnTo>
                      <a:pt x="247" y="2285"/>
                    </a:lnTo>
                    <a:lnTo>
                      <a:pt x="329" y="2417"/>
                    </a:lnTo>
                    <a:lnTo>
                      <a:pt x="428" y="2515"/>
                    </a:lnTo>
                    <a:lnTo>
                      <a:pt x="543" y="2630"/>
                    </a:lnTo>
                    <a:lnTo>
                      <a:pt x="658" y="2712"/>
                    </a:lnTo>
                    <a:lnTo>
                      <a:pt x="790" y="2795"/>
                    </a:lnTo>
                    <a:lnTo>
                      <a:pt x="921" y="2844"/>
                    </a:lnTo>
                    <a:lnTo>
                      <a:pt x="1053" y="2893"/>
                    </a:lnTo>
                    <a:lnTo>
                      <a:pt x="1200" y="2926"/>
                    </a:lnTo>
                    <a:lnTo>
                      <a:pt x="1332" y="2942"/>
                    </a:lnTo>
                    <a:lnTo>
                      <a:pt x="1480" y="2959"/>
                    </a:lnTo>
                    <a:lnTo>
                      <a:pt x="1628" y="2942"/>
                    </a:lnTo>
                    <a:lnTo>
                      <a:pt x="1759" y="2926"/>
                    </a:lnTo>
                    <a:lnTo>
                      <a:pt x="1891" y="2893"/>
                    </a:lnTo>
                    <a:lnTo>
                      <a:pt x="2039" y="2844"/>
                    </a:lnTo>
                    <a:lnTo>
                      <a:pt x="2170" y="2778"/>
                    </a:lnTo>
                    <a:lnTo>
                      <a:pt x="2285" y="2712"/>
                    </a:lnTo>
                    <a:lnTo>
                      <a:pt x="2417" y="2630"/>
                    </a:lnTo>
                    <a:lnTo>
                      <a:pt x="2515" y="2515"/>
                    </a:lnTo>
                    <a:lnTo>
                      <a:pt x="2630" y="2417"/>
                    </a:lnTo>
                    <a:lnTo>
                      <a:pt x="2713" y="2285"/>
                    </a:lnTo>
                    <a:lnTo>
                      <a:pt x="2778" y="2170"/>
                    </a:lnTo>
                    <a:lnTo>
                      <a:pt x="2844" y="2039"/>
                    </a:lnTo>
                    <a:lnTo>
                      <a:pt x="2893" y="1907"/>
                    </a:lnTo>
                    <a:lnTo>
                      <a:pt x="2926" y="1759"/>
                    </a:lnTo>
                    <a:lnTo>
                      <a:pt x="2943" y="1628"/>
                    </a:lnTo>
                    <a:lnTo>
                      <a:pt x="2959" y="1480"/>
                    </a:lnTo>
                    <a:lnTo>
                      <a:pt x="2943" y="1332"/>
                    </a:lnTo>
                    <a:lnTo>
                      <a:pt x="2926" y="1200"/>
                    </a:lnTo>
                    <a:lnTo>
                      <a:pt x="2893" y="1052"/>
                    </a:lnTo>
                    <a:lnTo>
                      <a:pt x="2844" y="921"/>
                    </a:lnTo>
                    <a:lnTo>
                      <a:pt x="2778" y="789"/>
                    </a:lnTo>
                    <a:lnTo>
                      <a:pt x="2713" y="674"/>
                    </a:lnTo>
                    <a:lnTo>
                      <a:pt x="2630" y="543"/>
                    </a:lnTo>
                    <a:lnTo>
                      <a:pt x="2515" y="444"/>
                    </a:lnTo>
                    <a:lnTo>
                      <a:pt x="2417" y="329"/>
                    </a:lnTo>
                    <a:lnTo>
                      <a:pt x="2285" y="247"/>
                    </a:lnTo>
                    <a:lnTo>
                      <a:pt x="2170" y="165"/>
                    </a:lnTo>
                    <a:lnTo>
                      <a:pt x="2039" y="116"/>
                    </a:lnTo>
                    <a:lnTo>
                      <a:pt x="1891" y="66"/>
                    </a:lnTo>
                    <a:lnTo>
                      <a:pt x="1759" y="33"/>
                    </a:lnTo>
                    <a:lnTo>
                      <a:pt x="1611" y="17"/>
                    </a:lnTo>
                    <a:lnTo>
                      <a:pt x="14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4"/>
              <p:cNvSpPr/>
              <p:nvPr/>
            </p:nvSpPr>
            <p:spPr>
              <a:xfrm>
                <a:off x="965800" y="2151175"/>
                <a:ext cx="92475" cy="92475"/>
              </a:xfrm>
              <a:custGeom>
                <a:rect b="b" l="l" r="r" t="t"/>
                <a:pathLst>
                  <a:path extrusionOk="0" h="3699" w="3699">
                    <a:moveTo>
                      <a:pt x="1858" y="0"/>
                    </a:moveTo>
                    <a:lnTo>
                      <a:pt x="1677" y="17"/>
                    </a:lnTo>
                    <a:lnTo>
                      <a:pt x="1496" y="33"/>
                    </a:lnTo>
                    <a:lnTo>
                      <a:pt x="1332" y="83"/>
                    </a:lnTo>
                    <a:lnTo>
                      <a:pt x="1151" y="132"/>
                    </a:lnTo>
                    <a:lnTo>
                      <a:pt x="987" y="214"/>
                    </a:lnTo>
                    <a:lnTo>
                      <a:pt x="839" y="313"/>
                    </a:lnTo>
                    <a:lnTo>
                      <a:pt x="691" y="411"/>
                    </a:lnTo>
                    <a:lnTo>
                      <a:pt x="543" y="543"/>
                    </a:lnTo>
                    <a:lnTo>
                      <a:pt x="411" y="691"/>
                    </a:lnTo>
                    <a:lnTo>
                      <a:pt x="313" y="839"/>
                    </a:lnTo>
                    <a:lnTo>
                      <a:pt x="214" y="986"/>
                    </a:lnTo>
                    <a:lnTo>
                      <a:pt x="132" y="1151"/>
                    </a:lnTo>
                    <a:lnTo>
                      <a:pt x="83" y="1332"/>
                    </a:lnTo>
                    <a:lnTo>
                      <a:pt x="33" y="1496"/>
                    </a:lnTo>
                    <a:lnTo>
                      <a:pt x="1" y="1677"/>
                    </a:lnTo>
                    <a:lnTo>
                      <a:pt x="1" y="1858"/>
                    </a:lnTo>
                    <a:lnTo>
                      <a:pt x="1" y="2022"/>
                    </a:lnTo>
                    <a:lnTo>
                      <a:pt x="33" y="2203"/>
                    </a:lnTo>
                    <a:lnTo>
                      <a:pt x="83" y="2384"/>
                    </a:lnTo>
                    <a:lnTo>
                      <a:pt x="132" y="2548"/>
                    </a:lnTo>
                    <a:lnTo>
                      <a:pt x="214" y="2712"/>
                    </a:lnTo>
                    <a:lnTo>
                      <a:pt x="313" y="2877"/>
                    </a:lnTo>
                    <a:lnTo>
                      <a:pt x="411" y="3024"/>
                    </a:lnTo>
                    <a:lnTo>
                      <a:pt x="543" y="3156"/>
                    </a:lnTo>
                    <a:lnTo>
                      <a:pt x="691" y="3287"/>
                    </a:lnTo>
                    <a:lnTo>
                      <a:pt x="839" y="3403"/>
                    </a:lnTo>
                    <a:lnTo>
                      <a:pt x="987" y="3485"/>
                    </a:lnTo>
                    <a:lnTo>
                      <a:pt x="1151" y="3567"/>
                    </a:lnTo>
                    <a:lnTo>
                      <a:pt x="1332" y="3633"/>
                    </a:lnTo>
                    <a:lnTo>
                      <a:pt x="1496" y="3665"/>
                    </a:lnTo>
                    <a:lnTo>
                      <a:pt x="1677" y="3698"/>
                    </a:lnTo>
                    <a:lnTo>
                      <a:pt x="2022" y="3698"/>
                    </a:lnTo>
                    <a:lnTo>
                      <a:pt x="2203" y="3665"/>
                    </a:lnTo>
                    <a:lnTo>
                      <a:pt x="2384" y="3633"/>
                    </a:lnTo>
                    <a:lnTo>
                      <a:pt x="2548" y="3567"/>
                    </a:lnTo>
                    <a:lnTo>
                      <a:pt x="2712" y="3485"/>
                    </a:lnTo>
                    <a:lnTo>
                      <a:pt x="2877" y="3403"/>
                    </a:lnTo>
                    <a:lnTo>
                      <a:pt x="3025" y="3287"/>
                    </a:lnTo>
                    <a:lnTo>
                      <a:pt x="3156" y="3156"/>
                    </a:lnTo>
                    <a:lnTo>
                      <a:pt x="3288" y="3024"/>
                    </a:lnTo>
                    <a:lnTo>
                      <a:pt x="3403" y="2877"/>
                    </a:lnTo>
                    <a:lnTo>
                      <a:pt x="3485" y="2712"/>
                    </a:lnTo>
                    <a:lnTo>
                      <a:pt x="3567" y="2548"/>
                    </a:lnTo>
                    <a:lnTo>
                      <a:pt x="3633" y="2384"/>
                    </a:lnTo>
                    <a:lnTo>
                      <a:pt x="3666" y="2203"/>
                    </a:lnTo>
                    <a:lnTo>
                      <a:pt x="3699" y="2022"/>
                    </a:lnTo>
                    <a:lnTo>
                      <a:pt x="3699" y="1858"/>
                    </a:lnTo>
                    <a:lnTo>
                      <a:pt x="3699" y="1677"/>
                    </a:lnTo>
                    <a:lnTo>
                      <a:pt x="3666" y="1496"/>
                    </a:lnTo>
                    <a:lnTo>
                      <a:pt x="3633" y="1332"/>
                    </a:lnTo>
                    <a:lnTo>
                      <a:pt x="3567" y="1151"/>
                    </a:lnTo>
                    <a:lnTo>
                      <a:pt x="3485" y="986"/>
                    </a:lnTo>
                    <a:lnTo>
                      <a:pt x="3403" y="839"/>
                    </a:lnTo>
                    <a:lnTo>
                      <a:pt x="3288" y="691"/>
                    </a:lnTo>
                    <a:lnTo>
                      <a:pt x="3156" y="543"/>
                    </a:lnTo>
                    <a:lnTo>
                      <a:pt x="3025" y="411"/>
                    </a:lnTo>
                    <a:lnTo>
                      <a:pt x="2877" y="313"/>
                    </a:lnTo>
                    <a:lnTo>
                      <a:pt x="2712" y="214"/>
                    </a:lnTo>
                    <a:lnTo>
                      <a:pt x="2548" y="132"/>
                    </a:lnTo>
                    <a:lnTo>
                      <a:pt x="2384" y="83"/>
                    </a:lnTo>
                    <a:lnTo>
                      <a:pt x="2203" y="33"/>
                    </a:lnTo>
                    <a:lnTo>
                      <a:pt x="2022" y="17"/>
                    </a:ln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4"/>
              <p:cNvSpPr/>
              <p:nvPr/>
            </p:nvSpPr>
            <p:spPr>
              <a:xfrm>
                <a:off x="1034000" y="2219375"/>
                <a:ext cx="110575" cy="110550"/>
              </a:xfrm>
              <a:custGeom>
                <a:rect b="b" l="l" r="r" t="t"/>
                <a:pathLst>
                  <a:path extrusionOk="0" h="4422" w="4423">
                    <a:moveTo>
                      <a:pt x="1990" y="1"/>
                    </a:moveTo>
                    <a:lnTo>
                      <a:pt x="1792" y="34"/>
                    </a:lnTo>
                    <a:lnTo>
                      <a:pt x="1579" y="83"/>
                    </a:lnTo>
                    <a:lnTo>
                      <a:pt x="1381" y="165"/>
                    </a:lnTo>
                    <a:lnTo>
                      <a:pt x="1184" y="247"/>
                    </a:lnTo>
                    <a:lnTo>
                      <a:pt x="987" y="362"/>
                    </a:lnTo>
                    <a:lnTo>
                      <a:pt x="806" y="494"/>
                    </a:lnTo>
                    <a:lnTo>
                      <a:pt x="642" y="642"/>
                    </a:lnTo>
                    <a:lnTo>
                      <a:pt x="494" y="806"/>
                    </a:lnTo>
                    <a:lnTo>
                      <a:pt x="362" y="987"/>
                    </a:lnTo>
                    <a:lnTo>
                      <a:pt x="247" y="1184"/>
                    </a:lnTo>
                    <a:lnTo>
                      <a:pt x="149" y="1381"/>
                    </a:lnTo>
                    <a:lnTo>
                      <a:pt x="83" y="1578"/>
                    </a:lnTo>
                    <a:lnTo>
                      <a:pt x="34" y="1792"/>
                    </a:lnTo>
                    <a:lnTo>
                      <a:pt x="1" y="1989"/>
                    </a:lnTo>
                    <a:lnTo>
                      <a:pt x="1" y="2203"/>
                    </a:lnTo>
                    <a:lnTo>
                      <a:pt x="1" y="2417"/>
                    </a:lnTo>
                    <a:lnTo>
                      <a:pt x="34" y="2630"/>
                    </a:lnTo>
                    <a:lnTo>
                      <a:pt x="83" y="2844"/>
                    </a:lnTo>
                    <a:lnTo>
                      <a:pt x="149" y="3041"/>
                    </a:lnTo>
                    <a:lnTo>
                      <a:pt x="247" y="3238"/>
                    </a:lnTo>
                    <a:lnTo>
                      <a:pt x="362" y="3419"/>
                    </a:lnTo>
                    <a:lnTo>
                      <a:pt x="494" y="3600"/>
                    </a:lnTo>
                    <a:lnTo>
                      <a:pt x="642" y="3781"/>
                    </a:lnTo>
                    <a:lnTo>
                      <a:pt x="806" y="3929"/>
                    </a:lnTo>
                    <a:lnTo>
                      <a:pt x="987" y="4060"/>
                    </a:lnTo>
                    <a:lnTo>
                      <a:pt x="1184" y="4175"/>
                    </a:lnTo>
                    <a:lnTo>
                      <a:pt x="1381" y="4257"/>
                    </a:lnTo>
                    <a:lnTo>
                      <a:pt x="1579" y="4323"/>
                    </a:lnTo>
                    <a:lnTo>
                      <a:pt x="1792" y="4389"/>
                    </a:lnTo>
                    <a:lnTo>
                      <a:pt x="1990" y="4405"/>
                    </a:lnTo>
                    <a:lnTo>
                      <a:pt x="2203" y="4422"/>
                    </a:lnTo>
                    <a:lnTo>
                      <a:pt x="2417" y="4405"/>
                    </a:lnTo>
                    <a:lnTo>
                      <a:pt x="2631" y="4389"/>
                    </a:lnTo>
                    <a:lnTo>
                      <a:pt x="2844" y="4323"/>
                    </a:lnTo>
                    <a:lnTo>
                      <a:pt x="3041" y="4257"/>
                    </a:lnTo>
                    <a:lnTo>
                      <a:pt x="3239" y="4175"/>
                    </a:lnTo>
                    <a:lnTo>
                      <a:pt x="3419" y="4060"/>
                    </a:lnTo>
                    <a:lnTo>
                      <a:pt x="3600" y="3929"/>
                    </a:lnTo>
                    <a:lnTo>
                      <a:pt x="3781" y="3781"/>
                    </a:lnTo>
                    <a:lnTo>
                      <a:pt x="3929" y="3600"/>
                    </a:lnTo>
                    <a:lnTo>
                      <a:pt x="4060" y="3419"/>
                    </a:lnTo>
                    <a:lnTo>
                      <a:pt x="4175" y="3238"/>
                    </a:lnTo>
                    <a:lnTo>
                      <a:pt x="4258" y="3041"/>
                    </a:lnTo>
                    <a:lnTo>
                      <a:pt x="4323" y="2844"/>
                    </a:lnTo>
                    <a:lnTo>
                      <a:pt x="4389" y="2630"/>
                    </a:lnTo>
                    <a:lnTo>
                      <a:pt x="4406" y="2417"/>
                    </a:lnTo>
                    <a:lnTo>
                      <a:pt x="4422" y="2203"/>
                    </a:lnTo>
                    <a:lnTo>
                      <a:pt x="4406" y="1989"/>
                    </a:lnTo>
                    <a:lnTo>
                      <a:pt x="4389" y="1792"/>
                    </a:lnTo>
                    <a:lnTo>
                      <a:pt x="4323" y="1578"/>
                    </a:lnTo>
                    <a:lnTo>
                      <a:pt x="4258" y="1381"/>
                    </a:lnTo>
                    <a:lnTo>
                      <a:pt x="4175" y="1184"/>
                    </a:lnTo>
                    <a:lnTo>
                      <a:pt x="4060" y="987"/>
                    </a:lnTo>
                    <a:lnTo>
                      <a:pt x="3929" y="806"/>
                    </a:lnTo>
                    <a:lnTo>
                      <a:pt x="3781" y="642"/>
                    </a:lnTo>
                    <a:lnTo>
                      <a:pt x="3600" y="494"/>
                    </a:lnTo>
                    <a:lnTo>
                      <a:pt x="3419" y="362"/>
                    </a:lnTo>
                    <a:lnTo>
                      <a:pt x="3239" y="247"/>
                    </a:lnTo>
                    <a:lnTo>
                      <a:pt x="3041" y="165"/>
                    </a:lnTo>
                    <a:lnTo>
                      <a:pt x="2844" y="83"/>
                    </a:lnTo>
                    <a:lnTo>
                      <a:pt x="2631" y="34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4"/>
              <p:cNvSpPr/>
              <p:nvPr/>
            </p:nvSpPr>
            <p:spPr>
              <a:xfrm>
                <a:off x="1101800" y="2287175"/>
                <a:ext cx="129050" cy="129050"/>
              </a:xfrm>
              <a:custGeom>
                <a:rect b="b" l="l" r="r" t="t"/>
                <a:pathLst>
                  <a:path extrusionOk="0" h="5162" w="5162">
                    <a:moveTo>
                      <a:pt x="2581" y="1"/>
                    </a:moveTo>
                    <a:lnTo>
                      <a:pt x="2335" y="17"/>
                    </a:lnTo>
                    <a:lnTo>
                      <a:pt x="2088" y="50"/>
                    </a:lnTo>
                    <a:lnTo>
                      <a:pt x="1842" y="116"/>
                    </a:lnTo>
                    <a:lnTo>
                      <a:pt x="1611" y="198"/>
                    </a:lnTo>
                    <a:lnTo>
                      <a:pt x="1381" y="296"/>
                    </a:lnTo>
                    <a:lnTo>
                      <a:pt x="1168" y="428"/>
                    </a:lnTo>
                    <a:lnTo>
                      <a:pt x="954" y="576"/>
                    </a:lnTo>
                    <a:lnTo>
                      <a:pt x="757" y="757"/>
                    </a:lnTo>
                    <a:lnTo>
                      <a:pt x="576" y="954"/>
                    </a:lnTo>
                    <a:lnTo>
                      <a:pt x="428" y="1167"/>
                    </a:lnTo>
                    <a:lnTo>
                      <a:pt x="297" y="1381"/>
                    </a:lnTo>
                    <a:lnTo>
                      <a:pt x="198" y="1611"/>
                    </a:lnTo>
                    <a:lnTo>
                      <a:pt x="116" y="1841"/>
                    </a:lnTo>
                    <a:lnTo>
                      <a:pt x="50" y="2088"/>
                    </a:lnTo>
                    <a:lnTo>
                      <a:pt x="17" y="2334"/>
                    </a:lnTo>
                    <a:lnTo>
                      <a:pt x="1" y="2581"/>
                    </a:lnTo>
                    <a:lnTo>
                      <a:pt x="17" y="2827"/>
                    </a:lnTo>
                    <a:lnTo>
                      <a:pt x="50" y="3074"/>
                    </a:lnTo>
                    <a:lnTo>
                      <a:pt x="116" y="3320"/>
                    </a:lnTo>
                    <a:lnTo>
                      <a:pt x="198" y="3551"/>
                    </a:lnTo>
                    <a:lnTo>
                      <a:pt x="297" y="3781"/>
                    </a:lnTo>
                    <a:lnTo>
                      <a:pt x="428" y="3994"/>
                    </a:lnTo>
                    <a:lnTo>
                      <a:pt x="576" y="4208"/>
                    </a:lnTo>
                    <a:lnTo>
                      <a:pt x="757" y="4405"/>
                    </a:lnTo>
                    <a:lnTo>
                      <a:pt x="954" y="4586"/>
                    </a:lnTo>
                    <a:lnTo>
                      <a:pt x="1168" y="4734"/>
                    </a:lnTo>
                    <a:lnTo>
                      <a:pt x="1381" y="4865"/>
                    </a:lnTo>
                    <a:lnTo>
                      <a:pt x="1611" y="4964"/>
                    </a:lnTo>
                    <a:lnTo>
                      <a:pt x="1842" y="5046"/>
                    </a:lnTo>
                    <a:lnTo>
                      <a:pt x="2088" y="5112"/>
                    </a:lnTo>
                    <a:lnTo>
                      <a:pt x="2335" y="5145"/>
                    </a:lnTo>
                    <a:lnTo>
                      <a:pt x="2581" y="5161"/>
                    </a:lnTo>
                    <a:lnTo>
                      <a:pt x="2828" y="5145"/>
                    </a:lnTo>
                    <a:lnTo>
                      <a:pt x="3074" y="5112"/>
                    </a:lnTo>
                    <a:lnTo>
                      <a:pt x="3321" y="5046"/>
                    </a:lnTo>
                    <a:lnTo>
                      <a:pt x="3551" y="4964"/>
                    </a:lnTo>
                    <a:lnTo>
                      <a:pt x="3781" y="4865"/>
                    </a:lnTo>
                    <a:lnTo>
                      <a:pt x="3995" y="4734"/>
                    </a:lnTo>
                    <a:lnTo>
                      <a:pt x="4208" y="4586"/>
                    </a:lnTo>
                    <a:lnTo>
                      <a:pt x="4405" y="4405"/>
                    </a:lnTo>
                    <a:lnTo>
                      <a:pt x="4586" y="4208"/>
                    </a:lnTo>
                    <a:lnTo>
                      <a:pt x="4734" y="3994"/>
                    </a:lnTo>
                    <a:lnTo>
                      <a:pt x="4866" y="3781"/>
                    </a:lnTo>
                    <a:lnTo>
                      <a:pt x="4964" y="3551"/>
                    </a:lnTo>
                    <a:lnTo>
                      <a:pt x="5046" y="3320"/>
                    </a:lnTo>
                    <a:lnTo>
                      <a:pt x="5112" y="3074"/>
                    </a:lnTo>
                    <a:lnTo>
                      <a:pt x="5145" y="2827"/>
                    </a:lnTo>
                    <a:lnTo>
                      <a:pt x="5162" y="2581"/>
                    </a:lnTo>
                    <a:lnTo>
                      <a:pt x="5145" y="2334"/>
                    </a:lnTo>
                    <a:lnTo>
                      <a:pt x="5112" y="2088"/>
                    </a:lnTo>
                    <a:lnTo>
                      <a:pt x="5046" y="1841"/>
                    </a:lnTo>
                    <a:lnTo>
                      <a:pt x="4964" y="1611"/>
                    </a:lnTo>
                    <a:lnTo>
                      <a:pt x="4866" y="1381"/>
                    </a:lnTo>
                    <a:lnTo>
                      <a:pt x="4734" y="1167"/>
                    </a:lnTo>
                    <a:lnTo>
                      <a:pt x="4586" y="954"/>
                    </a:lnTo>
                    <a:lnTo>
                      <a:pt x="4405" y="757"/>
                    </a:lnTo>
                    <a:lnTo>
                      <a:pt x="4208" y="576"/>
                    </a:lnTo>
                    <a:lnTo>
                      <a:pt x="3995" y="428"/>
                    </a:lnTo>
                    <a:lnTo>
                      <a:pt x="3781" y="296"/>
                    </a:lnTo>
                    <a:lnTo>
                      <a:pt x="3551" y="198"/>
                    </a:lnTo>
                    <a:lnTo>
                      <a:pt x="3321" y="116"/>
                    </a:lnTo>
                    <a:lnTo>
                      <a:pt x="3074" y="50"/>
                    </a:lnTo>
                    <a:lnTo>
                      <a:pt x="2828" y="17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4"/>
              <p:cNvSpPr/>
              <p:nvPr/>
            </p:nvSpPr>
            <p:spPr>
              <a:xfrm>
                <a:off x="1176175" y="236155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70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30" y="296"/>
                    </a:lnTo>
                    <a:lnTo>
                      <a:pt x="1200" y="444"/>
                    </a:lnTo>
                    <a:lnTo>
                      <a:pt x="987" y="592"/>
                    </a:lnTo>
                    <a:lnTo>
                      <a:pt x="789" y="789"/>
                    </a:lnTo>
                    <a:lnTo>
                      <a:pt x="592" y="986"/>
                    </a:lnTo>
                    <a:lnTo>
                      <a:pt x="444" y="1200"/>
                    </a:lnTo>
                    <a:lnTo>
                      <a:pt x="296" y="1430"/>
                    </a:lnTo>
                    <a:lnTo>
                      <a:pt x="198" y="1677"/>
                    </a:lnTo>
                    <a:lnTo>
                      <a:pt x="99" y="1923"/>
                    </a:lnTo>
                    <a:lnTo>
                      <a:pt x="50" y="2170"/>
                    </a:lnTo>
                    <a:lnTo>
                      <a:pt x="1" y="2433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05"/>
                    </a:lnTo>
                    <a:lnTo>
                      <a:pt x="99" y="3468"/>
                    </a:lnTo>
                    <a:lnTo>
                      <a:pt x="198" y="3715"/>
                    </a:lnTo>
                    <a:lnTo>
                      <a:pt x="296" y="3945"/>
                    </a:lnTo>
                    <a:lnTo>
                      <a:pt x="444" y="4175"/>
                    </a:lnTo>
                    <a:lnTo>
                      <a:pt x="592" y="4389"/>
                    </a:lnTo>
                    <a:lnTo>
                      <a:pt x="789" y="4602"/>
                    </a:lnTo>
                    <a:lnTo>
                      <a:pt x="987" y="4783"/>
                    </a:lnTo>
                    <a:lnTo>
                      <a:pt x="1200" y="4947"/>
                    </a:lnTo>
                    <a:lnTo>
                      <a:pt x="1430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70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43" y="5375"/>
                    </a:lnTo>
                    <a:lnTo>
                      <a:pt x="3206" y="5342"/>
                    </a:lnTo>
                    <a:lnTo>
                      <a:pt x="3452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7"/>
                    </a:lnTo>
                    <a:lnTo>
                      <a:pt x="4389" y="4783"/>
                    </a:lnTo>
                    <a:lnTo>
                      <a:pt x="4603" y="4602"/>
                    </a:lnTo>
                    <a:lnTo>
                      <a:pt x="4783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6" y="3468"/>
                    </a:lnTo>
                    <a:lnTo>
                      <a:pt x="5342" y="3205"/>
                    </a:lnTo>
                    <a:lnTo>
                      <a:pt x="5375" y="2959"/>
                    </a:lnTo>
                    <a:lnTo>
                      <a:pt x="5391" y="2696"/>
                    </a:lnTo>
                    <a:lnTo>
                      <a:pt x="5375" y="2433"/>
                    </a:lnTo>
                    <a:lnTo>
                      <a:pt x="5342" y="2170"/>
                    </a:lnTo>
                    <a:lnTo>
                      <a:pt x="5276" y="1923"/>
                    </a:lnTo>
                    <a:lnTo>
                      <a:pt x="5194" y="1677"/>
                    </a:lnTo>
                    <a:lnTo>
                      <a:pt x="5079" y="1430"/>
                    </a:lnTo>
                    <a:lnTo>
                      <a:pt x="4948" y="1200"/>
                    </a:lnTo>
                    <a:lnTo>
                      <a:pt x="4783" y="986"/>
                    </a:lnTo>
                    <a:lnTo>
                      <a:pt x="4603" y="789"/>
                    </a:lnTo>
                    <a:lnTo>
                      <a:pt x="4389" y="592"/>
                    </a:lnTo>
                    <a:lnTo>
                      <a:pt x="4175" y="444"/>
                    </a:lnTo>
                    <a:lnTo>
                      <a:pt x="3945" y="296"/>
                    </a:lnTo>
                    <a:lnTo>
                      <a:pt x="3715" y="198"/>
                    </a:lnTo>
                    <a:lnTo>
                      <a:pt x="3468" y="99"/>
                    </a:lnTo>
                    <a:lnTo>
                      <a:pt x="3206" y="50"/>
                    </a:lnTo>
                    <a:lnTo>
                      <a:pt x="29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4"/>
              <p:cNvSpPr/>
              <p:nvPr/>
            </p:nvSpPr>
            <p:spPr>
              <a:xfrm>
                <a:off x="1253025" y="2438375"/>
                <a:ext cx="135200" cy="135225"/>
              </a:xfrm>
              <a:custGeom>
                <a:rect b="b" l="l" r="r" t="t"/>
                <a:pathLst>
                  <a:path extrusionOk="0" h="5409" w="5408">
                    <a:moveTo>
                      <a:pt x="2695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5"/>
                    </a:lnTo>
                    <a:lnTo>
                      <a:pt x="1003" y="609"/>
                    </a:lnTo>
                    <a:lnTo>
                      <a:pt x="789" y="790"/>
                    </a:lnTo>
                    <a:lnTo>
                      <a:pt x="608" y="1003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94"/>
                    </a:lnTo>
                    <a:lnTo>
                      <a:pt x="115" y="1940"/>
                    </a:lnTo>
                    <a:lnTo>
                      <a:pt x="49" y="2187"/>
                    </a:lnTo>
                    <a:lnTo>
                      <a:pt x="16" y="2450"/>
                    </a:lnTo>
                    <a:lnTo>
                      <a:pt x="0" y="2713"/>
                    </a:lnTo>
                    <a:lnTo>
                      <a:pt x="16" y="2959"/>
                    </a:lnTo>
                    <a:lnTo>
                      <a:pt x="49" y="3222"/>
                    </a:lnTo>
                    <a:lnTo>
                      <a:pt x="115" y="3469"/>
                    </a:lnTo>
                    <a:lnTo>
                      <a:pt x="197" y="3715"/>
                    </a:lnTo>
                    <a:lnTo>
                      <a:pt x="312" y="3962"/>
                    </a:lnTo>
                    <a:lnTo>
                      <a:pt x="444" y="4192"/>
                    </a:lnTo>
                    <a:lnTo>
                      <a:pt x="608" y="4406"/>
                    </a:lnTo>
                    <a:lnTo>
                      <a:pt x="789" y="4619"/>
                    </a:lnTo>
                    <a:lnTo>
                      <a:pt x="1003" y="4800"/>
                    </a:lnTo>
                    <a:lnTo>
                      <a:pt x="1216" y="4964"/>
                    </a:lnTo>
                    <a:lnTo>
                      <a:pt x="1446" y="5096"/>
                    </a:lnTo>
                    <a:lnTo>
                      <a:pt x="1693" y="5211"/>
                    </a:lnTo>
                    <a:lnTo>
                      <a:pt x="1939" y="5293"/>
                    </a:lnTo>
                    <a:lnTo>
                      <a:pt x="2186" y="5359"/>
                    </a:lnTo>
                    <a:lnTo>
                      <a:pt x="2449" y="5392"/>
                    </a:lnTo>
                    <a:lnTo>
                      <a:pt x="2695" y="5408"/>
                    </a:lnTo>
                    <a:lnTo>
                      <a:pt x="2958" y="5392"/>
                    </a:lnTo>
                    <a:lnTo>
                      <a:pt x="3221" y="5359"/>
                    </a:lnTo>
                    <a:lnTo>
                      <a:pt x="3468" y="5293"/>
                    </a:lnTo>
                    <a:lnTo>
                      <a:pt x="3714" y="5211"/>
                    </a:lnTo>
                    <a:lnTo>
                      <a:pt x="3961" y="5096"/>
                    </a:lnTo>
                    <a:lnTo>
                      <a:pt x="4191" y="4964"/>
                    </a:lnTo>
                    <a:lnTo>
                      <a:pt x="4405" y="4800"/>
                    </a:lnTo>
                    <a:lnTo>
                      <a:pt x="4618" y="4619"/>
                    </a:lnTo>
                    <a:lnTo>
                      <a:pt x="4799" y="4406"/>
                    </a:lnTo>
                    <a:lnTo>
                      <a:pt x="4964" y="4192"/>
                    </a:lnTo>
                    <a:lnTo>
                      <a:pt x="5095" y="3962"/>
                    </a:lnTo>
                    <a:lnTo>
                      <a:pt x="5210" y="3715"/>
                    </a:lnTo>
                    <a:lnTo>
                      <a:pt x="5292" y="3469"/>
                    </a:lnTo>
                    <a:lnTo>
                      <a:pt x="5358" y="3222"/>
                    </a:lnTo>
                    <a:lnTo>
                      <a:pt x="5391" y="2959"/>
                    </a:lnTo>
                    <a:lnTo>
                      <a:pt x="5407" y="2713"/>
                    </a:lnTo>
                    <a:lnTo>
                      <a:pt x="5391" y="2450"/>
                    </a:lnTo>
                    <a:lnTo>
                      <a:pt x="5358" y="2187"/>
                    </a:lnTo>
                    <a:lnTo>
                      <a:pt x="5292" y="1940"/>
                    </a:lnTo>
                    <a:lnTo>
                      <a:pt x="5210" y="1694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1003"/>
                    </a:lnTo>
                    <a:lnTo>
                      <a:pt x="4618" y="790"/>
                    </a:lnTo>
                    <a:lnTo>
                      <a:pt x="4405" y="609"/>
                    </a:lnTo>
                    <a:lnTo>
                      <a:pt x="4191" y="445"/>
                    </a:lnTo>
                    <a:lnTo>
                      <a:pt x="3961" y="313"/>
                    </a:lnTo>
                    <a:lnTo>
                      <a:pt x="3714" y="198"/>
                    </a:lnTo>
                    <a:lnTo>
                      <a:pt x="3468" y="116"/>
                    </a:lnTo>
                    <a:lnTo>
                      <a:pt x="3221" y="50"/>
                    </a:lnTo>
                    <a:lnTo>
                      <a:pt x="2958" y="17"/>
                    </a:lnTo>
                    <a:lnTo>
                      <a:pt x="269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4"/>
              <p:cNvSpPr/>
              <p:nvPr/>
            </p:nvSpPr>
            <p:spPr>
              <a:xfrm>
                <a:off x="1330250" y="25156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4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1004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87" y="5342"/>
                    </a:lnTo>
                    <a:lnTo>
                      <a:pt x="2433" y="5392"/>
                    </a:lnTo>
                    <a:lnTo>
                      <a:pt x="2959" y="5392"/>
                    </a:lnTo>
                    <a:lnTo>
                      <a:pt x="3222" y="5342"/>
                    </a:lnTo>
                    <a:lnTo>
                      <a:pt x="3469" y="5293"/>
                    </a:lnTo>
                    <a:lnTo>
                      <a:pt x="3715" y="5194"/>
                    </a:lnTo>
                    <a:lnTo>
                      <a:pt x="3962" y="5096"/>
                    </a:lnTo>
                    <a:lnTo>
                      <a:pt x="4192" y="4948"/>
                    </a:lnTo>
                    <a:lnTo>
                      <a:pt x="4406" y="4800"/>
                    </a:lnTo>
                    <a:lnTo>
                      <a:pt x="4603" y="4603"/>
                    </a:lnTo>
                    <a:lnTo>
                      <a:pt x="4800" y="4405"/>
                    </a:lnTo>
                    <a:lnTo>
                      <a:pt x="4948" y="4192"/>
                    </a:lnTo>
                    <a:lnTo>
                      <a:pt x="5096" y="3962"/>
                    </a:lnTo>
                    <a:lnTo>
                      <a:pt x="5195" y="3715"/>
                    </a:lnTo>
                    <a:lnTo>
                      <a:pt x="5293" y="3469"/>
                    </a:lnTo>
                    <a:lnTo>
                      <a:pt x="5343" y="3222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50"/>
                    </a:lnTo>
                    <a:lnTo>
                      <a:pt x="5343" y="2187"/>
                    </a:lnTo>
                    <a:lnTo>
                      <a:pt x="5293" y="1940"/>
                    </a:lnTo>
                    <a:lnTo>
                      <a:pt x="5195" y="1677"/>
                    </a:lnTo>
                    <a:lnTo>
                      <a:pt x="5096" y="1447"/>
                    </a:lnTo>
                    <a:lnTo>
                      <a:pt x="4948" y="1217"/>
                    </a:lnTo>
                    <a:lnTo>
                      <a:pt x="4800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4"/>
              <p:cNvSpPr/>
              <p:nvPr/>
            </p:nvSpPr>
            <p:spPr>
              <a:xfrm>
                <a:off x="1407500" y="259287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987" y="609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86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5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405"/>
                    </a:lnTo>
                    <a:lnTo>
                      <a:pt x="790" y="4602"/>
                    </a:lnTo>
                    <a:lnTo>
                      <a:pt x="987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06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8"/>
                    </a:lnTo>
                    <a:lnTo>
                      <a:pt x="4406" y="4783"/>
                    </a:lnTo>
                    <a:lnTo>
                      <a:pt x="4603" y="4602"/>
                    </a:lnTo>
                    <a:lnTo>
                      <a:pt x="4784" y="4405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7" y="3468"/>
                    </a:lnTo>
                    <a:lnTo>
                      <a:pt x="5342" y="3205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86"/>
                    </a:lnTo>
                    <a:lnTo>
                      <a:pt x="5277" y="1923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4" y="987"/>
                    </a:lnTo>
                    <a:lnTo>
                      <a:pt x="4603" y="789"/>
                    </a:lnTo>
                    <a:lnTo>
                      <a:pt x="4406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4"/>
              <p:cNvSpPr/>
              <p:nvPr/>
            </p:nvSpPr>
            <p:spPr>
              <a:xfrm>
                <a:off x="1484750" y="26701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70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31" y="296"/>
                    </a:lnTo>
                    <a:lnTo>
                      <a:pt x="1201" y="444"/>
                    </a:lnTo>
                    <a:lnTo>
                      <a:pt x="987" y="592"/>
                    </a:lnTo>
                    <a:lnTo>
                      <a:pt x="790" y="789"/>
                    </a:lnTo>
                    <a:lnTo>
                      <a:pt x="592" y="987"/>
                    </a:lnTo>
                    <a:lnTo>
                      <a:pt x="444" y="1200"/>
                    </a:lnTo>
                    <a:lnTo>
                      <a:pt x="297" y="1430"/>
                    </a:lnTo>
                    <a:lnTo>
                      <a:pt x="198" y="1677"/>
                    </a:lnTo>
                    <a:lnTo>
                      <a:pt x="99" y="1923"/>
                    </a:lnTo>
                    <a:lnTo>
                      <a:pt x="50" y="2170"/>
                    </a:lnTo>
                    <a:lnTo>
                      <a:pt x="1" y="2433"/>
                    </a:lnTo>
                    <a:lnTo>
                      <a:pt x="1" y="2696"/>
                    </a:lnTo>
                    <a:lnTo>
                      <a:pt x="1" y="2942"/>
                    </a:lnTo>
                    <a:lnTo>
                      <a:pt x="50" y="3205"/>
                    </a:lnTo>
                    <a:lnTo>
                      <a:pt x="99" y="3452"/>
                    </a:lnTo>
                    <a:lnTo>
                      <a:pt x="198" y="3698"/>
                    </a:lnTo>
                    <a:lnTo>
                      <a:pt x="297" y="3945"/>
                    </a:lnTo>
                    <a:lnTo>
                      <a:pt x="444" y="4175"/>
                    </a:lnTo>
                    <a:lnTo>
                      <a:pt x="592" y="4389"/>
                    </a:lnTo>
                    <a:lnTo>
                      <a:pt x="790" y="4602"/>
                    </a:lnTo>
                    <a:lnTo>
                      <a:pt x="987" y="4783"/>
                    </a:lnTo>
                    <a:lnTo>
                      <a:pt x="1201" y="4947"/>
                    </a:lnTo>
                    <a:lnTo>
                      <a:pt x="1431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70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43" y="5375"/>
                    </a:lnTo>
                    <a:lnTo>
                      <a:pt x="3206" y="5342"/>
                    </a:lnTo>
                    <a:lnTo>
                      <a:pt x="3452" y="5276"/>
                    </a:lnTo>
                    <a:lnTo>
                      <a:pt x="3699" y="5194"/>
                    </a:lnTo>
                    <a:lnTo>
                      <a:pt x="3945" y="5079"/>
                    </a:lnTo>
                    <a:lnTo>
                      <a:pt x="4175" y="4947"/>
                    </a:lnTo>
                    <a:lnTo>
                      <a:pt x="4389" y="4783"/>
                    </a:lnTo>
                    <a:lnTo>
                      <a:pt x="4603" y="4602"/>
                    </a:lnTo>
                    <a:lnTo>
                      <a:pt x="4783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698"/>
                    </a:lnTo>
                    <a:lnTo>
                      <a:pt x="5277" y="3452"/>
                    </a:lnTo>
                    <a:lnTo>
                      <a:pt x="5342" y="3205"/>
                    </a:lnTo>
                    <a:lnTo>
                      <a:pt x="5375" y="2942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70"/>
                    </a:lnTo>
                    <a:lnTo>
                      <a:pt x="5277" y="1923"/>
                    </a:lnTo>
                    <a:lnTo>
                      <a:pt x="5194" y="1677"/>
                    </a:lnTo>
                    <a:lnTo>
                      <a:pt x="5079" y="1430"/>
                    </a:lnTo>
                    <a:lnTo>
                      <a:pt x="4948" y="1200"/>
                    </a:lnTo>
                    <a:lnTo>
                      <a:pt x="4783" y="987"/>
                    </a:lnTo>
                    <a:lnTo>
                      <a:pt x="4603" y="789"/>
                    </a:lnTo>
                    <a:lnTo>
                      <a:pt x="4389" y="592"/>
                    </a:lnTo>
                    <a:lnTo>
                      <a:pt x="4175" y="444"/>
                    </a:lnTo>
                    <a:lnTo>
                      <a:pt x="3945" y="296"/>
                    </a:lnTo>
                    <a:lnTo>
                      <a:pt x="3699" y="198"/>
                    </a:lnTo>
                    <a:lnTo>
                      <a:pt x="3452" y="99"/>
                    </a:lnTo>
                    <a:lnTo>
                      <a:pt x="3206" y="50"/>
                    </a:lnTo>
                    <a:lnTo>
                      <a:pt x="29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4"/>
              <p:cNvSpPr/>
              <p:nvPr/>
            </p:nvSpPr>
            <p:spPr>
              <a:xfrm>
                <a:off x="1561600" y="2746950"/>
                <a:ext cx="135200" cy="135225"/>
              </a:xfrm>
              <a:custGeom>
                <a:rect b="b" l="l" r="r" t="t"/>
                <a:pathLst>
                  <a:path extrusionOk="0" h="5409" w="5408">
                    <a:moveTo>
                      <a:pt x="2696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40" y="116"/>
                    </a:lnTo>
                    <a:lnTo>
                      <a:pt x="1693" y="198"/>
                    </a:lnTo>
                    <a:lnTo>
                      <a:pt x="1447" y="313"/>
                    </a:lnTo>
                    <a:lnTo>
                      <a:pt x="1216" y="445"/>
                    </a:lnTo>
                    <a:lnTo>
                      <a:pt x="1003" y="609"/>
                    </a:lnTo>
                    <a:lnTo>
                      <a:pt x="789" y="790"/>
                    </a:lnTo>
                    <a:lnTo>
                      <a:pt x="608" y="1003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94"/>
                    </a:lnTo>
                    <a:lnTo>
                      <a:pt x="115" y="1940"/>
                    </a:lnTo>
                    <a:lnTo>
                      <a:pt x="49" y="2187"/>
                    </a:lnTo>
                    <a:lnTo>
                      <a:pt x="17" y="2450"/>
                    </a:lnTo>
                    <a:lnTo>
                      <a:pt x="0" y="2696"/>
                    </a:lnTo>
                    <a:lnTo>
                      <a:pt x="17" y="2959"/>
                    </a:lnTo>
                    <a:lnTo>
                      <a:pt x="49" y="3222"/>
                    </a:lnTo>
                    <a:lnTo>
                      <a:pt x="115" y="3469"/>
                    </a:lnTo>
                    <a:lnTo>
                      <a:pt x="197" y="3715"/>
                    </a:lnTo>
                    <a:lnTo>
                      <a:pt x="312" y="3962"/>
                    </a:lnTo>
                    <a:lnTo>
                      <a:pt x="444" y="4192"/>
                    </a:lnTo>
                    <a:lnTo>
                      <a:pt x="608" y="4406"/>
                    </a:lnTo>
                    <a:lnTo>
                      <a:pt x="789" y="4603"/>
                    </a:lnTo>
                    <a:lnTo>
                      <a:pt x="1003" y="4800"/>
                    </a:lnTo>
                    <a:lnTo>
                      <a:pt x="1216" y="4964"/>
                    </a:lnTo>
                    <a:lnTo>
                      <a:pt x="1447" y="5096"/>
                    </a:lnTo>
                    <a:lnTo>
                      <a:pt x="1693" y="5211"/>
                    </a:lnTo>
                    <a:lnTo>
                      <a:pt x="1940" y="5293"/>
                    </a:lnTo>
                    <a:lnTo>
                      <a:pt x="2186" y="5359"/>
                    </a:lnTo>
                    <a:lnTo>
                      <a:pt x="2449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22" y="5359"/>
                    </a:lnTo>
                    <a:lnTo>
                      <a:pt x="3468" y="5293"/>
                    </a:lnTo>
                    <a:lnTo>
                      <a:pt x="3715" y="5211"/>
                    </a:lnTo>
                    <a:lnTo>
                      <a:pt x="3961" y="5096"/>
                    </a:lnTo>
                    <a:lnTo>
                      <a:pt x="4191" y="4964"/>
                    </a:lnTo>
                    <a:lnTo>
                      <a:pt x="4405" y="4800"/>
                    </a:lnTo>
                    <a:lnTo>
                      <a:pt x="4602" y="4603"/>
                    </a:lnTo>
                    <a:lnTo>
                      <a:pt x="4799" y="4406"/>
                    </a:lnTo>
                    <a:lnTo>
                      <a:pt x="4947" y="4192"/>
                    </a:lnTo>
                    <a:lnTo>
                      <a:pt x="5095" y="3962"/>
                    </a:lnTo>
                    <a:lnTo>
                      <a:pt x="5210" y="3715"/>
                    </a:lnTo>
                    <a:lnTo>
                      <a:pt x="5292" y="3469"/>
                    </a:lnTo>
                    <a:lnTo>
                      <a:pt x="5358" y="3222"/>
                    </a:lnTo>
                    <a:lnTo>
                      <a:pt x="5391" y="2959"/>
                    </a:lnTo>
                    <a:lnTo>
                      <a:pt x="5408" y="2696"/>
                    </a:lnTo>
                    <a:lnTo>
                      <a:pt x="5391" y="2450"/>
                    </a:lnTo>
                    <a:lnTo>
                      <a:pt x="5358" y="2187"/>
                    </a:lnTo>
                    <a:lnTo>
                      <a:pt x="5292" y="1940"/>
                    </a:lnTo>
                    <a:lnTo>
                      <a:pt x="5210" y="1694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1003"/>
                    </a:lnTo>
                    <a:lnTo>
                      <a:pt x="4602" y="790"/>
                    </a:lnTo>
                    <a:lnTo>
                      <a:pt x="4405" y="609"/>
                    </a:lnTo>
                    <a:lnTo>
                      <a:pt x="4191" y="445"/>
                    </a:lnTo>
                    <a:lnTo>
                      <a:pt x="3961" y="313"/>
                    </a:lnTo>
                    <a:lnTo>
                      <a:pt x="3715" y="198"/>
                    </a:lnTo>
                    <a:lnTo>
                      <a:pt x="3468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4"/>
              <p:cNvSpPr/>
              <p:nvPr/>
            </p:nvSpPr>
            <p:spPr>
              <a:xfrm>
                <a:off x="1647875" y="2833250"/>
                <a:ext cx="116725" cy="116700"/>
              </a:xfrm>
              <a:custGeom>
                <a:rect b="b" l="l" r="r" t="t"/>
                <a:pathLst>
                  <a:path extrusionOk="0" h="4668" w="4669">
                    <a:moveTo>
                      <a:pt x="2335" y="0"/>
                    </a:moveTo>
                    <a:lnTo>
                      <a:pt x="2104" y="17"/>
                    </a:lnTo>
                    <a:lnTo>
                      <a:pt x="1891" y="50"/>
                    </a:lnTo>
                    <a:lnTo>
                      <a:pt x="1677" y="99"/>
                    </a:lnTo>
                    <a:lnTo>
                      <a:pt x="1463" y="181"/>
                    </a:lnTo>
                    <a:lnTo>
                      <a:pt x="1250" y="263"/>
                    </a:lnTo>
                    <a:lnTo>
                      <a:pt x="1053" y="395"/>
                    </a:lnTo>
                    <a:lnTo>
                      <a:pt x="855" y="526"/>
                    </a:lnTo>
                    <a:lnTo>
                      <a:pt x="691" y="691"/>
                    </a:lnTo>
                    <a:lnTo>
                      <a:pt x="527" y="871"/>
                    </a:lnTo>
                    <a:lnTo>
                      <a:pt x="379" y="1052"/>
                    </a:lnTo>
                    <a:lnTo>
                      <a:pt x="264" y="1249"/>
                    </a:lnTo>
                    <a:lnTo>
                      <a:pt x="165" y="1463"/>
                    </a:lnTo>
                    <a:lnTo>
                      <a:pt x="99" y="1677"/>
                    </a:lnTo>
                    <a:lnTo>
                      <a:pt x="50" y="1890"/>
                    </a:lnTo>
                    <a:lnTo>
                      <a:pt x="17" y="2120"/>
                    </a:lnTo>
                    <a:lnTo>
                      <a:pt x="1" y="2334"/>
                    </a:lnTo>
                    <a:lnTo>
                      <a:pt x="17" y="2564"/>
                    </a:lnTo>
                    <a:lnTo>
                      <a:pt x="50" y="2778"/>
                    </a:lnTo>
                    <a:lnTo>
                      <a:pt x="99" y="3008"/>
                    </a:lnTo>
                    <a:lnTo>
                      <a:pt x="165" y="3222"/>
                    </a:lnTo>
                    <a:lnTo>
                      <a:pt x="264" y="3419"/>
                    </a:lnTo>
                    <a:lnTo>
                      <a:pt x="379" y="3616"/>
                    </a:lnTo>
                    <a:lnTo>
                      <a:pt x="527" y="3813"/>
                    </a:lnTo>
                    <a:lnTo>
                      <a:pt x="691" y="3994"/>
                    </a:lnTo>
                    <a:lnTo>
                      <a:pt x="855" y="4142"/>
                    </a:lnTo>
                    <a:lnTo>
                      <a:pt x="1053" y="4290"/>
                    </a:lnTo>
                    <a:lnTo>
                      <a:pt x="1250" y="4405"/>
                    </a:lnTo>
                    <a:lnTo>
                      <a:pt x="1463" y="4504"/>
                    </a:lnTo>
                    <a:lnTo>
                      <a:pt x="1677" y="4569"/>
                    </a:lnTo>
                    <a:lnTo>
                      <a:pt x="1891" y="4635"/>
                    </a:lnTo>
                    <a:lnTo>
                      <a:pt x="2121" y="4668"/>
                    </a:lnTo>
                    <a:lnTo>
                      <a:pt x="2565" y="4668"/>
                    </a:lnTo>
                    <a:lnTo>
                      <a:pt x="2778" y="4635"/>
                    </a:lnTo>
                    <a:lnTo>
                      <a:pt x="3008" y="4569"/>
                    </a:lnTo>
                    <a:lnTo>
                      <a:pt x="3222" y="4504"/>
                    </a:lnTo>
                    <a:lnTo>
                      <a:pt x="3419" y="4405"/>
                    </a:lnTo>
                    <a:lnTo>
                      <a:pt x="3617" y="4290"/>
                    </a:lnTo>
                    <a:lnTo>
                      <a:pt x="3814" y="4142"/>
                    </a:lnTo>
                    <a:lnTo>
                      <a:pt x="3995" y="3994"/>
                    </a:lnTo>
                    <a:lnTo>
                      <a:pt x="4142" y="3813"/>
                    </a:lnTo>
                    <a:lnTo>
                      <a:pt x="4290" y="3616"/>
                    </a:lnTo>
                    <a:lnTo>
                      <a:pt x="4405" y="3419"/>
                    </a:lnTo>
                    <a:lnTo>
                      <a:pt x="4504" y="3222"/>
                    </a:lnTo>
                    <a:lnTo>
                      <a:pt x="4570" y="3008"/>
                    </a:lnTo>
                    <a:lnTo>
                      <a:pt x="4636" y="2778"/>
                    </a:lnTo>
                    <a:lnTo>
                      <a:pt x="4668" y="2564"/>
                    </a:lnTo>
                    <a:lnTo>
                      <a:pt x="4668" y="2334"/>
                    </a:lnTo>
                    <a:lnTo>
                      <a:pt x="4668" y="2120"/>
                    </a:lnTo>
                    <a:lnTo>
                      <a:pt x="4636" y="1890"/>
                    </a:lnTo>
                    <a:lnTo>
                      <a:pt x="4570" y="1677"/>
                    </a:lnTo>
                    <a:lnTo>
                      <a:pt x="4504" y="1463"/>
                    </a:lnTo>
                    <a:lnTo>
                      <a:pt x="4405" y="1249"/>
                    </a:lnTo>
                    <a:lnTo>
                      <a:pt x="4290" y="1052"/>
                    </a:lnTo>
                    <a:lnTo>
                      <a:pt x="4142" y="871"/>
                    </a:lnTo>
                    <a:lnTo>
                      <a:pt x="3995" y="691"/>
                    </a:lnTo>
                    <a:lnTo>
                      <a:pt x="3814" y="526"/>
                    </a:lnTo>
                    <a:lnTo>
                      <a:pt x="3617" y="378"/>
                    </a:lnTo>
                    <a:lnTo>
                      <a:pt x="3419" y="263"/>
                    </a:lnTo>
                    <a:lnTo>
                      <a:pt x="3222" y="165"/>
                    </a:lnTo>
                    <a:lnTo>
                      <a:pt x="3008" y="99"/>
                    </a:lnTo>
                    <a:lnTo>
                      <a:pt x="2778" y="50"/>
                    </a:lnTo>
                    <a:lnTo>
                      <a:pt x="2565" y="17"/>
                    </a:lnTo>
                    <a:lnTo>
                      <a:pt x="23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4"/>
              <p:cNvSpPr/>
              <p:nvPr/>
            </p:nvSpPr>
            <p:spPr>
              <a:xfrm>
                <a:off x="1734175" y="2919525"/>
                <a:ext cx="98625" cy="98650"/>
              </a:xfrm>
              <a:custGeom>
                <a:rect b="b" l="l" r="r" t="t"/>
                <a:pathLst>
                  <a:path extrusionOk="0" h="3946" w="3945">
                    <a:moveTo>
                      <a:pt x="1775" y="1"/>
                    </a:moveTo>
                    <a:lnTo>
                      <a:pt x="1594" y="34"/>
                    </a:lnTo>
                    <a:lnTo>
                      <a:pt x="1414" y="83"/>
                    </a:lnTo>
                    <a:lnTo>
                      <a:pt x="1233" y="149"/>
                    </a:lnTo>
                    <a:lnTo>
                      <a:pt x="1052" y="231"/>
                    </a:lnTo>
                    <a:lnTo>
                      <a:pt x="888" y="329"/>
                    </a:lnTo>
                    <a:lnTo>
                      <a:pt x="723" y="445"/>
                    </a:lnTo>
                    <a:lnTo>
                      <a:pt x="575" y="576"/>
                    </a:lnTo>
                    <a:lnTo>
                      <a:pt x="444" y="724"/>
                    </a:lnTo>
                    <a:lnTo>
                      <a:pt x="329" y="888"/>
                    </a:lnTo>
                    <a:lnTo>
                      <a:pt x="230" y="1053"/>
                    </a:lnTo>
                    <a:lnTo>
                      <a:pt x="148" y="1233"/>
                    </a:lnTo>
                    <a:lnTo>
                      <a:pt x="82" y="1414"/>
                    </a:lnTo>
                    <a:lnTo>
                      <a:pt x="33" y="1595"/>
                    </a:lnTo>
                    <a:lnTo>
                      <a:pt x="0" y="1776"/>
                    </a:lnTo>
                    <a:lnTo>
                      <a:pt x="0" y="1973"/>
                    </a:lnTo>
                    <a:lnTo>
                      <a:pt x="0" y="2154"/>
                    </a:lnTo>
                    <a:lnTo>
                      <a:pt x="33" y="2351"/>
                    </a:lnTo>
                    <a:lnTo>
                      <a:pt x="82" y="2532"/>
                    </a:lnTo>
                    <a:lnTo>
                      <a:pt x="148" y="2713"/>
                    </a:lnTo>
                    <a:lnTo>
                      <a:pt x="230" y="2893"/>
                    </a:lnTo>
                    <a:lnTo>
                      <a:pt x="329" y="3058"/>
                    </a:lnTo>
                    <a:lnTo>
                      <a:pt x="444" y="3222"/>
                    </a:lnTo>
                    <a:lnTo>
                      <a:pt x="575" y="3370"/>
                    </a:lnTo>
                    <a:lnTo>
                      <a:pt x="723" y="3502"/>
                    </a:lnTo>
                    <a:lnTo>
                      <a:pt x="888" y="3617"/>
                    </a:lnTo>
                    <a:lnTo>
                      <a:pt x="1052" y="3715"/>
                    </a:lnTo>
                    <a:lnTo>
                      <a:pt x="1233" y="3797"/>
                    </a:lnTo>
                    <a:lnTo>
                      <a:pt x="1414" y="3863"/>
                    </a:lnTo>
                    <a:lnTo>
                      <a:pt x="1594" y="3912"/>
                    </a:lnTo>
                    <a:lnTo>
                      <a:pt x="1775" y="3929"/>
                    </a:lnTo>
                    <a:lnTo>
                      <a:pt x="1972" y="3945"/>
                    </a:lnTo>
                    <a:lnTo>
                      <a:pt x="2153" y="3929"/>
                    </a:lnTo>
                    <a:lnTo>
                      <a:pt x="2350" y="3912"/>
                    </a:lnTo>
                    <a:lnTo>
                      <a:pt x="2531" y="3863"/>
                    </a:lnTo>
                    <a:lnTo>
                      <a:pt x="2712" y="3797"/>
                    </a:lnTo>
                    <a:lnTo>
                      <a:pt x="2893" y="3715"/>
                    </a:lnTo>
                    <a:lnTo>
                      <a:pt x="3057" y="3617"/>
                    </a:lnTo>
                    <a:lnTo>
                      <a:pt x="3222" y="3502"/>
                    </a:lnTo>
                    <a:lnTo>
                      <a:pt x="3369" y="3370"/>
                    </a:lnTo>
                    <a:lnTo>
                      <a:pt x="3501" y="3222"/>
                    </a:lnTo>
                    <a:lnTo>
                      <a:pt x="3616" y="3058"/>
                    </a:lnTo>
                    <a:lnTo>
                      <a:pt x="3715" y="2893"/>
                    </a:lnTo>
                    <a:lnTo>
                      <a:pt x="3797" y="2713"/>
                    </a:lnTo>
                    <a:lnTo>
                      <a:pt x="3863" y="2532"/>
                    </a:lnTo>
                    <a:lnTo>
                      <a:pt x="3912" y="2351"/>
                    </a:lnTo>
                    <a:lnTo>
                      <a:pt x="3928" y="2154"/>
                    </a:lnTo>
                    <a:lnTo>
                      <a:pt x="3945" y="1973"/>
                    </a:lnTo>
                    <a:lnTo>
                      <a:pt x="3928" y="1776"/>
                    </a:lnTo>
                    <a:lnTo>
                      <a:pt x="3912" y="1595"/>
                    </a:lnTo>
                    <a:lnTo>
                      <a:pt x="3863" y="1414"/>
                    </a:lnTo>
                    <a:lnTo>
                      <a:pt x="3797" y="1233"/>
                    </a:lnTo>
                    <a:lnTo>
                      <a:pt x="3715" y="1053"/>
                    </a:lnTo>
                    <a:lnTo>
                      <a:pt x="3616" y="888"/>
                    </a:lnTo>
                    <a:lnTo>
                      <a:pt x="3501" y="724"/>
                    </a:lnTo>
                    <a:lnTo>
                      <a:pt x="3369" y="576"/>
                    </a:lnTo>
                    <a:lnTo>
                      <a:pt x="3222" y="445"/>
                    </a:lnTo>
                    <a:lnTo>
                      <a:pt x="3057" y="329"/>
                    </a:lnTo>
                    <a:lnTo>
                      <a:pt x="2893" y="231"/>
                    </a:lnTo>
                    <a:lnTo>
                      <a:pt x="2712" y="149"/>
                    </a:lnTo>
                    <a:lnTo>
                      <a:pt x="2531" y="83"/>
                    </a:lnTo>
                    <a:lnTo>
                      <a:pt x="2350" y="34"/>
                    </a:lnTo>
                    <a:lnTo>
                      <a:pt x="215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4"/>
              <p:cNvSpPr/>
              <p:nvPr/>
            </p:nvSpPr>
            <p:spPr>
              <a:xfrm>
                <a:off x="1820450" y="3005825"/>
                <a:ext cx="80150" cy="80150"/>
              </a:xfrm>
              <a:custGeom>
                <a:rect b="b" l="l" r="r" t="t"/>
                <a:pathLst>
                  <a:path extrusionOk="0" h="3206" w="3206">
                    <a:moveTo>
                      <a:pt x="1611" y="0"/>
                    </a:moveTo>
                    <a:lnTo>
                      <a:pt x="1447" y="17"/>
                    </a:lnTo>
                    <a:lnTo>
                      <a:pt x="1299" y="33"/>
                    </a:lnTo>
                    <a:lnTo>
                      <a:pt x="1151" y="66"/>
                    </a:lnTo>
                    <a:lnTo>
                      <a:pt x="1003" y="132"/>
                    </a:lnTo>
                    <a:lnTo>
                      <a:pt x="855" y="197"/>
                    </a:lnTo>
                    <a:lnTo>
                      <a:pt x="724" y="263"/>
                    </a:lnTo>
                    <a:lnTo>
                      <a:pt x="592" y="362"/>
                    </a:lnTo>
                    <a:lnTo>
                      <a:pt x="477" y="477"/>
                    </a:lnTo>
                    <a:lnTo>
                      <a:pt x="362" y="592"/>
                    </a:lnTo>
                    <a:lnTo>
                      <a:pt x="264" y="723"/>
                    </a:lnTo>
                    <a:lnTo>
                      <a:pt x="198" y="855"/>
                    </a:lnTo>
                    <a:lnTo>
                      <a:pt x="132" y="1003"/>
                    </a:lnTo>
                    <a:lnTo>
                      <a:pt x="66" y="1151"/>
                    </a:lnTo>
                    <a:lnTo>
                      <a:pt x="34" y="1299"/>
                    </a:lnTo>
                    <a:lnTo>
                      <a:pt x="17" y="1447"/>
                    </a:lnTo>
                    <a:lnTo>
                      <a:pt x="1" y="1611"/>
                    </a:lnTo>
                    <a:lnTo>
                      <a:pt x="17" y="1759"/>
                    </a:lnTo>
                    <a:lnTo>
                      <a:pt x="34" y="1907"/>
                    </a:lnTo>
                    <a:lnTo>
                      <a:pt x="66" y="2055"/>
                    </a:lnTo>
                    <a:lnTo>
                      <a:pt x="116" y="2203"/>
                    </a:lnTo>
                    <a:lnTo>
                      <a:pt x="181" y="2351"/>
                    </a:lnTo>
                    <a:lnTo>
                      <a:pt x="264" y="2482"/>
                    </a:lnTo>
                    <a:lnTo>
                      <a:pt x="362" y="2613"/>
                    </a:lnTo>
                    <a:lnTo>
                      <a:pt x="477" y="2729"/>
                    </a:lnTo>
                    <a:lnTo>
                      <a:pt x="592" y="2844"/>
                    </a:lnTo>
                    <a:lnTo>
                      <a:pt x="724" y="2942"/>
                    </a:lnTo>
                    <a:lnTo>
                      <a:pt x="855" y="3024"/>
                    </a:lnTo>
                    <a:lnTo>
                      <a:pt x="1003" y="3090"/>
                    </a:lnTo>
                    <a:lnTo>
                      <a:pt x="1151" y="3139"/>
                    </a:lnTo>
                    <a:lnTo>
                      <a:pt x="1299" y="3172"/>
                    </a:lnTo>
                    <a:lnTo>
                      <a:pt x="1447" y="3189"/>
                    </a:lnTo>
                    <a:lnTo>
                      <a:pt x="1611" y="3205"/>
                    </a:lnTo>
                    <a:lnTo>
                      <a:pt x="1759" y="3189"/>
                    </a:lnTo>
                    <a:lnTo>
                      <a:pt x="1907" y="3172"/>
                    </a:lnTo>
                    <a:lnTo>
                      <a:pt x="2055" y="3139"/>
                    </a:lnTo>
                    <a:lnTo>
                      <a:pt x="2203" y="3090"/>
                    </a:lnTo>
                    <a:lnTo>
                      <a:pt x="2351" y="3024"/>
                    </a:lnTo>
                    <a:lnTo>
                      <a:pt x="2482" y="2942"/>
                    </a:lnTo>
                    <a:lnTo>
                      <a:pt x="2614" y="2844"/>
                    </a:lnTo>
                    <a:lnTo>
                      <a:pt x="2729" y="2729"/>
                    </a:lnTo>
                    <a:lnTo>
                      <a:pt x="2844" y="2613"/>
                    </a:lnTo>
                    <a:lnTo>
                      <a:pt x="2943" y="2482"/>
                    </a:lnTo>
                    <a:lnTo>
                      <a:pt x="3025" y="2351"/>
                    </a:lnTo>
                    <a:lnTo>
                      <a:pt x="3091" y="2203"/>
                    </a:lnTo>
                    <a:lnTo>
                      <a:pt x="3140" y="2055"/>
                    </a:lnTo>
                    <a:lnTo>
                      <a:pt x="3173" y="1907"/>
                    </a:lnTo>
                    <a:lnTo>
                      <a:pt x="3189" y="1759"/>
                    </a:lnTo>
                    <a:lnTo>
                      <a:pt x="3206" y="1611"/>
                    </a:lnTo>
                    <a:lnTo>
                      <a:pt x="3189" y="1447"/>
                    </a:lnTo>
                    <a:lnTo>
                      <a:pt x="3173" y="1299"/>
                    </a:lnTo>
                    <a:lnTo>
                      <a:pt x="3140" y="1151"/>
                    </a:lnTo>
                    <a:lnTo>
                      <a:pt x="3091" y="1003"/>
                    </a:lnTo>
                    <a:lnTo>
                      <a:pt x="3025" y="855"/>
                    </a:lnTo>
                    <a:lnTo>
                      <a:pt x="2943" y="723"/>
                    </a:lnTo>
                    <a:lnTo>
                      <a:pt x="2844" y="592"/>
                    </a:lnTo>
                    <a:lnTo>
                      <a:pt x="2729" y="477"/>
                    </a:lnTo>
                    <a:lnTo>
                      <a:pt x="2614" y="362"/>
                    </a:lnTo>
                    <a:lnTo>
                      <a:pt x="2482" y="263"/>
                    </a:lnTo>
                    <a:lnTo>
                      <a:pt x="2351" y="181"/>
                    </a:lnTo>
                    <a:lnTo>
                      <a:pt x="2203" y="115"/>
                    </a:lnTo>
                    <a:lnTo>
                      <a:pt x="2055" y="66"/>
                    </a:lnTo>
                    <a:lnTo>
                      <a:pt x="1907" y="33"/>
                    </a:lnTo>
                    <a:lnTo>
                      <a:pt x="1759" y="17"/>
                    </a:lnTo>
                    <a:lnTo>
                      <a:pt x="161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4"/>
              <p:cNvSpPr/>
              <p:nvPr/>
            </p:nvSpPr>
            <p:spPr>
              <a:xfrm>
                <a:off x="1907150" y="3092525"/>
                <a:ext cx="61250" cy="61225"/>
              </a:xfrm>
              <a:custGeom>
                <a:rect b="b" l="l" r="r" t="t"/>
                <a:pathLst>
                  <a:path extrusionOk="0" h="2449" w="2450">
                    <a:moveTo>
                      <a:pt x="1102" y="0"/>
                    </a:moveTo>
                    <a:lnTo>
                      <a:pt x="987" y="17"/>
                    </a:lnTo>
                    <a:lnTo>
                      <a:pt x="872" y="49"/>
                    </a:lnTo>
                    <a:lnTo>
                      <a:pt x="757" y="82"/>
                    </a:lnTo>
                    <a:lnTo>
                      <a:pt x="658" y="148"/>
                    </a:lnTo>
                    <a:lnTo>
                      <a:pt x="543" y="197"/>
                    </a:lnTo>
                    <a:lnTo>
                      <a:pt x="444" y="280"/>
                    </a:lnTo>
                    <a:lnTo>
                      <a:pt x="362" y="362"/>
                    </a:lnTo>
                    <a:lnTo>
                      <a:pt x="280" y="444"/>
                    </a:lnTo>
                    <a:lnTo>
                      <a:pt x="198" y="542"/>
                    </a:lnTo>
                    <a:lnTo>
                      <a:pt x="132" y="658"/>
                    </a:lnTo>
                    <a:lnTo>
                      <a:pt x="83" y="756"/>
                    </a:lnTo>
                    <a:lnTo>
                      <a:pt x="50" y="871"/>
                    </a:lnTo>
                    <a:lnTo>
                      <a:pt x="17" y="986"/>
                    </a:lnTo>
                    <a:lnTo>
                      <a:pt x="1" y="1101"/>
                    </a:lnTo>
                    <a:lnTo>
                      <a:pt x="1" y="1216"/>
                    </a:lnTo>
                    <a:lnTo>
                      <a:pt x="1" y="1331"/>
                    </a:lnTo>
                    <a:lnTo>
                      <a:pt x="17" y="1463"/>
                    </a:lnTo>
                    <a:lnTo>
                      <a:pt x="50" y="1578"/>
                    </a:lnTo>
                    <a:lnTo>
                      <a:pt x="83" y="1677"/>
                    </a:lnTo>
                    <a:lnTo>
                      <a:pt x="132" y="1792"/>
                    </a:lnTo>
                    <a:lnTo>
                      <a:pt x="198" y="1890"/>
                    </a:lnTo>
                    <a:lnTo>
                      <a:pt x="280" y="1989"/>
                    </a:lnTo>
                    <a:lnTo>
                      <a:pt x="362" y="2087"/>
                    </a:lnTo>
                    <a:lnTo>
                      <a:pt x="444" y="2170"/>
                    </a:lnTo>
                    <a:lnTo>
                      <a:pt x="543" y="2235"/>
                    </a:lnTo>
                    <a:lnTo>
                      <a:pt x="658" y="2301"/>
                    </a:lnTo>
                    <a:lnTo>
                      <a:pt x="757" y="2350"/>
                    </a:lnTo>
                    <a:lnTo>
                      <a:pt x="872" y="2400"/>
                    </a:lnTo>
                    <a:lnTo>
                      <a:pt x="987" y="2416"/>
                    </a:lnTo>
                    <a:lnTo>
                      <a:pt x="1102" y="2433"/>
                    </a:lnTo>
                    <a:lnTo>
                      <a:pt x="1217" y="2449"/>
                    </a:lnTo>
                    <a:lnTo>
                      <a:pt x="1332" y="2433"/>
                    </a:lnTo>
                    <a:lnTo>
                      <a:pt x="1463" y="2416"/>
                    </a:lnTo>
                    <a:lnTo>
                      <a:pt x="1562" y="2400"/>
                    </a:lnTo>
                    <a:lnTo>
                      <a:pt x="1677" y="2350"/>
                    </a:lnTo>
                    <a:lnTo>
                      <a:pt x="1792" y="2301"/>
                    </a:lnTo>
                    <a:lnTo>
                      <a:pt x="1891" y="2235"/>
                    </a:lnTo>
                    <a:lnTo>
                      <a:pt x="1989" y="2170"/>
                    </a:lnTo>
                    <a:lnTo>
                      <a:pt x="2088" y="2087"/>
                    </a:lnTo>
                    <a:lnTo>
                      <a:pt x="2170" y="1989"/>
                    </a:lnTo>
                    <a:lnTo>
                      <a:pt x="2236" y="1890"/>
                    </a:lnTo>
                    <a:lnTo>
                      <a:pt x="2302" y="1792"/>
                    </a:lnTo>
                    <a:lnTo>
                      <a:pt x="2351" y="1677"/>
                    </a:lnTo>
                    <a:lnTo>
                      <a:pt x="2400" y="1578"/>
                    </a:lnTo>
                    <a:lnTo>
                      <a:pt x="2417" y="1463"/>
                    </a:lnTo>
                    <a:lnTo>
                      <a:pt x="2433" y="1331"/>
                    </a:lnTo>
                    <a:lnTo>
                      <a:pt x="2449" y="1216"/>
                    </a:lnTo>
                    <a:lnTo>
                      <a:pt x="2433" y="1101"/>
                    </a:lnTo>
                    <a:lnTo>
                      <a:pt x="2417" y="986"/>
                    </a:lnTo>
                    <a:lnTo>
                      <a:pt x="2400" y="871"/>
                    </a:lnTo>
                    <a:lnTo>
                      <a:pt x="2351" y="756"/>
                    </a:lnTo>
                    <a:lnTo>
                      <a:pt x="2302" y="658"/>
                    </a:lnTo>
                    <a:lnTo>
                      <a:pt x="2236" y="542"/>
                    </a:lnTo>
                    <a:lnTo>
                      <a:pt x="2170" y="444"/>
                    </a:lnTo>
                    <a:lnTo>
                      <a:pt x="2088" y="362"/>
                    </a:lnTo>
                    <a:lnTo>
                      <a:pt x="1989" y="280"/>
                    </a:lnTo>
                    <a:lnTo>
                      <a:pt x="1891" y="197"/>
                    </a:lnTo>
                    <a:lnTo>
                      <a:pt x="1792" y="132"/>
                    </a:lnTo>
                    <a:lnTo>
                      <a:pt x="1677" y="82"/>
                    </a:lnTo>
                    <a:lnTo>
                      <a:pt x="1562" y="49"/>
                    </a:lnTo>
                    <a:lnTo>
                      <a:pt x="1447" y="17"/>
                    </a:lnTo>
                    <a:lnTo>
                      <a:pt x="133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4"/>
              <p:cNvSpPr/>
              <p:nvPr/>
            </p:nvSpPr>
            <p:spPr>
              <a:xfrm>
                <a:off x="1993450" y="3178800"/>
                <a:ext cx="42750" cy="42750"/>
              </a:xfrm>
              <a:custGeom>
                <a:rect b="b" l="l" r="r" t="t"/>
                <a:pathLst>
                  <a:path extrusionOk="0" h="1710" w="1710">
                    <a:moveTo>
                      <a:pt x="855" y="1"/>
                    </a:moveTo>
                    <a:lnTo>
                      <a:pt x="690" y="17"/>
                    </a:lnTo>
                    <a:lnTo>
                      <a:pt x="526" y="66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32" y="379"/>
                    </a:lnTo>
                    <a:lnTo>
                      <a:pt x="66" y="527"/>
                    </a:lnTo>
                    <a:lnTo>
                      <a:pt x="16" y="691"/>
                    </a:lnTo>
                    <a:lnTo>
                      <a:pt x="0" y="855"/>
                    </a:lnTo>
                    <a:lnTo>
                      <a:pt x="16" y="1020"/>
                    </a:lnTo>
                    <a:lnTo>
                      <a:pt x="66" y="1184"/>
                    </a:lnTo>
                    <a:lnTo>
                      <a:pt x="132" y="1332"/>
                    </a:lnTo>
                    <a:lnTo>
                      <a:pt x="247" y="1463"/>
                    </a:lnTo>
                    <a:lnTo>
                      <a:pt x="378" y="1578"/>
                    </a:lnTo>
                    <a:lnTo>
                      <a:pt x="526" y="1644"/>
                    </a:lnTo>
                    <a:lnTo>
                      <a:pt x="690" y="1693"/>
                    </a:lnTo>
                    <a:lnTo>
                      <a:pt x="855" y="1710"/>
                    </a:lnTo>
                    <a:lnTo>
                      <a:pt x="1019" y="1693"/>
                    </a:lnTo>
                    <a:lnTo>
                      <a:pt x="1183" y="1644"/>
                    </a:lnTo>
                    <a:lnTo>
                      <a:pt x="1331" y="1578"/>
                    </a:lnTo>
                    <a:lnTo>
                      <a:pt x="1463" y="1463"/>
                    </a:lnTo>
                    <a:lnTo>
                      <a:pt x="1578" y="1332"/>
                    </a:lnTo>
                    <a:lnTo>
                      <a:pt x="1644" y="1184"/>
                    </a:lnTo>
                    <a:lnTo>
                      <a:pt x="1693" y="1020"/>
                    </a:lnTo>
                    <a:lnTo>
                      <a:pt x="1709" y="855"/>
                    </a:lnTo>
                    <a:lnTo>
                      <a:pt x="1693" y="691"/>
                    </a:lnTo>
                    <a:lnTo>
                      <a:pt x="1644" y="527"/>
                    </a:lnTo>
                    <a:lnTo>
                      <a:pt x="1578" y="379"/>
                    </a:lnTo>
                    <a:lnTo>
                      <a:pt x="1463" y="247"/>
                    </a:lnTo>
                    <a:lnTo>
                      <a:pt x="1331" y="132"/>
                    </a:lnTo>
                    <a:lnTo>
                      <a:pt x="1183" y="66"/>
                    </a:lnTo>
                    <a:lnTo>
                      <a:pt x="1019" y="17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4"/>
              <p:cNvSpPr/>
              <p:nvPr/>
            </p:nvSpPr>
            <p:spPr>
              <a:xfrm>
                <a:off x="2079725" y="3265100"/>
                <a:ext cx="24275" cy="24250"/>
              </a:xfrm>
              <a:custGeom>
                <a:rect b="b" l="l" r="r" t="t"/>
                <a:pathLst>
                  <a:path extrusionOk="0" h="970" w="971">
                    <a:moveTo>
                      <a:pt x="494" y="0"/>
                    </a:moveTo>
                    <a:lnTo>
                      <a:pt x="395" y="16"/>
                    </a:lnTo>
                    <a:lnTo>
                      <a:pt x="313" y="49"/>
                    </a:lnTo>
                    <a:lnTo>
                      <a:pt x="231" y="82"/>
                    </a:lnTo>
                    <a:lnTo>
                      <a:pt x="148" y="148"/>
                    </a:lnTo>
                    <a:lnTo>
                      <a:pt x="83" y="230"/>
                    </a:lnTo>
                    <a:lnTo>
                      <a:pt x="33" y="312"/>
                    </a:lnTo>
                    <a:lnTo>
                      <a:pt x="17" y="394"/>
                    </a:lnTo>
                    <a:lnTo>
                      <a:pt x="1" y="493"/>
                    </a:lnTo>
                    <a:lnTo>
                      <a:pt x="17" y="575"/>
                    </a:lnTo>
                    <a:lnTo>
                      <a:pt x="33" y="674"/>
                    </a:lnTo>
                    <a:lnTo>
                      <a:pt x="83" y="756"/>
                    </a:lnTo>
                    <a:lnTo>
                      <a:pt x="148" y="838"/>
                    </a:lnTo>
                    <a:lnTo>
                      <a:pt x="214" y="888"/>
                    </a:lnTo>
                    <a:lnTo>
                      <a:pt x="313" y="937"/>
                    </a:lnTo>
                    <a:lnTo>
                      <a:pt x="395" y="970"/>
                    </a:lnTo>
                    <a:lnTo>
                      <a:pt x="576" y="970"/>
                    </a:lnTo>
                    <a:lnTo>
                      <a:pt x="674" y="937"/>
                    </a:lnTo>
                    <a:lnTo>
                      <a:pt x="757" y="888"/>
                    </a:lnTo>
                    <a:lnTo>
                      <a:pt x="839" y="838"/>
                    </a:lnTo>
                    <a:lnTo>
                      <a:pt x="888" y="756"/>
                    </a:lnTo>
                    <a:lnTo>
                      <a:pt x="937" y="674"/>
                    </a:lnTo>
                    <a:lnTo>
                      <a:pt x="970" y="575"/>
                    </a:lnTo>
                    <a:lnTo>
                      <a:pt x="970" y="493"/>
                    </a:lnTo>
                    <a:lnTo>
                      <a:pt x="970" y="394"/>
                    </a:lnTo>
                    <a:lnTo>
                      <a:pt x="937" y="312"/>
                    </a:lnTo>
                    <a:lnTo>
                      <a:pt x="888" y="230"/>
                    </a:lnTo>
                    <a:lnTo>
                      <a:pt x="839" y="148"/>
                    </a:lnTo>
                    <a:lnTo>
                      <a:pt x="757" y="82"/>
                    </a:lnTo>
                    <a:lnTo>
                      <a:pt x="674" y="33"/>
                    </a:lnTo>
                    <a:lnTo>
                      <a:pt x="576" y="16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4"/>
              <p:cNvSpPr/>
              <p:nvPr/>
            </p:nvSpPr>
            <p:spPr>
              <a:xfrm>
                <a:off x="2166825" y="3352200"/>
                <a:ext cx="4550" cy="4550"/>
              </a:xfrm>
              <a:custGeom>
                <a:rect b="b" l="l" r="r" t="t"/>
                <a:pathLst>
                  <a:path extrusionOk="0" h="182" w="182">
                    <a:moveTo>
                      <a:pt x="50" y="0"/>
                    </a:moveTo>
                    <a:lnTo>
                      <a:pt x="17" y="17"/>
                    </a:lnTo>
                    <a:lnTo>
                      <a:pt x="1" y="50"/>
                    </a:lnTo>
                    <a:lnTo>
                      <a:pt x="1" y="99"/>
                    </a:lnTo>
                    <a:lnTo>
                      <a:pt x="1" y="132"/>
                    </a:lnTo>
                    <a:lnTo>
                      <a:pt x="17" y="165"/>
                    </a:lnTo>
                    <a:lnTo>
                      <a:pt x="50" y="181"/>
                    </a:lnTo>
                    <a:lnTo>
                      <a:pt x="132" y="181"/>
                    </a:lnTo>
                    <a:lnTo>
                      <a:pt x="165" y="165"/>
                    </a:lnTo>
                    <a:lnTo>
                      <a:pt x="182" y="132"/>
                    </a:lnTo>
                    <a:lnTo>
                      <a:pt x="182" y="99"/>
                    </a:lnTo>
                    <a:lnTo>
                      <a:pt x="182" y="50"/>
                    </a:lnTo>
                    <a:lnTo>
                      <a:pt x="165" y="1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4"/>
              <p:cNvSpPr/>
              <p:nvPr/>
            </p:nvSpPr>
            <p:spPr>
              <a:xfrm>
                <a:off x="616950" y="1956825"/>
                <a:ext cx="18925" cy="18500"/>
              </a:xfrm>
              <a:custGeom>
                <a:rect b="b" l="l" r="r" t="t"/>
                <a:pathLst>
                  <a:path extrusionOk="0" h="740" w="757">
                    <a:moveTo>
                      <a:pt x="313" y="0"/>
                    </a:moveTo>
                    <a:lnTo>
                      <a:pt x="231" y="17"/>
                    </a:lnTo>
                    <a:lnTo>
                      <a:pt x="165" y="50"/>
                    </a:lnTo>
                    <a:lnTo>
                      <a:pt x="116" y="99"/>
                    </a:lnTo>
                    <a:lnTo>
                      <a:pt x="66" y="165"/>
                    </a:lnTo>
                    <a:lnTo>
                      <a:pt x="34" y="230"/>
                    </a:lnTo>
                    <a:lnTo>
                      <a:pt x="17" y="296"/>
                    </a:lnTo>
                    <a:lnTo>
                      <a:pt x="1" y="362"/>
                    </a:lnTo>
                    <a:lnTo>
                      <a:pt x="17" y="444"/>
                    </a:lnTo>
                    <a:lnTo>
                      <a:pt x="34" y="510"/>
                    </a:lnTo>
                    <a:lnTo>
                      <a:pt x="66" y="576"/>
                    </a:lnTo>
                    <a:lnTo>
                      <a:pt x="116" y="641"/>
                    </a:lnTo>
                    <a:lnTo>
                      <a:pt x="165" y="691"/>
                    </a:lnTo>
                    <a:lnTo>
                      <a:pt x="231" y="724"/>
                    </a:lnTo>
                    <a:lnTo>
                      <a:pt x="313" y="740"/>
                    </a:lnTo>
                    <a:lnTo>
                      <a:pt x="444" y="740"/>
                    </a:lnTo>
                    <a:lnTo>
                      <a:pt x="527" y="724"/>
                    </a:lnTo>
                    <a:lnTo>
                      <a:pt x="592" y="674"/>
                    </a:lnTo>
                    <a:lnTo>
                      <a:pt x="642" y="641"/>
                    </a:lnTo>
                    <a:lnTo>
                      <a:pt x="691" y="576"/>
                    </a:lnTo>
                    <a:lnTo>
                      <a:pt x="724" y="510"/>
                    </a:lnTo>
                    <a:lnTo>
                      <a:pt x="740" y="444"/>
                    </a:lnTo>
                    <a:lnTo>
                      <a:pt x="757" y="362"/>
                    </a:lnTo>
                    <a:lnTo>
                      <a:pt x="740" y="296"/>
                    </a:lnTo>
                    <a:lnTo>
                      <a:pt x="724" y="230"/>
                    </a:lnTo>
                    <a:lnTo>
                      <a:pt x="691" y="165"/>
                    </a:lnTo>
                    <a:lnTo>
                      <a:pt x="642" y="99"/>
                    </a:lnTo>
                    <a:lnTo>
                      <a:pt x="592" y="50"/>
                    </a:lnTo>
                    <a:lnTo>
                      <a:pt x="527" y="17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4"/>
              <p:cNvSpPr/>
              <p:nvPr/>
            </p:nvSpPr>
            <p:spPr>
              <a:xfrm>
                <a:off x="684350" y="2024200"/>
                <a:ext cx="38225" cy="38250"/>
              </a:xfrm>
              <a:custGeom>
                <a:rect b="b" l="l" r="r" t="t"/>
                <a:pathLst>
                  <a:path extrusionOk="0" h="1530" w="1529">
                    <a:moveTo>
                      <a:pt x="773" y="1"/>
                    </a:moveTo>
                    <a:lnTo>
                      <a:pt x="625" y="17"/>
                    </a:lnTo>
                    <a:lnTo>
                      <a:pt x="477" y="50"/>
                    </a:lnTo>
                    <a:lnTo>
                      <a:pt x="345" y="116"/>
                    </a:lnTo>
                    <a:lnTo>
                      <a:pt x="230" y="214"/>
                    </a:lnTo>
                    <a:lnTo>
                      <a:pt x="132" y="346"/>
                    </a:lnTo>
                    <a:lnTo>
                      <a:pt x="66" y="477"/>
                    </a:lnTo>
                    <a:lnTo>
                      <a:pt x="17" y="609"/>
                    </a:lnTo>
                    <a:lnTo>
                      <a:pt x="0" y="757"/>
                    </a:lnTo>
                    <a:lnTo>
                      <a:pt x="17" y="905"/>
                    </a:lnTo>
                    <a:lnTo>
                      <a:pt x="66" y="1053"/>
                    </a:lnTo>
                    <a:lnTo>
                      <a:pt x="132" y="1184"/>
                    </a:lnTo>
                    <a:lnTo>
                      <a:pt x="230" y="1299"/>
                    </a:lnTo>
                    <a:lnTo>
                      <a:pt x="345" y="1398"/>
                    </a:lnTo>
                    <a:lnTo>
                      <a:pt x="477" y="1464"/>
                    </a:lnTo>
                    <a:lnTo>
                      <a:pt x="625" y="1513"/>
                    </a:lnTo>
                    <a:lnTo>
                      <a:pt x="773" y="1529"/>
                    </a:lnTo>
                    <a:lnTo>
                      <a:pt x="920" y="1513"/>
                    </a:lnTo>
                    <a:lnTo>
                      <a:pt x="1052" y="1464"/>
                    </a:lnTo>
                    <a:lnTo>
                      <a:pt x="1183" y="1398"/>
                    </a:lnTo>
                    <a:lnTo>
                      <a:pt x="1299" y="1299"/>
                    </a:lnTo>
                    <a:lnTo>
                      <a:pt x="1397" y="1184"/>
                    </a:lnTo>
                    <a:lnTo>
                      <a:pt x="1479" y="1053"/>
                    </a:lnTo>
                    <a:lnTo>
                      <a:pt x="1512" y="905"/>
                    </a:lnTo>
                    <a:lnTo>
                      <a:pt x="1529" y="757"/>
                    </a:lnTo>
                    <a:lnTo>
                      <a:pt x="1512" y="609"/>
                    </a:lnTo>
                    <a:lnTo>
                      <a:pt x="1479" y="477"/>
                    </a:lnTo>
                    <a:lnTo>
                      <a:pt x="1397" y="346"/>
                    </a:lnTo>
                    <a:lnTo>
                      <a:pt x="1315" y="214"/>
                    </a:lnTo>
                    <a:lnTo>
                      <a:pt x="1183" y="116"/>
                    </a:lnTo>
                    <a:lnTo>
                      <a:pt x="1052" y="50"/>
                    </a:lnTo>
                    <a:lnTo>
                      <a:pt x="920" y="17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4"/>
              <p:cNvSpPr/>
              <p:nvPr/>
            </p:nvSpPr>
            <p:spPr>
              <a:xfrm>
                <a:off x="752125" y="2092000"/>
                <a:ext cx="57150" cy="56725"/>
              </a:xfrm>
              <a:custGeom>
                <a:rect b="b" l="l" r="r" t="t"/>
                <a:pathLst>
                  <a:path extrusionOk="0" h="2269" w="2286">
                    <a:moveTo>
                      <a:pt x="1036" y="1"/>
                    </a:moveTo>
                    <a:lnTo>
                      <a:pt x="921" y="17"/>
                    </a:lnTo>
                    <a:lnTo>
                      <a:pt x="823" y="50"/>
                    </a:lnTo>
                    <a:lnTo>
                      <a:pt x="708" y="83"/>
                    </a:lnTo>
                    <a:lnTo>
                      <a:pt x="609" y="132"/>
                    </a:lnTo>
                    <a:lnTo>
                      <a:pt x="510" y="181"/>
                    </a:lnTo>
                    <a:lnTo>
                      <a:pt x="428" y="247"/>
                    </a:lnTo>
                    <a:lnTo>
                      <a:pt x="346" y="329"/>
                    </a:lnTo>
                    <a:lnTo>
                      <a:pt x="264" y="412"/>
                    </a:lnTo>
                    <a:lnTo>
                      <a:pt x="198" y="510"/>
                    </a:lnTo>
                    <a:lnTo>
                      <a:pt x="132" y="609"/>
                    </a:lnTo>
                    <a:lnTo>
                      <a:pt x="83" y="707"/>
                    </a:lnTo>
                    <a:lnTo>
                      <a:pt x="50" y="806"/>
                    </a:lnTo>
                    <a:lnTo>
                      <a:pt x="17" y="921"/>
                    </a:lnTo>
                    <a:lnTo>
                      <a:pt x="17" y="1020"/>
                    </a:lnTo>
                    <a:lnTo>
                      <a:pt x="1" y="1135"/>
                    </a:lnTo>
                    <a:lnTo>
                      <a:pt x="1" y="1250"/>
                    </a:lnTo>
                    <a:lnTo>
                      <a:pt x="17" y="1348"/>
                    </a:lnTo>
                    <a:lnTo>
                      <a:pt x="50" y="1463"/>
                    </a:lnTo>
                    <a:lnTo>
                      <a:pt x="83" y="1562"/>
                    </a:lnTo>
                    <a:lnTo>
                      <a:pt x="132" y="1661"/>
                    </a:lnTo>
                    <a:lnTo>
                      <a:pt x="198" y="1759"/>
                    </a:lnTo>
                    <a:lnTo>
                      <a:pt x="264" y="1858"/>
                    </a:lnTo>
                    <a:lnTo>
                      <a:pt x="330" y="1940"/>
                    </a:lnTo>
                    <a:lnTo>
                      <a:pt x="428" y="2022"/>
                    </a:lnTo>
                    <a:lnTo>
                      <a:pt x="510" y="2088"/>
                    </a:lnTo>
                    <a:lnTo>
                      <a:pt x="609" y="2137"/>
                    </a:lnTo>
                    <a:lnTo>
                      <a:pt x="708" y="2187"/>
                    </a:lnTo>
                    <a:lnTo>
                      <a:pt x="823" y="2219"/>
                    </a:lnTo>
                    <a:lnTo>
                      <a:pt x="921" y="2252"/>
                    </a:lnTo>
                    <a:lnTo>
                      <a:pt x="1036" y="2269"/>
                    </a:lnTo>
                    <a:lnTo>
                      <a:pt x="1250" y="2269"/>
                    </a:lnTo>
                    <a:lnTo>
                      <a:pt x="1365" y="2252"/>
                    </a:lnTo>
                    <a:lnTo>
                      <a:pt x="1464" y="2219"/>
                    </a:lnTo>
                    <a:lnTo>
                      <a:pt x="1562" y="2187"/>
                    </a:lnTo>
                    <a:lnTo>
                      <a:pt x="1677" y="2137"/>
                    </a:lnTo>
                    <a:lnTo>
                      <a:pt x="1776" y="2088"/>
                    </a:lnTo>
                    <a:lnTo>
                      <a:pt x="1858" y="2022"/>
                    </a:lnTo>
                    <a:lnTo>
                      <a:pt x="1940" y="1940"/>
                    </a:lnTo>
                    <a:lnTo>
                      <a:pt x="2023" y="1858"/>
                    </a:lnTo>
                    <a:lnTo>
                      <a:pt x="2088" y="1759"/>
                    </a:lnTo>
                    <a:lnTo>
                      <a:pt x="2154" y="1661"/>
                    </a:lnTo>
                    <a:lnTo>
                      <a:pt x="2203" y="1562"/>
                    </a:lnTo>
                    <a:lnTo>
                      <a:pt x="2236" y="1463"/>
                    </a:lnTo>
                    <a:lnTo>
                      <a:pt x="2253" y="1348"/>
                    </a:lnTo>
                    <a:lnTo>
                      <a:pt x="2269" y="1250"/>
                    </a:lnTo>
                    <a:lnTo>
                      <a:pt x="2286" y="1135"/>
                    </a:lnTo>
                    <a:lnTo>
                      <a:pt x="2269" y="1020"/>
                    </a:lnTo>
                    <a:lnTo>
                      <a:pt x="2253" y="921"/>
                    </a:lnTo>
                    <a:lnTo>
                      <a:pt x="2236" y="806"/>
                    </a:lnTo>
                    <a:lnTo>
                      <a:pt x="2203" y="707"/>
                    </a:lnTo>
                    <a:lnTo>
                      <a:pt x="2154" y="609"/>
                    </a:lnTo>
                    <a:lnTo>
                      <a:pt x="2088" y="510"/>
                    </a:lnTo>
                    <a:lnTo>
                      <a:pt x="2023" y="412"/>
                    </a:lnTo>
                    <a:lnTo>
                      <a:pt x="1940" y="329"/>
                    </a:lnTo>
                    <a:lnTo>
                      <a:pt x="1858" y="247"/>
                    </a:lnTo>
                    <a:lnTo>
                      <a:pt x="1776" y="181"/>
                    </a:lnTo>
                    <a:lnTo>
                      <a:pt x="1677" y="132"/>
                    </a:lnTo>
                    <a:lnTo>
                      <a:pt x="1562" y="83"/>
                    </a:lnTo>
                    <a:lnTo>
                      <a:pt x="1464" y="50"/>
                    </a:lnTo>
                    <a:lnTo>
                      <a:pt x="1365" y="17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4"/>
              <p:cNvSpPr/>
              <p:nvPr/>
            </p:nvSpPr>
            <p:spPr>
              <a:xfrm>
                <a:off x="819925" y="2159800"/>
                <a:ext cx="75650" cy="75625"/>
              </a:xfrm>
              <a:custGeom>
                <a:rect b="b" l="l" r="r" t="t"/>
                <a:pathLst>
                  <a:path extrusionOk="0" h="3025" w="3026">
                    <a:moveTo>
                      <a:pt x="1365" y="1"/>
                    </a:moveTo>
                    <a:lnTo>
                      <a:pt x="1234" y="17"/>
                    </a:lnTo>
                    <a:lnTo>
                      <a:pt x="1086" y="50"/>
                    </a:lnTo>
                    <a:lnTo>
                      <a:pt x="954" y="99"/>
                    </a:lnTo>
                    <a:lnTo>
                      <a:pt x="806" y="165"/>
                    </a:lnTo>
                    <a:lnTo>
                      <a:pt x="691" y="247"/>
                    </a:lnTo>
                    <a:lnTo>
                      <a:pt x="560" y="329"/>
                    </a:lnTo>
                    <a:lnTo>
                      <a:pt x="445" y="444"/>
                    </a:lnTo>
                    <a:lnTo>
                      <a:pt x="346" y="559"/>
                    </a:lnTo>
                    <a:lnTo>
                      <a:pt x="247" y="674"/>
                    </a:lnTo>
                    <a:lnTo>
                      <a:pt x="182" y="806"/>
                    </a:lnTo>
                    <a:lnTo>
                      <a:pt x="116" y="937"/>
                    </a:lnTo>
                    <a:lnTo>
                      <a:pt x="67" y="1069"/>
                    </a:lnTo>
                    <a:lnTo>
                      <a:pt x="34" y="1217"/>
                    </a:lnTo>
                    <a:lnTo>
                      <a:pt x="17" y="1365"/>
                    </a:lnTo>
                    <a:lnTo>
                      <a:pt x="1" y="1513"/>
                    </a:lnTo>
                    <a:lnTo>
                      <a:pt x="17" y="1644"/>
                    </a:lnTo>
                    <a:lnTo>
                      <a:pt x="34" y="1792"/>
                    </a:lnTo>
                    <a:lnTo>
                      <a:pt x="67" y="1940"/>
                    </a:lnTo>
                    <a:lnTo>
                      <a:pt x="116" y="2071"/>
                    </a:lnTo>
                    <a:lnTo>
                      <a:pt x="182" y="2203"/>
                    </a:lnTo>
                    <a:lnTo>
                      <a:pt x="247" y="2334"/>
                    </a:lnTo>
                    <a:lnTo>
                      <a:pt x="346" y="2466"/>
                    </a:lnTo>
                    <a:lnTo>
                      <a:pt x="445" y="2581"/>
                    </a:lnTo>
                    <a:lnTo>
                      <a:pt x="560" y="2679"/>
                    </a:lnTo>
                    <a:lnTo>
                      <a:pt x="691" y="2778"/>
                    </a:lnTo>
                    <a:lnTo>
                      <a:pt x="806" y="2844"/>
                    </a:lnTo>
                    <a:lnTo>
                      <a:pt x="954" y="2910"/>
                    </a:lnTo>
                    <a:lnTo>
                      <a:pt x="1086" y="2959"/>
                    </a:lnTo>
                    <a:lnTo>
                      <a:pt x="1234" y="2992"/>
                    </a:lnTo>
                    <a:lnTo>
                      <a:pt x="1365" y="3008"/>
                    </a:lnTo>
                    <a:lnTo>
                      <a:pt x="1513" y="3025"/>
                    </a:lnTo>
                    <a:lnTo>
                      <a:pt x="1661" y="3008"/>
                    </a:lnTo>
                    <a:lnTo>
                      <a:pt x="1809" y="2992"/>
                    </a:lnTo>
                    <a:lnTo>
                      <a:pt x="1940" y="2959"/>
                    </a:lnTo>
                    <a:lnTo>
                      <a:pt x="2088" y="2910"/>
                    </a:lnTo>
                    <a:lnTo>
                      <a:pt x="2220" y="2844"/>
                    </a:lnTo>
                    <a:lnTo>
                      <a:pt x="2351" y="2778"/>
                    </a:lnTo>
                    <a:lnTo>
                      <a:pt x="2466" y="2679"/>
                    </a:lnTo>
                    <a:lnTo>
                      <a:pt x="2581" y="2581"/>
                    </a:lnTo>
                    <a:lnTo>
                      <a:pt x="2696" y="2466"/>
                    </a:lnTo>
                    <a:lnTo>
                      <a:pt x="2778" y="2334"/>
                    </a:lnTo>
                    <a:lnTo>
                      <a:pt x="2861" y="2203"/>
                    </a:lnTo>
                    <a:lnTo>
                      <a:pt x="2910" y="2071"/>
                    </a:lnTo>
                    <a:lnTo>
                      <a:pt x="2959" y="1940"/>
                    </a:lnTo>
                    <a:lnTo>
                      <a:pt x="3009" y="1792"/>
                    </a:lnTo>
                    <a:lnTo>
                      <a:pt x="3025" y="1660"/>
                    </a:lnTo>
                    <a:lnTo>
                      <a:pt x="3025" y="1513"/>
                    </a:lnTo>
                    <a:lnTo>
                      <a:pt x="3025" y="1365"/>
                    </a:lnTo>
                    <a:lnTo>
                      <a:pt x="2992" y="1217"/>
                    </a:lnTo>
                    <a:lnTo>
                      <a:pt x="2959" y="1069"/>
                    </a:lnTo>
                    <a:lnTo>
                      <a:pt x="2910" y="937"/>
                    </a:lnTo>
                    <a:lnTo>
                      <a:pt x="2861" y="806"/>
                    </a:lnTo>
                    <a:lnTo>
                      <a:pt x="2778" y="674"/>
                    </a:lnTo>
                    <a:lnTo>
                      <a:pt x="2696" y="559"/>
                    </a:lnTo>
                    <a:lnTo>
                      <a:pt x="2581" y="444"/>
                    </a:lnTo>
                    <a:lnTo>
                      <a:pt x="2466" y="329"/>
                    </a:lnTo>
                    <a:lnTo>
                      <a:pt x="2351" y="247"/>
                    </a:lnTo>
                    <a:lnTo>
                      <a:pt x="2220" y="165"/>
                    </a:lnTo>
                    <a:lnTo>
                      <a:pt x="2088" y="99"/>
                    </a:lnTo>
                    <a:lnTo>
                      <a:pt x="1940" y="50"/>
                    </a:lnTo>
                    <a:lnTo>
                      <a:pt x="1809" y="17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4"/>
              <p:cNvSpPr/>
              <p:nvPr/>
            </p:nvSpPr>
            <p:spPr>
              <a:xfrm>
                <a:off x="887725" y="2227600"/>
                <a:ext cx="94525" cy="94125"/>
              </a:xfrm>
              <a:custGeom>
                <a:rect b="b" l="l" r="r" t="t"/>
                <a:pathLst>
                  <a:path extrusionOk="0" h="3765" w="3781">
                    <a:moveTo>
                      <a:pt x="1710" y="0"/>
                    </a:moveTo>
                    <a:lnTo>
                      <a:pt x="1529" y="33"/>
                    </a:lnTo>
                    <a:lnTo>
                      <a:pt x="1348" y="66"/>
                    </a:lnTo>
                    <a:lnTo>
                      <a:pt x="1184" y="132"/>
                    </a:lnTo>
                    <a:lnTo>
                      <a:pt x="1003" y="214"/>
                    </a:lnTo>
                    <a:lnTo>
                      <a:pt x="855" y="296"/>
                    </a:lnTo>
                    <a:lnTo>
                      <a:pt x="691" y="411"/>
                    </a:lnTo>
                    <a:lnTo>
                      <a:pt x="560" y="543"/>
                    </a:lnTo>
                    <a:lnTo>
                      <a:pt x="428" y="691"/>
                    </a:lnTo>
                    <a:lnTo>
                      <a:pt x="313" y="839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83" y="1348"/>
                    </a:lnTo>
                    <a:lnTo>
                      <a:pt x="34" y="1512"/>
                    </a:lnTo>
                    <a:lnTo>
                      <a:pt x="17" y="1693"/>
                    </a:lnTo>
                    <a:lnTo>
                      <a:pt x="1" y="1874"/>
                    </a:lnTo>
                    <a:lnTo>
                      <a:pt x="17" y="2055"/>
                    </a:lnTo>
                    <a:lnTo>
                      <a:pt x="34" y="2236"/>
                    </a:lnTo>
                    <a:lnTo>
                      <a:pt x="83" y="2416"/>
                    </a:lnTo>
                    <a:lnTo>
                      <a:pt x="132" y="2597"/>
                    </a:lnTo>
                    <a:lnTo>
                      <a:pt x="214" y="2762"/>
                    </a:lnTo>
                    <a:lnTo>
                      <a:pt x="313" y="2926"/>
                    </a:lnTo>
                    <a:lnTo>
                      <a:pt x="428" y="3074"/>
                    </a:lnTo>
                    <a:lnTo>
                      <a:pt x="560" y="3222"/>
                    </a:lnTo>
                    <a:lnTo>
                      <a:pt x="691" y="3337"/>
                    </a:lnTo>
                    <a:lnTo>
                      <a:pt x="855" y="3452"/>
                    </a:lnTo>
                    <a:lnTo>
                      <a:pt x="1003" y="3550"/>
                    </a:lnTo>
                    <a:lnTo>
                      <a:pt x="1184" y="3633"/>
                    </a:lnTo>
                    <a:lnTo>
                      <a:pt x="1348" y="3682"/>
                    </a:lnTo>
                    <a:lnTo>
                      <a:pt x="1529" y="3731"/>
                    </a:lnTo>
                    <a:lnTo>
                      <a:pt x="1710" y="3764"/>
                    </a:lnTo>
                    <a:lnTo>
                      <a:pt x="2072" y="3764"/>
                    </a:lnTo>
                    <a:lnTo>
                      <a:pt x="2252" y="3731"/>
                    </a:lnTo>
                    <a:lnTo>
                      <a:pt x="2433" y="3682"/>
                    </a:lnTo>
                    <a:lnTo>
                      <a:pt x="2598" y="3633"/>
                    </a:lnTo>
                    <a:lnTo>
                      <a:pt x="2762" y="3550"/>
                    </a:lnTo>
                    <a:lnTo>
                      <a:pt x="2926" y="3452"/>
                    </a:lnTo>
                    <a:lnTo>
                      <a:pt x="3074" y="3337"/>
                    </a:lnTo>
                    <a:lnTo>
                      <a:pt x="3222" y="3222"/>
                    </a:lnTo>
                    <a:lnTo>
                      <a:pt x="3354" y="3074"/>
                    </a:lnTo>
                    <a:lnTo>
                      <a:pt x="3469" y="2926"/>
                    </a:lnTo>
                    <a:lnTo>
                      <a:pt x="3567" y="2762"/>
                    </a:lnTo>
                    <a:lnTo>
                      <a:pt x="3633" y="2597"/>
                    </a:lnTo>
                    <a:lnTo>
                      <a:pt x="3699" y="2416"/>
                    </a:lnTo>
                    <a:lnTo>
                      <a:pt x="3748" y="2236"/>
                    </a:lnTo>
                    <a:lnTo>
                      <a:pt x="3765" y="2055"/>
                    </a:lnTo>
                    <a:lnTo>
                      <a:pt x="3781" y="1874"/>
                    </a:lnTo>
                    <a:lnTo>
                      <a:pt x="3765" y="1693"/>
                    </a:lnTo>
                    <a:lnTo>
                      <a:pt x="3748" y="1512"/>
                    </a:lnTo>
                    <a:lnTo>
                      <a:pt x="3699" y="1348"/>
                    </a:lnTo>
                    <a:lnTo>
                      <a:pt x="3633" y="1167"/>
                    </a:lnTo>
                    <a:lnTo>
                      <a:pt x="3567" y="1003"/>
                    </a:lnTo>
                    <a:lnTo>
                      <a:pt x="3469" y="839"/>
                    </a:lnTo>
                    <a:lnTo>
                      <a:pt x="3354" y="691"/>
                    </a:lnTo>
                    <a:lnTo>
                      <a:pt x="3222" y="543"/>
                    </a:lnTo>
                    <a:lnTo>
                      <a:pt x="3074" y="411"/>
                    </a:lnTo>
                    <a:lnTo>
                      <a:pt x="2926" y="296"/>
                    </a:lnTo>
                    <a:lnTo>
                      <a:pt x="2762" y="214"/>
                    </a:lnTo>
                    <a:lnTo>
                      <a:pt x="2598" y="132"/>
                    </a:lnTo>
                    <a:lnTo>
                      <a:pt x="2433" y="66"/>
                    </a:lnTo>
                    <a:lnTo>
                      <a:pt x="2252" y="33"/>
                    </a:lnTo>
                    <a:lnTo>
                      <a:pt x="207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4"/>
              <p:cNvSpPr/>
              <p:nvPr/>
            </p:nvSpPr>
            <p:spPr>
              <a:xfrm>
                <a:off x="955125" y="2294975"/>
                <a:ext cx="113825" cy="113850"/>
              </a:xfrm>
              <a:custGeom>
                <a:rect b="b" l="l" r="r" t="t"/>
                <a:pathLst>
                  <a:path extrusionOk="0" h="4554" w="4553">
                    <a:moveTo>
                      <a:pt x="2055" y="1"/>
                    </a:moveTo>
                    <a:lnTo>
                      <a:pt x="1841" y="34"/>
                    </a:lnTo>
                    <a:lnTo>
                      <a:pt x="1627" y="83"/>
                    </a:lnTo>
                    <a:lnTo>
                      <a:pt x="1430" y="165"/>
                    </a:lnTo>
                    <a:lnTo>
                      <a:pt x="1216" y="264"/>
                    </a:lnTo>
                    <a:lnTo>
                      <a:pt x="1019" y="362"/>
                    </a:lnTo>
                    <a:lnTo>
                      <a:pt x="838" y="510"/>
                    </a:lnTo>
                    <a:lnTo>
                      <a:pt x="674" y="658"/>
                    </a:lnTo>
                    <a:lnTo>
                      <a:pt x="510" y="839"/>
                    </a:lnTo>
                    <a:lnTo>
                      <a:pt x="378" y="1020"/>
                    </a:lnTo>
                    <a:lnTo>
                      <a:pt x="263" y="1217"/>
                    </a:lnTo>
                    <a:lnTo>
                      <a:pt x="165" y="1414"/>
                    </a:lnTo>
                    <a:lnTo>
                      <a:pt x="99" y="1628"/>
                    </a:lnTo>
                    <a:lnTo>
                      <a:pt x="49" y="1842"/>
                    </a:lnTo>
                    <a:lnTo>
                      <a:pt x="17" y="2055"/>
                    </a:lnTo>
                    <a:lnTo>
                      <a:pt x="0" y="2269"/>
                    </a:lnTo>
                    <a:lnTo>
                      <a:pt x="17" y="2483"/>
                    </a:lnTo>
                    <a:lnTo>
                      <a:pt x="49" y="2713"/>
                    </a:lnTo>
                    <a:lnTo>
                      <a:pt x="99" y="2926"/>
                    </a:lnTo>
                    <a:lnTo>
                      <a:pt x="165" y="3124"/>
                    </a:lnTo>
                    <a:lnTo>
                      <a:pt x="263" y="3321"/>
                    </a:lnTo>
                    <a:lnTo>
                      <a:pt x="378" y="3518"/>
                    </a:lnTo>
                    <a:lnTo>
                      <a:pt x="510" y="3699"/>
                    </a:lnTo>
                    <a:lnTo>
                      <a:pt x="674" y="3880"/>
                    </a:lnTo>
                    <a:lnTo>
                      <a:pt x="838" y="4027"/>
                    </a:lnTo>
                    <a:lnTo>
                      <a:pt x="1019" y="4175"/>
                    </a:lnTo>
                    <a:lnTo>
                      <a:pt x="1216" y="4290"/>
                    </a:lnTo>
                    <a:lnTo>
                      <a:pt x="1414" y="4373"/>
                    </a:lnTo>
                    <a:lnTo>
                      <a:pt x="1627" y="4455"/>
                    </a:lnTo>
                    <a:lnTo>
                      <a:pt x="1841" y="4504"/>
                    </a:lnTo>
                    <a:lnTo>
                      <a:pt x="2055" y="4537"/>
                    </a:lnTo>
                    <a:lnTo>
                      <a:pt x="2285" y="4553"/>
                    </a:lnTo>
                    <a:lnTo>
                      <a:pt x="2498" y="4537"/>
                    </a:lnTo>
                    <a:lnTo>
                      <a:pt x="2712" y="4504"/>
                    </a:lnTo>
                    <a:lnTo>
                      <a:pt x="2926" y="4455"/>
                    </a:lnTo>
                    <a:lnTo>
                      <a:pt x="3139" y="4373"/>
                    </a:lnTo>
                    <a:lnTo>
                      <a:pt x="3337" y="4290"/>
                    </a:lnTo>
                    <a:lnTo>
                      <a:pt x="3534" y="4175"/>
                    </a:lnTo>
                    <a:lnTo>
                      <a:pt x="3715" y="4027"/>
                    </a:lnTo>
                    <a:lnTo>
                      <a:pt x="3879" y="3880"/>
                    </a:lnTo>
                    <a:lnTo>
                      <a:pt x="4043" y="3699"/>
                    </a:lnTo>
                    <a:lnTo>
                      <a:pt x="4175" y="3518"/>
                    </a:lnTo>
                    <a:lnTo>
                      <a:pt x="4290" y="3321"/>
                    </a:lnTo>
                    <a:lnTo>
                      <a:pt x="4389" y="3124"/>
                    </a:lnTo>
                    <a:lnTo>
                      <a:pt x="4454" y="2910"/>
                    </a:lnTo>
                    <a:lnTo>
                      <a:pt x="4504" y="2713"/>
                    </a:lnTo>
                    <a:lnTo>
                      <a:pt x="4536" y="2483"/>
                    </a:lnTo>
                    <a:lnTo>
                      <a:pt x="4553" y="2269"/>
                    </a:lnTo>
                    <a:lnTo>
                      <a:pt x="4536" y="2055"/>
                    </a:lnTo>
                    <a:lnTo>
                      <a:pt x="4504" y="1842"/>
                    </a:lnTo>
                    <a:lnTo>
                      <a:pt x="4454" y="1628"/>
                    </a:lnTo>
                    <a:lnTo>
                      <a:pt x="4389" y="1414"/>
                    </a:lnTo>
                    <a:lnTo>
                      <a:pt x="4290" y="1217"/>
                    </a:lnTo>
                    <a:lnTo>
                      <a:pt x="4175" y="1020"/>
                    </a:lnTo>
                    <a:lnTo>
                      <a:pt x="4043" y="839"/>
                    </a:lnTo>
                    <a:lnTo>
                      <a:pt x="3879" y="658"/>
                    </a:lnTo>
                    <a:lnTo>
                      <a:pt x="3715" y="510"/>
                    </a:lnTo>
                    <a:lnTo>
                      <a:pt x="3534" y="362"/>
                    </a:lnTo>
                    <a:lnTo>
                      <a:pt x="3337" y="247"/>
                    </a:lnTo>
                    <a:lnTo>
                      <a:pt x="3139" y="165"/>
                    </a:lnTo>
                    <a:lnTo>
                      <a:pt x="2926" y="83"/>
                    </a:lnTo>
                    <a:lnTo>
                      <a:pt x="2712" y="34"/>
                    </a:lnTo>
                    <a:lnTo>
                      <a:pt x="249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4"/>
              <p:cNvSpPr/>
              <p:nvPr/>
            </p:nvSpPr>
            <p:spPr>
              <a:xfrm>
                <a:off x="1022925" y="2362775"/>
                <a:ext cx="132725" cy="132325"/>
              </a:xfrm>
              <a:custGeom>
                <a:rect b="b" l="l" r="r" t="t"/>
                <a:pathLst>
                  <a:path extrusionOk="0" h="5293" w="5309">
                    <a:moveTo>
                      <a:pt x="2400" y="1"/>
                    </a:moveTo>
                    <a:lnTo>
                      <a:pt x="2137" y="50"/>
                    </a:lnTo>
                    <a:lnTo>
                      <a:pt x="1890" y="99"/>
                    </a:lnTo>
                    <a:lnTo>
                      <a:pt x="1660" y="181"/>
                    </a:lnTo>
                    <a:lnTo>
                      <a:pt x="1414" y="296"/>
                    </a:lnTo>
                    <a:lnTo>
                      <a:pt x="1200" y="428"/>
                    </a:lnTo>
                    <a:lnTo>
                      <a:pt x="986" y="592"/>
                    </a:lnTo>
                    <a:lnTo>
                      <a:pt x="773" y="773"/>
                    </a:lnTo>
                    <a:lnTo>
                      <a:pt x="592" y="970"/>
                    </a:lnTo>
                    <a:lnTo>
                      <a:pt x="444" y="1184"/>
                    </a:lnTo>
                    <a:lnTo>
                      <a:pt x="312" y="1414"/>
                    </a:lnTo>
                    <a:lnTo>
                      <a:pt x="197" y="1644"/>
                    </a:lnTo>
                    <a:lnTo>
                      <a:pt x="115" y="1891"/>
                    </a:lnTo>
                    <a:lnTo>
                      <a:pt x="49" y="2137"/>
                    </a:lnTo>
                    <a:lnTo>
                      <a:pt x="17" y="2384"/>
                    </a:lnTo>
                    <a:lnTo>
                      <a:pt x="0" y="2647"/>
                    </a:lnTo>
                    <a:lnTo>
                      <a:pt x="17" y="2893"/>
                    </a:lnTo>
                    <a:lnTo>
                      <a:pt x="49" y="3156"/>
                    </a:lnTo>
                    <a:lnTo>
                      <a:pt x="115" y="3403"/>
                    </a:lnTo>
                    <a:lnTo>
                      <a:pt x="197" y="3633"/>
                    </a:lnTo>
                    <a:lnTo>
                      <a:pt x="312" y="3879"/>
                    </a:lnTo>
                    <a:lnTo>
                      <a:pt x="444" y="4110"/>
                    </a:lnTo>
                    <a:lnTo>
                      <a:pt x="592" y="4323"/>
                    </a:lnTo>
                    <a:lnTo>
                      <a:pt x="773" y="4520"/>
                    </a:lnTo>
                    <a:lnTo>
                      <a:pt x="986" y="4701"/>
                    </a:lnTo>
                    <a:lnTo>
                      <a:pt x="1200" y="4849"/>
                    </a:lnTo>
                    <a:lnTo>
                      <a:pt x="1414" y="4997"/>
                    </a:lnTo>
                    <a:lnTo>
                      <a:pt x="1660" y="5096"/>
                    </a:lnTo>
                    <a:lnTo>
                      <a:pt x="1890" y="5178"/>
                    </a:lnTo>
                    <a:lnTo>
                      <a:pt x="2153" y="5244"/>
                    </a:lnTo>
                    <a:lnTo>
                      <a:pt x="2400" y="5276"/>
                    </a:lnTo>
                    <a:lnTo>
                      <a:pt x="2646" y="5293"/>
                    </a:lnTo>
                    <a:lnTo>
                      <a:pt x="2909" y="5276"/>
                    </a:lnTo>
                    <a:lnTo>
                      <a:pt x="3156" y="5244"/>
                    </a:lnTo>
                    <a:lnTo>
                      <a:pt x="3402" y="5178"/>
                    </a:lnTo>
                    <a:lnTo>
                      <a:pt x="3649" y="5096"/>
                    </a:lnTo>
                    <a:lnTo>
                      <a:pt x="3879" y="4997"/>
                    </a:lnTo>
                    <a:lnTo>
                      <a:pt x="4109" y="4866"/>
                    </a:lnTo>
                    <a:lnTo>
                      <a:pt x="4323" y="4701"/>
                    </a:lnTo>
                    <a:lnTo>
                      <a:pt x="4520" y="4520"/>
                    </a:lnTo>
                    <a:lnTo>
                      <a:pt x="4701" y="4323"/>
                    </a:lnTo>
                    <a:lnTo>
                      <a:pt x="4865" y="4110"/>
                    </a:lnTo>
                    <a:lnTo>
                      <a:pt x="4997" y="3879"/>
                    </a:lnTo>
                    <a:lnTo>
                      <a:pt x="5112" y="3649"/>
                    </a:lnTo>
                    <a:lnTo>
                      <a:pt x="5194" y="3403"/>
                    </a:lnTo>
                    <a:lnTo>
                      <a:pt x="5259" y="3156"/>
                    </a:lnTo>
                    <a:lnTo>
                      <a:pt x="5292" y="2893"/>
                    </a:lnTo>
                    <a:lnTo>
                      <a:pt x="5309" y="2647"/>
                    </a:lnTo>
                    <a:lnTo>
                      <a:pt x="5292" y="2384"/>
                    </a:lnTo>
                    <a:lnTo>
                      <a:pt x="5259" y="2137"/>
                    </a:lnTo>
                    <a:lnTo>
                      <a:pt x="5194" y="1891"/>
                    </a:lnTo>
                    <a:lnTo>
                      <a:pt x="5112" y="1644"/>
                    </a:lnTo>
                    <a:lnTo>
                      <a:pt x="4997" y="1414"/>
                    </a:lnTo>
                    <a:lnTo>
                      <a:pt x="4865" y="1184"/>
                    </a:lnTo>
                    <a:lnTo>
                      <a:pt x="4701" y="970"/>
                    </a:lnTo>
                    <a:lnTo>
                      <a:pt x="4520" y="773"/>
                    </a:lnTo>
                    <a:lnTo>
                      <a:pt x="4323" y="592"/>
                    </a:lnTo>
                    <a:lnTo>
                      <a:pt x="4109" y="428"/>
                    </a:lnTo>
                    <a:lnTo>
                      <a:pt x="3879" y="296"/>
                    </a:lnTo>
                    <a:lnTo>
                      <a:pt x="3649" y="181"/>
                    </a:lnTo>
                    <a:lnTo>
                      <a:pt x="3402" y="99"/>
                    </a:lnTo>
                    <a:lnTo>
                      <a:pt x="3156" y="50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4"/>
              <p:cNvSpPr/>
              <p:nvPr/>
            </p:nvSpPr>
            <p:spPr>
              <a:xfrm>
                <a:off x="1098925" y="2438375"/>
                <a:ext cx="134800" cy="135225"/>
              </a:xfrm>
              <a:custGeom>
                <a:rect b="b" l="l" r="r" t="t"/>
                <a:pathLst>
                  <a:path extrusionOk="0" h="5409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4" y="1217"/>
                    </a:lnTo>
                    <a:lnTo>
                      <a:pt x="313" y="1447"/>
                    </a:lnTo>
                    <a:lnTo>
                      <a:pt x="198" y="1694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713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4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987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77" y="5211"/>
                    </a:lnTo>
                    <a:lnTo>
                      <a:pt x="1924" y="5293"/>
                    </a:lnTo>
                    <a:lnTo>
                      <a:pt x="2187" y="5359"/>
                    </a:lnTo>
                    <a:lnTo>
                      <a:pt x="2433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06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45" y="5096"/>
                    </a:lnTo>
                    <a:lnTo>
                      <a:pt x="4175" y="4964"/>
                    </a:lnTo>
                    <a:lnTo>
                      <a:pt x="4405" y="4800"/>
                    </a:lnTo>
                    <a:lnTo>
                      <a:pt x="4603" y="4619"/>
                    </a:lnTo>
                    <a:lnTo>
                      <a:pt x="4783" y="4406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713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405" y="609"/>
                    </a:lnTo>
                    <a:lnTo>
                      <a:pt x="4175" y="445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4"/>
              <p:cNvSpPr/>
              <p:nvPr/>
            </p:nvSpPr>
            <p:spPr>
              <a:xfrm>
                <a:off x="1176175" y="25156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70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30" y="313"/>
                    </a:lnTo>
                    <a:lnTo>
                      <a:pt x="1200" y="444"/>
                    </a:lnTo>
                    <a:lnTo>
                      <a:pt x="987" y="609"/>
                    </a:lnTo>
                    <a:lnTo>
                      <a:pt x="789" y="790"/>
                    </a:lnTo>
                    <a:lnTo>
                      <a:pt x="592" y="1003"/>
                    </a:lnTo>
                    <a:lnTo>
                      <a:pt x="444" y="1217"/>
                    </a:lnTo>
                    <a:lnTo>
                      <a:pt x="296" y="1447"/>
                    </a:lnTo>
                    <a:lnTo>
                      <a:pt x="198" y="1677"/>
                    </a:lnTo>
                    <a:lnTo>
                      <a:pt x="99" y="1924"/>
                    </a:lnTo>
                    <a:lnTo>
                      <a:pt x="50" y="2187"/>
                    </a:lnTo>
                    <a:lnTo>
                      <a:pt x="1" y="2450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22"/>
                    </a:lnTo>
                    <a:lnTo>
                      <a:pt x="99" y="3469"/>
                    </a:lnTo>
                    <a:lnTo>
                      <a:pt x="198" y="3715"/>
                    </a:lnTo>
                    <a:lnTo>
                      <a:pt x="296" y="3962"/>
                    </a:lnTo>
                    <a:lnTo>
                      <a:pt x="444" y="4192"/>
                    </a:lnTo>
                    <a:lnTo>
                      <a:pt x="592" y="4405"/>
                    </a:lnTo>
                    <a:lnTo>
                      <a:pt x="789" y="4603"/>
                    </a:lnTo>
                    <a:lnTo>
                      <a:pt x="987" y="4800"/>
                    </a:lnTo>
                    <a:lnTo>
                      <a:pt x="1200" y="4948"/>
                    </a:lnTo>
                    <a:lnTo>
                      <a:pt x="1430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70" y="5342"/>
                    </a:lnTo>
                    <a:lnTo>
                      <a:pt x="2433" y="5392"/>
                    </a:lnTo>
                    <a:lnTo>
                      <a:pt x="2943" y="5392"/>
                    </a:lnTo>
                    <a:lnTo>
                      <a:pt x="3206" y="5342"/>
                    </a:lnTo>
                    <a:lnTo>
                      <a:pt x="3452" y="5293"/>
                    </a:lnTo>
                    <a:lnTo>
                      <a:pt x="3715" y="5194"/>
                    </a:lnTo>
                    <a:lnTo>
                      <a:pt x="3945" y="5096"/>
                    </a:lnTo>
                    <a:lnTo>
                      <a:pt x="4175" y="4948"/>
                    </a:lnTo>
                    <a:lnTo>
                      <a:pt x="4389" y="4800"/>
                    </a:lnTo>
                    <a:lnTo>
                      <a:pt x="4603" y="4603"/>
                    </a:lnTo>
                    <a:lnTo>
                      <a:pt x="4783" y="4405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6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1" y="2696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6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389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52" y="116"/>
                    </a:lnTo>
                    <a:lnTo>
                      <a:pt x="3206" y="50"/>
                    </a:lnTo>
                    <a:lnTo>
                      <a:pt x="2943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4"/>
              <p:cNvSpPr/>
              <p:nvPr/>
            </p:nvSpPr>
            <p:spPr>
              <a:xfrm>
                <a:off x="1253025" y="2592875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695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4"/>
                    </a:lnTo>
                    <a:lnTo>
                      <a:pt x="1003" y="609"/>
                    </a:lnTo>
                    <a:lnTo>
                      <a:pt x="789" y="789"/>
                    </a:lnTo>
                    <a:lnTo>
                      <a:pt x="608" y="987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77"/>
                    </a:lnTo>
                    <a:lnTo>
                      <a:pt x="115" y="1923"/>
                    </a:lnTo>
                    <a:lnTo>
                      <a:pt x="49" y="2186"/>
                    </a:lnTo>
                    <a:lnTo>
                      <a:pt x="16" y="2433"/>
                    </a:lnTo>
                    <a:lnTo>
                      <a:pt x="0" y="2696"/>
                    </a:lnTo>
                    <a:lnTo>
                      <a:pt x="16" y="2959"/>
                    </a:lnTo>
                    <a:lnTo>
                      <a:pt x="49" y="3205"/>
                    </a:lnTo>
                    <a:lnTo>
                      <a:pt x="115" y="3468"/>
                    </a:lnTo>
                    <a:lnTo>
                      <a:pt x="197" y="3715"/>
                    </a:lnTo>
                    <a:lnTo>
                      <a:pt x="312" y="3945"/>
                    </a:lnTo>
                    <a:lnTo>
                      <a:pt x="444" y="4175"/>
                    </a:lnTo>
                    <a:lnTo>
                      <a:pt x="608" y="4405"/>
                    </a:lnTo>
                    <a:lnTo>
                      <a:pt x="789" y="4602"/>
                    </a:lnTo>
                    <a:lnTo>
                      <a:pt x="1003" y="4783"/>
                    </a:lnTo>
                    <a:lnTo>
                      <a:pt x="1216" y="4948"/>
                    </a:lnTo>
                    <a:lnTo>
                      <a:pt x="1446" y="5079"/>
                    </a:lnTo>
                    <a:lnTo>
                      <a:pt x="1693" y="5194"/>
                    </a:lnTo>
                    <a:lnTo>
                      <a:pt x="1939" y="5276"/>
                    </a:lnTo>
                    <a:lnTo>
                      <a:pt x="2186" y="5342"/>
                    </a:lnTo>
                    <a:lnTo>
                      <a:pt x="2449" y="5375"/>
                    </a:lnTo>
                    <a:lnTo>
                      <a:pt x="2695" y="5391"/>
                    </a:lnTo>
                    <a:lnTo>
                      <a:pt x="2958" y="5375"/>
                    </a:lnTo>
                    <a:lnTo>
                      <a:pt x="3221" y="5342"/>
                    </a:lnTo>
                    <a:lnTo>
                      <a:pt x="3468" y="5276"/>
                    </a:lnTo>
                    <a:lnTo>
                      <a:pt x="3714" y="5194"/>
                    </a:lnTo>
                    <a:lnTo>
                      <a:pt x="3961" y="5079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18" y="4602"/>
                    </a:lnTo>
                    <a:lnTo>
                      <a:pt x="4799" y="4405"/>
                    </a:lnTo>
                    <a:lnTo>
                      <a:pt x="4964" y="4175"/>
                    </a:lnTo>
                    <a:lnTo>
                      <a:pt x="5095" y="3945"/>
                    </a:lnTo>
                    <a:lnTo>
                      <a:pt x="5210" y="3715"/>
                    </a:lnTo>
                    <a:lnTo>
                      <a:pt x="5292" y="3468"/>
                    </a:lnTo>
                    <a:lnTo>
                      <a:pt x="5358" y="3205"/>
                    </a:lnTo>
                    <a:lnTo>
                      <a:pt x="5391" y="2959"/>
                    </a:lnTo>
                    <a:lnTo>
                      <a:pt x="5407" y="2696"/>
                    </a:lnTo>
                    <a:lnTo>
                      <a:pt x="5391" y="2433"/>
                    </a:lnTo>
                    <a:lnTo>
                      <a:pt x="5358" y="2186"/>
                    </a:lnTo>
                    <a:lnTo>
                      <a:pt x="5292" y="1923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987"/>
                    </a:lnTo>
                    <a:lnTo>
                      <a:pt x="4618" y="789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313"/>
                    </a:lnTo>
                    <a:lnTo>
                      <a:pt x="3714" y="198"/>
                    </a:lnTo>
                    <a:lnTo>
                      <a:pt x="3468" y="116"/>
                    </a:lnTo>
                    <a:lnTo>
                      <a:pt x="3221" y="50"/>
                    </a:lnTo>
                    <a:lnTo>
                      <a:pt x="2958" y="17"/>
                    </a:lnTo>
                    <a:lnTo>
                      <a:pt x="269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4"/>
              <p:cNvSpPr/>
              <p:nvPr/>
            </p:nvSpPr>
            <p:spPr>
              <a:xfrm>
                <a:off x="1330250" y="26701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87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47" y="296"/>
                    </a:lnTo>
                    <a:lnTo>
                      <a:pt x="1217" y="444"/>
                    </a:lnTo>
                    <a:lnTo>
                      <a:pt x="1004" y="592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5" y="1200"/>
                    </a:lnTo>
                    <a:lnTo>
                      <a:pt x="313" y="1430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70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42"/>
                    </a:lnTo>
                    <a:lnTo>
                      <a:pt x="50" y="3205"/>
                    </a:lnTo>
                    <a:lnTo>
                      <a:pt x="116" y="3452"/>
                    </a:lnTo>
                    <a:lnTo>
                      <a:pt x="198" y="3698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389"/>
                    </a:lnTo>
                    <a:lnTo>
                      <a:pt x="790" y="4602"/>
                    </a:lnTo>
                    <a:lnTo>
                      <a:pt x="1004" y="4783"/>
                    </a:lnTo>
                    <a:lnTo>
                      <a:pt x="1217" y="4947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62" y="5079"/>
                    </a:lnTo>
                    <a:lnTo>
                      <a:pt x="4192" y="4947"/>
                    </a:lnTo>
                    <a:lnTo>
                      <a:pt x="4406" y="4783"/>
                    </a:lnTo>
                    <a:lnTo>
                      <a:pt x="4603" y="4602"/>
                    </a:lnTo>
                    <a:lnTo>
                      <a:pt x="4800" y="4389"/>
                    </a:lnTo>
                    <a:lnTo>
                      <a:pt x="4948" y="4175"/>
                    </a:lnTo>
                    <a:lnTo>
                      <a:pt x="5096" y="3945"/>
                    </a:lnTo>
                    <a:lnTo>
                      <a:pt x="5195" y="3698"/>
                    </a:lnTo>
                    <a:lnTo>
                      <a:pt x="5293" y="3452"/>
                    </a:lnTo>
                    <a:lnTo>
                      <a:pt x="5343" y="3205"/>
                    </a:lnTo>
                    <a:lnTo>
                      <a:pt x="5392" y="2942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3" y="2170"/>
                    </a:lnTo>
                    <a:lnTo>
                      <a:pt x="5293" y="1923"/>
                    </a:lnTo>
                    <a:lnTo>
                      <a:pt x="5195" y="1677"/>
                    </a:lnTo>
                    <a:lnTo>
                      <a:pt x="5096" y="1430"/>
                    </a:lnTo>
                    <a:lnTo>
                      <a:pt x="4948" y="1200"/>
                    </a:lnTo>
                    <a:lnTo>
                      <a:pt x="4800" y="987"/>
                    </a:lnTo>
                    <a:lnTo>
                      <a:pt x="4603" y="789"/>
                    </a:lnTo>
                    <a:lnTo>
                      <a:pt x="4406" y="592"/>
                    </a:lnTo>
                    <a:lnTo>
                      <a:pt x="4192" y="444"/>
                    </a:lnTo>
                    <a:lnTo>
                      <a:pt x="3962" y="296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22" y="50"/>
                    </a:ln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4"/>
              <p:cNvSpPr/>
              <p:nvPr/>
            </p:nvSpPr>
            <p:spPr>
              <a:xfrm>
                <a:off x="1407500" y="2746950"/>
                <a:ext cx="134800" cy="135225"/>
              </a:xfrm>
              <a:custGeom>
                <a:rect b="b" l="l" r="r" t="t"/>
                <a:pathLst>
                  <a:path extrusionOk="0" h="5409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94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987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77" y="5211"/>
                    </a:lnTo>
                    <a:lnTo>
                      <a:pt x="1924" y="5293"/>
                    </a:lnTo>
                    <a:lnTo>
                      <a:pt x="2187" y="5359"/>
                    </a:lnTo>
                    <a:lnTo>
                      <a:pt x="2433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06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45" y="5096"/>
                    </a:lnTo>
                    <a:lnTo>
                      <a:pt x="4175" y="4948"/>
                    </a:lnTo>
                    <a:lnTo>
                      <a:pt x="4406" y="4800"/>
                    </a:lnTo>
                    <a:lnTo>
                      <a:pt x="4603" y="4603"/>
                    </a:lnTo>
                    <a:lnTo>
                      <a:pt x="4784" y="4406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4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75" y="445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4"/>
              <p:cNvSpPr/>
              <p:nvPr/>
            </p:nvSpPr>
            <p:spPr>
              <a:xfrm>
                <a:off x="1484350" y="2824200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712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40" y="116"/>
                    </a:lnTo>
                    <a:lnTo>
                      <a:pt x="1693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3" y="609"/>
                    </a:lnTo>
                    <a:lnTo>
                      <a:pt x="806" y="790"/>
                    </a:lnTo>
                    <a:lnTo>
                      <a:pt x="608" y="1003"/>
                    </a:lnTo>
                    <a:lnTo>
                      <a:pt x="460" y="1217"/>
                    </a:lnTo>
                    <a:lnTo>
                      <a:pt x="313" y="1447"/>
                    </a:lnTo>
                    <a:lnTo>
                      <a:pt x="214" y="1677"/>
                    </a:lnTo>
                    <a:lnTo>
                      <a:pt x="115" y="1924"/>
                    </a:lnTo>
                    <a:lnTo>
                      <a:pt x="66" y="2187"/>
                    </a:lnTo>
                    <a:lnTo>
                      <a:pt x="17" y="2433"/>
                    </a:lnTo>
                    <a:lnTo>
                      <a:pt x="0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5" y="3469"/>
                    </a:lnTo>
                    <a:lnTo>
                      <a:pt x="214" y="3715"/>
                    </a:lnTo>
                    <a:lnTo>
                      <a:pt x="313" y="3962"/>
                    </a:lnTo>
                    <a:lnTo>
                      <a:pt x="460" y="4175"/>
                    </a:lnTo>
                    <a:lnTo>
                      <a:pt x="608" y="4405"/>
                    </a:lnTo>
                    <a:lnTo>
                      <a:pt x="806" y="4603"/>
                    </a:lnTo>
                    <a:lnTo>
                      <a:pt x="1003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93" y="5194"/>
                    </a:lnTo>
                    <a:lnTo>
                      <a:pt x="1940" y="5293"/>
                    </a:lnTo>
                    <a:lnTo>
                      <a:pt x="2186" y="5342"/>
                    </a:lnTo>
                    <a:lnTo>
                      <a:pt x="2449" y="5392"/>
                    </a:lnTo>
                    <a:lnTo>
                      <a:pt x="2959" y="5392"/>
                    </a:lnTo>
                    <a:lnTo>
                      <a:pt x="3222" y="5342"/>
                    </a:lnTo>
                    <a:lnTo>
                      <a:pt x="3468" y="5293"/>
                    </a:lnTo>
                    <a:lnTo>
                      <a:pt x="3715" y="5194"/>
                    </a:lnTo>
                    <a:lnTo>
                      <a:pt x="3961" y="5096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19" y="4603"/>
                    </a:lnTo>
                    <a:lnTo>
                      <a:pt x="4799" y="4405"/>
                    </a:lnTo>
                    <a:lnTo>
                      <a:pt x="4964" y="4175"/>
                    </a:lnTo>
                    <a:lnTo>
                      <a:pt x="5095" y="3945"/>
                    </a:lnTo>
                    <a:lnTo>
                      <a:pt x="5210" y="3715"/>
                    </a:lnTo>
                    <a:lnTo>
                      <a:pt x="5293" y="3469"/>
                    </a:lnTo>
                    <a:lnTo>
                      <a:pt x="5358" y="3206"/>
                    </a:lnTo>
                    <a:lnTo>
                      <a:pt x="5391" y="2959"/>
                    </a:lnTo>
                    <a:lnTo>
                      <a:pt x="5408" y="2696"/>
                    </a:lnTo>
                    <a:lnTo>
                      <a:pt x="5391" y="2433"/>
                    </a:lnTo>
                    <a:lnTo>
                      <a:pt x="5358" y="2187"/>
                    </a:lnTo>
                    <a:lnTo>
                      <a:pt x="5293" y="1924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1003"/>
                    </a:lnTo>
                    <a:lnTo>
                      <a:pt x="4619" y="790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313"/>
                    </a:lnTo>
                    <a:lnTo>
                      <a:pt x="3715" y="198"/>
                    </a:lnTo>
                    <a:lnTo>
                      <a:pt x="3468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71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4"/>
              <p:cNvSpPr/>
              <p:nvPr/>
            </p:nvSpPr>
            <p:spPr>
              <a:xfrm>
                <a:off x="1569000" y="2908450"/>
                <a:ext cx="120400" cy="120400"/>
              </a:xfrm>
              <a:custGeom>
                <a:rect b="b" l="l" r="r" t="t"/>
                <a:pathLst>
                  <a:path extrusionOk="0" h="4816" w="4816">
                    <a:moveTo>
                      <a:pt x="2400" y="0"/>
                    </a:moveTo>
                    <a:lnTo>
                      <a:pt x="2170" y="16"/>
                    </a:lnTo>
                    <a:lnTo>
                      <a:pt x="1939" y="49"/>
                    </a:lnTo>
                    <a:lnTo>
                      <a:pt x="1726" y="99"/>
                    </a:lnTo>
                    <a:lnTo>
                      <a:pt x="1496" y="181"/>
                    </a:lnTo>
                    <a:lnTo>
                      <a:pt x="1282" y="279"/>
                    </a:lnTo>
                    <a:lnTo>
                      <a:pt x="1085" y="394"/>
                    </a:lnTo>
                    <a:lnTo>
                      <a:pt x="888" y="542"/>
                    </a:lnTo>
                    <a:lnTo>
                      <a:pt x="707" y="707"/>
                    </a:lnTo>
                    <a:lnTo>
                      <a:pt x="542" y="888"/>
                    </a:lnTo>
                    <a:lnTo>
                      <a:pt x="394" y="1085"/>
                    </a:lnTo>
                    <a:lnTo>
                      <a:pt x="279" y="1298"/>
                    </a:lnTo>
                    <a:lnTo>
                      <a:pt x="181" y="1512"/>
                    </a:lnTo>
                    <a:lnTo>
                      <a:pt x="99" y="1726"/>
                    </a:lnTo>
                    <a:lnTo>
                      <a:pt x="49" y="1956"/>
                    </a:lnTo>
                    <a:lnTo>
                      <a:pt x="16" y="2186"/>
                    </a:lnTo>
                    <a:lnTo>
                      <a:pt x="0" y="2416"/>
                    </a:lnTo>
                    <a:lnTo>
                      <a:pt x="16" y="2646"/>
                    </a:lnTo>
                    <a:lnTo>
                      <a:pt x="49" y="2876"/>
                    </a:lnTo>
                    <a:lnTo>
                      <a:pt x="99" y="3106"/>
                    </a:lnTo>
                    <a:lnTo>
                      <a:pt x="181" y="3320"/>
                    </a:lnTo>
                    <a:lnTo>
                      <a:pt x="279" y="3534"/>
                    </a:lnTo>
                    <a:lnTo>
                      <a:pt x="394" y="3747"/>
                    </a:lnTo>
                    <a:lnTo>
                      <a:pt x="542" y="3928"/>
                    </a:lnTo>
                    <a:lnTo>
                      <a:pt x="707" y="4109"/>
                    </a:lnTo>
                    <a:lnTo>
                      <a:pt x="888" y="4290"/>
                    </a:lnTo>
                    <a:lnTo>
                      <a:pt x="1085" y="4421"/>
                    </a:lnTo>
                    <a:lnTo>
                      <a:pt x="1282" y="4553"/>
                    </a:lnTo>
                    <a:lnTo>
                      <a:pt x="1496" y="4651"/>
                    </a:lnTo>
                    <a:lnTo>
                      <a:pt x="1726" y="4717"/>
                    </a:lnTo>
                    <a:lnTo>
                      <a:pt x="1939" y="4783"/>
                    </a:lnTo>
                    <a:lnTo>
                      <a:pt x="2170" y="4816"/>
                    </a:lnTo>
                    <a:lnTo>
                      <a:pt x="2630" y="4816"/>
                    </a:lnTo>
                    <a:lnTo>
                      <a:pt x="2860" y="4783"/>
                    </a:lnTo>
                    <a:lnTo>
                      <a:pt x="3090" y="4717"/>
                    </a:lnTo>
                    <a:lnTo>
                      <a:pt x="3304" y="4651"/>
                    </a:lnTo>
                    <a:lnTo>
                      <a:pt x="3517" y="4553"/>
                    </a:lnTo>
                    <a:lnTo>
                      <a:pt x="3731" y="4421"/>
                    </a:lnTo>
                    <a:lnTo>
                      <a:pt x="3928" y="4273"/>
                    </a:lnTo>
                    <a:lnTo>
                      <a:pt x="4109" y="4109"/>
                    </a:lnTo>
                    <a:lnTo>
                      <a:pt x="4273" y="3928"/>
                    </a:lnTo>
                    <a:lnTo>
                      <a:pt x="4421" y="3731"/>
                    </a:lnTo>
                    <a:lnTo>
                      <a:pt x="4536" y="3534"/>
                    </a:lnTo>
                    <a:lnTo>
                      <a:pt x="4635" y="3320"/>
                    </a:lnTo>
                    <a:lnTo>
                      <a:pt x="4717" y="3106"/>
                    </a:lnTo>
                    <a:lnTo>
                      <a:pt x="4766" y="2876"/>
                    </a:lnTo>
                    <a:lnTo>
                      <a:pt x="4799" y="2646"/>
                    </a:lnTo>
                    <a:lnTo>
                      <a:pt x="4816" y="2416"/>
                    </a:lnTo>
                    <a:lnTo>
                      <a:pt x="4799" y="2186"/>
                    </a:lnTo>
                    <a:lnTo>
                      <a:pt x="4766" y="1956"/>
                    </a:lnTo>
                    <a:lnTo>
                      <a:pt x="4717" y="1726"/>
                    </a:lnTo>
                    <a:lnTo>
                      <a:pt x="4635" y="1512"/>
                    </a:lnTo>
                    <a:lnTo>
                      <a:pt x="4536" y="1298"/>
                    </a:lnTo>
                    <a:lnTo>
                      <a:pt x="4421" y="1085"/>
                    </a:lnTo>
                    <a:lnTo>
                      <a:pt x="4273" y="888"/>
                    </a:lnTo>
                    <a:lnTo>
                      <a:pt x="4109" y="707"/>
                    </a:lnTo>
                    <a:lnTo>
                      <a:pt x="3928" y="542"/>
                    </a:lnTo>
                    <a:lnTo>
                      <a:pt x="3731" y="411"/>
                    </a:lnTo>
                    <a:lnTo>
                      <a:pt x="3534" y="279"/>
                    </a:lnTo>
                    <a:lnTo>
                      <a:pt x="3320" y="181"/>
                    </a:lnTo>
                    <a:lnTo>
                      <a:pt x="3090" y="99"/>
                    </a:lnTo>
                    <a:lnTo>
                      <a:pt x="2860" y="49"/>
                    </a:lnTo>
                    <a:lnTo>
                      <a:pt x="2630" y="16"/>
                    </a:lnTo>
                    <a:lnTo>
                      <a:pt x="24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4"/>
              <p:cNvSpPr/>
              <p:nvPr/>
            </p:nvSpPr>
            <p:spPr>
              <a:xfrm>
                <a:off x="1655675" y="2995550"/>
                <a:ext cx="101125" cy="101100"/>
              </a:xfrm>
              <a:custGeom>
                <a:rect b="b" l="l" r="r" t="t"/>
                <a:pathLst>
                  <a:path extrusionOk="0" h="4044" w="4045">
                    <a:moveTo>
                      <a:pt x="1825" y="0"/>
                    </a:moveTo>
                    <a:lnTo>
                      <a:pt x="1645" y="33"/>
                    </a:lnTo>
                    <a:lnTo>
                      <a:pt x="1447" y="83"/>
                    </a:lnTo>
                    <a:lnTo>
                      <a:pt x="1266" y="148"/>
                    </a:lnTo>
                    <a:lnTo>
                      <a:pt x="1086" y="230"/>
                    </a:lnTo>
                    <a:lnTo>
                      <a:pt x="905" y="329"/>
                    </a:lnTo>
                    <a:lnTo>
                      <a:pt x="757" y="444"/>
                    </a:lnTo>
                    <a:lnTo>
                      <a:pt x="593" y="592"/>
                    </a:lnTo>
                    <a:lnTo>
                      <a:pt x="461" y="740"/>
                    </a:lnTo>
                    <a:lnTo>
                      <a:pt x="330" y="904"/>
                    </a:lnTo>
                    <a:lnTo>
                      <a:pt x="231" y="1069"/>
                    </a:lnTo>
                    <a:lnTo>
                      <a:pt x="149" y="1249"/>
                    </a:lnTo>
                    <a:lnTo>
                      <a:pt x="83" y="1447"/>
                    </a:lnTo>
                    <a:lnTo>
                      <a:pt x="34" y="1627"/>
                    </a:lnTo>
                    <a:lnTo>
                      <a:pt x="17" y="1825"/>
                    </a:lnTo>
                    <a:lnTo>
                      <a:pt x="1" y="2022"/>
                    </a:lnTo>
                    <a:lnTo>
                      <a:pt x="17" y="2203"/>
                    </a:lnTo>
                    <a:lnTo>
                      <a:pt x="34" y="2400"/>
                    </a:lnTo>
                    <a:lnTo>
                      <a:pt x="83" y="2597"/>
                    </a:lnTo>
                    <a:lnTo>
                      <a:pt x="149" y="2778"/>
                    </a:lnTo>
                    <a:lnTo>
                      <a:pt x="231" y="2959"/>
                    </a:lnTo>
                    <a:lnTo>
                      <a:pt x="330" y="3123"/>
                    </a:lnTo>
                    <a:lnTo>
                      <a:pt x="461" y="3287"/>
                    </a:lnTo>
                    <a:lnTo>
                      <a:pt x="593" y="3452"/>
                    </a:lnTo>
                    <a:lnTo>
                      <a:pt x="757" y="3583"/>
                    </a:lnTo>
                    <a:lnTo>
                      <a:pt x="905" y="3698"/>
                    </a:lnTo>
                    <a:lnTo>
                      <a:pt x="1086" y="3813"/>
                    </a:lnTo>
                    <a:lnTo>
                      <a:pt x="1266" y="3896"/>
                    </a:lnTo>
                    <a:lnTo>
                      <a:pt x="1447" y="3961"/>
                    </a:lnTo>
                    <a:lnTo>
                      <a:pt x="1645" y="3994"/>
                    </a:lnTo>
                    <a:lnTo>
                      <a:pt x="1825" y="4027"/>
                    </a:lnTo>
                    <a:lnTo>
                      <a:pt x="2023" y="4043"/>
                    </a:lnTo>
                    <a:lnTo>
                      <a:pt x="2220" y="4027"/>
                    </a:lnTo>
                    <a:lnTo>
                      <a:pt x="2417" y="3994"/>
                    </a:lnTo>
                    <a:lnTo>
                      <a:pt x="2598" y="3945"/>
                    </a:lnTo>
                    <a:lnTo>
                      <a:pt x="2779" y="3896"/>
                    </a:lnTo>
                    <a:lnTo>
                      <a:pt x="2959" y="3797"/>
                    </a:lnTo>
                    <a:lnTo>
                      <a:pt x="3140" y="3698"/>
                    </a:lnTo>
                    <a:lnTo>
                      <a:pt x="3305" y="3583"/>
                    </a:lnTo>
                    <a:lnTo>
                      <a:pt x="3452" y="3435"/>
                    </a:lnTo>
                    <a:lnTo>
                      <a:pt x="3584" y="3287"/>
                    </a:lnTo>
                    <a:lnTo>
                      <a:pt x="3715" y="3123"/>
                    </a:lnTo>
                    <a:lnTo>
                      <a:pt x="3814" y="2959"/>
                    </a:lnTo>
                    <a:lnTo>
                      <a:pt x="3896" y="2778"/>
                    </a:lnTo>
                    <a:lnTo>
                      <a:pt x="3962" y="2597"/>
                    </a:lnTo>
                    <a:lnTo>
                      <a:pt x="4011" y="2400"/>
                    </a:lnTo>
                    <a:lnTo>
                      <a:pt x="4028" y="2203"/>
                    </a:lnTo>
                    <a:lnTo>
                      <a:pt x="4044" y="2022"/>
                    </a:lnTo>
                    <a:lnTo>
                      <a:pt x="4044" y="1825"/>
                    </a:lnTo>
                    <a:lnTo>
                      <a:pt x="4011" y="1627"/>
                    </a:lnTo>
                    <a:lnTo>
                      <a:pt x="3962" y="1447"/>
                    </a:lnTo>
                    <a:lnTo>
                      <a:pt x="3896" y="1249"/>
                    </a:lnTo>
                    <a:lnTo>
                      <a:pt x="3814" y="1069"/>
                    </a:lnTo>
                    <a:lnTo>
                      <a:pt x="3715" y="904"/>
                    </a:lnTo>
                    <a:lnTo>
                      <a:pt x="3600" y="740"/>
                    </a:lnTo>
                    <a:lnTo>
                      <a:pt x="3452" y="592"/>
                    </a:lnTo>
                    <a:lnTo>
                      <a:pt x="3305" y="444"/>
                    </a:lnTo>
                    <a:lnTo>
                      <a:pt x="3140" y="329"/>
                    </a:lnTo>
                    <a:lnTo>
                      <a:pt x="2959" y="230"/>
                    </a:lnTo>
                    <a:lnTo>
                      <a:pt x="2779" y="148"/>
                    </a:lnTo>
                    <a:lnTo>
                      <a:pt x="2598" y="83"/>
                    </a:lnTo>
                    <a:lnTo>
                      <a:pt x="2417" y="33"/>
                    </a:lnTo>
                    <a:lnTo>
                      <a:pt x="222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4"/>
              <p:cNvSpPr/>
              <p:nvPr/>
            </p:nvSpPr>
            <p:spPr>
              <a:xfrm>
                <a:off x="1742375" y="3081825"/>
                <a:ext cx="82200" cy="82200"/>
              </a:xfrm>
              <a:custGeom>
                <a:rect b="b" l="l" r="r" t="t"/>
                <a:pathLst>
                  <a:path extrusionOk="0" h="3288" w="3288">
                    <a:moveTo>
                      <a:pt x="1644" y="1"/>
                    </a:moveTo>
                    <a:lnTo>
                      <a:pt x="1480" y="17"/>
                    </a:lnTo>
                    <a:lnTo>
                      <a:pt x="1332" y="34"/>
                    </a:lnTo>
                    <a:lnTo>
                      <a:pt x="1168" y="67"/>
                    </a:lnTo>
                    <a:lnTo>
                      <a:pt x="1020" y="132"/>
                    </a:lnTo>
                    <a:lnTo>
                      <a:pt x="872" y="198"/>
                    </a:lnTo>
                    <a:lnTo>
                      <a:pt x="740" y="280"/>
                    </a:lnTo>
                    <a:lnTo>
                      <a:pt x="609" y="379"/>
                    </a:lnTo>
                    <a:lnTo>
                      <a:pt x="478" y="494"/>
                    </a:lnTo>
                    <a:lnTo>
                      <a:pt x="362" y="609"/>
                    </a:lnTo>
                    <a:lnTo>
                      <a:pt x="264" y="740"/>
                    </a:lnTo>
                    <a:lnTo>
                      <a:pt x="182" y="888"/>
                    </a:lnTo>
                    <a:lnTo>
                      <a:pt x="116" y="1036"/>
                    </a:lnTo>
                    <a:lnTo>
                      <a:pt x="67" y="1184"/>
                    </a:lnTo>
                    <a:lnTo>
                      <a:pt x="34" y="1332"/>
                    </a:lnTo>
                    <a:lnTo>
                      <a:pt x="1" y="1496"/>
                    </a:lnTo>
                    <a:lnTo>
                      <a:pt x="1" y="1644"/>
                    </a:lnTo>
                    <a:lnTo>
                      <a:pt x="1" y="1809"/>
                    </a:lnTo>
                    <a:lnTo>
                      <a:pt x="34" y="1957"/>
                    </a:lnTo>
                    <a:lnTo>
                      <a:pt x="67" y="2121"/>
                    </a:lnTo>
                    <a:lnTo>
                      <a:pt x="116" y="2269"/>
                    </a:lnTo>
                    <a:lnTo>
                      <a:pt x="182" y="2417"/>
                    </a:lnTo>
                    <a:lnTo>
                      <a:pt x="264" y="2548"/>
                    </a:lnTo>
                    <a:lnTo>
                      <a:pt x="362" y="2680"/>
                    </a:lnTo>
                    <a:lnTo>
                      <a:pt x="478" y="2811"/>
                    </a:lnTo>
                    <a:lnTo>
                      <a:pt x="609" y="2926"/>
                    </a:lnTo>
                    <a:lnTo>
                      <a:pt x="740" y="3025"/>
                    </a:lnTo>
                    <a:lnTo>
                      <a:pt x="872" y="3107"/>
                    </a:lnTo>
                    <a:lnTo>
                      <a:pt x="1020" y="3173"/>
                    </a:lnTo>
                    <a:lnTo>
                      <a:pt x="1168" y="3222"/>
                    </a:lnTo>
                    <a:lnTo>
                      <a:pt x="1332" y="3271"/>
                    </a:lnTo>
                    <a:lnTo>
                      <a:pt x="1480" y="3288"/>
                    </a:lnTo>
                    <a:lnTo>
                      <a:pt x="1792" y="3288"/>
                    </a:lnTo>
                    <a:lnTo>
                      <a:pt x="1957" y="3271"/>
                    </a:lnTo>
                    <a:lnTo>
                      <a:pt x="2105" y="3222"/>
                    </a:lnTo>
                    <a:lnTo>
                      <a:pt x="2269" y="3173"/>
                    </a:lnTo>
                    <a:lnTo>
                      <a:pt x="2400" y="3107"/>
                    </a:lnTo>
                    <a:lnTo>
                      <a:pt x="2548" y="3025"/>
                    </a:lnTo>
                    <a:lnTo>
                      <a:pt x="2680" y="2926"/>
                    </a:lnTo>
                    <a:lnTo>
                      <a:pt x="2811" y="2811"/>
                    </a:lnTo>
                    <a:lnTo>
                      <a:pt x="2926" y="2696"/>
                    </a:lnTo>
                    <a:lnTo>
                      <a:pt x="3009" y="2548"/>
                    </a:lnTo>
                    <a:lnTo>
                      <a:pt x="3107" y="2417"/>
                    </a:lnTo>
                    <a:lnTo>
                      <a:pt x="3173" y="2269"/>
                    </a:lnTo>
                    <a:lnTo>
                      <a:pt x="3222" y="2121"/>
                    </a:lnTo>
                    <a:lnTo>
                      <a:pt x="3255" y="1957"/>
                    </a:lnTo>
                    <a:lnTo>
                      <a:pt x="3288" y="1809"/>
                    </a:lnTo>
                    <a:lnTo>
                      <a:pt x="3288" y="1644"/>
                    </a:lnTo>
                    <a:lnTo>
                      <a:pt x="3288" y="1496"/>
                    </a:lnTo>
                    <a:lnTo>
                      <a:pt x="3255" y="1332"/>
                    </a:lnTo>
                    <a:lnTo>
                      <a:pt x="3222" y="1184"/>
                    </a:lnTo>
                    <a:lnTo>
                      <a:pt x="3173" y="1036"/>
                    </a:lnTo>
                    <a:lnTo>
                      <a:pt x="3091" y="888"/>
                    </a:lnTo>
                    <a:lnTo>
                      <a:pt x="3009" y="740"/>
                    </a:lnTo>
                    <a:lnTo>
                      <a:pt x="2910" y="609"/>
                    </a:lnTo>
                    <a:lnTo>
                      <a:pt x="2811" y="477"/>
                    </a:lnTo>
                    <a:lnTo>
                      <a:pt x="2680" y="379"/>
                    </a:lnTo>
                    <a:lnTo>
                      <a:pt x="2548" y="280"/>
                    </a:lnTo>
                    <a:lnTo>
                      <a:pt x="2400" y="198"/>
                    </a:lnTo>
                    <a:lnTo>
                      <a:pt x="2253" y="132"/>
                    </a:lnTo>
                    <a:lnTo>
                      <a:pt x="2105" y="67"/>
                    </a:lnTo>
                    <a:lnTo>
                      <a:pt x="1957" y="34"/>
                    </a:lnTo>
                    <a:lnTo>
                      <a:pt x="1792" y="17"/>
                    </a:lnTo>
                    <a:lnTo>
                      <a:pt x="164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4"/>
              <p:cNvSpPr/>
              <p:nvPr/>
            </p:nvSpPr>
            <p:spPr>
              <a:xfrm>
                <a:off x="1829075" y="3168525"/>
                <a:ext cx="62900" cy="63300"/>
              </a:xfrm>
              <a:custGeom>
                <a:rect b="b" l="l" r="r" t="t"/>
                <a:pathLst>
                  <a:path extrusionOk="0" h="2532" w="2516">
                    <a:moveTo>
                      <a:pt x="1266" y="1"/>
                    </a:moveTo>
                    <a:lnTo>
                      <a:pt x="1135" y="17"/>
                    </a:lnTo>
                    <a:lnTo>
                      <a:pt x="1020" y="34"/>
                    </a:lnTo>
                    <a:lnTo>
                      <a:pt x="905" y="66"/>
                    </a:lnTo>
                    <a:lnTo>
                      <a:pt x="790" y="99"/>
                    </a:lnTo>
                    <a:lnTo>
                      <a:pt x="675" y="149"/>
                    </a:lnTo>
                    <a:lnTo>
                      <a:pt x="560" y="214"/>
                    </a:lnTo>
                    <a:lnTo>
                      <a:pt x="461" y="297"/>
                    </a:lnTo>
                    <a:lnTo>
                      <a:pt x="362" y="379"/>
                    </a:lnTo>
                    <a:lnTo>
                      <a:pt x="280" y="477"/>
                    </a:lnTo>
                    <a:lnTo>
                      <a:pt x="214" y="576"/>
                    </a:lnTo>
                    <a:lnTo>
                      <a:pt x="149" y="675"/>
                    </a:lnTo>
                    <a:lnTo>
                      <a:pt x="99" y="790"/>
                    </a:lnTo>
                    <a:lnTo>
                      <a:pt x="50" y="905"/>
                    </a:lnTo>
                    <a:lnTo>
                      <a:pt x="17" y="1020"/>
                    </a:lnTo>
                    <a:lnTo>
                      <a:pt x="1" y="1151"/>
                    </a:lnTo>
                    <a:lnTo>
                      <a:pt x="1" y="1266"/>
                    </a:lnTo>
                    <a:lnTo>
                      <a:pt x="1" y="1381"/>
                    </a:lnTo>
                    <a:lnTo>
                      <a:pt x="17" y="1513"/>
                    </a:lnTo>
                    <a:lnTo>
                      <a:pt x="50" y="1628"/>
                    </a:lnTo>
                    <a:lnTo>
                      <a:pt x="99" y="1743"/>
                    </a:lnTo>
                    <a:lnTo>
                      <a:pt x="149" y="1858"/>
                    </a:lnTo>
                    <a:lnTo>
                      <a:pt x="214" y="1957"/>
                    </a:lnTo>
                    <a:lnTo>
                      <a:pt x="280" y="2055"/>
                    </a:lnTo>
                    <a:lnTo>
                      <a:pt x="362" y="2154"/>
                    </a:lnTo>
                    <a:lnTo>
                      <a:pt x="461" y="2236"/>
                    </a:lnTo>
                    <a:lnTo>
                      <a:pt x="560" y="2318"/>
                    </a:lnTo>
                    <a:lnTo>
                      <a:pt x="675" y="2384"/>
                    </a:lnTo>
                    <a:lnTo>
                      <a:pt x="790" y="2433"/>
                    </a:lnTo>
                    <a:lnTo>
                      <a:pt x="905" y="2466"/>
                    </a:lnTo>
                    <a:lnTo>
                      <a:pt x="1020" y="2499"/>
                    </a:lnTo>
                    <a:lnTo>
                      <a:pt x="1135" y="2515"/>
                    </a:lnTo>
                    <a:lnTo>
                      <a:pt x="1250" y="2532"/>
                    </a:lnTo>
                    <a:lnTo>
                      <a:pt x="1381" y="2515"/>
                    </a:lnTo>
                    <a:lnTo>
                      <a:pt x="1496" y="2499"/>
                    </a:lnTo>
                    <a:lnTo>
                      <a:pt x="1611" y="2466"/>
                    </a:lnTo>
                    <a:lnTo>
                      <a:pt x="1727" y="2433"/>
                    </a:lnTo>
                    <a:lnTo>
                      <a:pt x="1842" y="2384"/>
                    </a:lnTo>
                    <a:lnTo>
                      <a:pt x="1957" y="2318"/>
                    </a:lnTo>
                    <a:lnTo>
                      <a:pt x="2055" y="2236"/>
                    </a:lnTo>
                    <a:lnTo>
                      <a:pt x="2154" y="2154"/>
                    </a:lnTo>
                    <a:lnTo>
                      <a:pt x="2236" y="2055"/>
                    </a:lnTo>
                    <a:lnTo>
                      <a:pt x="2302" y="1957"/>
                    </a:lnTo>
                    <a:lnTo>
                      <a:pt x="2368" y="1858"/>
                    </a:lnTo>
                    <a:lnTo>
                      <a:pt x="2417" y="1743"/>
                    </a:lnTo>
                    <a:lnTo>
                      <a:pt x="2466" y="1628"/>
                    </a:lnTo>
                    <a:lnTo>
                      <a:pt x="2499" y="1513"/>
                    </a:lnTo>
                    <a:lnTo>
                      <a:pt x="2515" y="1381"/>
                    </a:lnTo>
                    <a:lnTo>
                      <a:pt x="2515" y="1266"/>
                    </a:lnTo>
                    <a:lnTo>
                      <a:pt x="2515" y="1151"/>
                    </a:lnTo>
                    <a:lnTo>
                      <a:pt x="2499" y="1020"/>
                    </a:lnTo>
                    <a:lnTo>
                      <a:pt x="2466" y="905"/>
                    </a:lnTo>
                    <a:lnTo>
                      <a:pt x="2417" y="790"/>
                    </a:lnTo>
                    <a:lnTo>
                      <a:pt x="2368" y="675"/>
                    </a:lnTo>
                    <a:lnTo>
                      <a:pt x="2302" y="576"/>
                    </a:lnTo>
                    <a:lnTo>
                      <a:pt x="2236" y="477"/>
                    </a:lnTo>
                    <a:lnTo>
                      <a:pt x="2154" y="379"/>
                    </a:lnTo>
                    <a:lnTo>
                      <a:pt x="2055" y="297"/>
                    </a:lnTo>
                    <a:lnTo>
                      <a:pt x="1957" y="214"/>
                    </a:lnTo>
                    <a:lnTo>
                      <a:pt x="1842" y="149"/>
                    </a:lnTo>
                    <a:lnTo>
                      <a:pt x="1727" y="99"/>
                    </a:lnTo>
                    <a:lnTo>
                      <a:pt x="1611" y="66"/>
                    </a:lnTo>
                    <a:lnTo>
                      <a:pt x="1496" y="34"/>
                    </a:lnTo>
                    <a:lnTo>
                      <a:pt x="1381" y="17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4"/>
              <p:cNvSpPr/>
              <p:nvPr/>
            </p:nvSpPr>
            <p:spPr>
              <a:xfrm>
                <a:off x="1915775" y="3255225"/>
                <a:ext cx="44000" cy="44400"/>
              </a:xfrm>
              <a:custGeom>
                <a:rect b="b" l="l" r="r" t="t"/>
                <a:pathLst>
                  <a:path extrusionOk="0" h="1776" w="1760">
                    <a:moveTo>
                      <a:pt x="872" y="1"/>
                    </a:moveTo>
                    <a:lnTo>
                      <a:pt x="707" y="17"/>
                    </a:lnTo>
                    <a:lnTo>
                      <a:pt x="543" y="66"/>
                    </a:lnTo>
                    <a:lnTo>
                      <a:pt x="395" y="148"/>
                    </a:lnTo>
                    <a:lnTo>
                      <a:pt x="247" y="264"/>
                    </a:lnTo>
                    <a:lnTo>
                      <a:pt x="132" y="395"/>
                    </a:lnTo>
                    <a:lnTo>
                      <a:pt x="66" y="559"/>
                    </a:lnTo>
                    <a:lnTo>
                      <a:pt x="17" y="724"/>
                    </a:lnTo>
                    <a:lnTo>
                      <a:pt x="1" y="888"/>
                    </a:lnTo>
                    <a:lnTo>
                      <a:pt x="17" y="1052"/>
                    </a:lnTo>
                    <a:lnTo>
                      <a:pt x="50" y="1217"/>
                    </a:lnTo>
                    <a:lnTo>
                      <a:pt x="132" y="1365"/>
                    </a:lnTo>
                    <a:lnTo>
                      <a:pt x="247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7" y="1759"/>
                    </a:lnTo>
                    <a:lnTo>
                      <a:pt x="872" y="1776"/>
                    </a:lnTo>
                    <a:lnTo>
                      <a:pt x="1053" y="1759"/>
                    </a:lnTo>
                    <a:lnTo>
                      <a:pt x="1217" y="1710"/>
                    </a:lnTo>
                    <a:lnTo>
                      <a:pt x="1365" y="1628"/>
                    </a:lnTo>
                    <a:lnTo>
                      <a:pt x="1496" y="1513"/>
                    </a:lnTo>
                    <a:lnTo>
                      <a:pt x="1611" y="1365"/>
                    </a:lnTo>
                    <a:lnTo>
                      <a:pt x="1694" y="1217"/>
                    </a:lnTo>
                    <a:lnTo>
                      <a:pt x="1743" y="1052"/>
                    </a:lnTo>
                    <a:lnTo>
                      <a:pt x="1759" y="888"/>
                    </a:lnTo>
                    <a:lnTo>
                      <a:pt x="1743" y="724"/>
                    </a:lnTo>
                    <a:lnTo>
                      <a:pt x="1694" y="559"/>
                    </a:lnTo>
                    <a:lnTo>
                      <a:pt x="1611" y="395"/>
                    </a:lnTo>
                    <a:lnTo>
                      <a:pt x="1496" y="264"/>
                    </a:lnTo>
                    <a:lnTo>
                      <a:pt x="1365" y="148"/>
                    </a:lnTo>
                    <a:lnTo>
                      <a:pt x="1201" y="66"/>
                    </a:lnTo>
                    <a:lnTo>
                      <a:pt x="1053" y="17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4"/>
              <p:cNvSpPr/>
              <p:nvPr/>
            </p:nvSpPr>
            <p:spPr>
              <a:xfrm>
                <a:off x="2002075" y="3341925"/>
                <a:ext cx="25500" cy="25100"/>
              </a:xfrm>
              <a:custGeom>
                <a:rect b="b" l="l" r="r" t="t"/>
                <a:pathLst>
                  <a:path extrusionOk="0" h="1004" w="1020">
                    <a:moveTo>
                      <a:pt x="411" y="0"/>
                    </a:moveTo>
                    <a:lnTo>
                      <a:pt x="312" y="33"/>
                    </a:lnTo>
                    <a:lnTo>
                      <a:pt x="230" y="83"/>
                    </a:lnTo>
                    <a:lnTo>
                      <a:pt x="148" y="148"/>
                    </a:lnTo>
                    <a:lnTo>
                      <a:pt x="82" y="231"/>
                    </a:lnTo>
                    <a:lnTo>
                      <a:pt x="33" y="313"/>
                    </a:lnTo>
                    <a:lnTo>
                      <a:pt x="17" y="411"/>
                    </a:lnTo>
                    <a:lnTo>
                      <a:pt x="0" y="510"/>
                    </a:lnTo>
                    <a:lnTo>
                      <a:pt x="17" y="592"/>
                    </a:lnTo>
                    <a:lnTo>
                      <a:pt x="33" y="691"/>
                    </a:lnTo>
                    <a:lnTo>
                      <a:pt x="82" y="773"/>
                    </a:lnTo>
                    <a:lnTo>
                      <a:pt x="148" y="855"/>
                    </a:lnTo>
                    <a:lnTo>
                      <a:pt x="230" y="921"/>
                    </a:lnTo>
                    <a:lnTo>
                      <a:pt x="312" y="970"/>
                    </a:lnTo>
                    <a:lnTo>
                      <a:pt x="411" y="1003"/>
                    </a:lnTo>
                    <a:lnTo>
                      <a:pt x="608" y="1003"/>
                    </a:lnTo>
                    <a:lnTo>
                      <a:pt x="707" y="970"/>
                    </a:lnTo>
                    <a:lnTo>
                      <a:pt x="789" y="921"/>
                    </a:lnTo>
                    <a:lnTo>
                      <a:pt x="871" y="855"/>
                    </a:lnTo>
                    <a:lnTo>
                      <a:pt x="937" y="789"/>
                    </a:lnTo>
                    <a:lnTo>
                      <a:pt x="986" y="691"/>
                    </a:lnTo>
                    <a:lnTo>
                      <a:pt x="1003" y="592"/>
                    </a:lnTo>
                    <a:lnTo>
                      <a:pt x="1019" y="510"/>
                    </a:lnTo>
                    <a:lnTo>
                      <a:pt x="1003" y="411"/>
                    </a:lnTo>
                    <a:lnTo>
                      <a:pt x="986" y="313"/>
                    </a:lnTo>
                    <a:lnTo>
                      <a:pt x="937" y="214"/>
                    </a:lnTo>
                    <a:lnTo>
                      <a:pt x="871" y="148"/>
                    </a:lnTo>
                    <a:lnTo>
                      <a:pt x="789" y="83"/>
                    </a:lnTo>
                    <a:lnTo>
                      <a:pt x="707" y="33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4"/>
              <p:cNvSpPr/>
              <p:nvPr/>
            </p:nvSpPr>
            <p:spPr>
              <a:xfrm>
                <a:off x="2088775" y="3428200"/>
                <a:ext cx="6600" cy="6600"/>
              </a:xfrm>
              <a:custGeom>
                <a:rect b="b" l="l" r="r" t="t"/>
                <a:pathLst>
                  <a:path extrusionOk="0" h="264" w="264">
                    <a:moveTo>
                      <a:pt x="132" y="1"/>
                    </a:moveTo>
                    <a:lnTo>
                      <a:pt x="82" y="17"/>
                    </a:lnTo>
                    <a:lnTo>
                      <a:pt x="33" y="50"/>
                    </a:lnTo>
                    <a:lnTo>
                      <a:pt x="0" y="83"/>
                    </a:lnTo>
                    <a:lnTo>
                      <a:pt x="0" y="132"/>
                    </a:lnTo>
                    <a:lnTo>
                      <a:pt x="0" y="182"/>
                    </a:lnTo>
                    <a:lnTo>
                      <a:pt x="33" y="231"/>
                    </a:lnTo>
                    <a:lnTo>
                      <a:pt x="82" y="264"/>
                    </a:lnTo>
                    <a:lnTo>
                      <a:pt x="181" y="264"/>
                    </a:lnTo>
                    <a:lnTo>
                      <a:pt x="214" y="231"/>
                    </a:lnTo>
                    <a:lnTo>
                      <a:pt x="247" y="182"/>
                    </a:lnTo>
                    <a:lnTo>
                      <a:pt x="263" y="132"/>
                    </a:lnTo>
                    <a:lnTo>
                      <a:pt x="247" y="83"/>
                    </a:lnTo>
                    <a:lnTo>
                      <a:pt x="214" y="50"/>
                    </a:lnTo>
                    <a:lnTo>
                      <a:pt x="181" y="17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4"/>
              <p:cNvSpPr/>
              <p:nvPr/>
            </p:nvSpPr>
            <p:spPr>
              <a:xfrm>
                <a:off x="540125" y="2034075"/>
                <a:ext cx="18100" cy="18100"/>
              </a:xfrm>
              <a:custGeom>
                <a:rect b="b" l="l" r="r" t="t"/>
                <a:pathLst>
                  <a:path extrusionOk="0" h="724" w="724">
                    <a:moveTo>
                      <a:pt x="362" y="0"/>
                    </a:moveTo>
                    <a:lnTo>
                      <a:pt x="296" y="17"/>
                    </a:lnTo>
                    <a:lnTo>
                      <a:pt x="230" y="33"/>
                    </a:lnTo>
                    <a:lnTo>
                      <a:pt x="165" y="66"/>
                    </a:lnTo>
                    <a:lnTo>
                      <a:pt x="115" y="115"/>
                    </a:lnTo>
                    <a:lnTo>
                      <a:pt x="66" y="165"/>
                    </a:lnTo>
                    <a:lnTo>
                      <a:pt x="33" y="230"/>
                    </a:lnTo>
                    <a:lnTo>
                      <a:pt x="17" y="296"/>
                    </a:lnTo>
                    <a:lnTo>
                      <a:pt x="0" y="362"/>
                    </a:lnTo>
                    <a:lnTo>
                      <a:pt x="17" y="428"/>
                    </a:lnTo>
                    <a:lnTo>
                      <a:pt x="33" y="510"/>
                    </a:lnTo>
                    <a:lnTo>
                      <a:pt x="66" y="559"/>
                    </a:lnTo>
                    <a:lnTo>
                      <a:pt x="115" y="625"/>
                    </a:lnTo>
                    <a:lnTo>
                      <a:pt x="165" y="674"/>
                    </a:lnTo>
                    <a:lnTo>
                      <a:pt x="230" y="707"/>
                    </a:lnTo>
                    <a:lnTo>
                      <a:pt x="296" y="723"/>
                    </a:lnTo>
                    <a:lnTo>
                      <a:pt x="428" y="723"/>
                    </a:lnTo>
                    <a:lnTo>
                      <a:pt x="510" y="707"/>
                    </a:lnTo>
                    <a:lnTo>
                      <a:pt x="559" y="674"/>
                    </a:lnTo>
                    <a:lnTo>
                      <a:pt x="625" y="625"/>
                    </a:lnTo>
                    <a:lnTo>
                      <a:pt x="674" y="559"/>
                    </a:lnTo>
                    <a:lnTo>
                      <a:pt x="707" y="510"/>
                    </a:lnTo>
                    <a:lnTo>
                      <a:pt x="723" y="428"/>
                    </a:lnTo>
                    <a:lnTo>
                      <a:pt x="723" y="362"/>
                    </a:lnTo>
                    <a:lnTo>
                      <a:pt x="723" y="296"/>
                    </a:lnTo>
                    <a:lnTo>
                      <a:pt x="707" y="230"/>
                    </a:lnTo>
                    <a:lnTo>
                      <a:pt x="674" y="165"/>
                    </a:lnTo>
                    <a:lnTo>
                      <a:pt x="625" y="115"/>
                    </a:lnTo>
                    <a:lnTo>
                      <a:pt x="559" y="66"/>
                    </a:lnTo>
                    <a:lnTo>
                      <a:pt x="510" y="33"/>
                    </a:lnTo>
                    <a:lnTo>
                      <a:pt x="428" y="17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4"/>
              <p:cNvSpPr/>
              <p:nvPr/>
            </p:nvSpPr>
            <p:spPr>
              <a:xfrm>
                <a:off x="607925" y="2101875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40" y="0"/>
                    </a:moveTo>
                    <a:lnTo>
                      <a:pt x="592" y="17"/>
                    </a:lnTo>
                    <a:lnTo>
                      <a:pt x="460" y="49"/>
                    </a:lnTo>
                    <a:lnTo>
                      <a:pt x="329" y="115"/>
                    </a:lnTo>
                    <a:lnTo>
                      <a:pt x="214" y="214"/>
                    </a:lnTo>
                    <a:lnTo>
                      <a:pt x="115" y="329"/>
                    </a:lnTo>
                    <a:lnTo>
                      <a:pt x="49" y="460"/>
                    </a:lnTo>
                    <a:lnTo>
                      <a:pt x="17" y="592"/>
                    </a:lnTo>
                    <a:lnTo>
                      <a:pt x="0" y="740"/>
                    </a:lnTo>
                    <a:lnTo>
                      <a:pt x="17" y="871"/>
                    </a:lnTo>
                    <a:lnTo>
                      <a:pt x="49" y="1019"/>
                    </a:lnTo>
                    <a:lnTo>
                      <a:pt x="132" y="1151"/>
                    </a:lnTo>
                    <a:lnTo>
                      <a:pt x="214" y="1266"/>
                    </a:lnTo>
                    <a:lnTo>
                      <a:pt x="329" y="1348"/>
                    </a:lnTo>
                    <a:lnTo>
                      <a:pt x="460" y="1430"/>
                    </a:lnTo>
                    <a:lnTo>
                      <a:pt x="592" y="1463"/>
                    </a:lnTo>
                    <a:lnTo>
                      <a:pt x="740" y="1479"/>
                    </a:lnTo>
                    <a:lnTo>
                      <a:pt x="888" y="1463"/>
                    </a:lnTo>
                    <a:lnTo>
                      <a:pt x="1019" y="1430"/>
                    </a:lnTo>
                    <a:lnTo>
                      <a:pt x="1151" y="1348"/>
                    </a:lnTo>
                    <a:lnTo>
                      <a:pt x="1266" y="1266"/>
                    </a:lnTo>
                    <a:lnTo>
                      <a:pt x="1348" y="1151"/>
                    </a:lnTo>
                    <a:lnTo>
                      <a:pt x="1430" y="1019"/>
                    </a:lnTo>
                    <a:lnTo>
                      <a:pt x="1463" y="871"/>
                    </a:lnTo>
                    <a:lnTo>
                      <a:pt x="1479" y="740"/>
                    </a:lnTo>
                    <a:lnTo>
                      <a:pt x="1463" y="592"/>
                    </a:lnTo>
                    <a:lnTo>
                      <a:pt x="1430" y="460"/>
                    </a:lnTo>
                    <a:lnTo>
                      <a:pt x="1364" y="329"/>
                    </a:lnTo>
                    <a:lnTo>
                      <a:pt x="1266" y="214"/>
                    </a:lnTo>
                    <a:lnTo>
                      <a:pt x="1151" y="115"/>
                    </a:lnTo>
                    <a:lnTo>
                      <a:pt x="1019" y="49"/>
                    </a:lnTo>
                    <a:lnTo>
                      <a:pt x="888" y="17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4"/>
              <p:cNvSpPr/>
              <p:nvPr/>
            </p:nvSpPr>
            <p:spPr>
              <a:xfrm>
                <a:off x="675700" y="2169650"/>
                <a:ext cx="55500" cy="55500"/>
              </a:xfrm>
              <a:custGeom>
                <a:rect b="b" l="l" r="r" t="t"/>
                <a:pathLst>
                  <a:path extrusionOk="0" h="2220" w="2220">
                    <a:moveTo>
                      <a:pt x="1004" y="1"/>
                    </a:moveTo>
                    <a:lnTo>
                      <a:pt x="905" y="17"/>
                    </a:lnTo>
                    <a:lnTo>
                      <a:pt x="790" y="50"/>
                    </a:lnTo>
                    <a:lnTo>
                      <a:pt x="691" y="83"/>
                    </a:lnTo>
                    <a:lnTo>
                      <a:pt x="593" y="132"/>
                    </a:lnTo>
                    <a:lnTo>
                      <a:pt x="494" y="182"/>
                    </a:lnTo>
                    <a:lnTo>
                      <a:pt x="412" y="247"/>
                    </a:lnTo>
                    <a:lnTo>
                      <a:pt x="330" y="330"/>
                    </a:lnTo>
                    <a:lnTo>
                      <a:pt x="247" y="412"/>
                    </a:lnTo>
                    <a:lnTo>
                      <a:pt x="182" y="494"/>
                    </a:lnTo>
                    <a:lnTo>
                      <a:pt x="132" y="593"/>
                    </a:lnTo>
                    <a:lnTo>
                      <a:pt x="83" y="691"/>
                    </a:lnTo>
                    <a:lnTo>
                      <a:pt x="50" y="790"/>
                    </a:lnTo>
                    <a:lnTo>
                      <a:pt x="17" y="905"/>
                    </a:lnTo>
                    <a:lnTo>
                      <a:pt x="1" y="1004"/>
                    </a:lnTo>
                    <a:lnTo>
                      <a:pt x="1" y="1119"/>
                    </a:lnTo>
                    <a:lnTo>
                      <a:pt x="1" y="1217"/>
                    </a:lnTo>
                    <a:lnTo>
                      <a:pt x="17" y="1332"/>
                    </a:lnTo>
                    <a:lnTo>
                      <a:pt x="50" y="1431"/>
                    </a:lnTo>
                    <a:lnTo>
                      <a:pt x="83" y="1529"/>
                    </a:lnTo>
                    <a:lnTo>
                      <a:pt x="132" y="1628"/>
                    </a:lnTo>
                    <a:lnTo>
                      <a:pt x="182" y="1727"/>
                    </a:lnTo>
                    <a:lnTo>
                      <a:pt x="247" y="1809"/>
                    </a:lnTo>
                    <a:lnTo>
                      <a:pt x="330" y="1907"/>
                    </a:lnTo>
                    <a:lnTo>
                      <a:pt x="412" y="1973"/>
                    </a:lnTo>
                    <a:lnTo>
                      <a:pt x="494" y="2039"/>
                    </a:lnTo>
                    <a:lnTo>
                      <a:pt x="593" y="2105"/>
                    </a:lnTo>
                    <a:lnTo>
                      <a:pt x="691" y="2138"/>
                    </a:lnTo>
                    <a:lnTo>
                      <a:pt x="790" y="2187"/>
                    </a:lnTo>
                    <a:lnTo>
                      <a:pt x="905" y="2203"/>
                    </a:lnTo>
                    <a:lnTo>
                      <a:pt x="1004" y="2220"/>
                    </a:lnTo>
                    <a:lnTo>
                      <a:pt x="1217" y="2220"/>
                    </a:lnTo>
                    <a:lnTo>
                      <a:pt x="1332" y="2203"/>
                    </a:lnTo>
                    <a:lnTo>
                      <a:pt x="1431" y="2187"/>
                    </a:lnTo>
                    <a:lnTo>
                      <a:pt x="1529" y="2138"/>
                    </a:lnTo>
                    <a:lnTo>
                      <a:pt x="1628" y="2105"/>
                    </a:lnTo>
                    <a:lnTo>
                      <a:pt x="1727" y="2039"/>
                    </a:lnTo>
                    <a:lnTo>
                      <a:pt x="1809" y="1973"/>
                    </a:lnTo>
                    <a:lnTo>
                      <a:pt x="1907" y="1907"/>
                    </a:lnTo>
                    <a:lnTo>
                      <a:pt x="1973" y="1809"/>
                    </a:lnTo>
                    <a:lnTo>
                      <a:pt x="2039" y="1727"/>
                    </a:lnTo>
                    <a:lnTo>
                      <a:pt x="2105" y="1628"/>
                    </a:lnTo>
                    <a:lnTo>
                      <a:pt x="2138" y="1529"/>
                    </a:lnTo>
                    <a:lnTo>
                      <a:pt x="2187" y="1431"/>
                    </a:lnTo>
                    <a:lnTo>
                      <a:pt x="2203" y="1332"/>
                    </a:lnTo>
                    <a:lnTo>
                      <a:pt x="2220" y="1217"/>
                    </a:lnTo>
                    <a:lnTo>
                      <a:pt x="2220" y="1119"/>
                    </a:lnTo>
                    <a:lnTo>
                      <a:pt x="2220" y="1004"/>
                    </a:lnTo>
                    <a:lnTo>
                      <a:pt x="2203" y="905"/>
                    </a:lnTo>
                    <a:lnTo>
                      <a:pt x="2187" y="790"/>
                    </a:lnTo>
                    <a:lnTo>
                      <a:pt x="2138" y="691"/>
                    </a:lnTo>
                    <a:lnTo>
                      <a:pt x="2105" y="593"/>
                    </a:lnTo>
                    <a:lnTo>
                      <a:pt x="2039" y="494"/>
                    </a:lnTo>
                    <a:lnTo>
                      <a:pt x="1973" y="412"/>
                    </a:lnTo>
                    <a:lnTo>
                      <a:pt x="1907" y="330"/>
                    </a:lnTo>
                    <a:lnTo>
                      <a:pt x="1809" y="247"/>
                    </a:lnTo>
                    <a:lnTo>
                      <a:pt x="1727" y="182"/>
                    </a:lnTo>
                    <a:lnTo>
                      <a:pt x="1628" y="132"/>
                    </a:lnTo>
                    <a:lnTo>
                      <a:pt x="1529" y="83"/>
                    </a:lnTo>
                    <a:lnTo>
                      <a:pt x="1431" y="50"/>
                    </a:lnTo>
                    <a:lnTo>
                      <a:pt x="1332" y="17"/>
                    </a:lnTo>
                    <a:lnTo>
                      <a:pt x="121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4"/>
              <p:cNvSpPr/>
              <p:nvPr/>
            </p:nvSpPr>
            <p:spPr>
              <a:xfrm>
                <a:off x="743500" y="2237450"/>
                <a:ext cx="74400" cy="74400"/>
              </a:xfrm>
              <a:custGeom>
                <a:rect b="b" l="l" r="r" t="t"/>
                <a:pathLst>
                  <a:path extrusionOk="0" h="2976" w="2976">
                    <a:moveTo>
                      <a:pt x="1349" y="1"/>
                    </a:moveTo>
                    <a:lnTo>
                      <a:pt x="1201" y="17"/>
                    </a:lnTo>
                    <a:lnTo>
                      <a:pt x="1069" y="67"/>
                    </a:lnTo>
                    <a:lnTo>
                      <a:pt x="921" y="99"/>
                    </a:lnTo>
                    <a:lnTo>
                      <a:pt x="790" y="165"/>
                    </a:lnTo>
                    <a:lnTo>
                      <a:pt x="675" y="247"/>
                    </a:lnTo>
                    <a:lnTo>
                      <a:pt x="543" y="330"/>
                    </a:lnTo>
                    <a:lnTo>
                      <a:pt x="428" y="428"/>
                    </a:lnTo>
                    <a:lnTo>
                      <a:pt x="330" y="543"/>
                    </a:lnTo>
                    <a:lnTo>
                      <a:pt x="247" y="675"/>
                    </a:lnTo>
                    <a:lnTo>
                      <a:pt x="165" y="790"/>
                    </a:lnTo>
                    <a:lnTo>
                      <a:pt x="99" y="921"/>
                    </a:lnTo>
                    <a:lnTo>
                      <a:pt x="67" y="1069"/>
                    </a:lnTo>
                    <a:lnTo>
                      <a:pt x="34" y="1201"/>
                    </a:lnTo>
                    <a:lnTo>
                      <a:pt x="1" y="1349"/>
                    </a:lnTo>
                    <a:lnTo>
                      <a:pt x="1" y="1480"/>
                    </a:lnTo>
                    <a:lnTo>
                      <a:pt x="1" y="1628"/>
                    </a:lnTo>
                    <a:lnTo>
                      <a:pt x="34" y="1776"/>
                    </a:lnTo>
                    <a:lnTo>
                      <a:pt x="67" y="1907"/>
                    </a:lnTo>
                    <a:lnTo>
                      <a:pt x="99" y="2039"/>
                    </a:lnTo>
                    <a:lnTo>
                      <a:pt x="165" y="2187"/>
                    </a:lnTo>
                    <a:lnTo>
                      <a:pt x="247" y="2302"/>
                    </a:lnTo>
                    <a:lnTo>
                      <a:pt x="330" y="2433"/>
                    </a:lnTo>
                    <a:lnTo>
                      <a:pt x="428" y="2532"/>
                    </a:lnTo>
                    <a:lnTo>
                      <a:pt x="543" y="2647"/>
                    </a:lnTo>
                    <a:lnTo>
                      <a:pt x="675" y="2729"/>
                    </a:lnTo>
                    <a:lnTo>
                      <a:pt x="790" y="2811"/>
                    </a:lnTo>
                    <a:lnTo>
                      <a:pt x="921" y="2861"/>
                    </a:lnTo>
                    <a:lnTo>
                      <a:pt x="1069" y="2910"/>
                    </a:lnTo>
                    <a:lnTo>
                      <a:pt x="1201" y="2943"/>
                    </a:lnTo>
                    <a:lnTo>
                      <a:pt x="1349" y="2976"/>
                    </a:lnTo>
                    <a:lnTo>
                      <a:pt x="1628" y="2976"/>
                    </a:lnTo>
                    <a:lnTo>
                      <a:pt x="1776" y="2943"/>
                    </a:lnTo>
                    <a:lnTo>
                      <a:pt x="1907" y="2910"/>
                    </a:lnTo>
                    <a:lnTo>
                      <a:pt x="2039" y="2861"/>
                    </a:lnTo>
                    <a:lnTo>
                      <a:pt x="2187" y="2811"/>
                    </a:lnTo>
                    <a:lnTo>
                      <a:pt x="2302" y="2729"/>
                    </a:lnTo>
                    <a:lnTo>
                      <a:pt x="2433" y="2647"/>
                    </a:lnTo>
                    <a:lnTo>
                      <a:pt x="2532" y="2532"/>
                    </a:lnTo>
                    <a:lnTo>
                      <a:pt x="2647" y="2433"/>
                    </a:lnTo>
                    <a:lnTo>
                      <a:pt x="2729" y="2302"/>
                    </a:lnTo>
                    <a:lnTo>
                      <a:pt x="2811" y="2170"/>
                    </a:lnTo>
                    <a:lnTo>
                      <a:pt x="2861" y="2039"/>
                    </a:lnTo>
                    <a:lnTo>
                      <a:pt x="2910" y="1907"/>
                    </a:lnTo>
                    <a:lnTo>
                      <a:pt x="2943" y="1776"/>
                    </a:lnTo>
                    <a:lnTo>
                      <a:pt x="2976" y="1628"/>
                    </a:lnTo>
                    <a:lnTo>
                      <a:pt x="2976" y="1480"/>
                    </a:lnTo>
                    <a:lnTo>
                      <a:pt x="2976" y="1349"/>
                    </a:lnTo>
                    <a:lnTo>
                      <a:pt x="2943" y="1201"/>
                    </a:lnTo>
                    <a:lnTo>
                      <a:pt x="2910" y="1069"/>
                    </a:lnTo>
                    <a:lnTo>
                      <a:pt x="2861" y="921"/>
                    </a:lnTo>
                    <a:lnTo>
                      <a:pt x="2811" y="790"/>
                    </a:lnTo>
                    <a:lnTo>
                      <a:pt x="2729" y="675"/>
                    </a:lnTo>
                    <a:lnTo>
                      <a:pt x="2647" y="543"/>
                    </a:lnTo>
                    <a:lnTo>
                      <a:pt x="2532" y="428"/>
                    </a:lnTo>
                    <a:lnTo>
                      <a:pt x="2433" y="330"/>
                    </a:lnTo>
                    <a:lnTo>
                      <a:pt x="2302" y="247"/>
                    </a:lnTo>
                    <a:lnTo>
                      <a:pt x="2187" y="165"/>
                    </a:lnTo>
                    <a:lnTo>
                      <a:pt x="2039" y="99"/>
                    </a:lnTo>
                    <a:lnTo>
                      <a:pt x="1907" y="67"/>
                    </a:lnTo>
                    <a:lnTo>
                      <a:pt x="1776" y="17"/>
                    </a:lnTo>
                    <a:lnTo>
                      <a:pt x="162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4"/>
              <p:cNvSpPr/>
              <p:nvPr/>
            </p:nvSpPr>
            <p:spPr>
              <a:xfrm>
                <a:off x="810900" y="2304850"/>
                <a:ext cx="93700" cy="93700"/>
              </a:xfrm>
              <a:custGeom>
                <a:rect b="b" l="l" r="r" t="t"/>
                <a:pathLst>
                  <a:path extrusionOk="0" h="3748" w="3748">
                    <a:moveTo>
                      <a:pt x="1874" y="0"/>
                    </a:moveTo>
                    <a:lnTo>
                      <a:pt x="1693" y="17"/>
                    </a:lnTo>
                    <a:lnTo>
                      <a:pt x="1512" y="33"/>
                    </a:lnTo>
                    <a:lnTo>
                      <a:pt x="1348" y="82"/>
                    </a:lnTo>
                    <a:lnTo>
                      <a:pt x="1167" y="132"/>
                    </a:lnTo>
                    <a:lnTo>
                      <a:pt x="1003" y="214"/>
                    </a:lnTo>
                    <a:lnTo>
                      <a:pt x="838" y="313"/>
                    </a:lnTo>
                    <a:lnTo>
                      <a:pt x="691" y="428"/>
                    </a:lnTo>
                    <a:lnTo>
                      <a:pt x="543" y="543"/>
                    </a:lnTo>
                    <a:lnTo>
                      <a:pt x="428" y="691"/>
                    </a:lnTo>
                    <a:lnTo>
                      <a:pt x="313" y="838"/>
                    </a:lnTo>
                    <a:lnTo>
                      <a:pt x="214" y="1003"/>
                    </a:lnTo>
                    <a:lnTo>
                      <a:pt x="132" y="1167"/>
                    </a:lnTo>
                    <a:lnTo>
                      <a:pt x="82" y="1348"/>
                    </a:lnTo>
                    <a:lnTo>
                      <a:pt x="33" y="1512"/>
                    </a:lnTo>
                    <a:lnTo>
                      <a:pt x="17" y="1693"/>
                    </a:lnTo>
                    <a:lnTo>
                      <a:pt x="0" y="1874"/>
                    </a:lnTo>
                    <a:lnTo>
                      <a:pt x="17" y="2055"/>
                    </a:lnTo>
                    <a:lnTo>
                      <a:pt x="33" y="2235"/>
                    </a:lnTo>
                    <a:lnTo>
                      <a:pt x="82" y="2416"/>
                    </a:lnTo>
                    <a:lnTo>
                      <a:pt x="132" y="2581"/>
                    </a:lnTo>
                    <a:lnTo>
                      <a:pt x="214" y="2745"/>
                    </a:lnTo>
                    <a:lnTo>
                      <a:pt x="313" y="2909"/>
                    </a:lnTo>
                    <a:lnTo>
                      <a:pt x="428" y="3057"/>
                    </a:lnTo>
                    <a:lnTo>
                      <a:pt x="543" y="3205"/>
                    </a:lnTo>
                    <a:lnTo>
                      <a:pt x="691" y="3337"/>
                    </a:lnTo>
                    <a:lnTo>
                      <a:pt x="838" y="3435"/>
                    </a:lnTo>
                    <a:lnTo>
                      <a:pt x="1003" y="3534"/>
                    </a:lnTo>
                    <a:lnTo>
                      <a:pt x="1167" y="3616"/>
                    </a:lnTo>
                    <a:lnTo>
                      <a:pt x="1348" y="3682"/>
                    </a:lnTo>
                    <a:lnTo>
                      <a:pt x="1512" y="3715"/>
                    </a:lnTo>
                    <a:lnTo>
                      <a:pt x="1693" y="3748"/>
                    </a:lnTo>
                    <a:lnTo>
                      <a:pt x="2055" y="3748"/>
                    </a:lnTo>
                    <a:lnTo>
                      <a:pt x="2236" y="3715"/>
                    </a:lnTo>
                    <a:lnTo>
                      <a:pt x="2416" y="3682"/>
                    </a:lnTo>
                    <a:lnTo>
                      <a:pt x="2581" y="3616"/>
                    </a:lnTo>
                    <a:lnTo>
                      <a:pt x="2745" y="3534"/>
                    </a:lnTo>
                    <a:lnTo>
                      <a:pt x="2909" y="3435"/>
                    </a:lnTo>
                    <a:lnTo>
                      <a:pt x="3057" y="3337"/>
                    </a:lnTo>
                    <a:lnTo>
                      <a:pt x="3205" y="3205"/>
                    </a:lnTo>
                    <a:lnTo>
                      <a:pt x="3337" y="3057"/>
                    </a:lnTo>
                    <a:lnTo>
                      <a:pt x="3435" y="2909"/>
                    </a:lnTo>
                    <a:lnTo>
                      <a:pt x="3534" y="2745"/>
                    </a:lnTo>
                    <a:lnTo>
                      <a:pt x="3616" y="2581"/>
                    </a:lnTo>
                    <a:lnTo>
                      <a:pt x="3682" y="2416"/>
                    </a:lnTo>
                    <a:lnTo>
                      <a:pt x="3715" y="2235"/>
                    </a:lnTo>
                    <a:lnTo>
                      <a:pt x="3748" y="2055"/>
                    </a:lnTo>
                    <a:lnTo>
                      <a:pt x="3748" y="1874"/>
                    </a:lnTo>
                    <a:lnTo>
                      <a:pt x="3748" y="1693"/>
                    </a:lnTo>
                    <a:lnTo>
                      <a:pt x="3715" y="1512"/>
                    </a:lnTo>
                    <a:lnTo>
                      <a:pt x="3682" y="1348"/>
                    </a:lnTo>
                    <a:lnTo>
                      <a:pt x="3616" y="1167"/>
                    </a:lnTo>
                    <a:lnTo>
                      <a:pt x="3534" y="1003"/>
                    </a:lnTo>
                    <a:lnTo>
                      <a:pt x="3435" y="838"/>
                    </a:lnTo>
                    <a:lnTo>
                      <a:pt x="3337" y="691"/>
                    </a:lnTo>
                    <a:lnTo>
                      <a:pt x="3205" y="543"/>
                    </a:lnTo>
                    <a:lnTo>
                      <a:pt x="3057" y="428"/>
                    </a:lnTo>
                    <a:lnTo>
                      <a:pt x="2909" y="313"/>
                    </a:lnTo>
                    <a:lnTo>
                      <a:pt x="2745" y="214"/>
                    </a:lnTo>
                    <a:lnTo>
                      <a:pt x="2581" y="132"/>
                    </a:lnTo>
                    <a:lnTo>
                      <a:pt x="2416" y="82"/>
                    </a:lnTo>
                    <a:lnTo>
                      <a:pt x="2236" y="33"/>
                    </a:lnTo>
                    <a:lnTo>
                      <a:pt x="2055" y="17"/>
                    </a:lnTo>
                    <a:lnTo>
                      <a:pt x="187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4"/>
              <p:cNvSpPr/>
              <p:nvPr/>
            </p:nvSpPr>
            <p:spPr>
              <a:xfrm>
                <a:off x="879100" y="2373050"/>
                <a:ext cx="111800" cy="111775"/>
              </a:xfrm>
              <a:custGeom>
                <a:rect b="b" l="l" r="r" t="t"/>
                <a:pathLst>
                  <a:path extrusionOk="0" h="4471" w="4472">
                    <a:moveTo>
                      <a:pt x="2022" y="1"/>
                    </a:moveTo>
                    <a:lnTo>
                      <a:pt x="1809" y="33"/>
                    </a:lnTo>
                    <a:lnTo>
                      <a:pt x="1595" y="83"/>
                    </a:lnTo>
                    <a:lnTo>
                      <a:pt x="1398" y="165"/>
                    </a:lnTo>
                    <a:lnTo>
                      <a:pt x="1184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42" y="658"/>
                    </a:lnTo>
                    <a:lnTo>
                      <a:pt x="494" y="822"/>
                    </a:lnTo>
                    <a:lnTo>
                      <a:pt x="362" y="1003"/>
                    </a:lnTo>
                    <a:lnTo>
                      <a:pt x="247" y="1184"/>
                    </a:lnTo>
                    <a:lnTo>
                      <a:pt x="165" y="1398"/>
                    </a:lnTo>
                    <a:lnTo>
                      <a:pt x="83" y="1595"/>
                    </a:lnTo>
                    <a:lnTo>
                      <a:pt x="33" y="1808"/>
                    </a:lnTo>
                    <a:lnTo>
                      <a:pt x="1" y="2022"/>
                    </a:lnTo>
                    <a:lnTo>
                      <a:pt x="1" y="2236"/>
                    </a:lnTo>
                    <a:lnTo>
                      <a:pt x="1" y="2449"/>
                    </a:lnTo>
                    <a:lnTo>
                      <a:pt x="33" y="2663"/>
                    </a:lnTo>
                    <a:lnTo>
                      <a:pt x="83" y="2877"/>
                    </a:lnTo>
                    <a:lnTo>
                      <a:pt x="165" y="3074"/>
                    </a:lnTo>
                    <a:lnTo>
                      <a:pt x="247" y="3271"/>
                    </a:lnTo>
                    <a:lnTo>
                      <a:pt x="362" y="3468"/>
                    </a:lnTo>
                    <a:lnTo>
                      <a:pt x="494" y="3649"/>
                    </a:lnTo>
                    <a:lnTo>
                      <a:pt x="658" y="3814"/>
                    </a:lnTo>
                    <a:lnTo>
                      <a:pt x="822" y="3961"/>
                    </a:lnTo>
                    <a:lnTo>
                      <a:pt x="1003" y="4109"/>
                    </a:lnTo>
                    <a:lnTo>
                      <a:pt x="1200" y="4208"/>
                    </a:lnTo>
                    <a:lnTo>
                      <a:pt x="1398" y="4307"/>
                    </a:lnTo>
                    <a:lnTo>
                      <a:pt x="1595" y="4372"/>
                    </a:lnTo>
                    <a:lnTo>
                      <a:pt x="1809" y="4438"/>
                    </a:lnTo>
                    <a:lnTo>
                      <a:pt x="2022" y="4455"/>
                    </a:lnTo>
                    <a:lnTo>
                      <a:pt x="2236" y="4471"/>
                    </a:lnTo>
                    <a:lnTo>
                      <a:pt x="2450" y="4455"/>
                    </a:lnTo>
                    <a:lnTo>
                      <a:pt x="2663" y="4438"/>
                    </a:lnTo>
                    <a:lnTo>
                      <a:pt x="2877" y="4372"/>
                    </a:lnTo>
                    <a:lnTo>
                      <a:pt x="3074" y="4307"/>
                    </a:lnTo>
                    <a:lnTo>
                      <a:pt x="3271" y="4208"/>
                    </a:lnTo>
                    <a:lnTo>
                      <a:pt x="3469" y="4109"/>
                    </a:lnTo>
                    <a:lnTo>
                      <a:pt x="3649" y="3961"/>
                    </a:lnTo>
                    <a:lnTo>
                      <a:pt x="3814" y="3814"/>
                    </a:lnTo>
                    <a:lnTo>
                      <a:pt x="3962" y="3649"/>
                    </a:lnTo>
                    <a:lnTo>
                      <a:pt x="4110" y="3468"/>
                    </a:lnTo>
                    <a:lnTo>
                      <a:pt x="4208" y="3271"/>
                    </a:lnTo>
                    <a:lnTo>
                      <a:pt x="4307" y="3074"/>
                    </a:lnTo>
                    <a:lnTo>
                      <a:pt x="4372" y="2877"/>
                    </a:lnTo>
                    <a:lnTo>
                      <a:pt x="4422" y="2663"/>
                    </a:lnTo>
                    <a:lnTo>
                      <a:pt x="4455" y="2449"/>
                    </a:lnTo>
                    <a:lnTo>
                      <a:pt x="4471" y="2236"/>
                    </a:lnTo>
                    <a:lnTo>
                      <a:pt x="4455" y="2022"/>
                    </a:lnTo>
                    <a:lnTo>
                      <a:pt x="4438" y="1808"/>
                    </a:lnTo>
                    <a:lnTo>
                      <a:pt x="4372" y="1595"/>
                    </a:lnTo>
                    <a:lnTo>
                      <a:pt x="4307" y="1398"/>
                    </a:lnTo>
                    <a:lnTo>
                      <a:pt x="4208" y="1200"/>
                    </a:lnTo>
                    <a:lnTo>
                      <a:pt x="4110" y="1003"/>
                    </a:lnTo>
                    <a:lnTo>
                      <a:pt x="3962" y="822"/>
                    </a:lnTo>
                    <a:lnTo>
                      <a:pt x="3814" y="658"/>
                    </a:lnTo>
                    <a:lnTo>
                      <a:pt x="3649" y="494"/>
                    </a:lnTo>
                    <a:lnTo>
                      <a:pt x="3469" y="362"/>
                    </a:lnTo>
                    <a:lnTo>
                      <a:pt x="3271" y="247"/>
                    </a:lnTo>
                    <a:lnTo>
                      <a:pt x="3074" y="165"/>
                    </a:lnTo>
                    <a:lnTo>
                      <a:pt x="2877" y="83"/>
                    </a:lnTo>
                    <a:lnTo>
                      <a:pt x="2663" y="33"/>
                    </a:lnTo>
                    <a:lnTo>
                      <a:pt x="24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4"/>
              <p:cNvSpPr/>
              <p:nvPr/>
            </p:nvSpPr>
            <p:spPr>
              <a:xfrm>
                <a:off x="946900" y="2440850"/>
                <a:ext cx="130700" cy="130675"/>
              </a:xfrm>
              <a:custGeom>
                <a:rect b="b" l="l" r="r" t="t"/>
                <a:pathLst>
                  <a:path extrusionOk="0" h="5227" w="5228">
                    <a:moveTo>
                      <a:pt x="2351" y="0"/>
                    </a:moveTo>
                    <a:lnTo>
                      <a:pt x="2104" y="33"/>
                    </a:lnTo>
                    <a:lnTo>
                      <a:pt x="1858" y="99"/>
                    </a:lnTo>
                    <a:lnTo>
                      <a:pt x="1628" y="181"/>
                    </a:lnTo>
                    <a:lnTo>
                      <a:pt x="1398" y="296"/>
                    </a:lnTo>
                    <a:lnTo>
                      <a:pt x="1167" y="428"/>
                    </a:lnTo>
                    <a:lnTo>
                      <a:pt x="954" y="576"/>
                    </a:lnTo>
                    <a:lnTo>
                      <a:pt x="757" y="756"/>
                    </a:lnTo>
                    <a:lnTo>
                      <a:pt x="576" y="954"/>
                    </a:lnTo>
                    <a:lnTo>
                      <a:pt x="428" y="1167"/>
                    </a:lnTo>
                    <a:lnTo>
                      <a:pt x="296" y="1397"/>
                    </a:lnTo>
                    <a:lnTo>
                      <a:pt x="181" y="1628"/>
                    </a:lnTo>
                    <a:lnTo>
                      <a:pt x="99" y="1858"/>
                    </a:lnTo>
                    <a:lnTo>
                      <a:pt x="33" y="2104"/>
                    </a:lnTo>
                    <a:lnTo>
                      <a:pt x="0" y="2351"/>
                    </a:lnTo>
                    <a:lnTo>
                      <a:pt x="0" y="2614"/>
                    </a:lnTo>
                    <a:lnTo>
                      <a:pt x="0" y="2860"/>
                    </a:lnTo>
                    <a:lnTo>
                      <a:pt x="33" y="3107"/>
                    </a:lnTo>
                    <a:lnTo>
                      <a:pt x="99" y="3353"/>
                    </a:lnTo>
                    <a:lnTo>
                      <a:pt x="181" y="3583"/>
                    </a:lnTo>
                    <a:lnTo>
                      <a:pt x="296" y="3813"/>
                    </a:lnTo>
                    <a:lnTo>
                      <a:pt x="428" y="4044"/>
                    </a:lnTo>
                    <a:lnTo>
                      <a:pt x="576" y="4257"/>
                    </a:lnTo>
                    <a:lnTo>
                      <a:pt x="757" y="4454"/>
                    </a:lnTo>
                    <a:lnTo>
                      <a:pt x="954" y="4635"/>
                    </a:lnTo>
                    <a:lnTo>
                      <a:pt x="1167" y="4783"/>
                    </a:lnTo>
                    <a:lnTo>
                      <a:pt x="1398" y="4915"/>
                    </a:lnTo>
                    <a:lnTo>
                      <a:pt x="1628" y="5030"/>
                    </a:lnTo>
                    <a:lnTo>
                      <a:pt x="1858" y="5112"/>
                    </a:lnTo>
                    <a:lnTo>
                      <a:pt x="2104" y="5178"/>
                    </a:lnTo>
                    <a:lnTo>
                      <a:pt x="2351" y="5210"/>
                    </a:lnTo>
                    <a:lnTo>
                      <a:pt x="2614" y="5227"/>
                    </a:lnTo>
                    <a:lnTo>
                      <a:pt x="2860" y="5210"/>
                    </a:lnTo>
                    <a:lnTo>
                      <a:pt x="3107" y="5178"/>
                    </a:lnTo>
                    <a:lnTo>
                      <a:pt x="3353" y="5112"/>
                    </a:lnTo>
                    <a:lnTo>
                      <a:pt x="3583" y="5030"/>
                    </a:lnTo>
                    <a:lnTo>
                      <a:pt x="3830" y="4915"/>
                    </a:lnTo>
                    <a:lnTo>
                      <a:pt x="4044" y="4783"/>
                    </a:lnTo>
                    <a:lnTo>
                      <a:pt x="4257" y="4635"/>
                    </a:lnTo>
                    <a:lnTo>
                      <a:pt x="4455" y="4454"/>
                    </a:lnTo>
                    <a:lnTo>
                      <a:pt x="4635" y="4257"/>
                    </a:lnTo>
                    <a:lnTo>
                      <a:pt x="4783" y="4044"/>
                    </a:lnTo>
                    <a:lnTo>
                      <a:pt x="4915" y="3830"/>
                    </a:lnTo>
                    <a:lnTo>
                      <a:pt x="5030" y="3583"/>
                    </a:lnTo>
                    <a:lnTo>
                      <a:pt x="5112" y="3353"/>
                    </a:lnTo>
                    <a:lnTo>
                      <a:pt x="5178" y="3107"/>
                    </a:lnTo>
                    <a:lnTo>
                      <a:pt x="5211" y="2860"/>
                    </a:lnTo>
                    <a:lnTo>
                      <a:pt x="5227" y="2614"/>
                    </a:lnTo>
                    <a:lnTo>
                      <a:pt x="5211" y="2351"/>
                    </a:lnTo>
                    <a:lnTo>
                      <a:pt x="5178" y="2104"/>
                    </a:lnTo>
                    <a:lnTo>
                      <a:pt x="5112" y="1858"/>
                    </a:lnTo>
                    <a:lnTo>
                      <a:pt x="5030" y="1628"/>
                    </a:lnTo>
                    <a:lnTo>
                      <a:pt x="4915" y="1397"/>
                    </a:lnTo>
                    <a:lnTo>
                      <a:pt x="4783" y="1167"/>
                    </a:lnTo>
                    <a:lnTo>
                      <a:pt x="4635" y="954"/>
                    </a:lnTo>
                    <a:lnTo>
                      <a:pt x="4455" y="756"/>
                    </a:lnTo>
                    <a:lnTo>
                      <a:pt x="4257" y="576"/>
                    </a:lnTo>
                    <a:lnTo>
                      <a:pt x="4044" y="428"/>
                    </a:lnTo>
                    <a:lnTo>
                      <a:pt x="3830" y="296"/>
                    </a:lnTo>
                    <a:lnTo>
                      <a:pt x="3583" y="181"/>
                    </a:lnTo>
                    <a:lnTo>
                      <a:pt x="3353" y="99"/>
                    </a:lnTo>
                    <a:lnTo>
                      <a:pt x="3107" y="33"/>
                    </a:lnTo>
                    <a:lnTo>
                      <a:pt x="286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4"/>
              <p:cNvSpPr/>
              <p:nvPr/>
            </p:nvSpPr>
            <p:spPr>
              <a:xfrm>
                <a:off x="1021675" y="25156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50" y="17"/>
                    </a:lnTo>
                    <a:lnTo>
                      <a:pt x="2187" y="50"/>
                    </a:lnTo>
                    <a:lnTo>
                      <a:pt x="1940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3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1003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94" y="5194"/>
                    </a:lnTo>
                    <a:lnTo>
                      <a:pt x="1940" y="5293"/>
                    </a:lnTo>
                    <a:lnTo>
                      <a:pt x="2187" y="5342"/>
                    </a:lnTo>
                    <a:lnTo>
                      <a:pt x="2450" y="5392"/>
                    </a:lnTo>
                    <a:lnTo>
                      <a:pt x="2959" y="5392"/>
                    </a:lnTo>
                    <a:lnTo>
                      <a:pt x="3222" y="5342"/>
                    </a:lnTo>
                    <a:lnTo>
                      <a:pt x="3469" y="5293"/>
                    </a:lnTo>
                    <a:lnTo>
                      <a:pt x="3715" y="5194"/>
                    </a:lnTo>
                    <a:lnTo>
                      <a:pt x="3962" y="5096"/>
                    </a:lnTo>
                    <a:lnTo>
                      <a:pt x="4192" y="4948"/>
                    </a:lnTo>
                    <a:lnTo>
                      <a:pt x="4406" y="4800"/>
                    </a:lnTo>
                    <a:lnTo>
                      <a:pt x="4603" y="4603"/>
                    </a:lnTo>
                    <a:lnTo>
                      <a:pt x="4800" y="4405"/>
                    </a:lnTo>
                    <a:lnTo>
                      <a:pt x="4948" y="4192"/>
                    </a:lnTo>
                    <a:lnTo>
                      <a:pt x="5096" y="3962"/>
                    </a:lnTo>
                    <a:lnTo>
                      <a:pt x="5194" y="3715"/>
                    </a:lnTo>
                    <a:lnTo>
                      <a:pt x="5293" y="3469"/>
                    </a:lnTo>
                    <a:lnTo>
                      <a:pt x="5342" y="3222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50"/>
                    </a:lnTo>
                    <a:lnTo>
                      <a:pt x="5342" y="2187"/>
                    </a:lnTo>
                    <a:lnTo>
                      <a:pt x="5293" y="1940"/>
                    </a:lnTo>
                    <a:lnTo>
                      <a:pt x="5194" y="1694"/>
                    </a:lnTo>
                    <a:lnTo>
                      <a:pt x="5096" y="1447"/>
                    </a:lnTo>
                    <a:lnTo>
                      <a:pt x="4948" y="1217"/>
                    </a:lnTo>
                    <a:lnTo>
                      <a:pt x="4800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4"/>
              <p:cNvSpPr/>
              <p:nvPr/>
            </p:nvSpPr>
            <p:spPr>
              <a:xfrm>
                <a:off x="1098925" y="259287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987" y="609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4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86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5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4" y="4175"/>
                    </a:lnTo>
                    <a:lnTo>
                      <a:pt x="609" y="4405"/>
                    </a:lnTo>
                    <a:lnTo>
                      <a:pt x="790" y="4602"/>
                    </a:lnTo>
                    <a:lnTo>
                      <a:pt x="987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06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8"/>
                    </a:lnTo>
                    <a:lnTo>
                      <a:pt x="4405" y="4783"/>
                    </a:lnTo>
                    <a:lnTo>
                      <a:pt x="4603" y="4602"/>
                    </a:lnTo>
                    <a:lnTo>
                      <a:pt x="4783" y="4405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7" y="3468"/>
                    </a:lnTo>
                    <a:lnTo>
                      <a:pt x="5342" y="3205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86"/>
                    </a:lnTo>
                    <a:lnTo>
                      <a:pt x="5277" y="1923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987"/>
                    </a:lnTo>
                    <a:lnTo>
                      <a:pt x="4603" y="789"/>
                    </a:lnTo>
                    <a:lnTo>
                      <a:pt x="4405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4"/>
              <p:cNvSpPr/>
              <p:nvPr/>
            </p:nvSpPr>
            <p:spPr>
              <a:xfrm>
                <a:off x="1176175" y="26701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0"/>
                    </a:moveTo>
                    <a:lnTo>
                      <a:pt x="2170" y="50"/>
                    </a:lnTo>
                    <a:lnTo>
                      <a:pt x="1924" y="99"/>
                    </a:lnTo>
                    <a:lnTo>
                      <a:pt x="1677" y="198"/>
                    </a:lnTo>
                    <a:lnTo>
                      <a:pt x="1430" y="296"/>
                    </a:lnTo>
                    <a:lnTo>
                      <a:pt x="1200" y="444"/>
                    </a:lnTo>
                    <a:lnTo>
                      <a:pt x="987" y="592"/>
                    </a:lnTo>
                    <a:lnTo>
                      <a:pt x="789" y="789"/>
                    </a:lnTo>
                    <a:lnTo>
                      <a:pt x="592" y="987"/>
                    </a:lnTo>
                    <a:lnTo>
                      <a:pt x="444" y="1200"/>
                    </a:lnTo>
                    <a:lnTo>
                      <a:pt x="296" y="1430"/>
                    </a:lnTo>
                    <a:lnTo>
                      <a:pt x="198" y="1677"/>
                    </a:lnTo>
                    <a:lnTo>
                      <a:pt x="99" y="1923"/>
                    </a:lnTo>
                    <a:lnTo>
                      <a:pt x="50" y="2170"/>
                    </a:lnTo>
                    <a:lnTo>
                      <a:pt x="1" y="2433"/>
                    </a:lnTo>
                    <a:lnTo>
                      <a:pt x="1" y="2696"/>
                    </a:lnTo>
                    <a:lnTo>
                      <a:pt x="1" y="2942"/>
                    </a:lnTo>
                    <a:lnTo>
                      <a:pt x="50" y="3205"/>
                    </a:lnTo>
                    <a:lnTo>
                      <a:pt x="99" y="3452"/>
                    </a:lnTo>
                    <a:lnTo>
                      <a:pt x="198" y="3698"/>
                    </a:lnTo>
                    <a:lnTo>
                      <a:pt x="296" y="3945"/>
                    </a:lnTo>
                    <a:lnTo>
                      <a:pt x="444" y="4175"/>
                    </a:lnTo>
                    <a:lnTo>
                      <a:pt x="592" y="4389"/>
                    </a:lnTo>
                    <a:lnTo>
                      <a:pt x="789" y="4602"/>
                    </a:lnTo>
                    <a:lnTo>
                      <a:pt x="987" y="4783"/>
                    </a:lnTo>
                    <a:lnTo>
                      <a:pt x="1200" y="4947"/>
                    </a:lnTo>
                    <a:lnTo>
                      <a:pt x="1430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70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43" y="5375"/>
                    </a:lnTo>
                    <a:lnTo>
                      <a:pt x="3206" y="5342"/>
                    </a:lnTo>
                    <a:lnTo>
                      <a:pt x="3452" y="5276"/>
                    </a:lnTo>
                    <a:lnTo>
                      <a:pt x="3699" y="5194"/>
                    </a:lnTo>
                    <a:lnTo>
                      <a:pt x="3945" y="5079"/>
                    </a:lnTo>
                    <a:lnTo>
                      <a:pt x="4175" y="4947"/>
                    </a:lnTo>
                    <a:lnTo>
                      <a:pt x="4389" y="4783"/>
                    </a:lnTo>
                    <a:lnTo>
                      <a:pt x="4603" y="4602"/>
                    </a:lnTo>
                    <a:lnTo>
                      <a:pt x="4783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698"/>
                    </a:lnTo>
                    <a:lnTo>
                      <a:pt x="5276" y="3452"/>
                    </a:lnTo>
                    <a:lnTo>
                      <a:pt x="5342" y="3205"/>
                    </a:lnTo>
                    <a:lnTo>
                      <a:pt x="5375" y="2942"/>
                    </a:lnTo>
                    <a:lnTo>
                      <a:pt x="5391" y="2696"/>
                    </a:lnTo>
                    <a:lnTo>
                      <a:pt x="5375" y="2433"/>
                    </a:lnTo>
                    <a:lnTo>
                      <a:pt x="5342" y="2170"/>
                    </a:lnTo>
                    <a:lnTo>
                      <a:pt x="5276" y="1923"/>
                    </a:lnTo>
                    <a:lnTo>
                      <a:pt x="5194" y="1677"/>
                    </a:lnTo>
                    <a:lnTo>
                      <a:pt x="5079" y="1430"/>
                    </a:lnTo>
                    <a:lnTo>
                      <a:pt x="4948" y="1200"/>
                    </a:lnTo>
                    <a:lnTo>
                      <a:pt x="4783" y="987"/>
                    </a:lnTo>
                    <a:lnTo>
                      <a:pt x="4603" y="789"/>
                    </a:lnTo>
                    <a:lnTo>
                      <a:pt x="4389" y="592"/>
                    </a:lnTo>
                    <a:lnTo>
                      <a:pt x="4175" y="444"/>
                    </a:lnTo>
                    <a:lnTo>
                      <a:pt x="3945" y="296"/>
                    </a:lnTo>
                    <a:lnTo>
                      <a:pt x="3715" y="198"/>
                    </a:lnTo>
                    <a:lnTo>
                      <a:pt x="3452" y="99"/>
                    </a:lnTo>
                    <a:lnTo>
                      <a:pt x="3206" y="50"/>
                    </a:lnTo>
                    <a:lnTo>
                      <a:pt x="29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4"/>
              <p:cNvSpPr/>
              <p:nvPr/>
            </p:nvSpPr>
            <p:spPr>
              <a:xfrm>
                <a:off x="1253025" y="2746950"/>
                <a:ext cx="135200" cy="135225"/>
              </a:xfrm>
              <a:custGeom>
                <a:rect b="b" l="l" r="r" t="t"/>
                <a:pathLst>
                  <a:path extrusionOk="0" h="5409" w="5408">
                    <a:moveTo>
                      <a:pt x="2695" y="1"/>
                    </a:moveTo>
                    <a:lnTo>
                      <a:pt x="2449" y="17"/>
                    </a:ln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5"/>
                    </a:lnTo>
                    <a:lnTo>
                      <a:pt x="1003" y="609"/>
                    </a:lnTo>
                    <a:lnTo>
                      <a:pt x="789" y="790"/>
                    </a:lnTo>
                    <a:lnTo>
                      <a:pt x="608" y="1003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94"/>
                    </a:lnTo>
                    <a:lnTo>
                      <a:pt x="115" y="1940"/>
                    </a:lnTo>
                    <a:lnTo>
                      <a:pt x="49" y="2187"/>
                    </a:lnTo>
                    <a:lnTo>
                      <a:pt x="16" y="2450"/>
                    </a:lnTo>
                    <a:lnTo>
                      <a:pt x="0" y="2696"/>
                    </a:lnTo>
                    <a:lnTo>
                      <a:pt x="16" y="2959"/>
                    </a:lnTo>
                    <a:lnTo>
                      <a:pt x="49" y="3222"/>
                    </a:lnTo>
                    <a:lnTo>
                      <a:pt x="115" y="3469"/>
                    </a:lnTo>
                    <a:lnTo>
                      <a:pt x="197" y="3715"/>
                    </a:lnTo>
                    <a:lnTo>
                      <a:pt x="312" y="3962"/>
                    </a:lnTo>
                    <a:lnTo>
                      <a:pt x="444" y="4192"/>
                    </a:lnTo>
                    <a:lnTo>
                      <a:pt x="608" y="4406"/>
                    </a:lnTo>
                    <a:lnTo>
                      <a:pt x="789" y="4619"/>
                    </a:lnTo>
                    <a:lnTo>
                      <a:pt x="1003" y="4800"/>
                    </a:lnTo>
                    <a:lnTo>
                      <a:pt x="1216" y="4964"/>
                    </a:lnTo>
                    <a:lnTo>
                      <a:pt x="1446" y="5096"/>
                    </a:lnTo>
                    <a:lnTo>
                      <a:pt x="1693" y="5211"/>
                    </a:lnTo>
                    <a:lnTo>
                      <a:pt x="1939" y="5293"/>
                    </a:lnTo>
                    <a:lnTo>
                      <a:pt x="2186" y="5359"/>
                    </a:lnTo>
                    <a:lnTo>
                      <a:pt x="2449" y="5392"/>
                    </a:lnTo>
                    <a:lnTo>
                      <a:pt x="2695" y="5408"/>
                    </a:lnTo>
                    <a:lnTo>
                      <a:pt x="2958" y="5392"/>
                    </a:lnTo>
                    <a:lnTo>
                      <a:pt x="3221" y="5359"/>
                    </a:lnTo>
                    <a:lnTo>
                      <a:pt x="3468" y="5293"/>
                    </a:lnTo>
                    <a:lnTo>
                      <a:pt x="3714" y="5211"/>
                    </a:lnTo>
                    <a:lnTo>
                      <a:pt x="3961" y="5096"/>
                    </a:lnTo>
                    <a:lnTo>
                      <a:pt x="4191" y="4964"/>
                    </a:lnTo>
                    <a:lnTo>
                      <a:pt x="4405" y="4800"/>
                    </a:lnTo>
                    <a:lnTo>
                      <a:pt x="4602" y="4619"/>
                    </a:lnTo>
                    <a:lnTo>
                      <a:pt x="4799" y="4406"/>
                    </a:lnTo>
                    <a:lnTo>
                      <a:pt x="4964" y="4192"/>
                    </a:lnTo>
                    <a:lnTo>
                      <a:pt x="5095" y="3962"/>
                    </a:lnTo>
                    <a:lnTo>
                      <a:pt x="5210" y="3715"/>
                    </a:lnTo>
                    <a:lnTo>
                      <a:pt x="5292" y="3469"/>
                    </a:lnTo>
                    <a:lnTo>
                      <a:pt x="5358" y="3222"/>
                    </a:lnTo>
                    <a:lnTo>
                      <a:pt x="5391" y="2959"/>
                    </a:lnTo>
                    <a:lnTo>
                      <a:pt x="5407" y="2696"/>
                    </a:lnTo>
                    <a:lnTo>
                      <a:pt x="5391" y="2450"/>
                    </a:lnTo>
                    <a:lnTo>
                      <a:pt x="5358" y="2187"/>
                    </a:lnTo>
                    <a:lnTo>
                      <a:pt x="5292" y="1940"/>
                    </a:lnTo>
                    <a:lnTo>
                      <a:pt x="5210" y="1694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1003"/>
                    </a:lnTo>
                    <a:lnTo>
                      <a:pt x="4618" y="790"/>
                    </a:lnTo>
                    <a:lnTo>
                      <a:pt x="4405" y="609"/>
                    </a:lnTo>
                    <a:lnTo>
                      <a:pt x="4191" y="445"/>
                    </a:lnTo>
                    <a:lnTo>
                      <a:pt x="3961" y="313"/>
                    </a:lnTo>
                    <a:lnTo>
                      <a:pt x="3714" y="198"/>
                    </a:lnTo>
                    <a:lnTo>
                      <a:pt x="3468" y="116"/>
                    </a:lnTo>
                    <a:lnTo>
                      <a:pt x="3221" y="50"/>
                    </a:lnTo>
                    <a:lnTo>
                      <a:pt x="2958" y="17"/>
                    </a:lnTo>
                    <a:lnTo>
                      <a:pt x="269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4"/>
              <p:cNvSpPr/>
              <p:nvPr/>
            </p:nvSpPr>
            <p:spPr>
              <a:xfrm>
                <a:off x="1330250" y="282420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4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1004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87" y="5342"/>
                    </a:lnTo>
                    <a:lnTo>
                      <a:pt x="2433" y="5392"/>
                    </a:lnTo>
                    <a:lnTo>
                      <a:pt x="2959" y="5392"/>
                    </a:lnTo>
                    <a:lnTo>
                      <a:pt x="3206" y="5342"/>
                    </a:lnTo>
                    <a:lnTo>
                      <a:pt x="3469" y="5293"/>
                    </a:lnTo>
                    <a:lnTo>
                      <a:pt x="3715" y="5194"/>
                    </a:lnTo>
                    <a:lnTo>
                      <a:pt x="3945" y="5096"/>
                    </a:lnTo>
                    <a:lnTo>
                      <a:pt x="4176" y="4948"/>
                    </a:lnTo>
                    <a:lnTo>
                      <a:pt x="4406" y="4783"/>
                    </a:lnTo>
                    <a:lnTo>
                      <a:pt x="4603" y="4603"/>
                    </a:lnTo>
                    <a:lnTo>
                      <a:pt x="4784" y="4405"/>
                    </a:lnTo>
                    <a:lnTo>
                      <a:pt x="4948" y="4175"/>
                    </a:lnTo>
                    <a:lnTo>
                      <a:pt x="5096" y="3945"/>
                    </a:lnTo>
                    <a:lnTo>
                      <a:pt x="5195" y="3715"/>
                    </a:lnTo>
                    <a:lnTo>
                      <a:pt x="5293" y="3469"/>
                    </a:lnTo>
                    <a:lnTo>
                      <a:pt x="5343" y="3206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3" y="2187"/>
                    </a:lnTo>
                    <a:lnTo>
                      <a:pt x="5293" y="1924"/>
                    </a:lnTo>
                    <a:lnTo>
                      <a:pt x="5195" y="1677"/>
                    </a:lnTo>
                    <a:lnTo>
                      <a:pt x="5096" y="1447"/>
                    </a:lnTo>
                    <a:lnTo>
                      <a:pt x="4948" y="1217"/>
                    </a:lnTo>
                    <a:lnTo>
                      <a:pt x="4800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4"/>
              <p:cNvSpPr/>
              <p:nvPr/>
            </p:nvSpPr>
            <p:spPr>
              <a:xfrm>
                <a:off x="1407500" y="290145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987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6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389"/>
                    </a:lnTo>
                    <a:lnTo>
                      <a:pt x="790" y="4603"/>
                    </a:lnTo>
                    <a:lnTo>
                      <a:pt x="987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06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8"/>
                    </a:lnTo>
                    <a:lnTo>
                      <a:pt x="4389" y="4783"/>
                    </a:lnTo>
                    <a:lnTo>
                      <a:pt x="4603" y="4603"/>
                    </a:lnTo>
                    <a:lnTo>
                      <a:pt x="4784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7" y="3468"/>
                    </a:lnTo>
                    <a:lnTo>
                      <a:pt x="5342" y="3206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87"/>
                    </a:lnTo>
                    <a:lnTo>
                      <a:pt x="5277" y="1924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4" y="987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06" y="50"/>
                    </a:lnTo>
                    <a:lnTo>
                      <a:pt x="295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4"/>
              <p:cNvSpPr/>
              <p:nvPr/>
            </p:nvSpPr>
            <p:spPr>
              <a:xfrm>
                <a:off x="1492575" y="2986500"/>
                <a:ext cx="118750" cy="118775"/>
              </a:xfrm>
              <a:custGeom>
                <a:rect b="b" l="l" r="r" t="t"/>
                <a:pathLst>
                  <a:path extrusionOk="0" h="4751" w="4750">
                    <a:moveTo>
                      <a:pt x="2383" y="1"/>
                    </a:moveTo>
                    <a:lnTo>
                      <a:pt x="2153" y="17"/>
                    </a:lnTo>
                    <a:lnTo>
                      <a:pt x="1923" y="50"/>
                    </a:lnTo>
                    <a:lnTo>
                      <a:pt x="1709" y="99"/>
                    </a:lnTo>
                    <a:lnTo>
                      <a:pt x="1479" y="182"/>
                    </a:lnTo>
                    <a:lnTo>
                      <a:pt x="1282" y="280"/>
                    </a:lnTo>
                    <a:lnTo>
                      <a:pt x="1068" y="395"/>
                    </a:lnTo>
                    <a:lnTo>
                      <a:pt x="888" y="543"/>
                    </a:lnTo>
                    <a:lnTo>
                      <a:pt x="707" y="707"/>
                    </a:lnTo>
                    <a:lnTo>
                      <a:pt x="542" y="888"/>
                    </a:lnTo>
                    <a:lnTo>
                      <a:pt x="394" y="1069"/>
                    </a:lnTo>
                    <a:lnTo>
                      <a:pt x="279" y="1283"/>
                    </a:lnTo>
                    <a:lnTo>
                      <a:pt x="181" y="1480"/>
                    </a:lnTo>
                    <a:lnTo>
                      <a:pt x="99" y="1710"/>
                    </a:lnTo>
                    <a:lnTo>
                      <a:pt x="49" y="1924"/>
                    </a:lnTo>
                    <a:lnTo>
                      <a:pt x="16" y="2154"/>
                    </a:lnTo>
                    <a:lnTo>
                      <a:pt x="0" y="2384"/>
                    </a:lnTo>
                    <a:lnTo>
                      <a:pt x="16" y="2598"/>
                    </a:lnTo>
                    <a:lnTo>
                      <a:pt x="49" y="2828"/>
                    </a:lnTo>
                    <a:lnTo>
                      <a:pt x="99" y="3058"/>
                    </a:lnTo>
                    <a:lnTo>
                      <a:pt x="181" y="3271"/>
                    </a:lnTo>
                    <a:lnTo>
                      <a:pt x="279" y="3485"/>
                    </a:lnTo>
                    <a:lnTo>
                      <a:pt x="394" y="3682"/>
                    </a:lnTo>
                    <a:lnTo>
                      <a:pt x="542" y="3880"/>
                    </a:lnTo>
                    <a:lnTo>
                      <a:pt x="707" y="4060"/>
                    </a:lnTo>
                    <a:lnTo>
                      <a:pt x="888" y="4225"/>
                    </a:lnTo>
                    <a:lnTo>
                      <a:pt x="1068" y="4356"/>
                    </a:lnTo>
                    <a:lnTo>
                      <a:pt x="1282" y="4471"/>
                    </a:lnTo>
                    <a:lnTo>
                      <a:pt x="1479" y="4570"/>
                    </a:lnTo>
                    <a:lnTo>
                      <a:pt x="1709" y="4652"/>
                    </a:lnTo>
                    <a:lnTo>
                      <a:pt x="1923" y="4701"/>
                    </a:lnTo>
                    <a:lnTo>
                      <a:pt x="2153" y="4734"/>
                    </a:lnTo>
                    <a:lnTo>
                      <a:pt x="2383" y="4751"/>
                    </a:lnTo>
                    <a:lnTo>
                      <a:pt x="2597" y="4734"/>
                    </a:lnTo>
                    <a:lnTo>
                      <a:pt x="2827" y="4701"/>
                    </a:lnTo>
                    <a:lnTo>
                      <a:pt x="3057" y="4652"/>
                    </a:lnTo>
                    <a:lnTo>
                      <a:pt x="3271" y="4570"/>
                    </a:lnTo>
                    <a:lnTo>
                      <a:pt x="3484" y="4471"/>
                    </a:lnTo>
                    <a:lnTo>
                      <a:pt x="3682" y="4356"/>
                    </a:lnTo>
                    <a:lnTo>
                      <a:pt x="3879" y="4225"/>
                    </a:lnTo>
                    <a:lnTo>
                      <a:pt x="4060" y="4060"/>
                    </a:lnTo>
                    <a:lnTo>
                      <a:pt x="4224" y="3880"/>
                    </a:lnTo>
                    <a:lnTo>
                      <a:pt x="4355" y="3682"/>
                    </a:lnTo>
                    <a:lnTo>
                      <a:pt x="4470" y="3485"/>
                    </a:lnTo>
                    <a:lnTo>
                      <a:pt x="4569" y="3271"/>
                    </a:lnTo>
                    <a:lnTo>
                      <a:pt x="4651" y="3058"/>
                    </a:lnTo>
                    <a:lnTo>
                      <a:pt x="4701" y="2828"/>
                    </a:lnTo>
                    <a:lnTo>
                      <a:pt x="4733" y="2598"/>
                    </a:lnTo>
                    <a:lnTo>
                      <a:pt x="4750" y="2384"/>
                    </a:lnTo>
                    <a:lnTo>
                      <a:pt x="4733" y="2154"/>
                    </a:lnTo>
                    <a:lnTo>
                      <a:pt x="4701" y="1924"/>
                    </a:lnTo>
                    <a:lnTo>
                      <a:pt x="4651" y="1710"/>
                    </a:lnTo>
                    <a:lnTo>
                      <a:pt x="4569" y="1480"/>
                    </a:lnTo>
                    <a:lnTo>
                      <a:pt x="4470" y="1283"/>
                    </a:lnTo>
                    <a:lnTo>
                      <a:pt x="4355" y="1069"/>
                    </a:lnTo>
                    <a:lnTo>
                      <a:pt x="4224" y="888"/>
                    </a:lnTo>
                    <a:lnTo>
                      <a:pt x="4060" y="707"/>
                    </a:lnTo>
                    <a:lnTo>
                      <a:pt x="3879" y="543"/>
                    </a:lnTo>
                    <a:lnTo>
                      <a:pt x="3682" y="395"/>
                    </a:lnTo>
                    <a:lnTo>
                      <a:pt x="3484" y="280"/>
                    </a:lnTo>
                    <a:lnTo>
                      <a:pt x="3271" y="182"/>
                    </a:lnTo>
                    <a:lnTo>
                      <a:pt x="3057" y="99"/>
                    </a:lnTo>
                    <a:lnTo>
                      <a:pt x="2827" y="50"/>
                    </a:lnTo>
                    <a:lnTo>
                      <a:pt x="2597" y="17"/>
                    </a:lnTo>
                    <a:lnTo>
                      <a:pt x="23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4"/>
              <p:cNvSpPr/>
              <p:nvPr/>
            </p:nvSpPr>
            <p:spPr>
              <a:xfrm>
                <a:off x="1579250" y="3073200"/>
                <a:ext cx="99875" cy="99875"/>
              </a:xfrm>
              <a:custGeom>
                <a:rect b="b" l="l" r="r" t="t"/>
                <a:pathLst>
                  <a:path extrusionOk="0" h="3995" w="3995">
                    <a:moveTo>
                      <a:pt x="1809" y="1"/>
                    </a:moveTo>
                    <a:lnTo>
                      <a:pt x="1612" y="34"/>
                    </a:lnTo>
                    <a:lnTo>
                      <a:pt x="1431" y="83"/>
                    </a:lnTo>
                    <a:lnTo>
                      <a:pt x="1250" y="149"/>
                    </a:lnTo>
                    <a:lnTo>
                      <a:pt x="1069" y="231"/>
                    </a:lnTo>
                    <a:lnTo>
                      <a:pt x="905" y="329"/>
                    </a:lnTo>
                    <a:lnTo>
                      <a:pt x="741" y="444"/>
                    </a:lnTo>
                    <a:lnTo>
                      <a:pt x="576" y="592"/>
                    </a:lnTo>
                    <a:lnTo>
                      <a:pt x="445" y="740"/>
                    </a:lnTo>
                    <a:lnTo>
                      <a:pt x="330" y="905"/>
                    </a:lnTo>
                    <a:lnTo>
                      <a:pt x="231" y="1069"/>
                    </a:lnTo>
                    <a:lnTo>
                      <a:pt x="149" y="1250"/>
                    </a:lnTo>
                    <a:lnTo>
                      <a:pt x="83" y="1431"/>
                    </a:lnTo>
                    <a:lnTo>
                      <a:pt x="34" y="1611"/>
                    </a:lnTo>
                    <a:lnTo>
                      <a:pt x="1" y="1809"/>
                    </a:lnTo>
                    <a:lnTo>
                      <a:pt x="1" y="1989"/>
                    </a:lnTo>
                    <a:lnTo>
                      <a:pt x="1" y="2187"/>
                    </a:lnTo>
                    <a:lnTo>
                      <a:pt x="34" y="2384"/>
                    </a:lnTo>
                    <a:lnTo>
                      <a:pt x="83" y="2565"/>
                    </a:lnTo>
                    <a:lnTo>
                      <a:pt x="149" y="2745"/>
                    </a:lnTo>
                    <a:lnTo>
                      <a:pt x="231" y="2926"/>
                    </a:lnTo>
                    <a:lnTo>
                      <a:pt x="330" y="3091"/>
                    </a:lnTo>
                    <a:lnTo>
                      <a:pt x="445" y="3255"/>
                    </a:lnTo>
                    <a:lnTo>
                      <a:pt x="593" y="3403"/>
                    </a:lnTo>
                    <a:lnTo>
                      <a:pt x="741" y="3551"/>
                    </a:lnTo>
                    <a:lnTo>
                      <a:pt x="905" y="3666"/>
                    </a:lnTo>
                    <a:lnTo>
                      <a:pt x="1069" y="3764"/>
                    </a:lnTo>
                    <a:lnTo>
                      <a:pt x="1250" y="3847"/>
                    </a:lnTo>
                    <a:lnTo>
                      <a:pt x="1431" y="3912"/>
                    </a:lnTo>
                    <a:lnTo>
                      <a:pt x="1612" y="3962"/>
                    </a:lnTo>
                    <a:lnTo>
                      <a:pt x="1809" y="3978"/>
                    </a:lnTo>
                    <a:lnTo>
                      <a:pt x="1990" y="3994"/>
                    </a:lnTo>
                    <a:lnTo>
                      <a:pt x="2187" y="3978"/>
                    </a:lnTo>
                    <a:lnTo>
                      <a:pt x="2384" y="3962"/>
                    </a:lnTo>
                    <a:lnTo>
                      <a:pt x="2565" y="3912"/>
                    </a:lnTo>
                    <a:lnTo>
                      <a:pt x="2746" y="3847"/>
                    </a:lnTo>
                    <a:lnTo>
                      <a:pt x="2926" y="3764"/>
                    </a:lnTo>
                    <a:lnTo>
                      <a:pt x="3091" y="3666"/>
                    </a:lnTo>
                    <a:lnTo>
                      <a:pt x="3255" y="3551"/>
                    </a:lnTo>
                    <a:lnTo>
                      <a:pt x="3403" y="3403"/>
                    </a:lnTo>
                    <a:lnTo>
                      <a:pt x="3551" y="3255"/>
                    </a:lnTo>
                    <a:lnTo>
                      <a:pt x="3666" y="3091"/>
                    </a:lnTo>
                    <a:lnTo>
                      <a:pt x="3765" y="2926"/>
                    </a:lnTo>
                    <a:lnTo>
                      <a:pt x="3847" y="2745"/>
                    </a:lnTo>
                    <a:lnTo>
                      <a:pt x="3913" y="2565"/>
                    </a:lnTo>
                    <a:lnTo>
                      <a:pt x="3962" y="2384"/>
                    </a:lnTo>
                    <a:lnTo>
                      <a:pt x="3978" y="2187"/>
                    </a:lnTo>
                    <a:lnTo>
                      <a:pt x="3995" y="1989"/>
                    </a:lnTo>
                    <a:lnTo>
                      <a:pt x="3978" y="1809"/>
                    </a:lnTo>
                    <a:lnTo>
                      <a:pt x="3962" y="1611"/>
                    </a:lnTo>
                    <a:lnTo>
                      <a:pt x="3913" y="1431"/>
                    </a:lnTo>
                    <a:lnTo>
                      <a:pt x="3847" y="1250"/>
                    </a:lnTo>
                    <a:lnTo>
                      <a:pt x="3765" y="1069"/>
                    </a:lnTo>
                    <a:lnTo>
                      <a:pt x="3666" y="888"/>
                    </a:lnTo>
                    <a:lnTo>
                      <a:pt x="3551" y="740"/>
                    </a:lnTo>
                    <a:lnTo>
                      <a:pt x="3403" y="576"/>
                    </a:lnTo>
                    <a:lnTo>
                      <a:pt x="3255" y="444"/>
                    </a:lnTo>
                    <a:lnTo>
                      <a:pt x="3091" y="329"/>
                    </a:lnTo>
                    <a:lnTo>
                      <a:pt x="2926" y="231"/>
                    </a:lnTo>
                    <a:lnTo>
                      <a:pt x="2746" y="149"/>
                    </a:lnTo>
                    <a:lnTo>
                      <a:pt x="2565" y="83"/>
                    </a:lnTo>
                    <a:lnTo>
                      <a:pt x="2384" y="34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4"/>
              <p:cNvSpPr/>
              <p:nvPr/>
            </p:nvSpPr>
            <p:spPr>
              <a:xfrm>
                <a:off x="1665550" y="3159500"/>
                <a:ext cx="81375" cy="81375"/>
              </a:xfrm>
              <a:custGeom>
                <a:rect b="b" l="l" r="r" t="t"/>
                <a:pathLst>
                  <a:path extrusionOk="0" h="3255" w="3255">
                    <a:moveTo>
                      <a:pt x="1628" y="0"/>
                    </a:moveTo>
                    <a:lnTo>
                      <a:pt x="1480" y="17"/>
                    </a:lnTo>
                    <a:lnTo>
                      <a:pt x="1315" y="33"/>
                    </a:lnTo>
                    <a:lnTo>
                      <a:pt x="1167" y="66"/>
                    </a:lnTo>
                    <a:lnTo>
                      <a:pt x="1019" y="132"/>
                    </a:lnTo>
                    <a:lnTo>
                      <a:pt x="871" y="197"/>
                    </a:lnTo>
                    <a:lnTo>
                      <a:pt x="740" y="280"/>
                    </a:lnTo>
                    <a:lnTo>
                      <a:pt x="609" y="378"/>
                    </a:lnTo>
                    <a:lnTo>
                      <a:pt x="477" y="477"/>
                    </a:lnTo>
                    <a:lnTo>
                      <a:pt x="378" y="608"/>
                    </a:lnTo>
                    <a:lnTo>
                      <a:pt x="280" y="740"/>
                    </a:lnTo>
                    <a:lnTo>
                      <a:pt x="198" y="871"/>
                    </a:lnTo>
                    <a:lnTo>
                      <a:pt x="132" y="1019"/>
                    </a:lnTo>
                    <a:lnTo>
                      <a:pt x="83" y="1167"/>
                    </a:lnTo>
                    <a:lnTo>
                      <a:pt x="33" y="1315"/>
                    </a:lnTo>
                    <a:lnTo>
                      <a:pt x="17" y="1479"/>
                    </a:lnTo>
                    <a:lnTo>
                      <a:pt x="0" y="1627"/>
                    </a:lnTo>
                    <a:lnTo>
                      <a:pt x="17" y="1775"/>
                    </a:lnTo>
                    <a:lnTo>
                      <a:pt x="33" y="1939"/>
                    </a:lnTo>
                    <a:lnTo>
                      <a:pt x="83" y="2087"/>
                    </a:lnTo>
                    <a:lnTo>
                      <a:pt x="132" y="2235"/>
                    </a:lnTo>
                    <a:lnTo>
                      <a:pt x="198" y="2383"/>
                    </a:lnTo>
                    <a:lnTo>
                      <a:pt x="280" y="2515"/>
                    </a:lnTo>
                    <a:lnTo>
                      <a:pt x="378" y="2646"/>
                    </a:lnTo>
                    <a:lnTo>
                      <a:pt x="477" y="2778"/>
                    </a:lnTo>
                    <a:lnTo>
                      <a:pt x="609" y="2876"/>
                    </a:lnTo>
                    <a:lnTo>
                      <a:pt x="740" y="2975"/>
                    </a:lnTo>
                    <a:lnTo>
                      <a:pt x="871" y="3057"/>
                    </a:lnTo>
                    <a:lnTo>
                      <a:pt x="1019" y="3123"/>
                    </a:lnTo>
                    <a:lnTo>
                      <a:pt x="1167" y="3189"/>
                    </a:lnTo>
                    <a:lnTo>
                      <a:pt x="1315" y="3221"/>
                    </a:lnTo>
                    <a:lnTo>
                      <a:pt x="1480" y="3238"/>
                    </a:lnTo>
                    <a:lnTo>
                      <a:pt x="1628" y="3254"/>
                    </a:lnTo>
                    <a:lnTo>
                      <a:pt x="1792" y="3238"/>
                    </a:lnTo>
                    <a:lnTo>
                      <a:pt x="1940" y="3221"/>
                    </a:lnTo>
                    <a:lnTo>
                      <a:pt x="2088" y="3189"/>
                    </a:lnTo>
                    <a:lnTo>
                      <a:pt x="2236" y="3123"/>
                    </a:lnTo>
                    <a:lnTo>
                      <a:pt x="2384" y="3057"/>
                    </a:lnTo>
                    <a:lnTo>
                      <a:pt x="2515" y="2975"/>
                    </a:lnTo>
                    <a:lnTo>
                      <a:pt x="2647" y="2893"/>
                    </a:lnTo>
                    <a:lnTo>
                      <a:pt x="2778" y="2778"/>
                    </a:lnTo>
                    <a:lnTo>
                      <a:pt x="2893" y="2646"/>
                    </a:lnTo>
                    <a:lnTo>
                      <a:pt x="2975" y="2515"/>
                    </a:lnTo>
                    <a:lnTo>
                      <a:pt x="3057" y="2383"/>
                    </a:lnTo>
                    <a:lnTo>
                      <a:pt x="3140" y="2235"/>
                    </a:lnTo>
                    <a:lnTo>
                      <a:pt x="3189" y="2087"/>
                    </a:lnTo>
                    <a:lnTo>
                      <a:pt x="3222" y="1939"/>
                    </a:lnTo>
                    <a:lnTo>
                      <a:pt x="3238" y="1792"/>
                    </a:lnTo>
                    <a:lnTo>
                      <a:pt x="3255" y="1627"/>
                    </a:lnTo>
                    <a:lnTo>
                      <a:pt x="3238" y="1479"/>
                    </a:lnTo>
                    <a:lnTo>
                      <a:pt x="3222" y="1315"/>
                    </a:lnTo>
                    <a:lnTo>
                      <a:pt x="3189" y="1167"/>
                    </a:lnTo>
                    <a:lnTo>
                      <a:pt x="3123" y="1019"/>
                    </a:lnTo>
                    <a:lnTo>
                      <a:pt x="3057" y="871"/>
                    </a:lnTo>
                    <a:lnTo>
                      <a:pt x="2975" y="740"/>
                    </a:lnTo>
                    <a:lnTo>
                      <a:pt x="2893" y="608"/>
                    </a:lnTo>
                    <a:lnTo>
                      <a:pt x="2778" y="477"/>
                    </a:lnTo>
                    <a:lnTo>
                      <a:pt x="2647" y="378"/>
                    </a:lnTo>
                    <a:lnTo>
                      <a:pt x="2515" y="280"/>
                    </a:lnTo>
                    <a:lnTo>
                      <a:pt x="2384" y="197"/>
                    </a:lnTo>
                    <a:lnTo>
                      <a:pt x="2236" y="132"/>
                    </a:lnTo>
                    <a:lnTo>
                      <a:pt x="2088" y="66"/>
                    </a:lnTo>
                    <a:lnTo>
                      <a:pt x="1940" y="33"/>
                    </a:lnTo>
                    <a:lnTo>
                      <a:pt x="1792" y="17"/>
                    </a:lnTo>
                    <a:lnTo>
                      <a:pt x="16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4"/>
              <p:cNvSpPr/>
              <p:nvPr/>
            </p:nvSpPr>
            <p:spPr>
              <a:xfrm>
                <a:off x="1752250" y="3246175"/>
                <a:ext cx="62475" cy="62500"/>
              </a:xfrm>
              <a:custGeom>
                <a:rect b="b" l="l" r="r" t="t"/>
                <a:pathLst>
                  <a:path extrusionOk="0" h="2500" w="2499">
                    <a:moveTo>
                      <a:pt x="1134" y="1"/>
                    </a:moveTo>
                    <a:lnTo>
                      <a:pt x="1003" y="17"/>
                    </a:lnTo>
                    <a:lnTo>
                      <a:pt x="888" y="50"/>
                    </a:lnTo>
                    <a:lnTo>
                      <a:pt x="773" y="100"/>
                    </a:lnTo>
                    <a:lnTo>
                      <a:pt x="674" y="149"/>
                    </a:lnTo>
                    <a:lnTo>
                      <a:pt x="559" y="198"/>
                    </a:lnTo>
                    <a:lnTo>
                      <a:pt x="461" y="280"/>
                    </a:lnTo>
                    <a:lnTo>
                      <a:pt x="362" y="363"/>
                    </a:lnTo>
                    <a:lnTo>
                      <a:pt x="280" y="461"/>
                    </a:lnTo>
                    <a:lnTo>
                      <a:pt x="198" y="560"/>
                    </a:lnTo>
                    <a:lnTo>
                      <a:pt x="148" y="675"/>
                    </a:lnTo>
                    <a:lnTo>
                      <a:pt x="99" y="773"/>
                    </a:lnTo>
                    <a:lnTo>
                      <a:pt x="50" y="889"/>
                    </a:lnTo>
                    <a:lnTo>
                      <a:pt x="17" y="1004"/>
                    </a:lnTo>
                    <a:lnTo>
                      <a:pt x="0" y="1135"/>
                    </a:lnTo>
                    <a:lnTo>
                      <a:pt x="0" y="1250"/>
                    </a:lnTo>
                    <a:lnTo>
                      <a:pt x="0" y="1365"/>
                    </a:lnTo>
                    <a:lnTo>
                      <a:pt x="17" y="1480"/>
                    </a:lnTo>
                    <a:lnTo>
                      <a:pt x="50" y="1595"/>
                    </a:lnTo>
                    <a:lnTo>
                      <a:pt x="99" y="1710"/>
                    </a:lnTo>
                    <a:lnTo>
                      <a:pt x="148" y="1825"/>
                    </a:lnTo>
                    <a:lnTo>
                      <a:pt x="198" y="1940"/>
                    </a:lnTo>
                    <a:lnTo>
                      <a:pt x="280" y="2039"/>
                    </a:lnTo>
                    <a:lnTo>
                      <a:pt x="362" y="2121"/>
                    </a:lnTo>
                    <a:lnTo>
                      <a:pt x="461" y="2220"/>
                    </a:lnTo>
                    <a:lnTo>
                      <a:pt x="559" y="2286"/>
                    </a:lnTo>
                    <a:lnTo>
                      <a:pt x="674" y="2351"/>
                    </a:lnTo>
                    <a:lnTo>
                      <a:pt x="773" y="2401"/>
                    </a:lnTo>
                    <a:lnTo>
                      <a:pt x="888" y="2450"/>
                    </a:lnTo>
                    <a:lnTo>
                      <a:pt x="1003" y="2466"/>
                    </a:lnTo>
                    <a:lnTo>
                      <a:pt x="1134" y="2483"/>
                    </a:lnTo>
                    <a:lnTo>
                      <a:pt x="1249" y="2499"/>
                    </a:lnTo>
                    <a:lnTo>
                      <a:pt x="1364" y="2483"/>
                    </a:lnTo>
                    <a:lnTo>
                      <a:pt x="1480" y="2466"/>
                    </a:lnTo>
                    <a:lnTo>
                      <a:pt x="1595" y="2433"/>
                    </a:lnTo>
                    <a:lnTo>
                      <a:pt x="1710" y="2401"/>
                    </a:lnTo>
                    <a:lnTo>
                      <a:pt x="1825" y="2351"/>
                    </a:lnTo>
                    <a:lnTo>
                      <a:pt x="1940" y="2286"/>
                    </a:lnTo>
                    <a:lnTo>
                      <a:pt x="2038" y="2220"/>
                    </a:lnTo>
                    <a:lnTo>
                      <a:pt x="2121" y="2121"/>
                    </a:lnTo>
                    <a:lnTo>
                      <a:pt x="2219" y="2039"/>
                    </a:lnTo>
                    <a:lnTo>
                      <a:pt x="2285" y="1940"/>
                    </a:lnTo>
                    <a:lnTo>
                      <a:pt x="2351" y="1825"/>
                    </a:lnTo>
                    <a:lnTo>
                      <a:pt x="2400" y="1710"/>
                    </a:lnTo>
                    <a:lnTo>
                      <a:pt x="2449" y="1595"/>
                    </a:lnTo>
                    <a:lnTo>
                      <a:pt x="2466" y="1480"/>
                    </a:lnTo>
                    <a:lnTo>
                      <a:pt x="2482" y="1365"/>
                    </a:lnTo>
                    <a:lnTo>
                      <a:pt x="2499" y="1250"/>
                    </a:lnTo>
                    <a:lnTo>
                      <a:pt x="2482" y="1135"/>
                    </a:lnTo>
                    <a:lnTo>
                      <a:pt x="2466" y="1004"/>
                    </a:lnTo>
                    <a:lnTo>
                      <a:pt x="2449" y="889"/>
                    </a:lnTo>
                    <a:lnTo>
                      <a:pt x="2400" y="773"/>
                    </a:lnTo>
                    <a:lnTo>
                      <a:pt x="2351" y="675"/>
                    </a:lnTo>
                    <a:lnTo>
                      <a:pt x="2285" y="560"/>
                    </a:lnTo>
                    <a:lnTo>
                      <a:pt x="2219" y="461"/>
                    </a:lnTo>
                    <a:lnTo>
                      <a:pt x="2121" y="363"/>
                    </a:lnTo>
                    <a:lnTo>
                      <a:pt x="2038" y="280"/>
                    </a:lnTo>
                    <a:lnTo>
                      <a:pt x="1923" y="198"/>
                    </a:lnTo>
                    <a:lnTo>
                      <a:pt x="1825" y="149"/>
                    </a:lnTo>
                    <a:lnTo>
                      <a:pt x="1710" y="100"/>
                    </a:lnTo>
                    <a:lnTo>
                      <a:pt x="1595" y="50"/>
                    </a:lnTo>
                    <a:lnTo>
                      <a:pt x="1480" y="17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4"/>
              <p:cNvSpPr/>
              <p:nvPr/>
            </p:nvSpPr>
            <p:spPr>
              <a:xfrm>
                <a:off x="1838950" y="3332875"/>
                <a:ext cx="43575" cy="43600"/>
              </a:xfrm>
              <a:custGeom>
                <a:rect b="b" l="l" r="r" t="t"/>
                <a:pathLst>
                  <a:path extrusionOk="0" h="1744" w="1743">
                    <a:moveTo>
                      <a:pt x="871" y="1"/>
                    </a:moveTo>
                    <a:lnTo>
                      <a:pt x="691" y="17"/>
                    </a:lnTo>
                    <a:lnTo>
                      <a:pt x="543" y="50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32" y="379"/>
                    </a:lnTo>
                    <a:lnTo>
                      <a:pt x="50" y="543"/>
                    </a:lnTo>
                    <a:lnTo>
                      <a:pt x="17" y="691"/>
                    </a:lnTo>
                    <a:lnTo>
                      <a:pt x="0" y="872"/>
                    </a:lnTo>
                    <a:lnTo>
                      <a:pt x="17" y="1036"/>
                    </a:lnTo>
                    <a:lnTo>
                      <a:pt x="50" y="1184"/>
                    </a:lnTo>
                    <a:lnTo>
                      <a:pt x="132" y="1349"/>
                    </a:lnTo>
                    <a:lnTo>
                      <a:pt x="247" y="1480"/>
                    </a:lnTo>
                    <a:lnTo>
                      <a:pt x="378" y="1595"/>
                    </a:lnTo>
                    <a:lnTo>
                      <a:pt x="543" y="1677"/>
                    </a:lnTo>
                    <a:lnTo>
                      <a:pt x="691" y="1727"/>
                    </a:lnTo>
                    <a:lnTo>
                      <a:pt x="871" y="1743"/>
                    </a:lnTo>
                    <a:lnTo>
                      <a:pt x="1036" y="1727"/>
                    </a:lnTo>
                    <a:lnTo>
                      <a:pt x="1200" y="1677"/>
                    </a:lnTo>
                    <a:lnTo>
                      <a:pt x="1348" y="1595"/>
                    </a:lnTo>
                    <a:lnTo>
                      <a:pt x="1479" y="1480"/>
                    </a:lnTo>
                    <a:lnTo>
                      <a:pt x="1595" y="1349"/>
                    </a:lnTo>
                    <a:lnTo>
                      <a:pt x="1677" y="1201"/>
                    </a:lnTo>
                    <a:lnTo>
                      <a:pt x="1726" y="1036"/>
                    </a:lnTo>
                    <a:lnTo>
                      <a:pt x="1742" y="872"/>
                    </a:lnTo>
                    <a:lnTo>
                      <a:pt x="1726" y="691"/>
                    </a:lnTo>
                    <a:lnTo>
                      <a:pt x="1677" y="543"/>
                    </a:lnTo>
                    <a:lnTo>
                      <a:pt x="1595" y="379"/>
                    </a:lnTo>
                    <a:lnTo>
                      <a:pt x="1479" y="247"/>
                    </a:lnTo>
                    <a:lnTo>
                      <a:pt x="1348" y="132"/>
                    </a:lnTo>
                    <a:lnTo>
                      <a:pt x="1200" y="50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4"/>
              <p:cNvSpPr/>
              <p:nvPr/>
            </p:nvSpPr>
            <p:spPr>
              <a:xfrm>
                <a:off x="1925225" y="3419175"/>
                <a:ext cx="24675" cy="24675"/>
              </a:xfrm>
              <a:custGeom>
                <a:rect b="b" l="l" r="r" t="t"/>
                <a:pathLst>
                  <a:path extrusionOk="0" h="987" w="987">
                    <a:moveTo>
                      <a:pt x="494" y="0"/>
                    </a:moveTo>
                    <a:lnTo>
                      <a:pt x="395" y="17"/>
                    </a:lnTo>
                    <a:lnTo>
                      <a:pt x="313" y="33"/>
                    </a:lnTo>
                    <a:lnTo>
                      <a:pt x="231" y="83"/>
                    </a:lnTo>
                    <a:lnTo>
                      <a:pt x="149" y="148"/>
                    </a:lnTo>
                    <a:lnTo>
                      <a:pt x="83" y="230"/>
                    </a:lnTo>
                    <a:lnTo>
                      <a:pt x="34" y="313"/>
                    </a:lnTo>
                    <a:lnTo>
                      <a:pt x="17" y="395"/>
                    </a:lnTo>
                    <a:lnTo>
                      <a:pt x="1" y="493"/>
                    </a:lnTo>
                    <a:lnTo>
                      <a:pt x="17" y="592"/>
                    </a:lnTo>
                    <a:lnTo>
                      <a:pt x="34" y="691"/>
                    </a:lnTo>
                    <a:lnTo>
                      <a:pt x="83" y="773"/>
                    </a:lnTo>
                    <a:lnTo>
                      <a:pt x="149" y="839"/>
                    </a:lnTo>
                    <a:lnTo>
                      <a:pt x="231" y="904"/>
                    </a:lnTo>
                    <a:lnTo>
                      <a:pt x="313" y="954"/>
                    </a:lnTo>
                    <a:lnTo>
                      <a:pt x="412" y="986"/>
                    </a:lnTo>
                    <a:lnTo>
                      <a:pt x="592" y="986"/>
                    </a:lnTo>
                    <a:lnTo>
                      <a:pt x="691" y="954"/>
                    </a:lnTo>
                    <a:lnTo>
                      <a:pt x="773" y="904"/>
                    </a:lnTo>
                    <a:lnTo>
                      <a:pt x="855" y="855"/>
                    </a:lnTo>
                    <a:lnTo>
                      <a:pt x="905" y="773"/>
                    </a:lnTo>
                    <a:lnTo>
                      <a:pt x="954" y="691"/>
                    </a:lnTo>
                    <a:lnTo>
                      <a:pt x="987" y="592"/>
                    </a:lnTo>
                    <a:lnTo>
                      <a:pt x="987" y="493"/>
                    </a:lnTo>
                    <a:lnTo>
                      <a:pt x="987" y="395"/>
                    </a:lnTo>
                    <a:lnTo>
                      <a:pt x="954" y="313"/>
                    </a:lnTo>
                    <a:lnTo>
                      <a:pt x="905" y="230"/>
                    </a:lnTo>
                    <a:lnTo>
                      <a:pt x="855" y="148"/>
                    </a:lnTo>
                    <a:lnTo>
                      <a:pt x="773" y="83"/>
                    </a:lnTo>
                    <a:lnTo>
                      <a:pt x="691" y="33"/>
                    </a:lnTo>
                    <a:lnTo>
                      <a:pt x="592" y="17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4"/>
              <p:cNvSpPr/>
              <p:nvPr/>
            </p:nvSpPr>
            <p:spPr>
              <a:xfrm>
                <a:off x="2011925" y="3505875"/>
                <a:ext cx="5775" cy="5775"/>
              </a:xfrm>
              <a:custGeom>
                <a:rect b="b" l="l" r="r" t="t"/>
                <a:pathLst>
                  <a:path extrusionOk="0" h="231" w="231">
                    <a:moveTo>
                      <a:pt x="116" y="0"/>
                    </a:moveTo>
                    <a:lnTo>
                      <a:pt x="83" y="17"/>
                    </a:lnTo>
                    <a:lnTo>
                      <a:pt x="34" y="33"/>
                    </a:lnTo>
                    <a:lnTo>
                      <a:pt x="17" y="82"/>
                    </a:lnTo>
                    <a:lnTo>
                      <a:pt x="1" y="115"/>
                    </a:lnTo>
                    <a:lnTo>
                      <a:pt x="17" y="148"/>
                    </a:lnTo>
                    <a:lnTo>
                      <a:pt x="34" y="197"/>
                    </a:lnTo>
                    <a:lnTo>
                      <a:pt x="66" y="214"/>
                    </a:lnTo>
                    <a:lnTo>
                      <a:pt x="116" y="230"/>
                    </a:lnTo>
                    <a:lnTo>
                      <a:pt x="149" y="214"/>
                    </a:lnTo>
                    <a:lnTo>
                      <a:pt x="198" y="197"/>
                    </a:lnTo>
                    <a:lnTo>
                      <a:pt x="214" y="148"/>
                    </a:lnTo>
                    <a:lnTo>
                      <a:pt x="231" y="115"/>
                    </a:lnTo>
                    <a:lnTo>
                      <a:pt x="214" y="82"/>
                    </a:lnTo>
                    <a:lnTo>
                      <a:pt x="198" y="33"/>
                    </a:lnTo>
                    <a:lnTo>
                      <a:pt x="149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4"/>
              <p:cNvSpPr/>
              <p:nvPr/>
            </p:nvSpPr>
            <p:spPr>
              <a:xfrm>
                <a:off x="464100" y="2112550"/>
                <a:ext cx="16050" cy="15625"/>
              </a:xfrm>
              <a:custGeom>
                <a:rect b="b" l="l" r="r" t="t"/>
                <a:pathLst>
                  <a:path extrusionOk="0" h="625" w="642">
                    <a:moveTo>
                      <a:pt x="264" y="0"/>
                    </a:moveTo>
                    <a:lnTo>
                      <a:pt x="198" y="17"/>
                    </a:lnTo>
                    <a:lnTo>
                      <a:pt x="149" y="50"/>
                    </a:lnTo>
                    <a:lnTo>
                      <a:pt x="99" y="83"/>
                    </a:lnTo>
                    <a:lnTo>
                      <a:pt x="66" y="132"/>
                    </a:lnTo>
                    <a:lnTo>
                      <a:pt x="33" y="198"/>
                    </a:lnTo>
                    <a:lnTo>
                      <a:pt x="17" y="247"/>
                    </a:lnTo>
                    <a:lnTo>
                      <a:pt x="1" y="313"/>
                    </a:lnTo>
                    <a:lnTo>
                      <a:pt x="17" y="378"/>
                    </a:lnTo>
                    <a:lnTo>
                      <a:pt x="33" y="428"/>
                    </a:lnTo>
                    <a:lnTo>
                      <a:pt x="66" y="477"/>
                    </a:lnTo>
                    <a:lnTo>
                      <a:pt x="99" y="526"/>
                    </a:lnTo>
                    <a:lnTo>
                      <a:pt x="149" y="576"/>
                    </a:lnTo>
                    <a:lnTo>
                      <a:pt x="198" y="609"/>
                    </a:lnTo>
                    <a:lnTo>
                      <a:pt x="264" y="625"/>
                    </a:lnTo>
                    <a:lnTo>
                      <a:pt x="379" y="625"/>
                    </a:lnTo>
                    <a:lnTo>
                      <a:pt x="444" y="609"/>
                    </a:lnTo>
                    <a:lnTo>
                      <a:pt x="494" y="576"/>
                    </a:lnTo>
                    <a:lnTo>
                      <a:pt x="543" y="543"/>
                    </a:lnTo>
                    <a:lnTo>
                      <a:pt x="576" y="493"/>
                    </a:lnTo>
                    <a:lnTo>
                      <a:pt x="609" y="428"/>
                    </a:lnTo>
                    <a:lnTo>
                      <a:pt x="625" y="378"/>
                    </a:lnTo>
                    <a:lnTo>
                      <a:pt x="642" y="313"/>
                    </a:lnTo>
                    <a:lnTo>
                      <a:pt x="625" y="247"/>
                    </a:lnTo>
                    <a:lnTo>
                      <a:pt x="609" y="198"/>
                    </a:lnTo>
                    <a:lnTo>
                      <a:pt x="592" y="132"/>
                    </a:lnTo>
                    <a:lnTo>
                      <a:pt x="543" y="83"/>
                    </a:lnTo>
                    <a:lnTo>
                      <a:pt x="494" y="50"/>
                    </a:lnTo>
                    <a:lnTo>
                      <a:pt x="444" y="17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4"/>
              <p:cNvSpPr/>
              <p:nvPr/>
            </p:nvSpPr>
            <p:spPr>
              <a:xfrm>
                <a:off x="531900" y="2180350"/>
                <a:ext cx="34550" cy="34525"/>
              </a:xfrm>
              <a:custGeom>
                <a:rect b="b" l="l" r="r" t="t"/>
                <a:pathLst>
                  <a:path extrusionOk="0" h="1381" w="1382">
                    <a:moveTo>
                      <a:pt x="559" y="0"/>
                    </a:moveTo>
                    <a:lnTo>
                      <a:pt x="428" y="50"/>
                    </a:lnTo>
                    <a:lnTo>
                      <a:pt x="313" y="115"/>
                    </a:lnTo>
                    <a:lnTo>
                      <a:pt x="214" y="198"/>
                    </a:lnTo>
                    <a:lnTo>
                      <a:pt x="116" y="313"/>
                    </a:lnTo>
                    <a:lnTo>
                      <a:pt x="50" y="428"/>
                    </a:lnTo>
                    <a:lnTo>
                      <a:pt x="17" y="559"/>
                    </a:lnTo>
                    <a:lnTo>
                      <a:pt x="0" y="691"/>
                    </a:lnTo>
                    <a:lnTo>
                      <a:pt x="17" y="822"/>
                    </a:lnTo>
                    <a:lnTo>
                      <a:pt x="50" y="937"/>
                    </a:lnTo>
                    <a:lnTo>
                      <a:pt x="116" y="1069"/>
                    </a:lnTo>
                    <a:lnTo>
                      <a:pt x="214" y="1167"/>
                    </a:lnTo>
                    <a:lnTo>
                      <a:pt x="313" y="1266"/>
                    </a:lnTo>
                    <a:lnTo>
                      <a:pt x="428" y="1332"/>
                    </a:lnTo>
                    <a:lnTo>
                      <a:pt x="559" y="1364"/>
                    </a:lnTo>
                    <a:lnTo>
                      <a:pt x="691" y="1381"/>
                    </a:lnTo>
                    <a:lnTo>
                      <a:pt x="822" y="1364"/>
                    </a:lnTo>
                    <a:lnTo>
                      <a:pt x="954" y="1332"/>
                    </a:lnTo>
                    <a:lnTo>
                      <a:pt x="1069" y="1266"/>
                    </a:lnTo>
                    <a:lnTo>
                      <a:pt x="1184" y="1167"/>
                    </a:lnTo>
                    <a:lnTo>
                      <a:pt x="1266" y="1069"/>
                    </a:lnTo>
                    <a:lnTo>
                      <a:pt x="1332" y="954"/>
                    </a:lnTo>
                    <a:lnTo>
                      <a:pt x="1365" y="822"/>
                    </a:lnTo>
                    <a:lnTo>
                      <a:pt x="1381" y="691"/>
                    </a:lnTo>
                    <a:lnTo>
                      <a:pt x="1365" y="559"/>
                    </a:lnTo>
                    <a:lnTo>
                      <a:pt x="1332" y="428"/>
                    </a:lnTo>
                    <a:lnTo>
                      <a:pt x="1266" y="313"/>
                    </a:lnTo>
                    <a:lnTo>
                      <a:pt x="1184" y="198"/>
                    </a:lnTo>
                    <a:lnTo>
                      <a:pt x="1069" y="115"/>
                    </a:lnTo>
                    <a:lnTo>
                      <a:pt x="954" y="50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4"/>
              <p:cNvSpPr/>
              <p:nvPr/>
            </p:nvSpPr>
            <p:spPr>
              <a:xfrm>
                <a:off x="600100" y="2248150"/>
                <a:ext cx="52625" cy="52600"/>
              </a:xfrm>
              <a:custGeom>
                <a:rect b="b" l="l" r="r" t="t"/>
                <a:pathLst>
                  <a:path extrusionOk="0" h="2104" w="2105">
                    <a:moveTo>
                      <a:pt x="1053" y="0"/>
                    </a:moveTo>
                    <a:lnTo>
                      <a:pt x="855" y="33"/>
                    </a:lnTo>
                    <a:lnTo>
                      <a:pt x="757" y="49"/>
                    </a:lnTo>
                    <a:lnTo>
                      <a:pt x="658" y="82"/>
                    </a:lnTo>
                    <a:lnTo>
                      <a:pt x="560" y="132"/>
                    </a:lnTo>
                    <a:lnTo>
                      <a:pt x="477" y="181"/>
                    </a:lnTo>
                    <a:lnTo>
                      <a:pt x="395" y="247"/>
                    </a:lnTo>
                    <a:lnTo>
                      <a:pt x="313" y="312"/>
                    </a:lnTo>
                    <a:lnTo>
                      <a:pt x="231" y="395"/>
                    </a:lnTo>
                    <a:lnTo>
                      <a:pt x="165" y="477"/>
                    </a:lnTo>
                    <a:lnTo>
                      <a:pt x="116" y="575"/>
                    </a:lnTo>
                    <a:lnTo>
                      <a:pt x="83" y="658"/>
                    </a:lnTo>
                    <a:lnTo>
                      <a:pt x="50" y="756"/>
                    </a:lnTo>
                    <a:lnTo>
                      <a:pt x="17" y="855"/>
                    </a:lnTo>
                    <a:lnTo>
                      <a:pt x="1" y="1052"/>
                    </a:lnTo>
                    <a:lnTo>
                      <a:pt x="17" y="1266"/>
                    </a:lnTo>
                    <a:lnTo>
                      <a:pt x="50" y="1364"/>
                    </a:lnTo>
                    <a:lnTo>
                      <a:pt x="83" y="1463"/>
                    </a:lnTo>
                    <a:lnTo>
                      <a:pt x="116" y="1545"/>
                    </a:lnTo>
                    <a:lnTo>
                      <a:pt x="165" y="1644"/>
                    </a:lnTo>
                    <a:lnTo>
                      <a:pt x="231" y="1726"/>
                    </a:lnTo>
                    <a:lnTo>
                      <a:pt x="313" y="1808"/>
                    </a:lnTo>
                    <a:lnTo>
                      <a:pt x="379" y="1874"/>
                    </a:lnTo>
                    <a:lnTo>
                      <a:pt x="477" y="1940"/>
                    </a:lnTo>
                    <a:lnTo>
                      <a:pt x="560" y="1989"/>
                    </a:lnTo>
                    <a:lnTo>
                      <a:pt x="658" y="2038"/>
                    </a:lnTo>
                    <a:lnTo>
                      <a:pt x="757" y="2071"/>
                    </a:lnTo>
                    <a:lnTo>
                      <a:pt x="855" y="2087"/>
                    </a:lnTo>
                    <a:lnTo>
                      <a:pt x="1053" y="2104"/>
                    </a:lnTo>
                    <a:lnTo>
                      <a:pt x="1250" y="2087"/>
                    </a:lnTo>
                    <a:lnTo>
                      <a:pt x="1349" y="2071"/>
                    </a:lnTo>
                    <a:lnTo>
                      <a:pt x="1447" y="2038"/>
                    </a:lnTo>
                    <a:lnTo>
                      <a:pt x="1546" y="1989"/>
                    </a:lnTo>
                    <a:lnTo>
                      <a:pt x="1628" y="1940"/>
                    </a:lnTo>
                    <a:lnTo>
                      <a:pt x="1710" y="1874"/>
                    </a:lnTo>
                    <a:lnTo>
                      <a:pt x="1792" y="1808"/>
                    </a:lnTo>
                    <a:lnTo>
                      <a:pt x="1874" y="1726"/>
                    </a:lnTo>
                    <a:lnTo>
                      <a:pt x="1924" y="1644"/>
                    </a:lnTo>
                    <a:lnTo>
                      <a:pt x="1990" y="1545"/>
                    </a:lnTo>
                    <a:lnTo>
                      <a:pt x="2022" y="1446"/>
                    </a:lnTo>
                    <a:lnTo>
                      <a:pt x="2055" y="1364"/>
                    </a:lnTo>
                    <a:lnTo>
                      <a:pt x="2088" y="1266"/>
                    </a:lnTo>
                    <a:lnTo>
                      <a:pt x="2105" y="1052"/>
                    </a:lnTo>
                    <a:lnTo>
                      <a:pt x="2088" y="855"/>
                    </a:lnTo>
                    <a:lnTo>
                      <a:pt x="2055" y="756"/>
                    </a:lnTo>
                    <a:lnTo>
                      <a:pt x="2022" y="658"/>
                    </a:lnTo>
                    <a:lnTo>
                      <a:pt x="1990" y="575"/>
                    </a:lnTo>
                    <a:lnTo>
                      <a:pt x="1924" y="477"/>
                    </a:lnTo>
                    <a:lnTo>
                      <a:pt x="1874" y="395"/>
                    </a:lnTo>
                    <a:lnTo>
                      <a:pt x="1792" y="312"/>
                    </a:lnTo>
                    <a:lnTo>
                      <a:pt x="1710" y="247"/>
                    </a:lnTo>
                    <a:lnTo>
                      <a:pt x="1628" y="181"/>
                    </a:lnTo>
                    <a:lnTo>
                      <a:pt x="1546" y="132"/>
                    </a:lnTo>
                    <a:lnTo>
                      <a:pt x="1447" y="82"/>
                    </a:lnTo>
                    <a:lnTo>
                      <a:pt x="1349" y="49"/>
                    </a:lnTo>
                    <a:lnTo>
                      <a:pt x="1250" y="33"/>
                    </a:lnTo>
                    <a:lnTo>
                      <a:pt x="105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4"/>
              <p:cNvSpPr/>
              <p:nvPr/>
            </p:nvSpPr>
            <p:spPr>
              <a:xfrm>
                <a:off x="668325" y="2316350"/>
                <a:ext cx="70700" cy="70700"/>
              </a:xfrm>
              <a:custGeom>
                <a:rect b="b" l="l" r="r" t="t"/>
                <a:pathLst>
                  <a:path extrusionOk="0" h="2828" w="2828">
                    <a:moveTo>
                      <a:pt x="1266" y="0"/>
                    </a:moveTo>
                    <a:lnTo>
                      <a:pt x="1134" y="33"/>
                    </a:lnTo>
                    <a:lnTo>
                      <a:pt x="1003" y="66"/>
                    </a:lnTo>
                    <a:lnTo>
                      <a:pt x="871" y="99"/>
                    </a:lnTo>
                    <a:lnTo>
                      <a:pt x="756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411" y="411"/>
                    </a:lnTo>
                    <a:lnTo>
                      <a:pt x="312" y="526"/>
                    </a:lnTo>
                    <a:lnTo>
                      <a:pt x="230" y="641"/>
                    </a:lnTo>
                    <a:lnTo>
                      <a:pt x="148" y="756"/>
                    </a:lnTo>
                    <a:lnTo>
                      <a:pt x="99" y="888"/>
                    </a:lnTo>
                    <a:lnTo>
                      <a:pt x="49" y="1019"/>
                    </a:lnTo>
                    <a:lnTo>
                      <a:pt x="17" y="1151"/>
                    </a:lnTo>
                    <a:lnTo>
                      <a:pt x="0" y="1282"/>
                    </a:lnTo>
                    <a:lnTo>
                      <a:pt x="0" y="1414"/>
                    </a:lnTo>
                    <a:lnTo>
                      <a:pt x="0" y="1545"/>
                    </a:lnTo>
                    <a:lnTo>
                      <a:pt x="17" y="1693"/>
                    </a:lnTo>
                    <a:lnTo>
                      <a:pt x="49" y="1825"/>
                    </a:lnTo>
                    <a:lnTo>
                      <a:pt x="99" y="1956"/>
                    </a:lnTo>
                    <a:lnTo>
                      <a:pt x="148" y="2071"/>
                    </a:lnTo>
                    <a:lnTo>
                      <a:pt x="230" y="2203"/>
                    </a:lnTo>
                    <a:lnTo>
                      <a:pt x="312" y="2301"/>
                    </a:lnTo>
                    <a:lnTo>
                      <a:pt x="411" y="2416"/>
                    </a:lnTo>
                    <a:lnTo>
                      <a:pt x="510" y="2515"/>
                    </a:lnTo>
                    <a:lnTo>
                      <a:pt x="625" y="2597"/>
                    </a:lnTo>
                    <a:lnTo>
                      <a:pt x="756" y="2663"/>
                    </a:lnTo>
                    <a:lnTo>
                      <a:pt x="871" y="2729"/>
                    </a:lnTo>
                    <a:lnTo>
                      <a:pt x="1003" y="2778"/>
                    </a:lnTo>
                    <a:lnTo>
                      <a:pt x="1134" y="2811"/>
                    </a:lnTo>
                    <a:lnTo>
                      <a:pt x="1266" y="2827"/>
                    </a:lnTo>
                    <a:lnTo>
                      <a:pt x="1545" y="2827"/>
                    </a:lnTo>
                    <a:lnTo>
                      <a:pt x="1677" y="2811"/>
                    </a:lnTo>
                    <a:lnTo>
                      <a:pt x="1808" y="2778"/>
                    </a:lnTo>
                    <a:lnTo>
                      <a:pt x="1940" y="2729"/>
                    </a:lnTo>
                    <a:lnTo>
                      <a:pt x="2071" y="2663"/>
                    </a:lnTo>
                    <a:lnTo>
                      <a:pt x="2186" y="2597"/>
                    </a:lnTo>
                    <a:lnTo>
                      <a:pt x="2301" y="2515"/>
                    </a:lnTo>
                    <a:lnTo>
                      <a:pt x="2400" y="2416"/>
                    </a:lnTo>
                    <a:lnTo>
                      <a:pt x="2498" y="2301"/>
                    </a:lnTo>
                    <a:lnTo>
                      <a:pt x="2597" y="2186"/>
                    </a:lnTo>
                    <a:lnTo>
                      <a:pt x="2663" y="2071"/>
                    </a:lnTo>
                    <a:lnTo>
                      <a:pt x="2712" y="1940"/>
                    </a:lnTo>
                    <a:lnTo>
                      <a:pt x="2761" y="1825"/>
                    </a:lnTo>
                    <a:lnTo>
                      <a:pt x="2794" y="1693"/>
                    </a:lnTo>
                    <a:lnTo>
                      <a:pt x="2811" y="1545"/>
                    </a:lnTo>
                    <a:lnTo>
                      <a:pt x="2827" y="1414"/>
                    </a:lnTo>
                    <a:lnTo>
                      <a:pt x="2811" y="1282"/>
                    </a:lnTo>
                    <a:lnTo>
                      <a:pt x="2794" y="1151"/>
                    </a:lnTo>
                    <a:lnTo>
                      <a:pt x="2761" y="1019"/>
                    </a:lnTo>
                    <a:lnTo>
                      <a:pt x="2728" y="888"/>
                    </a:lnTo>
                    <a:lnTo>
                      <a:pt x="2663" y="756"/>
                    </a:lnTo>
                    <a:lnTo>
                      <a:pt x="2597" y="641"/>
                    </a:lnTo>
                    <a:lnTo>
                      <a:pt x="2515" y="526"/>
                    </a:lnTo>
                    <a:lnTo>
                      <a:pt x="2416" y="411"/>
                    </a:lnTo>
                    <a:lnTo>
                      <a:pt x="2301" y="313"/>
                    </a:lnTo>
                    <a:lnTo>
                      <a:pt x="2186" y="231"/>
                    </a:lnTo>
                    <a:lnTo>
                      <a:pt x="2071" y="165"/>
                    </a:lnTo>
                    <a:lnTo>
                      <a:pt x="1940" y="99"/>
                    </a:lnTo>
                    <a:lnTo>
                      <a:pt x="1808" y="50"/>
                    </a:lnTo>
                    <a:lnTo>
                      <a:pt x="1677" y="33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4"/>
              <p:cNvSpPr/>
              <p:nvPr/>
            </p:nvSpPr>
            <p:spPr>
              <a:xfrm>
                <a:off x="736100" y="2384550"/>
                <a:ext cx="89200" cy="88775"/>
              </a:xfrm>
              <a:custGeom>
                <a:rect b="b" l="l" r="r" t="t"/>
                <a:pathLst>
                  <a:path extrusionOk="0" h="3551" w="3568">
                    <a:moveTo>
                      <a:pt x="1612" y="1"/>
                    </a:moveTo>
                    <a:lnTo>
                      <a:pt x="1447" y="34"/>
                    </a:lnTo>
                    <a:lnTo>
                      <a:pt x="1283" y="66"/>
                    </a:lnTo>
                    <a:lnTo>
                      <a:pt x="1119" y="116"/>
                    </a:lnTo>
                    <a:lnTo>
                      <a:pt x="954" y="198"/>
                    </a:lnTo>
                    <a:lnTo>
                      <a:pt x="806" y="280"/>
                    </a:lnTo>
                    <a:lnTo>
                      <a:pt x="658" y="395"/>
                    </a:lnTo>
                    <a:lnTo>
                      <a:pt x="527" y="510"/>
                    </a:lnTo>
                    <a:lnTo>
                      <a:pt x="395" y="658"/>
                    </a:lnTo>
                    <a:lnTo>
                      <a:pt x="297" y="790"/>
                    </a:lnTo>
                    <a:lnTo>
                      <a:pt x="215" y="938"/>
                    </a:lnTo>
                    <a:lnTo>
                      <a:pt x="132" y="1102"/>
                    </a:lnTo>
                    <a:lnTo>
                      <a:pt x="83" y="1266"/>
                    </a:lnTo>
                    <a:lnTo>
                      <a:pt x="34" y="1431"/>
                    </a:lnTo>
                    <a:lnTo>
                      <a:pt x="17" y="1595"/>
                    </a:lnTo>
                    <a:lnTo>
                      <a:pt x="1" y="1776"/>
                    </a:lnTo>
                    <a:lnTo>
                      <a:pt x="17" y="1940"/>
                    </a:lnTo>
                    <a:lnTo>
                      <a:pt x="34" y="2104"/>
                    </a:lnTo>
                    <a:lnTo>
                      <a:pt x="83" y="2285"/>
                    </a:lnTo>
                    <a:lnTo>
                      <a:pt x="132" y="2433"/>
                    </a:lnTo>
                    <a:lnTo>
                      <a:pt x="215" y="2598"/>
                    </a:lnTo>
                    <a:lnTo>
                      <a:pt x="297" y="2745"/>
                    </a:lnTo>
                    <a:lnTo>
                      <a:pt x="412" y="2893"/>
                    </a:lnTo>
                    <a:lnTo>
                      <a:pt x="527" y="3025"/>
                    </a:lnTo>
                    <a:lnTo>
                      <a:pt x="658" y="3156"/>
                    </a:lnTo>
                    <a:lnTo>
                      <a:pt x="806" y="3255"/>
                    </a:lnTo>
                    <a:lnTo>
                      <a:pt x="954" y="3354"/>
                    </a:lnTo>
                    <a:lnTo>
                      <a:pt x="1119" y="3419"/>
                    </a:lnTo>
                    <a:lnTo>
                      <a:pt x="1283" y="3485"/>
                    </a:lnTo>
                    <a:lnTo>
                      <a:pt x="1447" y="3518"/>
                    </a:lnTo>
                    <a:lnTo>
                      <a:pt x="1612" y="3551"/>
                    </a:lnTo>
                    <a:lnTo>
                      <a:pt x="1957" y="3551"/>
                    </a:lnTo>
                    <a:lnTo>
                      <a:pt x="2121" y="3518"/>
                    </a:lnTo>
                    <a:lnTo>
                      <a:pt x="2286" y="3485"/>
                    </a:lnTo>
                    <a:lnTo>
                      <a:pt x="2450" y="3419"/>
                    </a:lnTo>
                    <a:lnTo>
                      <a:pt x="2614" y="3354"/>
                    </a:lnTo>
                    <a:lnTo>
                      <a:pt x="2762" y="3255"/>
                    </a:lnTo>
                    <a:lnTo>
                      <a:pt x="2910" y="3156"/>
                    </a:lnTo>
                    <a:lnTo>
                      <a:pt x="3042" y="3025"/>
                    </a:lnTo>
                    <a:lnTo>
                      <a:pt x="3157" y="2893"/>
                    </a:lnTo>
                    <a:lnTo>
                      <a:pt x="3272" y="2745"/>
                    </a:lnTo>
                    <a:lnTo>
                      <a:pt x="3354" y="2598"/>
                    </a:lnTo>
                    <a:lnTo>
                      <a:pt x="3436" y="2450"/>
                    </a:lnTo>
                    <a:lnTo>
                      <a:pt x="3485" y="2285"/>
                    </a:lnTo>
                    <a:lnTo>
                      <a:pt x="3535" y="2104"/>
                    </a:lnTo>
                    <a:lnTo>
                      <a:pt x="3551" y="1940"/>
                    </a:lnTo>
                    <a:lnTo>
                      <a:pt x="3568" y="1776"/>
                    </a:lnTo>
                    <a:lnTo>
                      <a:pt x="3551" y="1595"/>
                    </a:lnTo>
                    <a:lnTo>
                      <a:pt x="3535" y="1431"/>
                    </a:lnTo>
                    <a:lnTo>
                      <a:pt x="3485" y="1266"/>
                    </a:lnTo>
                    <a:lnTo>
                      <a:pt x="3436" y="1102"/>
                    </a:lnTo>
                    <a:lnTo>
                      <a:pt x="3354" y="938"/>
                    </a:lnTo>
                    <a:lnTo>
                      <a:pt x="3272" y="790"/>
                    </a:lnTo>
                    <a:lnTo>
                      <a:pt x="3157" y="642"/>
                    </a:lnTo>
                    <a:lnTo>
                      <a:pt x="3042" y="510"/>
                    </a:lnTo>
                    <a:lnTo>
                      <a:pt x="2910" y="395"/>
                    </a:lnTo>
                    <a:lnTo>
                      <a:pt x="2762" y="280"/>
                    </a:lnTo>
                    <a:lnTo>
                      <a:pt x="2614" y="198"/>
                    </a:lnTo>
                    <a:lnTo>
                      <a:pt x="2450" y="116"/>
                    </a:lnTo>
                    <a:lnTo>
                      <a:pt x="2286" y="66"/>
                    </a:lnTo>
                    <a:lnTo>
                      <a:pt x="2121" y="34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4"/>
              <p:cNvSpPr/>
              <p:nvPr/>
            </p:nvSpPr>
            <p:spPr>
              <a:xfrm>
                <a:off x="804725" y="2452775"/>
                <a:ext cx="106450" cy="106425"/>
              </a:xfrm>
              <a:custGeom>
                <a:rect b="b" l="l" r="r" t="t"/>
                <a:pathLst>
                  <a:path extrusionOk="0" h="4257" w="4258">
                    <a:moveTo>
                      <a:pt x="2121" y="0"/>
                    </a:moveTo>
                    <a:lnTo>
                      <a:pt x="1924" y="16"/>
                    </a:lnTo>
                    <a:lnTo>
                      <a:pt x="1710" y="33"/>
                    </a:lnTo>
                    <a:lnTo>
                      <a:pt x="1513" y="82"/>
                    </a:lnTo>
                    <a:lnTo>
                      <a:pt x="1316" y="148"/>
                    </a:lnTo>
                    <a:lnTo>
                      <a:pt x="1135" y="247"/>
                    </a:lnTo>
                    <a:lnTo>
                      <a:pt x="954" y="345"/>
                    </a:lnTo>
                    <a:lnTo>
                      <a:pt x="773" y="477"/>
                    </a:lnTo>
                    <a:lnTo>
                      <a:pt x="609" y="625"/>
                    </a:lnTo>
                    <a:lnTo>
                      <a:pt x="477" y="789"/>
                    </a:lnTo>
                    <a:lnTo>
                      <a:pt x="346" y="953"/>
                    </a:lnTo>
                    <a:lnTo>
                      <a:pt x="231" y="1134"/>
                    </a:lnTo>
                    <a:lnTo>
                      <a:pt x="149" y="1331"/>
                    </a:lnTo>
                    <a:lnTo>
                      <a:pt x="83" y="1529"/>
                    </a:lnTo>
                    <a:lnTo>
                      <a:pt x="34" y="1726"/>
                    </a:lnTo>
                    <a:lnTo>
                      <a:pt x="1" y="1923"/>
                    </a:lnTo>
                    <a:lnTo>
                      <a:pt x="1" y="2137"/>
                    </a:lnTo>
                    <a:lnTo>
                      <a:pt x="1" y="2334"/>
                    </a:lnTo>
                    <a:lnTo>
                      <a:pt x="34" y="2531"/>
                    </a:lnTo>
                    <a:lnTo>
                      <a:pt x="83" y="2728"/>
                    </a:lnTo>
                    <a:lnTo>
                      <a:pt x="149" y="2926"/>
                    </a:lnTo>
                    <a:lnTo>
                      <a:pt x="231" y="3123"/>
                    </a:lnTo>
                    <a:lnTo>
                      <a:pt x="346" y="3304"/>
                    </a:lnTo>
                    <a:lnTo>
                      <a:pt x="477" y="3468"/>
                    </a:lnTo>
                    <a:lnTo>
                      <a:pt x="609" y="3632"/>
                    </a:lnTo>
                    <a:lnTo>
                      <a:pt x="773" y="3780"/>
                    </a:lnTo>
                    <a:lnTo>
                      <a:pt x="954" y="3912"/>
                    </a:lnTo>
                    <a:lnTo>
                      <a:pt x="1135" y="4010"/>
                    </a:lnTo>
                    <a:lnTo>
                      <a:pt x="1316" y="4109"/>
                    </a:lnTo>
                    <a:lnTo>
                      <a:pt x="1513" y="4175"/>
                    </a:lnTo>
                    <a:lnTo>
                      <a:pt x="1710" y="4224"/>
                    </a:lnTo>
                    <a:lnTo>
                      <a:pt x="1924" y="4257"/>
                    </a:lnTo>
                    <a:lnTo>
                      <a:pt x="2318" y="4257"/>
                    </a:lnTo>
                    <a:lnTo>
                      <a:pt x="2532" y="4224"/>
                    </a:lnTo>
                    <a:lnTo>
                      <a:pt x="2729" y="4175"/>
                    </a:lnTo>
                    <a:lnTo>
                      <a:pt x="2926" y="4109"/>
                    </a:lnTo>
                    <a:lnTo>
                      <a:pt x="3107" y="4010"/>
                    </a:lnTo>
                    <a:lnTo>
                      <a:pt x="3288" y="3912"/>
                    </a:lnTo>
                    <a:lnTo>
                      <a:pt x="3469" y="3780"/>
                    </a:lnTo>
                    <a:lnTo>
                      <a:pt x="3633" y="3632"/>
                    </a:lnTo>
                    <a:lnTo>
                      <a:pt x="3781" y="3468"/>
                    </a:lnTo>
                    <a:lnTo>
                      <a:pt x="3896" y="3304"/>
                    </a:lnTo>
                    <a:lnTo>
                      <a:pt x="4011" y="3123"/>
                    </a:lnTo>
                    <a:lnTo>
                      <a:pt x="4093" y="2926"/>
                    </a:lnTo>
                    <a:lnTo>
                      <a:pt x="4159" y="2728"/>
                    </a:lnTo>
                    <a:lnTo>
                      <a:pt x="4208" y="2531"/>
                    </a:lnTo>
                    <a:lnTo>
                      <a:pt x="4241" y="2334"/>
                    </a:lnTo>
                    <a:lnTo>
                      <a:pt x="4258" y="2137"/>
                    </a:lnTo>
                    <a:lnTo>
                      <a:pt x="4241" y="1923"/>
                    </a:lnTo>
                    <a:lnTo>
                      <a:pt x="4208" y="1726"/>
                    </a:lnTo>
                    <a:lnTo>
                      <a:pt x="4159" y="1529"/>
                    </a:lnTo>
                    <a:lnTo>
                      <a:pt x="4093" y="1331"/>
                    </a:lnTo>
                    <a:lnTo>
                      <a:pt x="4011" y="1134"/>
                    </a:lnTo>
                    <a:lnTo>
                      <a:pt x="3896" y="953"/>
                    </a:lnTo>
                    <a:lnTo>
                      <a:pt x="3781" y="789"/>
                    </a:lnTo>
                    <a:lnTo>
                      <a:pt x="3633" y="625"/>
                    </a:lnTo>
                    <a:lnTo>
                      <a:pt x="3469" y="477"/>
                    </a:lnTo>
                    <a:lnTo>
                      <a:pt x="3288" y="345"/>
                    </a:lnTo>
                    <a:lnTo>
                      <a:pt x="3107" y="247"/>
                    </a:lnTo>
                    <a:lnTo>
                      <a:pt x="2926" y="148"/>
                    </a:lnTo>
                    <a:lnTo>
                      <a:pt x="2729" y="82"/>
                    </a:lnTo>
                    <a:lnTo>
                      <a:pt x="2532" y="33"/>
                    </a:lnTo>
                    <a:lnTo>
                      <a:pt x="2335" y="16"/>
                    </a:lnTo>
                    <a:lnTo>
                      <a:pt x="212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4"/>
              <p:cNvSpPr/>
              <p:nvPr/>
            </p:nvSpPr>
            <p:spPr>
              <a:xfrm>
                <a:off x="873350" y="2521375"/>
                <a:ext cx="123300" cy="123300"/>
              </a:xfrm>
              <a:custGeom>
                <a:rect b="b" l="l" r="r" t="t"/>
                <a:pathLst>
                  <a:path extrusionOk="0" h="4932" w="4932">
                    <a:moveTo>
                      <a:pt x="2466" y="1"/>
                    </a:moveTo>
                    <a:lnTo>
                      <a:pt x="2219" y="17"/>
                    </a:lnTo>
                    <a:lnTo>
                      <a:pt x="1989" y="50"/>
                    </a:lnTo>
                    <a:lnTo>
                      <a:pt x="1759" y="99"/>
                    </a:lnTo>
                    <a:lnTo>
                      <a:pt x="1529" y="182"/>
                    </a:lnTo>
                    <a:lnTo>
                      <a:pt x="1315" y="280"/>
                    </a:lnTo>
                    <a:lnTo>
                      <a:pt x="1102" y="412"/>
                    </a:lnTo>
                    <a:lnTo>
                      <a:pt x="904" y="560"/>
                    </a:lnTo>
                    <a:lnTo>
                      <a:pt x="724" y="724"/>
                    </a:lnTo>
                    <a:lnTo>
                      <a:pt x="543" y="905"/>
                    </a:lnTo>
                    <a:lnTo>
                      <a:pt x="395" y="1118"/>
                    </a:lnTo>
                    <a:lnTo>
                      <a:pt x="280" y="1316"/>
                    </a:lnTo>
                    <a:lnTo>
                      <a:pt x="181" y="1546"/>
                    </a:lnTo>
                    <a:lnTo>
                      <a:pt x="99" y="1759"/>
                    </a:lnTo>
                    <a:lnTo>
                      <a:pt x="33" y="2006"/>
                    </a:lnTo>
                    <a:lnTo>
                      <a:pt x="0" y="2236"/>
                    </a:lnTo>
                    <a:lnTo>
                      <a:pt x="0" y="2466"/>
                    </a:lnTo>
                    <a:lnTo>
                      <a:pt x="0" y="2713"/>
                    </a:lnTo>
                    <a:lnTo>
                      <a:pt x="33" y="2943"/>
                    </a:lnTo>
                    <a:lnTo>
                      <a:pt x="99" y="3173"/>
                    </a:lnTo>
                    <a:lnTo>
                      <a:pt x="181" y="3403"/>
                    </a:lnTo>
                    <a:lnTo>
                      <a:pt x="280" y="3617"/>
                    </a:lnTo>
                    <a:lnTo>
                      <a:pt x="395" y="3830"/>
                    </a:lnTo>
                    <a:lnTo>
                      <a:pt x="543" y="4027"/>
                    </a:lnTo>
                    <a:lnTo>
                      <a:pt x="724" y="4208"/>
                    </a:lnTo>
                    <a:lnTo>
                      <a:pt x="904" y="4389"/>
                    </a:lnTo>
                    <a:lnTo>
                      <a:pt x="1102" y="4537"/>
                    </a:lnTo>
                    <a:lnTo>
                      <a:pt x="1315" y="4652"/>
                    </a:lnTo>
                    <a:lnTo>
                      <a:pt x="1529" y="4751"/>
                    </a:lnTo>
                    <a:lnTo>
                      <a:pt x="1759" y="4833"/>
                    </a:lnTo>
                    <a:lnTo>
                      <a:pt x="1989" y="4899"/>
                    </a:lnTo>
                    <a:lnTo>
                      <a:pt x="2219" y="4931"/>
                    </a:lnTo>
                    <a:lnTo>
                      <a:pt x="2696" y="4931"/>
                    </a:lnTo>
                    <a:lnTo>
                      <a:pt x="2942" y="4899"/>
                    </a:lnTo>
                    <a:lnTo>
                      <a:pt x="3173" y="4833"/>
                    </a:lnTo>
                    <a:lnTo>
                      <a:pt x="3386" y="4751"/>
                    </a:lnTo>
                    <a:lnTo>
                      <a:pt x="3616" y="4652"/>
                    </a:lnTo>
                    <a:lnTo>
                      <a:pt x="3814" y="4537"/>
                    </a:lnTo>
                    <a:lnTo>
                      <a:pt x="4027" y="4389"/>
                    </a:lnTo>
                    <a:lnTo>
                      <a:pt x="4208" y="4208"/>
                    </a:lnTo>
                    <a:lnTo>
                      <a:pt x="4372" y="4027"/>
                    </a:lnTo>
                    <a:lnTo>
                      <a:pt x="4520" y="3830"/>
                    </a:lnTo>
                    <a:lnTo>
                      <a:pt x="4652" y="3617"/>
                    </a:lnTo>
                    <a:lnTo>
                      <a:pt x="4750" y="3403"/>
                    </a:lnTo>
                    <a:lnTo>
                      <a:pt x="4833" y="3173"/>
                    </a:lnTo>
                    <a:lnTo>
                      <a:pt x="4882" y="2943"/>
                    </a:lnTo>
                    <a:lnTo>
                      <a:pt x="4915" y="2713"/>
                    </a:lnTo>
                    <a:lnTo>
                      <a:pt x="4931" y="2466"/>
                    </a:lnTo>
                    <a:lnTo>
                      <a:pt x="4915" y="2236"/>
                    </a:lnTo>
                    <a:lnTo>
                      <a:pt x="4882" y="2006"/>
                    </a:lnTo>
                    <a:lnTo>
                      <a:pt x="4833" y="1776"/>
                    </a:lnTo>
                    <a:lnTo>
                      <a:pt x="4750" y="1546"/>
                    </a:lnTo>
                    <a:lnTo>
                      <a:pt x="4652" y="1316"/>
                    </a:lnTo>
                    <a:lnTo>
                      <a:pt x="4520" y="1118"/>
                    </a:lnTo>
                    <a:lnTo>
                      <a:pt x="4372" y="905"/>
                    </a:lnTo>
                    <a:lnTo>
                      <a:pt x="4208" y="724"/>
                    </a:lnTo>
                    <a:lnTo>
                      <a:pt x="4027" y="560"/>
                    </a:lnTo>
                    <a:lnTo>
                      <a:pt x="3814" y="412"/>
                    </a:lnTo>
                    <a:lnTo>
                      <a:pt x="3616" y="280"/>
                    </a:lnTo>
                    <a:lnTo>
                      <a:pt x="3386" y="182"/>
                    </a:lnTo>
                    <a:lnTo>
                      <a:pt x="3173" y="99"/>
                    </a:lnTo>
                    <a:lnTo>
                      <a:pt x="2926" y="50"/>
                    </a:lnTo>
                    <a:lnTo>
                      <a:pt x="2696" y="17"/>
                    </a:lnTo>
                    <a:lnTo>
                      <a:pt x="246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4"/>
              <p:cNvSpPr/>
              <p:nvPr/>
            </p:nvSpPr>
            <p:spPr>
              <a:xfrm>
                <a:off x="944425" y="2592875"/>
                <a:ext cx="135225" cy="134800"/>
              </a:xfrm>
              <a:custGeom>
                <a:rect b="b" l="l" r="r" t="t"/>
                <a:pathLst>
                  <a:path extrusionOk="0" h="5392" w="5409">
                    <a:moveTo>
                      <a:pt x="2713" y="1"/>
                    </a:moveTo>
                    <a:lnTo>
                      <a:pt x="2450" y="17"/>
                    </a:lnTo>
                    <a:lnTo>
                      <a:pt x="2187" y="50"/>
                    </a:lnTo>
                    <a:lnTo>
                      <a:pt x="1940" y="116"/>
                    </a:lnTo>
                    <a:lnTo>
                      <a:pt x="1694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3" y="609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86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5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405"/>
                    </a:lnTo>
                    <a:lnTo>
                      <a:pt x="790" y="4602"/>
                    </a:lnTo>
                    <a:lnTo>
                      <a:pt x="1003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94" y="5194"/>
                    </a:lnTo>
                    <a:lnTo>
                      <a:pt x="1940" y="5276"/>
                    </a:lnTo>
                    <a:lnTo>
                      <a:pt x="2187" y="5342"/>
                    </a:lnTo>
                    <a:lnTo>
                      <a:pt x="2450" y="5375"/>
                    </a:lnTo>
                    <a:lnTo>
                      <a:pt x="2713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62" y="5079"/>
                    </a:lnTo>
                    <a:lnTo>
                      <a:pt x="4192" y="4948"/>
                    </a:lnTo>
                    <a:lnTo>
                      <a:pt x="4406" y="4783"/>
                    </a:lnTo>
                    <a:lnTo>
                      <a:pt x="4619" y="4602"/>
                    </a:lnTo>
                    <a:lnTo>
                      <a:pt x="4800" y="4405"/>
                    </a:lnTo>
                    <a:lnTo>
                      <a:pt x="4964" y="4175"/>
                    </a:lnTo>
                    <a:lnTo>
                      <a:pt x="5096" y="3945"/>
                    </a:lnTo>
                    <a:lnTo>
                      <a:pt x="5211" y="3715"/>
                    </a:lnTo>
                    <a:lnTo>
                      <a:pt x="5293" y="3468"/>
                    </a:lnTo>
                    <a:lnTo>
                      <a:pt x="5359" y="3205"/>
                    </a:lnTo>
                    <a:lnTo>
                      <a:pt x="5392" y="2959"/>
                    </a:lnTo>
                    <a:lnTo>
                      <a:pt x="5408" y="2696"/>
                    </a:lnTo>
                    <a:lnTo>
                      <a:pt x="5392" y="2433"/>
                    </a:lnTo>
                    <a:lnTo>
                      <a:pt x="5359" y="2186"/>
                    </a:lnTo>
                    <a:lnTo>
                      <a:pt x="5293" y="1923"/>
                    </a:lnTo>
                    <a:lnTo>
                      <a:pt x="5211" y="1677"/>
                    </a:lnTo>
                    <a:lnTo>
                      <a:pt x="5096" y="1447"/>
                    </a:lnTo>
                    <a:lnTo>
                      <a:pt x="4964" y="1217"/>
                    </a:lnTo>
                    <a:lnTo>
                      <a:pt x="4800" y="987"/>
                    </a:lnTo>
                    <a:lnTo>
                      <a:pt x="4619" y="789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4"/>
              <p:cNvSpPr/>
              <p:nvPr/>
            </p:nvSpPr>
            <p:spPr>
              <a:xfrm>
                <a:off x="1021675" y="2670125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50" y="0"/>
                    </a:moveTo>
                    <a:lnTo>
                      <a:pt x="2187" y="50"/>
                    </a:lnTo>
                    <a:lnTo>
                      <a:pt x="1940" y="99"/>
                    </a:lnTo>
                    <a:lnTo>
                      <a:pt x="1677" y="198"/>
                    </a:lnTo>
                    <a:lnTo>
                      <a:pt x="1447" y="296"/>
                    </a:lnTo>
                    <a:lnTo>
                      <a:pt x="1217" y="444"/>
                    </a:lnTo>
                    <a:lnTo>
                      <a:pt x="1003" y="592"/>
                    </a:lnTo>
                    <a:lnTo>
                      <a:pt x="790" y="789"/>
                    </a:lnTo>
                    <a:lnTo>
                      <a:pt x="609" y="987"/>
                    </a:lnTo>
                    <a:lnTo>
                      <a:pt x="445" y="1200"/>
                    </a:lnTo>
                    <a:lnTo>
                      <a:pt x="313" y="1430"/>
                    </a:lnTo>
                    <a:lnTo>
                      <a:pt x="198" y="1677"/>
                    </a:lnTo>
                    <a:lnTo>
                      <a:pt x="116" y="1923"/>
                    </a:lnTo>
                    <a:lnTo>
                      <a:pt x="50" y="2170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42"/>
                    </a:lnTo>
                    <a:lnTo>
                      <a:pt x="50" y="3205"/>
                    </a:lnTo>
                    <a:lnTo>
                      <a:pt x="116" y="3452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5" y="4175"/>
                    </a:lnTo>
                    <a:lnTo>
                      <a:pt x="609" y="4389"/>
                    </a:lnTo>
                    <a:lnTo>
                      <a:pt x="790" y="4602"/>
                    </a:lnTo>
                    <a:lnTo>
                      <a:pt x="1003" y="4783"/>
                    </a:lnTo>
                    <a:lnTo>
                      <a:pt x="1217" y="4947"/>
                    </a:lnTo>
                    <a:lnTo>
                      <a:pt x="1447" y="5079"/>
                    </a:lnTo>
                    <a:lnTo>
                      <a:pt x="1694" y="5194"/>
                    </a:lnTo>
                    <a:lnTo>
                      <a:pt x="1940" y="5276"/>
                    </a:lnTo>
                    <a:lnTo>
                      <a:pt x="2187" y="5342"/>
                    </a:lnTo>
                    <a:lnTo>
                      <a:pt x="2450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22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62" y="5079"/>
                    </a:lnTo>
                    <a:lnTo>
                      <a:pt x="4192" y="4947"/>
                    </a:lnTo>
                    <a:lnTo>
                      <a:pt x="4406" y="4783"/>
                    </a:lnTo>
                    <a:lnTo>
                      <a:pt x="4603" y="4602"/>
                    </a:lnTo>
                    <a:lnTo>
                      <a:pt x="4800" y="4389"/>
                    </a:lnTo>
                    <a:lnTo>
                      <a:pt x="4948" y="4175"/>
                    </a:lnTo>
                    <a:lnTo>
                      <a:pt x="5096" y="3945"/>
                    </a:lnTo>
                    <a:lnTo>
                      <a:pt x="5194" y="3698"/>
                    </a:lnTo>
                    <a:lnTo>
                      <a:pt x="5293" y="3452"/>
                    </a:lnTo>
                    <a:lnTo>
                      <a:pt x="5342" y="3205"/>
                    </a:lnTo>
                    <a:lnTo>
                      <a:pt x="5392" y="2942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2" y="2170"/>
                    </a:lnTo>
                    <a:lnTo>
                      <a:pt x="5293" y="1923"/>
                    </a:lnTo>
                    <a:lnTo>
                      <a:pt x="5194" y="1677"/>
                    </a:lnTo>
                    <a:lnTo>
                      <a:pt x="5096" y="1430"/>
                    </a:lnTo>
                    <a:lnTo>
                      <a:pt x="4948" y="1200"/>
                    </a:lnTo>
                    <a:lnTo>
                      <a:pt x="4800" y="987"/>
                    </a:lnTo>
                    <a:lnTo>
                      <a:pt x="4603" y="789"/>
                    </a:lnTo>
                    <a:lnTo>
                      <a:pt x="4406" y="592"/>
                    </a:lnTo>
                    <a:lnTo>
                      <a:pt x="4192" y="444"/>
                    </a:lnTo>
                    <a:lnTo>
                      <a:pt x="3962" y="296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22" y="50"/>
                    </a:ln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4"/>
              <p:cNvSpPr/>
              <p:nvPr/>
            </p:nvSpPr>
            <p:spPr>
              <a:xfrm>
                <a:off x="1098925" y="2746950"/>
                <a:ext cx="134800" cy="135225"/>
              </a:xfrm>
              <a:custGeom>
                <a:rect b="b" l="l" r="r" t="t"/>
                <a:pathLst>
                  <a:path extrusionOk="0" h="5409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4" y="1217"/>
                    </a:lnTo>
                    <a:lnTo>
                      <a:pt x="313" y="1447"/>
                    </a:lnTo>
                    <a:lnTo>
                      <a:pt x="198" y="1694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4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987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77" y="5211"/>
                    </a:lnTo>
                    <a:lnTo>
                      <a:pt x="1924" y="5293"/>
                    </a:lnTo>
                    <a:lnTo>
                      <a:pt x="2187" y="5359"/>
                    </a:lnTo>
                    <a:lnTo>
                      <a:pt x="2433" y="5392"/>
                    </a:lnTo>
                    <a:lnTo>
                      <a:pt x="2696" y="5408"/>
                    </a:lnTo>
                    <a:lnTo>
                      <a:pt x="2959" y="5392"/>
                    </a:lnTo>
                    <a:lnTo>
                      <a:pt x="3206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45" y="5096"/>
                    </a:lnTo>
                    <a:lnTo>
                      <a:pt x="4175" y="4964"/>
                    </a:lnTo>
                    <a:lnTo>
                      <a:pt x="4405" y="4800"/>
                    </a:lnTo>
                    <a:lnTo>
                      <a:pt x="4603" y="4619"/>
                    </a:lnTo>
                    <a:lnTo>
                      <a:pt x="4783" y="4406"/>
                    </a:lnTo>
                    <a:lnTo>
                      <a:pt x="4948" y="4192"/>
                    </a:lnTo>
                    <a:lnTo>
                      <a:pt x="5079" y="3962"/>
                    </a:lnTo>
                    <a:lnTo>
                      <a:pt x="5194" y="3715"/>
                    </a:lnTo>
                    <a:lnTo>
                      <a:pt x="5277" y="3469"/>
                    </a:lnTo>
                    <a:lnTo>
                      <a:pt x="5342" y="3222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50"/>
                    </a:lnTo>
                    <a:lnTo>
                      <a:pt x="5342" y="2187"/>
                    </a:lnTo>
                    <a:lnTo>
                      <a:pt x="5277" y="1940"/>
                    </a:lnTo>
                    <a:lnTo>
                      <a:pt x="5194" y="1694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405" y="609"/>
                    </a:lnTo>
                    <a:lnTo>
                      <a:pt x="4175" y="445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4"/>
              <p:cNvSpPr/>
              <p:nvPr/>
            </p:nvSpPr>
            <p:spPr>
              <a:xfrm>
                <a:off x="1176175" y="282420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33" y="17"/>
                    </a:lnTo>
                    <a:lnTo>
                      <a:pt x="2170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30" y="313"/>
                    </a:lnTo>
                    <a:lnTo>
                      <a:pt x="1200" y="444"/>
                    </a:lnTo>
                    <a:lnTo>
                      <a:pt x="987" y="609"/>
                    </a:lnTo>
                    <a:lnTo>
                      <a:pt x="789" y="790"/>
                    </a:lnTo>
                    <a:lnTo>
                      <a:pt x="592" y="1003"/>
                    </a:lnTo>
                    <a:lnTo>
                      <a:pt x="444" y="1217"/>
                    </a:lnTo>
                    <a:lnTo>
                      <a:pt x="296" y="1447"/>
                    </a:lnTo>
                    <a:lnTo>
                      <a:pt x="198" y="1677"/>
                    </a:lnTo>
                    <a:lnTo>
                      <a:pt x="99" y="1924"/>
                    </a:lnTo>
                    <a:lnTo>
                      <a:pt x="50" y="2187"/>
                    </a:lnTo>
                    <a:lnTo>
                      <a:pt x="1" y="2433"/>
                    </a:lnTo>
                    <a:lnTo>
                      <a:pt x="1" y="2696"/>
                    </a:lnTo>
                    <a:lnTo>
                      <a:pt x="1" y="2959"/>
                    </a:lnTo>
                    <a:lnTo>
                      <a:pt x="50" y="3222"/>
                    </a:lnTo>
                    <a:lnTo>
                      <a:pt x="99" y="3469"/>
                    </a:lnTo>
                    <a:lnTo>
                      <a:pt x="198" y="3715"/>
                    </a:lnTo>
                    <a:lnTo>
                      <a:pt x="296" y="3962"/>
                    </a:lnTo>
                    <a:lnTo>
                      <a:pt x="444" y="4192"/>
                    </a:lnTo>
                    <a:lnTo>
                      <a:pt x="592" y="4405"/>
                    </a:lnTo>
                    <a:lnTo>
                      <a:pt x="789" y="4603"/>
                    </a:lnTo>
                    <a:lnTo>
                      <a:pt x="987" y="4800"/>
                    </a:lnTo>
                    <a:lnTo>
                      <a:pt x="1200" y="4948"/>
                    </a:lnTo>
                    <a:lnTo>
                      <a:pt x="1430" y="5096"/>
                    </a:lnTo>
                    <a:lnTo>
                      <a:pt x="1677" y="5194"/>
                    </a:lnTo>
                    <a:lnTo>
                      <a:pt x="1924" y="5293"/>
                    </a:lnTo>
                    <a:lnTo>
                      <a:pt x="2170" y="5342"/>
                    </a:lnTo>
                    <a:lnTo>
                      <a:pt x="2433" y="5392"/>
                    </a:lnTo>
                    <a:lnTo>
                      <a:pt x="2943" y="5392"/>
                    </a:lnTo>
                    <a:lnTo>
                      <a:pt x="3206" y="5342"/>
                    </a:lnTo>
                    <a:lnTo>
                      <a:pt x="3452" y="5293"/>
                    </a:lnTo>
                    <a:lnTo>
                      <a:pt x="3699" y="5194"/>
                    </a:lnTo>
                    <a:lnTo>
                      <a:pt x="3945" y="5096"/>
                    </a:lnTo>
                    <a:lnTo>
                      <a:pt x="4175" y="4948"/>
                    </a:lnTo>
                    <a:lnTo>
                      <a:pt x="4389" y="4800"/>
                    </a:lnTo>
                    <a:lnTo>
                      <a:pt x="4603" y="4603"/>
                    </a:lnTo>
                    <a:lnTo>
                      <a:pt x="4783" y="4405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6" y="3469"/>
                    </a:lnTo>
                    <a:lnTo>
                      <a:pt x="5342" y="3206"/>
                    </a:lnTo>
                    <a:lnTo>
                      <a:pt x="5375" y="2959"/>
                    </a:lnTo>
                    <a:lnTo>
                      <a:pt x="5391" y="2696"/>
                    </a:lnTo>
                    <a:lnTo>
                      <a:pt x="5375" y="2433"/>
                    </a:lnTo>
                    <a:lnTo>
                      <a:pt x="5342" y="2187"/>
                    </a:lnTo>
                    <a:lnTo>
                      <a:pt x="5276" y="1924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1003"/>
                    </a:lnTo>
                    <a:lnTo>
                      <a:pt x="4603" y="790"/>
                    </a:lnTo>
                    <a:lnTo>
                      <a:pt x="4389" y="609"/>
                    </a:lnTo>
                    <a:lnTo>
                      <a:pt x="4175" y="444"/>
                    </a:lnTo>
                    <a:lnTo>
                      <a:pt x="3945" y="313"/>
                    </a:lnTo>
                    <a:lnTo>
                      <a:pt x="3715" y="198"/>
                    </a:lnTo>
                    <a:lnTo>
                      <a:pt x="3468" y="116"/>
                    </a:lnTo>
                    <a:lnTo>
                      <a:pt x="3206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4"/>
              <p:cNvSpPr/>
              <p:nvPr/>
            </p:nvSpPr>
            <p:spPr>
              <a:xfrm>
                <a:off x="1253025" y="2901450"/>
                <a:ext cx="135200" cy="134800"/>
              </a:xfrm>
              <a:custGeom>
                <a:rect b="b" l="l" r="r" t="t"/>
                <a:pathLst>
                  <a:path extrusionOk="0" h="5392" w="5408">
                    <a:moveTo>
                      <a:pt x="2449" y="1"/>
                    </a:moveTo>
                    <a:lnTo>
                      <a:pt x="2186" y="50"/>
                    </a:lnTo>
                    <a:lnTo>
                      <a:pt x="1939" y="116"/>
                    </a:lnTo>
                    <a:lnTo>
                      <a:pt x="1693" y="198"/>
                    </a:lnTo>
                    <a:lnTo>
                      <a:pt x="1446" y="313"/>
                    </a:lnTo>
                    <a:lnTo>
                      <a:pt x="1216" y="444"/>
                    </a:lnTo>
                    <a:lnTo>
                      <a:pt x="1003" y="609"/>
                    </a:lnTo>
                    <a:lnTo>
                      <a:pt x="789" y="790"/>
                    </a:lnTo>
                    <a:lnTo>
                      <a:pt x="608" y="987"/>
                    </a:lnTo>
                    <a:lnTo>
                      <a:pt x="444" y="1217"/>
                    </a:lnTo>
                    <a:lnTo>
                      <a:pt x="312" y="1447"/>
                    </a:lnTo>
                    <a:lnTo>
                      <a:pt x="197" y="1677"/>
                    </a:lnTo>
                    <a:lnTo>
                      <a:pt x="115" y="1924"/>
                    </a:lnTo>
                    <a:lnTo>
                      <a:pt x="49" y="2187"/>
                    </a:lnTo>
                    <a:lnTo>
                      <a:pt x="16" y="2433"/>
                    </a:lnTo>
                    <a:lnTo>
                      <a:pt x="0" y="2696"/>
                    </a:lnTo>
                    <a:lnTo>
                      <a:pt x="16" y="2959"/>
                    </a:lnTo>
                    <a:lnTo>
                      <a:pt x="49" y="3206"/>
                    </a:lnTo>
                    <a:lnTo>
                      <a:pt x="115" y="3468"/>
                    </a:lnTo>
                    <a:lnTo>
                      <a:pt x="197" y="3715"/>
                    </a:lnTo>
                    <a:lnTo>
                      <a:pt x="312" y="3945"/>
                    </a:lnTo>
                    <a:lnTo>
                      <a:pt x="444" y="4175"/>
                    </a:lnTo>
                    <a:lnTo>
                      <a:pt x="608" y="4405"/>
                    </a:lnTo>
                    <a:lnTo>
                      <a:pt x="789" y="4603"/>
                    </a:lnTo>
                    <a:lnTo>
                      <a:pt x="1003" y="4783"/>
                    </a:lnTo>
                    <a:lnTo>
                      <a:pt x="1216" y="4948"/>
                    </a:lnTo>
                    <a:lnTo>
                      <a:pt x="1446" y="5079"/>
                    </a:lnTo>
                    <a:lnTo>
                      <a:pt x="1693" y="5194"/>
                    </a:lnTo>
                    <a:lnTo>
                      <a:pt x="1939" y="5276"/>
                    </a:lnTo>
                    <a:lnTo>
                      <a:pt x="2186" y="5342"/>
                    </a:lnTo>
                    <a:lnTo>
                      <a:pt x="2449" y="5375"/>
                    </a:lnTo>
                    <a:lnTo>
                      <a:pt x="2695" y="5391"/>
                    </a:lnTo>
                    <a:lnTo>
                      <a:pt x="2958" y="5375"/>
                    </a:lnTo>
                    <a:lnTo>
                      <a:pt x="3221" y="5342"/>
                    </a:lnTo>
                    <a:lnTo>
                      <a:pt x="3468" y="5276"/>
                    </a:lnTo>
                    <a:lnTo>
                      <a:pt x="3714" y="5194"/>
                    </a:lnTo>
                    <a:lnTo>
                      <a:pt x="3961" y="5079"/>
                    </a:lnTo>
                    <a:lnTo>
                      <a:pt x="4191" y="4948"/>
                    </a:lnTo>
                    <a:lnTo>
                      <a:pt x="4405" y="4783"/>
                    </a:lnTo>
                    <a:lnTo>
                      <a:pt x="4602" y="4603"/>
                    </a:lnTo>
                    <a:lnTo>
                      <a:pt x="4799" y="4389"/>
                    </a:lnTo>
                    <a:lnTo>
                      <a:pt x="4964" y="4175"/>
                    </a:lnTo>
                    <a:lnTo>
                      <a:pt x="5095" y="3945"/>
                    </a:lnTo>
                    <a:lnTo>
                      <a:pt x="5210" y="3715"/>
                    </a:lnTo>
                    <a:lnTo>
                      <a:pt x="5292" y="3468"/>
                    </a:lnTo>
                    <a:lnTo>
                      <a:pt x="5358" y="3206"/>
                    </a:lnTo>
                    <a:lnTo>
                      <a:pt x="5391" y="2959"/>
                    </a:lnTo>
                    <a:lnTo>
                      <a:pt x="5407" y="2696"/>
                    </a:lnTo>
                    <a:lnTo>
                      <a:pt x="5391" y="2433"/>
                    </a:lnTo>
                    <a:lnTo>
                      <a:pt x="5358" y="2187"/>
                    </a:lnTo>
                    <a:lnTo>
                      <a:pt x="5292" y="1924"/>
                    </a:lnTo>
                    <a:lnTo>
                      <a:pt x="5210" y="1677"/>
                    </a:lnTo>
                    <a:lnTo>
                      <a:pt x="5095" y="1447"/>
                    </a:lnTo>
                    <a:lnTo>
                      <a:pt x="4964" y="1217"/>
                    </a:lnTo>
                    <a:lnTo>
                      <a:pt x="4799" y="987"/>
                    </a:lnTo>
                    <a:lnTo>
                      <a:pt x="4618" y="790"/>
                    </a:lnTo>
                    <a:lnTo>
                      <a:pt x="4405" y="609"/>
                    </a:lnTo>
                    <a:lnTo>
                      <a:pt x="4191" y="444"/>
                    </a:lnTo>
                    <a:lnTo>
                      <a:pt x="3961" y="296"/>
                    </a:lnTo>
                    <a:lnTo>
                      <a:pt x="3714" y="198"/>
                    </a:lnTo>
                    <a:lnTo>
                      <a:pt x="3468" y="99"/>
                    </a:lnTo>
                    <a:lnTo>
                      <a:pt x="3221" y="50"/>
                    </a:lnTo>
                    <a:lnTo>
                      <a:pt x="295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4"/>
              <p:cNvSpPr/>
              <p:nvPr/>
            </p:nvSpPr>
            <p:spPr>
              <a:xfrm>
                <a:off x="1333125" y="2981575"/>
                <a:ext cx="129050" cy="128625"/>
              </a:xfrm>
              <a:custGeom>
                <a:rect b="b" l="l" r="r" t="t"/>
                <a:pathLst>
                  <a:path extrusionOk="0" h="5145" w="5162">
                    <a:moveTo>
                      <a:pt x="2335" y="1"/>
                    </a:moveTo>
                    <a:lnTo>
                      <a:pt x="2088" y="50"/>
                    </a:lnTo>
                    <a:lnTo>
                      <a:pt x="1842" y="99"/>
                    </a:lnTo>
                    <a:lnTo>
                      <a:pt x="1612" y="181"/>
                    </a:lnTo>
                    <a:lnTo>
                      <a:pt x="1382" y="296"/>
                    </a:lnTo>
                    <a:lnTo>
                      <a:pt x="1168" y="428"/>
                    </a:lnTo>
                    <a:lnTo>
                      <a:pt x="954" y="576"/>
                    </a:lnTo>
                    <a:lnTo>
                      <a:pt x="757" y="757"/>
                    </a:lnTo>
                    <a:lnTo>
                      <a:pt x="576" y="954"/>
                    </a:lnTo>
                    <a:lnTo>
                      <a:pt x="428" y="1151"/>
                    </a:lnTo>
                    <a:lnTo>
                      <a:pt x="297" y="1381"/>
                    </a:lnTo>
                    <a:lnTo>
                      <a:pt x="198" y="1611"/>
                    </a:lnTo>
                    <a:lnTo>
                      <a:pt x="116" y="1841"/>
                    </a:lnTo>
                    <a:lnTo>
                      <a:pt x="50" y="2088"/>
                    </a:lnTo>
                    <a:lnTo>
                      <a:pt x="17" y="2334"/>
                    </a:lnTo>
                    <a:lnTo>
                      <a:pt x="1" y="2581"/>
                    </a:lnTo>
                    <a:lnTo>
                      <a:pt x="17" y="2827"/>
                    </a:lnTo>
                    <a:lnTo>
                      <a:pt x="50" y="3074"/>
                    </a:lnTo>
                    <a:lnTo>
                      <a:pt x="116" y="3304"/>
                    </a:lnTo>
                    <a:lnTo>
                      <a:pt x="198" y="3551"/>
                    </a:lnTo>
                    <a:lnTo>
                      <a:pt x="297" y="3764"/>
                    </a:lnTo>
                    <a:lnTo>
                      <a:pt x="428" y="3994"/>
                    </a:lnTo>
                    <a:lnTo>
                      <a:pt x="593" y="4208"/>
                    </a:lnTo>
                    <a:lnTo>
                      <a:pt x="757" y="4389"/>
                    </a:lnTo>
                    <a:lnTo>
                      <a:pt x="954" y="4570"/>
                    </a:lnTo>
                    <a:lnTo>
                      <a:pt x="1168" y="4734"/>
                    </a:lnTo>
                    <a:lnTo>
                      <a:pt x="1382" y="4849"/>
                    </a:lnTo>
                    <a:lnTo>
                      <a:pt x="1612" y="4964"/>
                    </a:lnTo>
                    <a:lnTo>
                      <a:pt x="1858" y="5046"/>
                    </a:lnTo>
                    <a:lnTo>
                      <a:pt x="2088" y="5112"/>
                    </a:lnTo>
                    <a:lnTo>
                      <a:pt x="2335" y="5145"/>
                    </a:lnTo>
                    <a:lnTo>
                      <a:pt x="2828" y="5145"/>
                    </a:lnTo>
                    <a:lnTo>
                      <a:pt x="3074" y="5112"/>
                    </a:lnTo>
                    <a:lnTo>
                      <a:pt x="3321" y="5046"/>
                    </a:lnTo>
                    <a:lnTo>
                      <a:pt x="3551" y="4964"/>
                    </a:lnTo>
                    <a:lnTo>
                      <a:pt x="3781" y="4865"/>
                    </a:lnTo>
                    <a:lnTo>
                      <a:pt x="3995" y="4734"/>
                    </a:lnTo>
                    <a:lnTo>
                      <a:pt x="4209" y="4570"/>
                    </a:lnTo>
                    <a:lnTo>
                      <a:pt x="4406" y="4405"/>
                    </a:lnTo>
                    <a:lnTo>
                      <a:pt x="4587" y="4208"/>
                    </a:lnTo>
                    <a:lnTo>
                      <a:pt x="4734" y="3994"/>
                    </a:lnTo>
                    <a:lnTo>
                      <a:pt x="4866" y="3781"/>
                    </a:lnTo>
                    <a:lnTo>
                      <a:pt x="4981" y="3551"/>
                    </a:lnTo>
                    <a:lnTo>
                      <a:pt x="5063" y="3304"/>
                    </a:lnTo>
                    <a:lnTo>
                      <a:pt x="5112" y="3074"/>
                    </a:lnTo>
                    <a:lnTo>
                      <a:pt x="5145" y="2827"/>
                    </a:lnTo>
                    <a:lnTo>
                      <a:pt x="5162" y="2581"/>
                    </a:lnTo>
                    <a:lnTo>
                      <a:pt x="5145" y="2334"/>
                    </a:lnTo>
                    <a:lnTo>
                      <a:pt x="5112" y="2088"/>
                    </a:lnTo>
                    <a:lnTo>
                      <a:pt x="5063" y="1841"/>
                    </a:lnTo>
                    <a:lnTo>
                      <a:pt x="4981" y="1611"/>
                    </a:lnTo>
                    <a:lnTo>
                      <a:pt x="4866" y="1381"/>
                    </a:lnTo>
                    <a:lnTo>
                      <a:pt x="4734" y="1151"/>
                    </a:lnTo>
                    <a:lnTo>
                      <a:pt x="4587" y="954"/>
                    </a:lnTo>
                    <a:lnTo>
                      <a:pt x="4406" y="757"/>
                    </a:lnTo>
                    <a:lnTo>
                      <a:pt x="4209" y="576"/>
                    </a:lnTo>
                    <a:lnTo>
                      <a:pt x="4011" y="428"/>
                    </a:lnTo>
                    <a:lnTo>
                      <a:pt x="3781" y="296"/>
                    </a:lnTo>
                    <a:lnTo>
                      <a:pt x="3551" y="181"/>
                    </a:lnTo>
                    <a:lnTo>
                      <a:pt x="3321" y="99"/>
                    </a:lnTo>
                    <a:lnTo>
                      <a:pt x="3074" y="50"/>
                    </a:lnTo>
                    <a:lnTo>
                      <a:pt x="282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4"/>
              <p:cNvSpPr/>
              <p:nvPr/>
            </p:nvSpPr>
            <p:spPr>
              <a:xfrm>
                <a:off x="1419025" y="3067050"/>
                <a:ext cx="111775" cy="112200"/>
              </a:xfrm>
              <a:custGeom>
                <a:rect b="b" l="l" r="r" t="t"/>
                <a:pathLst>
                  <a:path extrusionOk="0" h="4488" w="4471">
                    <a:moveTo>
                      <a:pt x="2235" y="0"/>
                    </a:moveTo>
                    <a:lnTo>
                      <a:pt x="2022" y="17"/>
                    </a:lnTo>
                    <a:lnTo>
                      <a:pt x="1808" y="49"/>
                    </a:lnTo>
                    <a:lnTo>
                      <a:pt x="1594" y="99"/>
                    </a:lnTo>
                    <a:lnTo>
                      <a:pt x="1397" y="164"/>
                    </a:lnTo>
                    <a:lnTo>
                      <a:pt x="1200" y="263"/>
                    </a:lnTo>
                    <a:lnTo>
                      <a:pt x="1003" y="378"/>
                    </a:lnTo>
                    <a:lnTo>
                      <a:pt x="822" y="510"/>
                    </a:lnTo>
                    <a:lnTo>
                      <a:pt x="657" y="658"/>
                    </a:lnTo>
                    <a:lnTo>
                      <a:pt x="493" y="822"/>
                    </a:lnTo>
                    <a:lnTo>
                      <a:pt x="362" y="1003"/>
                    </a:lnTo>
                    <a:lnTo>
                      <a:pt x="247" y="1200"/>
                    </a:lnTo>
                    <a:lnTo>
                      <a:pt x="164" y="1397"/>
                    </a:lnTo>
                    <a:lnTo>
                      <a:pt x="82" y="1611"/>
                    </a:lnTo>
                    <a:lnTo>
                      <a:pt x="33" y="1808"/>
                    </a:lnTo>
                    <a:lnTo>
                      <a:pt x="0" y="2022"/>
                    </a:lnTo>
                    <a:lnTo>
                      <a:pt x="0" y="2235"/>
                    </a:lnTo>
                    <a:lnTo>
                      <a:pt x="0" y="2449"/>
                    </a:lnTo>
                    <a:lnTo>
                      <a:pt x="33" y="2663"/>
                    </a:lnTo>
                    <a:lnTo>
                      <a:pt x="82" y="2876"/>
                    </a:lnTo>
                    <a:lnTo>
                      <a:pt x="164" y="3090"/>
                    </a:lnTo>
                    <a:lnTo>
                      <a:pt x="247" y="3287"/>
                    </a:lnTo>
                    <a:lnTo>
                      <a:pt x="362" y="3468"/>
                    </a:lnTo>
                    <a:lnTo>
                      <a:pt x="493" y="3649"/>
                    </a:lnTo>
                    <a:lnTo>
                      <a:pt x="657" y="3830"/>
                    </a:lnTo>
                    <a:lnTo>
                      <a:pt x="822" y="3978"/>
                    </a:lnTo>
                    <a:lnTo>
                      <a:pt x="1003" y="4109"/>
                    </a:lnTo>
                    <a:lnTo>
                      <a:pt x="1200" y="4224"/>
                    </a:lnTo>
                    <a:lnTo>
                      <a:pt x="1397" y="4323"/>
                    </a:lnTo>
                    <a:lnTo>
                      <a:pt x="1594" y="4388"/>
                    </a:lnTo>
                    <a:lnTo>
                      <a:pt x="1808" y="4438"/>
                    </a:lnTo>
                    <a:lnTo>
                      <a:pt x="2022" y="4471"/>
                    </a:lnTo>
                    <a:lnTo>
                      <a:pt x="2235" y="4487"/>
                    </a:lnTo>
                    <a:lnTo>
                      <a:pt x="2449" y="4471"/>
                    </a:lnTo>
                    <a:lnTo>
                      <a:pt x="2663" y="4438"/>
                    </a:lnTo>
                    <a:lnTo>
                      <a:pt x="2876" y="4388"/>
                    </a:lnTo>
                    <a:lnTo>
                      <a:pt x="3073" y="4323"/>
                    </a:lnTo>
                    <a:lnTo>
                      <a:pt x="3271" y="4224"/>
                    </a:lnTo>
                    <a:lnTo>
                      <a:pt x="3468" y="4109"/>
                    </a:lnTo>
                    <a:lnTo>
                      <a:pt x="3649" y="3978"/>
                    </a:lnTo>
                    <a:lnTo>
                      <a:pt x="3813" y="3830"/>
                    </a:lnTo>
                    <a:lnTo>
                      <a:pt x="3977" y="3649"/>
                    </a:lnTo>
                    <a:lnTo>
                      <a:pt x="4109" y="3468"/>
                    </a:lnTo>
                    <a:lnTo>
                      <a:pt x="4224" y="3287"/>
                    </a:lnTo>
                    <a:lnTo>
                      <a:pt x="4306" y="3090"/>
                    </a:lnTo>
                    <a:lnTo>
                      <a:pt x="4388" y="2876"/>
                    </a:lnTo>
                    <a:lnTo>
                      <a:pt x="4438" y="2663"/>
                    </a:lnTo>
                    <a:lnTo>
                      <a:pt x="4454" y="2449"/>
                    </a:lnTo>
                    <a:lnTo>
                      <a:pt x="4471" y="2235"/>
                    </a:lnTo>
                    <a:lnTo>
                      <a:pt x="4454" y="2022"/>
                    </a:lnTo>
                    <a:lnTo>
                      <a:pt x="4438" y="1808"/>
                    </a:lnTo>
                    <a:lnTo>
                      <a:pt x="4372" y="1611"/>
                    </a:lnTo>
                    <a:lnTo>
                      <a:pt x="4306" y="1397"/>
                    </a:lnTo>
                    <a:lnTo>
                      <a:pt x="4224" y="1200"/>
                    </a:lnTo>
                    <a:lnTo>
                      <a:pt x="4109" y="1003"/>
                    </a:lnTo>
                    <a:lnTo>
                      <a:pt x="3977" y="822"/>
                    </a:lnTo>
                    <a:lnTo>
                      <a:pt x="3813" y="658"/>
                    </a:lnTo>
                    <a:lnTo>
                      <a:pt x="3649" y="510"/>
                    </a:lnTo>
                    <a:lnTo>
                      <a:pt x="3468" y="378"/>
                    </a:lnTo>
                    <a:lnTo>
                      <a:pt x="3271" y="263"/>
                    </a:lnTo>
                    <a:lnTo>
                      <a:pt x="3073" y="164"/>
                    </a:lnTo>
                    <a:lnTo>
                      <a:pt x="2876" y="99"/>
                    </a:lnTo>
                    <a:lnTo>
                      <a:pt x="2663" y="49"/>
                    </a:lnTo>
                    <a:lnTo>
                      <a:pt x="2449" y="17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4"/>
              <p:cNvSpPr/>
              <p:nvPr/>
            </p:nvSpPr>
            <p:spPr>
              <a:xfrm>
                <a:off x="1504900" y="3152925"/>
                <a:ext cx="94100" cy="94525"/>
              </a:xfrm>
              <a:custGeom>
                <a:rect b="b" l="l" r="r" t="t"/>
                <a:pathLst>
                  <a:path extrusionOk="0" h="3781" w="3764">
                    <a:moveTo>
                      <a:pt x="1890" y="0"/>
                    </a:moveTo>
                    <a:lnTo>
                      <a:pt x="1709" y="17"/>
                    </a:lnTo>
                    <a:lnTo>
                      <a:pt x="1529" y="33"/>
                    </a:lnTo>
                    <a:lnTo>
                      <a:pt x="1348" y="82"/>
                    </a:lnTo>
                    <a:lnTo>
                      <a:pt x="1167" y="148"/>
                    </a:lnTo>
                    <a:lnTo>
                      <a:pt x="1003" y="214"/>
                    </a:lnTo>
                    <a:lnTo>
                      <a:pt x="838" y="312"/>
                    </a:lnTo>
                    <a:lnTo>
                      <a:pt x="690" y="427"/>
                    </a:lnTo>
                    <a:lnTo>
                      <a:pt x="542" y="559"/>
                    </a:lnTo>
                    <a:lnTo>
                      <a:pt x="411" y="707"/>
                    </a:lnTo>
                    <a:lnTo>
                      <a:pt x="312" y="855"/>
                    </a:lnTo>
                    <a:lnTo>
                      <a:pt x="214" y="1019"/>
                    </a:lnTo>
                    <a:lnTo>
                      <a:pt x="132" y="1183"/>
                    </a:lnTo>
                    <a:lnTo>
                      <a:pt x="66" y="1348"/>
                    </a:lnTo>
                    <a:lnTo>
                      <a:pt x="33" y="1529"/>
                    </a:lnTo>
                    <a:lnTo>
                      <a:pt x="0" y="1709"/>
                    </a:lnTo>
                    <a:lnTo>
                      <a:pt x="0" y="1890"/>
                    </a:lnTo>
                    <a:lnTo>
                      <a:pt x="0" y="2071"/>
                    </a:lnTo>
                    <a:lnTo>
                      <a:pt x="33" y="2252"/>
                    </a:lnTo>
                    <a:lnTo>
                      <a:pt x="82" y="2433"/>
                    </a:lnTo>
                    <a:lnTo>
                      <a:pt x="132" y="2597"/>
                    </a:lnTo>
                    <a:lnTo>
                      <a:pt x="214" y="2761"/>
                    </a:lnTo>
                    <a:lnTo>
                      <a:pt x="312" y="2926"/>
                    </a:lnTo>
                    <a:lnTo>
                      <a:pt x="427" y="3090"/>
                    </a:lnTo>
                    <a:lnTo>
                      <a:pt x="542" y="3221"/>
                    </a:lnTo>
                    <a:lnTo>
                      <a:pt x="690" y="3353"/>
                    </a:lnTo>
                    <a:lnTo>
                      <a:pt x="855" y="3468"/>
                    </a:lnTo>
                    <a:lnTo>
                      <a:pt x="1003" y="3567"/>
                    </a:lnTo>
                    <a:lnTo>
                      <a:pt x="1167" y="3632"/>
                    </a:lnTo>
                    <a:lnTo>
                      <a:pt x="1348" y="3698"/>
                    </a:lnTo>
                    <a:lnTo>
                      <a:pt x="1529" y="3747"/>
                    </a:lnTo>
                    <a:lnTo>
                      <a:pt x="1709" y="3764"/>
                    </a:lnTo>
                    <a:lnTo>
                      <a:pt x="1890" y="3780"/>
                    </a:lnTo>
                    <a:lnTo>
                      <a:pt x="2071" y="3764"/>
                    </a:lnTo>
                    <a:lnTo>
                      <a:pt x="2252" y="3747"/>
                    </a:lnTo>
                    <a:lnTo>
                      <a:pt x="2416" y="3698"/>
                    </a:lnTo>
                    <a:lnTo>
                      <a:pt x="2597" y="3649"/>
                    </a:lnTo>
                    <a:lnTo>
                      <a:pt x="2761" y="3567"/>
                    </a:lnTo>
                    <a:lnTo>
                      <a:pt x="2926" y="3468"/>
                    </a:lnTo>
                    <a:lnTo>
                      <a:pt x="3074" y="3353"/>
                    </a:lnTo>
                    <a:lnTo>
                      <a:pt x="3221" y="3221"/>
                    </a:lnTo>
                    <a:lnTo>
                      <a:pt x="3353" y="3090"/>
                    </a:lnTo>
                    <a:lnTo>
                      <a:pt x="3468" y="2926"/>
                    </a:lnTo>
                    <a:lnTo>
                      <a:pt x="3550" y="2778"/>
                    </a:lnTo>
                    <a:lnTo>
                      <a:pt x="3632" y="2597"/>
                    </a:lnTo>
                    <a:lnTo>
                      <a:pt x="3698" y="2433"/>
                    </a:lnTo>
                    <a:lnTo>
                      <a:pt x="3731" y="2252"/>
                    </a:lnTo>
                    <a:lnTo>
                      <a:pt x="3764" y="2071"/>
                    </a:lnTo>
                    <a:lnTo>
                      <a:pt x="3764" y="1890"/>
                    </a:lnTo>
                    <a:lnTo>
                      <a:pt x="3764" y="1709"/>
                    </a:lnTo>
                    <a:lnTo>
                      <a:pt x="3731" y="1529"/>
                    </a:lnTo>
                    <a:lnTo>
                      <a:pt x="3698" y="1348"/>
                    </a:lnTo>
                    <a:lnTo>
                      <a:pt x="3632" y="1183"/>
                    </a:lnTo>
                    <a:lnTo>
                      <a:pt x="3550" y="1019"/>
                    </a:lnTo>
                    <a:lnTo>
                      <a:pt x="3468" y="855"/>
                    </a:lnTo>
                    <a:lnTo>
                      <a:pt x="3353" y="707"/>
                    </a:lnTo>
                    <a:lnTo>
                      <a:pt x="3221" y="559"/>
                    </a:lnTo>
                    <a:lnTo>
                      <a:pt x="3074" y="427"/>
                    </a:lnTo>
                    <a:lnTo>
                      <a:pt x="2926" y="312"/>
                    </a:lnTo>
                    <a:lnTo>
                      <a:pt x="2761" y="214"/>
                    </a:lnTo>
                    <a:lnTo>
                      <a:pt x="2597" y="148"/>
                    </a:lnTo>
                    <a:lnTo>
                      <a:pt x="2416" y="82"/>
                    </a:lnTo>
                    <a:lnTo>
                      <a:pt x="2235" y="33"/>
                    </a:lnTo>
                    <a:lnTo>
                      <a:pt x="2071" y="17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4"/>
              <p:cNvSpPr/>
              <p:nvPr/>
            </p:nvSpPr>
            <p:spPr>
              <a:xfrm>
                <a:off x="1590775" y="3238800"/>
                <a:ext cx="76850" cy="76850"/>
              </a:xfrm>
              <a:custGeom>
                <a:rect b="b" l="l" r="r" t="t"/>
                <a:pathLst>
                  <a:path extrusionOk="0" h="3074" w="3074">
                    <a:moveTo>
                      <a:pt x="1529" y="0"/>
                    </a:moveTo>
                    <a:lnTo>
                      <a:pt x="1381" y="17"/>
                    </a:lnTo>
                    <a:lnTo>
                      <a:pt x="1249" y="33"/>
                    </a:lnTo>
                    <a:lnTo>
                      <a:pt x="1101" y="66"/>
                    </a:lnTo>
                    <a:lnTo>
                      <a:pt x="953" y="115"/>
                    </a:lnTo>
                    <a:lnTo>
                      <a:pt x="822" y="181"/>
                    </a:lnTo>
                    <a:lnTo>
                      <a:pt x="690" y="263"/>
                    </a:lnTo>
                    <a:lnTo>
                      <a:pt x="559" y="345"/>
                    </a:lnTo>
                    <a:lnTo>
                      <a:pt x="444" y="460"/>
                    </a:lnTo>
                    <a:lnTo>
                      <a:pt x="345" y="575"/>
                    </a:lnTo>
                    <a:lnTo>
                      <a:pt x="247" y="690"/>
                    </a:lnTo>
                    <a:lnTo>
                      <a:pt x="181" y="822"/>
                    </a:lnTo>
                    <a:lnTo>
                      <a:pt x="115" y="970"/>
                    </a:lnTo>
                    <a:lnTo>
                      <a:pt x="66" y="1101"/>
                    </a:lnTo>
                    <a:lnTo>
                      <a:pt x="33" y="1249"/>
                    </a:lnTo>
                    <a:lnTo>
                      <a:pt x="0" y="1397"/>
                    </a:lnTo>
                    <a:lnTo>
                      <a:pt x="0" y="1545"/>
                    </a:lnTo>
                    <a:lnTo>
                      <a:pt x="0" y="1693"/>
                    </a:lnTo>
                    <a:lnTo>
                      <a:pt x="33" y="1841"/>
                    </a:lnTo>
                    <a:lnTo>
                      <a:pt x="66" y="1972"/>
                    </a:lnTo>
                    <a:lnTo>
                      <a:pt x="115" y="2120"/>
                    </a:lnTo>
                    <a:lnTo>
                      <a:pt x="181" y="2252"/>
                    </a:lnTo>
                    <a:lnTo>
                      <a:pt x="247" y="2383"/>
                    </a:lnTo>
                    <a:lnTo>
                      <a:pt x="345" y="2515"/>
                    </a:lnTo>
                    <a:lnTo>
                      <a:pt x="444" y="2630"/>
                    </a:lnTo>
                    <a:lnTo>
                      <a:pt x="559" y="2728"/>
                    </a:lnTo>
                    <a:lnTo>
                      <a:pt x="690" y="2827"/>
                    </a:lnTo>
                    <a:lnTo>
                      <a:pt x="822" y="2909"/>
                    </a:lnTo>
                    <a:lnTo>
                      <a:pt x="953" y="2959"/>
                    </a:lnTo>
                    <a:lnTo>
                      <a:pt x="1101" y="3008"/>
                    </a:lnTo>
                    <a:lnTo>
                      <a:pt x="1249" y="3057"/>
                    </a:lnTo>
                    <a:lnTo>
                      <a:pt x="1381" y="3074"/>
                    </a:lnTo>
                    <a:lnTo>
                      <a:pt x="1677" y="3074"/>
                    </a:lnTo>
                    <a:lnTo>
                      <a:pt x="1824" y="3057"/>
                    </a:lnTo>
                    <a:lnTo>
                      <a:pt x="1972" y="3008"/>
                    </a:lnTo>
                    <a:lnTo>
                      <a:pt x="2120" y="2959"/>
                    </a:lnTo>
                    <a:lnTo>
                      <a:pt x="2252" y="2909"/>
                    </a:lnTo>
                    <a:lnTo>
                      <a:pt x="2383" y="2827"/>
                    </a:lnTo>
                    <a:lnTo>
                      <a:pt x="2498" y="2728"/>
                    </a:lnTo>
                    <a:lnTo>
                      <a:pt x="2613" y="2630"/>
                    </a:lnTo>
                    <a:lnTo>
                      <a:pt x="2728" y="2515"/>
                    </a:lnTo>
                    <a:lnTo>
                      <a:pt x="2811" y="2383"/>
                    </a:lnTo>
                    <a:lnTo>
                      <a:pt x="2893" y="2252"/>
                    </a:lnTo>
                    <a:lnTo>
                      <a:pt x="2959" y="2120"/>
                    </a:lnTo>
                    <a:lnTo>
                      <a:pt x="3008" y="1972"/>
                    </a:lnTo>
                    <a:lnTo>
                      <a:pt x="3041" y="1841"/>
                    </a:lnTo>
                    <a:lnTo>
                      <a:pt x="3057" y="1693"/>
                    </a:lnTo>
                    <a:lnTo>
                      <a:pt x="3074" y="1545"/>
                    </a:lnTo>
                    <a:lnTo>
                      <a:pt x="3057" y="1397"/>
                    </a:lnTo>
                    <a:lnTo>
                      <a:pt x="3041" y="1249"/>
                    </a:lnTo>
                    <a:lnTo>
                      <a:pt x="3008" y="1101"/>
                    </a:lnTo>
                    <a:lnTo>
                      <a:pt x="2959" y="970"/>
                    </a:lnTo>
                    <a:lnTo>
                      <a:pt x="2893" y="822"/>
                    </a:lnTo>
                    <a:lnTo>
                      <a:pt x="2811" y="690"/>
                    </a:lnTo>
                    <a:lnTo>
                      <a:pt x="2728" y="575"/>
                    </a:lnTo>
                    <a:lnTo>
                      <a:pt x="2613" y="460"/>
                    </a:lnTo>
                    <a:lnTo>
                      <a:pt x="2498" y="345"/>
                    </a:lnTo>
                    <a:lnTo>
                      <a:pt x="2383" y="263"/>
                    </a:lnTo>
                    <a:lnTo>
                      <a:pt x="2252" y="181"/>
                    </a:lnTo>
                    <a:lnTo>
                      <a:pt x="2120" y="115"/>
                    </a:lnTo>
                    <a:lnTo>
                      <a:pt x="1972" y="66"/>
                    </a:lnTo>
                    <a:lnTo>
                      <a:pt x="1824" y="33"/>
                    </a:lnTo>
                    <a:lnTo>
                      <a:pt x="1677" y="17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4"/>
              <p:cNvSpPr/>
              <p:nvPr/>
            </p:nvSpPr>
            <p:spPr>
              <a:xfrm>
                <a:off x="1677050" y="3325075"/>
                <a:ext cx="58775" cy="58775"/>
              </a:xfrm>
              <a:custGeom>
                <a:rect b="b" l="l" r="r" t="t"/>
                <a:pathLst>
                  <a:path extrusionOk="0" h="2351" w="2351">
                    <a:moveTo>
                      <a:pt x="1052" y="1"/>
                    </a:moveTo>
                    <a:lnTo>
                      <a:pt x="937" y="17"/>
                    </a:lnTo>
                    <a:lnTo>
                      <a:pt x="839" y="50"/>
                    </a:lnTo>
                    <a:lnTo>
                      <a:pt x="724" y="83"/>
                    </a:lnTo>
                    <a:lnTo>
                      <a:pt x="625" y="132"/>
                    </a:lnTo>
                    <a:lnTo>
                      <a:pt x="527" y="198"/>
                    </a:lnTo>
                    <a:lnTo>
                      <a:pt x="428" y="264"/>
                    </a:lnTo>
                    <a:lnTo>
                      <a:pt x="346" y="346"/>
                    </a:lnTo>
                    <a:lnTo>
                      <a:pt x="264" y="428"/>
                    </a:lnTo>
                    <a:lnTo>
                      <a:pt x="181" y="527"/>
                    </a:lnTo>
                    <a:lnTo>
                      <a:pt x="132" y="625"/>
                    </a:lnTo>
                    <a:lnTo>
                      <a:pt x="83" y="740"/>
                    </a:lnTo>
                    <a:lnTo>
                      <a:pt x="50" y="839"/>
                    </a:lnTo>
                    <a:lnTo>
                      <a:pt x="17" y="954"/>
                    </a:lnTo>
                    <a:lnTo>
                      <a:pt x="1" y="1069"/>
                    </a:lnTo>
                    <a:lnTo>
                      <a:pt x="1" y="1168"/>
                    </a:lnTo>
                    <a:lnTo>
                      <a:pt x="1" y="1283"/>
                    </a:lnTo>
                    <a:lnTo>
                      <a:pt x="17" y="1398"/>
                    </a:lnTo>
                    <a:lnTo>
                      <a:pt x="50" y="1513"/>
                    </a:lnTo>
                    <a:lnTo>
                      <a:pt x="83" y="1611"/>
                    </a:lnTo>
                    <a:lnTo>
                      <a:pt x="132" y="1726"/>
                    </a:lnTo>
                    <a:lnTo>
                      <a:pt x="181" y="1825"/>
                    </a:lnTo>
                    <a:lnTo>
                      <a:pt x="264" y="1924"/>
                    </a:lnTo>
                    <a:lnTo>
                      <a:pt x="346" y="2006"/>
                    </a:lnTo>
                    <a:lnTo>
                      <a:pt x="428" y="2088"/>
                    </a:lnTo>
                    <a:lnTo>
                      <a:pt x="527" y="2154"/>
                    </a:lnTo>
                    <a:lnTo>
                      <a:pt x="625" y="2219"/>
                    </a:lnTo>
                    <a:lnTo>
                      <a:pt x="724" y="2269"/>
                    </a:lnTo>
                    <a:lnTo>
                      <a:pt x="839" y="2302"/>
                    </a:lnTo>
                    <a:lnTo>
                      <a:pt x="937" y="2334"/>
                    </a:lnTo>
                    <a:lnTo>
                      <a:pt x="1052" y="2351"/>
                    </a:lnTo>
                    <a:lnTo>
                      <a:pt x="1283" y="2351"/>
                    </a:lnTo>
                    <a:lnTo>
                      <a:pt x="1398" y="2334"/>
                    </a:lnTo>
                    <a:lnTo>
                      <a:pt x="1496" y="2302"/>
                    </a:lnTo>
                    <a:lnTo>
                      <a:pt x="1611" y="2269"/>
                    </a:lnTo>
                    <a:lnTo>
                      <a:pt x="1710" y="2219"/>
                    </a:lnTo>
                    <a:lnTo>
                      <a:pt x="1809" y="2154"/>
                    </a:lnTo>
                    <a:lnTo>
                      <a:pt x="1907" y="2088"/>
                    </a:lnTo>
                    <a:lnTo>
                      <a:pt x="2006" y="2006"/>
                    </a:lnTo>
                    <a:lnTo>
                      <a:pt x="2071" y="1924"/>
                    </a:lnTo>
                    <a:lnTo>
                      <a:pt x="2154" y="1825"/>
                    </a:lnTo>
                    <a:lnTo>
                      <a:pt x="2203" y="1726"/>
                    </a:lnTo>
                    <a:lnTo>
                      <a:pt x="2252" y="1611"/>
                    </a:lnTo>
                    <a:lnTo>
                      <a:pt x="2302" y="1513"/>
                    </a:lnTo>
                    <a:lnTo>
                      <a:pt x="2318" y="1398"/>
                    </a:lnTo>
                    <a:lnTo>
                      <a:pt x="2334" y="1283"/>
                    </a:lnTo>
                    <a:lnTo>
                      <a:pt x="2351" y="1184"/>
                    </a:lnTo>
                    <a:lnTo>
                      <a:pt x="2334" y="1069"/>
                    </a:lnTo>
                    <a:lnTo>
                      <a:pt x="2318" y="954"/>
                    </a:lnTo>
                    <a:lnTo>
                      <a:pt x="2302" y="839"/>
                    </a:lnTo>
                    <a:lnTo>
                      <a:pt x="2252" y="740"/>
                    </a:lnTo>
                    <a:lnTo>
                      <a:pt x="2203" y="625"/>
                    </a:lnTo>
                    <a:lnTo>
                      <a:pt x="2154" y="527"/>
                    </a:lnTo>
                    <a:lnTo>
                      <a:pt x="2071" y="428"/>
                    </a:lnTo>
                    <a:lnTo>
                      <a:pt x="2006" y="346"/>
                    </a:lnTo>
                    <a:lnTo>
                      <a:pt x="1907" y="264"/>
                    </a:lnTo>
                    <a:lnTo>
                      <a:pt x="1809" y="198"/>
                    </a:lnTo>
                    <a:lnTo>
                      <a:pt x="1710" y="132"/>
                    </a:lnTo>
                    <a:lnTo>
                      <a:pt x="1611" y="83"/>
                    </a:lnTo>
                    <a:lnTo>
                      <a:pt x="1496" y="50"/>
                    </a:lnTo>
                    <a:lnTo>
                      <a:pt x="1398" y="17"/>
                    </a:lnTo>
                    <a:lnTo>
                      <a:pt x="12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4"/>
              <p:cNvSpPr/>
              <p:nvPr/>
            </p:nvSpPr>
            <p:spPr>
              <a:xfrm>
                <a:off x="1763350" y="3411375"/>
                <a:ext cx="40275" cy="40700"/>
              </a:xfrm>
              <a:custGeom>
                <a:rect b="b" l="l" r="r" t="t"/>
                <a:pathLst>
                  <a:path extrusionOk="0" h="1628" w="1611">
                    <a:moveTo>
                      <a:pt x="805" y="0"/>
                    </a:moveTo>
                    <a:lnTo>
                      <a:pt x="641" y="17"/>
                    </a:lnTo>
                    <a:lnTo>
                      <a:pt x="493" y="66"/>
                    </a:lnTo>
                    <a:lnTo>
                      <a:pt x="362" y="132"/>
                    </a:lnTo>
                    <a:lnTo>
                      <a:pt x="230" y="247"/>
                    </a:lnTo>
                    <a:lnTo>
                      <a:pt x="132" y="362"/>
                    </a:lnTo>
                    <a:lnTo>
                      <a:pt x="49" y="510"/>
                    </a:lnTo>
                    <a:lnTo>
                      <a:pt x="0" y="657"/>
                    </a:lnTo>
                    <a:lnTo>
                      <a:pt x="0" y="805"/>
                    </a:lnTo>
                    <a:lnTo>
                      <a:pt x="0" y="970"/>
                    </a:lnTo>
                    <a:lnTo>
                      <a:pt x="49" y="1118"/>
                    </a:lnTo>
                    <a:lnTo>
                      <a:pt x="132" y="1249"/>
                    </a:lnTo>
                    <a:lnTo>
                      <a:pt x="230" y="1381"/>
                    </a:lnTo>
                    <a:lnTo>
                      <a:pt x="362" y="1479"/>
                    </a:lnTo>
                    <a:lnTo>
                      <a:pt x="493" y="1561"/>
                    </a:lnTo>
                    <a:lnTo>
                      <a:pt x="641" y="1611"/>
                    </a:lnTo>
                    <a:lnTo>
                      <a:pt x="805" y="1627"/>
                    </a:lnTo>
                    <a:lnTo>
                      <a:pt x="953" y="1611"/>
                    </a:lnTo>
                    <a:lnTo>
                      <a:pt x="1101" y="1561"/>
                    </a:lnTo>
                    <a:lnTo>
                      <a:pt x="1249" y="1479"/>
                    </a:lnTo>
                    <a:lnTo>
                      <a:pt x="1381" y="1381"/>
                    </a:lnTo>
                    <a:lnTo>
                      <a:pt x="1479" y="1249"/>
                    </a:lnTo>
                    <a:lnTo>
                      <a:pt x="1545" y="1118"/>
                    </a:lnTo>
                    <a:lnTo>
                      <a:pt x="1594" y="970"/>
                    </a:lnTo>
                    <a:lnTo>
                      <a:pt x="1611" y="805"/>
                    </a:lnTo>
                    <a:lnTo>
                      <a:pt x="1594" y="657"/>
                    </a:lnTo>
                    <a:lnTo>
                      <a:pt x="1545" y="510"/>
                    </a:lnTo>
                    <a:lnTo>
                      <a:pt x="1479" y="362"/>
                    </a:lnTo>
                    <a:lnTo>
                      <a:pt x="1381" y="230"/>
                    </a:lnTo>
                    <a:lnTo>
                      <a:pt x="1249" y="132"/>
                    </a:lnTo>
                    <a:lnTo>
                      <a:pt x="1101" y="66"/>
                    </a:lnTo>
                    <a:lnTo>
                      <a:pt x="953" y="17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4"/>
              <p:cNvSpPr/>
              <p:nvPr/>
            </p:nvSpPr>
            <p:spPr>
              <a:xfrm>
                <a:off x="1849625" y="3497650"/>
                <a:ext cx="21800" cy="21800"/>
              </a:xfrm>
              <a:custGeom>
                <a:rect b="b" l="l" r="r" t="t"/>
                <a:pathLst>
                  <a:path extrusionOk="0" h="872" w="872">
                    <a:moveTo>
                      <a:pt x="444" y="1"/>
                    </a:moveTo>
                    <a:lnTo>
                      <a:pt x="346" y="17"/>
                    </a:lnTo>
                    <a:lnTo>
                      <a:pt x="280" y="33"/>
                    </a:lnTo>
                    <a:lnTo>
                      <a:pt x="198" y="83"/>
                    </a:lnTo>
                    <a:lnTo>
                      <a:pt x="132" y="132"/>
                    </a:lnTo>
                    <a:lnTo>
                      <a:pt x="66" y="198"/>
                    </a:lnTo>
                    <a:lnTo>
                      <a:pt x="33" y="280"/>
                    </a:lnTo>
                    <a:lnTo>
                      <a:pt x="17" y="362"/>
                    </a:lnTo>
                    <a:lnTo>
                      <a:pt x="1" y="444"/>
                    </a:lnTo>
                    <a:lnTo>
                      <a:pt x="17" y="526"/>
                    </a:lnTo>
                    <a:lnTo>
                      <a:pt x="33" y="609"/>
                    </a:lnTo>
                    <a:lnTo>
                      <a:pt x="66" y="691"/>
                    </a:lnTo>
                    <a:lnTo>
                      <a:pt x="132" y="757"/>
                    </a:lnTo>
                    <a:lnTo>
                      <a:pt x="198" y="806"/>
                    </a:lnTo>
                    <a:lnTo>
                      <a:pt x="280" y="855"/>
                    </a:lnTo>
                    <a:lnTo>
                      <a:pt x="346" y="872"/>
                    </a:lnTo>
                    <a:lnTo>
                      <a:pt x="527" y="872"/>
                    </a:lnTo>
                    <a:lnTo>
                      <a:pt x="609" y="855"/>
                    </a:lnTo>
                    <a:lnTo>
                      <a:pt x="674" y="806"/>
                    </a:lnTo>
                    <a:lnTo>
                      <a:pt x="740" y="757"/>
                    </a:lnTo>
                    <a:lnTo>
                      <a:pt x="806" y="691"/>
                    </a:lnTo>
                    <a:lnTo>
                      <a:pt x="839" y="609"/>
                    </a:lnTo>
                    <a:lnTo>
                      <a:pt x="872" y="526"/>
                    </a:lnTo>
                    <a:lnTo>
                      <a:pt x="872" y="444"/>
                    </a:lnTo>
                    <a:lnTo>
                      <a:pt x="872" y="362"/>
                    </a:lnTo>
                    <a:lnTo>
                      <a:pt x="839" y="280"/>
                    </a:lnTo>
                    <a:lnTo>
                      <a:pt x="806" y="198"/>
                    </a:lnTo>
                    <a:lnTo>
                      <a:pt x="740" y="132"/>
                    </a:lnTo>
                    <a:lnTo>
                      <a:pt x="674" y="83"/>
                    </a:lnTo>
                    <a:lnTo>
                      <a:pt x="609" y="33"/>
                    </a:lnTo>
                    <a:lnTo>
                      <a:pt x="527" y="17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4"/>
              <p:cNvSpPr/>
              <p:nvPr/>
            </p:nvSpPr>
            <p:spPr>
              <a:xfrm>
                <a:off x="1936325" y="3584350"/>
                <a:ext cx="2900" cy="2900"/>
              </a:xfrm>
              <a:custGeom>
                <a:rect b="b" l="l" r="r" t="t"/>
                <a:pathLst>
                  <a:path extrusionOk="0" h="116" w="116">
                    <a:moveTo>
                      <a:pt x="33" y="0"/>
                    </a:moveTo>
                    <a:lnTo>
                      <a:pt x="17" y="17"/>
                    </a:lnTo>
                    <a:lnTo>
                      <a:pt x="0" y="66"/>
                    </a:lnTo>
                    <a:lnTo>
                      <a:pt x="17" y="99"/>
                    </a:lnTo>
                    <a:lnTo>
                      <a:pt x="50" y="115"/>
                    </a:lnTo>
                    <a:lnTo>
                      <a:pt x="99" y="99"/>
                    </a:lnTo>
                    <a:lnTo>
                      <a:pt x="116" y="66"/>
                    </a:lnTo>
                    <a:lnTo>
                      <a:pt x="99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4"/>
              <p:cNvSpPr/>
              <p:nvPr/>
            </p:nvSpPr>
            <p:spPr>
              <a:xfrm>
                <a:off x="389725" y="2191850"/>
                <a:ext cx="10725" cy="11125"/>
              </a:xfrm>
              <a:custGeom>
                <a:rect b="b" l="l" r="r" t="t"/>
                <a:pathLst>
                  <a:path extrusionOk="0" h="445" w="429">
                    <a:moveTo>
                      <a:pt x="214" y="0"/>
                    </a:moveTo>
                    <a:lnTo>
                      <a:pt x="132" y="17"/>
                    </a:lnTo>
                    <a:lnTo>
                      <a:pt x="50" y="66"/>
                    </a:lnTo>
                    <a:lnTo>
                      <a:pt x="17" y="148"/>
                    </a:lnTo>
                    <a:lnTo>
                      <a:pt x="1" y="231"/>
                    </a:lnTo>
                    <a:lnTo>
                      <a:pt x="17" y="313"/>
                    </a:lnTo>
                    <a:lnTo>
                      <a:pt x="50" y="378"/>
                    </a:lnTo>
                    <a:lnTo>
                      <a:pt x="132" y="428"/>
                    </a:lnTo>
                    <a:lnTo>
                      <a:pt x="214" y="444"/>
                    </a:lnTo>
                    <a:lnTo>
                      <a:pt x="297" y="428"/>
                    </a:lnTo>
                    <a:lnTo>
                      <a:pt x="362" y="378"/>
                    </a:lnTo>
                    <a:lnTo>
                      <a:pt x="412" y="313"/>
                    </a:lnTo>
                    <a:lnTo>
                      <a:pt x="428" y="231"/>
                    </a:lnTo>
                    <a:lnTo>
                      <a:pt x="412" y="148"/>
                    </a:lnTo>
                    <a:lnTo>
                      <a:pt x="362" y="66"/>
                    </a:lnTo>
                    <a:lnTo>
                      <a:pt x="297" y="17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4"/>
              <p:cNvSpPr/>
              <p:nvPr/>
            </p:nvSpPr>
            <p:spPr>
              <a:xfrm>
                <a:off x="457525" y="2260050"/>
                <a:ext cx="29200" cy="29200"/>
              </a:xfrm>
              <a:custGeom>
                <a:rect b="b" l="l" r="r" t="t"/>
                <a:pathLst>
                  <a:path extrusionOk="0" h="1168" w="1168">
                    <a:moveTo>
                      <a:pt x="592" y="1"/>
                    </a:moveTo>
                    <a:lnTo>
                      <a:pt x="477" y="17"/>
                    </a:lnTo>
                    <a:lnTo>
                      <a:pt x="362" y="50"/>
                    </a:lnTo>
                    <a:lnTo>
                      <a:pt x="264" y="99"/>
                    </a:lnTo>
                    <a:lnTo>
                      <a:pt x="165" y="165"/>
                    </a:lnTo>
                    <a:lnTo>
                      <a:pt x="99" y="264"/>
                    </a:lnTo>
                    <a:lnTo>
                      <a:pt x="50" y="362"/>
                    </a:lnTo>
                    <a:lnTo>
                      <a:pt x="17" y="477"/>
                    </a:lnTo>
                    <a:lnTo>
                      <a:pt x="1" y="576"/>
                    </a:lnTo>
                    <a:lnTo>
                      <a:pt x="17" y="691"/>
                    </a:lnTo>
                    <a:lnTo>
                      <a:pt x="50" y="806"/>
                    </a:lnTo>
                    <a:lnTo>
                      <a:pt x="99" y="905"/>
                    </a:lnTo>
                    <a:lnTo>
                      <a:pt x="181" y="987"/>
                    </a:lnTo>
                    <a:lnTo>
                      <a:pt x="264" y="1069"/>
                    </a:lnTo>
                    <a:lnTo>
                      <a:pt x="362" y="1118"/>
                    </a:lnTo>
                    <a:lnTo>
                      <a:pt x="477" y="1151"/>
                    </a:lnTo>
                    <a:lnTo>
                      <a:pt x="592" y="1168"/>
                    </a:lnTo>
                    <a:lnTo>
                      <a:pt x="691" y="1151"/>
                    </a:lnTo>
                    <a:lnTo>
                      <a:pt x="806" y="1118"/>
                    </a:lnTo>
                    <a:lnTo>
                      <a:pt x="905" y="1069"/>
                    </a:lnTo>
                    <a:lnTo>
                      <a:pt x="987" y="987"/>
                    </a:lnTo>
                    <a:lnTo>
                      <a:pt x="1069" y="905"/>
                    </a:lnTo>
                    <a:lnTo>
                      <a:pt x="1118" y="806"/>
                    </a:lnTo>
                    <a:lnTo>
                      <a:pt x="1151" y="691"/>
                    </a:lnTo>
                    <a:lnTo>
                      <a:pt x="1168" y="576"/>
                    </a:lnTo>
                    <a:lnTo>
                      <a:pt x="1151" y="477"/>
                    </a:lnTo>
                    <a:lnTo>
                      <a:pt x="1118" y="362"/>
                    </a:lnTo>
                    <a:lnTo>
                      <a:pt x="1069" y="264"/>
                    </a:lnTo>
                    <a:lnTo>
                      <a:pt x="1003" y="165"/>
                    </a:lnTo>
                    <a:lnTo>
                      <a:pt x="905" y="99"/>
                    </a:lnTo>
                    <a:lnTo>
                      <a:pt x="806" y="50"/>
                    </a:lnTo>
                    <a:lnTo>
                      <a:pt x="691" y="17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4"/>
              <p:cNvSpPr/>
              <p:nvPr/>
            </p:nvSpPr>
            <p:spPr>
              <a:xfrm>
                <a:off x="526150" y="2328275"/>
                <a:ext cx="46450" cy="46850"/>
              </a:xfrm>
              <a:custGeom>
                <a:rect b="b" l="l" r="r" t="t"/>
                <a:pathLst>
                  <a:path extrusionOk="0" h="1874" w="1858">
                    <a:moveTo>
                      <a:pt x="921" y="0"/>
                    </a:moveTo>
                    <a:lnTo>
                      <a:pt x="740" y="33"/>
                    </a:lnTo>
                    <a:lnTo>
                      <a:pt x="576" y="82"/>
                    </a:lnTo>
                    <a:lnTo>
                      <a:pt x="411" y="164"/>
                    </a:lnTo>
                    <a:lnTo>
                      <a:pt x="263" y="279"/>
                    </a:lnTo>
                    <a:lnTo>
                      <a:pt x="148" y="427"/>
                    </a:lnTo>
                    <a:lnTo>
                      <a:pt x="66" y="592"/>
                    </a:lnTo>
                    <a:lnTo>
                      <a:pt x="17" y="756"/>
                    </a:lnTo>
                    <a:lnTo>
                      <a:pt x="0" y="937"/>
                    </a:lnTo>
                    <a:lnTo>
                      <a:pt x="17" y="1118"/>
                    </a:lnTo>
                    <a:lnTo>
                      <a:pt x="66" y="1282"/>
                    </a:lnTo>
                    <a:lnTo>
                      <a:pt x="148" y="1446"/>
                    </a:lnTo>
                    <a:lnTo>
                      <a:pt x="263" y="1594"/>
                    </a:lnTo>
                    <a:lnTo>
                      <a:pt x="411" y="1709"/>
                    </a:lnTo>
                    <a:lnTo>
                      <a:pt x="576" y="1808"/>
                    </a:lnTo>
                    <a:lnTo>
                      <a:pt x="740" y="1857"/>
                    </a:lnTo>
                    <a:lnTo>
                      <a:pt x="921" y="1874"/>
                    </a:lnTo>
                    <a:lnTo>
                      <a:pt x="1102" y="1857"/>
                    </a:lnTo>
                    <a:lnTo>
                      <a:pt x="1282" y="1808"/>
                    </a:lnTo>
                    <a:lnTo>
                      <a:pt x="1430" y="1726"/>
                    </a:lnTo>
                    <a:lnTo>
                      <a:pt x="1578" y="1594"/>
                    </a:lnTo>
                    <a:lnTo>
                      <a:pt x="1710" y="1446"/>
                    </a:lnTo>
                    <a:lnTo>
                      <a:pt x="1792" y="1298"/>
                    </a:lnTo>
                    <a:lnTo>
                      <a:pt x="1841" y="1118"/>
                    </a:lnTo>
                    <a:lnTo>
                      <a:pt x="1858" y="937"/>
                    </a:lnTo>
                    <a:lnTo>
                      <a:pt x="1841" y="756"/>
                    </a:lnTo>
                    <a:lnTo>
                      <a:pt x="1792" y="592"/>
                    </a:lnTo>
                    <a:lnTo>
                      <a:pt x="1710" y="427"/>
                    </a:lnTo>
                    <a:lnTo>
                      <a:pt x="1578" y="279"/>
                    </a:lnTo>
                    <a:lnTo>
                      <a:pt x="1430" y="164"/>
                    </a:lnTo>
                    <a:lnTo>
                      <a:pt x="1282" y="82"/>
                    </a:lnTo>
                    <a:lnTo>
                      <a:pt x="1102" y="17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4"/>
              <p:cNvSpPr/>
              <p:nvPr/>
            </p:nvSpPr>
            <p:spPr>
              <a:xfrm>
                <a:off x="594350" y="2396875"/>
                <a:ext cx="64125" cy="64125"/>
              </a:xfrm>
              <a:custGeom>
                <a:rect b="b" l="l" r="r" t="t"/>
                <a:pathLst>
                  <a:path extrusionOk="0" h="2565" w="2565">
                    <a:moveTo>
                      <a:pt x="1151" y="1"/>
                    </a:moveTo>
                    <a:lnTo>
                      <a:pt x="1036" y="17"/>
                    </a:lnTo>
                    <a:lnTo>
                      <a:pt x="921" y="50"/>
                    </a:lnTo>
                    <a:lnTo>
                      <a:pt x="806" y="99"/>
                    </a:lnTo>
                    <a:lnTo>
                      <a:pt x="691" y="149"/>
                    </a:lnTo>
                    <a:lnTo>
                      <a:pt x="576" y="214"/>
                    </a:lnTo>
                    <a:lnTo>
                      <a:pt x="477" y="280"/>
                    </a:lnTo>
                    <a:lnTo>
                      <a:pt x="379" y="379"/>
                    </a:lnTo>
                    <a:lnTo>
                      <a:pt x="280" y="477"/>
                    </a:lnTo>
                    <a:lnTo>
                      <a:pt x="214" y="576"/>
                    </a:lnTo>
                    <a:lnTo>
                      <a:pt x="149" y="691"/>
                    </a:lnTo>
                    <a:lnTo>
                      <a:pt x="99" y="790"/>
                    </a:lnTo>
                    <a:lnTo>
                      <a:pt x="50" y="921"/>
                    </a:lnTo>
                    <a:lnTo>
                      <a:pt x="17" y="1036"/>
                    </a:lnTo>
                    <a:lnTo>
                      <a:pt x="1" y="1151"/>
                    </a:lnTo>
                    <a:lnTo>
                      <a:pt x="1" y="1283"/>
                    </a:lnTo>
                    <a:lnTo>
                      <a:pt x="1" y="1398"/>
                    </a:lnTo>
                    <a:lnTo>
                      <a:pt x="17" y="1529"/>
                    </a:lnTo>
                    <a:lnTo>
                      <a:pt x="50" y="1644"/>
                    </a:lnTo>
                    <a:lnTo>
                      <a:pt x="99" y="1759"/>
                    </a:lnTo>
                    <a:lnTo>
                      <a:pt x="149" y="1874"/>
                    </a:lnTo>
                    <a:lnTo>
                      <a:pt x="214" y="1989"/>
                    </a:lnTo>
                    <a:lnTo>
                      <a:pt x="280" y="2088"/>
                    </a:lnTo>
                    <a:lnTo>
                      <a:pt x="379" y="2187"/>
                    </a:lnTo>
                    <a:lnTo>
                      <a:pt x="477" y="2269"/>
                    </a:lnTo>
                    <a:lnTo>
                      <a:pt x="576" y="2351"/>
                    </a:lnTo>
                    <a:lnTo>
                      <a:pt x="691" y="2417"/>
                    </a:lnTo>
                    <a:lnTo>
                      <a:pt x="806" y="2466"/>
                    </a:lnTo>
                    <a:lnTo>
                      <a:pt x="921" y="2515"/>
                    </a:lnTo>
                    <a:lnTo>
                      <a:pt x="1036" y="2532"/>
                    </a:lnTo>
                    <a:lnTo>
                      <a:pt x="1151" y="2565"/>
                    </a:lnTo>
                    <a:lnTo>
                      <a:pt x="1398" y="2565"/>
                    </a:lnTo>
                    <a:lnTo>
                      <a:pt x="1529" y="2532"/>
                    </a:lnTo>
                    <a:lnTo>
                      <a:pt x="1644" y="2515"/>
                    </a:lnTo>
                    <a:lnTo>
                      <a:pt x="1759" y="2466"/>
                    </a:lnTo>
                    <a:lnTo>
                      <a:pt x="1874" y="2417"/>
                    </a:lnTo>
                    <a:lnTo>
                      <a:pt x="1989" y="2351"/>
                    </a:lnTo>
                    <a:lnTo>
                      <a:pt x="2088" y="2269"/>
                    </a:lnTo>
                    <a:lnTo>
                      <a:pt x="2187" y="2187"/>
                    </a:lnTo>
                    <a:lnTo>
                      <a:pt x="2285" y="2088"/>
                    </a:lnTo>
                    <a:lnTo>
                      <a:pt x="2351" y="1989"/>
                    </a:lnTo>
                    <a:lnTo>
                      <a:pt x="2417" y="1874"/>
                    </a:lnTo>
                    <a:lnTo>
                      <a:pt x="2466" y="1759"/>
                    </a:lnTo>
                    <a:lnTo>
                      <a:pt x="2515" y="1644"/>
                    </a:lnTo>
                    <a:lnTo>
                      <a:pt x="2548" y="1529"/>
                    </a:lnTo>
                    <a:lnTo>
                      <a:pt x="2565" y="1398"/>
                    </a:lnTo>
                    <a:lnTo>
                      <a:pt x="2565" y="1283"/>
                    </a:lnTo>
                    <a:lnTo>
                      <a:pt x="2565" y="1151"/>
                    </a:lnTo>
                    <a:lnTo>
                      <a:pt x="2548" y="1036"/>
                    </a:lnTo>
                    <a:lnTo>
                      <a:pt x="2515" y="921"/>
                    </a:lnTo>
                    <a:lnTo>
                      <a:pt x="2466" y="790"/>
                    </a:lnTo>
                    <a:lnTo>
                      <a:pt x="2417" y="691"/>
                    </a:lnTo>
                    <a:lnTo>
                      <a:pt x="2351" y="576"/>
                    </a:lnTo>
                    <a:lnTo>
                      <a:pt x="2269" y="477"/>
                    </a:lnTo>
                    <a:lnTo>
                      <a:pt x="2187" y="379"/>
                    </a:lnTo>
                    <a:lnTo>
                      <a:pt x="2088" y="280"/>
                    </a:lnTo>
                    <a:lnTo>
                      <a:pt x="1989" y="214"/>
                    </a:lnTo>
                    <a:lnTo>
                      <a:pt x="1874" y="149"/>
                    </a:lnTo>
                    <a:lnTo>
                      <a:pt x="1759" y="99"/>
                    </a:lnTo>
                    <a:lnTo>
                      <a:pt x="1644" y="50"/>
                    </a:lnTo>
                    <a:lnTo>
                      <a:pt x="1529" y="17"/>
                    </a:lnTo>
                    <a:lnTo>
                      <a:pt x="139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4"/>
              <p:cNvSpPr/>
              <p:nvPr/>
            </p:nvSpPr>
            <p:spPr>
              <a:xfrm>
                <a:off x="662975" y="2465500"/>
                <a:ext cx="80975" cy="80975"/>
              </a:xfrm>
              <a:custGeom>
                <a:rect b="b" l="l" r="r" t="t"/>
                <a:pathLst>
                  <a:path extrusionOk="0" h="3239" w="3239">
                    <a:moveTo>
                      <a:pt x="1463" y="1"/>
                    </a:moveTo>
                    <a:lnTo>
                      <a:pt x="1315" y="33"/>
                    </a:lnTo>
                    <a:lnTo>
                      <a:pt x="1167" y="66"/>
                    </a:lnTo>
                    <a:lnTo>
                      <a:pt x="1019" y="116"/>
                    </a:lnTo>
                    <a:lnTo>
                      <a:pt x="872" y="181"/>
                    </a:lnTo>
                    <a:lnTo>
                      <a:pt x="724" y="263"/>
                    </a:lnTo>
                    <a:lnTo>
                      <a:pt x="592" y="362"/>
                    </a:lnTo>
                    <a:lnTo>
                      <a:pt x="477" y="477"/>
                    </a:lnTo>
                    <a:lnTo>
                      <a:pt x="362" y="592"/>
                    </a:lnTo>
                    <a:lnTo>
                      <a:pt x="263" y="724"/>
                    </a:lnTo>
                    <a:lnTo>
                      <a:pt x="181" y="872"/>
                    </a:lnTo>
                    <a:lnTo>
                      <a:pt x="115" y="1003"/>
                    </a:lnTo>
                    <a:lnTo>
                      <a:pt x="66" y="1151"/>
                    </a:lnTo>
                    <a:lnTo>
                      <a:pt x="33" y="1315"/>
                    </a:lnTo>
                    <a:lnTo>
                      <a:pt x="0" y="1463"/>
                    </a:lnTo>
                    <a:lnTo>
                      <a:pt x="0" y="1628"/>
                    </a:lnTo>
                    <a:lnTo>
                      <a:pt x="0" y="1776"/>
                    </a:lnTo>
                    <a:lnTo>
                      <a:pt x="33" y="1923"/>
                    </a:lnTo>
                    <a:lnTo>
                      <a:pt x="66" y="2088"/>
                    </a:lnTo>
                    <a:lnTo>
                      <a:pt x="115" y="2236"/>
                    </a:lnTo>
                    <a:lnTo>
                      <a:pt x="181" y="2367"/>
                    </a:lnTo>
                    <a:lnTo>
                      <a:pt x="263" y="2515"/>
                    </a:lnTo>
                    <a:lnTo>
                      <a:pt x="362" y="2647"/>
                    </a:lnTo>
                    <a:lnTo>
                      <a:pt x="477" y="2762"/>
                    </a:lnTo>
                    <a:lnTo>
                      <a:pt x="592" y="2877"/>
                    </a:lnTo>
                    <a:lnTo>
                      <a:pt x="724" y="2975"/>
                    </a:lnTo>
                    <a:lnTo>
                      <a:pt x="872" y="3058"/>
                    </a:lnTo>
                    <a:lnTo>
                      <a:pt x="1019" y="3123"/>
                    </a:lnTo>
                    <a:lnTo>
                      <a:pt x="1167" y="3173"/>
                    </a:lnTo>
                    <a:lnTo>
                      <a:pt x="1315" y="3205"/>
                    </a:lnTo>
                    <a:lnTo>
                      <a:pt x="1463" y="3238"/>
                    </a:lnTo>
                    <a:lnTo>
                      <a:pt x="1775" y="3238"/>
                    </a:lnTo>
                    <a:lnTo>
                      <a:pt x="1940" y="3205"/>
                    </a:lnTo>
                    <a:lnTo>
                      <a:pt x="2088" y="3173"/>
                    </a:lnTo>
                    <a:lnTo>
                      <a:pt x="2236" y="3123"/>
                    </a:lnTo>
                    <a:lnTo>
                      <a:pt x="2384" y="3058"/>
                    </a:lnTo>
                    <a:lnTo>
                      <a:pt x="2515" y="2975"/>
                    </a:lnTo>
                    <a:lnTo>
                      <a:pt x="2647" y="2877"/>
                    </a:lnTo>
                    <a:lnTo>
                      <a:pt x="2762" y="2762"/>
                    </a:lnTo>
                    <a:lnTo>
                      <a:pt x="2877" y="2647"/>
                    </a:lnTo>
                    <a:lnTo>
                      <a:pt x="2975" y="2515"/>
                    </a:lnTo>
                    <a:lnTo>
                      <a:pt x="3057" y="2367"/>
                    </a:lnTo>
                    <a:lnTo>
                      <a:pt x="3123" y="2236"/>
                    </a:lnTo>
                    <a:lnTo>
                      <a:pt x="3173" y="2088"/>
                    </a:lnTo>
                    <a:lnTo>
                      <a:pt x="3222" y="1923"/>
                    </a:lnTo>
                    <a:lnTo>
                      <a:pt x="3238" y="1776"/>
                    </a:lnTo>
                    <a:lnTo>
                      <a:pt x="3238" y="1628"/>
                    </a:lnTo>
                    <a:lnTo>
                      <a:pt x="3238" y="1463"/>
                    </a:lnTo>
                    <a:lnTo>
                      <a:pt x="3222" y="1315"/>
                    </a:lnTo>
                    <a:lnTo>
                      <a:pt x="3173" y="1151"/>
                    </a:lnTo>
                    <a:lnTo>
                      <a:pt x="3123" y="1003"/>
                    </a:lnTo>
                    <a:lnTo>
                      <a:pt x="3057" y="872"/>
                    </a:lnTo>
                    <a:lnTo>
                      <a:pt x="2975" y="724"/>
                    </a:lnTo>
                    <a:lnTo>
                      <a:pt x="2877" y="592"/>
                    </a:lnTo>
                    <a:lnTo>
                      <a:pt x="2762" y="477"/>
                    </a:lnTo>
                    <a:lnTo>
                      <a:pt x="2647" y="362"/>
                    </a:lnTo>
                    <a:lnTo>
                      <a:pt x="2515" y="263"/>
                    </a:lnTo>
                    <a:lnTo>
                      <a:pt x="2384" y="181"/>
                    </a:lnTo>
                    <a:lnTo>
                      <a:pt x="2236" y="116"/>
                    </a:lnTo>
                    <a:lnTo>
                      <a:pt x="2088" y="66"/>
                    </a:lnTo>
                    <a:lnTo>
                      <a:pt x="1923" y="33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4"/>
              <p:cNvSpPr/>
              <p:nvPr/>
            </p:nvSpPr>
            <p:spPr>
              <a:xfrm>
                <a:off x="732000" y="2534525"/>
                <a:ext cx="97400" cy="97400"/>
              </a:xfrm>
              <a:custGeom>
                <a:rect b="b" l="l" r="r" t="t"/>
                <a:pathLst>
                  <a:path extrusionOk="0" h="3896" w="3896">
                    <a:moveTo>
                      <a:pt x="1759" y="1"/>
                    </a:moveTo>
                    <a:lnTo>
                      <a:pt x="1578" y="34"/>
                    </a:lnTo>
                    <a:lnTo>
                      <a:pt x="1398" y="83"/>
                    </a:lnTo>
                    <a:lnTo>
                      <a:pt x="1217" y="132"/>
                    </a:lnTo>
                    <a:lnTo>
                      <a:pt x="1036" y="214"/>
                    </a:lnTo>
                    <a:lnTo>
                      <a:pt x="872" y="313"/>
                    </a:lnTo>
                    <a:lnTo>
                      <a:pt x="724" y="428"/>
                    </a:lnTo>
                    <a:lnTo>
                      <a:pt x="576" y="576"/>
                    </a:lnTo>
                    <a:lnTo>
                      <a:pt x="428" y="724"/>
                    </a:lnTo>
                    <a:lnTo>
                      <a:pt x="313" y="872"/>
                    </a:lnTo>
                    <a:lnTo>
                      <a:pt x="214" y="1036"/>
                    </a:lnTo>
                    <a:lnTo>
                      <a:pt x="149" y="1217"/>
                    </a:lnTo>
                    <a:lnTo>
                      <a:pt x="83" y="1398"/>
                    </a:lnTo>
                    <a:lnTo>
                      <a:pt x="34" y="1579"/>
                    </a:lnTo>
                    <a:lnTo>
                      <a:pt x="1" y="1759"/>
                    </a:lnTo>
                    <a:lnTo>
                      <a:pt x="1" y="1940"/>
                    </a:lnTo>
                    <a:lnTo>
                      <a:pt x="1" y="2137"/>
                    </a:lnTo>
                    <a:lnTo>
                      <a:pt x="34" y="2318"/>
                    </a:lnTo>
                    <a:lnTo>
                      <a:pt x="83" y="2499"/>
                    </a:lnTo>
                    <a:lnTo>
                      <a:pt x="149" y="2680"/>
                    </a:lnTo>
                    <a:lnTo>
                      <a:pt x="214" y="2844"/>
                    </a:lnTo>
                    <a:lnTo>
                      <a:pt x="313" y="3008"/>
                    </a:lnTo>
                    <a:lnTo>
                      <a:pt x="428" y="3173"/>
                    </a:lnTo>
                    <a:lnTo>
                      <a:pt x="576" y="3321"/>
                    </a:lnTo>
                    <a:lnTo>
                      <a:pt x="724" y="3452"/>
                    </a:lnTo>
                    <a:lnTo>
                      <a:pt x="872" y="3567"/>
                    </a:lnTo>
                    <a:lnTo>
                      <a:pt x="1036" y="3666"/>
                    </a:lnTo>
                    <a:lnTo>
                      <a:pt x="1217" y="3748"/>
                    </a:lnTo>
                    <a:lnTo>
                      <a:pt x="1398" y="3814"/>
                    </a:lnTo>
                    <a:lnTo>
                      <a:pt x="1578" y="3863"/>
                    </a:lnTo>
                    <a:lnTo>
                      <a:pt x="1759" y="3879"/>
                    </a:lnTo>
                    <a:lnTo>
                      <a:pt x="1940" y="3896"/>
                    </a:lnTo>
                    <a:lnTo>
                      <a:pt x="2137" y="3879"/>
                    </a:lnTo>
                    <a:lnTo>
                      <a:pt x="2318" y="3863"/>
                    </a:lnTo>
                    <a:lnTo>
                      <a:pt x="2499" y="3814"/>
                    </a:lnTo>
                    <a:lnTo>
                      <a:pt x="2680" y="3748"/>
                    </a:lnTo>
                    <a:lnTo>
                      <a:pt x="2860" y="3666"/>
                    </a:lnTo>
                    <a:lnTo>
                      <a:pt x="3025" y="3567"/>
                    </a:lnTo>
                    <a:lnTo>
                      <a:pt x="3173" y="3452"/>
                    </a:lnTo>
                    <a:lnTo>
                      <a:pt x="3321" y="3321"/>
                    </a:lnTo>
                    <a:lnTo>
                      <a:pt x="3452" y="3173"/>
                    </a:lnTo>
                    <a:lnTo>
                      <a:pt x="3567" y="3025"/>
                    </a:lnTo>
                    <a:lnTo>
                      <a:pt x="3666" y="2844"/>
                    </a:lnTo>
                    <a:lnTo>
                      <a:pt x="3748" y="2680"/>
                    </a:lnTo>
                    <a:lnTo>
                      <a:pt x="3814" y="2499"/>
                    </a:lnTo>
                    <a:lnTo>
                      <a:pt x="3863" y="2318"/>
                    </a:lnTo>
                    <a:lnTo>
                      <a:pt x="3879" y="2137"/>
                    </a:lnTo>
                    <a:lnTo>
                      <a:pt x="3896" y="1940"/>
                    </a:lnTo>
                    <a:lnTo>
                      <a:pt x="3879" y="1759"/>
                    </a:lnTo>
                    <a:lnTo>
                      <a:pt x="3863" y="1579"/>
                    </a:lnTo>
                    <a:lnTo>
                      <a:pt x="3814" y="1398"/>
                    </a:lnTo>
                    <a:lnTo>
                      <a:pt x="3748" y="1217"/>
                    </a:lnTo>
                    <a:lnTo>
                      <a:pt x="3666" y="1036"/>
                    </a:lnTo>
                    <a:lnTo>
                      <a:pt x="3567" y="872"/>
                    </a:lnTo>
                    <a:lnTo>
                      <a:pt x="3452" y="707"/>
                    </a:lnTo>
                    <a:lnTo>
                      <a:pt x="3321" y="560"/>
                    </a:lnTo>
                    <a:lnTo>
                      <a:pt x="3173" y="428"/>
                    </a:lnTo>
                    <a:lnTo>
                      <a:pt x="3025" y="313"/>
                    </a:lnTo>
                    <a:lnTo>
                      <a:pt x="2844" y="214"/>
                    </a:lnTo>
                    <a:lnTo>
                      <a:pt x="2680" y="132"/>
                    </a:lnTo>
                    <a:lnTo>
                      <a:pt x="2499" y="83"/>
                    </a:lnTo>
                    <a:lnTo>
                      <a:pt x="2318" y="34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4"/>
              <p:cNvSpPr/>
              <p:nvPr/>
            </p:nvSpPr>
            <p:spPr>
              <a:xfrm>
                <a:off x="801850" y="2604375"/>
                <a:ext cx="111800" cy="111800"/>
              </a:xfrm>
              <a:custGeom>
                <a:rect b="b" l="l" r="r" t="t"/>
                <a:pathLst>
                  <a:path extrusionOk="0" h="4472" w="4472">
                    <a:moveTo>
                      <a:pt x="2022" y="1"/>
                    </a:moveTo>
                    <a:lnTo>
                      <a:pt x="1809" y="34"/>
                    </a:lnTo>
                    <a:lnTo>
                      <a:pt x="1595" y="83"/>
                    </a:lnTo>
                    <a:lnTo>
                      <a:pt x="1398" y="165"/>
                    </a:lnTo>
                    <a:lnTo>
                      <a:pt x="1200" y="247"/>
                    </a:lnTo>
                    <a:lnTo>
                      <a:pt x="1003" y="362"/>
                    </a:lnTo>
                    <a:lnTo>
                      <a:pt x="822" y="494"/>
                    </a:lnTo>
                    <a:lnTo>
                      <a:pt x="658" y="658"/>
                    </a:lnTo>
                    <a:lnTo>
                      <a:pt x="494" y="823"/>
                    </a:lnTo>
                    <a:lnTo>
                      <a:pt x="362" y="1003"/>
                    </a:lnTo>
                    <a:lnTo>
                      <a:pt x="247" y="1201"/>
                    </a:lnTo>
                    <a:lnTo>
                      <a:pt x="165" y="1398"/>
                    </a:lnTo>
                    <a:lnTo>
                      <a:pt x="99" y="1595"/>
                    </a:lnTo>
                    <a:lnTo>
                      <a:pt x="34" y="1809"/>
                    </a:lnTo>
                    <a:lnTo>
                      <a:pt x="17" y="2022"/>
                    </a:lnTo>
                    <a:lnTo>
                      <a:pt x="1" y="2236"/>
                    </a:lnTo>
                    <a:lnTo>
                      <a:pt x="17" y="2450"/>
                    </a:lnTo>
                    <a:lnTo>
                      <a:pt x="34" y="2663"/>
                    </a:lnTo>
                    <a:lnTo>
                      <a:pt x="99" y="2877"/>
                    </a:lnTo>
                    <a:lnTo>
                      <a:pt x="165" y="3074"/>
                    </a:lnTo>
                    <a:lnTo>
                      <a:pt x="264" y="3271"/>
                    </a:lnTo>
                    <a:lnTo>
                      <a:pt x="362" y="3469"/>
                    </a:lnTo>
                    <a:lnTo>
                      <a:pt x="510" y="3649"/>
                    </a:lnTo>
                    <a:lnTo>
                      <a:pt x="658" y="3814"/>
                    </a:lnTo>
                    <a:lnTo>
                      <a:pt x="822" y="3978"/>
                    </a:lnTo>
                    <a:lnTo>
                      <a:pt x="1003" y="4110"/>
                    </a:lnTo>
                    <a:lnTo>
                      <a:pt x="1200" y="4225"/>
                    </a:lnTo>
                    <a:lnTo>
                      <a:pt x="1398" y="4307"/>
                    </a:lnTo>
                    <a:lnTo>
                      <a:pt x="1595" y="4389"/>
                    </a:lnTo>
                    <a:lnTo>
                      <a:pt x="1809" y="4438"/>
                    </a:lnTo>
                    <a:lnTo>
                      <a:pt x="2022" y="4471"/>
                    </a:lnTo>
                    <a:lnTo>
                      <a:pt x="2450" y="4471"/>
                    </a:lnTo>
                    <a:lnTo>
                      <a:pt x="2663" y="4438"/>
                    </a:lnTo>
                    <a:lnTo>
                      <a:pt x="2877" y="4389"/>
                    </a:lnTo>
                    <a:lnTo>
                      <a:pt x="3074" y="4307"/>
                    </a:lnTo>
                    <a:lnTo>
                      <a:pt x="3271" y="4225"/>
                    </a:lnTo>
                    <a:lnTo>
                      <a:pt x="3469" y="4110"/>
                    </a:lnTo>
                    <a:lnTo>
                      <a:pt x="3649" y="3978"/>
                    </a:lnTo>
                    <a:lnTo>
                      <a:pt x="3814" y="3814"/>
                    </a:lnTo>
                    <a:lnTo>
                      <a:pt x="3978" y="3649"/>
                    </a:lnTo>
                    <a:lnTo>
                      <a:pt x="4110" y="3469"/>
                    </a:lnTo>
                    <a:lnTo>
                      <a:pt x="4225" y="3271"/>
                    </a:lnTo>
                    <a:lnTo>
                      <a:pt x="4307" y="3074"/>
                    </a:lnTo>
                    <a:lnTo>
                      <a:pt x="4389" y="2877"/>
                    </a:lnTo>
                    <a:lnTo>
                      <a:pt x="4438" y="2663"/>
                    </a:lnTo>
                    <a:lnTo>
                      <a:pt x="4471" y="2450"/>
                    </a:lnTo>
                    <a:lnTo>
                      <a:pt x="4471" y="2236"/>
                    </a:lnTo>
                    <a:lnTo>
                      <a:pt x="4471" y="2022"/>
                    </a:lnTo>
                    <a:lnTo>
                      <a:pt x="4438" y="1809"/>
                    </a:lnTo>
                    <a:lnTo>
                      <a:pt x="4389" y="1595"/>
                    </a:lnTo>
                    <a:lnTo>
                      <a:pt x="4307" y="1398"/>
                    </a:lnTo>
                    <a:lnTo>
                      <a:pt x="4225" y="1201"/>
                    </a:lnTo>
                    <a:lnTo>
                      <a:pt x="4110" y="1003"/>
                    </a:lnTo>
                    <a:lnTo>
                      <a:pt x="3978" y="823"/>
                    </a:lnTo>
                    <a:lnTo>
                      <a:pt x="3814" y="658"/>
                    </a:lnTo>
                    <a:lnTo>
                      <a:pt x="3649" y="494"/>
                    </a:lnTo>
                    <a:lnTo>
                      <a:pt x="3469" y="362"/>
                    </a:lnTo>
                    <a:lnTo>
                      <a:pt x="3271" y="247"/>
                    </a:lnTo>
                    <a:lnTo>
                      <a:pt x="3074" y="165"/>
                    </a:lnTo>
                    <a:lnTo>
                      <a:pt x="2877" y="83"/>
                    </a:lnTo>
                    <a:lnTo>
                      <a:pt x="2663" y="34"/>
                    </a:lnTo>
                    <a:lnTo>
                      <a:pt x="24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4"/>
              <p:cNvSpPr/>
              <p:nvPr/>
            </p:nvSpPr>
            <p:spPr>
              <a:xfrm>
                <a:off x="872125" y="2674650"/>
                <a:ext cx="125350" cy="125350"/>
              </a:xfrm>
              <a:custGeom>
                <a:rect b="b" l="l" r="r" t="t"/>
                <a:pathLst>
                  <a:path extrusionOk="0" h="5014" w="5014">
                    <a:moveTo>
                      <a:pt x="2515" y="0"/>
                    </a:moveTo>
                    <a:lnTo>
                      <a:pt x="2268" y="17"/>
                    </a:lnTo>
                    <a:lnTo>
                      <a:pt x="2038" y="50"/>
                    </a:lnTo>
                    <a:lnTo>
                      <a:pt x="1792" y="115"/>
                    </a:lnTo>
                    <a:lnTo>
                      <a:pt x="1578" y="197"/>
                    </a:lnTo>
                    <a:lnTo>
                      <a:pt x="1348" y="296"/>
                    </a:lnTo>
                    <a:lnTo>
                      <a:pt x="1134" y="428"/>
                    </a:lnTo>
                    <a:lnTo>
                      <a:pt x="937" y="575"/>
                    </a:lnTo>
                    <a:lnTo>
                      <a:pt x="740" y="740"/>
                    </a:lnTo>
                    <a:lnTo>
                      <a:pt x="575" y="937"/>
                    </a:lnTo>
                    <a:lnTo>
                      <a:pt x="428" y="1134"/>
                    </a:lnTo>
                    <a:lnTo>
                      <a:pt x="296" y="1348"/>
                    </a:lnTo>
                    <a:lnTo>
                      <a:pt x="197" y="1562"/>
                    </a:lnTo>
                    <a:lnTo>
                      <a:pt x="115" y="1792"/>
                    </a:lnTo>
                    <a:lnTo>
                      <a:pt x="49" y="2038"/>
                    </a:lnTo>
                    <a:lnTo>
                      <a:pt x="17" y="2268"/>
                    </a:lnTo>
                    <a:lnTo>
                      <a:pt x="0" y="2515"/>
                    </a:lnTo>
                    <a:lnTo>
                      <a:pt x="17" y="2745"/>
                    </a:lnTo>
                    <a:lnTo>
                      <a:pt x="49" y="2991"/>
                    </a:lnTo>
                    <a:lnTo>
                      <a:pt x="115" y="3222"/>
                    </a:lnTo>
                    <a:lnTo>
                      <a:pt x="197" y="3452"/>
                    </a:lnTo>
                    <a:lnTo>
                      <a:pt x="296" y="3682"/>
                    </a:lnTo>
                    <a:lnTo>
                      <a:pt x="428" y="3895"/>
                    </a:lnTo>
                    <a:lnTo>
                      <a:pt x="575" y="4093"/>
                    </a:lnTo>
                    <a:lnTo>
                      <a:pt x="740" y="4273"/>
                    </a:lnTo>
                    <a:lnTo>
                      <a:pt x="937" y="4454"/>
                    </a:lnTo>
                    <a:lnTo>
                      <a:pt x="1134" y="4602"/>
                    </a:lnTo>
                    <a:lnTo>
                      <a:pt x="1348" y="4734"/>
                    </a:lnTo>
                    <a:lnTo>
                      <a:pt x="1562" y="4832"/>
                    </a:lnTo>
                    <a:lnTo>
                      <a:pt x="1792" y="4914"/>
                    </a:lnTo>
                    <a:lnTo>
                      <a:pt x="2038" y="4964"/>
                    </a:lnTo>
                    <a:lnTo>
                      <a:pt x="2268" y="4997"/>
                    </a:lnTo>
                    <a:lnTo>
                      <a:pt x="2515" y="5013"/>
                    </a:lnTo>
                    <a:lnTo>
                      <a:pt x="2745" y="4997"/>
                    </a:lnTo>
                    <a:lnTo>
                      <a:pt x="2991" y="4964"/>
                    </a:lnTo>
                    <a:lnTo>
                      <a:pt x="3222" y="4914"/>
                    </a:lnTo>
                    <a:lnTo>
                      <a:pt x="3452" y="4832"/>
                    </a:lnTo>
                    <a:lnTo>
                      <a:pt x="3682" y="4734"/>
                    </a:lnTo>
                    <a:lnTo>
                      <a:pt x="3895" y="4602"/>
                    </a:lnTo>
                    <a:lnTo>
                      <a:pt x="4093" y="4454"/>
                    </a:lnTo>
                    <a:lnTo>
                      <a:pt x="4290" y="4290"/>
                    </a:lnTo>
                    <a:lnTo>
                      <a:pt x="4454" y="4093"/>
                    </a:lnTo>
                    <a:lnTo>
                      <a:pt x="4602" y="3895"/>
                    </a:lnTo>
                    <a:lnTo>
                      <a:pt x="4734" y="3682"/>
                    </a:lnTo>
                    <a:lnTo>
                      <a:pt x="4832" y="3452"/>
                    </a:lnTo>
                    <a:lnTo>
                      <a:pt x="4914" y="3222"/>
                    </a:lnTo>
                    <a:lnTo>
                      <a:pt x="4964" y="2991"/>
                    </a:lnTo>
                    <a:lnTo>
                      <a:pt x="4997" y="2745"/>
                    </a:lnTo>
                    <a:lnTo>
                      <a:pt x="5013" y="2515"/>
                    </a:lnTo>
                    <a:lnTo>
                      <a:pt x="4997" y="2268"/>
                    </a:lnTo>
                    <a:lnTo>
                      <a:pt x="4964" y="2038"/>
                    </a:lnTo>
                    <a:lnTo>
                      <a:pt x="4914" y="1792"/>
                    </a:lnTo>
                    <a:lnTo>
                      <a:pt x="4832" y="1562"/>
                    </a:lnTo>
                    <a:lnTo>
                      <a:pt x="4734" y="1348"/>
                    </a:lnTo>
                    <a:lnTo>
                      <a:pt x="4602" y="1134"/>
                    </a:lnTo>
                    <a:lnTo>
                      <a:pt x="4454" y="937"/>
                    </a:lnTo>
                    <a:lnTo>
                      <a:pt x="4290" y="740"/>
                    </a:lnTo>
                    <a:lnTo>
                      <a:pt x="4093" y="575"/>
                    </a:lnTo>
                    <a:lnTo>
                      <a:pt x="3895" y="411"/>
                    </a:lnTo>
                    <a:lnTo>
                      <a:pt x="3682" y="296"/>
                    </a:lnTo>
                    <a:lnTo>
                      <a:pt x="3452" y="197"/>
                    </a:lnTo>
                    <a:lnTo>
                      <a:pt x="3222" y="115"/>
                    </a:lnTo>
                    <a:lnTo>
                      <a:pt x="2991" y="50"/>
                    </a:lnTo>
                    <a:lnTo>
                      <a:pt x="2745" y="17"/>
                    </a:lnTo>
                    <a:lnTo>
                      <a:pt x="251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4"/>
              <p:cNvSpPr/>
              <p:nvPr/>
            </p:nvSpPr>
            <p:spPr>
              <a:xfrm>
                <a:off x="944425" y="2746950"/>
                <a:ext cx="135225" cy="135225"/>
              </a:xfrm>
              <a:custGeom>
                <a:rect b="b" l="l" r="r" t="t"/>
                <a:pathLst>
                  <a:path extrusionOk="0" h="5409" w="5409">
                    <a:moveTo>
                      <a:pt x="2713" y="1"/>
                    </a:moveTo>
                    <a:lnTo>
                      <a:pt x="2450" y="17"/>
                    </a:lnTo>
                    <a:lnTo>
                      <a:pt x="2187" y="50"/>
                    </a:lnTo>
                    <a:lnTo>
                      <a:pt x="1940" y="116"/>
                    </a:lnTo>
                    <a:lnTo>
                      <a:pt x="1694" y="198"/>
                    </a:lnTo>
                    <a:lnTo>
                      <a:pt x="1447" y="313"/>
                    </a:lnTo>
                    <a:lnTo>
                      <a:pt x="1217" y="445"/>
                    </a:lnTo>
                    <a:lnTo>
                      <a:pt x="1003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94"/>
                    </a:lnTo>
                    <a:lnTo>
                      <a:pt x="116" y="1940"/>
                    </a:lnTo>
                    <a:lnTo>
                      <a:pt x="50" y="2187"/>
                    </a:lnTo>
                    <a:lnTo>
                      <a:pt x="17" y="2450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6"/>
                    </a:lnTo>
                    <a:lnTo>
                      <a:pt x="790" y="4619"/>
                    </a:lnTo>
                    <a:lnTo>
                      <a:pt x="1003" y="4800"/>
                    </a:lnTo>
                    <a:lnTo>
                      <a:pt x="1217" y="4964"/>
                    </a:lnTo>
                    <a:lnTo>
                      <a:pt x="1447" y="5096"/>
                    </a:lnTo>
                    <a:lnTo>
                      <a:pt x="1694" y="5211"/>
                    </a:lnTo>
                    <a:lnTo>
                      <a:pt x="1940" y="5293"/>
                    </a:lnTo>
                    <a:lnTo>
                      <a:pt x="2187" y="5359"/>
                    </a:lnTo>
                    <a:lnTo>
                      <a:pt x="2450" y="5392"/>
                    </a:lnTo>
                    <a:lnTo>
                      <a:pt x="2713" y="5408"/>
                    </a:lnTo>
                    <a:lnTo>
                      <a:pt x="2959" y="5392"/>
                    </a:lnTo>
                    <a:lnTo>
                      <a:pt x="3222" y="5359"/>
                    </a:lnTo>
                    <a:lnTo>
                      <a:pt x="3469" y="5293"/>
                    </a:lnTo>
                    <a:lnTo>
                      <a:pt x="3715" y="5211"/>
                    </a:lnTo>
                    <a:lnTo>
                      <a:pt x="3962" y="5096"/>
                    </a:lnTo>
                    <a:lnTo>
                      <a:pt x="4192" y="4964"/>
                    </a:lnTo>
                    <a:lnTo>
                      <a:pt x="4406" y="4800"/>
                    </a:lnTo>
                    <a:lnTo>
                      <a:pt x="4619" y="4619"/>
                    </a:lnTo>
                    <a:lnTo>
                      <a:pt x="4800" y="4406"/>
                    </a:lnTo>
                    <a:lnTo>
                      <a:pt x="4964" y="4192"/>
                    </a:lnTo>
                    <a:lnTo>
                      <a:pt x="5096" y="3962"/>
                    </a:lnTo>
                    <a:lnTo>
                      <a:pt x="5211" y="3715"/>
                    </a:lnTo>
                    <a:lnTo>
                      <a:pt x="5293" y="3469"/>
                    </a:lnTo>
                    <a:lnTo>
                      <a:pt x="5359" y="3222"/>
                    </a:lnTo>
                    <a:lnTo>
                      <a:pt x="5392" y="2959"/>
                    </a:lnTo>
                    <a:lnTo>
                      <a:pt x="5408" y="2696"/>
                    </a:lnTo>
                    <a:lnTo>
                      <a:pt x="5392" y="2450"/>
                    </a:lnTo>
                    <a:lnTo>
                      <a:pt x="5359" y="2187"/>
                    </a:lnTo>
                    <a:lnTo>
                      <a:pt x="5293" y="1940"/>
                    </a:lnTo>
                    <a:lnTo>
                      <a:pt x="5211" y="1694"/>
                    </a:lnTo>
                    <a:lnTo>
                      <a:pt x="5096" y="1447"/>
                    </a:lnTo>
                    <a:lnTo>
                      <a:pt x="4964" y="1217"/>
                    </a:lnTo>
                    <a:lnTo>
                      <a:pt x="4800" y="1003"/>
                    </a:lnTo>
                    <a:lnTo>
                      <a:pt x="4619" y="790"/>
                    </a:lnTo>
                    <a:lnTo>
                      <a:pt x="4406" y="609"/>
                    </a:lnTo>
                    <a:lnTo>
                      <a:pt x="4192" y="445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7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4"/>
              <p:cNvSpPr/>
              <p:nvPr/>
            </p:nvSpPr>
            <p:spPr>
              <a:xfrm>
                <a:off x="1021675" y="282420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696" y="1"/>
                    </a:moveTo>
                    <a:lnTo>
                      <a:pt x="2450" y="17"/>
                    </a:lnTo>
                    <a:lnTo>
                      <a:pt x="2187" y="50"/>
                    </a:lnTo>
                    <a:lnTo>
                      <a:pt x="1940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1003" y="609"/>
                    </a:lnTo>
                    <a:lnTo>
                      <a:pt x="790" y="790"/>
                    </a:lnTo>
                    <a:lnTo>
                      <a:pt x="609" y="1003"/>
                    </a:lnTo>
                    <a:lnTo>
                      <a:pt x="445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22"/>
                    </a:lnTo>
                    <a:lnTo>
                      <a:pt x="116" y="3469"/>
                    </a:lnTo>
                    <a:lnTo>
                      <a:pt x="198" y="3715"/>
                    </a:lnTo>
                    <a:lnTo>
                      <a:pt x="313" y="3962"/>
                    </a:lnTo>
                    <a:lnTo>
                      <a:pt x="445" y="4192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1003" y="4800"/>
                    </a:lnTo>
                    <a:lnTo>
                      <a:pt x="1217" y="4948"/>
                    </a:lnTo>
                    <a:lnTo>
                      <a:pt x="1447" y="5096"/>
                    </a:lnTo>
                    <a:lnTo>
                      <a:pt x="1677" y="5194"/>
                    </a:lnTo>
                    <a:lnTo>
                      <a:pt x="1940" y="5293"/>
                    </a:lnTo>
                    <a:lnTo>
                      <a:pt x="2187" y="5342"/>
                    </a:lnTo>
                    <a:lnTo>
                      <a:pt x="2450" y="5392"/>
                    </a:lnTo>
                    <a:lnTo>
                      <a:pt x="2959" y="5392"/>
                    </a:lnTo>
                    <a:lnTo>
                      <a:pt x="3222" y="5342"/>
                    </a:lnTo>
                    <a:lnTo>
                      <a:pt x="3469" y="5293"/>
                    </a:lnTo>
                    <a:lnTo>
                      <a:pt x="3715" y="5194"/>
                    </a:lnTo>
                    <a:lnTo>
                      <a:pt x="3962" y="5096"/>
                    </a:lnTo>
                    <a:lnTo>
                      <a:pt x="4192" y="4948"/>
                    </a:lnTo>
                    <a:lnTo>
                      <a:pt x="4406" y="4800"/>
                    </a:lnTo>
                    <a:lnTo>
                      <a:pt x="4603" y="4603"/>
                    </a:lnTo>
                    <a:lnTo>
                      <a:pt x="4800" y="4405"/>
                    </a:lnTo>
                    <a:lnTo>
                      <a:pt x="4948" y="4175"/>
                    </a:lnTo>
                    <a:lnTo>
                      <a:pt x="5096" y="3962"/>
                    </a:lnTo>
                    <a:lnTo>
                      <a:pt x="5194" y="3715"/>
                    </a:lnTo>
                    <a:lnTo>
                      <a:pt x="5293" y="3469"/>
                    </a:lnTo>
                    <a:lnTo>
                      <a:pt x="5342" y="3222"/>
                    </a:lnTo>
                    <a:lnTo>
                      <a:pt x="5392" y="2959"/>
                    </a:lnTo>
                    <a:lnTo>
                      <a:pt x="5392" y="2696"/>
                    </a:lnTo>
                    <a:lnTo>
                      <a:pt x="5392" y="2433"/>
                    </a:lnTo>
                    <a:lnTo>
                      <a:pt x="5342" y="2187"/>
                    </a:lnTo>
                    <a:lnTo>
                      <a:pt x="5293" y="1924"/>
                    </a:lnTo>
                    <a:lnTo>
                      <a:pt x="5194" y="1677"/>
                    </a:lnTo>
                    <a:lnTo>
                      <a:pt x="5096" y="1447"/>
                    </a:lnTo>
                    <a:lnTo>
                      <a:pt x="4948" y="1217"/>
                    </a:lnTo>
                    <a:lnTo>
                      <a:pt x="4800" y="1003"/>
                    </a:lnTo>
                    <a:lnTo>
                      <a:pt x="4603" y="790"/>
                    </a:lnTo>
                    <a:lnTo>
                      <a:pt x="4406" y="609"/>
                    </a:lnTo>
                    <a:lnTo>
                      <a:pt x="4192" y="444"/>
                    </a:lnTo>
                    <a:lnTo>
                      <a:pt x="3962" y="313"/>
                    </a:lnTo>
                    <a:lnTo>
                      <a:pt x="3715" y="198"/>
                    </a:lnTo>
                    <a:lnTo>
                      <a:pt x="3469" y="116"/>
                    </a:lnTo>
                    <a:lnTo>
                      <a:pt x="3222" y="50"/>
                    </a:lnTo>
                    <a:lnTo>
                      <a:pt x="2959" y="17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14"/>
              <p:cNvSpPr/>
              <p:nvPr/>
            </p:nvSpPr>
            <p:spPr>
              <a:xfrm>
                <a:off x="1098925" y="2901450"/>
                <a:ext cx="134800" cy="134800"/>
              </a:xfrm>
              <a:custGeom>
                <a:rect b="b" l="l" r="r" t="t"/>
                <a:pathLst>
                  <a:path extrusionOk="0" h="5392" w="5392">
                    <a:moveTo>
                      <a:pt x="2433" y="1"/>
                    </a:moveTo>
                    <a:lnTo>
                      <a:pt x="2187" y="50"/>
                    </a:lnTo>
                    <a:lnTo>
                      <a:pt x="1924" y="116"/>
                    </a:lnTo>
                    <a:lnTo>
                      <a:pt x="1677" y="198"/>
                    </a:lnTo>
                    <a:lnTo>
                      <a:pt x="1447" y="313"/>
                    </a:lnTo>
                    <a:lnTo>
                      <a:pt x="1217" y="444"/>
                    </a:lnTo>
                    <a:lnTo>
                      <a:pt x="987" y="609"/>
                    </a:lnTo>
                    <a:lnTo>
                      <a:pt x="790" y="790"/>
                    </a:lnTo>
                    <a:lnTo>
                      <a:pt x="609" y="987"/>
                    </a:lnTo>
                    <a:lnTo>
                      <a:pt x="444" y="1217"/>
                    </a:lnTo>
                    <a:lnTo>
                      <a:pt x="313" y="1447"/>
                    </a:lnTo>
                    <a:lnTo>
                      <a:pt x="198" y="1677"/>
                    </a:lnTo>
                    <a:lnTo>
                      <a:pt x="116" y="1924"/>
                    </a:lnTo>
                    <a:lnTo>
                      <a:pt x="50" y="2187"/>
                    </a:lnTo>
                    <a:lnTo>
                      <a:pt x="17" y="2433"/>
                    </a:lnTo>
                    <a:lnTo>
                      <a:pt x="1" y="2696"/>
                    </a:lnTo>
                    <a:lnTo>
                      <a:pt x="17" y="2959"/>
                    </a:lnTo>
                    <a:lnTo>
                      <a:pt x="50" y="3206"/>
                    </a:lnTo>
                    <a:lnTo>
                      <a:pt x="116" y="3468"/>
                    </a:lnTo>
                    <a:lnTo>
                      <a:pt x="198" y="3715"/>
                    </a:lnTo>
                    <a:lnTo>
                      <a:pt x="313" y="3945"/>
                    </a:lnTo>
                    <a:lnTo>
                      <a:pt x="444" y="4175"/>
                    </a:lnTo>
                    <a:lnTo>
                      <a:pt x="609" y="4405"/>
                    </a:lnTo>
                    <a:lnTo>
                      <a:pt x="790" y="4603"/>
                    </a:lnTo>
                    <a:lnTo>
                      <a:pt x="987" y="4783"/>
                    </a:lnTo>
                    <a:lnTo>
                      <a:pt x="1217" y="4948"/>
                    </a:lnTo>
                    <a:lnTo>
                      <a:pt x="1447" y="5079"/>
                    </a:lnTo>
                    <a:lnTo>
                      <a:pt x="1677" y="5194"/>
                    </a:lnTo>
                    <a:lnTo>
                      <a:pt x="1924" y="5276"/>
                    </a:lnTo>
                    <a:lnTo>
                      <a:pt x="2187" y="5342"/>
                    </a:lnTo>
                    <a:lnTo>
                      <a:pt x="2433" y="5375"/>
                    </a:lnTo>
                    <a:lnTo>
                      <a:pt x="2696" y="5391"/>
                    </a:lnTo>
                    <a:lnTo>
                      <a:pt x="2959" y="5375"/>
                    </a:lnTo>
                    <a:lnTo>
                      <a:pt x="3206" y="5342"/>
                    </a:lnTo>
                    <a:lnTo>
                      <a:pt x="3469" y="5276"/>
                    </a:lnTo>
                    <a:lnTo>
                      <a:pt x="3715" y="5194"/>
                    </a:lnTo>
                    <a:lnTo>
                      <a:pt x="3945" y="5079"/>
                    </a:lnTo>
                    <a:lnTo>
                      <a:pt x="4175" y="4948"/>
                    </a:lnTo>
                    <a:lnTo>
                      <a:pt x="4405" y="4783"/>
                    </a:lnTo>
                    <a:lnTo>
                      <a:pt x="4603" y="4603"/>
                    </a:lnTo>
                    <a:lnTo>
                      <a:pt x="4783" y="4389"/>
                    </a:lnTo>
                    <a:lnTo>
                      <a:pt x="4948" y="4175"/>
                    </a:lnTo>
                    <a:lnTo>
                      <a:pt x="5079" y="3945"/>
                    </a:lnTo>
                    <a:lnTo>
                      <a:pt x="5194" y="3715"/>
                    </a:lnTo>
                    <a:lnTo>
                      <a:pt x="5277" y="3468"/>
                    </a:lnTo>
                    <a:lnTo>
                      <a:pt x="5342" y="3206"/>
                    </a:lnTo>
                    <a:lnTo>
                      <a:pt x="5375" y="2959"/>
                    </a:lnTo>
                    <a:lnTo>
                      <a:pt x="5392" y="2696"/>
                    </a:lnTo>
                    <a:lnTo>
                      <a:pt x="5375" y="2433"/>
                    </a:lnTo>
                    <a:lnTo>
                      <a:pt x="5342" y="2187"/>
                    </a:lnTo>
                    <a:lnTo>
                      <a:pt x="5277" y="1924"/>
                    </a:lnTo>
                    <a:lnTo>
                      <a:pt x="5194" y="1677"/>
                    </a:lnTo>
                    <a:lnTo>
                      <a:pt x="5079" y="1447"/>
                    </a:lnTo>
                    <a:lnTo>
                      <a:pt x="4948" y="1217"/>
                    </a:lnTo>
                    <a:lnTo>
                      <a:pt x="4783" y="987"/>
                    </a:lnTo>
                    <a:lnTo>
                      <a:pt x="4603" y="790"/>
                    </a:lnTo>
                    <a:lnTo>
                      <a:pt x="4405" y="609"/>
                    </a:lnTo>
                    <a:lnTo>
                      <a:pt x="4175" y="444"/>
                    </a:lnTo>
                    <a:lnTo>
                      <a:pt x="3945" y="296"/>
                    </a:lnTo>
                    <a:lnTo>
                      <a:pt x="3715" y="198"/>
                    </a:lnTo>
                    <a:lnTo>
                      <a:pt x="3469" y="99"/>
                    </a:lnTo>
                    <a:lnTo>
                      <a:pt x="3206" y="50"/>
                    </a:lnTo>
                    <a:lnTo>
                      <a:pt x="295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4"/>
              <p:cNvSpPr/>
              <p:nvPr/>
            </p:nvSpPr>
            <p:spPr>
              <a:xfrm>
                <a:off x="1179050" y="2981575"/>
                <a:ext cx="129050" cy="128625"/>
              </a:xfrm>
              <a:custGeom>
                <a:rect b="b" l="l" r="r" t="t"/>
                <a:pathLst>
                  <a:path extrusionOk="0" h="5145" w="5162">
                    <a:moveTo>
                      <a:pt x="2581" y="1"/>
                    </a:moveTo>
                    <a:lnTo>
                      <a:pt x="2334" y="17"/>
                    </a:lnTo>
                    <a:lnTo>
                      <a:pt x="2088" y="50"/>
                    </a:lnTo>
                    <a:lnTo>
                      <a:pt x="1841" y="99"/>
                    </a:lnTo>
                    <a:lnTo>
                      <a:pt x="1611" y="181"/>
                    </a:lnTo>
                    <a:lnTo>
                      <a:pt x="1381" y="296"/>
                    </a:lnTo>
                    <a:lnTo>
                      <a:pt x="1168" y="428"/>
                    </a:lnTo>
                    <a:lnTo>
                      <a:pt x="954" y="576"/>
                    </a:lnTo>
                    <a:lnTo>
                      <a:pt x="757" y="757"/>
                    </a:lnTo>
                    <a:lnTo>
                      <a:pt x="576" y="954"/>
                    </a:lnTo>
                    <a:lnTo>
                      <a:pt x="428" y="1151"/>
                    </a:lnTo>
                    <a:lnTo>
                      <a:pt x="296" y="1381"/>
                    </a:lnTo>
                    <a:lnTo>
                      <a:pt x="181" y="1611"/>
                    </a:lnTo>
                    <a:lnTo>
                      <a:pt x="99" y="1841"/>
                    </a:lnTo>
                    <a:lnTo>
                      <a:pt x="50" y="2088"/>
                    </a:lnTo>
                    <a:lnTo>
                      <a:pt x="17" y="2334"/>
                    </a:lnTo>
                    <a:lnTo>
                      <a:pt x="1" y="2581"/>
                    </a:lnTo>
                    <a:lnTo>
                      <a:pt x="17" y="2827"/>
                    </a:lnTo>
                    <a:lnTo>
                      <a:pt x="50" y="3074"/>
                    </a:lnTo>
                    <a:lnTo>
                      <a:pt x="99" y="3304"/>
                    </a:lnTo>
                    <a:lnTo>
                      <a:pt x="181" y="3551"/>
                    </a:lnTo>
                    <a:lnTo>
                      <a:pt x="296" y="3781"/>
                    </a:lnTo>
                    <a:lnTo>
                      <a:pt x="428" y="3994"/>
                    </a:lnTo>
                    <a:lnTo>
                      <a:pt x="576" y="4208"/>
                    </a:lnTo>
                    <a:lnTo>
                      <a:pt x="757" y="4389"/>
                    </a:lnTo>
                    <a:lnTo>
                      <a:pt x="954" y="4570"/>
                    </a:lnTo>
                    <a:lnTo>
                      <a:pt x="1168" y="4734"/>
                    </a:lnTo>
                    <a:lnTo>
                      <a:pt x="1381" y="4849"/>
                    </a:lnTo>
                    <a:lnTo>
                      <a:pt x="1611" y="4964"/>
                    </a:lnTo>
                    <a:lnTo>
                      <a:pt x="1841" y="5046"/>
                    </a:lnTo>
                    <a:lnTo>
                      <a:pt x="2088" y="5112"/>
                    </a:lnTo>
                    <a:lnTo>
                      <a:pt x="2334" y="5145"/>
                    </a:lnTo>
                    <a:lnTo>
                      <a:pt x="2828" y="5145"/>
                    </a:lnTo>
                    <a:lnTo>
                      <a:pt x="3074" y="5112"/>
                    </a:lnTo>
                    <a:lnTo>
                      <a:pt x="3304" y="5046"/>
                    </a:lnTo>
                    <a:lnTo>
                      <a:pt x="3551" y="4964"/>
                    </a:lnTo>
                    <a:lnTo>
                      <a:pt x="3781" y="4849"/>
                    </a:lnTo>
                    <a:lnTo>
                      <a:pt x="3994" y="4734"/>
                    </a:lnTo>
                    <a:lnTo>
                      <a:pt x="4208" y="4570"/>
                    </a:lnTo>
                    <a:lnTo>
                      <a:pt x="4389" y="4389"/>
                    </a:lnTo>
                    <a:lnTo>
                      <a:pt x="4570" y="4208"/>
                    </a:lnTo>
                    <a:lnTo>
                      <a:pt x="4734" y="3994"/>
                    </a:lnTo>
                    <a:lnTo>
                      <a:pt x="4866" y="3764"/>
                    </a:lnTo>
                    <a:lnTo>
                      <a:pt x="4964" y="3551"/>
                    </a:lnTo>
                    <a:lnTo>
                      <a:pt x="5046" y="3304"/>
                    </a:lnTo>
                    <a:lnTo>
                      <a:pt x="5112" y="3074"/>
                    </a:lnTo>
                    <a:lnTo>
                      <a:pt x="5145" y="2827"/>
                    </a:lnTo>
                    <a:lnTo>
                      <a:pt x="5161" y="2581"/>
                    </a:lnTo>
                    <a:lnTo>
                      <a:pt x="5145" y="2334"/>
                    </a:lnTo>
                    <a:lnTo>
                      <a:pt x="5112" y="2088"/>
                    </a:lnTo>
                    <a:lnTo>
                      <a:pt x="5046" y="1841"/>
                    </a:lnTo>
                    <a:lnTo>
                      <a:pt x="4964" y="1611"/>
                    </a:lnTo>
                    <a:lnTo>
                      <a:pt x="4866" y="1381"/>
                    </a:lnTo>
                    <a:lnTo>
                      <a:pt x="4734" y="1151"/>
                    </a:lnTo>
                    <a:lnTo>
                      <a:pt x="4570" y="954"/>
                    </a:lnTo>
                    <a:lnTo>
                      <a:pt x="4405" y="757"/>
                    </a:lnTo>
                    <a:lnTo>
                      <a:pt x="4208" y="576"/>
                    </a:lnTo>
                    <a:lnTo>
                      <a:pt x="3994" y="428"/>
                    </a:lnTo>
                    <a:lnTo>
                      <a:pt x="3781" y="296"/>
                    </a:lnTo>
                    <a:lnTo>
                      <a:pt x="3551" y="181"/>
                    </a:lnTo>
                    <a:lnTo>
                      <a:pt x="3304" y="99"/>
                    </a:lnTo>
                    <a:lnTo>
                      <a:pt x="3074" y="50"/>
                    </a:lnTo>
                    <a:lnTo>
                      <a:pt x="2828" y="17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4"/>
              <p:cNvSpPr/>
              <p:nvPr/>
            </p:nvSpPr>
            <p:spPr>
              <a:xfrm>
                <a:off x="1262050" y="3064575"/>
                <a:ext cx="117125" cy="116725"/>
              </a:xfrm>
              <a:custGeom>
                <a:rect b="b" l="l" r="r" t="t"/>
                <a:pathLst>
                  <a:path extrusionOk="0" h="4669" w="4685">
                    <a:moveTo>
                      <a:pt x="2334" y="1"/>
                    </a:moveTo>
                    <a:lnTo>
                      <a:pt x="2121" y="17"/>
                    </a:lnTo>
                    <a:lnTo>
                      <a:pt x="1891" y="50"/>
                    </a:lnTo>
                    <a:lnTo>
                      <a:pt x="1677" y="99"/>
                    </a:lnTo>
                    <a:lnTo>
                      <a:pt x="1463" y="181"/>
                    </a:lnTo>
                    <a:lnTo>
                      <a:pt x="1250" y="263"/>
                    </a:lnTo>
                    <a:lnTo>
                      <a:pt x="1052" y="395"/>
                    </a:lnTo>
                    <a:lnTo>
                      <a:pt x="872" y="526"/>
                    </a:lnTo>
                    <a:lnTo>
                      <a:pt x="691" y="691"/>
                    </a:lnTo>
                    <a:lnTo>
                      <a:pt x="527" y="872"/>
                    </a:lnTo>
                    <a:lnTo>
                      <a:pt x="395" y="1052"/>
                    </a:lnTo>
                    <a:lnTo>
                      <a:pt x="280" y="1250"/>
                    </a:lnTo>
                    <a:lnTo>
                      <a:pt x="181" y="1463"/>
                    </a:lnTo>
                    <a:lnTo>
                      <a:pt x="99" y="1677"/>
                    </a:lnTo>
                    <a:lnTo>
                      <a:pt x="50" y="1891"/>
                    </a:lnTo>
                    <a:lnTo>
                      <a:pt x="17" y="2121"/>
                    </a:lnTo>
                    <a:lnTo>
                      <a:pt x="1" y="2334"/>
                    </a:lnTo>
                    <a:lnTo>
                      <a:pt x="17" y="2564"/>
                    </a:lnTo>
                    <a:lnTo>
                      <a:pt x="50" y="2778"/>
                    </a:lnTo>
                    <a:lnTo>
                      <a:pt x="99" y="3008"/>
                    </a:lnTo>
                    <a:lnTo>
                      <a:pt x="181" y="3222"/>
                    </a:lnTo>
                    <a:lnTo>
                      <a:pt x="280" y="3419"/>
                    </a:lnTo>
                    <a:lnTo>
                      <a:pt x="395" y="3616"/>
                    </a:lnTo>
                    <a:lnTo>
                      <a:pt x="527" y="3814"/>
                    </a:lnTo>
                    <a:lnTo>
                      <a:pt x="691" y="3994"/>
                    </a:lnTo>
                    <a:lnTo>
                      <a:pt x="872" y="4159"/>
                    </a:lnTo>
                    <a:lnTo>
                      <a:pt x="1052" y="4290"/>
                    </a:lnTo>
                    <a:lnTo>
                      <a:pt x="1250" y="4405"/>
                    </a:lnTo>
                    <a:lnTo>
                      <a:pt x="1463" y="4504"/>
                    </a:lnTo>
                    <a:lnTo>
                      <a:pt x="1677" y="4586"/>
                    </a:lnTo>
                    <a:lnTo>
                      <a:pt x="1891" y="4635"/>
                    </a:lnTo>
                    <a:lnTo>
                      <a:pt x="2121" y="4668"/>
                    </a:lnTo>
                    <a:lnTo>
                      <a:pt x="2565" y="4668"/>
                    </a:lnTo>
                    <a:lnTo>
                      <a:pt x="2795" y="4635"/>
                    </a:lnTo>
                    <a:lnTo>
                      <a:pt x="3008" y="4586"/>
                    </a:lnTo>
                    <a:lnTo>
                      <a:pt x="3222" y="4504"/>
                    </a:lnTo>
                    <a:lnTo>
                      <a:pt x="3436" y="4405"/>
                    </a:lnTo>
                    <a:lnTo>
                      <a:pt x="3633" y="4290"/>
                    </a:lnTo>
                    <a:lnTo>
                      <a:pt x="3814" y="4159"/>
                    </a:lnTo>
                    <a:lnTo>
                      <a:pt x="3994" y="3994"/>
                    </a:lnTo>
                    <a:lnTo>
                      <a:pt x="4159" y="3814"/>
                    </a:lnTo>
                    <a:lnTo>
                      <a:pt x="4290" y="3633"/>
                    </a:lnTo>
                    <a:lnTo>
                      <a:pt x="4405" y="3419"/>
                    </a:lnTo>
                    <a:lnTo>
                      <a:pt x="4504" y="3222"/>
                    </a:lnTo>
                    <a:lnTo>
                      <a:pt x="4586" y="3008"/>
                    </a:lnTo>
                    <a:lnTo>
                      <a:pt x="4635" y="2795"/>
                    </a:lnTo>
                    <a:lnTo>
                      <a:pt x="4668" y="2564"/>
                    </a:lnTo>
                    <a:lnTo>
                      <a:pt x="4685" y="2334"/>
                    </a:lnTo>
                    <a:lnTo>
                      <a:pt x="4668" y="2121"/>
                    </a:lnTo>
                    <a:lnTo>
                      <a:pt x="4635" y="1891"/>
                    </a:lnTo>
                    <a:lnTo>
                      <a:pt x="4586" y="1677"/>
                    </a:lnTo>
                    <a:lnTo>
                      <a:pt x="4504" y="1463"/>
                    </a:lnTo>
                    <a:lnTo>
                      <a:pt x="4405" y="1250"/>
                    </a:lnTo>
                    <a:lnTo>
                      <a:pt x="4290" y="1052"/>
                    </a:lnTo>
                    <a:lnTo>
                      <a:pt x="4159" y="872"/>
                    </a:lnTo>
                    <a:lnTo>
                      <a:pt x="3994" y="691"/>
                    </a:lnTo>
                    <a:lnTo>
                      <a:pt x="3814" y="526"/>
                    </a:lnTo>
                    <a:lnTo>
                      <a:pt x="3633" y="395"/>
                    </a:lnTo>
                    <a:lnTo>
                      <a:pt x="3436" y="263"/>
                    </a:lnTo>
                    <a:lnTo>
                      <a:pt x="3222" y="181"/>
                    </a:lnTo>
                    <a:lnTo>
                      <a:pt x="3008" y="99"/>
                    </a:lnTo>
                    <a:lnTo>
                      <a:pt x="2795" y="50"/>
                    </a:lnTo>
                    <a:lnTo>
                      <a:pt x="2565" y="17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4"/>
              <p:cNvSpPr/>
              <p:nvPr/>
            </p:nvSpPr>
            <p:spPr>
              <a:xfrm>
                <a:off x="1346700" y="3149225"/>
                <a:ext cx="102325" cy="101925"/>
              </a:xfrm>
              <a:custGeom>
                <a:rect b="b" l="l" r="r" t="t"/>
                <a:pathLst>
                  <a:path extrusionOk="0" h="4077" w="4093">
                    <a:moveTo>
                      <a:pt x="1841" y="0"/>
                    </a:moveTo>
                    <a:lnTo>
                      <a:pt x="1644" y="33"/>
                    </a:lnTo>
                    <a:lnTo>
                      <a:pt x="1463" y="82"/>
                    </a:lnTo>
                    <a:lnTo>
                      <a:pt x="1266" y="148"/>
                    </a:lnTo>
                    <a:lnTo>
                      <a:pt x="1085" y="230"/>
                    </a:lnTo>
                    <a:lnTo>
                      <a:pt x="921" y="329"/>
                    </a:lnTo>
                    <a:lnTo>
                      <a:pt x="756" y="460"/>
                    </a:lnTo>
                    <a:lnTo>
                      <a:pt x="592" y="592"/>
                    </a:lnTo>
                    <a:lnTo>
                      <a:pt x="461" y="756"/>
                    </a:lnTo>
                    <a:lnTo>
                      <a:pt x="329" y="921"/>
                    </a:lnTo>
                    <a:lnTo>
                      <a:pt x="230" y="1085"/>
                    </a:lnTo>
                    <a:lnTo>
                      <a:pt x="148" y="1266"/>
                    </a:lnTo>
                    <a:lnTo>
                      <a:pt x="83" y="1463"/>
                    </a:lnTo>
                    <a:lnTo>
                      <a:pt x="33" y="1644"/>
                    </a:lnTo>
                    <a:lnTo>
                      <a:pt x="0" y="1841"/>
                    </a:lnTo>
                    <a:lnTo>
                      <a:pt x="0" y="2038"/>
                    </a:lnTo>
                    <a:lnTo>
                      <a:pt x="0" y="2235"/>
                    </a:lnTo>
                    <a:lnTo>
                      <a:pt x="33" y="2433"/>
                    </a:lnTo>
                    <a:lnTo>
                      <a:pt x="83" y="2613"/>
                    </a:lnTo>
                    <a:lnTo>
                      <a:pt x="148" y="2811"/>
                    </a:lnTo>
                    <a:lnTo>
                      <a:pt x="230" y="2991"/>
                    </a:lnTo>
                    <a:lnTo>
                      <a:pt x="329" y="3156"/>
                    </a:lnTo>
                    <a:lnTo>
                      <a:pt x="461" y="3337"/>
                    </a:lnTo>
                    <a:lnTo>
                      <a:pt x="592" y="3485"/>
                    </a:lnTo>
                    <a:lnTo>
                      <a:pt x="756" y="3632"/>
                    </a:lnTo>
                    <a:lnTo>
                      <a:pt x="921" y="3748"/>
                    </a:lnTo>
                    <a:lnTo>
                      <a:pt x="1085" y="3846"/>
                    </a:lnTo>
                    <a:lnTo>
                      <a:pt x="1266" y="3928"/>
                    </a:lnTo>
                    <a:lnTo>
                      <a:pt x="1463" y="3994"/>
                    </a:lnTo>
                    <a:lnTo>
                      <a:pt x="1644" y="4043"/>
                    </a:lnTo>
                    <a:lnTo>
                      <a:pt x="1841" y="4076"/>
                    </a:lnTo>
                    <a:lnTo>
                      <a:pt x="2236" y="4076"/>
                    </a:lnTo>
                    <a:lnTo>
                      <a:pt x="2433" y="4043"/>
                    </a:lnTo>
                    <a:lnTo>
                      <a:pt x="2630" y="3994"/>
                    </a:lnTo>
                    <a:lnTo>
                      <a:pt x="2811" y="3928"/>
                    </a:lnTo>
                    <a:lnTo>
                      <a:pt x="2992" y="3846"/>
                    </a:lnTo>
                    <a:lnTo>
                      <a:pt x="3172" y="3748"/>
                    </a:lnTo>
                    <a:lnTo>
                      <a:pt x="3337" y="3632"/>
                    </a:lnTo>
                    <a:lnTo>
                      <a:pt x="3485" y="3485"/>
                    </a:lnTo>
                    <a:lnTo>
                      <a:pt x="3633" y="3337"/>
                    </a:lnTo>
                    <a:lnTo>
                      <a:pt x="3748" y="3172"/>
                    </a:lnTo>
                    <a:lnTo>
                      <a:pt x="3846" y="2991"/>
                    </a:lnTo>
                    <a:lnTo>
                      <a:pt x="3928" y="2811"/>
                    </a:lnTo>
                    <a:lnTo>
                      <a:pt x="3994" y="2613"/>
                    </a:lnTo>
                    <a:lnTo>
                      <a:pt x="4044" y="2433"/>
                    </a:lnTo>
                    <a:lnTo>
                      <a:pt x="4076" y="2235"/>
                    </a:lnTo>
                    <a:lnTo>
                      <a:pt x="4093" y="2038"/>
                    </a:lnTo>
                    <a:lnTo>
                      <a:pt x="4076" y="1841"/>
                    </a:lnTo>
                    <a:lnTo>
                      <a:pt x="4044" y="1644"/>
                    </a:lnTo>
                    <a:lnTo>
                      <a:pt x="3994" y="1463"/>
                    </a:lnTo>
                    <a:lnTo>
                      <a:pt x="3928" y="1266"/>
                    </a:lnTo>
                    <a:lnTo>
                      <a:pt x="3846" y="1085"/>
                    </a:lnTo>
                    <a:lnTo>
                      <a:pt x="3748" y="921"/>
                    </a:lnTo>
                    <a:lnTo>
                      <a:pt x="3633" y="756"/>
                    </a:lnTo>
                    <a:lnTo>
                      <a:pt x="3485" y="592"/>
                    </a:lnTo>
                    <a:lnTo>
                      <a:pt x="3337" y="460"/>
                    </a:lnTo>
                    <a:lnTo>
                      <a:pt x="3172" y="329"/>
                    </a:lnTo>
                    <a:lnTo>
                      <a:pt x="2992" y="230"/>
                    </a:lnTo>
                    <a:lnTo>
                      <a:pt x="2811" y="148"/>
                    </a:lnTo>
                    <a:lnTo>
                      <a:pt x="2630" y="82"/>
                    </a:lnTo>
                    <a:lnTo>
                      <a:pt x="2433" y="33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4"/>
              <p:cNvSpPr/>
              <p:nvPr/>
            </p:nvSpPr>
            <p:spPr>
              <a:xfrm>
                <a:off x="1431750" y="3233850"/>
                <a:ext cx="86325" cy="86725"/>
              </a:xfrm>
              <a:custGeom>
                <a:rect b="b" l="l" r="r" t="t"/>
                <a:pathLst>
                  <a:path extrusionOk="0" h="3469" w="3453">
                    <a:moveTo>
                      <a:pt x="1726" y="1"/>
                    </a:moveTo>
                    <a:lnTo>
                      <a:pt x="1562" y="17"/>
                    </a:lnTo>
                    <a:lnTo>
                      <a:pt x="1398" y="34"/>
                    </a:lnTo>
                    <a:lnTo>
                      <a:pt x="1233" y="83"/>
                    </a:lnTo>
                    <a:lnTo>
                      <a:pt x="1069" y="132"/>
                    </a:lnTo>
                    <a:lnTo>
                      <a:pt x="921" y="215"/>
                    </a:lnTo>
                    <a:lnTo>
                      <a:pt x="773" y="297"/>
                    </a:lnTo>
                    <a:lnTo>
                      <a:pt x="625" y="395"/>
                    </a:lnTo>
                    <a:lnTo>
                      <a:pt x="494" y="510"/>
                    </a:lnTo>
                    <a:lnTo>
                      <a:pt x="379" y="642"/>
                    </a:lnTo>
                    <a:lnTo>
                      <a:pt x="280" y="790"/>
                    </a:lnTo>
                    <a:lnTo>
                      <a:pt x="198" y="938"/>
                    </a:lnTo>
                    <a:lnTo>
                      <a:pt x="116" y="1086"/>
                    </a:lnTo>
                    <a:lnTo>
                      <a:pt x="66" y="1250"/>
                    </a:lnTo>
                    <a:lnTo>
                      <a:pt x="17" y="1414"/>
                    </a:lnTo>
                    <a:lnTo>
                      <a:pt x="1" y="1579"/>
                    </a:lnTo>
                    <a:lnTo>
                      <a:pt x="1" y="1743"/>
                    </a:lnTo>
                    <a:lnTo>
                      <a:pt x="1" y="1907"/>
                    </a:lnTo>
                    <a:lnTo>
                      <a:pt x="17" y="2072"/>
                    </a:lnTo>
                    <a:lnTo>
                      <a:pt x="66" y="2236"/>
                    </a:lnTo>
                    <a:lnTo>
                      <a:pt x="116" y="2384"/>
                    </a:lnTo>
                    <a:lnTo>
                      <a:pt x="198" y="2548"/>
                    </a:lnTo>
                    <a:lnTo>
                      <a:pt x="280" y="2696"/>
                    </a:lnTo>
                    <a:lnTo>
                      <a:pt x="379" y="2828"/>
                    </a:lnTo>
                    <a:lnTo>
                      <a:pt x="494" y="2959"/>
                    </a:lnTo>
                    <a:lnTo>
                      <a:pt x="625" y="3091"/>
                    </a:lnTo>
                    <a:lnTo>
                      <a:pt x="773" y="3189"/>
                    </a:lnTo>
                    <a:lnTo>
                      <a:pt x="921" y="3272"/>
                    </a:lnTo>
                    <a:lnTo>
                      <a:pt x="1069" y="3337"/>
                    </a:lnTo>
                    <a:lnTo>
                      <a:pt x="1233" y="3403"/>
                    </a:lnTo>
                    <a:lnTo>
                      <a:pt x="1398" y="3436"/>
                    </a:lnTo>
                    <a:lnTo>
                      <a:pt x="1562" y="3469"/>
                    </a:lnTo>
                    <a:lnTo>
                      <a:pt x="1891" y="3469"/>
                    </a:lnTo>
                    <a:lnTo>
                      <a:pt x="2055" y="3436"/>
                    </a:lnTo>
                    <a:lnTo>
                      <a:pt x="2219" y="3403"/>
                    </a:lnTo>
                    <a:lnTo>
                      <a:pt x="2367" y="3337"/>
                    </a:lnTo>
                    <a:lnTo>
                      <a:pt x="2532" y="3272"/>
                    </a:lnTo>
                    <a:lnTo>
                      <a:pt x="2680" y="3189"/>
                    </a:lnTo>
                    <a:lnTo>
                      <a:pt x="2811" y="3074"/>
                    </a:lnTo>
                    <a:lnTo>
                      <a:pt x="2943" y="2959"/>
                    </a:lnTo>
                    <a:lnTo>
                      <a:pt x="3074" y="2828"/>
                    </a:lnTo>
                    <a:lnTo>
                      <a:pt x="3173" y="2696"/>
                    </a:lnTo>
                    <a:lnTo>
                      <a:pt x="3255" y="2548"/>
                    </a:lnTo>
                    <a:lnTo>
                      <a:pt x="3321" y="2384"/>
                    </a:lnTo>
                    <a:lnTo>
                      <a:pt x="3386" y="2236"/>
                    </a:lnTo>
                    <a:lnTo>
                      <a:pt x="3419" y="2072"/>
                    </a:lnTo>
                    <a:lnTo>
                      <a:pt x="3452" y="1907"/>
                    </a:lnTo>
                    <a:lnTo>
                      <a:pt x="3452" y="1743"/>
                    </a:lnTo>
                    <a:lnTo>
                      <a:pt x="3452" y="1579"/>
                    </a:lnTo>
                    <a:lnTo>
                      <a:pt x="3419" y="1414"/>
                    </a:lnTo>
                    <a:lnTo>
                      <a:pt x="3386" y="1250"/>
                    </a:lnTo>
                    <a:lnTo>
                      <a:pt x="3321" y="1086"/>
                    </a:lnTo>
                    <a:lnTo>
                      <a:pt x="3255" y="938"/>
                    </a:lnTo>
                    <a:lnTo>
                      <a:pt x="3173" y="790"/>
                    </a:lnTo>
                    <a:lnTo>
                      <a:pt x="3074" y="642"/>
                    </a:lnTo>
                    <a:lnTo>
                      <a:pt x="2943" y="510"/>
                    </a:lnTo>
                    <a:lnTo>
                      <a:pt x="2811" y="395"/>
                    </a:lnTo>
                    <a:lnTo>
                      <a:pt x="2680" y="297"/>
                    </a:lnTo>
                    <a:lnTo>
                      <a:pt x="2532" y="215"/>
                    </a:lnTo>
                    <a:lnTo>
                      <a:pt x="2384" y="132"/>
                    </a:lnTo>
                    <a:lnTo>
                      <a:pt x="2219" y="83"/>
                    </a:lnTo>
                    <a:lnTo>
                      <a:pt x="2055" y="34"/>
                    </a:lnTo>
                    <a:lnTo>
                      <a:pt x="1891" y="17"/>
                    </a:lnTo>
                    <a:lnTo>
                      <a:pt x="172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4"/>
              <p:cNvSpPr/>
              <p:nvPr/>
            </p:nvSpPr>
            <p:spPr>
              <a:xfrm>
                <a:off x="1517225" y="3319725"/>
                <a:ext cx="69450" cy="69475"/>
              </a:xfrm>
              <a:custGeom>
                <a:rect b="b" l="l" r="r" t="t"/>
                <a:pathLst>
                  <a:path extrusionOk="0" h="2779" w="2778">
                    <a:moveTo>
                      <a:pt x="1249" y="1"/>
                    </a:moveTo>
                    <a:lnTo>
                      <a:pt x="1118" y="17"/>
                    </a:lnTo>
                    <a:lnTo>
                      <a:pt x="986" y="50"/>
                    </a:lnTo>
                    <a:lnTo>
                      <a:pt x="871" y="100"/>
                    </a:lnTo>
                    <a:lnTo>
                      <a:pt x="740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411" y="412"/>
                    </a:lnTo>
                    <a:lnTo>
                      <a:pt x="312" y="510"/>
                    </a:lnTo>
                    <a:lnTo>
                      <a:pt x="230" y="626"/>
                    </a:lnTo>
                    <a:lnTo>
                      <a:pt x="164" y="741"/>
                    </a:lnTo>
                    <a:lnTo>
                      <a:pt x="99" y="872"/>
                    </a:lnTo>
                    <a:lnTo>
                      <a:pt x="49" y="987"/>
                    </a:lnTo>
                    <a:lnTo>
                      <a:pt x="17" y="1119"/>
                    </a:lnTo>
                    <a:lnTo>
                      <a:pt x="0" y="1250"/>
                    </a:lnTo>
                    <a:lnTo>
                      <a:pt x="0" y="1398"/>
                    </a:lnTo>
                    <a:lnTo>
                      <a:pt x="0" y="1529"/>
                    </a:lnTo>
                    <a:lnTo>
                      <a:pt x="17" y="1661"/>
                    </a:lnTo>
                    <a:lnTo>
                      <a:pt x="49" y="1792"/>
                    </a:lnTo>
                    <a:lnTo>
                      <a:pt x="99" y="1907"/>
                    </a:lnTo>
                    <a:lnTo>
                      <a:pt x="164" y="2039"/>
                    </a:lnTo>
                    <a:lnTo>
                      <a:pt x="230" y="2154"/>
                    </a:lnTo>
                    <a:lnTo>
                      <a:pt x="312" y="2269"/>
                    </a:lnTo>
                    <a:lnTo>
                      <a:pt x="411" y="2368"/>
                    </a:lnTo>
                    <a:lnTo>
                      <a:pt x="510" y="2466"/>
                    </a:lnTo>
                    <a:lnTo>
                      <a:pt x="625" y="2548"/>
                    </a:lnTo>
                    <a:lnTo>
                      <a:pt x="740" y="2631"/>
                    </a:lnTo>
                    <a:lnTo>
                      <a:pt x="871" y="2680"/>
                    </a:lnTo>
                    <a:lnTo>
                      <a:pt x="986" y="2729"/>
                    </a:lnTo>
                    <a:lnTo>
                      <a:pt x="1118" y="2762"/>
                    </a:lnTo>
                    <a:lnTo>
                      <a:pt x="1249" y="2779"/>
                    </a:lnTo>
                    <a:lnTo>
                      <a:pt x="1529" y="2779"/>
                    </a:lnTo>
                    <a:lnTo>
                      <a:pt x="1660" y="2762"/>
                    </a:lnTo>
                    <a:lnTo>
                      <a:pt x="1792" y="2729"/>
                    </a:lnTo>
                    <a:lnTo>
                      <a:pt x="1907" y="2680"/>
                    </a:lnTo>
                    <a:lnTo>
                      <a:pt x="2038" y="2631"/>
                    </a:lnTo>
                    <a:lnTo>
                      <a:pt x="2153" y="2548"/>
                    </a:lnTo>
                    <a:lnTo>
                      <a:pt x="2268" y="2466"/>
                    </a:lnTo>
                    <a:lnTo>
                      <a:pt x="2367" y="2368"/>
                    </a:lnTo>
                    <a:lnTo>
                      <a:pt x="2465" y="2269"/>
                    </a:lnTo>
                    <a:lnTo>
                      <a:pt x="2548" y="2154"/>
                    </a:lnTo>
                    <a:lnTo>
                      <a:pt x="2630" y="2039"/>
                    </a:lnTo>
                    <a:lnTo>
                      <a:pt x="2679" y="1907"/>
                    </a:lnTo>
                    <a:lnTo>
                      <a:pt x="2728" y="1792"/>
                    </a:lnTo>
                    <a:lnTo>
                      <a:pt x="2761" y="1661"/>
                    </a:lnTo>
                    <a:lnTo>
                      <a:pt x="2778" y="1529"/>
                    </a:lnTo>
                    <a:lnTo>
                      <a:pt x="2778" y="1398"/>
                    </a:lnTo>
                    <a:lnTo>
                      <a:pt x="2778" y="1250"/>
                    </a:lnTo>
                    <a:lnTo>
                      <a:pt x="2761" y="1119"/>
                    </a:lnTo>
                    <a:lnTo>
                      <a:pt x="2728" y="987"/>
                    </a:lnTo>
                    <a:lnTo>
                      <a:pt x="2679" y="872"/>
                    </a:lnTo>
                    <a:lnTo>
                      <a:pt x="2630" y="741"/>
                    </a:lnTo>
                    <a:lnTo>
                      <a:pt x="2548" y="626"/>
                    </a:lnTo>
                    <a:lnTo>
                      <a:pt x="2465" y="510"/>
                    </a:lnTo>
                    <a:lnTo>
                      <a:pt x="2367" y="412"/>
                    </a:lnTo>
                    <a:lnTo>
                      <a:pt x="2268" y="313"/>
                    </a:lnTo>
                    <a:lnTo>
                      <a:pt x="2153" y="231"/>
                    </a:lnTo>
                    <a:lnTo>
                      <a:pt x="2038" y="165"/>
                    </a:lnTo>
                    <a:lnTo>
                      <a:pt x="1907" y="100"/>
                    </a:lnTo>
                    <a:lnTo>
                      <a:pt x="1792" y="50"/>
                    </a:lnTo>
                    <a:lnTo>
                      <a:pt x="1660" y="17"/>
                    </a:lnTo>
                    <a:lnTo>
                      <a:pt x="152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4"/>
              <p:cNvSpPr/>
              <p:nvPr/>
            </p:nvSpPr>
            <p:spPr>
              <a:xfrm>
                <a:off x="1602675" y="3405200"/>
                <a:ext cx="52625" cy="52625"/>
              </a:xfrm>
              <a:custGeom>
                <a:rect b="b" l="l" r="r" t="t"/>
                <a:pathLst>
                  <a:path extrusionOk="0" h="2105" w="2105">
                    <a:moveTo>
                      <a:pt x="1053" y="1"/>
                    </a:moveTo>
                    <a:lnTo>
                      <a:pt x="855" y="17"/>
                    </a:lnTo>
                    <a:lnTo>
                      <a:pt x="757" y="50"/>
                    </a:lnTo>
                    <a:lnTo>
                      <a:pt x="658" y="83"/>
                    </a:lnTo>
                    <a:lnTo>
                      <a:pt x="576" y="132"/>
                    </a:lnTo>
                    <a:lnTo>
                      <a:pt x="477" y="181"/>
                    </a:lnTo>
                    <a:lnTo>
                      <a:pt x="395" y="247"/>
                    </a:lnTo>
                    <a:lnTo>
                      <a:pt x="313" y="313"/>
                    </a:lnTo>
                    <a:lnTo>
                      <a:pt x="247" y="395"/>
                    </a:lnTo>
                    <a:lnTo>
                      <a:pt x="182" y="477"/>
                    </a:lnTo>
                    <a:lnTo>
                      <a:pt x="132" y="576"/>
                    </a:lnTo>
                    <a:lnTo>
                      <a:pt x="83" y="658"/>
                    </a:lnTo>
                    <a:lnTo>
                      <a:pt x="50" y="757"/>
                    </a:lnTo>
                    <a:lnTo>
                      <a:pt x="34" y="855"/>
                    </a:lnTo>
                    <a:lnTo>
                      <a:pt x="1" y="1052"/>
                    </a:lnTo>
                    <a:lnTo>
                      <a:pt x="17" y="1266"/>
                    </a:lnTo>
                    <a:lnTo>
                      <a:pt x="50" y="1365"/>
                    </a:lnTo>
                    <a:lnTo>
                      <a:pt x="83" y="1447"/>
                    </a:lnTo>
                    <a:lnTo>
                      <a:pt x="132" y="1545"/>
                    </a:lnTo>
                    <a:lnTo>
                      <a:pt x="182" y="1644"/>
                    </a:lnTo>
                    <a:lnTo>
                      <a:pt x="247" y="1726"/>
                    </a:lnTo>
                    <a:lnTo>
                      <a:pt x="313" y="1808"/>
                    </a:lnTo>
                    <a:lnTo>
                      <a:pt x="395" y="1874"/>
                    </a:lnTo>
                    <a:lnTo>
                      <a:pt x="477" y="1940"/>
                    </a:lnTo>
                    <a:lnTo>
                      <a:pt x="576" y="1989"/>
                    </a:lnTo>
                    <a:lnTo>
                      <a:pt x="658" y="2039"/>
                    </a:lnTo>
                    <a:lnTo>
                      <a:pt x="757" y="2071"/>
                    </a:lnTo>
                    <a:lnTo>
                      <a:pt x="855" y="2088"/>
                    </a:lnTo>
                    <a:lnTo>
                      <a:pt x="1053" y="2104"/>
                    </a:lnTo>
                    <a:lnTo>
                      <a:pt x="1266" y="2088"/>
                    </a:lnTo>
                    <a:lnTo>
                      <a:pt x="1365" y="2071"/>
                    </a:lnTo>
                    <a:lnTo>
                      <a:pt x="1447" y="2039"/>
                    </a:lnTo>
                    <a:lnTo>
                      <a:pt x="1546" y="1989"/>
                    </a:lnTo>
                    <a:lnTo>
                      <a:pt x="1644" y="1940"/>
                    </a:lnTo>
                    <a:lnTo>
                      <a:pt x="1726" y="1874"/>
                    </a:lnTo>
                    <a:lnTo>
                      <a:pt x="1809" y="1808"/>
                    </a:lnTo>
                    <a:lnTo>
                      <a:pt x="1874" y="1726"/>
                    </a:lnTo>
                    <a:lnTo>
                      <a:pt x="1940" y="1644"/>
                    </a:lnTo>
                    <a:lnTo>
                      <a:pt x="1989" y="1545"/>
                    </a:lnTo>
                    <a:lnTo>
                      <a:pt x="2039" y="1447"/>
                    </a:lnTo>
                    <a:lnTo>
                      <a:pt x="2072" y="1348"/>
                    </a:lnTo>
                    <a:lnTo>
                      <a:pt x="2088" y="1250"/>
                    </a:lnTo>
                    <a:lnTo>
                      <a:pt x="2105" y="1052"/>
                    </a:lnTo>
                    <a:lnTo>
                      <a:pt x="2088" y="855"/>
                    </a:lnTo>
                    <a:lnTo>
                      <a:pt x="2072" y="757"/>
                    </a:lnTo>
                    <a:lnTo>
                      <a:pt x="2039" y="658"/>
                    </a:lnTo>
                    <a:lnTo>
                      <a:pt x="1989" y="559"/>
                    </a:lnTo>
                    <a:lnTo>
                      <a:pt x="1940" y="477"/>
                    </a:lnTo>
                    <a:lnTo>
                      <a:pt x="1874" y="395"/>
                    </a:lnTo>
                    <a:lnTo>
                      <a:pt x="1809" y="313"/>
                    </a:lnTo>
                    <a:lnTo>
                      <a:pt x="1726" y="247"/>
                    </a:lnTo>
                    <a:lnTo>
                      <a:pt x="1644" y="181"/>
                    </a:lnTo>
                    <a:lnTo>
                      <a:pt x="1546" y="132"/>
                    </a:lnTo>
                    <a:lnTo>
                      <a:pt x="1447" y="83"/>
                    </a:lnTo>
                    <a:lnTo>
                      <a:pt x="1365" y="50"/>
                    </a:lnTo>
                    <a:lnTo>
                      <a:pt x="1266" y="17"/>
                    </a:lnTo>
                    <a:lnTo>
                      <a:pt x="105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4"/>
              <p:cNvSpPr/>
              <p:nvPr/>
            </p:nvSpPr>
            <p:spPr>
              <a:xfrm>
                <a:off x="1688550" y="3491075"/>
                <a:ext cx="35375" cy="35375"/>
              </a:xfrm>
              <a:custGeom>
                <a:rect b="b" l="l" r="r" t="t"/>
                <a:pathLst>
                  <a:path extrusionOk="0" h="1415" w="1415">
                    <a:moveTo>
                      <a:pt x="708" y="1"/>
                    </a:moveTo>
                    <a:lnTo>
                      <a:pt x="576" y="17"/>
                    </a:lnTo>
                    <a:lnTo>
                      <a:pt x="445" y="50"/>
                    </a:lnTo>
                    <a:lnTo>
                      <a:pt x="330" y="116"/>
                    </a:lnTo>
                    <a:lnTo>
                      <a:pt x="214" y="214"/>
                    </a:lnTo>
                    <a:lnTo>
                      <a:pt x="116" y="313"/>
                    </a:lnTo>
                    <a:lnTo>
                      <a:pt x="50" y="444"/>
                    </a:lnTo>
                    <a:lnTo>
                      <a:pt x="17" y="576"/>
                    </a:lnTo>
                    <a:lnTo>
                      <a:pt x="1" y="707"/>
                    </a:lnTo>
                    <a:lnTo>
                      <a:pt x="17" y="839"/>
                    </a:lnTo>
                    <a:lnTo>
                      <a:pt x="50" y="970"/>
                    </a:lnTo>
                    <a:lnTo>
                      <a:pt x="116" y="1085"/>
                    </a:lnTo>
                    <a:lnTo>
                      <a:pt x="214" y="1200"/>
                    </a:lnTo>
                    <a:lnTo>
                      <a:pt x="330" y="1299"/>
                    </a:lnTo>
                    <a:lnTo>
                      <a:pt x="445" y="1365"/>
                    </a:lnTo>
                    <a:lnTo>
                      <a:pt x="576" y="1398"/>
                    </a:lnTo>
                    <a:lnTo>
                      <a:pt x="708" y="1414"/>
                    </a:lnTo>
                    <a:lnTo>
                      <a:pt x="839" y="1398"/>
                    </a:lnTo>
                    <a:lnTo>
                      <a:pt x="971" y="1365"/>
                    </a:lnTo>
                    <a:lnTo>
                      <a:pt x="1102" y="1299"/>
                    </a:lnTo>
                    <a:lnTo>
                      <a:pt x="1201" y="1200"/>
                    </a:lnTo>
                    <a:lnTo>
                      <a:pt x="1299" y="1085"/>
                    </a:lnTo>
                    <a:lnTo>
                      <a:pt x="1365" y="970"/>
                    </a:lnTo>
                    <a:lnTo>
                      <a:pt x="1398" y="839"/>
                    </a:lnTo>
                    <a:lnTo>
                      <a:pt x="1414" y="707"/>
                    </a:lnTo>
                    <a:lnTo>
                      <a:pt x="1398" y="576"/>
                    </a:lnTo>
                    <a:lnTo>
                      <a:pt x="1365" y="444"/>
                    </a:lnTo>
                    <a:lnTo>
                      <a:pt x="1299" y="313"/>
                    </a:lnTo>
                    <a:lnTo>
                      <a:pt x="1201" y="214"/>
                    </a:lnTo>
                    <a:lnTo>
                      <a:pt x="1102" y="116"/>
                    </a:lnTo>
                    <a:lnTo>
                      <a:pt x="971" y="50"/>
                    </a:lnTo>
                    <a:lnTo>
                      <a:pt x="839" y="17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14"/>
              <p:cNvSpPr/>
              <p:nvPr/>
            </p:nvSpPr>
            <p:spPr>
              <a:xfrm>
                <a:off x="1774850" y="3577375"/>
                <a:ext cx="16875" cy="16850"/>
              </a:xfrm>
              <a:custGeom>
                <a:rect b="b" l="l" r="r" t="t"/>
                <a:pathLst>
                  <a:path extrusionOk="0" h="674" w="675">
                    <a:moveTo>
                      <a:pt x="280" y="0"/>
                    </a:moveTo>
                    <a:lnTo>
                      <a:pt x="214" y="33"/>
                    </a:lnTo>
                    <a:lnTo>
                      <a:pt x="148" y="49"/>
                    </a:lnTo>
                    <a:lnTo>
                      <a:pt x="99" y="99"/>
                    </a:lnTo>
                    <a:lnTo>
                      <a:pt x="66" y="148"/>
                    </a:lnTo>
                    <a:lnTo>
                      <a:pt x="33" y="214"/>
                    </a:lnTo>
                    <a:lnTo>
                      <a:pt x="17" y="279"/>
                    </a:lnTo>
                    <a:lnTo>
                      <a:pt x="0" y="345"/>
                    </a:lnTo>
                    <a:lnTo>
                      <a:pt x="17" y="411"/>
                    </a:lnTo>
                    <a:lnTo>
                      <a:pt x="33" y="460"/>
                    </a:lnTo>
                    <a:lnTo>
                      <a:pt x="66" y="526"/>
                    </a:lnTo>
                    <a:lnTo>
                      <a:pt x="99" y="575"/>
                    </a:lnTo>
                    <a:lnTo>
                      <a:pt x="148" y="625"/>
                    </a:lnTo>
                    <a:lnTo>
                      <a:pt x="214" y="657"/>
                    </a:lnTo>
                    <a:lnTo>
                      <a:pt x="280" y="674"/>
                    </a:lnTo>
                    <a:lnTo>
                      <a:pt x="411" y="674"/>
                    </a:lnTo>
                    <a:lnTo>
                      <a:pt x="477" y="657"/>
                    </a:lnTo>
                    <a:lnTo>
                      <a:pt x="526" y="625"/>
                    </a:lnTo>
                    <a:lnTo>
                      <a:pt x="576" y="575"/>
                    </a:lnTo>
                    <a:lnTo>
                      <a:pt x="625" y="526"/>
                    </a:lnTo>
                    <a:lnTo>
                      <a:pt x="658" y="460"/>
                    </a:lnTo>
                    <a:lnTo>
                      <a:pt x="674" y="411"/>
                    </a:lnTo>
                    <a:lnTo>
                      <a:pt x="674" y="345"/>
                    </a:lnTo>
                    <a:lnTo>
                      <a:pt x="674" y="279"/>
                    </a:lnTo>
                    <a:lnTo>
                      <a:pt x="658" y="214"/>
                    </a:lnTo>
                    <a:lnTo>
                      <a:pt x="625" y="148"/>
                    </a:lnTo>
                    <a:lnTo>
                      <a:pt x="576" y="99"/>
                    </a:lnTo>
                    <a:lnTo>
                      <a:pt x="526" y="49"/>
                    </a:lnTo>
                    <a:lnTo>
                      <a:pt x="477" y="3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14"/>
              <p:cNvSpPr/>
              <p:nvPr/>
            </p:nvSpPr>
            <p:spPr>
              <a:xfrm>
                <a:off x="315775" y="2272375"/>
                <a:ext cx="4125" cy="4550"/>
              </a:xfrm>
              <a:custGeom>
                <a:rect b="b" l="l" r="r" t="t"/>
                <a:pathLst>
                  <a:path extrusionOk="0" h="182" w="165">
                    <a:moveTo>
                      <a:pt x="83" y="1"/>
                    </a:moveTo>
                    <a:lnTo>
                      <a:pt x="50" y="17"/>
                    </a:lnTo>
                    <a:lnTo>
                      <a:pt x="17" y="34"/>
                    </a:lnTo>
                    <a:lnTo>
                      <a:pt x="0" y="50"/>
                    </a:lnTo>
                    <a:lnTo>
                      <a:pt x="0" y="83"/>
                    </a:lnTo>
                    <a:lnTo>
                      <a:pt x="0" y="116"/>
                    </a:lnTo>
                    <a:lnTo>
                      <a:pt x="17" y="149"/>
                    </a:lnTo>
                    <a:lnTo>
                      <a:pt x="50" y="165"/>
                    </a:lnTo>
                    <a:lnTo>
                      <a:pt x="83" y="182"/>
                    </a:lnTo>
                    <a:lnTo>
                      <a:pt x="115" y="165"/>
                    </a:lnTo>
                    <a:lnTo>
                      <a:pt x="148" y="149"/>
                    </a:lnTo>
                    <a:lnTo>
                      <a:pt x="165" y="116"/>
                    </a:lnTo>
                    <a:lnTo>
                      <a:pt x="165" y="83"/>
                    </a:lnTo>
                    <a:lnTo>
                      <a:pt x="165" y="67"/>
                    </a:lnTo>
                    <a:lnTo>
                      <a:pt x="148" y="34"/>
                    </a:lnTo>
                    <a:lnTo>
                      <a:pt x="115" y="1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4"/>
              <p:cNvSpPr/>
              <p:nvPr/>
            </p:nvSpPr>
            <p:spPr>
              <a:xfrm>
                <a:off x="383975" y="2341000"/>
                <a:ext cx="21800" cy="21800"/>
              </a:xfrm>
              <a:custGeom>
                <a:rect b="b" l="l" r="r" t="t"/>
                <a:pathLst>
                  <a:path extrusionOk="0" h="872" w="872">
                    <a:moveTo>
                      <a:pt x="362" y="1"/>
                    </a:moveTo>
                    <a:lnTo>
                      <a:pt x="280" y="33"/>
                    </a:lnTo>
                    <a:lnTo>
                      <a:pt x="198" y="66"/>
                    </a:lnTo>
                    <a:lnTo>
                      <a:pt x="132" y="116"/>
                    </a:lnTo>
                    <a:lnTo>
                      <a:pt x="83" y="198"/>
                    </a:lnTo>
                    <a:lnTo>
                      <a:pt x="34" y="264"/>
                    </a:lnTo>
                    <a:lnTo>
                      <a:pt x="17" y="346"/>
                    </a:lnTo>
                    <a:lnTo>
                      <a:pt x="1" y="428"/>
                    </a:lnTo>
                    <a:lnTo>
                      <a:pt x="17" y="510"/>
                    </a:lnTo>
                    <a:lnTo>
                      <a:pt x="34" y="592"/>
                    </a:lnTo>
                    <a:lnTo>
                      <a:pt x="83" y="674"/>
                    </a:lnTo>
                    <a:lnTo>
                      <a:pt x="132" y="740"/>
                    </a:lnTo>
                    <a:lnTo>
                      <a:pt x="198" y="789"/>
                    </a:lnTo>
                    <a:lnTo>
                      <a:pt x="280" y="839"/>
                    </a:lnTo>
                    <a:lnTo>
                      <a:pt x="362" y="855"/>
                    </a:lnTo>
                    <a:lnTo>
                      <a:pt x="444" y="872"/>
                    </a:lnTo>
                    <a:lnTo>
                      <a:pt x="527" y="855"/>
                    </a:lnTo>
                    <a:lnTo>
                      <a:pt x="609" y="839"/>
                    </a:lnTo>
                    <a:lnTo>
                      <a:pt x="675" y="789"/>
                    </a:lnTo>
                    <a:lnTo>
                      <a:pt x="740" y="740"/>
                    </a:lnTo>
                    <a:lnTo>
                      <a:pt x="806" y="674"/>
                    </a:lnTo>
                    <a:lnTo>
                      <a:pt x="839" y="592"/>
                    </a:lnTo>
                    <a:lnTo>
                      <a:pt x="872" y="510"/>
                    </a:lnTo>
                    <a:lnTo>
                      <a:pt x="872" y="428"/>
                    </a:lnTo>
                    <a:lnTo>
                      <a:pt x="872" y="346"/>
                    </a:lnTo>
                    <a:lnTo>
                      <a:pt x="839" y="264"/>
                    </a:lnTo>
                    <a:lnTo>
                      <a:pt x="806" y="198"/>
                    </a:lnTo>
                    <a:lnTo>
                      <a:pt x="757" y="116"/>
                    </a:lnTo>
                    <a:lnTo>
                      <a:pt x="675" y="66"/>
                    </a:lnTo>
                    <a:lnTo>
                      <a:pt x="609" y="33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4"/>
              <p:cNvSpPr/>
              <p:nvPr/>
            </p:nvSpPr>
            <p:spPr>
              <a:xfrm>
                <a:off x="452600" y="2409625"/>
                <a:ext cx="39050" cy="38650"/>
              </a:xfrm>
              <a:custGeom>
                <a:rect b="b" l="l" r="r" t="t"/>
                <a:pathLst>
                  <a:path extrusionOk="0" h="1546" w="1562">
                    <a:moveTo>
                      <a:pt x="789" y="0"/>
                    </a:moveTo>
                    <a:lnTo>
                      <a:pt x="641" y="17"/>
                    </a:lnTo>
                    <a:lnTo>
                      <a:pt x="493" y="50"/>
                    </a:lnTo>
                    <a:lnTo>
                      <a:pt x="362" y="132"/>
                    </a:lnTo>
                    <a:lnTo>
                      <a:pt x="231" y="230"/>
                    </a:lnTo>
                    <a:lnTo>
                      <a:pt x="132" y="345"/>
                    </a:lnTo>
                    <a:lnTo>
                      <a:pt x="66" y="477"/>
                    </a:lnTo>
                    <a:lnTo>
                      <a:pt x="17" y="625"/>
                    </a:lnTo>
                    <a:lnTo>
                      <a:pt x="0" y="773"/>
                    </a:lnTo>
                    <a:lnTo>
                      <a:pt x="17" y="921"/>
                    </a:lnTo>
                    <a:lnTo>
                      <a:pt x="66" y="1069"/>
                    </a:lnTo>
                    <a:lnTo>
                      <a:pt x="132" y="1200"/>
                    </a:lnTo>
                    <a:lnTo>
                      <a:pt x="231" y="1315"/>
                    </a:lnTo>
                    <a:lnTo>
                      <a:pt x="362" y="1414"/>
                    </a:lnTo>
                    <a:lnTo>
                      <a:pt x="493" y="1496"/>
                    </a:lnTo>
                    <a:lnTo>
                      <a:pt x="641" y="1529"/>
                    </a:lnTo>
                    <a:lnTo>
                      <a:pt x="789" y="1545"/>
                    </a:lnTo>
                    <a:lnTo>
                      <a:pt x="921" y="1529"/>
                    </a:lnTo>
                    <a:lnTo>
                      <a:pt x="1069" y="1496"/>
                    </a:lnTo>
                    <a:lnTo>
                      <a:pt x="1200" y="1414"/>
                    </a:lnTo>
                    <a:lnTo>
                      <a:pt x="1332" y="1315"/>
                    </a:lnTo>
                    <a:lnTo>
                      <a:pt x="1430" y="1200"/>
                    </a:lnTo>
                    <a:lnTo>
                      <a:pt x="1496" y="1069"/>
                    </a:lnTo>
                    <a:lnTo>
                      <a:pt x="1545" y="921"/>
                    </a:lnTo>
                    <a:lnTo>
                      <a:pt x="1562" y="773"/>
                    </a:lnTo>
                    <a:lnTo>
                      <a:pt x="1545" y="625"/>
                    </a:lnTo>
                    <a:lnTo>
                      <a:pt x="1496" y="477"/>
                    </a:lnTo>
                    <a:lnTo>
                      <a:pt x="1430" y="345"/>
                    </a:lnTo>
                    <a:lnTo>
                      <a:pt x="1332" y="230"/>
                    </a:lnTo>
                    <a:lnTo>
                      <a:pt x="1200" y="132"/>
                    </a:lnTo>
                    <a:lnTo>
                      <a:pt x="1069" y="50"/>
                    </a:lnTo>
                    <a:lnTo>
                      <a:pt x="937" y="17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14"/>
              <p:cNvSpPr/>
              <p:nvPr/>
            </p:nvSpPr>
            <p:spPr>
              <a:xfrm>
                <a:off x="521625" y="2478650"/>
                <a:ext cx="55075" cy="55075"/>
              </a:xfrm>
              <a:custGeom>
                <a:rect b="b" l="l" r="r" t="t"/>
                <a:pathLst>
                  <a:path extrusionOk="0" h="2203" w="2203">
                    <a:moveTo>
                      <a:pt x="1003" y="0"/>
                    </a:moveTo>
                    <a:lnTo>
                      <a:pt x="888" y="17"/>
                    </a:lnTo>
                    <a:lnTo>
                      <a:pt x="790" y="33"/>
                    </a:lnTo>
                    <a:lnTo>
                      <a:pt x="691" y="83"/>
                    </a:lnTo>
                    <a:lnTo>
                      <a:pt x="592" y="116"/>
                    </a:lnTo>
                    <a:lnTo>
                      <a:pt x="494" y="181"/>
                    </a:lnTo>
                    <a:lnTo>
                      <a:pt x="411" y="247"/>
                    </a:lnTo>
                    <a:lnTo>
                      <a:pt x="329" y="313"/>
                    </a:lnTo>
                    <a:lnTo>
                      <a:pt x="247" y="395"/>
                    </a:lnTo>
                    <a:lnTo>
                      <a:pt x="181" y="494"/>
                    </a:lnTo>
                    <a:lnTo>
                      <a:pt x="132" y="576"/>
                    </a:lnTo>
                    <a:lnTo>
                      <a:pt x="83" y="674"/>
                    </a:lnTo>
                    <a:lnTo>
                      <a:pt x="50" y="789"/>
                    </a:lnTo>
                    <a:lnTo>
                      <a:pt x="17" y="888"/>
                    </a:lnTo>
                    <a:lnTo>
                      <a:pt x="17" y="987"/>
                    </a:lnTo>
                    <a:lnTo>
                      <a:pt x="1" y="1102"/>
                    </a:lnTo>
                    <a:lnTo>
                      <a:pt x="17" y="1200"/>
                    </a:lnTo>
                    <a:lnTo>
                      <a:pt x="17" y="1299"/>
                    </a:lnTo>
                    <a:lnTo>
                      <a:pt x="50" y="1414"/>
                    </a:lnTo>
                    <a:lnTo>
                      <a:pt x="83" y="1513"/>
                    </a:lnTo>
                    <a:lnTo>
                      <a:pt x="132" y="1611"/>
                    </a:lnTo>
                    <a:lnTo>
                      <a:pt x="181" y="1693"/>
                    </a:lnTo>
                    <a:lnTo>
                      <a:pt x="247" y="1792"/>
                    </a:lnTo>
                    <a:lnTo>
                      <a:pt x="329" y="1874"/>
                    </a:lnTo>
                    <a:lnTo>
                      <a:pt x="411" y="1956"/>
                    </a:lnTo>
                    <a:lnTo>
                      <a:pt x="494" y="2022"/>
                    </a:lnTo>
                    <a:lnTo>
                      <a:pt x="592" y="2071"/>
                    </a:lnTo>
                    <a:lnTo>
                      <a:pt x="691" y="2121"/>
                    </a:lnTo>
                    <a:lnTo>
                      <a:pt x="790" y="2154"/>
                    </a:lnTo>
                    <a:lnTo>
                      <a:pt x="888" y="2170"/>
                    </a:lnTo>
                    <a:lnTo>
                      <a:pt x="1003" y="2186"/>
                    </a:lnTo>
                    <a:lnTo>
                      <a:pt x="1102" y="2203"/>
                    </a:lnTo>
                    <a:lnTo>
                      <a:pt x="1217" y="2186"/>
                    </a:lnTo>
                    <a:lnTo>
                      <a:pt x="1315" y="2170"/>
                    </a:lnTo>
                    <a:lnTo>
                      <a:pt x="1414" y="2154"/>
                    </a:lnTo>
                    <a:lnTo>
                      <a:pt x="1513" y="2121"/>
                    </a:lnTo>
                    <a:lnTo>
                      <a:pt x="1611" y="2071"/>
                    </a:lnTo>
                    <a:lnTo>
                      <a:pt x="1710" y="2022"/>
                    </a:lnTo>
                    <a:lnTo>
                      <a:pt x="1792" y="1956"/>
                    </a:lnTo>
                    <a:lnTo>
                      <a:pt x="1891" y="1874"/>
                    </a:lnTo>
                    <a:lnTo>
                      <a:pt x="1956" y="1792"/>
                    </a:lnTo>
                    <a:lnTo>
                      <a:pt x="2022" y="1693"/>
                    </a:lnTo>
                    <a:lnTo>
                      <a:pt x="2088" y="1611"/>
                    </a:lnTo>
                    <a:lnTo>
                      <a:pt x="2121" y="1513"/>
                    </a:lnTo>
                    <a:lnTo>
                      <a:pt x="2154" y="1414"/>
                    </a:lnTo>
                    <a:lnTo>
                      <a:pt x="2187" y="1299"/>
                    </a:lnTo>
                    <a:lnTo>
                      <a:pt x="2203" y="1200"/>
                    </a:lnTo>
                    <a:lnTo>
                      <a:pt x="2203" y="1102"/>
                    </a:lnTo>
                    <a:lnTo>
                      <a:pt x="2203" y="987"/>
                    </a:lnTo>
                    <a:lnTo>
                      <a:pt x="2187" y="888"/>
                    </a:lnTo>
                    <a:lnTo>
                      <a:pt x="2154" y="789"/>
                    </a:lnTo>
                    <a:lnTo>
                      <a:pt x="2121" y="674"/>
                    </a:lnTo>
                    <a:lnTo>
                      <a:pt x="2088" y="576"/>
                    </a:lnTo>
                    <a:lnTo>
                      <a:pt x="2022" y="494"/>
                    </a:lnTo>
                    <a:lnTo>
                      <a:pt x="1956" y="395"/>
                    </a:lnTo>
                    <a:lnTo>
                      <a:pt x="1891" y="313"/>
                    </a:lnTo>
                    <a:lnTo>
                      <a:pt x="1792" y="247"/>
                    </a:lnTo>
                    <a:lnTo>
                      <a:pt x="1710" y="181"/>
                    </a:lnTo>
                    <a:lnTo>
                      <a:pt x="1611" y="116"/>
                    </a:lnTo>
                    <a:lnTo>
                      <a:pt x="1513" y="83"/>
                    </a:lnTo>
                    <a:lnTo>
                      <a:pt x="1414" y="33"/>
                    </a:lnTo>
                    <a:lnTo>
                      <a:pt x="1315" y="17"/>
                    </a:lnTo>
                    <a:lnTo>
                      <a:pt x="121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4"/>
              <p:cNvSpPr/>
              <p:nvPr/>
            </p:nvSpPr>
            <p:spPr>
              <a:xfrm>
                <a:off x="591075" y="2547675"/>
                <a:ext cx="70700" cy="70700"/>
              </a:xfrm>
              <a:custGeom>
                <a:rect b="b" l="l" r="r" t="t"/>
                <a:pathLst>
                  <a:path extrusionOk="0" h="2828" w="2828">
                    <a:moveTo>
                      <a:pt x="1414" y="1"/>
                    </a:moveTo>
                    <a:lnTo>
                      <a:pt x="1282" y="17"/>
                    </a:lnTo>
                    <a:lnTo>
                      <a:pt x="1134" y="34"/>
                    </a:lnTo>
                    <a:lnTo>
                      <a:pt x="1003" y="66"/>
                    </a:lnTo>
                    <a:lnTo>
                      <a:pt x="888" y="99"/>
                    </a:lnTo>
                    <a:lnTo>
                      <a:pt x="756" y="165"/>
                    </a:lnTo>
                    <a:lnTo>
                      <a:pt x="641" y="231"/>
                    </a:lnTo>
                    <a:lnTo>
                      <a:pt x="526" y="313"/>
                    </a:lnTo>
                    <a:lnTo>
                      <a:pt x="411" y="412"/>
                    </a:lnTo>
                    <a:lnTo>
                      <a:pt x="312" y="527"/>
                    </a:lnTo>
                    <a:lnTo>
                      <a:pt x="230" y="642"/>
                    </a:lnTo>
                    <a:lnTo>
                      <a:pt x="165" y="757"/>
                    </a:lnTo>
                    <a:lnTo>
                      <a:pt x="99" y="888"/>
                    </a:lnTo>
                    <a:lnTo>
                      <a:pt x="50" y="1020"/>
                    </a:lnTo>
                    <a:lnTo>
                      <a:pt x="17" y="1151"/>
                    </a:lnTo>
                    <a:lnTo>
                      <a:pt x="0" y="1283"/>
                    </a:lnTo>
                    <a:lnTo>
                      <a:pt x="0" y="1414"/>
                    </a:lnTo>
                    <a:lnTo>
                      <a:pt x="0" y="1562"/>
                    </a:lnTo>
                    <a:lnTo>
                      <a:pt x="17" y="1693"/>
                    </a:lnTo>
                    <a:lnTo>
                      <a:pt x="50" y="1825"/>
                    </a:lnTo>
                    <a:lnTo>
                      <a:pt x="99" y="1956"/>
                    </a:lnTo>
                    <a:lnTo>
                      <a:pt x="165" y="2072"/>
                    </a:lnTo>
                    <a:lnTo>
                      <a:pt x="230" y="2203"/>
                    </a:lnTo>
                    <a:lnTo>
                      <a:pt x="312" y="2318"/>
                    </a:lnTo>
                    <a:lnTo>
                      <a:pt x="411" y="2417"/>
                    </a:lnTo>
                    <a:lnTo>
                      <a:pt x="526" y="2515"/>
                    </a:lnTo>
                    <a:lnTo>
                      <a:pt x="641" y="2597"/>
                    </a:lnTo>
                    <a:lnTo>
                      <a:pt x="756" y="2680"/>
                    </a:lnTo>
                    <a:lnTo>
                      <a:pt x="871" y="2729"/>
                    </a:lnTo>
                    <a:lnTo>
                      <a:pt x="1003" y="2778"/>
                    </a:lnTo>
                    <a:lnTo>
                      <a:pt x="1134" y="2811"/>
                    </a:lnTo>
                    <a:lnTo>
                      <a:pt x="1282" y="2828"/>
                    </a:lnTo>
                    <a:lnTo>
                      <a:pt x="1545" y="2828"/>
                    </a:lnTo>
                    <a:lnTo>
                      <a:pt x="1677" y="2811"/>
                    </a:lnTo>
                    <a:lnTo>
                      <a:pt x="1808" y="2778"/>
                    </a:lnTo>
                    <a:lnTo>
                      <a:pt x="1940" y="2729"/>
                    </a:lnTo>
                    <a:lnTo>
                      <a:pt x="2071" y="2680"/>
                    </a:lnTo>
                    <a:lnTo>
                      <a:pt x="2186" y="2597"/>
                    </a:lnTo>
                    <a:lnTo>
                      <a:pt x="2301" y="2515"/>
                    </a:lnTo>
                    <a:lnTo>
                      <a:pt x="2416" y="2417"/>
                    </a:lnTo>
                    <a:lnTo>
                      <a:pt x="2515" y="2318"/>
                    </a:lnTo>
                    <a:lnTo>
                      <a:pt x="2597" y="2203"/>
                    </a:lnTo>
                    <a:lnTo>
                      <a:pt x="2663" y="2072"/>
                    </a:lnTo>
                    <a:lnTo>
                      <a:pt x="2729" y="1956"/>
                    </a:lnTo>
                    <a:lnTo>
                      <a:pt x="2761" y="1825"/>
                    </a:lnTo>
                    <a:lnTo>
                      <a:pt x="2794" y="1693"/>
                    </a:lnTo>
                    <a:lnTo>
                      <a:pt x="2827" y="1546"/>
                    </a:lnTo>
                    <a:lnTo>
                      <a:pt x="2827" y="1414"/>
                    </a:lnTo>
                    <a:lnTo>
                      <a:pt x="2827" y="1283"/>
                    </a:lnTo>
                    <a:lnTo>
                      <a:pt x="2811" y="1151"/>
                    </a:lnTo>
                    <a:lnTo>
                      <a:pt x="2778" y="1020"/>
                    </a:lnTo>
                    <a:lnTo>
                      <a:pt x="2729" y="888"/>
                    </a:lnTo>
                    <a:lnTo>
                      <a:pt x="2663" y="757"/>
                    </a:lnTo>
                    <a:lnTo>
                      <a:pt x="2597" y="642"/>
                    </a:lnTo>
                    <a:lnTo>
                      <a:pt x="2515" y="527"/>
                    </a:lnTo>
                    <a:lnTo>
                      <a:pt x="2416" y="412"/>
                    </a:lnTo>
                    <a:lnTo>
                      <a:pt x="2301" y="313"/>
                    </a:lnTo>
                    <a:lnTo>
                      <a:pt x="2186" y="231"/>
                    </a:lnTo>
                    <a:lnTo>
                      <a:pt x="2071" y="165"/>
                    </a:lnTo>
                    <a:lnTo>
                      <a:pt x="1940" y="99"/>
                    </a:lnTo>
                    <a:lnTo>
                      <a:pt x="1825" y="66"/>
                    </a:lnTo>
                    <a:lnTo>
                      <a:pt x="1677" y="34"/>
                    </a:lnTo>
                    <a:lnTo>
                      <a:pt x="1545" y="17"/>
                    </a:lnTo>
                    <a:lnTo>
                      <a:pt x="141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14"/>
              <p:cNvSpPr/>
              <p:nvPr/>
            </p:nvSpPr>
            <p:spPr>
              <a:xfrm>
                <a:off x="660925" y="2617525"/>
                <a:ext cx="85075" cy="85500"/>
              </a:xfrm>
              <a:custGeom>
                <a:rect b="b" l="l" r="r" t="t"/>
                <a:pathLst>
                  <a:path extrusionOk="0" h="3420" w="3403">
                    <a:moveTo>
                      <a:pt x="1710" y="1"/>
                    </a:moveTo>
                    <a:lnTo>
                      <a:pt x="1545" y="17"/>
                    </a:lnTo>
                    <a:lnTo>
                      <a:pt x="1381" y="34"/>
                    </a:lnTo>
                    <a:lnTo>
                      <a:pt x="1217" y="83"/>
                    </a:lnTo>
                    <a:lnTo>
                      <a:pt x="1069" y="132"/>
                    </a:lnTo>
                    <a:lnTo>
                      <a:pt x="904" y="198"/>
                    </a:lnTo>
                    <a:lnTo>
                      <a:pt x="773" y="280"/>
                    </a:lnTo>
                    <a:lnTo>
                      <a:pt x="625" y="395"/>
                    </a:lnTo>
                    <a:lnTo>
                      <a:pt x="493" y="510"/>
                    </a:lnTo>
                    <a:lnTo>
                      <a:pt x="378" y="642"/>
                    </a:lnTo>
                    <a:lnTo>
                      <a:pt x="280" y="773"/>
                    </a:lnTo>
                    <a:lnTo>
                      <a:pt x="197" y="921"/>
                    </a:lnTo>
                    <a:lnTo>
                      <a:pt x="115" y="1069"/>
                    </a:lnTo>
                    <a:lnTo>
                      <a:pt x="66" y="1217"/>
                    </a:lnTo>
                    <a:lnTo>
                      <a:pt x="33" y="1381"/>
                    </a:lnTo>
                    <a:lnTo>
                      <a:pt x="0" y="1546"/>
                    </a:lnTo>
                    <a:lnTo>
                      <a:pt x="0" y="1710"/>
                    </a:lnTo>
                    <a:lnTo>
                      <a:pt x="0" y="1874"/>
                    </a:lnTo>
                    <a:lnTo>
                      <a:pt x="33" y="2039"/>
                    </a:lnTo>
                    <a:lnTo>
                      <a:pt x="66" y="2203"/>
                    </a:lnTo>
                    <a:lnTo>
                      <a:pt x="115" y="2351"/>
                    </a:lnTo>
                    <a:lnTo>
                      <a:pt x="197" y="2499"/>
                    </a:lnTo>
                    <a:lnTo>
                      <a:pt x="280" y="2647"/>
                    </a:lnTo>
                    <a:lnTo>
                      <a:pt x="378" y="2795"/>
                    </a:lnTo>
                    <a:lnTo>
                      <a:pt x="493" y="2910"/>
                    </a:lnTo>
                    <a:lnTo>
                      <a:pt x="625" y="3041"/>
                    </a:lnTo>
                    <a:lnTo>
                      <a:pt x="773" y="3140"/>
                    </a:lnTo>
                    <a:lnTo>
                      <a:pt x="904" y="3222"/>
                    </a:lnTo>
                    <a:lnTo>
                      <a:pt x="1069" y="3288"/>
                    </a:lnTo>
                    <a:lnTo>
                      <a:pt x="1217" y="3354"/>
                    </a:lnTo>
                    <a:lnTo>
                      <a:pt x="1381" y="3386"/>
                    </a:lnTo>
                    <a:lnTo>
                      <a:pt x="1545" y="3403"/>
                    </a:lnTo>
                    <a:lnTo>
                      <a:pt x="1710" y="3419"/>
                    </a:lnTo>
                    <a:lnTo>
                      <a:pt x="1874" y="3403"/>
                    </a:lnTo>
                    <a:lnTo>
                      <a:pt x="2022" y="3386"/>
                    </a:lnTo>
                    <a:lnTo>
                      <a:pt x="2186" y="3354"/>
                    </a:lnTo>
                    <a:lnTo>
                      <a:pt x="2351" y="3288"/>
                    </a:lnTo>
                    <a:lnTo>
                      <a:pt x="2498" y="3222"/>
                    </a:lnTo>
                    <a:lnTo>
                      <a:pt x="2646" y="3140"/>
                    </a:lnTo>
                    <a:lnTo>
                      <a:pt x="2778" y="3041"/>
                    </a:lnTo>
                    <a:lnTo>
                      <a:pt x="2909" y="2910"/>
                    </a:lnTo>
                    <a:lnTo>
                      <a:pt x="3024" y="2795"/>
                    </a:lnTo>
                    <a:lnTo>
                      <a:pt x="3123" y="2647"/>
                    </a:lnTo>
                    <a:lnTo>
                      <a:pt x="3222" y="2499"/>
                    </a:lnTo>
                    <a:lnTo>
                      <a:pt x="3287" y="2351"/>
                    </a:lnTo>
                    <a:lnTo>
                      <a:pt x="3337" y="2203"/>
                    </a:lnTo>
                    <a:lnTo>
                      <a:pt x="3386" y="2039"/>
                    </a:lnTo>
                    <a:lnTo>
                      <a:pt x="3402" y="1874"/>
                    </a:lnTo>
                    <a:lnTo>
                      <a:pt x="3402" y="1710"/>
                    </a:lnTo>
                    <a:lnTo>
                      <a:pt x="3402" y="1546"/>
                    </a:lnTo>
                    <a:lnTo>
                      <a:pt x="3386" y="1381"/>
                    </a:lnTo>
                    <a:lnTo>
                      <a:pt x="3337" y="1217"/>
                    </a:lnTo>
                    <a:lnTo>
                      <a:pt x="3287" y="1069"/>
                    </a:lnTo>
                    <a:lnTo>
                      <a:pt x="3222" y="921"/>
                    </a:lnTo>
                    <a:lnTo>
                      <a:pt x="3123" y="773"/>
                    </a:lnTo>
                    <a:lnTo>
                      <a:pt x="3024" y="625"/>
                    </a:lnTo>
                    <a:lnTo>
                      <a:pt x="2909" y="510"/>
                    </a:lnTo>
                    <a:lnTo>
                      <a:pt x="2778" y="379"/>
                    </a:lnTo>
                    <a:lnTo>
                      <a:pt x="2646" y="280"/>
                    </a:lnTo>
                    <a:lnTo>
                      <a:pt x="2498" y="198"/>
                    </a:lnTo>
                    <a:lnTo>
                      <a:pt x="2351" y="132"/>
                    </a:lnTo>
                    <a:lnTo>
                      <a:pt x="2186" y="66"/>
                    </a:lnTo>
                    <a:lnTo>
                      <a:pt x="2022" y="34"/>
                    </a:lnTo>
                    <a:lnTo>
                      <a:pt x="1874" y="17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4"/>
              <p:cNvSpPr/>
              <p:nvPr/>
            </p:nvSpPr>
            <p:spPr>
              <a:xfrm>
                <a:off x="731175" y="2688200"/>
                <a:ext cx="98650" cy="98650"/>
              </a:xfrm>
              <a:custGeom>
                <a:rect b="b" l="l" r="r" t="t"/>
                <a:pathLst>
                  <a:path extrusionOk="0" h="3946" w="3946">
                    <a:moveTo>
                      <a:pt x="1792" y="1"/>
                    </a:moveTo>
                    <a:lnTo>
                      <a:pt x="1595" y="33"/>
                    </a:lnTo>
                    <a:lnTo>
                      <a:pt x="1414" y="83"/>
                    </a:lnTo>
                    <a:lnTo>
                      <a:pt x="1233" y="148"/>
                    </a:lnTo>
                    <a:lnTo>
                      <a:pt x="1069" y="214"/>
                    </a:lnTo>
                    <a:lnTo>
                      <a:pt x="888" y="329"/>
                    </a:lnTo>
                    <a:lnTo>
                      <a:pt x="740" y="444"/>
                    </a:lnTo>
                    <a:lnTo>
                      <a:pt x="592" y="576"/>
                    </a:lnTo>
                    <a:lnTo>
                      <a:pt x="445" y="724"/>
                    </a:lnTo>
                    <a:lnTo>
                      <a:pt x="329" y="888"/>
                    </a:lnTo>
                    <a:lnTo>
                      <a:pt x="231" y="1052"/>
                    </a:lnTo>
                    <a:lnTo>
                      <a:pt x="149" y="1233"/>
                    </a:lnTo>
                    <a:lnTo>
                      <a:pt x="83" y="1414"/>
                    </a:lnTo>
                    <a:lnTo>
                      <a:pt x="50" y="1595"/>
                    </a:lnTo>
                    <a:lnTo>
                      <a:pt x="17" y="1776"/>
                    </a:lnTo>
                    <a:lnTo>
                      <a:pt x="1" y="1973"/>
                    </a:lnTo>
                    <a:lnTo>
                      <a:pt x="17" y="2154"/>
                    </a:lnTo>
                    <a:lnTo>
                      <a:pt x="50" y="2351"/>
                    </a:lnTo>
                    <a:lnTo>
                      <a:pt x="83" y="2532"/>
                    </a:lnTo>
                    <a:lnTo>
                      <a:pt x="149" y="2712"/>
                    </a:lnTo>
                    <a:lnTo>
                      <a:pt x="231" y="2877"/>
                    </a:lnTo>
                    <a:lnTo>
                      <a:pt x="329" y="3058"/>
                    </a:lnTo>
                    <a:lnTo>
                      <a:pt x="445" y="3205"/>
                    </a:lnTo>
                    <a:lnTo>
                      <a:pt x="592" y="3370"/>
                    </a:lnTo>
                    <a:lnTo>
                      <a:pt x="740" y="3501"/>
                    </a:lnTo>
                    <a:lnTo>
                      <a:pt x="888" y="3616"/>
                    </a:lnTo>
                    <a:lnTo>
                      <a:pt x="1069" y="3715"/>
                    </a:lnTo>
                    <a:lnTo>
                      <a:pt x="1233" y="3797"/>
                    </a:lnTo>
                    <a:lnTo>
                      <a:pt x="1414" y="3863"/>
                    </a:lnTo>
                    <a:lnTo>
                      <a:pt x="1595" y="3896"/>
                    </a:lnTo>
                    <a:lnTo>
                      <a:pt x="1792" y="3929"/>
                    </a:lnTo>
                    <a:lnTo>
                      <a:pt x="1973" y="3945"/>
                    </a:lnTo>
                    <a:lnTo>
                      <a:pt x="2170" y="3929"/>
                    </a:lnTo>
                    <a:lnTo>
                      <a:pt x="2351" y="3896"/>
                    </a:lnTo>
                    <a:lnTo>
                      <a:pt x="2532" y="3863"/>
                    </a:lnTo>
                    <a:lnTo>
                      <a:pt x="2713" y="3797"/>
                    </a:lnTo>
                    <a:lnTo>
                      <a:pt x="2893" y="3715"/>
                    </a:lnTo>
                    <a:lnTo>
                      <a:pt x="3058" y="3616"/>
                    </a:lnTo>
                    <a:lnTo>
                      <a:pt x="3222" y="3501"/>
                    </a:lnTo>
                    <a:lnTo>
                      <a:pt x="3370" y="3370"/>
                    </a:lnTo>
                    <a:lnTo>
                      <a:pt x="3502" y="3205"/>
                    </a:lnTo>
                    <a:lnTo>
                      <a:pt x="3633" y="3058"/>
                    </a:lnTo>
                    <a:lnTo>
                      <a:pt x="3732" y="2877"/>
                    </a:lnTo>
                    <a:lnTo>
                      <a:pt x="3814" y="2712"/>
                    </a:lnTo>
                    <a:lnTo>
                      <a:pt x="3863" y="2532"/>
                    </a:lnTo>
                    <a:lnTo>
                      <a:pt x="3912" y="2351"/>
                    </a:lnTo>
                    <a:lnTo>
                      <a:pt x="3945" y="2154"/>
                    </a:lnTo>
                    <a:lnTo>
                      <a:pt x="3945" y="1973"/>
                    </a:lnTo>
                    <a:lnTo>
                      <a:pt x="3945" y="1776"/>
                    </a:lnTo>
                    <a:lnTo>
                      <a:pt x="3912" y="1595"/>
                    </a:lnTo>
                    <a:lnTo>
                      <a:pt x="3863" y="1414"/>
                    </a:lnTo>
                    <a:lnTo>
                      <a:pt x="3814" y="1233"/>
                    </a:lnTo>
                    <a:lnTo>
                      <a:pt x="3732" y="1052"/>
                    </a:lnTo>
                    <a:lnTo>
                      <a:pt x="3633" y="888"/>
                    </a:lnTo>
                    <a:lnTo>
                      <a:pt x="3502" y="724"/>
                    </a:lnTo>
                    <a:lnTo>
                      <a:pt x="3370" y="576"/>
                    </a:lnTo>
                    <a:lnTo>
                      <a:pt x="3222" y="444"/>
                    </a:lnTo>
                    <a:lnTo>
                      <a:pt x="3058" y="329"/>
                    </a:lnTo>
                    <a:lnTo>
                      <a:pt x="2893" y="214"/>
                    </a:lnTo>
                    <a:lnTo>
                      <a:pt x="2729" y="148"/>
                    </a:lnTo>
                    <a:lnTo>
                      <a:pt x="2548" y="83"/>
                    </a:lnTo>
                    <a:lnTo>
                      <a:pt x="2351" y="33"/>
                    </a:lnTo>
                    <a:lnTo>
                      <a:pt x="217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4"/>
              <p:cNvSpPr/>
              <p:nvPr/>
            </p:nvSpPr>
            <p:spPr>
              <a:xfrm>
                <a:off x="803100" y="2759700"/>
                <a:ext cx="109300" cy="109725"/>
              </a:xfrm>
              <a:custGeom>
                <a:rect b="b" l="l" r="r" t="t"/>
                <a:pathLst>
                  <a:path extrusionOk="0" h="4389" w="4372">
                    <a:moveTo>
                      <a:pt x="2186" y="0"/>
                    </a:moveTo>
                    <a:lnTo>
                      <a:pt x="1972" y="17"/>
                    </a:lnTo>
                    <a:lnTo>
                      <a:pt x="1775" y="50"/>
                    </a:lnTo>
                    <a:lnTo>
                      <a:pt x="1561" y="99"/>
                    </a:lnTo>
                    <a:lnTo>
                      <a:pt x="1364" y="165"/>
                    </a:lnTo>
                    <a:lnTo>
                      <a:pt x="1167" y="247"/>
                    </a:lnTo>
                    <a:lnTo>
                      <a:pt x="986" y="362"/>
                    </a:lnTo>
                    <a:lnTo>
                      <a:pt x="805" y="493"/>
                    </a:lnTo>
                    <a:lnTo>
                      <a:pt x="641" y="641"/>
                    </a:lnTo>
                    <a:lnTo>
                      <a:pt x="493" y="806"/>
                    </a:lnTo>
                    <a:lnTo>
                      <a:pt x="362" y="986"/>
                    </a:lnTo>
                    <a:lnTo>
                      <a:pt x="247" y="1167"/>
                    </a:lnTo>
                    <a:lnTo>
                      <a:pt x="164" y="1364"/>
                    </a:lnTo>
                    <a:lnTo>
                      <a:pt x="82" y="1578"/>
                    </a:lnTo>
                    <a:lnTo>
                      <a:pt x="33" y="1775"/>
                    </a:lnTo>
                    <a:lnTo>
                      <a:pt x="0" y="1989"/>
                    </a:lnTo>
                    <a:lnTo>
                      <a:pt x="0" y="2186"/>
                    </a:lnTo>
                    <a:lnTo>
                      <a:pt x="0" y="2400"/>
                    </a:lnTo>
                    <a:lnTo>
                      <a:pt x="33" y="2614"/>
                    </a:lnTo>
                    <a:lnTo>
                      <a:pt x="82" y="2811"/>
                    </a:lnTo>
                    <a:lnTo>
                      <a:pt x="164" y="3024"/>
                    </a:lnTo>
                    <a:lnTo>
                      <a:pt x="247" y="3205"/>
                    </a:lnTo>
                    <a:lnTo>
                      <a:pt x="362" y="3403"/>
                    </a:lnTo>
                    <a:lnTo>
                      <a:pt x="493" y="3583"/>
                    </a:lnTo>
                    <a:lnTo>
                      <a:pt x="641" y="3748"/>
                    </a:lnTo>
                    <a:lnTo>
                      <a:pt x="805" y="3896"/>
                    </a:lnTo>
                    <a:lnTo>
                      <a:pt x="986" y="4027"/>
                    </a:lnTo>
                    <a:lnTo>
                      <a:pt x="1167" y="4126"/>
                    </a:lnTo>
                    <a:lnTo>
                      <a:pt x="1364" y="4224"/>
                    </a:lnTo>
                    <a:lnTo>
                      <a:pt x="1561" y="4290"/>
                    </a:lnTo>
                    <a:lnTo>
                      <a:pt x="1775" y="4339"/>
                    </a:lnTo>
                    <a:lnTo>
                      <a:pt x="1972" y="4372"/>
                    </a:lnTo>
                    <a:lnTo>
                      <a:pt x="2186" y="4389"/>
                    </a:lnTo>
                    <a:lnTo>
                      <a:pt x="2400" y="4372"/>
                    </a:lnTo>
                    <a:lnTo>
                      <a:pt x="2613" y="4339"/>
                    </a:lnTo>
                    <a:lnTo>
                      <a:pt x="2810" y="4290"/>
                    </a:lnTo>
                    <a:lnTo>
                      <a:pt x="3008" y="4224"/>
                    </a:lnTo>
                    <a:lnTo>
                      <a:pt x="3205" y="4126"/>
                    </a:lnTo>
                    <a:lnTo>
                      <a:pt x="3386" y="4027"/>
                    </a:lnTo>
                    <a:lnTo>
                      <a:pt x="3567" y="3896"/>
                    </a:lnTo>
                    <a:lnTo>
                      <a:pt x="3731" y="3748"/>
                    </a:lnTo>
                    <a:lnTo>
                      <a:pt x="3879" y="3583"/>
                    </a:lnTo>
                    <a:lnTo>
                      <a:pt x="4010" y="3403"/>
                    </a:lnTo>
                    <a:lnTo>
                      <a:pt x="4125" y="3205"/>
                    </a:lnTo>
                    <a:lnTo>
                      <a:pt x="4224" y="3024"/>
                    </a:lnTo>
                    <a:lnTo>
                      <a:pt x="4290" y="2811"/>
                    </a:lnTo>
                    <a:lnTo>
                      <a:pt x="4339" y="2614"/>
                    </a:lnTo>
                    <a:lnTo>
                      <a:pt x="4372" y="2400"/>
                    </a:lnTo>
                    <a:lnTo>
                      <a:pt x="4372" y="2186"/>
                    </a:lnTo>
                    <a:lnTo>
                      <a:pt x="4372" y="1989"/>
                    </a:lnTo>
                    <a:lnTo>
                      <a:pt x="4339" y="1775"/>
                    </a:lnTo>
                    <a:lnTo>
                      <a:pt x="4290" y="1578"/>
                    </a:lnTo>
                    <a:lnTo>
                      <a:pt x="4224" y="1364"/>
                    </a:lnTo>
                    <a:lnTo>
                      <a:pt x="4125" y="1167"/>
                    </a:lnTo>
                    <a:lnTo>
                      <a:pt x="4010" y="986"/>
                    </a:lnTo>
                    <a:lnTo>
                      <a:pt x="3879" y="806"/>
                    </a:lnTo>
                    <a:lnTo>
                      <a:pt x="3731" y="641"/>
                    </a:lnTo>
                    <a:lnTo>
                      <a:pt x="3567" y="493"/>
                    </a:lnTo>
                    <a:lnTo>
                      <a:pt x="3386" y="362"/>
                    </a:lnTo>
                    <a:lnTo>
                      <a:pt x="3205" y="247"/>
                    </a:lnTo>
                    <a:lnTo>
                      <a:pt x="3008" y="165"/>
                    </a:lnTo>
                    <a:lnTo>
                      <a:pt x="2810" y="99"/>
                    </a:lnTo>
                    <a:lnTo>
                      <a:pt x="2613" y="50"/>
                    </a:lnTo>
                    <a:lnTo>
                      <a:pt x="2400" y="17"/>
                    </a:lnTo>
                    <a:lnTo>
                      <a:pt x="218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4"/>
              <p:cNvSpPr/>
              <p:nvPr/>
            </p:nvSpPr>
            <p:spPr>
              <a:xfrm>
                <a:off x="876625" y="2833250"/>
                <a:ext cx="116725" cy="116700"/>
              </a:xfrm>
              <a:custGeom>
                <a:rect b="b" l="l" r="r" t="t"/>
                <a:pathLst>
                  <a:path extrusionOk="0" h="4668" w="4669">
                    <a:moveTo>
                      <a:pt x="2335" y="0"/>
                    </a:moveTo>
                    <a:lnTo>
                      <a:pt x="2105" y="17"/>
                    </a:lnTo>
                    <a:lnTo>
                      <a:pt x="1891" y="50"/>
                    </a:lnTo>
                    <a:lnTo>
                      <a:pt x="1661" y="99"/>
                    </a:lnTo>
                    <a:lnTo>
                      <a:pt x="1447" y="165"/>
                    </a:lnTo>
                    <a:lnTo>
                      <a:pt x="1250" y="263"/>
                    </a:lnTo>
                    <a:lnTo>
                      <a:pt x="1053" y="378"/>
                    </a:lnTo>
                    <a:lnTo>
                      <a:pt x="856" y="526"/>
                    </a:lnTo>
                    <a:lnTo>
                      <a:pt x="675" y="691"/>
                    </a:lnTo>
                    <a:lnTo>
                      <a:pt x="527" y="871"/>
                    </a:lnTo>
                    <a:lnTo>
                      <a:pt x="379" y="1052"/>
                    </a:lnTo>
                    <a:lnTo>
                      <a:pt x="264" y="1249"/>
                    </a:lnTo>
                    <a:lnTo>
                      <a:pt x="165" y="1463"/>
                    </a:lnTo>
                    <a:lnTo>
                      <a:pt x="100" y="1677"/>
                    </a:lnTo>
                    <a:lnTo>
                      <a:pt x="34" y="1890"/>
                    </a:lnTo>
                    <a:lnTo>
                      <a:pt x="1" y="2120"/>
                    </a:lnTo>
                    <a:lnTo>
                      <a:pt x="1" y="2334"/>
                    </a:lnTo>
                    <a:lnTo>
                      <a:pt x="1" y="2564"/>
                    </a:lnTo>
                    <a:lnTo>
                      <a:pt x="34" y="2778"/>
                    </a:lnTo>
                    <a:lnTo>
                      <a:pt x="100" y="3008"/>
                    </a:lnTo>
                    <a:lnTo>
                      <a:pt x="165" y="3222"/>
                    </a:lnTo>
                    <a:lnTo>
                      <a:pt x="264" y="3419"/>
                    </a:lnTo>
                    <a:lnTo>
                      <a:pt x="379" y="3616"/>
                    </a:lnTo>
                    <a:lnTo>
                      <a:pt x="527" y="3813"/>
                    </a:lnTo>
                    <a:lnTo>
                      <a:pt x="675" y="3994"/>
                    </a:lnTo>
                    <a:lnTo>
                      <a:pt x="856" y="4142"/>
                    </a:lnTo>
                    <a:lnTo>
                      <a:pt x="1053" y="4290"/>
                    </a:lnTo>
                    <a:lnTo>
                      <a:pt x="1250" y="4405"/>
                    </a:lnTo>
                    <a:lnTo>
                      <a:pt x="1447" y="4504"/>
                    </a:lnTo>
                    <a:lnTo>
                      <a:pt x="1661" y="4569"/>
                    </a:lnTo>
                    <a:lnTo>
                      <a:pt x="1891" y="4635"/>
                    </a:lnTo>
                    <a:lnTo>
                      <a:pt x="2105" y="4668"/>
                    </a:lnTo>
                    <a:lnTo>
                      <a:pt x="2549" y="4668"/>
                    </a:lnTo>
                    <a:lnTo>
                      <a:pt x="2779" y="4635"/>
                    </a:lnTo>
                    <a:lnTo>
                      <a:pt x="2992" y="4569"/>
                    </a:lnTo>
                    <a:lnTo>
                      <a:pt x="3206" y="4504"/>
                    </a:lnTo>
                    <a:lnTo>
                      <a:pt x="3420" y="4405"/>
                    </a:lnTo>
                    <a:lnTo>
                      <a:pt x="3617" y="4290"/>
                    </a:lnTo>
                    <a:lnTo>
                      <a:pt x="3798" y="4142"/>
                    </a:lnTo>
                    <a:lnTo>
                      <a:pt x="3978" y="3994"/>
                    </a:lnTo>
                    <a:lnTo>
                      <a:pt x="4143" y="3813"/>
                    </a:lnTo>
                    <a:lnTo>
                      <a:pt x="4274" y="3616"/>
                    </a:lnTo>
                    <a:lnTo>
                      <a:pt x="4406" y="3419"/>
                    </a:lnTo>
                    <a:lnTo>
                      <a:pt x="4488" y="3222"/>
                    </a:lnTo>
                    <a:lnTo>
                      <a:pt x="4570" y="3008"/>
                    </a:lnTo>
                    <a:lnTo>
                      <a:pt x="4619" y="2778"/>
                    </a:lnTo>
                    <a:lnTo>
                      <a:pt x="4652" y="2564"/>
                    </a:lnTo>
                    <a:lnTo>
                      <a:pt x="4669" y="2334"/>
                    </a:lnTo>
                    <a:lnTo>
                      <a:pt x="4652" y="2120"/>
                    </a:lnTo>
                    <a:lnTo>
                      <a:pt x="4619" y="1890"/>
                    </a:lnTo>
                    <a:lnTo>
                      <a:pt x="4570" y="1677"/>
                    </a:lnTo>
                    <a:lnTo>
                      <a:pt x="4504" y="1463"/>
                    </a:lnTo>
                    <a:lnTo>
                      <a:pt x="4406" y="1249"/>
                    </a:lnTo>
                    <a:lnTo>
                      <a:pt x="4291" y="1052"/>
                    </a:lnTo>
                    <a:lnTo>
                      <a:pt x="4143" y="855"/>
                    </a:lnTo>
                    <a:lnTo>
                      <a:pt x="3978" y="691"/>
                    </a:lnTo>
                    <a:lnTo>
                      <a:pt x="3814" y="526"/>
                    </a:lnTo>
                    <a:lnTo>
                      <a:pt x="3617" y="378"/>
                    </a:lnTo>
                    <a:lnTo>
                      <a:pt x="3420" y="263"/>
                    </a:lnTo>
                    <a:lnTo>
                      <a:pt x="3206" y="165"/>
                    </a:lnTo>
                    <a:lnTo>
                      <a:pt x="2992" y="99"/>
                    </a:lnTo>
                    <a:lnTo>
                      <a:pt x="2779" y="50"/>
                    </a:lnTo>
                    <a:lnTo>
                      <a:pt x="2549" y="17"/>
                    </a:lnTo>
                    <a:lnTo>
                      <a:pt x="23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4"/>
              <p:cNvSpPr/>
              <p:nvPr/>
            </p:nvSpPr>
            <p:spPr>
              <a:xfrm>
                <a:off x="951825" y="2908450"/>
                <a:ext cx="120425" cy="120400"/>
              </a:xfrm>
              <a:custGeom>
                <a:rect b="b" l="l" r="r" t="t"/>
                <a:pathLst>
                  <a:path extrusionOk="0" h="4816" w="4817">
                    <a:moveTo>
                      <a:pt x="2417" y="0"/>
                    </a:moveTo>
                    <a:lnTo>
                      <a:pt x="2187" y="16"/>
                    </a:lnTo>
                    <a:lnTo>
                      <a:pt x="1957" y="49"/>
                    </a:lnTo>
                    <a:lnTo>
                      <a:pt x="1726" y="99"/>
                    </a:lnTo>
                    <a:lnTo>
                      <a:pt x="1496" y="181"/>
                    </a:lnTo>
                    <a:lnTo>
                      <a:pt x="1283" y="279"/>
                    </a:lnTo>
                    <a:lnTo>
                      <a:pt x="1085" y="411"/>
                    </a:lnTo>
                    <a:lnTo>
                      <a:pt x="888" y="542"/>
                    </a:lnTo>
                    <a:lnTo>
                      <a:pt x="707" y="707"/>
                    </a:lnTo>
                    <a:lnTo>
                      <a:pt x="543" y="888"/>
                    </a:lnTo>
                    <a:lnTo>
                      <a:pt x="395" y="1085"/>
                    </a:lnTo>
                    <a:lnTo>
                      <a:pt x="280" y="1298"/>
                    </a:lnTo>
                    <a:lnTo>
                      <a:pt x="181" y="1512"/>
                    </a:lnTo>
                    <a:lnTo>
                      <a:pt x="99" y="1726"/>
                    </a:lnTo>
                    <a:lnTo>
                      <a:pt x="50" y="1956"/>
                    </a:lnTo>
                    <a:lnTo>
                      <a:pt x="17" y="2186"/>
                    </a:lnTo>
                    <a:lnTo>
                      <a:pt x="1" y="2416"/>
                    </a:lnTo>
                    <a:lnTo>
                      <a:pt x="17" y="2646"/>
                    </a:lnTo>
                    <a:lnTo>
                      <a:pt x="50" y="2876"/>
                    </a:lnTo>
                    <a:lnTo>
                      <a:pt x="99" y="3106"/>
                    </a:lnTo>
                    <a:lnTo>
                      <a:pt x="181" y="3320"/>
                    </a:lnTo>
                    <a:lnTo>
                      <a:pt x="280" y="3534"/>
                    </a:lnTo>
                    <a:lnTo>
                      <a:pt x="395" y="3747"/>
                    </a:lnTo>
                    <a:lnTo>
                      <a:pt x="543" y="3928"/>
                    </a:lnTo>
                    <a:lnTo>
                      <a:pt x="707" y="4125"/>
                    </a:lnTo>
                    <a:lnTo>
                      <a:pt x="888" y="4290"/>
                    </a:lnTo>
                    <a:lnTo>
                      <a:pt x="1085" y="4421"/>
                    </a:lnTo>
                    <a:lnTo>
                      <a:pt x="1283" y="4553"/>
                    </a:lnTo>
                    <a:lnTo>
                      <a:pt x="1496" y="4651"/>
                    </a:lnTo>
                    <a:lnTo>
                      <a:pt x="1726" y="4717"/>
                    </a:lnTo>
                    <a:lnTo>
                      <a:pt x="1957" y="4783"/>
                    </a:lnTo>
                    <a:lnTo>
                      <a:pt x="2170" y="4816"/>
                    </a:lnTo>
                    <a:lnTo>
                      <a:pt x="2647" y="4816"/>
                    </a:lnTo>
                    <a:lnTo>
                      <a:pt x="2877" y="4783"/>
                    </a:lnTo>
                    <a:lnTo>
                      <a:pt x="3091" y="4717"/>
                    </a:lnTo>
                    <a:lnTo>
                      <a:pt x="3321" y="4651"/>
                    </a:lnTo>
                    <a:lnTo>
                      <a:pt x="3534" y="4553"/>
                    </a:lnTo>
                    <a:lnTo>
                      <a:pt x="3732" y="4421"/>
                    </a:lnTo>
                    <a:lnTo>
                      <a:pt x="3929" y="4290"/>
                    </a:lnTo>
                    <a:lnTo>
                      <a:pt x="4110" y="4109"/>
                    </a:lnTo>
                    <a:lnTo>
                      <a:pt x="4274" y="3928"/>
                    </a:lnTo>
                    <a:lnTo>
                      <a:pt x="4422" y="3747"/>
                    </a:lnTo>
                    <a:lnTo>
                      <a:pt x="4537" y="3534"/>
                    </a:lnTo>
                    <a:lnTo>
                      <a:pt x="4636" y="3320"/>
                    </a:lnTo>
                    <a:lnTo>
                      <a:pt x="4718" y="3106"/>
                    </a:lnTo>
                    <a:lnTo>
                      <a:pt x="4767" y="2876"/>
                    </a:lnTo>
                    <a:lnTo>
                      <a:pt x="4800" y="2646"/>
                    </a:lnTo>
                    <a:lnTo>
                      <a:pt x="4816" y="2416"/>
                    </a:lnTo>
                    <a:lnTo>
                      <a:pt x="4800" y="2186"/>
                    </a:lnTo>
                    <a:lnTo>
                      <a:pt x="4767" y="1956"/>
                    </a:lnTo>
                    <a:lnTo>
                      <a:pt x="4718" y="1726"/>
                    </a:lnTo>
                    <a:lnTo>
                      <a:pt x="4636" y="1512"/>
                    </a:lnTo>
                    <a:lnTo>
                      <a:pt x="4537" y="1298"/>
                    </a:lnTo>
                    <a:lnTo>
                      <a:pt x="4422" y="1085"/>
                    </a:lnTo>
                    <a:lnTo>
                      <a:pt x="4274" y="888"/>
                    </a:lnTo>
                    <a:lnTo>
                      <a:pt x="4110" y="707"/>
                    </a:lnTo>
                    <a:lnTo>
                      <a:pt x="3929" y="542"/>
                    </a:lnTo>
                    <a:lnTo>
                      <a:pt x="3732" y="411"/>
                    </a:lnTo>
                    <a:lnTo>
                      <a:pt x="3534" y="279"/>
                    </a:lnTo>
                    <a:lnTo>
                      <a:pt x="3321" y="181"/>
                    </a:lnTo>
                    <a:lnTo>
                      <a:pt x="3091" y="99"/>
                    </a:lnTo>
                    <a:lnTo>
                      <a:pt x="2877" y="49"/>
                    </a:lnTo>
                    <a:lnTo>
                      <a:pt x="2647" y="16"/>
                    </a:lnTo>
                    <a:lnTo>
                      <a:pt x="241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4"/>
              <p:cNvSpPr/>
              <p:nvPr/>
            </p:nvSpPr>
            <p:spPr>
              <a:xfrm>
                <a:off x="1029900" y="2986500"/>
                <a:ext cx="118775" cy="118775"/>
              </a:xfrm>
              <a:custGeom>
                <a:rect b="b" l="l" r="r" t="t"/>
                <a:pathLst>
                  <a:path extrusionOk="0" h="4751" w="4751">
                    <a:moveTo>
                      <a:pt x="2367" y="1"/>
                    </a:moveTo>
                    <a:lnTo>
                      <a:pt x="2137" y="17"/>
                    </a:lnTo>
                    <a:lnTo>
                      <a:pt x="1923" y="50"/>
                    </a:lnTo>
                    <a:lnTo>
                      <a:pt x="1693" y="99"/>
                    </a:lnTo>
                    <a:lnTo>
                      <a:pt x="1480" y="182"/>
                    </a:lnTo>
                    <a:lnTo>
                      <a:pt x="1266" y="280"/>
                    </a:lnTo>
                    <a:lnTo>
                      <a:pt x="1069" y="395"/>
                    </a:lnTo>
                    <a:lnTo>
                      <a:pt x="872" y="543"/>
                    </a:lnTo>
                    <a:lnTo>
                      <a:pt x="691" y="707"/>
                    </a:lnTo>
                    <a:lnTo>
                      <a:pt x="526" y="888"/>
                    </a:lnTo>
                    <a:lnTo>
                      <a:pt x="395" y="1069"/>
                    </a:lnTo>
                    <a:lnTo>
                      <a:pt x="263" y="1283"/>
                    </a:lnTo>
                    <a:lnTo>
                      <a:pt x="181" y="1480"/>
                    </a:lnTo>
                    <a:lnTo>
                      <a:pt x="99" y="1710"/>
                    </a:lnTo>
                    <a:lnTo>
                      <a:pt x="50" y="1924"/>
                    </a:lnTo>
                    <a:lnTo>
                      <a:pt x="17" y="2154"/>
                    </a:lnTo>
                    <a:lnTo>
                      <a:pt x="0" y="2384"/>
                    </a:lnTo>
                    <a:lnTo>
                      <a:pt x="17" y="2598"/>
                    </a:lnTo>
                    <a:lnTo>
                      <a:pt x="50" y="2828"/>
                    </a:lnTo>
                    <a:lnTo>
                      <a:pt x="99" y="3058"/>
                    </a:lnTo>
                    <a:lnTo>
                      <a:pt x="181" y="3271"/>
                    </a:lnTo>
                    <a:lnTo>
                      <a:pt x="263" y="3485"/>
                    </a:lnTo>
                    <a:lnTo>
                      <a:pt x="395" y="3682"/>
                    </a:lnTo>
                    <a:lnTo>
                      <a:pt x="526" y="3880"/>
                    </a:lnTo>
                    <a:lnTo>
                      <a:pt x="691" y="4060"/>
                    </a:lnTo>
                    <a:lnTo>
                      <a:pt x="872" y="4225"/>
                    </a:lnTo>
                    <a:lnTo>
                      <a:pt x="1069" y="4356"/>
                    </a:lnTo>
                    <a:lnTo>
                      <a:pt x="1266" y="4471"/>
                    </a:lnTo>
                    <a:lnTo>
                      <a:pt x="1480" y="4570"/>
                    </a:lnTo>
                    <a:lnTo>
                      <a:pt x="1693" y="4652"/>
                    </a:lnTo>
                    <a:lnTo>
                      <a:pt x="1923" y="4701"/>
                    </a:lnTo>
                    <a:lnTo>
                      <a:pt x="2137" y="4734"/>
                    </a:lnTo>
                    <a:lnTo>
                      <a:pt x="2367" y="4751"/>
                    </a:lnTo>
                    <a:lnTo>
                      <a:pt x="2597" y="4734"/>
                    </a:lnTo>
                    <a:lnTo>
                      <a:pt x="2827" y="4701"/>
                    </a:lnTo>
                    <a:lnTo>
                      <a:pt x="3041" y="4652"/>
                    </a:lnTo>
                    <a:lnTo>
                      <a:pt x="3271" y="4570"/>
                    </a:lnTo>
                    <a:lnTo>
                      <a:pt x="3468" y="4471"/>
                    </a:lnTo>
                    <a:lnTo>
                      <a:pt x="3682" y="4356"/>
                    </a:lnTo>
                    <a:lnTo>
                      <a:pt x="3863" y="4225"/>
                    </a:lnTo>
                    <a:lnTo>
                      <a:pt x="4044" y="4060"/>
                    </a:lnTo>
                    <a:lnTo>
                      <a:pt x="4208" y="3880"/>
                    </a:lnTo>
                    <a:lnTo>
                      <a:pt x="4356" y="3682"/>
                    </a:lnTo>
                    <a:lnTo>
                      <a:pt x="4471" y="3485"/>
                    </a:lnTo>
                    <a:lnTo>
                      <a:pt x="4570" y="3271"/>
                    </a:lnTo>
                    <a:lnTo>
                      <a:pt x="4652" y="3058"/>
                    </a:lnTo>
                    <a:lnTo>
                      <a:pt x="4701" y="2828"/>
                    </a:lnTo>
                    <a:lnTo>
                      <a:pt x="4734" y="2598"/>
                    </a:lnTo>
                    <a:lnTo>
                      <a:pt x="4750" y="2384"/>
                    </a:lnTo>
                    <a:lnTo>
                      <a:pt x="4734" y="2154"/>
                    </a:lnTo>
                    <a:lnTo>
                      <a:pt x="4701" y="1924"/>
                    </a:lnTo>
                    <a:lnTo>
                      <a:pt x="4652" y="1710"/>
                    </a:lnTo>
                    <a:lnTo>
                      <a:pt x="4570" y="1480"/>
                    </a:lnTo>
                    <a:lnTo>
                      <a:pt x="4471" y="1283"/>
                    </a:lnTo>
                    <a:lnTo>
                      <a:pt x="4356" y="1069"/>
                    </a:lnTo>
                    <a:lnTo>
                      <a:pt x="4208" y="888"/>
                    </a:lnTo>
                    <a:lnTo>
                      <a:pt x="4044" y="707"/>
                    </a:lnTo>
                    <a:lnTo>
                      <a:pt x="3863" y="543"/>
                    </a:lnTo>
                    <a:lnTo>
                      <a:pt x="3682" y="395"/>
                    </a:lnTo>
                    <a:lnTo>
                      <a:pt x="3468" y="280"/>
                    </a:lnTo>
                    <a:lnTo>
                      <a:pt x="3271" y="182"/>
                    </a:lnTo>
                    <a:lnTo>
                      <a:pt x="3041" y="99"/>
                    </a:lnTo>
                    <a:lnTo>
                      <a:pt x="2827" y="50"/>
                    </a:lnTo>
                    <a:lnTo>
                      <a:pt x="2597" y="17"/>
                    </a:lnTo>
                    <a:lnTo>
                      <a:pt x="236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4"/>
              <p:cNvSpPr/>
              <p:nvPr/>
            </p:nvSpPr>
            <p:spPr>
              <a:xfrm>
                <a:off x="1110425" y="3067050"/>
                <a:ext cx="111800" cy="111775"/>
              </a:xfrm>
              <a:custGeom>
                <a:rect b="b" l="l" r="r" t="t"/>
                <a:pathLst>
                  <a:path extrusionOk="0" h="4471" w="4472">
                    <a:moveTo>
                      <a:pt x="2236" y="0"/>
                    </a:moveTo>
                    <a:lnTo>
                      <a:pt x="2022" y="17"/>
                    </a:lnTo>
                    <a:lnTo>
                      <a:pt x="1809" y="49"/>
                    </a:lnTo>
                    <a:lnTo>
                      <a:pt x="1595" y="99"/>
                    </a:lnTo>
                    <a:lnTo>
                      <a:pt x="1398" y="164"/>
                    </a:lnTo>
                    <a:lnTo>
                      <a:pt x="1201" y="263"/>
                    </a:lnTo>
                    <a:lnTo>
                      <a:pt x="1003" y="378"/>
                    </a:lnTo>
                    <a:lnTo>
                      <a:pt x="823" y="510"/>
                    </a:lnTo>
                    <a:lnTo>
                      <a:pt x="658" y="658"/>
                    </a:lnTo>
                    <a:lnTo>
                      <a:pt x="494" y="822"/>
                    </a:lnTo>
                    <a:lnTo>
                      <a:pt x="362" y="1003"/>
                    </a:lnTo>
                    <a:lnTo>
                      <a:pt x="247" y="1200"/>
                    </a:lnTo>
                    <a:lnTo>
                      <a:pt x="165" y="1397"/>
                    </a:lnTo>
                    <a:lnTo>
                      <a:pt x="83" y="1611"/>
                    </a:lnTo>
                    <a:lnTo>
                      <a:pt x="34" y="1808"/>
                    </a:lnTo>
                    <a:lnTo>
                      <a:pt x="1" y="2022"/>
                    </a:lnTo>
                    <a:lnTo>
                      <a:pt x="1" y="2235"/>
                    </a:lnTo>
                    <a:lnTo>
                      <a:pt x="1" y="2449"/>
                    </a:lnTo>
                    <a:lnTo>
                      <a:pt x="34" y="2663"/>
                    </a:lnTo>
                    <a:lnTo>
                      <a:pt x="83" y="2876"/>
                    </a:lnTo>
                    <a:lnTo>
                      <a:pt x="165" y="3090"/>
                    </a:lnTo>
                    <a:lnTo>
                      <a:pt x="247" y="3287"/>
                    </a:lnTo>
                    <a:lnTo>
                      <a:pt x="362" y="3468"/>
                    </a:lnTo>
                    <a:lnTo>
                      <a:pt x="494" y="3649"/>
                    </a:lnTo>
                    <a:lnTo>
                      <a:pt x="658" y="3830"/>
                    </a:lnTo>
                    <a:lnTo>
                      <a:pt x="823" y="3978"/>
                    </a:lnTo>
                    <a:lnTo>
                      <a:pt x="1003" y="4109"/>
                    </a:lnTo>
                    <a:lnTo>
                      <a:pt x="1201" y="4224"/>
                    </a:lnTo>
                    <a:lnTo>
                      <a:pt x="1398" y="4323"/>
                    </a:lnTo>
                    <a:lnTo>
                      <a:pt x="1595" y="4388"/>
                    </a:lnTo>
                    <a:lnTo>
                      <a:pt x="1809" y="4438"/>
                    </a:lnTo>
                    <a:lnTo>
                      <a:pt x="2022" y="4471"/>
                    </a:lnTo>
                    <a:lnTo>
                      <a:pt x="2450" y="4471"/>
                    </a:lnTo>
                    <a:lnTo>
                      <a:pt x="2663" y="4438"/>
                    </a:lnTo>
                    <a:lnTo>
                      <a:pt x="2877" y="4388"/>
                    </a:lnTo>
                    <a:lnTo>
                      <a:pt x="3074" y="4323"/>
                    </a:lnTo>
                    <a:lnTo>
                      <a:pt x="3272" y="4224"/>
                    </a:lnTo>
                    <a:lnTo>
                      <a:pt x="3469" y="4109"/>
                    </a:lnTo>
                    <a:lnTo>
                      <a:pt x="3650" y="3978"/>
                    </a:lnTo>
                    <a:lnTo>
                      <a:pt x="3814" y="3830"/>
                    </a:lnTo>
                    <a:lnTo>
                      <a:pt x="3978" y="3649"/>
                    </a:lnTo>
                    <a:lnTo>
                      <a:pt x="4110" y="3468"/>
                    </a:lnTo>
                    <a:lnTo>
                      <a:pt x="4225" y="3287"/>
                    </a:lnTo>
                    <a:lnTo>
                      <a:pt x="4307" y="3090"/>
                    </a:lnTo>
                    <a:lnTo>
                      <a:pt x="4389" y="2876"/>
                    </a:lnTo>
                    <a:lnTo>
                      <a:pt x="4438" y="2663"/>
                    </a:lnTo>
                    <a:lnTo>
                      <a:pt x="4471" y="2449"/>
                    </a:lnTo>
                    <a:lnTo>
                      <a:pt x="4471" y="2235"/>
                    </a:lnTo>
                    <a:lnTo>
                      <a:pt x="4471" y="2022"/>
                    </a:lnTo>
                    <a:lnTo>
                      <a:pt x="4438" y="1808"/>
                    </a:lnTo>
                    <a:lnTo>
                      <a:pt x="4389" y="1611"/>
                    </a:lnTo>
                    <a:lnTo>
                      <a:pt x="4307" y="1397"/>
                    </a:lnTo>
                    <a:lnTo>
                      <a:pt x="4225" y="1200"/>
                    </a:lnTo>
                    <a:lnTo>
                      <a:pt x="4110" y="1003"/>
                    </a:lnTo>
                    <a:lnTo>
                      <a:pt x="3978" y="822"/>
                    </a:lnTo>
                    <a:lnTo>
                      <a:pt x="3814" y="658"/>
                    </a:lnTo>
                    <a:lnTo>
                      <a:pt x="3650" y="510"/>
                    </a:lnTo>
                    <a:lnTo>
                      <a:pt x="3469" y="378"/>
                    </a:lnTo>
                    <a:lnTo>
                      <a:pt x="3272" y="263"/>
                    </a:lnTo>
                    <a:lnTo>
                      <a:pt x="3074" y="164"/>
                    </a:lnTo>
                    <a:lnTo>
                      <a:pt x="2877" y="99"/>
                    </a:lnTo>
                    <a:lnTo>
                      <a:pt x="2663" y="49"/>
                    </a:lnTo>
                    <a:lnTo>
                      <a:pt x="2450" y="17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4"/>
              <p:cNvSpPr/>
              <p:nvPr/>
            </p:nvSpPr>
            <p:spPr>
              <a:xfrm>
                <a:off x="1192200" y="3149225"/>
                <a:ext cx="102350" cy="101925"/>
              </a:xfrm>
              <a:custGeom>
                <a:rect b="b" l="l" r="r" t="t"/>
                <a:pathLst>
                  <a:path extrusionOk="0" h="4077" w="4094">
                    <a:moveTo>
                      <a:pt x="1858" y="0"/>
                    </a:moveTo>
                    <a:lnTo>
                      <a:pt x="1661" y="33"/>
                    </a:lnTo>
                    <a:lnTo>
                      <a:pt x="1463" y="82"/>
                    </a:lnTo>
                    <a:lnTo>
                      <a:pt x="1283" y="148"/>
                    </a:lnTo>
                    <a:lnTo>
                      <a:pt x="1102" y="230"/>
                    </a:lnTo>
                    <a:lnTo>
                      <a:pt x="921" y="329"/>
                    </a:lnTo>
                    <a:lnTo>
                      <a:pt x="757" y="460"/>
                    </a:lnTo>
                    <a:lnTo>
                      <a:pt x="609" y="592"/>
                    </a:lnTo>
                    <a:lnTo>
                      <a:pt x="461" y="756"/>
                    </a:lnTo>
                    <a:lnTo>
                      <a:pt x="346" y="921"/>
                    </a:lnTo>
                    <a:lnTo>
                      <a:pt x="247" y="1085"/>
                    </a:lnTo>
                    <a:lnTo>
                      <a:pt x="148" y="1266"/>
                    </a:lnTo>
                    <a:lnTo>
                      <a:pt x="83" y="1463"/>
                    </a:lnTo>
                    <a:lnTo>
                      <a:pt x="50" y="1644"/>
                    </a:lnTo>
                    <a:lnTo>
                      <a:pt x="17" y="1841"/>
                    </a:lnTo>
                    <a:lnTo>
                      <a:pt x="1" y="2038"/>
                    </a:lnTo>
                    <a:lnTo>
                      <a:pt x="17" y="2235"/>
                    </a:lnTo>
                    <a:lnTo>
                      <a:pt x="50" y="2433"/>
                    </a:lnTo>
                    <a:lnTo>
                      <a:pt x="83" y="2613"/>
                    </a:lnTo>
                    <a:lnTo>
                      <a:pt x="148" y="2811"/>
                    </a:lnTo>
                    <a:lnTo>
                      <a:pt x="247" y="2991"/>
                    </a:lnTo>
                    <a:lnTo>
                      <a:pt x="346" y="3172"/>
                    </a:lnTo>
                    <a:lnTo>
                      <a:pt x="461" y="3337"/>
                    </a:lnTo>
                    <a:lnTo>
                      <a:pt x="609" y="3485"/>
                    </a:lnTo>
                    <a:lnTo>
                      <a:pt x="757" y="3632"/>
                    </a:lnTo>
                    <a:lnTo>
                      <a:pt x="921" y="3748"/>
                    </a:lnTo>
                    <a:lnTo>
                      <a:pt x="1102" y="3846"/>
                    </a:lnTo>
                    <a:lnTo>
                      <a:pt x="1283" y="3928"/>
                    </a:lnTo>
                    <a:lnTo>
                      <a:pt x="1463" y="3994"/>
                    </a:lnTo>
                    <a:lnTo>
                      <a:pt x="1661" y="4043"/>
                    </a:lnTo>
                    <a:lnTo>
                      <a:pt x="1858" y="4076"/>
                    </a:lnTo>
                    <a:lnTo>
                      <a:pt x="2252" y="4076"/>
                    </a:lnTo>
                    <a:lnTo>
                      <a:pt x="2449" y="4043"/>
                    </a:lnTo>
                    <a:lnTo>
                      <a:pt x="2630" y="3994"/>
                    </a:lnTo>
                    <a:lnTo>
                      <a:pt x="2827" y="3928"/>
                    </a:lnTo>
                    <a:lnTo>
                      <a:pt x="3008" y="3846"/>
                    </a:lnTo>
                    <a:lnTo>
                      <a:pt x="3173" y="3748"/>
                    </a:lnTo>
                    <a:lnTo>
                      <a:pt x="3337" y="3632"/>
                    </a:lnTo>
                    <a:lnTo>
                      <a:pt x="3501" y="3485"/>
                    </a:lnTo>
                    <a:lnTo>
                      <a:pt x="3633" y="3337"/>
                    </a:lnTo>
                    <a:lnTo>
                      <a:pt x="3764" y="3172"/>
                    </a:lnTo>
                    <a:lnTo>
                      <a:pt x="3863" y="2991"/>
                    </a:lnTo>
                    <a:lnTo>
                      <a:pt x="3945" y="2811"/>
                    </a:lnTo>
                    <a:lnTo>
                      <a:pt x="4011" y="2630"/>
                    </a:lnTo>
                    <a:lnTo>
                      <a:pt x="4060" y="2433"/>
                    </a:lnTo>
                    <a:lnTo>
                      <a:pt x="4093" y="2235"/>
                    </a:lnTo>
                    <a:lnTo>
                      <a:pt x="4093" y="2038"/>
                    </a:lnTo>
                    <a:lnTo>
                      <a:pt x="4093" y="1841"/>
                    </a:lnTo>
                    <a:lnTo>
                      <a:pt x="4060" y="1644"/>
                    </a:lnTo>
                    <a:lnTo>
                      <a:pt x="4011" y="1463"/>
                    </a:lnTo>
                    <a:lnTo>
                      <a:pt x="3945" y="1266"/>
                    </a:lnTo>
                    <a:lnTo>
                      <a:pt x="3863" y="1085"/>
                    </a:lnTo>
                    <a:lnTo>
                      <a:pt x="3764" y="921"/>
                    </a:lnTo>
                    <a:lnTo>
                      <a:pt x="3633" y="756"/>
                    </a:lnTo>
                    <a:lnTo>
                      <a:pt x="3501" y="592"/>
                    </a:lnTo>
                    <a:lnTo>
                      <a:pt x="3337" y="460"/>
                    </a:lnTo>
                    <a:lnTo>
                      <a:pt x="3173" y="329"/>
                    </a:lnTo>
                    <a:lnTo>
                      <a:pt x="3008" y="230"/>
                    </a:lnTo>
                    <a:lnTo>
                      <a:pt x="2811" y="148"/>
                    </a:lnTo>
                    <a:lnTo>
                      <a:pt x="2630" y="82"/>
                    </a:lnTo>
                    <a:lnTo>
                      <a:pt x="2433" y="33"/>
                    </a:lnTo>
                    <a:lnTo>
                      <a:pt x="225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4"/>
              <p:cNvSpPr/>
              <p:nvPr/>
            </p:nvSpPr>
            <p:spPr>
              <a:xfrm>
                <a:off x="1276025" y="3232625"/>
                <a:ext cx="89175" cy="89600"/>
              </a:xfrm>
              <a:custGeom>
                <a:rect b="b" l="l" r="r" t="t"/>
                <a:pathLst>
                  <a:path extrusionOk="0" h="3584" w="3567">
                    <a:moveTo>
                      <a:pt x="1611" y="1"/>
                    </a:moveTo>
                    <a:lnTo>
                      <a:pt x="1447" y="33"/>
                    </a:lnTo>
                    <a:lnTo>
                      <a:pt x="1266" y="66"/>
                    </a:lnTo>
                    <a:lnTo>
                      <a:pt x="1102" y="132"/>
                    </a:lnTo>
                    <a:lnTo>
                      <a:pt x="954" y="198"/>
                    </a:lnTo>
                    <a:lnTo>
                      <a:pt x="806" y="296"/>
                    </a:lnTo>
                    <a:lnTo>
                      <a:pt x="658" y="395"/>
                    </a:lnTo>
                    <a:lnTo>
                      <a:pt x="510" y="527"/>
                    </a:lnTo>
                    <a:lnTo>
                      <a:pt x="395" y="658"/>
                    </a:lnTo>
                    <a:lnTo>
                      <a:pt x="280" y="806"/>
                    </a:lnTo>
                    <a:lnTo>
                      <a:pt x="198" y="954"/>
                    </a:lnTo>
                    <a:lnTo>
                      <a:pt x="115" y="1118"/>
                    </a:lnTo>
                    <a:lnTo>
                      <a:pt x="66" y="1283"/>
                    </a:lnTo>
                    <a:lnTo>
                      <a:pt x="33" y="1447"/>
                    </a:lnTo>
                    <a:lnTo>
                      <a:pt x="0" y="1611"/>
                    </a:lnTo>
                    <a:lnTo>
                      <a:pt x="0" y="1792"/>
                    </a:lnTo>
                    <a:lnTo>
                      <a:pt x="0" y="1956"/>
                    </a:lnTo>
                    <a:lnTo>
                      <a:pt x="33" y="2137"/>
                    </a:lnTo>
                    <a:lnTo>
                      <a:pt x="66" y="2302"/>
                    </a:lnTo>
                    <a:lnTo>
                      <a:pt x="115" y="2466"/>
                    </a:lnTo>
                    <a:lnTo>
                      <a:pt x="198" y="2614"/>
                    </a:lnTo>
                    <a:lnTo>
                      <a:pt x="280" y="2778"/>
                    </a:lnTo>
                    <a:lnTo>
                      <a:pt x="395" y="2926"/>
                    </a:lnTo>
                    <a:lnTo>
                      <a:pt x="510" y="3058"/>
                    </a:lnTo>
                    <a:lnTo>
                      <a:pt x="658" y="3173"/>
                    </a:lnTo>
                    <a:lnTo>
                      <a:pt x="806" y="3288"/>
                    </a:lnTo>
                    <a:lnTo>
                      <a:pt x="954" y="3370"/>
                    </a:lnTo>
                    <a:lnTo>
                      <a:pt x="1102" y="3452"/>
                    </a:lnTo>
                    <a:lnTo>
                      <a:pt x="1266" y="3501"/>
                    </a:lnTo>
                    <a:lnTo>
                      <a:pt x="1447" y="3551"/>
                    </a:lnTo>
                    <a:lnTo>
                      <a:pt x="1611" y="3567"/>
                    </a:lnTo>
                    <a:lnTo>
                      <a:pt x="1775" y="3584"/>
                    </a:lnTo>
                    <a:lnTo>
                      <a:pt x="1956" y="3567"/>
                    </a:lnTo>
                    <a:lnTo>
                      <a:pt x="2121" y="3551"/>
                    </a:lnTo>
                    <a:lnTo>
                      <a:pt x="2285" y="3501"/>
                    </a:lnTo>
                    <a:lnTo>
                      <a:pt x="2449" y="3452"/>
                    </a:lnTo>
                    <a:lnTo>
                      <a:pt x="2614" y="3370"/>
                    </a:lnTo>
                    <a:lnTo>
                      <a:pt x="2762" y="3288"/>
                    </a:lnTo>
                    <a:lnTo>
                      <a:pt x="2910" y="3173"/>
                    </a:lnTo>
                    <a:lnTo>
                      <a:pt x="3041" y="3058"/>
                    </a:lnTo>
                    <a:lnTo>
                      <a:pt x="3173" y="2926"/>
                    </a:lnTo>
                    <a:lnTo>
                      <a:pt x="3271" y="2778"/>
                    </a:lnTo>
                    <a:lnTo>
                      <a:pt x="3370" y="2614"/>
                    </a:lnTo>
                    <a:lnTo>
                      <a:pt x="3435" y="2466"/>
                    </a:lnTo>
                    <a:lnTo>
                      <a:pt x="3501" y="2302"/>
                    </a:lnTo>
                    <a:lnTo>
                      <a:pt x="3534" y="2137"/>
                    </a:lnTo>
                    <a:lnTo>
                      <a:pt x="3567" y="1956"/>
                    </a:lnTo>
                    <a:lnTo>
                      <a:pt x="3567" y="1792"/>
                    </a:lnTo>
                    <a:lnTo>
                      <a:pt x="3567" y="1611"/>
                    </a:lnTo>
                    <a:lnTo>
                      <a:pt x="3534" y="1447"/>
                    </a:lnTo>
                    <a:lnTo>
                      <a:pt x="3501" y="1283"/>
                    </a:lnTo>
                    <a:lnTo>
                      <a:pt x="3435" y="1118"/>
                    </a:lnTo>
                    <a:lnTo>
                      <a:pt x="3370" y="954"/>
                    </a:lnTo>
                    <a:lnTo>
                      <a:pt x="3271" y="806"/>
                    </a:lnTo>
                    <a:lnTo>
                      <a:pt x="3173" y="658"/>
                    </a:lnTo>
                    <a:lnTo>
                      <a:pt x="3041" y="527"/>
                    </a:lnTo>
                    <a:lnTo>
                      <a:pt x="2910" y="395"/>
                    </a:lnTo>
                    <a:lnTo>
                      <a:pt x="2762" y="296"/>
                    </a:lnTo>
                    <a:lnTo>
                      <a:pt x="2614" y="198"/>
                    </a:lnTo>
                    <a:lnTo>
                      <a:pt x="2449" y="132"/>
                    </a:lnTo>
                    <a:lnTo>
                      <a:pt x="2285" y="66"/>
                    </a:lnTo>
                    <a:lnTo>
                      <a:pt x="2121" y="33"/>
                    </a:lnTo>
                    <a:lnTo>
                      <a:pt x="19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4"/>
              <p:cNvSpPr/>
              <p:nvPr/>
            </p:nvSpPr>
            <p:spPr>
              <a:xfrm>
                <a:off x="1359850" y="3316450"/>
                <a:ext cx="75625" cy="76050"/>
              </a:xfrm>
              <a:custGeom>
                <a:rect b="b" l="l" r="r" t="t"/>
                <a:pathLst>
                  <a:path extrusionOk="0" h="3042" w="3025">
                    <a:moveTo>
                      <a:pt x="1512" y="0"/>
                    </a:moveTo>
                    <a:lnTo>
                      <a:pt x="1364" y="17"/>
                    </a:lnTo>
                    <a:lnTo>
                      <a:pt x="1233" y="33"/>
                    </a:lnTo>
                    <a:lnTo>
                      <a:pt x="1085" y="66"/>
                    </a:lnTo>
                    <a:lnTo>
                      <a:pt x="954" y="116"/>
                    </a:lnTo>
                    <a:lnTo>
                      <a:pt x="806" y="181"/>
                    </a:lnTo>
                    <a:lnTo>
                      <a:pt x="691" y="263"/>
                    </a:lnTo>
                    <a:lnTo>
                      <a:pt x="559" y="346"/>
                    </a:lnTo>
                    <a:lnTo>
                      <a:pt x="444" y="444"/>
                    </a:lnTo>
                    <a:lnTo>
                      <a:pt x="345" y="559"/>
                    </a:lnTo>
                    <a:lnTo>
                      <a:pt x="247" y="691"/>
                    </a:lnTo>
                    <a:lnTo>
                      <a:pt x="181" y="822"/>
                    </a:lnTo>
                    <a:lnTo>
                      <a:pt x="115" y="954"/>
                    </a:lnTo>
                    <a:lnTo>
                      <a:pt x="66" y="1085"/>
                    </a:lnTo>
                    <a:lnTo>
                      <a:pt x="33" y="1233"/>
                    </a:lnTo>
                    <a:lnTo>
                      <a:pt x="17" y="1381"/>
                    </a:lnTo>
                    <a:lnTo>
                      <a:pt x="0" y="1529"/>
                    </a:lnTo>
                    <a:lnTo>
                      <a:pt x="17" y="1660"/>
                    </a:lnTo>
                    <a:lnTo>
                      <a:pt x="33" y="1808"/>
                    </a:lnTo>
                    <a:lnTo>
                      <a:pt x="66" y="1956"/>
                    </a:lnTo>
                    <a:lnTo>
                      <a:pt x="115" y="2088"/>
                    </a:lnTo>
                    <a:lnTo>
                      <a:pt x="181" y="2219"/>
                    </a:lnTo>
                    <a:lnTo>
                      <a:pt x="247" y="2351"/>
                    </a:lnTo>
                    <a:lnTo>
                      <a:pt x="345" y="2482"/>
                    </a:lnTo>
                    <a:lnTo>
                      <a:pt x="444" y="2597"/>
                    </a:lnTo>
                    <a:lnTo>
                      <a:pt x="559" y="2696"/>
                    </a:lnTo>
                    <a:lnTo>
                      <a:pt x="674" y="2778"/>
                    </a:lnTo>
                    <a:lnTo>
                      <a:pt x="806" y="2860"/>
                    </a:lnTo>
                    <a:lnTo>
                      <a:pt x="954" y="2926"/>
                    </a:lnTo>
                    <a:lnTo>
                      <a:pt x="1085" y="2975"/>
                    </a:lnTo>
                    <a:lnTo>
                      <a:pt x="1233" y="3008"/>
                    </a:lnTo>
                    <a:lnTo>
                      <a:pt x="1364" y="3025"/>
                    </a:lnTo>
                    <a:lnTo>
                      <a:pt x="1512" y="3041"/>
                    </a:lnTo>
                    <a:lnTo>
                      <a:pt x="1660" y="3025"/>
                    </a:lnTo>
                    <a:lnTo>
                      <a:pt x="1808" y="3008"/>
                    </a:lnTo>
                    <a:lnTo>
                      <a:pt x="1940" y="2975"/>
                    </a:lnTo>
                    <a:lnTo>
                      <a:pt x="2088" y="2926"/>
                    </a:lnTo>
                    <a:lnTo>
                      <a:pt x="2219" y="2860"/>
                    </a:lnTo>
                    <a:lnTo>
                      <a:pt x="2351" y="2778"/>
                    </a:lnTo>
                    <a:lnTo>
                      <a:pt x="2466" y="2696"/>
                    </a:lnTo>
                    <a:lnTo>
                      <a:pt x="2581" y="2597"/>
                    </a:lnTo>
                    <a:lnTo>
                      <a:pt x="2696" y="2482"/>
                    </a:lnTo>
                    <a:lnTo>
                      <a:pt x="2778" y="2351"/>
                    </a:lnTo>
                    <a:lnTo>
                      <a:pt x="2860" y="2219"/>
                    </a:lnTo>
                    <a:lnTo>
                      <a:pt x="2909" y="2088"/>
                    </a:lnTo>
                    <a:lnTo>
                      <a:pt x="2959" y="1956"/>
                    </a:lnTo>
                    <a:lnTo>
                      <a:pt x="3008" y="1808"/>
                    </a:lnTo>
                    <a:lnTo>
                      <a:pt x="3024" y="1660"/>
                    </a:lnTo>
                    <a:lnTo>
                      <a:pt x="3024" y="1529"/>
                    </a:lnTo>
                    <a:lnTo>
                      <a:pt x="3024" y="1381"/>
                    </a:lnTo>
                    <a:lnTo>
                      <a:pt x="3008" y="1233"/>
                    </a:lnTo>
                    <a:lnTo>
                      <a:pt x="2959" y="1085"/>
                    </a:lnTo>
                    <a:lnTo>
                      <a:pt x="2909" y="954"/>
                    </a:lnTo>
                    <a:lnTo>
                      <a:pt x="2860" y="822"/>
                    </a:lnTo>
                    <a:lnTo>
                      <a:pt x="2778" y="691"/>
                    </a:lnTo>
                    <a:lnTo>
                      <a:pt x="2696" y="559"/>
                    </a:lnTo>
                    <a:lnTo>
                      <a:pt x="2581" y="444"/>
                    </a:lnTo>
                    <a:lnTo>
                      <a:pt x="2466" y="346"/>
                    </a:lnTo>
                    <a:lnTo>
                      <a:pt x="2351" y="263"/>
                    </a:lnTo>
                    <a:lnTo>
                      <a:pt x="2219" y="181"/>
                    </a:lnTo>
                    <a:lnTo>
                      <a:pt x="2088" y="116"/>
                    </a:lnTo>
                    <a:lnTo>
                      <a:pt x="1940" y="66"/>
                    </a:lnTo>
                    <a:lnTo>
                      <a:pt x="1808" y="33"/>
                    </a:lnTo>
                    <a:lnTo>
                      <a:pt x="1660" y="17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4"/>
              <p:cNvSpPr/>
              <p:nvPr/>
            </p:nvSpPr>
            <p:spPr>
              <a:xfrm>
                <a:off x="1444500" y="3401500"/>
                <a:ext cx="60825" cy="60425"/>
              </a:xfrm>
              <a:custGeom>
                <a:rect b="b" l="l" r="r" t="t"/>
                <a:pathLst>
                  <a:path extrusionOk="0" h="2417" w="2433">
                    <a:moveTo>
                      <a:pt x="1101" y="1"/>
                    </a:moveTo>
                    <a:lnTo>
                      <a:pt x="986" y="17"/>
                    </a:lnTo>
                    <a:lnTo>
                      <a:pt x="871" y="50"/>
                    </a:lnTo>
                    <a:lnTo>
                      <a:pt x="756" y="83"/>
                    </a:lnTo>
                    <a:lnTo>
                      <a:pt x="657" y="132"/>
                    </a:lnTo>
                    <a:lnTo>
                      <a:pt x="542" y="198"/>
                    </a:lnTo>
                    <a:lnTo>
                      <a:pt x="444" y="264"/>
                    </a:lnTo>
                    <a:lnTo>
                      <a:pt x="362" y="346"/>
                    </a:lnTo>
                    <a:lnTo>
                      <a:pt x="279" y="444"/>
                    </a:lnTo>
                    <a:lnTo>
                      <a:pt x="197" y="543"/>
                    </a:lnTo>
                    <a:lnTo>
                      <a:pt x="148" y="642"/>
                    </a:lnTo>
                    <a:lnTo>
                      <a:pt x="99" y="757"/>
                    </a:lnTo>
                    <a:lnTo>
                      <a:pt x="49" y="855"/>
                    </a:lnTo>
                    <a:lnTo>
                      <a:pt x="33" y="970"/>
                    </a:lnTo>
                    <a:lnTo>
                      <a:pt x="16" y="1085"/>
                    </a:lnTo>
                    <a:lnTo>
                      <a:pt x="0" y="1200"/>
                    </a:lnTo>
                    <a:lnTo>
                      <a:pt x="16" y="1315"/>
                    </a:lnTo>
                    <a:lnTo>
                      <a:pt x="33" y="1431"/>
                    </a:lnTo>
                    <a:lnTo>
                      <a:pt x="49" y="1546"/>
                    </a:lnTo>
                    <a:lnTo>
                      <a:pt x="99" y="1661"/>
                    </a:lnTo>
                    <a:lnTo>
                      <a:pt x="148" y="1759"/>
                    </a:lnTo>
                    <a:lnTo>
                      <a:pt x="197" y="1874"/>
                    </a:lnTo>
                    <a:lnTo>
                      <a:pt x="279" y="1973"/>
                    </a:lnTo>
                    <a:lnTo>
                      <a:pt x="362" y="2055"/>
                    </a:lnTo>
                    <a:lnTo>
                      <a:pt x="444" y="2137"/>
                    </a:lnTo>
                    <a:lnTo>
                      <a:pt x="542" y="2219"/>
                    </a:lnTo>
                    <a:lnTo>
                      <a:pt x="657" y="2269"/>
                    </a:lnTo>
                    <a:lnTo>
                      <a:pt x="756" y="2318"/>
                    </a:lnTo>
                    <a:lnTo>
                      <a:pt x="871" y="2367"/>
                    </a:lnTo>
                    <a:lnTo>
                      <a:pt x="986" y="2400"/>
                    </a:lnTo>
                    <a:lnTo>
                      <a:pt x="1101" y="2417"/>
                    </a:lnTo>
                    <a:lnTo>
                      <a:pt x="1331" y="2417"/>
                    </a:lnTo>
                    <a:lnTo>
                      <a:pt x="1446" y="2400"/>
                    </a:lnTo>
                    <a:lnTo>
                      <a:pt x="1561" y="2367"/>
                    </a:lnTo>
                    <a:lnTo>
                      <a:pt x="1676" y="2334"/>
                    </a:lnTo>
                    <a:lnTo>
                      <a:pt x="1775" y="2269"/>
                    </a:lnTo>
                    <a:lnTo>
                      <a:pt x="1874" y="2219"/>
                    </a:lnTo>
                    <a:lnTo>
                      <a:pt x="1972" y="2137"/>
                    </a:lnTo>
                    <a:lnTo>
                      <a:pt x="2071" y="2055"/>
                    </a:lnTo>
                    <a:lnTo>
                      <a:pt x="2153" y="1973"/>
                    </a:lnTo>
                    <a:lnTo>
                      <a:pt x="2219" y="1874"/>
                    </a:lnTo>
                    <a:lnTo>
                      <a:pt x="2285" y="1776"/>
                    </a:lnTo>
                    <a:lnTo>
                      <a:pt x="2334" y="1661"/>
                    </a:lnTo>
                    <a:lnTo>
                      <a:pt x="2383" y="1546"/>
                    </a:lnTo>
                    <a:lnTo>
                      <a:pt x="2400" y="1431"/>
                    </a:lnTo>
                    <a:lnTo>
                      <a:pt x="2416" y="1315"/>
                    </a:lnTo>
                    <a:lnTo>
                      <a:pt x="2433" y="1200"/>
                    </a:lnTo>
                    <a:lnTo>
                      <a:pt x="2416" y="1085"/>
                    </a:lnTo>
                    <a:lnTo>
                      <a:pt x="2400" y="970"/>
                    </a:lnTo>
                    <a:lnTo>
                      <a:pt x="2383" y="855"/>
                    </a:lnTo>
                    <a:lnTo>
                      <a:pt x="2334" y="757"/>
                    </a:lnTo>
                    <a:lnTo>
                      <a:pt x="2285" y="642"/>
                    </a:lnTo>
                    <a:lnTo>
                      <a:pt x="2219" y="543"/>
                    </a:lnTo>
                    <a:lnTo>
                      <a:pt x="2153" y="444"/>
                    </a:lnTo>
                    <a:lnTo>
                      <a:pt x="2071" y="346"/>
                    </a:lnTo>
                    <a:lnTo>
                      <a:pt x="1972" y="264"/>
                    </a:lnTo>
                    <a:lnTo>
                      <a:pt x="1874" y="198"/>
                    </a:lnTo>
                    <a:lnTo>
                      <a:pt x="1775" y="132"/>
                    </a:lnTo>
                    <a:lnTo>
                      <a:pt x="1676" y="83"/>
                    </a:lnTo>
                    <a:lnTo>
                      <a:pt x="1561" y="50"/>
                    </a:lnTo>
                    <a:lnTo>
                      <a:pt x="1446" y="17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4"/>
              <p:cNvSpPr/>
              <p:nvPr/>
            </p:nvSpPr>
            <p:spPr>
              <a:xfrm>
                <a:off x="1529950" y="3486550"/>
                <a:ext cx="44000" cy="44400"/>
              </a:xfrm>
              <a:custGeom>
                <a:rect b="b" l="l" r="r" t="t"/>
                <a:pathLst>
                  <a:path extrusionOk="0" h="1776" w="1760">
                    <a:moveTo>
                      <a:pt x="888" y="1"/>
                    </a:moveTo>
                    <a:lnTo>
                      <a:pt x="707" y="17"/>
                    </a:lnTo>
                    <a:lnTo>
                      <a:pt x="543" y="67"/>
                    </a:lnTo>
                    <a:lnTo>
                      <a:pt x="395" y="149"/>
                    </a:lnTo>
                    <a:lnTo>
                      <a:pt x="264" y="264"/>
                    </a:lnTo>
                    <a:lnTo>
                      <a:pt x="149" y="395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1" y="888"/>
                    </a:lnTo>
                    <a:lnTo>
                      <a:pt x="17" y="1053"/>
                    </a:lnTo>
                    <a:lnTo>
                      <a:pt x="66" y="1217"/>
                    </a:lnTo>
                    <a:lnTo>
                      <a:pt x="149" y="1381"/>
                    </a:lnTo>
                    <a:lnTo>
                      <a:pt x="264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7" y="1759"/>
                    </a:lnTo>
                    <a:lnTo>
                      <a:pt x="888" y="1776"/>
                    </a:lnTo>
                    <a:lnTo>
                      <a:pt x="1053" y="1759"/>
                    </a:lnTo>
                    <a:lnTo>
                      <a:pt x="1217" y="1710"/>
                    </a:lnTo>
                    <a:lnTo>
                      <a:pt x="1365" y="1628"/>
                    </a:lnTo>
                    <a:lnTo>
                      <a:pt x="1513" y="1513"/>
                    </a:lnTo>
                    <a:lnTo>
                      <a:pt x="1628" y="1381"/>
                    </a:lnTo>
                    <a:lnTo>
                      <a:pt x="1694" y="1217"/>
                    </a:lnTo>
                    <a:lnTo>
                      <a:pt x="1743" y="1053"/>
                    </a:lnTo>
                    <a:lnTo>
                      <a:pt x="1759" y="888"/>
                    </a:lnTo>
                    <a:lnTo>
                      <a:pt x="1743" y="724"/>
                    </a:lnTo>
                    <a:lnTo>
                      <a:pt x="1694" y="560"/>
                    </a:lnTo>
                    <a:lnTo>
                      <a:pt x="1628" y="395"/>
                    </a:lnTo>
                    <a:lnTo>
                      <a:pt x="1513" y="264"/>
                    </a:lnTo>
                    <a:lnTo>
                      <a:pt x="1365" y="149"/>
                    </a:lnTo>
                    <a:lnTo>
                      <a:pt x="1217" y="67"/>
                    </a:lnTo>
                    <a:lnTo>
                      <a:pt x="1053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4"/>
              <p:cNvSpPr/>
              <p:nvPr/>
            </p:nvSpPr>
            <p:spPr>
              <a:xfrm>
                <a:off x="1615000" y="3572025"/>
                <a:ext cx="27975" cy="27950"/>
              </a:xfrm>
              <a:custGeom>
                <a:rect b="b" l="l" r="r" t="t"/>
                <a:pathLst>
                  <a:path extrusionOk="0" h="1118" w="1119">
                    <a:moveTo>
                      <a:pt x="461" y="0"/>
                    </a:moveTo>
                    <a:lnTo>
                      <a:pt x="362" y="33"/>
                    </a:lnTo>
                    <a:lnTo>
                      <a:pt x="264" y="83"/>
                    </a:lnTo>
                    <a:lnTo>
                      <a:pt x="165" y="165"/>
                    </a:lnTo>
                    <a:lnTo>
                      <a:pt x="99" y="247"/>
                    </a:lnTo>
                    <a:lnTo>
                      <a:pt x="50" y="346"/>
                    </a:lnTo>
                    <a:lnTo>
                      <a:pt x="17" y="444"/>
                    </a:lnTo>
                    <a:lnTo>
                      <a:pt x="1" y="559"/>
                    </a:lnTo>
                    <a:lnTo>
                      <a:pt x="17" y="658"/>
                    </a:lnTo>
                    <a:lnTo>
                      <a:pt x="50" y="756"/>
                    </a:lnTo>
                    <a:lnTo>
                      <a:pt x="99" y="855"/>
                    </a:lnTo>
                    <a:lnTo>
                      <a:pt x="165" y="954"/>
                    </a:lnTo>
                    <a:lnTo>
                      <a:pt x="264" y="1019"/>
                    </a:lnTo>
                    <a:lnTo>
                      <a:pt x="362" y="1069"/>
                    </a:lnTo>
                    <a:lnTo>
                      <a:pt x="461" y="1102"/>
                    </a:lnTo>
                    <a:lnTo>
                      <a:pt x="560" y="1118"/>
                    </a:lnTo>
                    <a:lnTo>
                      <a:pt x="675" y="1102"/>
                    </a:lnTo>
                    <a:lnTo>
                      <a:pt x="773" y="1069"/>
                    </a:lnTo>
                    <a:lnTo>
                      <a:pt x="872" y="1019"/>
                    </a:lnTo>
                    <a:lnTo>
                      <a:pt x="954" y="954"/>
                    </a:lnTo>
                    <a:lnTo>
                      <a:pt x="1036" y="855"/>
                    </a:lnTo>
                    <a:lnTo>
                      <a:pt x="1086" y="773"/>
                    </a:lnTo>
                    <a:lnTo>
                      <a:pt x="1118" y="658"/>
                    </a:lnTo>
                    <a:lnTo>
                      <a:pt x="1118" y="559"/>
                    </a:lnTo>
                    <a:lnTo>
                      <a:pt x="1118" y="444"/>
                    </a:lnTo>
                    <a:lnTo>
                      <a:pt x="1086" y="346"/>
                    </a:lnTo>
                    <a:lnTo>
                      <a:pt x="1036" y="247"/>
                    </a:lnTo>
                    <a:lnTo>
                      <a:pt x="954" y="165"/>
                    </a:lnTo>
                    <a:lnTo>
                      <a:pt x="872" y="83"/>
                    </a:lnTo>
                    <a:lnTo>
                      <a:pt x="773" y="33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4"/>
              <p:cNvSpPr/>
              <p:nvPr/>
            </p:nvSpPr>
            <p:spPr>
              <a:xfrm>
                <a:off x="1701300" y="3657900"/>
                <a:ext cx="10300" cy="10300"/>
              </a:xfrm>
              <a:custGeom>
                <a:rect b="b" l="l" r="r" t="t"/>
                <a:pathLst>
                  <a:path extrusionOk="0" h="412" w="412">
                    <a:moveTo>
                      <a:pt x="198" y="0"/>
                    </a:moveTo>
                    <a:lnTo>
                      <a:pt x="115" y="17"/>
                    </a:lnTo>
                    <a:lnTo>
                      <a:pt x="50" y="66"/>
                    </a:lnTo>
                    <a:lnTo>
                      <a:pt x="0" y="132"/>
                    </a:lnTo>
                    <a:lnTo>
                      <a:pt x="0" y="198"/>
                    </a:lnTo>
                    <a:lnTo>
                      <a:pt x="0" y="280"/>
                    </a:lnTo>
                    <a:lnTo>
                      <a:pt x="50" y="346"/>
                    </a:lnTo>
                    <a:lnTo>
                      <a:pt x="115" y="395"/>
                    </a:lnTo>
                    <a:lnTo>
                      <a:pt x="198" y="411"/>
                    </a:lnTo>
                    <a:lnTo>
                      <a:pt x="280" y="395"/>
                    </a:lnTo>
                    <a:lnTo>
                      <a:pt x="345" y="346"/>
                    </a:lnTo>
                    <a:lnTo>
                      <a:pt x="395" y="280"/>
                    </a:lnTo>
                    <a:lnTo>
                      <a:pt x="411" y="198"/>
                    </a:lnTo>
                    <a:lnTo>
                      <a:pt x="395" y="132"/>
                    </a:lnTo>
                    <a:lnTo>
                      <a:pt x="345" y="66"/>
                    </a:lnTo>
                    <a:lnTo>
                      <a:pt x="280" y="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4"/>
              <p:cNvSpPr/>
              <p:nvPr/>
            </p:nvSpPr>
            <p:spPr>
              <a:xfrm>
                <a:off x="311250" y="242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14" y="1"/>
                    </a:moveTo>
                    <a:lnTo>
                      <a:pt x="165" y="17"/>
                    </a:lnTo>
                    <a:lnTo>
                      <a:pt x="116" y="34"/>
                    </a:lnTo>
                    <a:lnTo>
                      <a:pt x="83" y="67"/>
                    </a:lnTo>
                    <a:lnTo>
                      <a:pt x="50" y="116"/>
                    </a:lnTo>
                    <a:lnTo>
                      <a:pt x="17" y="165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" y="313"/>
                    </a:lnTo>
                    <a:lnTo>
                      <a:pt x="17" y="362"/>
                    </a:lnTo>
                    <a:lnTo>
                      <a:pt x="50" y="412"/>
                    </a:lnTo>
                    <a:lnTo>
                      <a:pt x="83" y="445"/>
                    </a:lnTo>
                    <a:lnTo>
                      <a:pt x="116" y="477"/>
                    </a:lnTo>
                    <a:lnTo>
                      <a:pt x="165" y="510"/>
                    </a:lnTo>
                    <a:lnTo>
                      <a:pt x="214" y="527"/>
                    </a:lnTo>
                    <a:lnTo>
                      <a:pt x="313" y="527"/>
                    </a:lnTo>
                    <a:lnTo>
                      <a:pt x="362" y="510"/>
                    </a:lnTo>
                    <a:lnTo>
                      <a:pt x="411" y="477"/>
                    </a:lnTo>
                    <a:lnTo>
                      <a:pt x="461" y="445"/>
                    </a:lnTo>
                    <a:lnTo>
                      <a:pt x="494" y="412"/>
                    </a:lnTo>
                    <a:lnTo>
                      <a:pt x="510" y="362"/>
                    </a:lnTo>
                    <a:lnTo>
                      <a:pt x="526" y="313"/>
                    </a:lnTo>
                    <a:lnTo>
                      <a:pt x="526" y="264"/>
                    </a:lnTo>
                    <a:lnTo>
                      <a:pt x="526" y="214"/>
                    </a:lnTo>
                    <a:lnTo>
                      <a:pt x="510" y="165"/>
                    </a:lnTo>
                    <a:lnTo>
                      <a:pt x="494" y="116"/>
                    </a:lnTo>
                    <a:lnTo>
                      <a:pt x="461" y="67"/>
                    </a:lnTo>
                    <a:lnTo>
                      <a:pt x="411" y="34"/>
                    </a:lnTo>
                    <a:lnTo>
                      <a:pt x="362" y="17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4"/>
              <p:cNvSpPr/>
              <p:nvPr/>
            </p:nvSpPr>
            <p:spPr>
              <a:xfrm>
                <a:off x="380275" y="2491375"/>
                <a:ext cx="29200" cy="29200"/>
              </a:xfrm>
              <a:custGeom>
                <a:rect b="b" l="l" r="r" t="t"/>
                <a:pathLst>
                  <a:path extrusionOk="0" h="1168" w="1168">
                    <a:moveTo>
                      <a:pt x="592" y="1"/>
                    </a:moveTo>
                    <a:lnTo>
                      <a:pt x="477" y="17"/>
                    </a:lnTo>
                    <a:lnTo>
                      <a:pt x="362" y="50"/>
                    </a:lnTo>
                    <a:lnTo>
                      <a:pt x="264" y="100"/>
                    </a:lnTo>
                    <a:lnTo>
                      <a:pt x="182" y="182"/>
                    </a:lnTo>
                    <a:lnTo>
                      <a:pt x="99" y="264"/>
                    </a:lnTo>
                    <a:lnTo>
                      <a:pt x="50" y="363"/>
                    </a:lnTo>
                    <a:lnTo>
                      <a:pt x="17" y="478"/>
                    </a:lnTo>
                    <a:lnTo>
                      <a:pt x="1" y="593"/>
                    </a:lnTo>
                    <a:lnTo>
                      <a:pt x="17" y="691"/>
                    </a:lnTo>
                    <a:lnTo>
                      <a:pt x="50" y="806"/>
                    </a:lnTo>
                    <a:lnTo>
                      <a:pt x="99" y="905"/>
                    </a:lnTo>
                    <a:lnTo>
                      <a:pt x="182" y="1004"/>
                    </a:lnTo>
                    <a:lnTo>
                      <a:pt x="264" y="1069"/>
                    </a:lnTo>
                    <a:lnTo>
                      <a:pt x="379" y="1119"/>
                    </a:lnTo>
                    <a:lnTo>
                      <a:pt x="477" y="1151"/>
                    </a:lnTo>
                    <a:lnTo>
                      <a:pt x="592" y="1168"/>
                    </a:lnTo>
                    <a:lnTo>
                      <a:pt x="707" y="1151"/>
                    </a:lnTo>
                    <a:lnTo>
                      <a:pt x="806" y="1119"/>
                    </a:lnTo>
                    <a:lnTo>
                      <a:pt x="905" y="1069"/>
                    </a:lnTo>
                    <a:lnTo>
                      <a:pt x="1003" y="1004"/>
                    </a:lnTo>
                    <a:lnTo>
                      <a:pt x="1069" y="905"/>
                    </a:lnTo>
                    <a:lnTo>
                      <a:pt x="1135" y="806"/>
                    </a:lnTo>
                    <a:lnTo>
                      <a:pt x="1151" y="691"/>
                    </a:lnTo>
                    <a:lnTo>
                      <a:pt x="1168" y="593"/>
                    </a:lnTo>
                    <a:lnTo>
                      <a:pt x="1151" y="478"/>
                    </a:lnTo>
                    <a:lnTo>
                      <a:pt x="1135" y="363"/>
                    </a:lnTo>
                    <a:lnTo>
                      <a:pt x="1069" y="264"/>
                    </a:lnTo>
                    <a:lnTo>
                      <a:pt x="1003" y="182"/>
                    </a:lnTo>
                    <a:lnTo>
                      <a:pt x="905" y="100"/>
                    </a:lnTo>
                    <a:lnTo>
                      <a:pt x="806" y="50"/>
                    </a:lnTo>
                    <a:lnTo>
                      <a:pt x="707" y="17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14"/>
              <p:cNvSpPr/>
              <p:nvPr/>
            </p:nvSpPr>
            <p:spPr>
              <a:xfrm>
                <a:off x="450125" y="2560825"/>
                <a:ext cx="44000" cy="44400"/>
              </a:xfrm>
              <a:custGeom>
                <a:rect b="b" l="l" r="r" t="t"/>
                <a:pathLst>
                  <a:path extrusionOk="0" h="1776" w="1760">
                    <a:moveTo>
                      <a:pt x="872" y="1"/>
                    </a:moveTo>
                    <a:lnTo>
                      <a:pt x="708" y="17"/>
                    </a:lnTo>
                    <a:lnTo>
                      <a:pt x="543" y="66"/>
                    </a:lnTo>
                    <a:lnTo>
                      <a:pt x="395" y="148"/>
                    </a:lnTo>
                    <a:lnTo>
                      <a:pt x="247" y="264"/>
                    </a:lnTo>
                    <a:lnTo>
                      <a:pt x="149" y="411"/>
                    </a:lnTo>
                    <a:lnTo>
                      <a:pt x="67" y="559"/>
                    </a:lnTo>
                    <a:lnTo>
                      <a:pt x="17" y="724"/>
                    </a:lnTo>
                    <a:lnTo>
                      <a:pt x="1" y="888"/>
                    </a:lnTo>
                    <a:lnTo>
                      <a:pt x="17" y="1052"/>
                    </a:lnTo>
                    <a:lnTo>
                      <a:pt x="67" y="1217"/>
                    </a:lnTo>
                    <a:lnTo>
                      <a:pt x="149" y="1381"/>
                    </a:lnTo>
                    <a:lnTo>
                      <a:pt x="264" y="1513"/>
                    </a:lnTo>
                    <a:lnTo>
                      <a:pt x="395" y="1628"/>
                    </a:lnTo>
                    <a:lnTo>
                      <a:pt x="543" y="1710"/>
                    </a:lnTo>
                    <a:lnTo>
                      <a:pt x="708" y="1759"/>
                    </a:lnTo>
                    <a:lnTo>
                      <a:pt x="888" y="1776"/>
                    </a:lnTo>
                    <a:lnTo>
                      <a:pt x="1053" y="1759"/>
                    </a:lnTo>
                    <a:lnTo>
                      <a:pt x="1217" y="1710"/>
                    </a:lnTo>
                    <a:lnTo>
                      <a:pt x="1365" y="1628"/>
                    </a:lnTo>
                    <a:lnTo>
                      <a:pt x="1513" y="1513"/>
                    </a:lnTo>
                    <a:lnTo>
                      <a:pt x="1611" y="1381"/>
                    </a:lnTo>
                    <a:lnTo>
                      <a:pt x="1694" y="1217"/>
                    </a:lnTo>
                    <a:lnTo>
                      <a:pt x="1743" y="1069"/>
                    </a:lnTo>
                    <a:lnTo>
                      <a:pt x="1759" y="888"/>
                    </a:lnTo>
                    <a:lnTo>
                      <a:pt x="1743" y="724"/>
                    </a:lnTo>
                    <a:lnTo>
                      <a:pt x="1694" y="559"/>
                    </a:lnTo>
                    <a:lnTo>
                      <a:pt x="1611" y="411"/>
                    </a:lnTo>
                    <a:lnTo>
                      <a:pt x="1496" y="264"/>
                    </a:lnTo>
                    <a:lnTo>
                      <a:pt x="1365" y="148"/>
                    </a:lnTo>
                    <a:lnTo>
                      <a:pt x="1217" y="66"/>
                    </a:lnTo>
                    <a:lnTo>
                      <a:pt x="1053" y="33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14"/>
              <p:cNvSpPr/>
              <p:nvPr/>
            </p:nvSpPr>
            <p:spPr>
              <a:xfrm>
                <a:off x="519975" y="2631100"/>
                <a:ext cx="58800" cy="58350"/>
              </a:xfrm>
              <a:custGeom>
                <a:rect b="b" l="l" r="r" t="t"/>
                <a:pathLst>
                  <a:path extrusionOk="0" h="2334" w="2352">
                    <a:moveTo>
                      <a:pt x="1053" y="0"/>
                    </a:moveTo>
                    <a:lnTo>
                      <a:pt x="954" y="16"/>
                    </a:lnTo>
                    <a:lnTo>
                      <a:pt x="839" y="49"/>
                    </a:lnTo>
                    <a:lnTo>
                      <a:pt x="724" y="82"/>
                    </a:lnTo>
                    <a:lnTo>
                      <a:pt x="625" y="132"/>
                    </a:lnTo>
                    <a:lnTo>
                      <a:pt x="527" y="181"/>
                    </a:lnTo>
                    <a:lnTo>
                      <a:pt x="428" y="263"/>
                    </a:lnTo>
                    <a:lnTo>
                      <a:pt x="346" y="329"/>
                    </a:lnTo>
                    <a:lnTo>
                      <a:pt x="264" y="427"/>
                    </a:lnTo>
                    <a:lnTo>
                      <a:pt x="198" y="526"/>
                    </a:lnTo>
                    <a:lnTo>
                      <a:pt x="132" y="625"/>
                    </a:lnTo>
                    <a:lnTo>
                      <a:pt x="83" y="723"/>
                    </a:lnTo>
                    <a:lnTo>
                      <a:pt x="50" y="838"/>
                    </a:lnTo>
                    <a:lnTo>
                      <a:pt x="17" y="937"/>
                    </a:lnTo>
                    <a:lnTo>
                      <a:pt x="1" y="1052"/>
                    </a:lnTo>
                    <a:lnTo>
                      <a:pt x="1" y="1167"/>
                    </a:lnTo>
                    <a:lnTo>
                      <a:pt x="1" y="1282"/>
                    </a:lnTo>
                    <a:lnTo>
                      <a:pt x="17" y="1397"/>
                    </a:lnTo>
                    <a:lnTo>
                      <a:pt x="50" y="1496"/>
                    </a:lnTo>
                    <a:lnTo>
                      <a:pt x="83" y="1611"/>
                    </a:lnTo>
                    <a:lnTo>
                      <a:pt x="132" y="1709"/>
                    </a:lnTo>
                    <a:lnTo>
                      <a:pt x="198" y="1808"/>
                    </a:lnTo>
                    <a:lnTo>
                      <a:pt x="264" y="1907"/>
                    </a:lnTo>
                    <a:lnTo>
                      <a:pt x="346" y="2005"/>
                    </a:lnTo>
                    <a:lnTo>
                      <a:pt x="428" y="2071"/>
                    </a:lnTo>
                    <a:lnTo>
                      <a:pt x="527" y="2153"/>
                    </a:lnTo>
                    <a:lnTo>
                      <a:pt x="625" y="2202"/>
                    </a:lnTo>
                    <a:lnTo>
                      <a:pt x="724" y="2252"/>
                    </a:lnTo>
                    <a:lnTo>
                      <a:pt x="839" y="2301"/>
                    </a:lnTo>
                    <a:lnTo>
                      <a:pt x="954" y="2317"/>
                    </a:lnTo>
                    <a:lnTo>
                      <a:pt x="1053" y="2334"/>
                    </a:lnTo>
                    <a:lnTo>
                      <a:pt x="1283" y="2334"/>
                    </a:lnTo>
                    <a:lnTo>
                      <a:pt x="1398" y="2317"/>
                    </a:lnTo>
                    <a:lnTo>
                      <a:pt x="1513" y="2301"/>
                    </a:lnTo>
                    <a:lnTo>
                      <a:pt x="1612" y="2252"/>
                    </a:lnTo>
                    <a:lnTo>
                      <a:pt x="1710" y="2202"/>
                    </a:lnTo>
                    <a:lnTo>
                      <a:pt x="1825" y="2153"/>
                    </a:lnTo>
                    <a:lnTo>
                      <a:pt x="1907" y="2071"/>
                    </a:lnTo>
                    <a:lnTo>
                      <a:pt x="2006" y="2005"/>
                    </a:lnTo>
                    <a:lnTo>
                      <a:pt x="2088" y="1907"/>
                    </a:lnTo>
                    <a:lnTo>
                      <a:pt x="2154" y="1808"/>
                    </a:lnTo>
                    <a:lnTo>
                      <a:pt x="2203" y="1709"/>
                    </a:lnTo>
                    <a:lnTo>
                      <a:pt x="2253" y="1611"/>
                    </a:lnTo>
                    <a:lnTo>
                      <a:pt x="2302" y="1496"/>
                    </a:lnTo>
                    <a:lnTo>
                      <a:pt x="2318" y="1397"/>
                    </a:lnTo>
                    <a:lnTo>
                      <a:pt x="2335" y="1282"/>
                    </a:lnTo>
                    <a:lnTo>
                      <a:pt x="2351" y="1167"/>
                    </a:lnTo>
                    <a:lnTo>
                      <a:pt x="2335" y="1052"/>
                    </a:lnTo>
                    <a:lnTo>
                      <a:pt x="2318" y="937"/>
                    </a:lnTo>
                    <a:lnTo>
                      <a:pt x="2302" y="838"/>
                    </a:lnTo>
                    <a:lnTo>
                      <a:pt x="2253" y="723"/>
                    </a:lnTo>
                    <a:lnTo>
                      <a:pt x="2203" y="625"/>
                    </a:lnTo>
                    <a:lnTo>
                      <a:pt x="2154" y="526"/>
                    </a:lnTo>
                    <a:lnTo>
                      <a:pt x="2088" y="427"/>
                    </a:lnTo>
                    <a:lnTo>
                      <a:pt x="2006" y="345"/>
                    </a:lnTo>
                    <a:lnTo>
                      <a:pt x="1907" y="263"/>
                    </a:lnTo>
                    <a:lnTo>
                      <a:pt x="1825" y="181"/>
                    </a:lnTo>
                    <a:lnTo>
                      <a:pt x="1710" y="132"/>
                    </a:lnTo>
                    <a:lnTo>
                      <a:pt x="1612" y="82"/>
                    </a:lnTo>
                    <a:lnTo>
                      <a:pt x="1513" y="49"/>
                    </a:lnTo>
                    <a:lnTo>
                      <a:pt x="1398" y="16"/>
                    </a:lnTo>
                    <a:lnTo>
                      <a:pt x="128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14"/>
              <p:cNvSpPr/>
              <p:nvPr/>
            </p:nvSpPr>
            <p:spPr>
              <a:xfrm>
                <a:off x="590650" y="2701750"/>
                <a:ext cx="71525" cy="71525"/>
              </a:xfrm>
              <a:custGeom>
                <a:rect b="b" l="l" r="r" t="t"/>
                <a:pathLst>
                  <a:path extrusionOk="0" h="2861" w="2861">
                    <a:moveTo>
                      <a:pt x="1299" y="1"/>
                    </a:moveTo>
                    <a:lnTo>
                      <a:pt x="1151" y="17"/>
                    </a:lnTo>
                    <a:lnTo>
                      <a:pt x="1020" y="50"/>
                    </a:lnTo>
                    <a:lnTo>
                      <a:pt x="888" y="100"/>
                    </a:lnTo>
                    <a:lnTo>
                      <a:pt x="773" y="165"/>
                    </a:lnTo>
                    <a:lnTo>
                      <a:pt x="642" y="231"/>
                    </a:lnTo>
                    <a:lnTo>
                      <a:pt x="527" y="313"/>
                    </a:lnTo>
                    <a:lnTo>
                      <a:pt x="428" y="412"/>
                    </a:lnTo>
                    <a:lnTo>
                      <a:pt x="329" y="527"/>
                    </a:lnTo>
                    <a:lnTo>
                      <a:pt x="231" y="642"/>
                    </a:lnTo>
                    <a:lnTo>
                      <a:pt x="165" y="757"/>
                    </a:lnTo>
                    <a:lnTo>
                      <a:pt x="99" y="888"/>
                    </a:lnTo>
                    <a:lnTo>
                      <a:pt x="67" y="1020"/>
                    </a:lnTo>
                    <a:lnTo>
                      <a:pt x="34" y="1151"/>
                    </a:lnTo>
                    <a:lnTo>
                      <a:pt x="1" y="1283"/>
                    </a:lnTo>
                    <a:lnTo>
                      <a:pt x="1" y="1431"/>
                    </a:lnTo>
                    <a:lnTo>
                      <a:pt x="1" y="1562"/>
                    </a:lnTo>
                    <a:lnTo>
                      <a:pt x="34" y="1694"/>
                    </a:lnTo>
                    <a:lnTo>
                      <a:pt x="67" y="1825"/>
                    </a:lnTo>
                    <a:lnTo>
                      <a:pt x="99" y="1957"/>
                    </a:lnTo>
                    <a:lnTo>
                      <a:pt x="165" y="2088"/>
                    </a:lnTo>
                    <a:lnTo>
                      <a:pt x="231" y="2220"/>
                    </a:lnTo>
                    <a:lnTo>
                      <a:pt x="329" y="2335"/>
                    </a:lnTo>
                    <a:lnTo>
                      <a:pt x="428" y="2433"/>
                    </a:lnTo>
                    <a:lnTo>
                      <a:pt x="527" y="2532"/>
                    </a:lnTo>
                    <a:lnTo>
                      <a:pt x="642" y="2614"/>
                    </a:lnTo>
                    <a:lnTo>
                      <a:pt x="773" y="2696"/>
                    </a:lnTo>
                    <a:lnTo>
                      <a:pt x="888" y="2746"/>
                    </a:lnTo>
                    <a:lnTo>
                      <a:pt x="1020" y="2795"/>
                    </a:lnTo>
                    <a:lnTo>
                      <a:pt x="1151" y="2828"/>
                    </a:lnTo>
                    <a:lnTo>
                      <a:pt x="1299" y="2844"/>
                    </a:lnTo>
                    <a:lnTo>
                      <a:pt x="1431" y="2861"/>
                    </a:lnTo>
                    <a:lnTo>
                      <a:pt x="1562" y="2844"/>
                    </a:lnTo>
                    <a:lnTo>
                      <a:pt x="1710" y="2828"/>
                    </a:lnTo>
                    <a:lnTo>
                      <a:pt x="1842" y="2795"/>
                    </a:lnTo>
                    <a:lnTo>
                      <a:pt x="1973" y="2746"/>
                    </a:lnTo>
                    <a:lnTo>
                      <a:pt x="2088" y="2696"/>
                    </a:lnTo>
                    <a:lnTo>
                      <a:pt x="2220" y="2614"/>
                    </a:lnTo>
                    <a:lnTo>
                      <a:pt x="2335" y="2532"/>
                    </a:lnTo>
                    <a:lnTo>
                      <a:pt x="2433" y="2433"/>
                    </a:lnTo>
                    <a:lnTo>
                      <a:pt x="2532" y="2335"/>
                    </a:lnTo>
                    <a:lnTo>
                      <a:pt x="2614" y="2203"/>
                    </a:lnTo>
                    <a:lnTo>
                      <a:pt x="2696" y="2088"/>
                    </a:lnTo>
                    <a:lnTo>
                      <a:pt x="2746" y="1957"/>
                    </a:lnTo>
                    <a:lnTo>
                      <a:pt x="2795" y="1825"/>
                    </a:lnTo>
                    <a:lnTo>
                      <a:pt x="2828" y="1694"/>
                    </a:lnTo>
                    <a:lnTo>
                      <a:pt x="2844" y="1562"/>
                    </a:lnTo>
                    <a:lnTo>
                      <a:pt x="2861" y="1431"/>
                    </a:lnTo>
                    <a:lnTo>
                      <a:pt x="2844" y="1283"/>
                    </a:lnTo>
                    <a:lnTo>
                      <a:pt x="2828" y="1151"/>
                    </a:lnTo>
                    <a:lnTo>
                      <a:pt x="2795" y="1020"/>
                    </a:lnTo>
                    <a:lnTo>
                      <a:pt x="2746" y="888"/>
                    </a:lnTo>
                    <a:lnTo>
                      <a:pt x="2696" y="757"/>
                    </a:lnTo>
                    <a:lnTo>
                      <a:pt x="2614" y="642"/>
                    </a:lnTo>
                    <a:lnTo>
                      <a:pt x="2532" y="527"/>
                    </a:lnTo>
                    <a:lnTo>
                      <a:pt x="2433" y="412"/>
                    </a:lnTo>
                    <a:lnTo>
                      <a:pt x="2335" y="313"/>
                    </a:lnTo>
                    <a:lnTo>
                      <a:pt x="2220" y="231"/>
                    </a:lnTo>
                    <a:lnTo>
                      <a:pt x="2088" y="165"/>
                    </a:lnTo>
                    <a:lnTo>
                      <a:pt x="1973" y="100"/>
                    </a:lnTo>
                    <a:lnTo>
                      <a:pt x="1842" y="50"/>
                    </a:lnTo>
                    <a:lnTo>
                      <a:pt x="1710" y="17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14"/>
              <p:cNvSpPr/>
              <p:nvPr/>
            </p:nvSpPr>
            <p:spPr>
              <a:xfrm>
                <a:off x="662150" y="2773250"/>
                <a:ext cx="83025" cy="82625"/>
              </a:xfrm>
              <a:custGeom>
                <a:rect b="b" l="l" r="r" t="t"/>
                <a:pathLst>
                  <a:path extrusionOk="0" h="3305" w="3321">
                    <a:moveTo>
                      <a:pt x="1496" y="1"/>
                    </a:moveTo>
                    <a:lnTo>
                      <a:pt x="1332" y="17"/>
                    </a:lnTo>
                    <a:lnTo>
                      <a:pt x="1184" y="66"/>
                    </a:lnTo>
                    <a:lnTo>
                      <a:pt x="1036" y="116"/>
                    </a:lnTo>
                    <a:lnTo>
                      <a:pt x="888" y="182"/>
                    </a:lnTo>
                    <a:lnTo>
                      <a:pt x="740" y="264"/>
                    </a:lnTo>
                    <a:lnTo>
                      <a:pt x="609" y="362"/>
                    </a:lnTo>
                    <a:lnTo>
                      <a:pt x="477" y="477"/>
                    </a:lnTo>
                    <a:lnTo>
                      <a:pt x="362" y="609"/>
                    </a:lnTo>
                    <a:lnTo>
                      <a:pt x="264" y="740"/>
                    </a:lnTo>
                    <a:lnTo>
                      <a:pt x="181" y="888"/>
                    </a:lnTo>
                    <a:lnTo>
                      <a:pt x="116" y="1020"/>
                    </a:lnTo>
                    <a:lnTo>
                      <a:pt x="66" y="1184"/>
                    </a:lnTo>
                    <a:lnTo>
                      <a:pt x="33" y="1332"/>
                    </a:lnTo>
                    <a:lnTo>
                      <a:pt x="1" y="1496"/>
                    </a:lnTo>
                    <a:lnTo>
                      <a:pt x="1" y="1644"/>
                    </a:lnTo>
                    <a:lnTo>
                      <a:pt x="1" y="1809"/>
                    </a:lnTo>
                    <a:lnTo>
                      <a:pt x="33" y="1973"/>
                    </a:lnTo>
                    <a:lnTo>
                      <a:pt x="66" y="2121"/>
                    </a:lnTo>
                    <a:lnTo>
                      <a:pt x="116" y="2269"/>
                    </a:lnTo>
                    <a:lnTo>
                      <a:pt x="181" y="2417"/>
                    </a:lnTo>
                    <a:lnTo>
                      <a:pt x="264" y="2565"/>
                    </a:lnTo>
                    <a:lnTo>
                      <a:pt x="362" y="2696"/>
                    </a:lnTo>
                    <a:lnTo>
                      <a:pt x="477" y="2828"/>
                    </a:lnTo>
                    <a:lnTo>
                      <a:pt x="609" y="2943"/>
                    </a:lnTo>
                    <a:lnTo>
                      <a:pt x="740" y="3041"/>
                    </a:lnTo>
                    <a:lnTo>
                      <a:pt x="888" y="3123"/>
                    </a:lnTo>
                    <a:lnTo>
                      <a:pt x="1036" y="3189"/>
                    </a:lnTo>
                    <a:lnTo>
                      <a:pt x="1184" y="3239"/>
                    </a:lnTo>
                    <a:lnTo>
                      <a:pt x="1332" y="3271"/>
                    </a:lnTo>
                    <a:lnTo>
                      <a:pt x="1496" y="3304"/>
                    </a:lnTo>
                    <a:lnTo>
                      <a:pt x="1808" y="3304"/>
                    </a:lnTo>
                    <a:lnTo>
                      <a:pt x="1973" y="3271"/>
                    </a:lnTo>
                    <a:lnTo>
                      <a:pt x="2121" y="3239"/>
                    </a:lnTo>
                    <a:lnTo>
                      <a:pt x="2285" y="3189"/>
                    </a:lnTo>
                    <a:lnTo>
                      <a:pt x="2433" y="3123"/>
                    </a:lnTo>
                    <a:lnTo>
                      <a:pt x="2565" y="3041"/>
                    </a:lnTo>
                    <a:lnTo>
                      <a:pt x="2696" y="2943"/>
                    </a:lnTo>
                    <a:lnTo>
                      <a:pt x="2828" y="2828"/>
                    </a:lnTo>
                    <a:lnTo>
                      <a:pt x="2943" y="2696"/>
                    </a:lnTo>
                    <a:lnTo>
                      <a:pt x="3041" y="2565"/>
                    </a:lnTo>
                    <a:lnTo>
                      <a:pt x="3123" y="2417"/>
                    </a:lnTo>
                    <a:lnTo>
                      <a:pt x="3189" y="2269"/>
                    </a:lnTo>
                    <a:lnTo>
                      <a:pt x="3238" y="2121"/>
                    </a:lnTo>
                    <a:lnTo>
                      <a:pt x="3288" y="1973"/>
                    </a:lnTo>
                    <a:lnTo>
                      <a:pt x="3304" y="1809"/>
                    </a:lnTo>
                    <a:lnTo>
                      <a:pt x="3321" y="1644"/>
                    </a:lnTo>
                    <a:lnTo>
                      <a:pt x="3304" y="1496"/>
                    </a:lnTo>
                    <a:lnTo>
                      <a:pt x="3288" y="1332"/>
                    </a:lnTo>
                    <a:lnTo>
                      <a:pt x="3238" y="1184"/>
                    </a:lnTo>
                    <a:lnTo>
                      <a:pt x="3189" y="1020"/>
                    </a:lnTo>
                    <a:lnTo>
                      <a:pt x="3123" y="888"/>
                    </a:lnTo>
                    <a:lnTo>
                      <a:pt x="3041" y="740"/>
                    </a:lnTo>
                    <a:lnTo>
                      <a:pt x="2943" y="609"/>
                    </a:lnTo>
                    <a:lnTo>
                      <a:pt x="2828" y="477"/>
                    </a:lnTo>
                    <a:lnTo>
                      <a:pt x="2696" y="362"/>
                    </a:lnTo>
                    <a:lnTo>
                      <a:pt x="2565" y="264"/>
                    </a:lnTo>
                    <a:lnTo>
                      <a:pt x="2433" y="182"/>
                    </a:lnTo>
                    <a:lnTo>
                      <a:pt x="2285" y="116"/>
                    </a:lnTo>
                    <a:lnTo>
                      <a:pt x="2121" y="66"/>
                    </a:lnTo>
                    <a:lnTo>
                      <a:pt x="1973" y="17"/>
                    </a:lnTo>
                    <a:lnTo>
                      <a:pt x="180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14"/>
              <p:cNvSpPr/>
              <p:nvPr/>
            </p:nvSpPr>
            <p:spPr>
              <a:xfrm>
                <a:off x="734475" y="2845150"/>
                <a:ext cx="92475" cy="92900"/>
              </a:xfrm>
              <a:custGeom>
                <a:rect b="b" l="l" r="r" t="t"/>
                <a:pathLst>
                  <a:path extrusionOk="0" h="3716" w="3699">
                    <a:moveTo>
                      <a:pt x="1841" y="1"/>
                    </a:moveTo>
                    <a:lnTo>
                      <a:pt x="1677" y="17"/>
                    </a:lnTo>
                    <a:lnTo>
                      <a:pt x="1496" y="50"/>
                    </a:lnTo>
                    <a:lnTo>
                      <a:pt x="1315" y="83"/>
                    </a:lnTo>
                    <a:lnTo>
                      <a:pt x="1151" y="149"/>
                    </a:lnTo>
                    <a:lnTo>
                      <a:pt x="986" y="215"/>
                    </a:lnTo>
                    <a:lnTo>
                      <a:pt x="822" y="313"/>
                    </a:lnTo>
                    <a:lnTo>
                      <a:pt x="674" y="428"/>
                    </a:lnTo>
                    <a:lnTo>
                      <a:pt x="543" y="560"/>
                    </a:lnTo>
                    <a:lnTo>
                      <a:pt x="411" y="691"/>
                    </a:lnTo>
                    <a:lnTo>
                      <a:pt x="296" y="839"/>
                    </a:lnTo>
                    <a:lnTo>
                      <a:pt x="214" y="1004"/>
                    </a:lnTo>
                    <a:lnTo>
                      <a:pt x="132" y="1168"/>
                    </a:lnTo>
                    <a:lnTo>
                      <a:pt x="66" y="1332"/>
                    </a:lnTo>
                    <a:lnTo>
                      <a:pt x="33" y="1513"/>
                    </a:lnTo>
                    <a:lnTo>
                      <a:pt x="0" y="1677"/>
                    </a:lnTo>
                    <a:lnTo>
                      <a:pt x="0" y="1858"/>
                    </a:lnTo>
                    <a:lnTo>
                      <a:pt x="0" y="2039"/>
                    </a:lnTo>
                    <a:lnTo>
                      <a:pt x="33" y="2220"/>
                    </a:lnTo>
                    <a:lnTo>
                      <a:pt x="66" y="2384"/>
                    </a:lnTo>
                    <a:lnTo>
                      <a:pt x="132" y="2565"/>
                    </a:lnTo>
                    <a:lnTo>
                      <a:pt x="214" y="2729"/>
                    </a:lnTo>
                    <a:lnTo>
                      <a:pt x="296" y="2877"/>
                    </a:lnTo>
                    <a:lnTo>
                      <a:pt x="411" y="3025"/>
                    </a:lnTo>
                    <a:lnTo>
                      <a:pt x="543" y="3173"/>
                    </a:lnTo>
                    <a:lnTo>
                      <a:pt x="674" y="3304"/>
                    </a:lnTo>
                    <a:lnTo>
                      <a:pt x="822" y="3403"/>
                    </a:lnTo>
                    <a:lnTo>
                      <a:pt x="986" y="3502"/>
                    </a:lnTo>
                    <a:lnTo>
                      <a:pt x="1151" y="3584"/>
                    </a:lnTo>
                    <a:lnTo>
                      <a:pt x="1315" y="3633"/>
                    </a:lnTo>
                    <a:lnTo>
                      <a:pt x="1496" y="3682"/>
                    </a:lnTo>
                    <a:lnTo>
                      <a:pt x="1677" y="3699"/>
                    </a:lnTo>
                    <a:lnTo>
                      <a:pt x="1841" y="3715"/>
                    </a:lnTo>
                    <a:lnTo>
                      <a:pt x="2022" y="3699"/>
                    </a:lnTo>
                    <a:lnTo>
                      <a:pt x="2203" y="3682"/>
                    </a:lnTo>
                    <a:lnTo>
                      <a:pt x="2367" y="3633"/>
                    </a:lnTo>
                    <a:lnTo>
                      <a:pt x="2548" y="3584"/>
                    </a:lnTo>
                    <a:lnTo>
                      <a:pt x="2712" y="3502"/>
                    </a:lnTo>
                    <a:lnTo>
                      <a:pt x="2860" y="3403"/>
                    </a:lnTo>
                    <a:lnTo>
                      <a:pt x="3024" y="3304"/>
                    </a:lnTo>
                    <a:lnTo>
                      <a:pt x="3156" y="3173"/>
                    </a:lnTo>
                    <a:lnTo>
                      <a:pt x="3287" y="3025"/>
                    </a:lnTo>
                    <a:lnTo>
                      <a:pt x="3402" y="2877"/>
                    </a:lnTo>
                    <a:lnTo>
                      <a:pt x="3485" y="2729"/>
                    </a:lnTo>
                    <a:lnTo>
                      <a:pt x="3567" y="2565"/>
                    </a:lnTo>
                    <a:lnTo>
                      <a:pt x="3616" y="2384"/>
                    </a:lnTo>
                    <a:lnTo>
                      <a:pt x="3665" y="2220"/>
                    </a:lnTo>
                    <a:lnTo>
                      <a:pt x="3698" y="2039"/>
                    </a:lnTo>
                    <a:lnTo>
                      <a:pt x="3698" y="1858"/>
                    </a:lnTo>
                    <a:lnTo>
                      <a:pt x="3698" y="1677"/>
                    </a:lnTo>
                    <a:lnTo>
                      <a:pt x="3665" y="1513"/>
                    </a:lnTo>
                    <a:lnTo>
                      <a:pt x="3616" y="1332"/>
                    </a:lnTo>
                    <a:lnTo>
                      <a:pt x="3567" y="1168"/>
                    </a:lnTo>
                    <a:lnTo>
                      <a:pt x="3485" y="1004"/>
                    </a:lnTo>
                    <a:lnTo>
                      <a:pt x="3386" y="839"/>
                    </a:lnTo>
                    <a:lnTo>
                      <a:pt x="3287" y="691"/>
                    </a:lnTo>
                    <a:lnTo>
                      <a:pt x="3156" y="560"/>
                    </a:lnTo>
                    <a:lnTo>
                      <a:pt x="3024" y="428"/>
                    </a:lnTo>
                    <a:lnTo>
                      <a:pt x="2860" y="313"/>
                    </a:lnTo>
                    <a:lnTo>
                      <a:pt x="2712" y="215"/>
                    </a:lnTo>
                    <a:lnTo>
                      <a:pt x="2548" y="149"/>
                    </a:lnTo>
                    <a:lnTo>
                      <a:pt x="2367" y="83"/>
                    </a:lnTo>
                    <a:lnTo>
                      <a:pt x="2203" y="50"/>
                    </a:lnTo>
                    <a:lnTo>
                      <a:pt x="2022" y="17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14"/>
              <p:cNvSpPr/>
              <p:nvPr/>
            </p:nvSpPr>
            <p:spPr>
              <a:xfrm>
                <a:off x="808425" y="2919525"/>
                <a:ext cx="98650" cy="98650"/>
              </a:xfrm>
              <a:custGeom>
                <a:rect b="b" l="l" r="r" t="t"/>
                <a:pathLst>
                  <a:path extrusionOk="0" h="3946" w="3946">
                    <a:moveTo>
                      <a:pt x="1792" y="1"/>
                    </a:moveTo>
                    <a:lnTo>
                      <a:pt x="1595" y="34"/>
                    </a:lnTo>
                    <a:lnTo>
                      <a:pt x="1414" y="83"/>
                    </a:lnTo>
                    <a:lnTo>
                      <a:pt x="1233" y="149"/>
                    </a:lnTo>
                    <a:lnTo>
                      <a:pt x="1053" y="231"/>
                    </a:lnTo>
                    <a:lnTo>
                      <a:pt x="888" y="329"/>
                    </a:lnTo>
                    <a:lnTo>
                      <a:pt x="724" y="445"/>
                    </a:lnTo>
                    <a:lnTo>
                      <a:pt x="576" y="576"/>
                    </a:lnTo>
                    <a:lnTo>
                      <a:pt x="444" y="724"/>
                    </a:lnTo>
                    <a:lnTo>
                      <a:pt x="329" y="888"/>
                    </a:lnTo>
                    <a:lnTo>
                      <a:pt x="231" y="1053"/>
                    </a:lnTo>
                    <a:lnTo>
                      <a:pt x="149" y="1233"/>
                    </a:lnTo>
                    <a:lnTo>
                      <a:pt x="83" y="1414"/>
                    </a:lnTo>
                    <a:lnTo>
                      <a:pt x="34" y="1595"/>
                    </a:lnTo>
                    <a:lnTo>
                      <a:pt x="17" y="1776"/>
                    </a:lnTo>
                    <a:lnTo>
                      <a:pt x="1" y="1973"/>
                    </a:lnTo>
                    <a:lnTo>
                      <a:pt x="17" y="2154"/>
                    </a:lnTo>
                    <a:lnTo>
                      <a:pt x="34" y="2351"/>
                    </a:lnTo>
                    <a:lnTo>
                      <a:pt x="83" y="2532"/>
                    </a:lnTo>
                    <a:lnTo>
                      <a:pt x="149" y="2713"/>
                    </a:lnTo>
                    <a:lnTo>
                      <a:pt x="231" y="2893"/>
                    </a:lnTo>
                    <a:lnTo>
                      <a:pt x="329" y="3058"/>
                    </a:lnTo>
                    <a:lnTo>
                      <a:pt x="444" y="3222"/>
                    </a:lnTo>
                    <a:lnTo>
                      <a:pt x="576" y="3370"/>
                    </a:lnTo>
                    <a:lnTo>
                      <a:pt x="724" y="3502"/>
                    </a:lnTo>
                    <a:lnTo>
                      <a:pt x="888" y="3617"/>
                    </a:lnTo>
                    <a:lnTo>
                      <a:pt x="1053" y="3715"/>
                    </a:lnTo>
                    <a:lnTo>
                      <a:pt x="1233" y="3797"/>
                    </a:lnTo>
                    <a:lnTo>
                      <a:pt x="1414" y="3863"/>
                    </a:lnTo>
                    <a:lnTo>
                      <a:pt x="1595" y="3912"/>
                    </a:lnTo>
                    <a:lnTo>
                      <a:pt x="1792" y="3929"/>
                    </a:lnTo>
                    <a:lnTo>
                      <a:pt x="1973" y="3945"/>
                    </a:lnTo>
                    <a:lnTo>
                      <a:pt x="2170" y="3929"/>
                    </a:lnTo>
                    <a:lnTo>
                      <a:pt x="2351" y="3912"/>
                    </a:lnTo>
                    <a:lnTo>
                      <a:pt x="2532" y="3863"/>
                    </a:lnTo>
                    <a:lnTo>
                      <a:pt x="2713" y="3797"/>
                    </a:lnTo>
                    <a:lnTo>
                      <a:pt x="2893" y="3715"/>
                    </a:lnTo>
                    <a:lnTo>
                      <a:pt x="3058" y="3617"/>
                    </a:lnTo>
                    <a:lnTo>
                      <a:pt x="3222" y="3502"/>
                    </a:lnTo>
                    <a:lnTo>
                      <a:pt x="3370" y="3370"/>
                    </a:lnTo>
                    <a:lnTo>
                      <a:pt x="3501" y="3222"/>
                    </a:lnTo>
                    <a:lnTo>
                      <a:pt x="3617" y="3058"/>
                    </a:lnTo>
                    <a:lnTo>
                      <a:pt x="3715" y="2893"/>
                    </a:lnTo>
                    <a:lnTo>
                      <a:pt x="3797" y="2713"/>
                    </a:lnTo>
                    <a:lnTo>
                      <a:pt x="3863" y="2532"/>
                    </a:lnTo>
                    <a:lnTo>
                      <a:pt x="3912" y="2351"/>
                    </a:lnTo>
                    <a:lnTo>
                      <a:pt x="3945" y="2154"/>
                    </a:lnTo>
                    <a:lnTo>
                      <a:pt x="3945" y="1973"/>
                    </a:lnTo>
                    <a:lnTo>
                      <a:pt x="3945" y="1776"/>
                    </a:lnTo>
                    <a:lnTo>
                      <a:pt x="3912" y="1595"/>
                    </a:lnTo>
                    <a:lnTo>
                      <a:pt x="3863" y="1414"/>
                    </a:lnTo>
                    <a:lnTo>
                      <a:pt x="3797" y="1233"/>
                    </a:lnTo>
                    <a:lnTo>
                      <a:pt x="3715" y="1053"/>
                    </a:lnTo>
                    <a:lnTo>
                      <a:pt x="3617" y="888"/>
                    </a:lnTo>
                    <a:lnTo>
                      <a:pt x="3501" y="724"/>
                    </a:lnTo>
                    <a:lnTo>
                      <a:pt x="3370" y="576"/>
                    </a:lnTo>
                    <a:lnTo>
                      <a:pt x="3222" y="445"/>
                    </a:lnTo>
                    <a:lnTo>
                      <a:pt x="3058" y="329"/>
                    </a:lnTo>
                    <a:lnTo>
                      <a:pt x="2893" y="231"/>
                    </a:lnTo>
                    <a:lnTo>
                      <a:pt x="2713" y="149"/>
                    </a:lnTo>
                    <a:lnTo>
                      <a:pt x="2532" y="83"/>
                    </a:lnTo>
                    <a:lnTo>
                      <a:pt x="2351" y="34"/>
                    </a:lnTo>
                    <a:lnTo>
                      <a:pt x="217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14"/>
              <p:cNvSpPr/>
              <p:nvPr/>
            </p:nvSpPr>
            <p:spPr>
              <a:xfrm>
                <a:off x="884450" y="2995550"/>
                <a:ext cx="101100" cy="101100"/>
              </a:xfrm>
              <a:custGeom>
                <a:rect b="b" l="l" r="r" t="t"/>
                <a:pathLst>
                  <a:path extrusionOk="0" h="4044" w="4044">
                    <a:moveTo>
                      <a:pt x="1825" y="0"/>
                    </a:moveTo>
                    <a:lnTo>
                      <a:pt x="1627" y="33"/>
                    </a:lnTo>
                    <a:lnTo>
                      <a:pt x="1447" y="83"/>
                    </a:lnTo>
                    <a:lnTo>
                      <a:pt x="1266" y="148"/>
                    </a:lnTo>
                    <a:lnTo>
                      <a:pt x="1085" y="230"/>
                    </a:lnTo>
                    <a:lnTo>
                      <a:pt x="904" y="329"/>
                    </a:lnTo>
                    <a:lnTo>
                      <a:pt x="740" y="444"/>
                    </a:lnTo>
                    <a:lnTo>
                      <a:pt x="592" y="592"/>
                    </a:lnTo>
                    <a:lnTo>
                      <a:pt x="460" y="740"/>
                    </a:lnTo>
                    <a:lnTo>
                      <a:pt x="329" y="904"/>
                    </a:lnTo>
                    <a:lnTo>
                      <a:pt x="230" y="1085"/>
                    </a:lnTo>
                    <a:lnTo>
                      <a:pt x="148" y="1249"/>
                    </a:lnTo>
                    <a:lnTo>
                      <a:pt x="82" y="1447"/>
                    </a:lnTo>
                    <a:lnTo>
                      <a:pt x="33" y="1627"/>
                    </a:lnTo>
                    <a:lnTo>
                      <a:pt x="0" y="1825"/>
                    </a:lnTo>
                    <a:lnTo>
                      <a:pt x="0" y="2022"/>
                    </a:lnTo>
                    <a:lnTo>
                      <a:pt x="0" y="2203"/>
                    </a:lnTo>
                    <a:lnTo>
                      <a:pt x="33" y="2400"/>
                    </a:lnTo>
                    <a:lnTo>
                      <a:pt x="82" y="2597"/>
                    </a:lnTo>
                    <a:lnTo>
                      <a:pt x="148" y="2778"/>
                    </a:lnTo>
                    <a:lnTo>
                      <a:pt x="230" y="2959"/>
                    </a:lnTo>
                    <a:lnTo>
                      <a:pt x="329" y="3123"/>
                    </a:lnTo>
                    <a:lnTo>
                      <a:pt x="444" y="3287"/>
                    </a:lnTo>
                    <a:lnTo>
                      <a:pt x="592" y="3452"/>
                    </a:lnTo>
                    <a:lnTo>
                      <a:pt x="740" y="3583"/>
                    </a:lnTo>
                    <a:lnTo>
                      <a:pt x="904" y="3698"/>
                    </a:lnTo>
                    <a:lnTo>
                      <a:pt x="1085" y="3813"/>
                    </a:lnTo>
                    <a:lnTo>
                      <a:pt x="1266" y="3896"/>
                    </a:lnTo>
                    <a:lnTo>
                      <a:pt x="1447" y="3961"/>
                    </a:lnTo>
                    <a:lnTo>
                      <a:pt x="1627" y="3994"/>
                    </a:lnTo>
                    <a:lnTo>
                      <a:pt x="1825" y="4027"/>
                    </a:lnTo>
                    <a:lnTo>
                      <a:pt x="2022" y="4043"/>
                    </a:lnTo>
                    <a:lnTo>
                      <a:pt x="2219" y="4027"/>
                    </a:lnTo>
                    <a:lnTo>
                      <a:pt x="2400" y="3994"/>
                    </a:lnTo>
                    <a:lnTo>
                      <a:pt x="2597" y="3961"/>
                    </a:lnTo>
                    <a:lnTo>
                      <a:pt x="2778" y="3896"/>
                    </a:lnTo>
                    <a:lnTo>
                      <a:pt x="2959" y="3797"/>
                    </a:lnTo>
                    <a:lnTo>
                      <a:pt x="3123" y="3698"/>
                    </a:lnTo>
                    <a:lnTo>
                      <a:pt x="3287" y="3583"/>
                    </a:lnTo>
                    <a:lnTo>
                      <a:pt x="3452" y="3452"/>
                    </a:lnTo>
                    <a:lnTo>
                      <a:pt x="3583" y="3287"/>
                    </a:lnTo>
                    <a:lnTo>
                      <a:pt x="3715" y="3123"/>
                    </a:lnTo>
                    <a:lnTo>
                      <a:pt x="3813" y="2959"/>
                    </a:lnTo>
                    <a:lnTo>
                      <a:pt x="3896" y="2778"/>
                    </a:lnTo>
                    <a:lnTo>
                      <a:pt x="3961" y="2597"/>
                    </a:lnTo>
                    <a:lnTo>
                      <a:pt x="4011" y="2400"/>
                    </a:lnTo>
                    <a:lnTo>
                      <a:pt x="4027" y="2203"/>
                    </a:lnTo>
                    <a:lnTo>
                      <a:pt x="4043" y="2022"/>
                    </a:lnTo>
                    <a:lnTo>
                      <a:pt x="4027" y="1825"/>
                    </a:lnTo>
                    <a:lnTo>
                      <a:pt x="4011" y="1627"/>
                    </a:lnTo>
                    <a:lnTo>
                      <a:pt x="3961" y="1447"/>
                    </a:lnTo>
                    <a:lnTo>
                      <a:pt x="3896" y="1249"/>
                    </a:lnTo>
                    <a:lnTo>
                      <a:pt x="3813" y="1069"/>
                    </a:lnTo>
                    <a:lnTo>
                      <a:pt x="3715" y="904"/>
                    </a:lnTo>
                    <a:lnTo>
                      <a:pt x="3583" y="740"/>
                    </a:lnTo>
                    <a:lnTo>
                      <a:pt x="3452" y="592"/>
                    </a:lnTo>
                    <a:lnTo>
                      <a:pt x="3287" y="444"/>
                    </a:lnTo>
                    <a:lnTo>
                      <a:pt x="3123" y="329"/>
                    </a:lnTo>
                    <a:lnTo>
                      <a:pt x="2959" y="230"/>
                    </a:lnTo>
                    <a:lnTo>
                      <a:pt x="2778" y="148"/>
                    </a:lnTo>
                    <a:lnTo>
                      <a:pt x="2597" y="83"/>
                    </a:lnTo>
                    <a:lnTo>
                      <a:pt x="2400" y="33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14"/>
              <p:cNvSpPr/>
              <p:nvPr/>
            </p:nvSpPr>
            <p:spPr>
              <a:xfrm>
                <a:off x="962100" y="3073200"/>
                <a:ext cx="99875" cy="99875"/>
              </a:xfrm>
              <a:custGeom>
                <a:rect b="b" l="l" r="r" t="t"/>
                <a:pathLst>
                  <a:path extrusionOk="0" h="3995" w="3995">
                    <a:moveTo>
                      <a:pt x="1809" y="1"/>
                    </a:moveTo>
                    <a:lnTo>
                      <a:pt x="1611" y="34"/>
                    </a:lnTo>
                    <a:lnTo>
                      <a:pt x="1430" y="83"/>
                    </a:lnTo>
                    <a:lnTo>
                      <a:pt x="1250" y="149"/>
                    </a:lnTo>
                    <a:lnTo>
                      <a:pt x="1069" y="231"/>
                    </a:lnTo>
                    <a:lnTo>
                      <a:pt x="905" y="329"/>
                    </a:lnTo>
                    <a:lnTo>
                      <a:pt x="740" y="444"/>
                    </a:lnTo>
                    <a:lnTo>
                      <a:pt x="592" y="576"/>
                    </a:lnTo>
                    <a:lnTo>
                      <a:pt x="444" y="740"/>
                    </a:lnTo>
                    <a:lnTo>
                      <a:pt x="329" y="888"/>
                    </a:lnTo>
                    <a:lnTo>
                      <a:pt x="231" y="1069"/>
                    </a:lnTo>
                    <a:lnTo>
                      <a:pt x="149" y="1250"/>
                    </a:lnTo>
                    <a:lnTo>
                      <a:pt x="83" y="1431"/>
                    </a:lnTo>
                    <a:lnTo>
                      <a:pt x="33" y="1611"/>
                    </a:lnTo>
                    <a:lnTo>
                      <a:pt x="17" y="1809"/>
                    </a:lnTo>
                    <a:lnTo>
                      <a:pt x="1" y="1989"/>
                    </a:lnTo>
                    <a:lnTo>
                      <a:pt x="17" y="2187"/>
                    </a:lnTo>
                    <a:lnTo>
                      <a:pt x="33" y="2384"/>
                    </a:lnTo>
                    <a:lnTo>
                      <a:pt x="83" y="2565"/>
                    </a:lnTo>
                    <a:lnTo>
                      <a:pt x="149" y="2745"/>
                    </a:lnTo>
                    <a:lnTo>
                      <a:pt x="231" y="2926"/>
                    </a:lnTo>
                    <a:lnTo>
                      <a:pt x="329" y="3091"/>
                    </a:lnTo>
                    <a:lnTo>
                      <a:pt x="444" y="3255"/>
                    </a:lnTo>
                    <a:lnTo>
                      <a:pt x="592" y="3403"/>
                    </a:lnTo>
                    <a:lnTo>
                      <a:pt x="740" y="3551"/>
                    </a:lnTo>
                    <a:lnTo>
                      <a:pt x="905" y="3666"/>
                    </a:lnTo>
                    <a:lnTo>
                      <a:pt x="1069" y="3764"/>
                    </a:lnTo>
                    <a:lnTo>
                      <a:pt x="1250" y="3847"/>
                    </a:lnTo>
                    <a:lnTo>
                      <a:pt x="1430" y="3912"/>
                    </a:lnTo>
                    <a:lnTo>
                      <a:pt x="1611" y="3962"/>
                    </a:lnTo>
                    <a:lnTo>
                      <a:pt x="1809" y="3978"/>
                    </a:lnTo>
                    <a:lnTo>
                      <a:pt x="2006" y="3994"/>
                    </a:lnTo>
                    <a:lnTo>
                      <a:pt x="2187" y="3978"/>
                    </a:lnTo>
                    <a:lnTo>
                      <a:pt x="2384" y="3962"/>
                    </a:lnTo>
                    <a:lnTo>
                      <a:pt x="2565" y="3912"/>
                    </a:lnTo>
                    <a:lnTo>
                      <a:pt x="2745" y="3847"/>
                    </a:lnTo>
                    <a:lnTo>
                      <a:pt x="2926" y="3764"/>
                    </a:lnTo>
                    <a:lnTo>
                      <a:pt x="3090" y="3666"/>
                    </a:lnTo>
                    <a:lnTo>
                      <a:pt x="3255" y="3534"/>
                    </a:lnTo>
                    <a:lnTo>
                      <a:pt x="3403" y="3403"/>
                    </a:lnTo>
                    <a:lnTo>
                      <a:pt x="3551" y="3255"/>
                    </a:lnTo>
                    <a:lnTo>
                      <a:pt x="3666" y="3091"/>
                    </a:lnTo>
                    <a:lnTo>
                      <a:pt x="3764" y="2926"/>
                    </a:lnTo>
                    <a:lnTo>
                      <a:pt x="3847" y="2745"/>
                    </a:lnTo>
                    <a:lnTo>
                      <a:pt x="3912" y="2565"/>
                    </a:lnTo>
                    <a:lnTo>
                      <a:pt x="3962" y="2367"/>
                    </a:lnTo>
                    <a:lnTo>
                      <a:pt x="3978" y="2187"/>
                    </a:lnTo>
                    <a:lnTo>
                      <a:pt x="3994" y="1989"/>
                    </a:lnTo>
                    <a:lnTo>
                      <a:pt x="3978" y="1809"/>
                    </a:lnTo>
                    <a:lnTo>
                      <a:pt x="3962" y="1611"/>
                    </a:lnTo>
                    <a:lnTo>
                      <a:pt x="3912" y="1431"/>
                    </a:lnTo>
                    <a:lnTo>
                      <a:pt x="3847" y="1250"/>
                    </a:lnTo>
                    <a:lnTo>
                      <a:pt x="3764" y="1069"/>
                    </a:lnTo>
                    <a:lnTo>
                      <a:pt x="3666" y="888"/>
                    </a:lnTo>
                    <a:lnTo>
                      <a:pt x="3551" y="740"/>
                    </a:lnTo>
                    <a:lnTo>
                      <a:pt x="3403" y="576"/>
                    </a:lnTo>
                    <a:lnTo>
                      <a:pt x="3255" y="444"/>
                    </a:lnTo>
                    <a:lnTo>
                      <a:pt x="3090" y="329"/>
                    </a:lnTo>
                    <a:lnTo>
                      <a:pt x="2926" y="231"/>
                    </a:lnTo>
                    <a:lnTo>
                      <a:pt x="2745" y="149"/>
                    </a:lnTo>
                    <a:lnTo>
                      <a:pt x="2565" y="83"/>
                    </a:lnTo>
                    <a:lnTo>
                      <a:pt x="2384" y="34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14"/>
              <p:cNvSpPr/>
              <p:nvPr/>
            </p:nvSpPr>
            <p:spPr>
              <a:xfrm>
                <a:off x="1041825" y="3152925"/>
                <a:ext cx="94525" cy="94525"/>
              </a:xfrm>
              <a:custGeom>
                <a:rect b="b" l="l" r="r" t="t"/>
                <a:pathLst>
                  <a:path extrusionOk="0" h="3781" w="3781">
                    <a:moveTo>
                      <a:pt x="1890" y="0"/>
                    </a:moveTo>
                    <a:lnTo>
                      <a:pt x="1709" y="17"/>
                    </a:lnTo>
                    <a:lnTo>
                      <a:pt x="1529" y="33"/>
                    </a:lnTo>
                    <a:lnTo>
                      <a:pt x="1364" y="82"/>
                    </a:lnTo>
                    <a:lnTo>
                      <a:pt x="1183" y="148"/>
                    </a:lnTo>
                    <a:lnTo>
                      <a:pt x="1019" y="214"/>
                    </a:lnTo>
                    <a:lnTo>
                      <a:pt x="855" y="312"/>
                    </a:lnTo>
                    <a:lnTo>
                      <a:pt x="707" y="427"/>
                    </a:lnTo>
                    <a:lnTo>
                      <a:pt x="559" y="559"/>
                    </a:lnTo>
                    <a:lnTo>
                      <a:pt x="427" y="707"/>
                    </a:lnTo>
                    <a:lnTo>
                      <a:pt x="312" y="855"/>
                    </a:lnTo>
                    <a:lnTo>
                      <a:pt x="230" y="1019"/>
                    </a:lnTo>
                    <a:lnTo>
                      <a:pt x="148" y="1183"/>
                    </a:lnTo>
                    <a:lnTo>
                      <a:pt x="82" y="1348"/>
                    </a:lnTo>
                    <a:lnTo>
                      <a:pt x="33" y="1529"/>
                    </a:lnTo>
                    <a:lnTo>
                      <a:pt x="17" y="1709"/>
                    </a:lnTo>
                    <a:lnTo>
                      <a:pt x="0" y="1890"/>
                    </a:lnTo>
                    <a:lnTo>
                      <a:pt x="17" y="2071"/>
                    </a:lnTo>
                    <a:lnTo>
                      <a:pt x="49" y="2252"/>
                    </a:lnTo>
                    <a:lnTo>
                      <a:pt x="82" y="2433"/>
                    </a:lnTo>
                    <a:lnTo>
                      <a:pt x="148" y="2597"/>
                    </a:lnTo>
                    <a:lnTo>
                      <a:pt x="230" y="2761"/>
                    </a:lnTo>
                    <a:lnTo>
                      <a:pt x="312" y="2926"/>
                    </a:lnTo>
                    <a:lnTo>
                      <a:pt x="427" y="3090"/>
                    </a:lnTo>
                    <a:lnTo>
                      <a:pt x="559" y="3221"/>
                    </a:lnTo>
                    <a:lnTo>
                      <a:pt x="707" y="3353"/>
                    </a:lnTo>
                    <a:lnTo>
                      <a:pt x="855" y="3468"/>
                    </a:lnTo>
                    <a:lnTo>
                      <a:pt x="1019" y="3567"/>
                    </a:lnTo>
                    <a:lnTo>
                      <a:pt x="1183" y="3649"/>
                    </a:lnTo>
                    <a:lnTo>
                      <a:pt x="1364" y="3698"/>
                    </a:lnTo>
                    <a:lnTo>
                      <a:pt x="1529" y="3747"/>
                    </a:lnTo>
                    <a:lnTo>
                      <a:pt x="1709" y="3764"/>
                    </a:lnTo>
                    <a:lnTo>
                      <a:pt x="1890" y="3780"/>
                    </a:lnTo>
                    <a:lnTo>
                      <a:pt x="2071" y="3764"/>
                    </a:lnTo>
                    <a:lnTo>
                      <a:pt x="2252" y="3747"/>
                    </a:lnTo>
                    <a:lnTo>
                      <a:pt x="2433" y="3698"/>
                    </a:lnTo>
                    <a:lnTo>
                      <a:pt x="2613" y="3649"/>
                    </a:lnTo>
                    <a:lnTo>
                      <a:pt x="2778" y="3567"/>
                    </a:lnTo>
                    <a:lnTo>
                      <a:pt x="2942" y="3468"/>
                    </a:lnTo>
                    <a:lnTo>
                      <a:pt x="3090" y="3353"/>
                    </a:lnTo>
                    <a:lnTo>
                      <a:pt x="3238" y="3221"/>
                    </a:lnTo>
                    <a:lnTo>
                      <a:pt x="3353" y="3090"/>
                    </a:lnTo>
                    <a:lnTo>
                      <a:pt x="3468" y="2926"/>
                    </a:lnTo>
                    <a:lnTo>
                      <a:pt x="3567" y="2778"/>
                    </a:lnTo>
                    <a:lnTo>
                      <a:pt x="3649" y="2597"/>
                    </a:lnTo>
                    <a:lnTo>
                      <a:pt x="3698" y="2433"/>
                    </a:lnTo>
                    <a:lnTo>
                      <a:pt x="3747" y="2252"/>
                    </a:lnTo>
                    <a:lnTo>
                      <a:pt x="3780" y="2071"/>
                    </a:lnTo>
                    <a:lnTo>
                      <a:pt x="3780" y="1890"/>
                    </a:lnTo>
                    <a:lnTo>
                      <a:pt x="3780" y="1709"/>
                    </a:lnTo>
                    <a:lnTo>
                      <a:pt x="3747" y="1529"/>
                    </a:lnTo>
                    <a:lnTo>
                      <a:pt x="3698" y="1348"/>
                    </a:lnTo>
                    <a:lnTo>
                      <a:pt x="3649" y="1183"/>
                    </a:lnTo>
                    <a:lnTo>
                      <a:pt x="3567" y="1019"/>
                    </a:lnTo>
                    <a:lnTo>
                      <a:pt x="3468" y="855"/>
                    </a:lnTo>
                    <a:lnTo>
                      <a:pt x="3353" y="707"/>
                    </a:lnTo>
                    <a:lnTo>
                      <a:pt x="3238" y="559"/>
                    </a:lnTo>
                    <a:lnTo>
                      <a:pt x="3090" y="427"/>
                    </a:lnTo>
                    <a:lnTo>
                      <a:pt x="2926" y="312"/>
                    </a:lnTo>
                    <a:lnTo>
                      <a:pt x="2778" y="214"/>
                    </a:lnTo>
                    <a:lnTo>
                      <a:pt x="2597" y="148"/>
                    </a:lnTo>
                    <a:lnTo>
                      <a:pt x="2433" y="82"/>
                    </a:lnTo>
                    <a:lnTo>
                      <a:pt x="2252" y="33"/>
                    </a:lnTo>
                    <a:lnTo>
                      <a:pt x="2071" y="17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14"/>
              <p:cNvSpPr/>
              <p:nvPr/>
            </p:nvSpPr>
            <p:spPr>
              <a:xfrm>
                <a:off x="1123175" y="3234275"/>
                <a:ext cx="86300" cy="86300"/>
              </a:xfrm>
              <a:custGeom>
                <a:rect b="b" l="l" r="r" t="t"/>
                <a:pathLst>
                  <a:path extrusionOk="0" h="3452" w="3452">
                    <a:moveTo>
                      <a:pt x="1562" y="0"/>
                    </a:moveTo>
                    <a:lnTo>
                      <a:pt x="1397" y="17"/>
                    </a:lnTo>
                    <a:lnTo>
                      <a:pt x="1233" y="66"/>
                    </a:lnTo>
                    <a:lnTo>
                      <a:pt x="1069" y="115"/>
                    </a:lnTo>
                    <a:lnTo>
                      <a:pt x="921" y="198"/>
                    </a:lnTo>
                    <a:lnTo>
                      <a:pt x="773" y="280"/>
                    </a:lnTo>
                    <a:lnTo>
                      <a:pt x="641" y="378"/>
                    </a:lnTo>
                    <a:lnTo>
                      <a:pt x="510" y="493"/>
                    </a:lnTo>
                    <a:lnTo>
                      <a:pt x="378" y="625"/>
                    </a:lnTo>
                    <a:lnTo>
                      <a:pt x="280" y="773"/>
                    </a:lnTo>
                    <a:lnTo>
                      <a:pt x="198" y="921"/>
                    </a:lnTo>
                    <a:lnTo>
                      <a:pt x="115" y="1069"/>
                    </a:lnTo>
                    <a:lnTo>
                      <a:pt x="66" y="1233"/>
                    </a:lnTo>
                    <a:lnTo>
                      <a:pt x="33" y="1397"/>
                    </a:lnTo>
                    <a:lnTo>
                      <a:pt x="0" y="1562"/>
                    </a:lnTo>
                    <a:lnTo>
                      <a:pt x="0" y="1726"/>
                    </a:lnTo>
                    <a:lnTo>
                      <a:pt x="0" y="1890"/>
                    </a:lnTo>
                    <a:lnTo>
                      <a:pt x="33" y="2055"/>
                    </a:lnTo>
                    <a:lnTo>
                      <a:pt x="66" y="2219"/>
                    </a:lnTo>
                    <a:lnTo>
                      <a:pt x="115" y="2367"/>
                    </a:lnTo>
                    <a:lnTo>
                      <a:pt x="198" y="2531"/>
                    </a:lnTo>
                    <a:lnTo>
                      <a:pt x="280" y="2679"/>
                    </a:lnTo>
                    <a:lnTo>
                      <a:pt x="378" y="2811"/>
                    </a:lnTo>
                    <a:lnTo>
                      <a:pt x="510" y="2942"/>
                    </a:lnTo>
                    <a:lnTo>
                      <a:pt x="641" y="3074"/>
                    </a:lnTo>
                    <a:lnTo>
                      <a:pt x="773" y="3172"/>
                    </a:lnTo>
                    <a:lnTo>
                      <a:pt x="921" y="3255"/>
                    </a:lnTo>
                    <a:lnTo>
                      <a:pt x="1069" y="3320"/>
                    </a:lnTo>
                    <a:lnTo>
                      <a:pt x="1233" y="3386"/>
                    </a:lnTo>
                    <a:lnTo>
                      <a:pt x="1397" y="3419"/>
                    </a:lnTo>
                    <a:lnTo>
                      <a:pt x="1562" y="3452"/>
                    </a:lnTo>
                    <a:lnTo>
                      <a:pt x="1890" y="3452"/>
                    </a:lnTo>
                    <a:lnTo>
                      <a:pt x="2055" y="3419"/>
                    </a:lnTo>
                    <a:lnTo>
                      <a:pt x="2219" y="3386"/>
                    </a:lnTo>
                    <a:lnTo>
                      <a:pt x="2384" y="3320"/>
                    </a:lnTo>
                    <a:lnTo>
                      <a:pt x="2531" y="3255"/>
                    </a:lnTo>
                    <a:lnTo>
                      <a:pt x="2679" y="3172"/>
                    </a:lnTo>
                    <a:lnTo>
                      <a:pt x="2811" y="3057"/>
                    </a:lnTo>
                    <a:lnTo>
                      <a:pt x="2942" y="2942"/>
                    </a:lnTo>
                    <a:lnTo>
                      <a:pt x="3074" y="2811"/>
                    </a:lnTo>
                    <a:lnTo>
                      <a:pt x="3172" y="2679"/>
                    </a:lnTo>
                    <a:lnTo>
                      <a:pt x="3255" y="2531"/>
                    </a:lnTo>
                    <a:lnTo>
                      <a:pt x="3337" y="2367"/>
                    </a:lnTo>
                    <a:lnTo>
                      <a:pt x="3386" y="2219"/>
                    </a:lnTo>
                    <a:lnTo>
                      <a:pt x="3419" y="2055"/>
                    </a:lnTo>
                    <a:lnTo>
                      <a:pt x="3452" y="1890"/>
                    </a:lnTo>
                    <a:lnTo>
                      <a:pt x="3452" y="1726"/>
                    </a:lnTo>
                    <a:lnTo>
                      <a:pt x="3452" y="1562"/>
                    </a:lnTo>
                    <a:lnTo>
                      <a:pt x="3419" y="1397"/>
                    </a:lnTo>
                    <a:lnTo>
                      <a:pt x="3386" y="1233"/>
                    </a:lnTo>
                    <a:lnTo>
                      <a:pt x="3337" y="1069"/>
                    </a:lnTo>
                    <a:lnTo>
                      <a:pt x="3255" y="921"/>
                    </a:lnTo>
                    <a:lnTo>
                      <a:pt x="3172" y="773"/>
                    </a:lnTo>
                    <a:lnTo>
                      <a:pt x="3074" y="625"/>
                    </a:lnTo>
                    <a:lnTo>
                      <a:pt x="2942" y="493"/>
                    </a:lnTo>
                    <a:lnTo>
                      <a:pt x="2811" y="378"/>
                    </a:lnTo>
                    <a:lnTo>
                      <a:pt x="2679" y="280"/>
                    </a:lnTo>
                    <a:lnTo>
                      <a:pt x="2531" y="198"/>
                    </a:lnTo>
                    <a:lnTo>
                      <a:pt x="2384" y="115"/>
                    </a:lnTo>
                    <a:lnTo>
                      <a:pt x="2219" y="66"/>
                    </a:lnTo>
                    <a:lnTo>
                      <a:pt x="2055" y="17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4"/>
              <p:cNvSpPr/>
              <p:nvPr/>
            </p:nvSpPr>
            <p:spPr>
              <a:xfrm>
                <a:off x="1205750" y="3316450"/>
                <a:ext cx="75650" cy="76050"/>
              </a:xfrm>
              <a:custGeom>
                <a:rect b="b" l="l" r="r" t="t"/>
                <a:pathLst>
                  <a:path extrusionOk="0" h="3042" w="3026">
                    <a:moveTo>
                      <a:pt x="1513" y="0"/>
                    </a:moveTo>
                    <a:lnTo>
                      <a:pt x="1365" y="17"/>
                    </a:lnTo>
                    <a:lnTo>
                      <a:pt x="1217" y="33"/>
                    </a:lnTo>
                    <a:lnTo>
                      <a:pt x="1086" y="66"/>
                    </a:lnTo>
                    <a:lnTo>
                      <a:pt x="938" y="116"/>
                    </a:lnTo>
                    <a:lnTo>
                      <a:pt x="806" y="181"/>
                    </a:lnTo>
                    <a:lnTo>
                      <a:pt x="675" y="263"/>
                    </a:lnTo>
                    <a:lnTo>
                      <a:pt x="560" y="346"/>
                    </a:lnTo>
                    <a:lnTo>
                      <a:pt x="445" y="444"/>
                    </a:lnTo>
                    <a:lnTo>
                      <a:pt x="330" y="559"/>
                    </a:lnTo>
                    <a:lnTo>
                      <a:pt x="247" y="691"/>
                    </a:lnTo>
                    <a:lnTo>
                      <a:pt x="165" y="822"/>
                    </a:lnTo>
                    <a:lnTo>
                      <a:pt x="100" y="954"/>
                    </a:lnTo>
                    <a:lnTo>
                      <a:pt x="50" y="1085"/>
                    </a:lnTo>
                    <a:lnTo>
                      <a:pt x="17" y="1233"/>
                    </a:lnTo>
                    <a:lnTo>
                      <a:pt x="1" y="1381"/>
                    </a:lnTo>
                    <a:lnTo>
                      <a:pt x="1" y="1529"/>
                    </a:lnTo>
                    <a:lnTo>
                      <a:pt x="1" y="1660"/>
                    </a:lnTo>
                    <a:lnTo>
                      <a:pt x="17" y="1808"/>
                    </a:lnTo>
                    <a:lnTo>
                      <a:pt x="50" y="1956"/>
                    </a:lnTo>
                    <a:lnTo>
                      <a:pt x="100" y="2088"/>
                    </a:lnTo>
                    <a:lnTo>
                      <a:pt x="165" y="2219"/>
                    </a:lnTo>
                    <a:lnTo>
                      <a:pt x="247" y="2351"/>
                    </a:lnTo>
                    <a:lnTo>
                      <a:pt x="330" y="2482"/>
                    </a:lnTo>
                    <a:lnTo>
                      <a:pt x="445" y="2597"/>
                    </a:lnTo>
                    <a:lnTo>
                      <a:pt x="560" y="2696"/>
                    </a:lnTo>
                    <a:lnTo>
                      <a:pt x="675" y="2778"/>
                    </a:lnTo>
                    <a:lnTo>
                      <a:pt x="806" y="2860"/>
                    </a:lnTo>
                    <a:lnTo>
                      <a:pt x="938" y="2926"/>
                    </a:lnTo>
                    <a:lnTo>
                      <a:pt x="1086" y="2975"/>
                    </a:lnTo>
                    <a:lnTo>
                      <a:pt x="1217" y="3008"/>
                    </a:lnTo>
                    <a:lnTo>
                      <a:pt x="1365" y="3025"/>
                    </a:lnTo>
                    <a:lnTo>
                      <a:pt x="1513" y="3041"/>
                    </a:lnTo>
                    <a:lnTo>
                      <a:pt x="1661" y="3025"/>
                    </a:lnTo>
                    <a:lnTo>
                      <a:pt x="1792" y="3008"/>
                    </a:lnTo>
                    <a:lnTo>
                      <a:pt x="1940" y="2975"/>
                    </a:lnTo>
                    <a:lnTo>
                      <a:pt x="2072" y="2926"/>
                    </a:lnTo>
                    <a:lnTo>
                      <a:pt x="2220" y="2860"/>
                    </a:lnTo>
                    <a:lnTo>
                      <a:pt x="2335" y="2778"/>
                    </a:lnTo>
                    <a:lnTo>
                      <a:pt x="2466" y="2696"/>
                    </a:lnTo>
                    <a:lnTo>
                      <a:pt x="2581" y="2597"/>
                    </a:lnTo>
                    <a:lnTo>
                      <a:pt x="2680" y="2482"/>
                    </a:lnTo>
                    <a:lnTo>
                      <a:pt x="2779" y="2351"/>
                    </a:lnTo>
                    <a:lnTo>
                      <a:pt x="2844" y="2219"/>
                    </a:lnTo>
                    <a:lnTo>
                      <a:pt x="2910" y="2088"/>
                    </a:lnTo>
                    <a:lnTo>
                      <a:pt x="2959" y="1956"/>
                    </a:lnTo>
                    <a:lnTo>
                      <a:pt x="2992" y="1808"/>
                    </a:lnTo>
                    <a:lnTo>
                      <a:pt x="3009" y="1660"/>
                    </a:lnTo>
                    <a:lnTo>
                      <a:pt x="3025" y="1529"/>
                    </a:lnTo>
                    <a:lnTo>
                      <a:pt x="3009" y="1381"/>
                    </a:lnTo>
                    <a:lnTo>
                      <a:pt x="2992" y="1233"/>
                    </a:lnTo>
                    <a:lnTo>
                      <a:pt x="2959" y="1085"/>
                    </a:lnTo>
                    <a:lnTo>
                      <a:pt x="2910" y="954"/>
                    </a:lnTo>
                    <a:lnTo>
                      <a:pt x="2844" y="822"/>
                    </a:lnTo>
                    <a:lnTo>
                      <a:pt x="2779" y="691"/>
                    </a:lnTo>
                    <a:lnTo>
                      <a:pt x="2680" y="559"/>
                    </a:lnTo>
                    <a:lnTo>
                      <a:pt x="2581" y="444"/>
                    </a:lnTo>
                    <a:lnTo>
                      <a:pt x="2466" y="346"/>
                    </a:lnTo>
                    <a:lnTo>
                      <a:pt x="2335" y="263"/>
                    </a:lnTo>
                    <a:lnTo>
                      <a:pt x="2220" y="181"/>
                    </a:lnTo>
                    <a:lnTo>
                      <a:pt x="2072" y="116"/>
                    </a:lnTo>
                    <a:lnTo>
                      <a:pt x="1940" y="66"/>
                    </a:lnTo>
                    <a:lnTo>
                      <a:pt x="1792" y="33"/>
                    </a:lnTo>
                    <a:lnTo>
                      <a:pt x="1661" y="17"/>
                    </a:lnTo>
                    <a:lnTo>
                      <a:pt x="151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14"/>
              <p:cNvSpPr/>
              <p:nvPr/>
            </p:nvSpPr>
            <p:spPr>
              <a:xfrm>
                <a:off x="1289175" y="3400275"/>
                <a:ext cx="62900" cy="62875"/>
              </a:xfrm>
              <a:custGeom>
                <a:rect b="b" l="l" r="r" t="t"/>
                <a:pathLst>
                  <a:path extrusionOk="0" h="2515" w="2516">
                    <a:moveTo>
                      <a:pt x="1134" y="0"/>
                    </a:moveTo>
                    <a:lnTo>
                      <a:pt x="1019" y="17"/>
                    </a:lnTo>
                    <a:lnTo>
                      <a:pt x="904" y="50"/>
                    </a:lnTo>
                    <a:lnTo>
                      <a:pt x="789" y="82"/>
                    </a:lnTo>
                    <a:lnTo>
                      <a:pt x="674" y="132"/>
                    </a:lnTo>
                    <a:lnTo>
                      <a:pt x="559" y="198"/>
                    </a:lnTo>
                    <a:lnTo>
                      <a:pt x="461" y="280"/>
                    </a:lnTo>
                    <a:lnTo>
                      <a:pt x="362" y="362"/>
                    </a:lnTo>
                    <a:lnTo>
                      <a:pt x="280" y="461"/>
                    </a:lnTo>
                    <a:lnTo>
                      <a:pt x="214" y="559"/>
                    </a:lnTo>
                    <a:lnTo>
                      <a:pt x="148" y="674"/>
                    </a:lnTo>
                    <a:lnTo>
                      <a:pt x="99" y="773"/>
                    </a:lnTo>
                    <a:lnTo>
                      <a:pt x="50" y="888"/>
                    </a:lnTo>
                    <a:lnTo>
                      <a:pt x="17" y="1019"/>
                    </a:lnTo>
                    <a:lnTo>
                      <a:pt x="0" y="1134"/>
                    </a:lnTo>
                    <a:lnTo>
                      <a:pt x="0" y="1249"/>
                    </a:lnTo>
                    <a:lnTo>
                      <a:pt x="0" y="1381"/>
                    </a:lnTo>
                    <a:lnTo>
                      <a:pt x="17" y="1496"/>
                    </a:lnTo>
                    <a:lnTo>
                      <a:pt x="50" y="1611"/>
                    </a:lnTo>
                    <a:lnTo>
                      <a:pt x="83" y="1726"/>
                    </a:lnTo>
                    <a:lnTo>
                      <a:pt x="148" y="1841"/>
                    </a:lnTo>
                    <a:lnTo>
                      <a:pt x="198" y="1940"/>
                    </a:lnTo>
                    <a:lnTo>
                      <a:pt x="280" y="2055"/>
                    </a:lnTo>
                    <a:lnTo>
                      <a:pt x="362" y="2137"/>
                    </a:lnTo>
                    <a:lnTo>
                      <a:pt x="461" y="2236"/>
                    </a:lnTo>
                    <a:lnTo>
                      <a:pt x="559" y="2301"/>
                    </a:lnTo>
                    <a:lnTo>
                      <a:pt x="674" y="2367"/>
                    </a:lnTo>
                    <a:lnTo>
                      <a:pt x="789" y="2416"/>
                    </a:lnTo>
                    <a:lnTo>
                      <a:pt x="904" y="2466"/>
                    </a:lnTo>
                    <a:lnTo>
                      <a:pt x="1019" y="2482"/>
                    </a:lnTo>
                    <a:lnTo>
                      <a:pt x="1134" y="2499"/>
                    </a:lnTo>
                    <a:lnTo>
                      <a:pt x="1249" y="2515"/>
                    </a:lnTo>
                    <a:lnTo>
                      <a:pt x="1381" y="2499"/>
                    </a:lnTo>
                    <a:lnTo>
                      <a:pt x="1496" y="2482"/>
                    </a:lnTo>
                    <a:lnTo>
                      <a:pt x="1611" y="2466"/>
                    </a:lnTo>
                    <a:lnTo>
                      <a:pt x="1726" y="2416"/>
                    </a:lnTo>
                    <a:lnTo>
                      <a:pt x="1841" y="2367"/>
                    </a:lnTo>
                    <a:lnTo>
                      <a:pt x="1956" y="2301"/>
                    </a:lnTo>
                    <a:lnTo>
                      <a:pt x="2055" y="2236"/>
                    </a:lnTo>
                    <a:lnTo>
                      <a:pt x="2153" y="2137"/>
                    </a:lnTo>
                    <a:lnTo>
                      <a:pt x="2236" y="2055"/>
                    </a:lnTo>
                    <a:lnTo>
                      <a:pt x="2301" y="1940"/>
                    </a:lnTo>
                    <a:lnTo>
                      <a:pt x="2367" y="1841"/>
                    </a:lnTo>
                    <a:lnTo>
                      <a:pt x="2416" y="1726"/>
                    </a:lnTo>
                    <a:lnTo>
                      <a:pt x="2466" y="1611"/>
                    </a:lnTo>
                    <a:lnTo>
                      <a:pt x="2499" y="1496"/>
                    </a:lnTo>
                    <a:lnTo>
                      <a:pt x="2515" y="1381"/>
                    </a:lnTo>
                    <a:lnTo>
                      <a:pt x="2515" y="1249"/>
                    </a:lnTo>
                    <a:lnTo>
                      <a:pt x="2515" y="1134"/>
                    </a:lnTo>
                    <a:lnTo>
                      <a:pt x="2499" y="1019"/>
                    </a:lnTo>
                    <a:lnTo>
                      <a:pt x="2466" y="888"/>
                    </a:lnTo>
                    <a:lnTo>
                      <a:pt x="2416" y="773"/>
                    </a:lnTo>
                    <a:lnTo>
                      <a:pt x="2367" y="674"/>
                    </a:lnTo>
                    <a:lnTo>
                      <a:pt x="2301" y="559"/>
                    </a:lnTo>
                    <a:lnTo>
                      <a:pt x="2236" y="461"/>
                    </a:lnTo>
                    <a:lnTo>
                      <a:pt x="2153" y="362"/>
                    </a:lnTo>
                    <a:lnTo>
                      <a:pt x="2055" y="280"/>
                    </a:lnTo>
                    <a:lnTo>
                      <a:pt x="1956" y="198"/>
                    </a:lnTo>
                    <a:lnTo>
                      <a:pt x="1841" y="132"/>
                    </a:lnTo>
                    <a:lnTo>
                      <a:pt x="1726" y="82"/>
                    </a:lnTo>
                    <a:lnTo>
                      <a:pt x="1611" y="50"/>
                    </a:lnTo>
                    <a:lnTo>
                      <a:pt x="1496" y="17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14"/>
              <p:cNvSpPr/>
              <p:nvPr/>
            </p:nvSpPr>
            <p:spPr>
              <a:xfrm>
                <a:off x="1373400" y="3484100"/>
                <a:ext cx="48925" cy="49325"/>
              </a:xfrm>
              <a:custGeom>
                <a:rect b="b" l="l" r="r" t="t"/>
                <a:pathLst>
                  <a:path extrusionOk="0" h="1973" w="1957">
                    <a:moveTo>
                      <a:pt x="970" y="0"/>
                    </a:moveTo>
                    <a:lnTo>
                      <a:pt x="790" y="17"/>
                    </a:lnTo>
                    <a:lnTo>
                      <a:pt x="609" y="82"/>
                    </a:lnTo>
                    <a:lnTo>
                      <a:pt x="428" y="165"/>
                    </a:lnTo>
                    <a:lnTo>
                      <a:pt x="362" y="230"/>
                    </a:lnTo>
                    <a:lnTo>
                      <a:pt x="280" y="296"/>
                    </a:lnTo>
                    <a:lnTo>
                      <a:pt x="214" y="362"/>
                    </a:lnTo>
                    <a:lnTo>
                      <a:pt x="149" y="444"/>
                    </a:lnTo>
                    <a:lnTo>
                      <a:pt x="66" y="625"/>
                    </a:lnTo>
                    <a:lnTo>
                      <a:pt x="17" y="806"/>
                    </a:lnTo>
                    <a:lnTo>
                      <a:pt x="1" y="986"/>
                    </a:lnTo>
                    <a:lnTo>
                      <a:pt x="17" y="1167"/>
                    </a:lnTo>
                    <a:lnTo>
                      <a:pt x="66" y="1348"/>
                    </a:lnTo>
                    <a:lnTo>
                      <a:pt x="149" y="1529"/>
                    </a:lnTo>
                    <a:lnTo>
                      <a:pt x="214" y="1611"/>
                    </a:lnTo>
                    <a:lnTo>
                      <a:pt x="280" y="1677"/>
                    </a:lnTo>
                    <a:lnTo>
                      <a:pt x="362" y="1742"/>
                    </a:lnTo>
                    <a:lnTo>
                      <a:pt x="428" y="1808"/>
                    </a:lnTo>
                    <a:lnTo>
                      <a:pt x="609" y="1890"/>
                    </a:lnTo>
                    <a:lnTo>
                      <a:pt x="790" y="1940"/>
                    </a:lnTo>
                    <a:lnTo>
                      <a:pt x="970" y="1972"/>
                    </a:lnTo>
                    <a:lnTo>
                      <a:pt x="1168" y="1956"/>
                    </a:lnTo>
                    <a:lnTo>
                      <a:pt x="1348" y="1890"/>
                    </a:lnTo>
                    <a:lnTo>
                      <a:pt x="1513" y="1808"/>
                    </a:lnTo>
                    <a:lnTo>
                      <a:pt x="1595" y="1742"/>
                    </a:lnTo>
                    <a:lnTo>
                      <a:pt x="1661" y="1677"/>
                    </a:lnTo>
                    <a:lnTo>
                      <a:pt x="1743" y="1611"/>
                    </a:lnTo>
                    <a:lnTo>
                      <a:pt x="1792" y="1529"/>
                    </a:lnTo>
                    <a:lnTo>
                      <a:pt x="1874" y="1348"/>
                    </a:lnTo>
                    <a:lnTo>
                      <a:pt x="1940" y="1167"/>
                    </a:lnTo>
                    <a:lnTo>
                      <a:pt x="1957" y="986"/>
                    </a:lnTo>
                    <a:lnTo>
                      <a:pt x="1940" y="806"/>
                    </a:lnTo>
                    <a:lnTo>
                      <a:pt x="1874" y="608"/>
                    </a:lnTo>
                    <a:lnTo>
                      <a:pt x="1792" y="444"/>
                    </a:lnTo>
                    <a:lnTo>
                      <a:pt x="1726" y="362"/>
                    </a:lnTo>
                    <a:lnTo>
                      <a:pt x="1661" y="296"/>
                    </a:lnTo>
                    <a:lnTo>
                      <a:pt x="1595" y="230"/>
                    </a:lnTo>
                    <a:lnTo>
                      <a:pt x="1513" y="165"/>
                    </a:lnTo>
                    <a:lnTo>
                      <a:pt x="1348" y="82"/>
                    </a:lnTo>
                    <a:lnTo>
                      <a:pt x="1168" y="17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14"/>
              <p:cNvSpPr/>
              <p:nvPr/>
            </p:nvSpPr>
            <p:spPr>
              <a:xfrm>
                <a:off x="1457625" y="35687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560" y="1"/>
                    </a:moveTo>
                    <a:lnTo>
                      <a:pt x="428" y="50"/>
                    </a:lnTo>
                    <a:lnTo>
                      <a:pt x="313" y="116"/>
                    </a:lnTo>
                    <a:lnTo>
                      <a:pt x="198" y="198"/>
                    </a:lnTo>
                    <a:lnTo>
                      <a:pt x="116" y="313"/>
                    </a:lnTo>
                    <a:lnTo>
                      <a:pt x="50" y="428"/>
                    </a:lnTo>
                    <a:lnTo>
                      <a:pt x="17" y="560"/>
                    </a:lnTo>
                    <a:lnTo>
                      <a:pt x="1" y="691"/>
                    </a:lnTo>
                    <a:lnTo>
                      <a:pt x="17" y="823"/>
                    </a:lnTo>
                    <a:lnTo>
                      <a:pt x="50" y="938"/>
                    </a:lnTo>
                    <a:lnTo>
                      <a:pt x="116" y="1069"/>
                    </a:lnTo>
                    <a:lnTo>
                      <a:pt x="198" y="1168"/>
                    </a:lnTo>
                    <a:lnTo>
                      <a:pt x="313" y="1266"/>
                    </a:lnTo>
                    <a:lnTo>
                      <a:pt x="428" y="1332"/>
                    </a:lnTo>
                    <a:lnTo>
                      <a:pt x="560" y="1365"/>
                    </a:lnTo>
                    <a:lnTo>
                      <a:pt x="691" y="1381"/>
                    </a:lnTo>
                    <a:lnTo>
                      <a:pt x="823" y="1365"/>
                    </a:lnTo>
                    <a:lnTo>
                      <a:pt x="954" y="1332"/>
                    </a:lnTo>
                    <a:lnTo>
                      <a:pt x="1069" y="1266"/>
                    </a:lnTo>
                    <a:lnTo>
                      <a:pt x="1184" y="1168"/>
                    </a:lnTo>
                    <a:lnTo>
                      <a:pt x="1267" y="1069"/>
                    </a:lnTo>
                    <a:lnTo>
                      <a:pt x="1332" y="938"/>
                    </a:lnTo>
                    <a:lnTo>
                      <a:pt x="1365" y="823"/>
                    </a:lnTo>
                    <a:lnTo>
                      <a:pt x="1382" y="691"/>
                    </a:lnTo>
                    <a:lnTo>
                      <a:pt x="1365" y="560"/>
                    </a:lnTo>
                    <a:lnTo>
                      <a:pt x="1332" y="428"/>
                    </a:lnTo>
                    <a:lnTo>
                      <a:pt x="1267" y="313"/>
                    </a:lnTo>
                    <a:lnTo>
                      <a:pt x="1184" y="198"/>
                    </a:lnTo>
                    <a:lnTo>
                      <a:pt x="1069" y="116"/>
                    </a:lnTo>
                    <a:lnTo>
                      <a:pt x="954" y="5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14"/>
              <p:cNvSpPr/>
              <p:nvPr/>
            </p:nvSpPr>
            <p:spPr>
              <a:xfrm>
                <a:off x="1543100" y="3653800"/>
                <a:ext cx="18100" cy="18100"/>
              </a:xfrm>
              <a:custGeom>
                <a:rect b="b" l="l" r="r" t="t"/>
                <a:pathLst>
                  <a:path extrusionOk="0" h="724" w="724">
                    <a:moveTo>
                      <a:pt x="362" y="0"/>
                    </a:moveTo>
                    <a:lnTo>
                      <a:pt x="280" y="16"/>
                    </a:lnTo>
                    <a:lnTo>
                      <a:pt x="214" y="33"/>
                    </a:lnTo>
                    <a:lnTo>
                      <a:pt x="165" y="66"/>
                    </a:lnTo>
                    <a:lnTo>
                      <a:pt x="99" y="115"/>
                    </a:lnTo>
                    <a:lnTo>
                      <a:pt x="50" y="164"/>
                    </a:lnTo>
                    <a:lnTo>
                      <a:pt x="17" y="230"/>
                    </a:lnTo>
                    <a:lnTo>
                      <a:pt x="1" y="296"/>
                    </a:lnTo>
                    <a:lnTo>
                      <a:pt x="1" y="362"/>
                    </a:lnTo>
                    <a:lnTo>
                      <a:pt x="1" y="444"/>
                    </a:lnTo>
                    <a:lnTo>
                      <a:pt x="17" y="510"/>
                    </a:lnTo>
                    <a:lnTo>
                      <a:pt x="50" y="575"/>
                    </a:lnTo>
                    <a:lnTo>
                      <a:pt x="99" y="625"/>
                    </a:lnTo>
                    <a:lnTo>
                      <a:pt x="149" y="674"/>
                    </a:lnTo>
                    <a:lnTo>
                      <a:pt x="214" y="707"/>
                    </a:lnTo>
                    <a:lnTo>
                      <a:pt x="280" y="723"/>
                    </a:lnTo>
                    <a:lnTo>
                      <a:pt x="428" y="723"/>
                    </a:lnTo>
                    <a:lnTo>
                      <a:pt x="494" y="707"/>
                    </a:lnTo>
                    <a:lnTo>
                      <a:pt x="559" y="674"/>
                    </a:lnTo>
                    <a:lnTo>
                      <a:pt x="609" y="625"/>
                    </a:lnTo>
                    <a:lnTo>
                      <a:pt x="658" y="575"/>
                    </a:lnTo>
                    <a:lnTo>
                      <a:pt x="691" y="510"/>
                    </a:lnTo>
                    <a:lnTo>
                      <a:pt x="707" y="444"/>
                    </a:lnTo>
                    <a:lnTo>
                      <a:pt x="724" y="362"/>
                    </a:lnTo>
                    <a:lnTo>
                      <a:pt x="707" y="296"/>
                    </a:lnTo>
                    <a:lnTo>
                      <a:pt x="691" y="230"/>
                    </a:lnTo>
                    <a:lnTo>
                      <a:pt x="658" y="164"/>
                    </a:lnTo>
                    <a:lnTo>
                      <a:pt x="609" y="115"/>
                    </a:lnTo>
                    <a:lnTo>
                      <a:pt x="559" y="66"/>
                    </a:lnTo>
                    <a:lnTo>
                      <a:pt x="494" y="33"/>
                    </a:lnTo>
                    <a:lnTo>
                      <a:pt x="428" y="16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14"/>
              <p:cNvSpPr/>
              <p:nvPr/>
            </p:nvSpPr>
            <p:spPr>
              <a:xfrm>
                <a:off x="1628150" y="3739250"/>
                <a:ext cx="2075" cy="1675"/>
              </a:xfrm>
              <a:custGeom>
                <a:rect b="b" l="l" r="r" t="t"/>
                <a:pathLst>
                  <a:path extrusionOk="0" h="67" w="83">
                    <a:moveTo>
                      <a:pt x="34" y="1"/>
                    </a:moveTo>
                    <a:lnTo>
                      <a:pt x="17" y="17"/>
                    </a:lnTo>
                    <a:lnTo>
                      <a:pt x="1" y="33"/>
                    </a:lnTo>
                    <a:lnTo>
                      <a:pt x="17" y="66"/>
                    </a:lnTo>
                    <a:lnTo>
                      <a:pt x="67" y="66"/>
                    </a:lnTo>
                    <a:lnTo>
                      <a:pt x="83" y="33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4"/>
              <p:cNvSpPr/>
              <p:nvPr/>
            </p:nvSpPr>
            <p:spPr>
              <a:xfrm>
                <a:off x="239350" y="2504950"/>
                <a:ext cx="2475" cy="2475"/>
              </a:xfrm>
              <a:custGeom>
                <a:rect b="b" l="l" r="r" t="t"/>
                <a:pathLst>
                  <a:path extrusionOk="0" h="99" w="99">
                    <a:moveTo>
                      <a:pt x="17" y="0"/>
                    </a:moveTo>
                    <a:lnTo>
                      <a:pt x="0" y="50"/>
                    </a:lnTo>
                    <a:lnTo>
                      <a:pt x="17" y="83"/>
                    </a:lnTo>
                    <a:lnTo>
                      <a:pt x="50" y="99"/>
                    </a:lnTo>
                    <a:lnTo>
                      <a:pt x="82" y="83"/>
                    </a:lnTo>
                    <a:lnTo>
                      <a:pt x="99" y="5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14"/>
              <p:cNvSpPr/>
              <p:nvPr/>
            </p:nvSpPr>
            <p:spPr>
              <a:xfrm>
                <a:off x="309200" y="2574375"/>
                <a:ext cx="17275" cy="17700"/>
              </a:xfrm>
              <a:custGeom>
                <a:rect b="b" l="l" r="r" t="t"/>
                <a:pathLst>
                  <a:path extrusionOk="0" h="708" w="691">
                    <a:moveTo>
                      <a:pt x="280" y="1"/>
                    </a:moveTo>
                    <a:lnTo>
                      <a:pt x="214" y="34"/>
                    </a:lnTo>
                    <a:lnTo>
                      <a:pt x="148" y="50"/>
                    </a:lnTo>
                    <a:lnTo>
                      <a:pt x="99" y="100"/>
                    </a:lnTo>
                    <a:lnTo>
                      <a:pt x="50" y="165"/>
                    </a:lnTo>
                    <a:lnTo>
                      <a:pt x="17" y="215"/>
                    </a:lnTo>
                    <a:lnTo>
                      <a:pt x="0" y="280"/>
                    </a:lnTo>
                    <a:lnTo>
                      <a:pt x="0" y="346"/>
                    </a:lnTo>
                    <a:lnTo>
                      <a:pt x="0" y="412"/>
                    </a:lnTo>
                    <a:lnTo>
                      <a:pt x="17" y="478"/>
                    </a:lnTo>
                    <a:lnTo>
                      <a:pt x="50" y="543"/>
                    </a:lnTo>
                    <a:lnTo>
                      <a:pt x="99" y="593"/>
                    </a:lnTo>
                    <a:lnTo>
                      <a:pt x="148" y="642"/>
                    </a:lnTo>
                    <a:lnTo>
                      <a:pt x="214" y="675"/>
                    </a:lnTo>
                    <a:lnTo>
                      <a:pt x="280" y="691"/>
                    </a:lnTo>
                    <a:lnTo>
                      <a:pt x="346" y="708"/>
                    </a:lnTo>
                    <a:lnTo>
                      <a:pt x="411" y="691"/>
                    </a:lnTo>
                    <a:lnTo>
                      <a:pt x="477" y="675"/>
                    </a:lnTo>
                    <a:lnTo>
                      <a:pt x="543" y="642"/>
                    </a:lnTo>
                    <a:lnTo>
                      <a:pt x="592" y="593"/>
                    </a:lnTo>
                    <a:lnTo>
                      <a:pt x="641" y="543"/>
                    </a:lnTo>
                    <a:lnTo>
                      <a:pt x="674" y="478"/>
                    </a:lnTo>
                    <a:lnTo>
                      <a:pt x="691" y="412"/>
                    </a:lnTo>
                    <a:lnTo>
                      <a:pt x="691" y="346"/>
                    </a:lnTo>
                    <a:lnTo>
                      <a:pt x="691" y="280"/>
                    </a:lnTo>
                    <a:lnTo>
                      <a:pt x="674" y="215"/>
                    </a:lnTo>
                    <a:lnTo>
                      <a:pt x="641" y="165"/>
                    </a:lnTo>
                    <a:lnTo>
                      <a:pt x="592" y="100"/>
                    </a:lnTo>
                    <a:lnTo>
                      <a:pt x="543" y="50"/>
                    </a:lnTo>
                    <a:lnTo>
                      <a:pt x="477" y="17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14"/>
              <p:cNvSpPr/>
              <p:nvPr/>
            </p:nvSpPr>
            <p:spPr>
              <a:xfrm>
                <a:off x="379050" y="2644225"/>
                <a:ext cx="32075" cy="32075"/>
              </a:xfrm>
              <a:custGeom>
                <a:rect b="b" l="l" r="r" t="t"/>
                <a:pathLst>
                  <a:path extrusionOk="0" h="1283" w="1283">
                    <a:moveTo>
                      <a:pt x="641" y="1"/>
                    </a:moveTo>
                    <a:lnTo>
                      <a:pt x="510" y="17"/>
                    </a:lnTo>
                    <a:lnTo>
                      <a:pt x="395" y="50"/>
                    </a:lnTo>
                    <a:lnTo>
                      <a:pt x="280" y="100"/>
                    </a:lnTo>
                    <a:lnTo>
                      <a:pt x="181" y="182"/>
                    </a:lnTo>
                    <a:lnTo>
                      <a:pt x="99" y="280"/>
                    </a:lnTo>
                    <a:lnTo>
                      <a:pt x="50" y="395"/>
                    </a:lnTo>
                    <a:lnTo>
                      <a:pt x="0" y="527"/>
                    </a:lnTo>
                    <a:lnTo>
                      <a:pt x="0" y="642"/>
                    </a:lnTo>
                    <a:lnTo>
                      <a:pt x="0" y="757"/>
                    </a:lnTo>
                    <a:lnTo>
                      <a:pt x="50" y="888"/>
                    </a:lnTo>
                    <a:lnTo>
                      <a:pt x="99" y="1004"/>
                    </a:lnTo>
                    <a:lnTo>
                      <a:pt x="181" y="1102"/>
                    </a:lnTo>
                    <a:lnTo>
                      <a:pt x="280" y="1184"/>
                    </a:lnTo>
                    <a:lnTo>
                      <a:pt x="395" y="1234"/>
                    </a:lnTo>
                    <a:lnTo>
                      <a:pt x="510" y="1267"/>
                    </a:lnTo>
                    <a:lnTo>
                      <a:pt x="641" y="1283"/>
                    </a:lnTo>
                    <a:lnTo>
                      <a:pt x="756" y="1267"/>
                    </a:lnTo>
                    <a:lnTo>
                      <a:pt x="872" y="1234"/>
                    </a:lnTo>
                    <a:lnTo>
                      <a:pt x="987" y="1184"/>
                    </a:lnTo>
                    <a:lnTo>
                      <a:pt x="1085" y="1102"/>
                    </a:lnTo>
                    <a:lnTo>
                      <a:pt x="1167" y="987"/>
                    </a:lnTo>
                    <a:lnTo>
                      <a:pt x="1233" y="888"/>
                    </a:lnTo>
                    <a:lnTo>
                      <a:pt x="1266" y="757"/>
                    </a:lnTo>
                    <a:lnTo>
                      <a:pt x="1282" y="642"/>
                    </a:lnTo>
                    <a:lnTo>
                      <a:pt x="1266" y="527"/>
                    </a:lnTo>
                    <a:lnTo>
                      <a:pt x="1233" y="395"/>
                    </a:lnTo>
                    <a:lnTo>
                      <a:pt x="1167" y="297"/>
                    </a:lnTo>
                    <a:lnTo>
                      <a:pt x="1085" y="182"/>
                    </a:lnTo>
                    <a:lnTo>
                      <a:pt x="987" y="100"/>
                    </a:lnTo>
                    <a:lnTo>
                      <a:pt x="872" y="50"/>
                    </a:lnTo>
                    <a:lnTo>
                      <a:pt x="756" y="17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4"/>
              <p:cNvSpPr/>
              <p:nvPr/>
            </p:nvSpPr>
            <p:spPr>
              <a:xfrm>
                <a:off x="449725" y="2714900"/>
                <a:ext cx="44800" cy="44825"/>
              </a:xfrm>
              <a:custGeom>
                <a:rect b="b" l="l" r="r" t="t"/>
                <a:pathLst>
                  <a:path extrusionOk="0" h="1793" w="1792">
                    <a:moveTo>
                      <a:pt x="888" y="1"/>
                    </a:moveTo>
                    <a:lnTo>
                      <a:pt x="724" y="17"/>
                    </a:lnTo>
                    <a:lnTo>
                      <a:pt x="559" y="67"/>
                    </a:lnTo>
                    <a:lnTo>
                      <a:pt x="395" y="149"/>
                    </a:lnTo>
                    <a:lnTo>
                      <a:pt x="263" y="264"/>
                    </a:lnTo>
                    <a:lnTo>
                      <a:pt x="148" y="412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0" y="905"/>
                    </a:lnTo>
                    <a:lnTo>
                      <a:pt x="17" y="1069"/>
                    </a:lnTo>
                    <a:lnTo>
                      <a:pt x="66" y="1234"/>
                    </a:lnTo>
                    <a:lnTo>
                      <a:pt x="148" y="1398"/>
                    </a:lnTo>
                    <a:lnTo>
                      <a:pt x="263" y="1529"/>
                    </a:lnTo>
                    <a:lnTo>
                      <a:pt x="411" y="1644"/>
                    </a:lnTo>
                    <a:lnTo>
                      <a:pt x="559" y="1727"/>
                    </a:lnTo>
                    <a:lnTo>
                      <a:pt x="724" y="1776"/>
                    </a:lnTo>
                    <a:lnTo>
                      <a:pt x="904" y="1792"/>
                    </a:lnTo>
                    <a:lnTo>
                      <a:pt x="1069" y="1776"/>
                    </a:lnTo>
                    <a:lnTo>
                      <a:pt x="1233" y="1727"/>
                    </a:lnTo>
                    <a:lnTo>
                      <a:pt x="1381" y="1644"/>
                    </a:lnTo>
                    <a:lnTo>
                      <a:pt x="1529" y="1529"/>
                    </a:lnTo>
                    <a:lnTo>
                      <a:pt x="1644" y="1398"/>
                    </a:lnTo>
                    <a:lnTo>
                      <a:pt x="1726" y="1234"/>
                    </a:lnTo>
                    <a:lnTo>
                      <a:pt x="1775" y="1069"/>
                    </a:lnTo>
                    <a:lnTo>
                      <a:pt x="1792" y="905"/>
                    </a:lnTo>
                    <a:lnTo>
                      <a:pt x="1775" y="724"/>
                    </a:lnTo>
                    <a:lnTo>
                      <a:pt x="1726" y="560"/>
                    </a:lnTo>
                    <a:lnTo>
                      <a:pt x="1644" y="412"/>
                    </a:lnTo>
                    <a:lnTo>
                      <a:pt x="1529" y="264"/>
                    </a:lnTo>
                    <a:lnTo>
                      <a:pt x="1381" y="149"/>
                    </a:lnTo>
                    <a:lnTo>
                      <a:pt x="1233" y="67"/>
                    </a:lnTo>
                    <a:lnTo>
                      <a:pt x="1069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14"/>
              <p:cNvSpPr/>
              <p:nvPr/>
            </p:nvSpPr>
            <p:spPr>
              <a:xfrm>
                <a:off x="520800" y="2786000"/>
                <a:ext cx="56725" cy="57125"/>
              </a:xfrm>
              <a:custGeom>
                <a:rect b="b" l="l" r="r" t="t"/>
                <a:pathLst>
                  <a:path extrusionOk="0" h="2285" w="2269">
                    <a:moveTo>
                      <a:pt x="1135" y="0"/>
                    </a:moveTo>
                    <a:lnTo>
                      <a:pt x="1020" y="17"/>
                    </a:lnTo>
                    <a:lnTo>
                      <a:pt x="921" y="17"/>
                    </a:lnTo>
                    <a:lnTo>
                      <a:pt x="806" y="50"/>
                    </a:lnTo>
                    <a:lnTo>
                      <a:pt x="707" y="82"/>
                    </a:lnTo>
                    <a:lnTo>
                      <a:pt x="609" y="132"/>
                    </a:lnTo>
                    <a:lnTo>
                      <a:pt x="510" y="197"/>
                    </a:lnTo>
                    <a:lnTo>
                      <a:pt x="412" y="263"/>
                    </a:lnTo>
                    <a:lnTo>
                      <a:pt x="329" y="329"/>
                    </a:lnTo>
                    <a:lnTo>
                      <a:pt x="247" y="428"/>
                    </a:lnTo>
                    <a:lnTo>
                      <a:pt x="182" y="510"/>
                    </a:lnTo>
                    <a:lnTo>
                      <a:pt x="132" y="608"/>
                    </a:lnTo>
                    <a:lnTo>
                      <a:pt x="83" y="707"/>
                    </a:lnTo>
                    <a:lnTo>
                      <a:pt x="50" y="822"/>
                    </a:lnTo>
                    <a:lnTo>
                      <a:pt x="17" y="921"/>
                    </a:lnTo>
                    <a:lnTo>
                      <a:pt x="1" y="1036"/>
                    </a:lnTo>
                    <a:lnTo>
                      <a:pt x="1" y="1134"/>
                    </a:lnTo>
                    <a:lnTo>
                      <a:pt x="1" y="1249"/>
                    </a:lnTo>
                    <a:lnTo>
                      <a:pt x="17" y="1364"/>
                    </a:lnTo>
                    <a:lnTo>
                      <a:pt x="50" y="1463"/>
                    </a:lnTo>
                    <a:lnTo>
                      <a:pt x="83" y="1562"/>
                    </a:lnTo>
                    <a:lnTo>
                      <a:pt x="132" y="1677"/>
                    </a:lnTo>
                    <a:lnTo>
                      <a:pt x="182" y="1759"/>
                    </a:lnTo>
                    <a:lnTo>
                      <a:pt x="264" y="1857"/>
                    </a:lnTo>
                    <a:lnTo>
                      <a:pt x="329" y="1940"/>
                    </a:lnTo>
                    <a:lnTo>
                      <a:pt x="428" y="2022"/>
                    </a:lnTo>
                    <a:lnTo>
                      <a:pt x="510" y="2088"/>
                    </a:lnTo>
                    <a:lnTo>
                      <a:pt x="609" y="2153"/>
                    </a:lnTo>
                    <a:lnTo>
                      <a:pt x="707" y="2203"/>
                    </a:lnTo>
                    <a:lnTo>
                      <a:pt x="823" y="2235"/>
                    </a:lnTo>
                    <a:lnTo>
                      <a:pt x="921" y="2252"/>
                    </a:lnTo>
                    <a:lnTo>
                      <a:pt x="1036" y="2268"/>
                    </a:lnTo>
                    <a:lnTo>
                      <a:pt x="1135" y="2285"/>
                    </a:lnTo>
                    <a:lnTo>
                      <a:pt x="1250" y="2268"/>
                    </a:lnTo>
                    <a:lnTo>
                      <a:pt x="1348" y="2252"/>
                    </a:lnTo>
                    <a:lnTo>
                      <a:pt x="1463" y="2235"/>
                    </a:lnTo>
                    <a:lnTo>
                      <a:pt x="1562" y="2203"/>
                    </a:lnTo>
                    <a:lnTo>
                      <a:pt x="1661" y="2153"/>
                    </a:lnTo>
                    <a:lnTo>
                      <a:pt x="1759" y="2088"/>
                    </a:lnTo>
                    <a:lnTo>
                      <a:pt x="1858" y="2022"/>
                    </a:lnTo>
                    <a:lnTo>
                      <a:pt x="1940" y="1940"/>
                    </a:lnTo>
                    <a:lnTo>
                      <a:pt x="2022" y="1857"/>
                    </a:lnTo>
                    <a:lnTo>
                      <a:pt x="2088" y="1775"/>
                    </a:lnTo>
                    <a:lnTo>
                      <a:pt x="2154" y="1677"/>
                    </a:lnTo>
                    <a:lnTo>
                      <a:pt x="2187" y="1578"/>
                    </a:lnTo>
                    <a:lnTo>
                      <a:pt x="2236" y="1463"/>
                    </a:lnTo>
                    <a:lnTo>
                      <a:pt x="2252" y="1364"/>
                    </a:lnTo>
                    <a:lnTo>
                      <a:pt x="2269" y="1249"/>
                    </a:lnTo>
                    <a:lnTo>
                      <a:pt x="2269" y="1134"/>
                    </a:lnTo>
                    <a:lnTo>
                      <a:pt x="2269" y="1036"/>
                    </a:lnTo>
                    <a:lnTo>
                      <a:pt x="2252" y="921"/>
                    </a:lnTo>
                    <a:lnTo>
                      <a:pt x="2236" y="822"/>
                    </a:lnTo>
                    <a:lnTo>
                      <a:pt x="2187" y="707"/>
                    </a:lnTo>
                    <a:lnTo>
                      <a:pt x="2154" y="608"/>
                    </a:lnTo>
                    <a:lnTo>
                      <a:pt x="2088" y="510"/>
                    </a:lnTo>
                    <a:lnTo>
                      <a:pt x="2022" y="428"/>
                    </a:lnTo>
                    <a:lnTo>
                      <a:pt x="1940" y="345"/>
                    </a:lnTo>
                    <a:lnTo>
                      <a:pt x="1858" y="263"/>
                    </a:lnTo>
                    <a:lnTo>
                      <a:pt x="1759" y="197"/>
                    </a:lnTo>
                    <a:lnTo>
                      <a:pt x="1661" y="132"/>
                    </a:lnTo>
                    <a:lnTo>
                      <a:pt x="1562" y="82"/>
                    </a:lnTo>
                    <a:lnTo>
                      <a:pt x="1463" y="50"/>
                    </a:lnTo>
                    <a:lnTo>
                      <a:pt x="1348" y="17"/>
                    </a:lnTo>
                    <a:lnTo>
                      <a:pt x="1250" y="1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14"/>
              <p:cNvSpPr/>
              <p:nvPr/>
            </p:nvSpPr>
            <p:spPr>
              <a:xfrm>
                <a:off x="593125" y="2858300"/>
                <a:ext cx="66575" cy="66600"/>
              </a:xfrm>
              <a:custGeom>
                <a:rect b="b" l="l" r="r" t="t"/>
                <a:pathLst>
                  <a:path extrusionOk="0" h="2664" w="2663">
                    <a:moveTo>
                      <a:pt x="1200" y="1"/>
                    </a:moveTo>
                    <a:lnTo>
                      <a:pt x="1069" y="34"/>
                    </a:lnTo>
                    <a:lnTo>
                      <a:pt x="954" y="50"/>
                    </a:lnTo>
                    <a:lnTo>
                      <a:pt x="822" y="99"/>
                    </a:lnTo>
                    <a:lnTo>
                      <a:pt x="707" y="149"/>
                    </a:lnTo>
                    <a:lnTo>
                      <a:pt x="592" y="215"/>
                    </a:lnTo>
                    <a:lnTo>
                      <a:pt x="493" y="297"/>
                    </a:lnTo>
                    <a:lnTo>
                      <a:pt x="395" y="395"/>
                    </a:lnTo>
                    <a:lnTo>
                      <a:pt x="296" y="494"/>
                    </a:lnTo>
                    <a:lnTo>
                      <a:pt x="214" y="609"/>
                    </a:lnTo>
                    <a:lnTo>
                      <a:pt x="148" y="708"/>
                    </a:lnTo>
                    <a:lnTo>
                      <a:pt x="99" y="839"/>
                    </a:lnTo>
                    <a:lnTo>
                      <a:pt x="50" y="954"/>
                    </a:lnTo>
                    <a:lnTo>
                      <a:pt x="17" y="1086"/>
                    </a:lnTo>
                    <a:lnTo>
                      <a:pt x="0" y="1201"/>
                    </a:lnTo>
                    <a:lnTo>
                      <a:pt x="0" y="1332"/>
                    </a:lnTo>
                    <a:lnTo>
                      <a:pt x="0" y="1464"/>
                    </a:lnTo>
                    <a:lnTo>
                      <a:pt x="17" y="1595"/>
                    </a:lnTo>
                    <a:lnTo>
                      <a:pt x="50" y="1710"/>
                    </a:lnTo>
                    <a:lnTo>
                      <a:pt x="99" y="1842"/>
                    </a:lnTo>
                    <a:lnTo>
                      <a:pt x="148" y="1957"/>
                    </a:lnTo>
                    <a:lnTo>
                      <a:pt x="214" y="2072"/>
                    </a:lnTo>
                    <a:lnTo>
                      <a:pt x="296" y="2170"/>
                    </a:lnTo>
                    <a:lnTo>
                      <a:pt x="395" y="2269"/>
                    </a:lnTo>
                    <a:lnTo>
                      <a:pt x="493" y="2368"/>
                    </a:lnTo>
                    <a:lnTo>
                      <a:pt x="592" y="2450"/>
                    </a:lnTo>
                    <a:lnTo>
                      <a:pt x="707" y="2516"/>
                    </a:lnTo>
                    <a:lnTo>
                      <a:pt x="822" y="2565"/>
                    </a:lnTo>
                    <a:lnTo>
                      <a:pt x="954" y="2614"/>
                    </a:lnTo>
                    <a:lnTo>
                      <a:pt x="1069" y="2647"/>
                    </a:lnTo>
                    <a:lnTo>
                      <a:pt x="1200" y="2663"/>
                    </a:lnTo>
                    <a:lnTo>
                      <a:pt x="1463" y="2663"/>
                    </a:lnTo>
                    <a:lnTo>
                      <a:pt x="1578" y="2647"/>
                    </a:lnTo>
                    <a:lnTo>
                      <a:pt x="1710" y="2614"/>
                    </a:lnTo>
                    <a:lnTo>
                      <a:pt x="1825" y="2565"/>
                    </a:lnTo>
                    <a:lnTo>
                      <a:pt x="1956" y="2516"/>
                    </a:lnTo>
                    <a:lnTo>
                      <a:pt x="2055" y="2450"/>
                    </a:lnTo>
                    <a:lnTo>
                      <a:pt x="2170" y="2368"/>
                    </a:lnTo>
                    <a:lnTo>
                      <a:pt x="2269" y="2269"/>
                    </a:lnTo>
                    <a:lnTo>
                      <a:pt x="2367" y="2170"/>
                    </a:lnTo>
                    <a:lnTo>
                      <a:pt x="2449" y="2072"/>
                    </a:lnTo>
                    <a:lnTo>
                      <a:pt x="2515" y="1957"/>
                    </a:lnTo>
                    <a:lnTo>
                      <a:pt x="2564" y="1842"/>
                    </a:lnTo>
                    <a:lnTo>
                      <a:pt x="2614" y="1710"/>
                    </a:lnTo>
                    <a:lnTo>
                      <a:pt x="2630" y="1595"/>
                    </a:lnTo>
                    <a:lnTo>
                      <a:pt x="2663" y="1464"/>
                    </a:lnTo>
                    <a:lnTo>
                      <a:pt x="2663" y="1332"/>
                    </a:lnTo>
                    <a:lnTo>
                      <a:pt x="2663" y="1201"/>
                    </a:lnTo>
                    <a:lnTo>
                      <a:pt x="2630" y="1086"/>
                    </a:lnTo>
                    <a:lnTo>
                      <a:pt x="2614" y="954"/>
                    </a:lnTo>
                    <a:lnTo>
                      <a:pt x="2564" y="839"/>
                    </a:lnTo>
                    <a:lnTo>
                      <a:pt x="2515" y="708"/>
                    </a:lnTo>
                    <a:lnTo>
                      <a:pt x="2449" y="609"/>
                    </a:lnTo>
                    <a:lnTo>
                      <a:pt x="2367" y="494"/>
                    </a:lnTo>
                    <a:lnTo>
                      <a:pt x="2269" y="395"/>
                    </a:lnTo>
                    <a:lnTo>
                      <a:pt x="2170" y="297"/>
                    </a:lnTo>
                    <a:lnTo>
                      <a:pt x="2071" y="231"/>
                    </a:lnTo>
                    <a:lnTo>
                      <a:pt x="1956" y="149"/>
                    </a:lnTo>
                    <a:lnTo>
                      <a:pt x="1825" y="99"/>
                    </a:lnTo>
                    <a:lnTo>
                      <a:pt x="1710" y="50"/>
                    </a:lnTo>
                    <a:lnTo>
                      <a:pt x="1578" y="34"/>
                    </a:lnTo>
                    <a:lnTo>
                      <a:pt x="1463" y="17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14"/>
              <p:cNvSpPr/>
              <p:nvPr/>
            </p:nvSpPr>
            <p:spPr>
              <a:xfrm>
                <a:off x="666250" y="2931450"/>
                <a:ext cx="74400" cy="74400"/>
              </a:xfrm>
              <a:custGeom>
                <a:rect b="b" l="l" r="r" t="t"/>
                <a:pathLst>
                  <a:path extrusionOk="0" h="2976" w="2976">
                    <a:moveTo>
                      <a:pt x="1497" y="0"/>
                    </a:moveTo>
                    <a:lnTo>
                      <a:pt x="1349" y="17"/>
                    </a:lnTo>
                    <a:lnTo>
                      <a:pt x="1201" y="33"/>
                    </a:lnTo>
                    <a:lnTo>
                      <a:pt x="1069" y="66"/>
                    </a:lnTo>
                    <a:lnTo>
                      <a:pt x="938" y="115"/>
                    </a:lnTo>
                    <a:lnTo>
                      <a:pt x="806" y="181"/>
                    </a:lnTo>
                    <a:lnTo>
                      <a:pt x="675" y="247"/>
                    </a:lnTo>
                    <a:lnTo>
                      <a:pt x="560" y="346"/>
                    </a:lnTo>
                    <a:lnTo>
                      <a:pt x="445" y="444"/>
                    </a:lnTo>
                    <a:lnTo>
                      <a:pt x="330" y="559"/>
                    </a:lnTo>
                    <a:lnTo>
                      <a:pt x="247" y="674"/>
                    </a:lnTo>
                    <a:lnTo>
                      <a:pt x="165" y="806"/>
                    </a:lnTo>
                    <a:lnTo>
                      <a:pt x="116" y="937"/>
                    </a:lnTo>
                    <a:lnTo>
                      <a:pt x="67" y="1069"/>
                    </a:lnTo>
                    <a:lnTo>
                      <a:pt x="34" y="1217"/>
                    </a:lnTo>
                    <a:lnTo>
                      <a:pt x="17" y="1348"/>
                    </a:lnTo>
                    <a:lnTo>
                      <a:pt x="1" y="1496"/>
                    </a:lnTo>
                    <a:lnTo>
                      <a:pt x="17" y="1644"/>
                    </a:lnTo>
                    <a:lnTo>
                      <a:pt x="34" y="1775"/>
                    </a:lnTo>
                    <a:lnTo>
                      <a:pt x="67" y="1923"/>
                    </a:lnTo>
                    <a:lnTo>
                      <a:pt x="116" y="2055"/>
                    </a:lnTo>
                    <a:lnTo>
                      <a:pt x="165" y="2186"/>
                    </a:lnTo>
                    <a:lnTo>
                      <a:pt x="247" y="2318"/>
                    </a:lnTo>
                    <a:lnTo>
                      <a:pt x="330" y="2433"/>
                    </a:lnTo>
                    <a:lnTo>
                      <a:pt x="445" y="2548"/>
                    </a:lnTo>
                    <a:lnTo>
                      <a:pt x="560" y="2647"/>
                    </a:lnTo>
                    <a:lnTo>
                      <a:pt x="675" y="2745"/>
                    </a:lnTo>
                    <a:lnTo>
                      <a:pt x="806" y="2811"/>
                    </a:lnTo>
                    <a:lnTo>
                      <a:pt x="938" y="2877"/>
                    </a:lnTo>
                    <a:lnTo>
                      <a:pt x="1069" y="2926"/>
                    </a:lnTo>
                    <a:lnTo>
                      <a:pt x="1201" y="2959"/>
                    </a:lnTo>
                    <a:lnTo>
                      <a:pt x="1349" y="2975"/>
                    </a:lnTo>
                    <a:lnTo>
                      <a:pt x="1628" y="2975"/>
                    </a:lnTo>
                    <a:lnTo>
                      <a:pt x="1776" y="2959"/>
                    </a:lnTo>
                    <a:lnTo>
                      <a:pt x="1907" y="2926"/>
                    </a:lnTo>
                    <a:lnTo>
                      <a:pt x="2055" y="2877"/>
                    </a:lnTo>
                    <a:lnTo>
                      <a:pt x="2187" y="2811"/>
                    </a:lnTo>
                    <a:lnTo>
                      <a:pt x="2318" y="2745"/>
                    </a:lnTo>
                    <a:lnTo>
                      <a:pt x="2433" y="2647"/>
                    </a:lnTo>
                    <a:lnTo>
                      <a:pt x="2548" y="2548"/>
                    </a:lnTo>
                    <a:lnTo>
                      <a:pt x="2647" y="2433"/>
                    </a:lnTo>
                    <a:lnTo>
                      <a:pt x="2729" y="2318"/>
                    </a:lnTo>
                    <a:lnTo>
                      <a:pt x="2811" y="2186"/>
                    </a:lnTo>
                    <a:lnTo>
                      <a:pt x="2877" y="2055"/>
                    </a:lnTo>
                    <a:lnTo>
                      <a:pt x="2910" y="1923"/>
                    </a:lnTo>
                    <a:lnTo>
                      <a:pt x="2959" y="1775"/>
                    </a:lnTo>
                    <a:lnTo>
                      <a:pt x="2976" y="1644"/>
                    </a:lnTo>
                    <a:lnTo>
                      <a:pt x="2976" y="1496"/>
                    </a:lnTo>
                    <a:lnTo>
                      <a:pt x="2976" y="1348"/>
                    </a:lnTo>
                    <a:lnTo>
                      <a:pt x="2959" y="1217"/>
                    </a:lnTo>
                    <a:lnTo>
                      <a:pt x="2910" y="1069"/>
                    </a:lnTo>
                    <a:lnTo>
                      <a:pt x="2877" y="937"/>
                    </a:lnTo>
                    <a:lnTo>
                      <a:pt x="2811" y="806"/>
                    </a:lnTo>
                    <a:lnTo>
                      <a:pt x="2729" y="674"/>
                    </a:lnTo>
                    <a:lnTo>
                      <a:pt x="2647" y="559"/>
                    </a:lnTo>
                    <a:lnTo>
                      <a:pt x="2548" y="444"/>
                    </a:lnTo>
                    <a:lnTo>
                      <a:pt x="2433" y="346"/>
                    </a:lnTo>
                    <a:lnTo>
                      <a:pt x="2302" y="247"/>
                    </a:lnTo>
                    <a:lnTo>
                      <a:pt x="2187" y="181"/>
                    </a:lnTo>
                    <a:lnTo>
                      <a:pt x="2055" y="115"/>
                    </a:lnTo>
                    <a:lnTo>
                      <a:pt x="1907" y="66"/>
                    </a:lnTo>
                    <a:lnTo>
                      <a:pt x="1776" y="33"/>
                    </a:lnTo>
                    <a:lnTo>
                      <a:pt x="1628" y="17"/>
                    </a:lnTo>
                    <a:lnTo>
                      <a:pt x="149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14"/>
              <p:cNvSpPr/>
              <p:nvPr/>
            </p:nvSpPr>
            <p:spPr>
              <a:xfrm>
                <a:off x="740625" y="3005825"/>
                <a:ext cx="80150" cy="80150"/>
              </a:xfrm>
              <a:custGeom>
                <a:rect b="b" l="l" r="r" t="t"/>
                <a:pathLst>
                  <a:path extrusionOk="0" h="3206" w="3206">
                    <a:moveTo>
                      <a:pt x="1595" y="0"/>
                    </a:moveTo>
                    <a:lnTo>
                      <a:pt x="1447" y="17"/>
                    </a:lnTo>
                    <a:lnTo>
                      <a:pt x="1299" y="33"/>
                    </a:lnTo>
                    <a:lnTo>
                      <a:pt x="1151" y="66"/>
                    </a:lnTo>
                    <a:lnTo>
                      <a:pt x="1003" y="132"/>
                    </a:lnTo>
                    <a:lnTo>
                      <a:pt x="855" y="197"/>
                    </a:lnTo>
                    <a:lnTo>
                      <a:pt x="724" y="263"/>
                    </a:lnTo>
                    <a:lnTo>
                      <a:pt x="592" y="362"/>
                    </a:lnTo>
                    <a:lnTo>
                      <a:pt x="477" y="477"/>
                    </a:lnTo>
                    <a:lnTo>
                      <a:pt x="362" y="592"/>
                    </a:lnTo>
                    <a:lnTo>
                      <a:pt x="264" y="723"/>
                    </a:lnTo>
                    <a:lnTo>
                      <a:pt x="182" y="855"/>
                    </a:lnTo>
                    <a:lnTo>
                      <a:pt x="116" y="1003"/>
                    </a:lnTo>
                    <a:lnTo>
                      <a:pt x="67" y="1151"/>
                    </a:lnTo>
                    <a:lnTo>
                      <a:pt x="34" y="1299"/>
                    </a:lnTo>
                    <a:lnTo>
                      <a:pt x="17" y="1447"/>
                    </a:lnTo>
                    <a:lnTo>
                      <a:pt x="1" y="1611"/>
                    </a:lnTo>
                    <a:lnTo>
                      <a:pt x="17" y="1759"/>
                    </a:lnTo>
                    <a:lnTo>
                      <a:pt x="34" y="1907"/>
                    </a:lnTo>
                    <a:lnTo>
                      <a:pt x="67" y="2055"/>
                    </a:lnTo>
                    <a:lnTo>
                      <a:pt x="116" y="2203"/>
                    </a:lnTo>
                    <a:lnTo>
                      <a:pt x="182" y="2351"/>
                    </a:lnTo>
                    <a:lnTo>
                      <a:pt x="264" y="2482"/>
                    </a:lnTo>
                    <a:lnTo>
                      <a:pt x="362" y="2613"/>
                    </a:lnTo>
                    <a:lnTo>
                      <a:pt x="477" y="2729"/>
                    </a:lnTo>
                    <a:lnTo>
                      <a:pt x="592" y="2844"/>
                    </a:lnTo>
                    <a:lnTo>
                      <a:pt x="724" y="2942"/>
                    </a:lnTo>
                    <a:lnTo>
                      <a:pt x="855" y="3024"/>
                    </a:lnTo>
                    <a:lnTo>
                      <a:pt x="1003" y="3090"/>
                    </a:lnTo>
                    <a:lnTo>
                      <a:pt x="1151" y="3139"/>
                    </a:lnTo>
                    <a:lnTo>
                      <a:pt x="1299" y="3172"/>
                    </a:lnTo>
                    <a:lnTo>
                      <a:pt x="1447" y="3189"/>
                    </a:lnTo>
                    <a:lnTo>
                      <a:pt x="1595" y="3205"/>
                    </a:lnTo>
                    <a:lnTo>
                      <a:pt x="1759" y="3189"/>
                    </a:lnTo>
                    <a:lnTo>
                      <a:pt x="1907" y="3172"/>
                    </a:lnTo>
                    <a:lnTo>
                      <a:pt x="2055" y="3139"/>
                    </a:lnTo>
                    <a:lnTo>
                      <a:pt x="2203" y="3090"/>
                    </a:lnTo>
                    <a:lnTo>
                      <a:pt x="2351" y="3024"/>
                    </a:lnTo>
                    <a:lnTo>
                      <a:pt x="2483" y="2942"/>
                    </a:lnTo>
                    <a:lnTo>
                      <a:pt x="2614" y="2844"/>
                    </a:lnTo>
                    <a:lnTo>
                      <a:pt x="2729" y="2729"/>
                    </a:lnTo>
                    <a:lnTo>
                      <a:pt x="2844" y="2613"/>
                    </a:lnTo>
                    <a:lnTo>
                      <a:pt x="2943" y="2482"/>
                    </a:lnTo>
                    <a:lnTo>
                      <a:pt x="3009" y="2351"/>
                    </a:lnTo>
                    <a:lnTo>
                      <a:pt x="3074" y="2203"/>
                    </a:lnTo>
                    <a:lnTo>
                      <a:pt x="3140" y="2055"/>
                    </a:lnTo>
                    <a:lnTo>
                      <a:pt x="3173" y="1907"/>
                    </a:lnTo>
                    <a:lnTo>
                      <a:pt x="3189" y="1759"/>
                    </a:lnTo>
                    <a:lnTo>
                      <a:pt x="3206" y="1611"/>
                    </a:lnTo>
                    <a:lnTo>
                      <a:pt x="3189" y="1447"/>
                    </a:lnTo>
                    <a:lnTo>
                      <a:pt x="3173" y="1299"/>
                    </a:lnTo>
                    <a:lnTo>
                      <a:pt x="3140" y="1151"/>
                    </a:lnTo>
                    <a:lnTo>
                      <a:pt x="3074" y="1003"/>
                    </a:lnTo>
                    <a:lnTo>
                      <a:pt x="3009" y="855"/>
                    </a:lnTo>
                    <a:lnTo>
                      <a:pt x="2943" y="723"/>
                    </a:lnTo>
                    <a:lnTo>
                      <a:pt x="2844" y="592"/>
                    </a:lnTo>
                    <a:lnTo>
                      <a:pt x="2729" y="477"/>
                    </a:lnTo>
                    <a:lnTo>
                      <a:pt x="2614" y="362"/>
                    </a:lnTo>
                    <a:lnTo>
                      <a:pt x="2483" y="263"/>
                    </a:lnTo>
                    <a:lnTo>
                      <a:pt x="2351" y="197"/>
                    </a:lnTo>
                    <a:lnTo>
                      <a:pt x="2203" y="132"/>
                    </a:lnTo>
                    <a:lnTo>
                      <a:pt x="2055" y="66"/>
                    </a:lnTo>
                    <a:lnTo>
                      <a:pt x="1907" y="33"/>
                    </a:lnTo>
                    <a:lnTo>
                      <a:pt x="1759" y="17"/>
                    </a:lnTo>
                    <a:lnTo>
                      <a:pt x="15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14"/>
              <p:cNvSpPr/>
              <p:nvPr/>
            </p:nvSpPr>
            <p:spPr>
              <a:xfrm>
                <a:off x="816650" y="3081825"/>
                <a:ext cx="82200" cy="82200"/>
              </a:xfrm>
              <a:custGeom>
                <a:rect b="b" l="l" r="r" t="t"/>
                <a:pathLst>
                  <a:path extrusionOk="0" h="3288" w="3288">
                    <a:moveTo>
                      <a:pt x="1644" y="1"/>
                    </a:moveTo>
                    <a:lnTo>
                      <a:pt x="1480" y="17"/>
                    </a:lnTo>
                    <a:lnTo>
                      <a:pt x="1332" y="34"/>
                    </a:lnTo>
                    <a:lnTo>
                      <a:pt x="1184" y="67"/>
                    </a:lnTo>
                    <a:lnTo>
                      <a:pt x="1019" y="132"/>
                    </a:lnTo>
                    <a:lnTo>
                      <a:pt x="888" y="198"/>
                    </a:lnTo>
                    <a:lnTo>
                      <a:pt x="740" y="280"/>
                    </a:lnTo>
                    <a:lnTo>
                      <a:pt x="608" y="379"/>
                    </a:lnTo>
                    <a:lnTo>
                      <a:pt x="477" y="494"/>
                    </a:lnTo>
                    <a:lnTo>
                      <a:pt x="362" y="609"/>
                    </a:lnTo>
                    <a:lnTo>
                      <a:pt x="263" y="740"/>
                    </a:lnTo>
                    <a:lnTo>
                      <a:pt x="181" y="888"/>
                    </a:lnTo>
                    <a:lnTo>
                      <a:pt x="115" y="1036"/>
                    </a:lnTo>
                    <a:lnTo>
                      <a:pt x="66" y="1184"/>
                    </a:lnTo>
                    <a:lnTo>
                      <a:pt x="33" y="1332"/>
                    </a:lnTo>
                    <a:lnTo>
                      <a:pt x="0" y="1496"/>
                    </a:lnTo>
                    <a:lnTo>
                      <a:pt x="0" y="1644"/>
                    </a:lnTo>
                    <a:lnTo>
                      <a:pt x="0" y="1809"/>
                    </a:lnTo>
                    <a:lnTo>
                      <a:pt x="33" y="1957"/>
                    </a:lnTo>
                    <a:lnTo>
                      <a:pt x="66" y="2121"/>
                    </a:lnTo>
                    <a:lnTo>
                      <a:pt x="115" y="2269"/>
                    </a:lnTo>
                    <a:lnTo>
                      <a:pt x="181" y="2417"/>
                    </a:lnTo>
                    <a:lnTo>
                      <a:pt x="263" y="2548"/>
                    </a:lnTo>
                    <a:lnTo>
                      <a:pt x="362" y="2696"/>
                    </a:lnTo>
                    <a:lnTo>
                      <a:pt x="477" y="2811"/>
                    </a:lnTo>
                    <a:lnTo>
                      <a:pt x="608" y="2926"/>
                    </a:lnTo>
                    <a:lnTo>
                      <a:pt x="740" y="3025"/>
                    </a:lnTo>
                    <a:lnTo>
                      <a:pt x="888" y="3107"/>
                    </a:lnTo>
                    <a:lnTo>
                      <a:pt x="1019" y="3173"/>
                    </a:lnTo>
                    <a:lnTo>
                      <a:pt x="1184" y="3222"/>
                    </a:lnTo>
                    <a:lnTo>
                      <a:pt x="1332" y="3271"/>
                    </a:lnTo>
                    <a:lnTo>
                      <a:pt x="1496" y="3288"/>
                    </a:lnTo>
                    <a:lnTo>
                      <a:pt x="1808" y="3288"/>
                    </a:lnTo>
                    <a:lnTo>
                      <a:pt x="1956" y="3271"/>
                    </a:lnTo>
                    <a:lnTo>
                      <a:pt x="2121" y="3222"/>
                    </a:lnTo>
                    <a:lnTo>
                      <a:pt x="2268" y="3173"/>
                    </a:lnTo>
                    <a:lnTo>
                      <a:pt x="2416" y="3107"/>
                    </a:lnTo>
                    <a:lnTo>
                      <a:pt x="2548" y="3025"/>
                    </a:lnTo>
                    <a:lnTo>
                      <a:pt x="2679" y="2926"/>
                    </a:lnTo>
                    <a:lnTo>
                      <a:pt x="2811" y="2811"/>
                    </a:lnTo>
                    <a:lnTo>
                      <a:pt x="2926" y="2680"/>
                    </a:lnTo>
                    <a:lnTo>
                      <a:pt x="3025" y="2548"/>
                    </a:lnTo>
                    <a:lnTo>
                      <a:pt x="3107" y="2417"/>
                    </a:lnTo>
                    <a:lnTo>
                      <a:pt x="3172" y="2269"/>
                    </a:lnTo>
                    <a:lnTo>
                      <a:pt x="3222" y="2121"/>
                    </a:lnTo>
                    <a:lnTo>
                      <a:pt x="3255" y="1957"/>
                    </a:lnTo>
                    <a:lnTo>
                      <a:pt x="3288" y="1809"/>
                    </a:lnTo>
                    <a:lnTo>
                      <a:pt x="3288" y="1644"/>
                    </a:lnTo>
                    <a:lnTo>
                      <a:pt x="3288" y="1496"/>
                    </a:lnTo>
                    <a:lnTo>
                      <a:pt x="3255" y="1332"/>
                    </a:lnTo>
                    <a:lnTo>
                      <a:pt x="3222" y="1184"/>
                    </a:lnTo>
                    <a:lnTo>
                      <a:pt x="3172" y="1036"/>
                    </a:lnTo>
                    <a:lnTo>
                      <a:pt x="3107" y="888"/>
                    </a:lnTo>
                    <a:lnTo>
                      <a:pt x="3025" y="740"/>
                    </a:lnTo>
                    <a:lnTo>
                      <a:pt x="2926" y="609"/>
                    </a:lnTo>
                    <a:lnTo>
                      <a:pt x="2811" y="494"/>
                    </a:lnTo>
                    <a:lnTo>
                      <a:pt x="2679" y="379"/>
                    </a:lnTo>
                    <a:lnTo>
                      <a:pt x="2548" y="280"/>
                    </a:lnTo>
                    <a:lnTo>
                      <a:pt x="2416" y="198"/>
                    </a:lnTo>
                    <a:lnTo>
                      <a:pt x="2268" y="132"/>
                    </a:lnTo>
                    <a:lnTo>
                      <a:pt x="2121" y="67"/>
                    </a:lnTo>
                    <a:lnTo>
                      <a:pt x="1956" y="34"/>
                    </a:lnTo>
                    <a:lnTo>
                      <a:pt x="1808" y="17"/>
                    </a:lnTo>
                    <a:lnTo>
                      <a:pt x="164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14"/>
              <p:cNvSpPr/>
              <p:nvPr/>
            </p:nvSpPr>
            <p:spPr>
              <a:xfrm>
                <a:off x="894300" y="3159500"/>
                <a:ext cx="80975" cy="81375"/>
              </a:xfrm>
              <a:custGeom>
                <a:rect b="b" l="l" r="r" t="t"/>
                <a:pathLst>
                  <a:path extrusionOk="0" h="3255" w="3239">
                    <a:moveTo>
                      <a:pt x="1628" y="0"/>
                    </a:moveTo>
                    <a:lnTo>
                      <a:pt x="1463" y="17"/>
                    </a:lnTo>
                    <a:lnTo>
                      <a:pt x="1316" y="33"/>
                    </a:lnTo>
                    <a:lnTo>
                      <a:pt x="1168" y="66"/>
                    </a:lnTo>
                    <a:lnTo>
                      <a:pt x="1020" y="132"/>
                    </a:lnTo>
                    <a:lnTo>
                      <a:pt x="872" y="197"/>
                    </a:lnTo>
                    <a:lnTo>
                      <a:pt x="740" y="280"/>
                    </a:lnTo>
                    <a:lnTo>
                      <a:pt x="609" y="378"/>
                    </a:lnTo>
                    <a:lnTo>
                      <a:pt x="477" y="477"/>
                    </a:lnTo>
                    <a:lnTo>
                      <a:pt x="362" y="608"/>
                    </a:lnTo>
                    <a:lnTo>
                      <a:pt x="264" y="740"/>
                    </a:lnTo>
                    <a:lnTo>
                      <a:pt x="182" y="871"/>
                    </a:lnTo>
                    <a:lnTo>
                      <a:pt x="116" y="1019"/>
                    </a:lnTo>
                    <a:lnTo>
                      <a:pt x="66" y="1167"/>
                    </a:lnTo>
                    <a:lnTo>
                      <a:pt x="34" y="1315"/>
                    </a:lnTo>
                    <a:lnTo>
                      <a:pt x="17" y="1479"/>
                    </a:lnTo>
                    <a:lnTo>
                      <a:pt x="1" y="1627"/>
                    </a:lnTo>
                    <a:lnTo>
                      <a:pt x="17" y="1792"/>
                    </a:lnTo>
                    <a:lnTo>
                      <a:pt x="34" y="1939"/>
                    </a:lnTo>
                    <a:lnTo>
                      <a:pt x="66" y="2087"/>
                    </a:lnTo>
                    <a:lnTo>
                      <a:pt x="116" y="2235"/>
                    </a:lnTo>
                    <a:lnTo>
                      <a:pt x="198" y="2383"/>
                    </a:lnTo>
                    <a:lnTo>
                      <a:pt x="264" y="2515"/>
                    </a:lnTo>
                    <a:lnTo>
                      <a:pt x="362" y="2646"/>
                    </a:lnTo>
                    <a:lnTo>
                      <a:pt x="477" y="2778"/>
                    </a:lnTo>
                    <a:lnTo>
                      <a:pt x="609" y="2893"/>
                    </a:lnTo>
                    <a:lnTo>
                      <a:pt x="740" y="2975"/>
                    </a:lnTo>
                    <a:lnTo>
                      <a:pt x="872" y="3057"/>
                    </a:lnTo>
                    <a:lnTo>
                      <a:pt x="1020" y="3123"/>
                    </a:lnTo>
                    <a:lnTo>
                      <a:pt x="1168" y="3189"/>
                    </a:lnTo>
                    <a:lnTo>
                      <a:pt x="1316" y="3221"/>
                    </a:lnTo>
                    <a:lnTo>
                      <a:pt x="1463" y="3238"/>
                    </a:lnTo>
                    <a:lnTo>
                      <a:pt x="1628" y="3254"/>
                    </a:lnTo>
                    <a:lnTo>
                      <a:pt x="1776" y="3238"/>
                    </a:lnTo>
                    <a:lnTo>
                      <a:pt x="1940" y="3221"/>
                    </a:lnTo>
                    <a:lnTo>
                      <a:pt x="2088" y="3189"/>
                    </a:lnTo>
                    <a:lnTo>
                      <a:pt x="2236" y="3139"/>
                    </a:lnTo>
                    <a:lnTo>
                      <a:pt x="2384" y="3057"/>
                    </a:lnTo>
                    <a:lnTo>
                      <a:pt x="2515" y="2975"/>
                    </a:lnTo>
                    <a:lnTo>
                      <a:pt x="2647" y="2893"/>
                    </a:lnTo>
                    <a:lnTo>
                      <a:pt x="2778" y="2778"/>
                    </a:lnTo>
                    <a:lnTo>
                      <a:pt x="2877" y="2646"/>
                    </a:lnTo>
                    <a:lnTo>
                      <a:pt x="2976" y="2515"/>
                    </a:lnTo>
                    <a:lnTo>
                      <a:pt x="3058" y="2383"/>
                    </a:lnTo>
                    <a:lnTo>
                      <a:pt x="3123" y="2235"/>
                    </a:lnTo>
                    <a:lnTo>
                      <a:pt x="3173" y="2087"/>
                    </a:lnTo>
                    <a:lnTo>
                      <a:pt x="3222" y="1939"/>
                    </a:lnTo>
                    <a:lnTo>
                      <a:pt x="3239" y="1792"/>
                    </a:lnTo>
                    <a:lnTo>
                      <a:pt x="3239" y="1627"/>
                    </a:lnTo>
                    <a:lnTo>
                      <a:pt x="3239" y="1479"/>
                    </a:lnTo>
                    <a:lnTo>
                      <a:pt x="3222" y="1315"/>
                    </a:lnTo>
                    <a:lnTo>
                      <a:pt x="3173" y="1167"/>
                    </a:lnTo>
                    <a:lnTo>
                      <a:pt x="3123" y="1019"/>
                    </a:lnTo>
                    <a:lnTo>
                      <a:pt x="3058" y="871"/>
                    </a:lnTo>
                    <a:lnTo>
                      <a:pt x="2976" y="740"/>
                    </a:lnTo>
                    <a:lnTo>
                      <a:pt x="2877" y="608"/>
                    </a:lnTo>
                    <a:lnTo>
                      <a:pt x="2778" y="477"/>
                    </a:lnTo>
                    <a:lnTo>
                      <a:pt x="2647" y="378"/>
                    </a:lnTo>
                    <a:lnTo>
                      <a:pt x="2515" y="280"/>
                    </a:lnTo>
                    <a:lnTo>
                      <a:pt x="2384" y="197"/>
                    </a:lnTo>
                    <a:lnTo>
                      <a:pt x="2236" y="132"/>
                    </a:lnTo>
                    <a:lnTo>
                      <a:pt x="2088" y="66"/>
                    </a:lnTo>
                    <a:lnTo>
                      <a:pt x="1940" y="33"/>
                    </a:lnTo>
                    <a:lnTo>
                      <a:pt x="1776" y="17"/>
                    </a:lnTo>
                    <a:lnTo>
                      <a:pt x="16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4"/>
              <p:cNvSpPr/>
              <p:nvPr/>
            </p:nvSpPr>
            <p:spPr>
              <a:xfrm>
                <a:off x="973600" y="3238800"/>
                <a:ext cx="76875" cy="76850"/>
              </a:xfrm>
              <a:custGeom>
                <a:rect b="b" l="l" r="r" t="t"/>
                <a:pathLst>
                  <a:path extrusionOk="0" h="3074" w="3075">
                    <a:moveTo>
                      <a:pt x="1546" y="0"/>
                    </a:moveTo>
                    <a:lnTo>
                      <a:pt x="1398" y="17"/>
                    </a:lnTo>
                    <a:lnTo>
                      <a:pt x="1250" y="33"/>
                    </a:lnTo>
                    <a:lnTo>
                      <a:pt x="1102" y="66"/>
                    </a:lnTo>
                    <a:lnTo>
                      <a:pt x="954" y="115"/>
                    </a:lnTo>
                    <a:lnTo>
                      <a:pt x="823" y="181"/>
                    </a:lnTo>
                    <a:lnTo>
                      <a:pt x="691" y="263"/>
                    </a:lnTo>
                    <a:lnTo>
                      <a:pt x="560" y="345"/>
                    </a:lnTo>
                    <a:lnTo>
                      <a:pt x="445" y="460"/>
                    </a:lnTo>
                    <a:lnTo>
                      <a:pt x="346" y="575"/>
                    </a:lnTo>
                    <a:lnTo>
                      <a:pt x="247" y="690"/>
                    </a:lnTo>
                    <a:lnTo>
                      <a:pt x="182" y="822"/>
                    </a:lnTo>
                    <a:lnTo>
                      <a:pt x="116" y="970"/>
                    </a:lnTo>
                    <a:lnTo>
                      <a:pt x="67" y="1101"/>
                    </a:lnTo>
                    <a:lnTo>
                      <a:pt x="34" y="1249"/>
                    </a:lnTo>
                    <a:lnTo>
                      <a:pt x="1" y="1397"/>
                    </a:lnTo>
                    <a:lnTo>
                      <a:pt x="1" y="1545"/>
                    </a:lnTo>
                    <a:lnTo>
                      <a:pt x="1" y="1693"/>
                    </a:lnTo>
                    <a:lnTo>
                      <a:pt x="34" y="1841"/>
                    </a:lnTo>
                    <a:lnTo>
                      <a:pt x="67" y="1972"/>
                    </a:lnTo>
                    <a:lnTo>
                      <a:pt x="116" y="2120"/>
                    </a:lnTo>
                    <a:lnTo>
                      <a:pt x="182" y="2252"/>
                    </a:lnTo>
                    <a:lnTo>
                      <a:pt x="247" y="2383"/>
                    </a:lnTo>
                    <a:lnTo>
                      <a:pt x="346" y="2515"/>
                    </a:lnTo>
                    <a:lnTo>
                      <a:pt x="445" y="2630"/>
                    </a:lnTo>
                    <a:lnTo>
                      <a:pt x="576" y="2728"/>
                    </a:lnTo>
                    <a:lnTo>
                      <a:pt x="691" y="2827"/>
                    </a:lnTo>
                    <a:lnTo>
                      <a:pt x="823" y="2909"/>
                    </a:lnTo>
                    <a:lnTo>
                      <a:pt x="954" y="2959"/>
                    </a:lnTo>
                    <a:lnTo>
                      <a:pt x="1102" y="3008"/>
                    </a:lnTo>
                    <a:lnTo>
                      <a:pt x="1250" y="3057"/>
                    </a:lnTo>
                    <a:lnTo>
                      <a:pt x="1398" y="3074"/>
                    </a:lnTo>
                    <a:lnTo>
                      <a:pt x="1694" y="3074"/>
                    </a:lnTo>
                    <a:lnTo>
                      <a:pt x="1825" y="3057"/>
                    </a:lnTo>
                    <a:lnTo>
                      <a:pt x="1973" y="3008"/>
                    </a:lnTo>
                    <a:lnTo>
                      <a:pt x="2121" y="2959"/>
                    </a:lnTo>
                    <a:lnTo>
                      <a:pt x="2252" y="2909"/>
                    </a:lnTo>
                    <a:lnTo>
                      <a:pt x="2384" y="2827"/>
                    </a:lnTo>
                    <a:lnTo>
                      <a:pt x="2515" y="2728"/>
                    </a:lnTo>
                    <a:lnTo>
                      <a:pt x="2630" y="2630"/>
                    </a:lnTo>
                    <a:lnTo>
                      <a:pt x="2729" y="2515"/>
                    </a:lnTo>
                    <a:lnTo>
                      <a:pt x="2828" y="2383"/>
                    </a:lnTo>
                    <a:lnTo>
                      <a:pt x="2893" y="2252"/>
                    </a:lnTo>
                    <a:lnTo>
                      <a:pt x="2959" y="2120"/>
                    </a:lnTo>
                    <a:lnTo>
                      <a:pt x="3009" y="1972"/>
                    </a:lnTo>
                    <a:lnTo>
                      <a:pt x="3041" y="1841"/>
                    </a:lnTo>
                    <a:lnTo>
                      <a:pt x="3074" y="1693"/>
                    </a:lnTo>
                    <a:lnTo>
                      <a:pt x="3074" y="1545"/>
                    </a:lnTo>
                    <a:lnTo>
                      <a:pt x="3074" y="1397"/>
                    </a:lnTo>
                    <a:lnTo>
                      <a:pt x="3041" y="1249"/>
                    </a:lnTo>
                    <a:lnTo>
                      <a:pt x="3009" y="1101"/>
                    </a:lnTo>
                    <a:lnTo>
                      <a:pt x="2959" y="970"/>
                    </a:lnTo>
                    <a:lnTo>
                      <a:pt x="2893" y="822"/>
                    </a:lnTo>
                    <a:lnTo>
                      <a:pt x="2828" y="690"/>
                    </a:lnTo>
                    <a:lnTo>
                      <a:pt x="2729" y="575"/>
                    </a:lnTo>
                    <a:lnTo>
                      <a:pt x="2630" y="460"/>
                    </a:lnTo>
                    <a:lnTo>
                      <a:pt x="2515" y="345"/>
                    </a:lnTo>
                    <a:lnTo>
                      <a:pt x="2384" y="263"/>
                    </a:lnTo>
                    <a:lnTo>
                      <a:pt x="2252" y="181"/>
                    </a:lnTo>
                    <a:lnTo>
                      <a:pt x="2121" y="115"/>
                    </a:lnTo>
                    <a:lnTo>
                      <a:pt x="1973" y="66"/>
                    </a:lnTo>
                    <a:lnTo>
                      <a:pt x="1825" y="33"/>
                    </a:lnTo>
                    <a:lnTo>
                      <a:pt x="1694" y="17"/>
                    </a:lnTo>
                    <a:lnTo>
                      <a:pt x="154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14"/>
              <p:cNvSpPr/>
              <p:nvPr/>
            </p:nvSpPr>
            <p:spPr>
              <a:xfrm>
                <a:off x="1054550" y="3319725"/>
                <a:ext cx="69475" cy="69475"/>
              </a:xfrm>
              <a:custGeom>
                <a:rect b="b" l="l" r="r" t="t"/>
                <a:pathLst>
                  <a:path extrusionOk="0" h="2779" w="2779">
                    <a:moveTo>
                      <a:pt x="1250" y="1"/>
                    </a:moveTo>
                    <a:lnTo>
                      <a:pt x="1118" y="17"/>
                    </a:lnTo>
                    <a:lnTo>
                      <a:pt x="987" y="50"/>
                    </a:lnTo>
                    <a:lnTo>
                      <a:pt x="855" y="100"/>
                    </a:lnTo>
                    <a:lnTo>
                      <a:pt x="740" y="165"/>
                    </a:lnTo>
                    <a:lnTo>
                      <a:pt x="625" y="231"/>
                    </a:lnTo>
                    <a:lnTo>
                      <a:pt x="510" y="313"/>
                    </a:lnTo>
                    <a:lnTo>
                      <a:pt x="395" y="412"/>
                    </a:lnTo>
                    <a:lnTo>
                      <a:pt x="313" y="510"/>
                    </a:lnTo>
                    <a:lnTo>
                      <a:pt x="231" y="626"/>
                    </a:lnTo>
                    <a:lnTo>
                      <a:pt x="149" y="741"/>
                    </a:lnTo>
                    <a:lnTo>
                      <a:pt x="99" y="872"/>
                    </a:lnTo>
                    <a:lnTo>
                      <a:pt x="50" y="987"/>
                    </a:lnTo>
                    <a:lnTo>
                      <a:pt x="17" y="1119"/>
                    </a:lnTo>
                    <a:lnTo>
                      <a:pt x="1" y="1250"/>
                    </a:lnTo>
                    <a:lnTo>
                      <a:pt x="1" y="1398"/>
                    </a:lnTo>
                    <a:lnTo>
                      <a:pt x="1" y="1529"/>
                    </a:lnTo>
                    <a:lnTo>
                      <a:pt x="17" y="1661"/>
                    </a:lnTo>
                    <a:lnTo>
                      <a:pt x="50" y="1792"/>
                    </a:lnTo>
                    <a:lnTo>
                      <a:pt x="99" y="1907"/>
                    </a:lnTo>
                    <a:lnTo>
                      <a:pt x="149" y="2039"/>
                    </a:lnTo>
                    <a:lnTo>
                      <a:pt x="231" y="2154"/>
                    </a:lnTo>
                    <a:lnTo>
                      <a:pt x="313" y="2269"/>
                    </a:lnTo>
                    <a:lnTo>
                      <a:pt x="395" y="2368"/>
                    </a:lnTo>
                    <a:lnTo>
                      <a:pt x="510" y="2466"/>
                    </a:lnTo>
                    <a:lnTo>
                      <a:pt x="625" y="2548"/>
                    </a:lnTo>
                    <a:lnTo>
                      <a:pt x="740" y="2631"/>
                    </a:lnTo>
                    <a:lnTo>
                      <a:pt x="855" y="2680"/>
                    </a:lnTo>
                    <a:lnTo>
                      <a:pt x="987" y="2729"/>
                    </a:lnTo>
                    <a:lnTo>
                      <a:pt x="1118" y="2762"/>
                    </a:lnTo>
                    <a:lnTo>
                      <a:pt x="1250" y="2779"/>
                    </a:lnTo>
                    <a:lnTo>
                      <a:pt x="1513" y="2779"/>
                    </a:lnTo>
                    <a:lnTo>
                      <a:pt x="1644" y="2762"/>
                    </a:lnTo>
                    <a:lnTo>
                      <a:pt x="1776" y="2729"/>
                    </a:lnTo>
                    <a:lnTo>
                      <a:pt x="1907" y="2680"/>
                    </a:lnTo>
                    <a:lnTo>
                      <a:pt x="2039" y="2614"/>
                    </a:lnTo>
                    <a:lnTo>
                      <a:pt x="2154" y="2548"/>
                    </a:lnTo>
                    <a:lnTo>
                      <a:pt x="2269" y="2466"/>
                    </a:lnTo>
                    <a:lnTo>
                      <a:pt x="2367" y="2368"/>
                    </a:lnTo>
                    <a:lnTo>
                      <a:pt x="2466" y="2269"/>
                    </a:lnTo>
                    <a:lnTo>
                      <a:pt x="2548" y="2154"/>
                    </a:lnTo>
                    <a:lnTo>
                      <a:pt x="2614" y="2039"/>
                    </a:lnTo>
                    <a:lnTo>
                      <a:pt x="2680" y="1907"/>
                    </a:lnTo>
                    <a:lnTo>
                      <a:pt x="2712" y="1792"/>
                    </a:lnTo>
                    <a:lnTo>
                      <a:pt x="2745" y="1661"/>
                    </a:lnTo>
                    <a:lnTo>
                      <a:pt x="2778" y="1529"/>
                    </a:lnTo>
                    <a:lnTo>
                      <a:pt x="2778" y="1398"/>
                    </a:lnTo>
                    <a:lnTo>
                      <a:pt x="2778" y="1250"/>
                    </a:lnTo>
                    <a:lnTo>
                      <a:pt x="2745" y="1119"/>
                    </a:lnTo>
                    <a:lnTo>
                      <a:pt x="2712" y="987"/>
                    </a:lnTo>
                    <a:lnTo>
                      <a:pt x="2680" y="872"/>
                    </a:lnTo>
                    <a:lnTo>
                      <a:pt x="2614" y="741"/>
                    </a:lnTo>
                    <a:lnTo>
                      <a:pt x="2548" y="626"/>
                    </a:lnTo>
                    <a:lnTo>
                      <a:pt x="2466" y="510"/>
                    </a:lnTo>
                    <a:lnTo>
                      <a:pt x="2367" y="412"/>
                    </a:lnTo>
                    <a:lnTo>
                      <a:pt x="2269" y="313"/>
                    </a:lnTo>
                    <a:lnTo>
                      <a:pt x="2154" y="231"/>
                    </a:lnTo>
                    <a:lnTo>
                      <a:pt x="2039" y="165"/>
                    </a:lnTo>
                    <a:lnTo>
                      <a:pt x="1907" y="100"/>
                    </a:lnTo>
                    <a:lnTo>
                      <a:pt x="1776" y="50"/>
                    </a:lnTo>
                    <a:lnTo>
                      <a:pt x="1644" y="17"/>
                    </a:lnTo>
                    <a:lnTo>
                      <a:pt x="151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>
                <a:off x="1135900" y="3401500"/>
                <a:ext cx="60850" cy="60425"/>
              </a:xfrm>
              <a:custGeom>
                <a:rect b="b" l="l" r="r" t="t"/>
                <a:pathLst>
                  <a:path extrusionOk="0" h="2417" w="2434">
                    <a:moveTo>
                      <a:pt x="1102" y="1"/>
                    </a:moveTo>
                    <a:lnTo>
                      <a:pt x="987" y="17"/>
                    </a:lnTo>
                    <a:lnTo>
                      <a:pt x="872" y="50"/>
                    </a:lnTo>
                    <a:lnTo>
                      <a:pt x="757" y="83"/>
                    </a:lnTo>
                    <a:lnTo>
                      <a:pt x="658" y="132"/>
                    </a:lnTo>
                    <a:lnTo>
                      <a:pt x="560" y="198"/>
                    </a:lnTo>
                    <a:lnTo>
                      <a:pt x="461" y="264"/>
                    </a:lnTo>
                    <a:lnTo>
                      <a:pt x="362" y="346"/>
                    </a:lnTo>
                    <a:lnTo>
                      <a:pt x="280" y="444"/>
                    </a:lnTo>
                    <a:lnTo>
                      <a:pt x="215" y="543"/>
                    </a:lnTo>
                    <a:lnTo>
                      <a:pt x="149" y="642"/>
                    </a:lnTo>
                    <a:lnTo>
                      <a:pt x="99" y="757"/>
                    </a:lnTo>
                    <a:lnTo>
                      <a:pt x="50" y="855"/>
                    </a:lnTo>
                    <a:lnTo>
                      <a:pt x="34" y="970"/>
                    </a:lnTo>
                    <a:lnTo>
                      <a:pt x="17" y="1085"/>
                    </a:lnTo>
                    <a:lnTo>
                      <a:pt x="1" y="1200"/>
                    </a:lnTo>
                    <a:lnTo>
                      <a:pt x="17" y="1315"/>
                    </a:lnTo>
                    <a:lnTo>
                      <a:pt x="34" y="1431"/>
                    </a:lnTo>
                    <a:lnTo>
                      <a:pt x="50" y="1546"/>
                    </a:lnTo>
                    <a:lnTo>
                      <a:pt x="99" y="1661"/>
                    </a:lnTo>
                    <a:lnTo>
                      <a:pt x="149" y="1759"/>
                    </a:lnTo>
                    <a:lnTo>
                      <a:pt x="215" y="1874"/>
                    </a:lnTo>
                    <a:lnTo>
                      <a:pt x="280" y="1973"/>
                    </a:lnTo>
                    <a:lnTo>
                      <a:pt x="362" y="2055"/>
                    </a:lnTo>
                    <a:lnTo>
                      <a:pt x="461" y="2137"/>
                    </a:lnTo>
                    <a:lnTo>
                      <a:pt x="543" y="2219"/>
                    </a:lnTo>
                    <a:lnTo>
                      <a:pt x="658" y="2269"/>
                    </a:lnTo>
                    <a:lnTo>
                      <a:pt x="757" y="2318"/>
                    </a:lnTo>
                    <a:lnTo>
                      <a:pt x="872" y="2367"/>
                    </a:lnTo>
                    <a:lnTo>
                      <a:pt x="987" y="2400"/>
                    </a:lnTo>
                    <a:lnTo>
                      <a:pt x="1102" y="2417"/>
                    </a:lnTo>
                    <a:lnTo>
                      <a:pt x="1332" y="2417"/>
                    </a:lnTo>
                    <a:lnTo>
                      <a:pt x="1447" y="2400"/>
                    </a:lnTo>
                    <a:lnTo>
                      <a:pt x="1562" y="2367"/>
                    </a:lnTo>
                    <a:lnTo>
                      <a:pt x="1677" y="2318"/>
                    </a:lnTo>
                    <a:lnTo>
                      <a:pt x="1776" y="2269"/>
                    </a:lnTo>
                    <a:lnTo>
                      <a:pt x="1891" y="2219"/>
                    </a:lnTo>
                    <a:lnTo>
                      <a:pt x="1990" y="2137"/>
                    </a:lnTo>
                    <a:lnTo>
                      <a:pt x="2072" y="2055"/>
                    </a:lnTo>
                    <a:lnTo>
                      <a:pt x="2154" y="1973"/>
                    </a:lnTo>
                    <a:lnTo>
                      <a:pt x="2236" y="1874"/>
                    </a:lnTo>
                    <a:lnTo>
                      <a:pt x="2285" y="1776"/>
                    </a:lnTo>
                    <a:lnTo>
                      <a:pt x="2335" y="1661"/>
                    </a:lnTo>
                    <a:lnTo>
                      <a:pt x="2384" y="1546"/>
                    </a:lnTo>
                    <a:lnTo>
                      <a:pt x="2400" y="1431"/>
                    </a:lnTo>
                    <a:lnTo>
                      <a:pt x="2417" y="1315"/>
                    </a:lnTo>
                    <a:lnTo>
                      <a:pt x="2433" y="1200"/>
                    </a:lnTo>
                    <a:lnTo>
                      <a:pt x="2417" y="1085"/>
                    </a:lnTo>
                    <a:lnTo>
                      <a:pt x="2400" y="970"/>
                    </a:lnTo>
                    <a:lnTo>
                      <a:pt x="2384" y="855"/>
                    </a:lnTo>
                    <a:lnTo>
                      <a:pt x="2335" y="757"/>
                    </a:lnTo>
                    <a:lnTo>
                      <a:pt x="2285" y="642"/>
                    </a:lnTo>
                    <a:lnTo>
                      <a:pt x="2236" y="543"/>
                    </a:lnTo>
                    <a:lnTo>
                      <a:pt x="2154" y="444"/>
                    </a:lnTo>
                    <a:lnTo>
                      <a:pt x="2072" y="346"/>
                    </a:lnTo>
                    <a:lnTo>
                      <a:pt x="1973" y="264"/>
                    </a:lnTo>
                    <a:lnTo>
                      <a:pt x="1891" y="198"/>
                    </a:lnTo>
                    <a:lnTo>
                      <a:pt x="1776" y="132"/>
                    </a:lnTo>
                    <a:lnTo>
                      <a:pt x="1677" y="83"/>
                    </a:lnTo>
                    <a:lnTo>
                      <a:pt x="1562" y="50"/>
                    </a:lnTo>
                    <a:lnTo>
                      <a:pt x="1447" y="17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14"/>
              <p:cNvSpPr/>
              <p:nvPr/>
            </p:nvSpPr>
            <p:spPr>
              <a:xfrm>
                <a:off x="1218900" y="3484100"/>
                <a:ext cx="48925" cy="49325"/>
              </a:xfrm>
              <a:custGeom>
                <a:rect b="b" l="l" r="r" t="t"/>
                <a:pathLst>
                  <a:path extrusionOk="0" h="1973" w="1957">
                    <a:moveTo>
                      <a:pt x="987" y="0"/>
                    </a:moveTo>
                    <a:lnTo>
                      <a:pt x="790" y="17"/>
                    </a:lnTo>
                    <a:lnTo>
                      <a:pt x="609" y="82"/>
                    </a:lnTo>
                    <a:lnTo>
                      <a:pt x="445" y="165"/>
                    </a:lnTo>
                    <a:lnTo>
                      <a:pt x="362" y="230"/>
                    </a:lnTo>
                    <a:lnTo>
                      <a:pt x="297" y="296"/>
                    </a:lnTo>
                    <a:lnTo>
                      <a:pt x="231" y="362"/>
                    </a:lnTo>
                    <a:lnTo>
                      <a:pt x="165" y="444"/>
                    </a:lnTo>
                    <a:lnTo>
                      <a:pt x="83" y="625"/>
                    </a:lnTo>
                    <a:lnTo>
                      <a:pt x="17" y="806"/>
                    </a:lnTo>
                    <a:lnTo>
                      <a:pt x="1" y="986"/>
                    </a:lnTo>
                    <a:lnTo>
                      <a:pt x="17" y="1167"/>
                    </a:lnTo>
                    <a:lnTo>
                      <a:pt x="83" y="1348"/>
                    </a:lnTo>
                    <a:lnTo>
                      <a:pt x="165" y="1529"/>
                    </a:lnTo>
                    <a:lnTo>
                      <a:pt x="231" y="1611"/>
                    </a:lnTo>
                    <a:lnTo>
                      <a:pt x="297" y="1677"/>
                    </a:lnTo>
                    <a:lnTo>
                      <a:pt x="362" y="1742"/>
                    </a:lnTo>
                    <a:lnTo>
                      <a:pt x="445" y="1808"/>
                    </a:lnTo>
                    <a:lnTo>
                      <a:pt x="609" y="1890"/>
                    </a:lnTo>
                    <a:lnTo>
                      <a:pt x="790" y="1956"/>
                    </a:lnTo>
                    <a:lnTo>
                      <a:pt x="987" y="1972"/>
                    </a:lnTo>
                    <a:lnTo>
                      <a:pt x="1168" y="1956"/>
                    </a:lnTo>
                    <a:lnTo>
                      <a:pt x="1349" y="1890"/>
                    </a:lnTo>
                    <a:lnTo>
                      <a:pt x="1529" y="1808"/>
                    </a:lnTo>
                    <a:lnTo>
                      <a:pt x="1595" y="1742"/>
                    </a:lnTo>
                    <a:lnTo>
                      <a:pt x="1677" y="1677"/>
                    </a:lnTo>
                    <a:lnTo>
                      <a:pt x="1743" y="1611"/>
                    </a:lnTo>
                    <a:lnTo>
                      <a:pt x="1809" y="1529"/>
                    </a:lnTo>
                    <a:lnTo>
                      <a:pt x="1891" y="1348"/>
                    </a:lnTo>
                    <a:lnTo>
                      <a:pt x="1940" y="1167"/>
                    </a:lnTo>
                    <a:lnTo>
                      <a:pt x="1957" y="986"/>
                    </a:lnTo>
                    <a:lnTo>
                      <a:pt x="1940" y="806"/>
                    </a:lnTo>
                    <a:lnTo>
                      <a:pt x="1891" y="625"/>
                    </a:lnTo>
                    <a:lnTo>
                      <a:pt x="1809" y="444"/>
                    </a:lnTo>
                    <a:lnTo>
                      <a:pt x="1743" y="362"/>
                    </a:lnTo>
                    <a:lnTo>
                      <a:pt x="1677" y="296"/>
                    </a:lnTo>
                    <a:lnTo>
                      <a:pt x="1595" y="230"/>
                    </a:lnTo>
                    <a:lnTo>
                      <a:pt x="1529" y="165"/>
                    </a:lnTo>
                    <a:lnTo>
                      <a:pt x="1349" y="82"/>
                    </a:lnTo>
                    <a:lnTo>
                      <a:pt x="1168" y="17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14"/>
              <p:cNvSpPr/>
              <p:nvPr/>
            </p:nvSpPr>
            <p:spPr>
              <a:xfrm>
                <a:off x="1302325" y="3567925"/>
                <a:ext cx="36600" cy="36175"/>
              </a:xfrm>
              <a:custGeom>
                <a:rect b="b" l="l" r="r" t="t"/>
                <a:pathLst>
                  <a:path extrusionOk="0" h="1447" w="1464">
                    <a:moveTo>
                      <a:pt x="592" y="0"/>
                    </a:moveTo>
                    <a:lnTo>
                      <a:pt x="461" y="49"/>
                    </a:lnTo>
                    <a:lnTo>
                      <a:pt x="329" y="115"/>
                    </a:lnTo>
                    <a:lnTo>
                      <a:pt x="214" y="214"/>
                    </a:lnTo>
                    <a:lnTo>
                      <a:pt x="132" y="312"/>
                    </a:lnTo>
                    <a:lnTo>
                      <a:pt x="66" y="444"/>
                    </a:lnTo>
                    <a:lnTo>
                      <a:pt x="17" y="575"/>
                    </a:lnTo>
                    <a:lnTo>
                      <a:pt x="0" y="723"/>
                    </a:lnTo>
                    <a:lnTo>
                      <a:pt x="17" y="855"/>
                    </a:lnTo>
                    <a:lnTo>
                      <a:pt x="66" y="986"/>
                    </a:lnTo>
                    <a:lnTo>
                      <a:pt x="132" y="1118"/>
                    </a:lnTo>
                    <a:lnTo>
                      <a:pt x="214" y="1233"/>
                    </a:lnTo>
                    <a:lnTo>
                      <a:pt x="329" y="1331"/>
                    </a:lnTo>
                    <a:lnTo>
                      <a:pt x="461" y="1397"/>
                    </a:lnTo>
                    <a:lnTo>
                      <a:pt x="592" y="1430"/>
                    </a:lnTo>
                    <a:lnTo>
                      <a:pt x="723" y="1446"/>
                    </a:lnTo>
                    <a:lnTo>
                      <a:pt x="871" y="1430"/>
                    </a:lnTo>
                    <a:lnTo>
                      <a:pt x="1003" y="1397"/>
                    </a:lnTo>
                    <a:lnTo>
                      <a:pt x="1134" y="1331"/>
                    </a:lnTo>
                    <a:lnTo>
                      <a:pt x="1249" y="1233"/>
                    </a:lnTo>
                    <a:lnTo>
                      <a:pt x="1332" y="1118"/>
                    </a:lnTo>
                    <a:lnTo>
                      <a:pt x="1397" y="986"/>
                    </a:lnTo>
                    <a:lnTo>
                      <a:pt x="1447" y="855"/>
                    </a:lnTo>
                    <a:lnTo>
                      <a:pt x="1463" y="723"/>
                    </a:lnTo>
                    <a:lnTo>
                      <a:pt x="1447" y="575"/>
                    </a:lnTo>
                    <a:lnTo>
                      <a:pt x="1397" y="444"/>
                    </a:lnTo>
                    <a:lnTo>
                      <a:pt x="1332" y="312"/>
                    </a:lnTo>
                    <a:lnTo>
                      <a:pt x="1249" y="197"/>
                    </a:lnTo>
                    <a:lnTo>
                      <a:pt x="1134" y="115"/>
                    </a:lnTo>
                    <a:lnTo>
                      <a:pt x="1003" y="49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14"/>
              <p:cNvSpPr/>
              <p:nvPr/>
            </p:nvSpPr>
            <p:spPr>
              <a:xfrm>
                <a:off x="1386550" y="3651725"/>
                <a:ext cx="22225" cy="22625"/>
              </a:xfrm>
              <a:custGeom>
                <a:rect b="b" l="l" r="r" t="t"/>
                <a:pathLst>
                  <a:path extrusionOk="0" h="905" w="889">
                    <a:moveTo>
                      <a:pt x="444" y="1"/>
                    </a:moveTo>
                    <a:lnTo>
                      <a:pt x="362" y="17"/>
                    </a:lnTo>
                    <a:lnTo>
                      <a:pt x="280" y="34"/>
                    </a:lnTo>
                    <a:lnTo>
                      <a:pt x="198" y="83"/>
                    </a:lnTo>
                    <a:lnTo>
                      <a:pt x="132" y="132"/>
                    </a:lnTo>
                    <a:lnTo>
                      <a:pt x="66" y="198"/>
                    </a:lnTo>
                    <a:lnTo>
                      <a:pt x="33" y="280"/>
                    </a:lnTo>
                    <a:lnTo>
                      <a:pt x="1" y="362"/>
                    </a:lnTo>
                    <a:lnTo>
                      <a:pt x="1" y="445"/>
                    </a:lnTo>
                    <a:lnTo>
                      <a:pt x="1" y="543"/>
                    </a:lnTo>
                    <a:lnTo>
                      <a:pt x="33" y="625"/>
                    </a:lnTo>
                    <a:lnTo>
                      <a:pt x="66" y="691"/>
                    </a:lnTo>
                    <a:lnTo>
                      <a:pt x="132" y="773"/>
                    </a:lnTo>
                    <a:lnTo>
                      <a:pt x="198" y="823"/>
                    </a:lnTo>
                    <a:lnTo>
                      <a:pt x="280" y="872"/>
                    </a:lnTo>
                    <a:lnTo>
                      <a:pt x="362" y="888"/>
                    </a:lnTo>
                    <a:lnTo>
                      <a:pt x="444" y="905"/>
                    </a:lnTo>
                    <a:lnTo>
                      <a:pt x="527" y="888"/>
                    </a:lnTo>
                    <a:lnTo>
                      <a:pt x="609" y="872"/>
                    </a:lnTo>
                    <a:lnTo>
                      <a:pt x="691" y="823"/>
                    </a:lnTo>
                    <a:lnTo>
                      <a:pt x="757" y="773"/>
                    </a:lnTo>
                    <a:lnTo>
                      <a:pt x="822" y="691"/>
                    </a:lnTo>
                    <a:lnTo>
                      <a:pt x="855" y="625"/>
                    </a:lnTo>
                    <a:lnTo>
                      <a:pt x="888" y="543"/>
                    </a:lnTo>
                    <a:lnTo>
                      <a:pt x="888" y="445"/>
                    </a:lnTo>
                    <a:lnTo>
                      <a:pt x="888" y="362"/>
                    </a:lnTo>
                    <a:lnTo>
                      <a:pt x="855" y="280"/>
                    </a:lnTo>
                    <a:lnTo>
                      <a:pt x="822" y="198"/>
                    </a:lnTo>
                    <a:lnTo>
                      <a:pt x="757" y="132"/>
                    </a:lnTo>
                    <a:lnTo>
                      <a:pt x="691" y="83"/>
                    </a:lnTo>
                    <a:lnTo>
                      <a:pt x="609" y="34"/>
                    </a:lnTo>
                    <a:lnTo>
                      <a:pt x="527" y="17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4"/>
              <p:cNvSpPr/>
              <p:nvPr/>
            </p:nvSpPr>
            <p:spPr>
              <a:xfrm>
                <a:off x="1471200" y="3736375"/>
                <a:ext cx="7425" cy="7425"/>
              </a:xfrm>
              <a:custGeom>
                <a:rect b="b" l="l" r="r" t="t"/>
                <a:pathLst>
                  <a:path extrusionOk="0" h="297" w="297">
                    <a:moveTo>
                      <a:pt x="148" y="1"/>
                    </a:moveTo>
                    <a:lnTo>
                      <a:pt x="99" y="17"/>
                    </a:lnTo>
                    <a:lnTo>
                      <a:pt x="50" y="50"/>
                    </a:lnTo>
                    <a:lnTo>
                      <a:pt x="17" y="99"/>
                    </a:lnTo>
                    <a:lnTo>
                      <a:pt x="0" y="148"/>
                    </a:lnTo>
                    <a:lnTo>
                      <a:pt x="17" y="198"/>
                    </a:lnTo>
                    <a:lnTo>
                      <a:pt x="50" y="247"/>
                    </a:lnTo>
                    <a:lnTo>
                      <a:pt x="99" y="280"/>
                    </a:lnTo>
                    <a:lnTo>
                      <a:pt x="148" y="296"/>
                    </a:lnTo>
                    <a:lnTo>
                      <a:pt x="198" y="280"/>
                    </a:lnTo>
                    <a:lnTo>
                      <a:pt x="247" y="247"/>
                    </a:lnTo>
                    <a:lnTo>
                      <a:pt x="280" y="198"/>
                    </a:lnTo>
                    <a:lnTo>
                      <a:pt x="296" y="148"/>
                    </a:lnTo>
                    <a:lnTo>
                      <a:pt x="280" y="99"/>
                    </a:lnTo>
                    <a:lnTo>
                      <a:pt x="247" y="50"/>
                    </a:lnTo>
                    <a:lnTo>
                      <a:pt x="198" y="1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14"/>
              <p:cNvSpPr/>
              <p:nvPr/>
            </p:nvSpPr>
            <p:spPr>
              <a:xfrm>
                <a:off x="238125" y="2657800"/>
                <a:ext cx="4950" cy="4950"/>
              </a:xfrm>
              <a:custGeom>
                <a:rect b="b" l="l" r="r" t="t"/>
                <a:pathLst>
                  <a:path extrusionOk="0" h="198" w="198">
                    <a:moveTo>
                      <a:pt x="99" y="0"/>
                    </a:moveTo>
                    <a:lnTo>
                      <a:pt x="66" y="17"/>
                    </a:lnTo>
                    <a:lnTo>
                      <a:pt x="33" y="33"/>
                    </a:lnTo>
                    <a:lnTo>
                      <a:pt x="16" y="66"/>
                    </a:lnTo>
                    <a:lnTo>
                      <a:pt x="0" y="99"/>
                    </a:lnTo>
                    <a:lnTo>
                      <a:pt x="16" y="132"/>
                    </a:lnTo>
                    <a:lnTo>
                      <a:pt x="33" y="165"/>
                    </a:lnTo>
                    <a:lnTo>
                      <a:pt x="66" y="198"/>
                    </a:lnTo>
                    <a:lnTo>
                      <a:pt x="148" y="198"/>
                    </a:lnTo>
                    <a:lnTo>
                      <a:pt x="164" y="165"/>
                    </a:lnTo>
                    <a:lnTo>
                      <a:pt x="197" y="132"/>
                    </a:lnTo>
                    <a:lnTo>
                      <a:pt x="197" y="99"/>
                    </a:lnTo>
                    <a:lnTo>
                      <a:pt x="197" y="66"/>
                    </a:lnTo>
                    <a:lnTo>
                      <a:pt x="181" y="33"/>
                    </a:lnTo>
                    <a:lnTo>
                      <a:pt x="148" y="1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4"/>
              <p:cNvSpPr/>
              <p:nvPr/>
            </p:nvSpPr>
            <p:spPr>
              <a:xfrm>
                <a:off x="308775" y="2728475"/>
                <a:ext cx="18125" cy="18100"/>
              </a:xfrm>
              <a:custGeom>
                <a:rect b="b" l="l" r="r" t="t"/>
                <a:pathLst>
                  <a:path extrusionOk="0" h="724" w="725">
                    <a:moveTo>
                      <a:pt x="297" y="0"/>
                    </a:moveTo>
                    <a:lnTo>
                      <a:pt x="231" y="17"/>
                    </a:lnTo>
                    <a:lnTo>
                      <a:pt x="165" y="50"/>
                    </a:lnTo>
                    <a:lnTo>
                      <a:pt x="100" y="99"/>
                    </a:lnTo>
                    <a:lnTo>
                      <a:pt x="67" y="165"/>
                    </a:lnTo>
                    <a:lnTo>
                      <a:pt x="34" y="214"/>
                    </a:lnTo>
                    <a:lnTo>
                      <a:pt x="1" y="296"/>
                    </a:lnTo>
                    <a:lnTo>
                      <a:pt x="1" y="362"/>
                    </a:lnTo>
                    <a:lnTo>
                      <a:pt x="1" y="428"/>
                    </a:lnTo>
                    <a:lnTo>
                      <a:pt x="34" y="493"/>
                    </a:lnTo>
                    <a:lnTo>
                      <a:pt x="67" y="559"/>
                    </a:lnTo>
                    <a:lnTo>
                      <a:pt x="100" y="608"/>
                    </a:lnTo>
                    <a:lnTo>
                      <a:pt x="165" y="658"/>
                    </a:lnTo>
                    <a:lnTo>
                      <a:pt x="231" y="691"/>
                    </a:lnTo>
                    <a:lnTo>
                      <a:pt x="297" y="707"/>
                    </a:lnTo>
                    <a:lnTo>
                      <a:pt x="363" y="723"/>
                    </a:lnTo>
                    <a:lnTo>
                      <a:pt x="428" y="707"/>
                    </a:lnTo>
                    <a:lnTo>
                      <a:pt x="494" y="691"/>
                    </a:lnTo>
                    <a:lnTo>
                      <a:pt x="560" y="658"/>
                    </a:lnTo>
                    <a:lnTo>
                      <a:pt x="625" y="608"/>
                    </a:lnTo>
                    <a:lnTo>
                      <a:pt x="658" y="559"/>
                    </a:lnTo>
                    <a:lnTo>
                      <a:pt x="708" y="493"/>
                    </a:lnTo>
                    <a:lnTo>
                      <a:pt x="724" y="428"/>
                    </a:lnTo>
                    <a:lnTo>
                      <a:pt x="724" y="362"/>
                    </a:lnTo>
                    <a:lnTo>
                      <a:pt x="724" y="296"/>
                    </a:lnTo>
                    <a:lnTo>
                      <a:pt x="708" y="214"/>
                    </a:lnTo>
                    <a:lnTo>
                      <a:pt x="675" y="165"/>
                    </a:lnTo>
                    <a:lnTo>
                      <a:pt x="625" y="99"/>
                    </a:lnTo>
                    <a:lnTo>
                      <a:pt x="560" y="50"/>
                    </a:lnTo>
                    <a:lnTo>
                      <a:pt x="494" y="17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4"/>
              <p:cNvSpPr/>
              <p:nvPr/>
            </p:nvSpPr>
            <p:spPr>
              <a:xfrm>
                <a:off x="379450" y="2799150"/>
                <a:ext cx="30850" cy="30825"/>
              </a:xfrm>
              <a:custGeom>
                <a:rect b="b" l="l" r="r" t="t"/>
                <a:pathLst>
                  <a:path extrusionOk="0" h="1233" w="1234">
                    <a:moveTo>
                      <a:pt x="625" y="0"/>
                    </a:moveTo>
                    <a:lnTo>
                      <a:pt x="510" y="17"/>
                    </a:lnTo>
                    <a:lnTo>
                      <a:pt x="395" y="49"/>
                    </a:lnTo>
                    <a:lnTo>
                      <a:pt x="280" y="99"/>
                    </a:lnTo>
                    <a:lnTo>
                      <a:pt x="182" y="181"/>
                    </a:lnTo>
                    <a:lnTo>
                      <a:pt x="99" y="280"/>
                    </a:lnTo>
                    <a:lnTo>
                      <a:pt x="50" y="378"/>
                    </a:lnTo>
                    <a:lnTo>
                      <a:pt x="17" y="493"/>
                    </a:lnTo>
                    <a:lnTo>
                      <a:pt x="1" y="608"/>
                    </a:lnTo>
                    <a:lnTo>
                      <a:pt x="17" y="740"/>
                    </a:lnTo>
                    <a:lnTo>
                      <a:pt x="50" y="855"/>
                    </a:lnTo>
                    <a:lnTo>
                      <a:pt x="99" y="953"/>
                    </a:lnTo>
                    <a:lnTo>
                      <a:pt x="182" y="1052"/>
                    </a:lnTo>
                    <a:lnTo>
                      <a:pt x="280" y="1134"/>
                    </a:lnTo>
                    <a:lnTo>
                      <a:pt x="395" y="1184"/>
                    </a:lnTo>
                    <a:lnTo>
                      <a:pt x="510" y="1216"/>
                    </a:lnTo>
                    <a:lnTo>
                      <a:pt x="625" y="1233"/>
                    </a:lnTo>
                    <a:lnTo>
                      <a:pt x="740" y="1216"/>
                    </a:lnTo>
                    <a:lnTo>
                      <a:pt x="856" y="1184"/>
                    </a:lnTo>
                    <a:lnTo>
                      <a:pt x="954" y="1134"/>
                    </a:lnTo>
                    <a:lnTo>
                      <a:pt x="1053" y="1052"/>
                    </a:lnTo>
                    <a:lnTo>
                      <a:pt x="1135" y="953"/>
                    </a:lnTo>
                    <a:lnTo>
                      <a:pt x="1201" y="855"/>
                    </a:lnTo>
                    <a:lnTo>
                      <a:pt x="1234" y="740"/>
                    </a:lnTo>
                    <a:lnTo>
                      <a:pt x="1234" y="608"/>
                    </a:lnTo>
                    <a:lnTo>
                      <a:pt x="1234" y="493"/>
                    </a:lnTo>
                    <a:lnTo>
                      <a:pt x="1201" y="378"/>
                    </a:lnTo>
                    <a:lnTo>
                      <a:pt x="1135" y="280"/>
                    </a:lnTo>
                    <a:lnTo>
                      <a:pt x="1053" y="181"/>
                    </a:lnTo>
                    <a:lnTo>
                      <a:pt x="954" y="99"/>
                    </a:lnTo>
                    <a:lnTo>
                      <a:pt x="856" y="49"/>
                    </a:lnTo>
                    <a:lnTo>
                      <a:pt x="740" y="17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14"/>
              <p:cNvSpPr/>
              <p:nvPr/>
            </p:nvSpPr>
            <p:spPr>
              <a:xfrm>
                <a:off x="451375" y="2871050"/>
                <a:ext cx="41525" cy="41100"/>
              </a:xfrm>
              <a:custGeom>
                <a:rect b="b" l="l" r="r" t="t"/>
                <a:pathLst>
                  <a:path extrusionOk="0" h="1644" w="1661">
                    <a:moveTo>
                      <a:pt x="822" y="0"/>
                    </a:moveTo>
                    <a:lnTo>
                      <a:pt x="674" y="17"/>
                    </a:lnTo>
                    <a:lnTo>
                      <a:pt x="526" y="66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48" y="378"/>
                    </a:lnTo>
                    <a:lnTo>
                      <a:pt x="66" y="510"/>
                    </a:lnTo>
                    <a:lnTo>
                      <a:pt x="17" y="674"/>
                    </a:lnTo>
                    <a:lnTo>
                      <a:pt x="0" y="822"/>
                    </a:lnTo>
                    <a:lnTo>
                      <a:pt x="17" y="987"/>
                    </a:lnTo>
                    <a:lnTo>
                      <a:pt x="66" y="1134"/>
                    </a:lnTo>
                    <a:lnTo>
                      <a:pt x="148" y="1282"/>
                    </a:lnTo>
                    <a:lnTo>
                      <a:pt x="247" y="1414"/>
                    </a:lnTo>
                    <a:lnTo>
                      <a:pt x="378" y="1512"/>
                    </a:lnTo>
                    <a:lnTo>
                      <a:pt x="526" y="1595"/>
                    </a:lnTo>
                    <a:lnTo>
                      <a:pt x="674" y="1627"/>
                    </a:lnTo>
                    <a:lnTo>
                      <a:pt x="822" y="1644"/>
                    </a:lnTo>
                    <a:lnTo>
                      <a:pt x="986" y="1627"/>
                    </a:lnTo>
                    <a:lnTo>
                      <a:pt x="1134" y="1595"/>
                    </a:lnTo>
                    <a:lnTo>
                      <a:pt x="1282" y="1512"/>
                    </a:lnTo>
                    <a:lnTo>
                      <a:pt x="1414" y="1414"/>
                    </a:lnTo>
                    <a:lnTo>
                      <a:pt x="1512" y="1282"/>
                    </a:lnTo>
                    <a:lnTo>
                      <a:pt x="1594" y="1134"/>
                    </a:lnTo>
                    <a:lnTo>
                      <a:pt x="1644" y="987"/>
                    </a:lnTo>
                    <a:lnTo>
                      <a:pt x="1660" y="822"/>
                    </a:lnTo>
                    <a:lnTo>
                      <a:pt x="1644" y="674"/>
                    </a:lnTo>
                    <a:lnTo>
                      <a:pt x="1594" y="510"/>
                    </a:lnTo>
                    <a:lnTo>
                      <a:pt x="1512" y="378"/>
                    </a:lnTo>
                    <a:lnTo>
                      <a:pt x="1414" y="247"/>
                    </a:lnTo>
                    <a:lnTo>
                      <a:pt x="1282" y="132"/>
                    </a:lnTo>
                    <a:lnTo>
                      <a:pt x="1134" y="66"/>
                    </a:lnTo>
                    <a:lnTo>
                      <a:pt x="986" y="17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14"/>
              <p:cNvSpPr/>
              <p:nvPr/>
            </p:nvSpPr>
            <p:spPr>
              <a:xfrm>
                <a:off x="524100" y="2943775"/>
                <a:ext cx="50150" cy="50150"/>
              </a:xfrm>
              <a:custGeom>
                <a:rect b="b" l="l" r="r" t="t"/>
                <a:pathLst>
                  <a:path extrusionOk="0" h="2006" w="2006">
                    <a:moveTo>
                      <a:pt x="1003" y="0"/>
                    </a:moveTo>
                    <a:lnTo>
                      <a:pt x="822" y="17"/>
                    </a:lnTo>
                    <a:lnTo>
                      <a:pt x="625" y="66"/>
                    </a:lnTo>
                    <a:lnTo>
                      <a:pt x="543" y="116"/>
                    </a:lnTo>
                    <a:lnTo>
                      <a:pt x="460" y="165"/>
                    </a:lnTo>
                    <a:lnTo>
                      <a:pt x="378" y="231"/>
                    </a:lnTo>
                    <a:lnTo>
                      <a:pt x="296" y="296"/>
                    </a:lnTo>
                    <a:lnTo>
                      <a:pt x="230" y="362"/>
                    </a:lnTo>
                    <a:lnTo>
                      <a:pt x="165" y="444"/>
                    </a:lnTo>
                    <a:lnTo>
                      <a:pt x="115" y="543"/>
                    </a:lnTo>
                    <a:lnTo>
                      <a:pt x="82" y="625"/>
                    </a:lnTo>
                    <a:lnTo>
                      <a:pt x="17" y="806"/>
                    </a:lnTo>
                    <a:lnTo>
                      <a:pt x="0" y="1003"/>
                    </a:lnTo>
                    <a:lnTo>
                      <a:pt x="17" y="1200"/>
                    </a:lnTo>
                    <a:lnTo>
                      <a:pt x="82" y="1381"/>
                    </a:lnTo>
                    <a:lnTo>
                      <a:pt x="115" y="1463"/>
                    </a:lnTo>
                    <a:lnTo>
                      <a:pt x="165" y="1545"/>
                    </a:lnTo>
                    <a:lnTo>
                      <a:pt x="230" y="1628"/>
                    </a:lnTo>
                    <a:lnTo>
                      <a:pt x="296" y="1710"/>
                    </a:lnTo>
                    <a:lnTo>
                      <a:pt x="378" y="1775"/>
                    </a:lnTo>
                    <a:lnTo>
                      <a:pt x="460" y="1841"/>
                    </a:lnTo>
                    <a:lnTo>
                      <a:pt x="543" y="1891"/>
                    </a:lnTo>
                    <a:lnTo>
                      <a:pt x="625" y="1923"/>
                    </a:lnTo>
                    <a:lnTo>
                      <a:pt x="822" y="1989"/>
                    </a:lnTo>
                    <a:lnTo>
                      <a:pt x="1003" y="2006"/>
                    </a:lnTo>
                    <a:lnTo>
                      <a:pt x="1200" y="1989"/>
                    </a:lnTo>
                    <a:lnTo>
                      <a:pt x="1381" y="1940"/>
                    </a:lnTo>
                    <a:lnTo>
                      <a:pt x="1479" y="1891"/>
                    </a:lnTo>
                    <a:lnTo>
                      <a:pt x="1562" y="1841"/>
                    </a:lnTo>
                    <a:lnTo>
                      <a:pt x="1644" y="1775"/>
                    </a:lnTo>
                    <a:lnTo>
                      <a:pt x="1710" y="1710"/>
                    </a:lnTo>
                    <a:lnTo>
                      <a:pt x="1792" y="1628"/>
                    </a:lnTo>
                    <a:lnTo>
                      <a:pt x="1841" y="1562"/>
                    </a:lnTo>
                    <a:lnTo>
                      <a:pt x="1890" y="1463"/>
                    </a:lnTo>
                    <a:lnTo>
                      <a:pt x="1940" y="1381"/>
                    </a:lnTo>
                    <a:lnTo>
                      <a:pt x="1989" y="1200"/>
                    </a:lnTo>
                    <a:lnTo>
                      <a:pt x="2005" y="1003"/>
                    </a:lnTo>
                    <a:lnTo>
                      <a:pt x="1989" y="806"/>
                    </a:lnTo>
                    <a:lnTo>
                      <a:pt x="1940" y="625"/>
                    </a:lnTo>
                    <a:lnTo>
                      <a:pt x="1890" y="543"/>
                    </a:lnTo>
                    <a:lnTo>
                      <a:pt x="1841" y="444"/>
                    </a:lnTo>
                    <a:lnTo>
                      <a:pt x="1792" y="362"/>
                    </a:lnTo>
                    <a:lnTo>
                      <a:pt x="1710" y="296"/>
                    </a:lnTo>
                    <a:lnTo>
                      <a:pt x="1644" y="231"/>
                    </a:lnTo>
                    <a:lnTo>
                      <a:pt x="1562" y="165"/>
                    </a:lnTo>
                    <a:lnTo>
                      <a:pt x="1479" y="116"/>
                    </a:lnTo>
                    <a:lnTo>
                      <a:pt x="1381" y="66"/>
                    </a:lnTo>
                    <a:lnTo>
                      <a:pt x="1200" y="17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14"/>
              <p:cNvSpPr/>
              <p:nvPr/>
            </p:nvSpPr>
            <p:spPr>
              <a:xfrm>
                <a:off x="598050" y="3017325"/>
                <a:ext cx="56725" cy="57125"/>
              </a:xfrm>
              <a:custGeom>
                <a:rect b="b" l="l" r="r" t="t"/>
                <a:pathLst>
                  <a:path extrusionOk="0" h="2285" w="2269">
                    <a:moveTo>
                      <a:pt x="1135" y="0"/>
                    </a:moveTo>
                    <a:lnTo>
                      <a:pt x="1020" y="17"/>
                    </a:lnTo>
                    <a:lnTo>
                      <a:pt x="921" y="33"/>
                    </a:lnTo>
                    <a:lnTo>
                      <a:pt x="806" y="50"/>
                    </a:lnTo>
                    <a:lnTo>
                      <a:pt x="707" y="99"/>
                    </a:lnTo>
                    <a:lnTo>
                      <a:pt x="609" y="132"/>
                    </a:lnTo>
                    <a:lnTo>
                      <a:pt x="510" y="198"/>
                    </a:lnTo>
                    <a:lnTo>
                      <a:pt x="412" y="263"/>
                    </a:lnTo>
                    <a:lnTo>
                      <a:pt x="329" y="346"/>
                    </a:lnTo>
                    <a:lnTo>
                      <a:pt x="247" y="428"/>
                    </a:lnTo>
                    <a:lnTo>
                      <a:pt x="181" y="526"/>
                    </a:lnTo>
                    <a:lnTo>
                      <a:pt x="132" y="609"/>
                    </a:lnTo>
                    <a:lnTo>
                      <a:pt x="83" y="724"/>
                    </a:lnTo>
                    <a:lnTo>
                      <a:pt x="50" y="822"/>
                    </a:lnTo>
                    <a:lnTo>
                      <a:pt x="17" y="921"/>
                    </a:lnTo>
                    <a:lnTo>
                      <a:pt x="1" y="1036"/>
                    </a:lnTo>
                    <a:lnTo>
                      <a:pt x="1" y="1151"/>
                    </a:lnTo>
                    <a:lnTo>
                      <a:pt x="1" y="1250"/>
                    </a:lnTo>
                    <a:lnTo>
                      <a:pt x="17" y="1365"/>
                    </a:lnTo>
                    <a:lnTo>
                      <a:pt x="50" y="1463"/>
                    </a:lnTo>
                    <a:lnTo>
                      <a:pt x="83" y="1578"/>
                    </a:lnTo>
                    <a:lnTo>
                      <a:pt x="132" y="1677"/>
                    </a:lnTo>
                    <a:lnTo>
                      <a:pt x="181" y="1775"/>
                    </a:lnTo>
                    <a:lnTo>
                      <a:pt x="247" y="1858"/>
                    </a:lnTo>
                    <a:lnTo>
                      <a:pt x="329" y="1956"/>
                    </a:lnTo>
                    <a:lnTo>
                      <a:pt x="412" y="2022"/>
                    </a:lnTo>
                    <a:lnTo>
                      <a:pt x="510" y="2088"/>
                    </a:lnTo>
                    <a:lnTo>
                      <a:pt x="609" y="2153"/>
                    </a:lnTo>
                    <a:lnTo>
                      <a:pt x="707" y="2203"/>
                    </a:lnTo>
                    <a:lnTo>
                      <a:pt x="806" y="2236"/>
                    </a:lnTo>
                    <a:lnTo>
                      <a:pt x="921" y="2269"/>
                    </a:lnTo>
                    <a:lnTo>
                      <a:pt x="1020" y="2285"/>
                    </a:lnTo>
                    <a:lnTo>
                      <a:pt x="1250" y="2285"/>
                    </a:lnTo>
                    <a:lnTo>
                      <a:pt x="1348" y="2269"/>
                    </a:lnTo>
                    <a:lnTo>
                      <a:pt x="1463" y="2236"/>
                    </a:lnTo>
                    <a:lnTo>
                      <a:pt x="1562" y="2203"/>
                    </a:lnTo>
                    <a:lnTo>
                      <a:pt x="1661" y="2153"/>
                    </a:lnTo>
                    <a:lnTo>
                      <a:pt x="1759" y="2088"/>
                    </a:lnTo>
                    <a:lnTo>
                      <a:pt x="1858" y="2022"/>
                    </a:lnTo>
                    <a:lnTo>
                      <a:pt x="1940" y="1956"/>
                    </a:lnTo>
                    <a:lnTo>
                      <a:pt x="2022" y="1858"/>
                    </a:lnTo>
                    <a:lnTo>
                      <a:pt x="2088" y="1775"/>
                    </a:lnTo>
                    <a:lnTo>
                      <a:pt x="2137" y="1677"/>
                    </a:lnTo>
                    <a:lnTo>
                      <a:pt x="2187" y="1578"/>
                    </a:lnTo>
                    <a:lnTo>
                      <a:pt x="2219" y="1463"/>
                    </a:lnTo>
                    <a:lnTo>
                      <a:pt x="2252" y="1365"/>
                    </a:lnTo>
                    <a:lnTo>
                      <a:pt x="2269" y="1250"/>
                    </a:lnTo>
                    <a:lnTo>
                      <a:pt x="2269" y="1151"/>
                    </a:lnTo>
                    <a:lnTo>
                      <a:pt x="2269" y="1036"/>
                    </a:lnTo>
                    <a:lnTo>
                      <a:pt x="2252" y="921"/>
                    </a:lnTo>
                    <a:lnTo>
                      <a:pt x="2219" y="822"/>
                    </a:lnTo>
                    <a:lnTo>
                      <a:pt x="2187" y="724"/>
                    </a:lnTo>
                    <a:lnTo>
                      <a:pt x="2137" y="609"/>
                    </a:lnTo>
                    <a:lnTo>
                      <a:pt x="2088" y="526"/>
                    </a:lnTo>
                    <a:lnTo>
                      <a:pt x="2022" y="428"/>
                    </a:lnTo>
                    <a:lnTo>
                      <a:pt x="1940" y="346"/>
                    </a:lnTo>
                    <a:lnTo>
                      <a:pt x="1858" y="263"/>
                    </a:lnTo>
                    <a:lnTo>
                      <a:pt x="1759" y="198"/>
                    </a:lnTo>
                    <a:lnTo>
                      <a:pt x="1661" y="132"/>
                    </a:lnTo>
                    <a:lnTo>
                      <a:pt x="1562" y="99"/>
                    </a:lnTo>
                    <a:lnTo>
                      <a:pt x="1463" y="50"/>
                    </a:lnTo>
                    <a:lnTo>
                      <a:pt x="1348" y="33"/>
                    </a:lnTo>
                    <a:lnTo>
                      <a:pt x="1250" y="17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14"/>
              <p:cNvSpPr/>
              <p:nvPr/>
            </p:nvSpPr>
            <p:spPr>
              <a:xfrm>
                <a:off x="672825" y="3092525"/>
                <a:ext cx="61250" cy="61225"/>
              </a:xfrm>
              <a:custGeom>
                <a:rect b="b" l="l" r="r" t="t"/>
                <a:pathLst>
                  <a:path extrusionOk="0" h="2449" w="2450">
                    <a:moveTo>
                      <a:pt x="1102" y="0"/>
                    </a:moveTo>
                    <a:lnTo>
                      <a:pt x="987" y="17"/>
                    </a:lnTo>
                    <a:lnTo>
                      <a:pt x="872" y="49"/>
                    </a:lnTo>
                    <a:lnTo>
                      <a:pt x="773" y="82"/>
                    </a:lnTo>
                    <a:lnTo>
                      <a:pt x="658" y="132"/>
                    </a:lnTo>
                    <a:lnTo>
                      <a:pt x="560" y="197"/>
                    </a:lnTo>
                    <a:lnTo>
                      <a:pt x="461" y="280"/>
                    </a:lnTo>
                    <a:lnTo>
                      <a:pt x="362" y="362"/>
                    </a:lnTo>
                    <a:lnTo>
                      <a:pt x="280" y="444"/>
                    </a:lnTo>
                    <a:lnTo>
                      <a:pt x="215" y="542"/>
                    </a:lnTo>
                    <a:lnTo>
                      <a:pt x="149" y="658"/>
                    </a:lnTo>
                    <a:lnTo>
                      <a:pt x="100" y="756"/>
                    </a:lnTo>
                    <a:lnTo>
                      <a:pt x="50" y="871"/>
                    </a:lnTo>
                    <a:lnTo>
                      <a:pt x="34" y="986"/>
                    </a:lnTo>
                    <a:lnTo>
                      <a:pt x="17" y="1101"/>
                    </a:lnTo>
                    <a:lnTo>
                      <a:pt x="1" y="1216"/>
                    </a:lnTo>
                    <a:lnTo>
                      <a:pt x="17" y="1331"/>
                    </a:lnTo>
                    <a:lnTo>
                      <a:pt x="34" y="1463"/>
                    </a:lnTo>
                    <a:lnTo>
                      <a:pt x="50" y="1578"/>
                    </a:lnTo>
                    <a:lnTo>
                      <a:pt x="100" y="1677"/>
                    </a:lnTo>
                    <a:lnTo>
                      <a:pt x="149" y="1792"/>
                    </a:lnTo>
                    <a:lnTo>
                      <a:pt x="215" y="1890"/>
                    </a:lnTo>
                    <a:lnTo>
                      <a:pt x="280" y="1989"/>
                    </a:lnTo>
                    <a:lnTo>
                      <a:pt x="362" y="2087"/>
                    </a:lnTo>
                    <a:lnTo>
                      <a:pt x="461" y="2170"/>
                    </a:lnTo>
                    <a:lnTo>
                      <a:pt x="560" y="2235"/>
                    </a:lnTo>
                    <a:lnTo>
                      <a:pt x="658" y="2301"/>
                    </a:lnTo>
                    <a:lnTo>
                      <a:pt x="773" y="2350"/>
                    </a:lnTo>
                    <a:lnTo>
                      <a:pt x="872" y="2400"/>
                    </a:lnTo>
                    <a:lnTo>
                      <a:pt x="987" y="2416"/>
                    </a:lnTo>
                    <a:lnTo>
                      <a:pt x="1119" y="2433"/>
                    </a:lnTo>
                    <a:lnTo>
                      <a:pt x="1234" y="2449"/>
                    </a:lnTo>
                    <a:lnTo>
                      <a:pt x="1349" y="2433"/>
                    </a:lnTo>
                    <a:lnTo>
                      <a:pt x="1464" y="2416"/>
                    </a:lnTo>
                    <a:lnTo>
                      <a:pt x="1579" y="2400"/>
                    </a:lnTo>
                    <a:lnTo>
                      <a:pt x="1694" y="2350"/>
                    </a:lnTo>
                    <a:lnTo>
                      <a:pt x="1792" y="2301"/>
                    </a:lnTo>
                    <a:lnTo>
                      <a:pt x="1907" y="2235"/>
                    </a:lnTo>
                    <a:lnTo>
                      <a:pt x="2006" y="2170"/>
                    </a:lnTo>
                    <a:lnTo>
                      <a:pt x="2088" y="2087"/>
                    </a:lnTo>
                    <a:lnTo>
                      <a:pt x="2170" y="1989"/>
                    </a:lnTo>
                    <a:lnTo>
                      <a:pt x="2253" y="1890"/>
                    </a:lnTo>
                    <a:lnTo>
                      <a:pt x="2302" y="1792"/>
                    </a:lnTo>
                    <a:lnTo>
                      <a:pt x="2368" y="1677"/>
                    </a:lnTo>
                    <a:lnTo>
                      <a:pt x="2401" y="1578"/>
                    </a:lnTo>
                    <a:lnTo>
                      <a:pt x="2433" y="1463"/>
                    </a:lnTo>
                    <a:lnTo>
                      <a:pt x="2450" y="1331"/>
                    </a:lnTo>
                    <a:lnTo>
                      <a:pt x="2450" y="1216"/>
                    </a:lnTo>
                    <a:lnTo>
                      <a:pt x="2450" y="1101"/>
                    </a:lnTo>
                    <a:lnTo>
                      <a:pt x="2433" y="986"/>
                    </a:lnTo>
                    <a:lnTo>
                      <a:pt x="2401" y="871"/>
                    </a:lnTo>
                    <a:lnTo>
                      <a:pt x="2368" y="756"/>
                    </a:lnTo>
                    <a:lnTo>
                      <a:pt x="2302" y="658"/>
                    </a:lnTo>
                    <a:lnTo>
                      <a:pt x="2253" y="542"/>
                    </a:lnTo>
                    <a:lnTo>
                      <a:pt x="2170" y="444"/>
                    </a:lnTo>
                    <a:lnTo>
                      <a:pt x="2088" y="362"/>
                    </a:lnTo>
                    <a:lnTo>
                      <a:pt x="2006" y="280"/>
                    </a:lnTo>
                    <a:lnTo>
                      <a:pt x="1907" y="197"/>
                    </a:lnTo>
                    <a:lnTo>
                      <a:pt x="1792" y="148"/>
                    </a:lnTo>
                    <a:lnTo>
                      <a:pt x="1694" y="82"/>
                    </a:lnTo>
                    <a:lnTo>
                      <a:pt x="1579" y="49"/>
                    </a:lnTo>
                    <a:lnTo>
                      <a:pt x="1464" y="1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14"/>
              <p:cNvSpPr/>
              <p:nvPr/>
            </p:nvSpPr>
            <p:spPr>
              <a:xfrm>
                <a:off x="749250" y="3168950"/>
                <a:ext cx="62900" cy="62875"/>
              </a:xfrm>
              <a:custGeom>
                <a:rect b="b" l="l" r="r" t="t"/>
                <a:pathLst>
                  <a:path extrusionOk="0" h="2515" w="2516">
                    <a:moveTo>
                      <a:pt x="1135" y="0"/>
                    </a:moveTo>
                    <a:lnTo>
                      <a:pt x="1020" y="17"/>
                    </a:lnTo>
                    <a:lnTo>
                      <a:pt x="905" y="49"/>
                    </a:lnTo>
                    <a:lnTo>
                      <a:pt x="790" y="82"/>
                    </a:lnTo>
                    <a:lnTo>
                      <a:pt x="675" y="132"/>
                    </a:lnTo>
                    <a:lnTo>
                      <a:pt x="560" y="197"/>
                    </a:lnTo>
                    <a:lnTo>
                      <a:pt x="461" y="280"/>
                    </a:lnTo>
                    <a:lnTo>
                      <a:pt x="363" y="362"/>
                    </a:lnTo>
                    <a:lnTo>
                      <a:pt x="280" y="460"/>
                    </a:lnTo>
                    <a:lnTo>
                      <a:pt x="198" y="559"/>
                    </a:lnTo>
                    <a:lnTo>
                      <a:pt x="149" y="658"/>
                    </a:lnTo>
                    <a:lnTo>
                      <a:pt x="83" y="773"/>
                    </a:lnTo>
                    <a:lnTo>
                      <a:pt x="50" y="888"/>
                    </a:lnTo>
                    <a:lnTo>
                      <a:pt x="17" y="1003"/>
                    </a:lnTo>
                    <a:lnTo>
                      <a:pt x="1" y="1134"/>
                    </a:lnTo>
                    <a:lnTo>
                      <a:pt x="1" y="1249"/>
                    </a:lnTo>
                    <a:lnTo>
                      <a:pt x="1" y="1364"/>
                    </a:lnTo>
                    <a:lnTo>
                      <a:pt x="17" y="1496"/>
                    </a:lnTo>
                    <a:lnTo>
                      <a:pt x="50" y="1611"/>
                    </a:lnTo>
                    <a:lnTo>
                      <a:pt x="83" y="1726"/>
                    </a:lnTo>
                    <a:lnTo>
                      <a:pt x="149" y="1841"/>
                    </a:lnTo>
                    <a:lnTo>
                      <a:pt x="198" y="1940"/>
                    </a:lnTo>
                    <a:lnTo>
                      <a:pt x="280" y="2038"/>
                    </a:lnTo>
                    <a:lnTo>
                      <a:pt x="363" y="2137"/>
                    </a:lnTo>
                    <a:lnTo>
                      <a:pt x="461" y="2219"/>
                    </a:lnTo>
                    <a:lnTo>
                      <a:pt x="560" y="2301"/>
                    </a:lnTo>
                    <a:lnTo>
                      <a:pt x="675" y="2367"/>
                    </a:lnTo>
                    <a:lnTo>
                      <a:pt x="790" y="2416"/>
                    </a:lnTo>
                    <a:lnTo>
                      <a:pt x="905" y="2449"/>
                    </a:lnTo>
                    <a:lnTo>
                      <a:pt x="1020" y="2482"/>
                    </a:lnTo>
                    <a:lnTo>
                      <a:pt x="1135" y="2498"/>
                    </a:lnTo>
                    <a:lnTo>
                      <a:pt x="1250" y="2515"/>
                    </a:lnTo>
                    <a:lnTo>
                      <a:pt x="1382" y="2498"/>
                    </a:lnTo>
                    <a:lnTo>
                      <a:pt x="1497" y="2482"/>
                    </a:lnTo>
                    <a:lnTo>
                      <a:pt x="1612" y="2449"/>
                    </a:lnTo>
                    <a:lnTo>
                      <a:pt x="1727" y="2416"/>
                    </a:lnTo>
                    <a:lnTo>
                      <a:pt x="1842" y="2367"/>
                    </a:lnTo>
                    <a:lnTo>
                      <a:pt x="1957" y="2301"/>
                    </a:lnTo>
                    <a:lnTo>
                      <a:pt x="2055" y="2219"/>
                    </a:lnTo>
                    <a:lnTo>
                      <a:pt x="2154" y="2137"/>
                    </a:lnTo>
                    <a:lnTo>
                      <a:pt x="2236" y="2038"/>
                    </a:lnTo>
                    <a:lnTo>
                      <a:pt x="2302" y="1940"/>
                    </a:lnTo>
                    <a:lnTo>
                      <a:pt x="2368" y="1841"/>
                    </a:lnTo>
                    <a:lnTo>
                      <a:pt x="2417" y="1726"/>
                    </a:lnTo>
                    <a:lnTo>
                      <a:pt x="2466" y="1611"/>
                    </a:lnTo>
                    <a:lnTo>
                      <a:pt x="2499" y="1496"/>
                    </a:lnTo>
                    <a:lnTo>
                      <a:pt x="2516" y="1364"/>
                    </a:lnTo>
                    <a:lnTo>
                      <a:pt x="2516" y="1249"/>
                    </a:lnTo>
                    <a:lnTo>
                      <a:pt x="2516" y="1134"/>
                    </a:lnTo>
                    <a:lnTo>
                      <a:pt x="2499" y="1003"/>
                    </a:lnTo>
                    <a:lnTo>
                      <a:pt x="2466" y="888"/>
                    </a:lnTo>
                    <a:lnTo>
                      <a:pt x="2417" y="773"/>
                    </a:lnTo>
                    <a:lnTo>
                      <a:pt x="2368" y="658"/>
                    </a:lnTo>
                    <a:lnTo>
                      <a:pt x="2302" y="559"/>
                    </a:lnTo>
                    <a:lnTo>
                      <a:pt x="2236" y="460"/>
                    </a:lnTo>
                    <a:lnTo>
                      <a:pt x="2138" y="362"/>
                    </a:lnTo>
                    <a:lnTo>
                      <a:pt x="2055" y="280"/>
                    </a:lnTo>
                    <a:lnTo>
                      <a:pt x="1957" y="197"/>
                    </a:lnTo>
                    <a:lnTo>
                      <a:pt x="1842" y="132"/>
                    </a:lnTo>
                    <a:lnTo>
                      <a:pt x="1727" y="82"/>
                    </a:lnTo>
                    <a:lnTo>
                      <a:pt x="1612" y="49"/>
                    </a:lnTo>
                    <a:lnTo>
                      <a:pt x="1497" y="17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14"/>
              <p:cNvSpPr/>
              <p:nvPr/>
            </p:nvSpPr>
            <p:spPr>
              <a:xfrm>
                <a:off x="826500" y="3246175"/>
                <a:ext cx="62500" cy="62500"/>
              </a:xfrm>
              <a:custGeom>
                <a:rect b="b" l="l" r="r" t="t"/>
                <a:pathLst>
                  <a:path extrusionOk="0" h="2500" w="2500">
                    <a:moveTo>
                      <a:pt x="1135" y="1"/>
                    </a:moveTo>
                    <a:lnTo>
                      <a:pt x="1020" y="17"/>
                    </a:lnTo>
                    <a:lnTo>
                      <a:pt x="905" y="50"/>
                    </a:lnTo>
                    <a:lnTo>
                      <a:pt x="790" y="100"/>
                    </a:lnTo>
                    <a:lnTo>
                      <a:pt x="675" y="149"/>
                    </a:lnTo>
                    <a:lnTo>
                      <a:pt x="560" y="215"/>
                    </a:lnTo>
                    <a:lnTo>
                      <a:pt x="461" y="280"/>
                    </a:lnTo>
                    <a:lnTo>
                      <a:pt x="379" y="363"/>
                    </a:lnTo>
                    <a:lnTo>
                      <a:pt x="280" y="461"/>
                    </a:lnTo>
                    <a:lnTo>
                      <a:pt x="214" y="560"/>
                    </a:lnTo>
                    <a:lnTo>
                      <a:pt x="149" y="675"/>
                    </a:lnTo>
                    <a:lnTo>
                      <a:pt x="99" y="773"/>
                    </a:lnTo>
                    <a:lnTo>
                      <a:pt x="50" y="889"/>
                    </a:lnTo>
                    <a:lnTo>
                      <a:pt x="34" y="1004"/>
                    </a:lnTo>
                    <a:lnTo>
                      <a:pt x="17" y="1135"/>
                    </a:lnTo>
                    <a:lnTo>
                      <a:pt x="1" y="1250"/>
                    </a:lnTo>
                    <a:lnTo>
                      <a:pt x="17" y="1365"/>
                    </a:lnTo>
                    <a:lnTo>
                      <a:pt x="34" y="1480"/>
                    </a:lnTo>
                    <a:lnTo>
                      <a:pt x="50" y="1595"/>
                    </a:lnTo>
                    <a:lnTo>
                      <a:pt x="99" y="1710"/>
                    </a:lnTo>
                    <a:lnTo>
                      <a:pt x="149" y="1825"/>
                    </a:lnTo>
                    <a:lnTo>
                      <a:pt x="214" y="1940"/>
                    </a:lnTo>
                    <a:lnTo>
                      <a:pt x="280" y="2039"/>
                    </a:lnTo>
                    <a:lnTo>
                      <a:pt x="379" y="2121"/>
                    </a:lnTo>
                    <a:lnTo>
                      <a:pt x="461" y="2220"/>
                    </a:lnTo>
                    <a:lnTo>
                      <a:pt x="560" y="2286"/>
                    </a:lnTo>
                    <a:lnTo>
                      <a:pt x="675" y="2351"/>
                    </a:lnTo>
                    <a:lnTo>
                      <a:pt x="790" y="2401"/>
                    </a:lnTo>
                    <a:lnTo>
                      <a:pt x="905" y="2433"/>
                    </a:lnTo>
                    <a:lnTo>
                      <a:pt x="1020" y="2466"/>
                    </a:lnTo>
                    <a:lnTo>
                      <a:pt x="1135" y="2483"/>
                    </a:lnTo>
                    <a:lnTo>
                      <a:pt x="1250" y="2499"/>
                    </a:lnTo>
                    <a:lnTo>
                      <a:pt x="1365" y="2483"/>
                    </a:lnTo>
                    <a:lnTo>
                      <a:pt x="1496" y="2466"/>
                    </a:lnTo>
                    <a:lnTo>
                      <a:pt x="1612" y="2433"/>
                    </a:lnTo>
                    <a:lnTo>
                      <a:pt x="1727" y="2401"/>
                    </a:lnTo>
                    <a:lnTo>
                      <a:pt x="1825" y="2351"/>
                    </a:lnTo>
                    <a:lnTo>
                      <a:pt x="1940" y="2286"/>
                    </a:lnTo>
                    <a:lnTo>
                      <a:pt x="2039" y="2220"/>
                    </a:lnTo>
                    <a:lnTo>
                      <a:pt x="2137" y="2121"/>
                    </a:lnTo>
                    <a:lnTo>
                      <a:pt x="2220" y="2039"/>
                    </a:lnTo>
                    <a:lnTo>
                      <a:pt x="2285" y="1940"/>
                    </a:lnTo>
                    <a:lnTo>
                      <a:pt x="2351" y="1825"/>
                    </a:lnTo>
                    <a:lnTo>
                      <a:pt x="2400" y="1710"/>
                    </a:lnTo>
                    <a:lnTo>
                      <a:pt x="2450" y="1595"/>
                    </a:lnTo>
                    <a:lnTo>
                      <a:pt x="2483" y="1480"/>
                    </a:lnTo>
                    <a:lnTo>
                      <a:pt x="2499" y="1365"/>
                    </a:lnTo>
                    <a:lnTo>
                      <a:pt x="2499" y="1250"/>
                    </a:lnTo>
                    <a:lnTo>
                      <a:pt x="2499" y="1135"/>
                    </a:lnTo>
                    <a:lnTo>
                      <a:pt x="2483" y="1004"/>
                    </a:lnTo>
                    <a:lnTo>
                      <a:pt x="2450" y="889"/>
                    </a:lnTo>
                    <a:lnTo>
                      <a:pt x="2400" y="773"/>
                    </a:lnTo>
                    <a:lnTo>
                      <a:pt x="2351" y="675"/>
                    </a:lnTo>
                    <a:lnTo>
                      <a:pt x="2285" y="560"/>
                    </a:lnTo>
                    <a:lnTo>
                      <a:pt x="2220" y="461"/>
                    </a:lnTo>
                    <a:lnTo>
                      <a:pt x="2137" y="363"/>
                    </a:lnTo>
                    <a:lnTo>
                      <a:pt x="2039" y="280"/>
                    </a:lnTo>
                    <a:lnTo>
                      <a:pt x="1940" y="215"/>
                    </a:lnTo>
                    <a:lnTo>
                      <a:pt x="1825" y="149"/>
                    </a:lnTo>
                    <a:lnTo>
                      <a:pt x="1727" y="100"/>
                    </a:lnTo>
                    <a:lnTo>
                      <a:pt x="1612" y="50"/>
                    </a:lnTo>
                    <a:lnTo>
                      <a:pt x="1496" y="17"/>
                    </a:lnTo>
                    <a:lnTo>
                      <a:pt x="136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14"/>
              <p:cNvSpPr/>
              <p:nvPr/>
            </p:nvSpPr>
            <p:spPr>
              <a:xfrm>
                <a:off x="905400" y="3325075"/>
                <a:ext cx="58775" cy="58775"/>
              </a:xfrm>
              <a:custGeom>
                <a:rect b="b" l="l" r="r" t="t"/>
                <a:pathLst>
                  <a:path extrusionOk="0" h="2351" w="2351">
                    <a:moveTo>
                      <a:pt x="1069" y="1"/>
                    </a:moveTo>
                    <a:lnTo>
                      <a:pt x="954" y="17"/>
                    </a:lnTo>
                    <a:lnTo>
                      <a:pt x="839" y="50"/>
                    </a:lnTo>
                    <a:lnTo>
                      <a:pt x="740" y="83"/>
                    </a:lnTo>
                    <a:lnTo>
                      <a:pt x="641" y="132"/>
                    </a:lnTo>
                    <a:lnTo>
                      <a:pt x="526" y="198"/>
                    </a:lnTo>
                    <a:lnTo>
                      <a:pt x="444" y="264"/>
                    </a:lnTo>
                    <a:lnTo>
                      <a:pt x="346" y="346"/>
                    </a:lnTo>
                    <a:lnTo>
                      <a:pt x="263" y="428"/>
                    </a:lnTo>
                    <a:lnTo>
                      <a:pt x="198" y="527"/>
                    </a:lnTo>
                    <a:lnTo>
                      <a:pt x="148" y="625"/>
                    </a:lnTo>
                    <a:lnTo>
                      <a:pt x="99" y="740"/>
                    </a:lnTo>
                    <a:lnTo>
                      <a:pt x="50" y="839"/>
                    </a:lnTo>
                    <a:lnTo>
                      <a:pt x="33" y="954"/>
                    </a:lnTo>
                    <a:lnTo>
                      <a:pt x="17" y="1069"/>
                    </a:lnTo>
                    <a:lnTo>
                      <a:pt x="0" y="1184"/>
                    </a:lnTo>
                    <a:lnTo>
                      <a:pt x="17" y="1283"/>
                    </a:lnTo>
                    <a:lnTo>
                      <a:pt x="33" y="1398"/>
                    </a:lnTo>
                    <a:lnTo>
                      <a:pt x="50" y="1513"/>
                    </a:lnTo>
                    <a:lnTo>
                      <a:pt x="99" y="1611"/>
                    </a:lnTo>
                    <a:lnTo>
                      <a:pt x="148" y="1726"/>
                    </a:lnTo>
                    <a:lnTo>
                      <a:pt x="198" y="1825"/>
                    </a:lnTo>
                    <a:lnTo>
                      <a:pt x="263" y="1924"/>
                    </a:lnTo>
                    <a:lnTo>
                      <a:pt x="346" y="2006"/>
                    </a:lnTo>
                    <a:lnTo>
                      <a:pt x="444" y="2088"/>
                    </a:lnTo>
                    <a:lnTo>
                      <a:pt x="543" y="2154"/>
                    </a:lnTo>
                    <a:lnTo>
                      <a:pt x="641" y="2219"/>
                    </a:lnTo>
                    <a:lnTo>
                      <a:pt x="740" y="2269"/>
                    </a:lnTo>
                    <a:lnTo>
                      <a:pt x="839" y="2302"/>
                    </a:lnTo>
                    <a:lnTo>
                      <a:pt x="954" y="2334"/>
                    </a:lnTo>
                    <a:lnTo>
                      <a:pt x="1069" y="2351"/>
                    </a:lnTo>
                    <a:lnTo>
                      <a:pt x="1299" y="2351"/>
                    </a:lnTo>
                    <a:lnTo>
                      <a:pt x="1398" y="2334"/>
                    </a:lnTo>
                    <a:lnTo>
                      <a:pt x="1513" y="2302"/>
                    </a:lnTo>
                    <a:lnTo>
                      <a:pt x="1628" y="2269"/>
                    </a:lnTo>
                    <a:lnTo>
                      <a:pt x="1726" y="2219"/>
                    </a:lnTo>
                    <a:lnTo>
                      <a:pt x="1825" y="2154"/>
                    </a:lnTo>
                    <a:lnTo>
                      <a:pt x="1923" y="2088"/>
                    </a:lnTo>
                    <a:lnTo>
                      <a:pt x="2006" y="2006"/>
                    </a:lnTo>
                    <a:lnTo>
                      <a:pt x="2088" y="1924"/>
                    </a:lnTo>
                    <a:lnTo>
                      <a:pt x="2170" y="1825"/>
                    </a:lnTo>
                    <a:lnTo>
                      <a:pt x="2219" y="1726"/>
                    </a:lnTo>
                    <a:lnTo>
                      <a:pt x="2269" y="1611"/>
                    </a:lnTo>
                    <a:lnTo>
                      <a:pt x="2301" y="1513"/>
                    </a:lnTo>
                    <a:lnTo>
                      <a:pt x="2334" y="1398"/>
                    </a:lnTo>
                    <a:lnTo>
                      <a:pt x="2351" y="1283"/>
                    </a:lnTo>
                    <a:lnTo>
                      <a:pt x="2351" y="1184"/>
                    </a:lnTo>
                    <a:lnTo>
                      <a:pt x="2351" y="1069"/>
                    </a:lnTo>
                    <a:lnTo>
                      <a:pt x="2334" y="954"/>
                    </a:lnTo>
                    <a:lnTo>
                      <a:pt x="2301" y="839"/>
                    </a:lnTo>
                    <a:lnTo>
                      <a:pt x="2269" y="740"/>
                    </a:lnTo>
                    <a:lnTo>
                      <a:pt x="2219" y="625"/>
                    </a:lnTo>
                    <a:lnTo>
                      <a:pt x="2154" y="527"/>
                    </a:lnTo>
                    <a:lnTo>
                      <a:pt x="2088" y="428"/>
                    </a:lnTo>
                    <a:lnTo>
                      <a:pt x="2006" y="346"/>
                    </a:lnTo>
                    <a:lnTo>
                      <a:pt x="1923" y="264"/>
                    </a:lnTo>
                    <a:lnTo>
                      <a:pt x="1825" y="198"/>
                    </a:lnTo>
                    <a:lnTo>
                      <a:pt x="1726" y="132"/>
                    </a:lnTo>
                    <a:lnTo>
                      <a:pt x="1628" y="83"/>
                    </a:lnTo>
                    <a:lnTo>
                      <a:pt x="1513" y="50"/>
                    </a:lnTo>
                    <a:lnTo>
                      <a:pt x="1398" y="1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4"/>
              <p:cNvSpPr/>
              <p:nvPr/>
            </p:nvSpPr>
            <p:spPr>
              <a:xfrm>
                <a:off x="985525" y="3405200"/>
                <a:ext cx="53025" cy="52625"/>
              </a:xfrm>
              <a:custGeom>
                <a:rect b="b" l="l" r="r" t="t"/>
                <a:pathLst>
                  <a:path extrusionOk="0" h="2105" w="2121">
                    <a:moveTo>
                      <a:pt x="1069" y="1"/>
                    </a:moveTo>
                    <a:lnTo>
                      <a:pt x="855" y="17"/>
                    </a:lnTo>
                    <a:lnTo>
                      <a:pt x="756" y="50"/>
                    </a:lnTo>
                    <a:lnTo>
                      <a:pt x="658" y="83"/>
                    </a:lnTo>
                    <a:lnTo>
                      <a:pt x="576" y="132"/>
                    </a:lnTo>
                    <a:lnTo>
                      <a:pt x="477" y="181"/>
                    </a:lnTo>
                    <a:lnTo>
                      <a:pt x="395" y="247"/>
                    </a:lnTo>
                    <a:lnTo>
                      <a:pt x="313" y="313"/>
                    </a:lnTo>
                    <a:lnTo>
                      <a:pt x="247" y="395"/>
                    </a:lnTo>
                    <a:lnTo>
                      <a:pt x="181" y="477"/>
                    </a:lnTo>
                    <a:lnTo>
                      <a:pt x="132" y="559"/>
                    </a:lnTo>
                    <a:lnTo>
                      <a:pt x="83" y="658"/>
                    </a:lnTo>
                    <a:lnTo>
                      <a:pt x="50" y="757"/>
                    </a:lnTo>
                    <a:lnTo>
                      <a:pt x="33" y="855"/>
                    </a:lnTo>
                    <a:lnTo>
                      <a:pt x="0" y="1052"/>
                    </a:lnTo>
                    <a:lnTo>
                      <a:pt x="33" y="1250"/>
                    </a:lnTo>
                    <a:lnTo>
                      <a:pt x="50" y="1365"/>
                    </a:lnTo>
                    <a:lnTo>
                      <a:pt x="83" y="1447"/>
                    </a:lnTo>
                    <a:lnTo>
                      <a:pt x="132" y="1545"/>
                    </a:lnTo>
                    <a:lnTo>
                      <a:pt x="181" y="1644"/>
                    </a:lnTo>
                    <a:lnTo>
                      <a:pt x="247" y="1726"/>
                    </a:lnTo>
                    <a:lnTo>
                      <a:pt x="313" y="1808"/>
                    </a:lnTo>
                    <a:lnTo>
                      <a:pt x="395" y="1874"/>
                    </a:lnTo>
                    <a:lnTo>
                      <a:pt x="477" y="1940"/>
                    </a:lnTo>
                    <a:lnTo>
                      <a:pt x="576" y="1989"/>
                    </a:lnTo>
                    <a:lnTo>
                      <a:pt x="658" y="2039"/>
                    </a:lnTo>
                    <a:lnTo>
                      <a:pt x="756" y="2071"/>
                    </a:lnTo>
                    <a:lnTo>
                      <a:pt x="855" y="2088"/>
                    </a:lnTo>
                    <a:lnTo>
                      <a:pt x="1069" y="2104"/>
                    </a:lnTo>
                    <a:lnTo>
                      <a:pt x="1266" y="2088"/>
                    </a:lnTo>
                    <a:lnTo>
                      <a:pt x="1365" y="2071"/>
                    </a:lnTo>
                    <a:lnTo>
                      <a:pt x="1463" y="2039"/>
                    </a:lnTo>
                    <a:lnTo>
                      <a:pt x="1545" y="1989"/>
                    </a:lnTo>
                    <a:lnTo>
                      <a:pt x="1644" y="1940"/>
                    </a:lnTo>
                    <a:lnTo>
                      <a:pt x="1726" y="1874"/>
                    </a:lnTo>
                    <a:lnTo>
                      <a:pt x="1808" y="1808"/>
                    </a:lnTo>
                    <a:lnTo>
                      <a:pt x="1874" y="1726"/>
                    </a:lnTo>
                    <a:lnTo>
                      <a:pt x="1940" y="1644"/>
                    </a:lnTo>
                    <a:lnTo>
                      <a:pt x="1989" y="1545"/>
                    </a:lnTo>
                    <a:lnTo>
                      <a:pt x="2038" y="1447"/>
                    </a:lnTo>
                    <a:lnTo>
                      <a:pt x="2071" y="1365"/>
                    </a:lnTo>
                    <a:lnTo>
                      <a:pt x="2088" y="1266"/>
                    </a:lnTo>
                    <a:lnTo>
                      <a:pt x="2121" y="1052"/>
                    </a:lnTo>
                    <a:lnTo>
                      <a:pt x="2088" y="855"/>
                    </a:lnTo>
                    <a:lnTo>
                      <a:pt x="2071" y="757"/>
                    </a:lnTo>
                    <a:lnTo>
                      <a:pt x="2038" y="658"/>
                    </a:lnTo>
                    <a:lnTo>
                      <a:pt x="1989" y="559"/>
                    </a:lnTo>
                    <a:lnTo>
                      <a:pt x="1940" y="477"/>
                    </a:lnTo>
                    <a:lnTo>
                      <a:pt x="1874" y="395"/>
                    </a:lnTo>
                    <a:lnTo>
                      <a:pt x="1808" y="313"/>
                    </a:lnTo>
                    <a:lnTo>
                      <a:pt x="1726" y="247"/>
                    </a:lnTo>
                    <a:lnTo>
                      <a:pt x="1644" y="181"/>
                    </a:lnTo>
                    <a:lnTo>
                      <a:pt x="1545" y="132"/>
                    </a:lnTo>
                    <a:lnTo>
                      <a:pt x="1463" y="83"/>
                    </a:lnTo>
                    <a:lnTo>
                      <a:pt x="1365" y="50"/>
                    </a:lnTo>
                    <a:lnTo>
                      <a:pt x="1266" y="17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14"/>
              <p:cNvSpPr/>
              <p:nvPr/>
            </p:nvSpPr>
            <p:spPr>
              <a:xfrm>
                <a:off x="1067300" y="3486550"/>
                <a:ext cx="43975" cy="44400"/>
              </a:xfrm>
              <a:custGeom>
                <a:rect b="b" l="l" r="r" t="t"/>
                <a:pathLst>
                  <a:path extrusionOk="0" h="1776" w="1759">
                    <a:moveTo>
                      <a:pt x="871" y="1"/>
                    </a:moveTo>
                    <a:lnTo>
                      <a:pt x="707" y="17"/>
                    </a:lnTo>
                    <a:lnTo>
                      <a:pt x="542" y="67"/>
                    </a:lnTo>
                    <a:lnTo>
                      <a:pt x="395" y="149"/>
                    </a:lnTo>
                    <a:lnTo>
                      <a:pt x="247" y="264"/>
                    </a:lnTo>
                    <a:lnTo>
                      <a:pt x="132" y="395"/>
                    </a:lnTo>
                    <a:lnTo>
                      <a:pt x="66" y="560"/>
                    </a:lnTo>
                    <a:lnTo>
                      <a:pt x="17" y="724"/>
                    </a:lnTo>
                    <a:lnTo>
                      <a:pt x="0" y="888"/>
                    </a:lnTo>
                    <a:lnTo>
                      <a:pt x="17" y="1053"/>
                    </a:lnTo>
                    <a:lnTo>
                      <a:pt x="66" y="1217"/>
                    </a:lnTo>
                    <a:lnTo>
                      <a:pt x="132" y="1381"/>
                    </a:lnTo>
                    <a:lnTo>
                      <a:pt x="247" y="1513"/>
                    </a:lnTo>
                    <a:lnTo>
                      <a:pt x="395" y="1628"/>
                    </a:lnTo>
                    <a:lnTo>
                      <a:pt x="542" y="1710"/>
                    </a:lnTo>
                    <a:lnTo>
                      <a:pt x="707" y="1759"/>
                    </a:lnTo>
                    <a:lnTo>
                      <a:pt x="871" y="1776"/>
                    </a:lnTo>
                    <a:lnTo>
                      <a:pt x="1052" y="1759"/>
                    </a:lnTo>
                    <a:lnTo>
                      <a:pt x="1200" y="1710"/>
                    </a:lnTo>
                    <a:lnTo>
                      <a:pt x="1364" y="1628"/>
                    </a:lnTo>
                    <a:lnTo>
                      <a:pt x="1496" y="1513"/>
                    </a:lnTo>
                    <a:lnTo>
                      <a:pt x="1611" y="1381"/>
                    </a:lnTo>
                    <a:lnTo>
                      <a:pt x="1693" y="1217"/>
                    </a:lnTo>
                    <a:lnTo>
                      <a:pt x="1742" y="1053"/>
                    </a:lnTo>
                    <a:lnTo>
                      <a:pt x="1759" y="888"/>
                    </a:lnTo>
                    <a:lnTo>
                      <a:pt x="1742" y="724"/>
                    </a:lnTo>
                    <a:lnTo>
                      <a:pt x="1693" y="560"/>
                    </a:lnTo>
                    <a:lnTo>
                      <a:pt x="1611" y="395"/>
                    </a:lnTo>
                    <a:lnTo>
                      <a:pt x="1496" y="264"/>
                    </a:lnTo>
                    <a:lnTo>
                      <a:pt x="1364" y="149"/>
                    </a:lnTo>
                    <a:lnTo>
                      <a:pt x="1200" y="67"/>
                    </a:lnTo>
                    <a:lnTo>
                      <a:pt x="1052" y="17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14"/>
              <p:cNvSpPr/>
              <p:nvPr/>
            </p:nvSpPr>
            <p:spPr>
              <a:xfrm>
                <a:off x="1149050" y="35687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lnTo>
                      <a:pt x="560" y="17"/>
                    </a:lnTo>
                    <a:lnTo>
                      <a:pt x="428" y="50"/>
                    </a:lnTo>
                    <a:lnTo>
                      <a:pt x="313" y="116"/>
                    </a:lnTo>
                    <a:lnTo>
                      <a:pt x="198" y="198"/>
                    </a:lnTo>
                    <a:lnTo>
                      <a:pt x="116" y="313"/>
                    </a:lnTo>
                    <a:lnTo>
                      <a:pt x="50" y="428"/>
                    </a:lnTo>
                    <a:lnTo>
                      <a:pt x="17" y="560"/>
                    </a:lnTo>
                    <a:lnTo>
                      <a:pt x="1" y="691"/>
                    </a:lnTo>
                    <a:lnTo>
                      <a:pt x="17" y="823"/>
                    </a:lnTo>
                    <a:lnTo>
                      <a:pt x="50" y="938"/>
                    </a:lnTo>
                    <a:lnTo>
                      <a:pt x="116" y="1069"/>
                    </a:lnTo>
                    <a:lnTo>
                      <a:pt x="198" y="1168"/>
                    </a:lnTo>
                    <a:lnTo>
                      <a:pt x="313" y="1266"/>
                    </a:lnTo>
                    <a:lnTo>
                      <a:pt x="428" y="1332"/>
                    </a:lnTo>
                    <a:lnTo>
                      <a:pt x="560" y="1365"/>
                    </a:lnTo>
                    <a:lnTo>
                      <a:pt x="691" y="1381"/>
                    </a:lnTo>
                    <a:lnTo>
                      <a:pt x="823" y="1365"/>
                    </a:lnTo>
                    <a:lnTo>
                      <a:pt x="954" y="1332"/>
                    </a:lnTo>
                    <a:lnTo>
                      <a:pt x="1069" y="1266"/>
                    </a:lnTo>
                    <a:lnTo>
                      <a:pt x="1184" y="1168"/>
                    </a:lnTo>
                    <a:lnTo>
                      <a:pt x="1266" y="1069"/>
                    </a:lnTo>
                    <a:lnTo>
                      <a:pt x="1332" y="938"/>
                    </a:lnTo>
                    <a:lnTo>
                      <a:pt x="1365" y="823"/>
                    </a:lnTo>
                    <a:lnTo>
                      <a:pt x="1381" y="691"/>
                    </a:lnTo>
                    <a:lnTo>
                      <a:pt x="1365" y="560"/>
                    </a:lnTo>
                    <a:lnTo>
                      <a:pt x="1332" y="428"/>
                    </a:lnTo>
                    <a:lnTo>
                      <a:pt x="1266" y="313"/>
                    </a:lnTo>
                    <a:lnTo>
                      <a:pt x="1184" y="198"/>
                    </a:lnTo>
                    <a:lnTo>
                      <a:pt x="1069" y="116"/>
                    </a:lnTo>
                    <a:lnTo>
                      <a:pt x="954" y="5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14"/>
              <p:cNvSpPr/>
              <p:nvPr/>
            </p:nvSpPr>
            <p:spPr>
              <a:xfrm>
                <a:off x="1232050" y="3651725"/>
                <a:ext cx="22625" cy="22625"/>
              </a:xfrm>
              <a:custGeom>
                <a:rect b="b" l="l" r="r" t="t"/>
                <a:pathLst>
                  <a:path extrusionOk="0" h="905" w="905">
                    <a:moveTo>
                      <a:pt x="461" y="1"/>
                    </a:moveTo>
                    <a:lnTo>
                      <a:pt x="379" y="17"/>
                    </a:lnTo>
                    <a:lnTo>
                      <a:pt x="280" y="34"/>
                    </a:lnTo>
                    <a:lnTo>
                      <a:pt x="214" y="83"/>
                    </a:lnTo>
                    <a:lnTo>
                      <a:pt x="132" y="132"/>
                    </a:lnTo>
                    <a:lnTo>
                      <a:pt x="83" y="198"/>
                    </a:lnTo>
                    <a:lnTo>
                      <a:pt x="34" y="280"/>
                    </a:lnTo>
                    <a:lnTo>
                      <a:pt x="17" y="362"/>
                    </a:lnTo>
                    <a:lnTo>
                      <a:pt x="1" y="445"/>
                    </a:lnTo>
                    <a:lnTo>
                      <a:pt x="17" y="543"/>
                    </a:lnTo>
                    <a:lnTo>
                      <a:pt x="34" y="625"/>
                    </a:lnTo>
                    <a:lnTo>
                      <a:pt x="83" y="691"/>
                    </a:lnTo>
                    <a:lnTo>
                      <a:pt x="132" y="773"/>
                    </a:lnTo>
                    <a:lnTo>
                      <a:pt x="214" y="823"/>
                    </a:lnTo>
                    <a:lnTo>
                      <a:pt x="280" y="872"/>
                    </a:lnTo>
                    <a:lnTo>
                      <a:pt x="379" y="888"/>
                    </a:lnTo>
                    <a:lnTo>
                      <a:pt x="461" y="905"/>
                    </a:lnTo>
                    <a:lnTo>
                      <a:pt x="543" y="888"/>
                    </a:lnTo>
                    <a:lnTo>
                      <a:pt x="625" y="872"/>
                    </a:lnTo>
                    <a:lnTo>
                      <a:pt x="708" y="823"/>
                    </a:lnTo>
                    <a:lnTo>
                      <a:pt x="773" y="773"/>
                    </a:lnTo>
                    <a:lnTo>
                      <a:pt x="823" y="691"/>
                    </a:lnTo>
                    <a:lnTo>
                      <a:pt x="872" y="625"/>
                    </a:lnTo>
                    <a:lnTo>
                      <a:pt x="888" y="543"/>
                    </a:lnTo>
                    <a:lnTo>
                      <a:pt x="905" y="445"/>
                    </a:lnTo>
                    <a:lnTo>
                      <a:pt x="888" y="362"/>
                    </a:lnTo>
                    <a:lnTo>
                      <a:pt x="872" y="280"/>
                    </a:lnTo>
                    <a:lnTo>
                      <a:pt x="823" y="198"/>
                    </a:lnTo>
                    <a:lnTo>
                      <a:pt x="773" y="132"/>
                    </a:lnTo>
                    <a:lnTo>
                      <a:pt x="708" y="83"/>
                    </a:lnTo>
                    <a:lnTo>
                      <a:pt x="625" y="34"/>
                    </a:lnTo>
                    <a:lnTo>
                      <a:pt x="543" y="17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14"/>
              <p:cNvSpPr/>
              <p:nvPr/>
            </p:nvSpPr>
            <p:spPr>
              <a:xfrm>
                <a:off x="1315875" y="3735150"/>
                <a:ext cx="9475" cy="9875"/>
              </a:xfrm>
              <a:custGeom>
                <a:rect b="b" l="l" r="r" t="t"/>
                <a:pathLst>
                  <a:path extrusionOk="0" h="395" w="379">
                    <a:moveTo>
                      <a:pt x="181" y="0"/>
                    </a:moveTo>
                    <a:lnTo>
                      <a:pt x="116" y="17"/>
                    </a:lnTo>
                    <a:lnTo>
                      <a:pt x="50" y="66"/>
                    </a:lnTo>
                    <a:lnTo>
                      <a:pt x="17" y="132"/>
                    </a:lnTo>
                    <a:lnTo>
                      <a:pt x="1" y="197"/>
                    </a:lnTo>
                    <a:lnTo>
                      <a:pt x="17" y="280"/>
                    </a:lnTo>
                    <a:lnTo>
                      <a:pt x="50" y="329"/>
                    </a:lnTo>
                    <a:lnTo>
                      <a:pt x="116" y="378"/>
                    </a:lnTo>
                    <a:lnTo>
                      <a:pt x="181" y="395"/>
                    </a:lnTo>
                    <a:lnTo>
                      <a:pt x="264" y="378"/>
                    </a:lnTo>
                    <a:lnTo>
                      <a:pt x="329" y="345"/>
                    </a:lnTo>
                    <a:lnTo>
                      <a:pt x="362" y="280"/>
                    </a:lnTo>
                    <a:lnTo>
                      <a:pt x="379" y="197"/>
                    </a:lnTo>
                    <a:lnTo>
                      <a:pt x="362" y="132"/>
                    </a:lnTo>
                    <a:lnTo>
                      <a:pt x="329" y="66"/>
                    </a:lnTo>
                    <a:lnTo>
                      <a:pt x="264" y="17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14"/>
              <p:cNvSpPr/>
              <p:nvPr/>
            </p:nvSpPr>
            <p:spPr>
              <a:xfrm>
                <a:off x="238925" y="2812700"/>
                <a:ext cx="3725" cy="3725"/>
              </a:xfrm>
              <a:custGeom>
                <a:rect b="b" l="l" r="r" t="t"/>
                <a:pathLst>
                  <a:path extrusionOk="0" h="149" w="149">
                    <a:moveTo>
                      <a:pt x="50" y="1"/>
                    </a:moveTo>
                    <a:lnTo>
                      <a:pt x="17" y="17"/>
                    </a:lnTo>
                    <a:lnTo>
                      <a:pt x="1" y="50"/>
                    </a:lnTo>
                    <a:lnTo>
                      <a:pt x="1" y="66"/>
                    </a:lnTo>
                    <a:lnTo>
                      <a:pt x="1" y="99"/>
                    </a:lnTo>
                    <a:lnTo>
                      <a:pt x="17" y="132"/>
                    </a:lnTo>
                    <a:lnTo>
                      <a:pt x="50" y="148"/>
                    </a:lnTo>
                    <a:lnTo>
                      <a:pt x="99" y="148"/>
                    </a:lnTo>
                    <a:lnTo>
                      <a:pt x="116" y="132"/>
                    </a:lnTo>
                    <a:lnTo>
                      <a:pt x="132" y="99"/>
                    </a:lnTo>
                    <a:lnTo>
                      <a:pt x="149" y="66"/>
                    </a:lnTo>
                    <a:lnTo>
                      <a:pt x="132" y="50"/>
                    </a:lnTo>
                    <a:lnTo>
                      <a:pt x="116" y="17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14"/>
              <p:cNvSpPr/>
              <p:nvPr/>
            </p:nvSpPr>
            <p:spPr>
              <a:xfrm>
                <a:off x="310425" y="2884200"/>
                <a:ext cx="14825" cy="15225"/>
              </a:xfrm>
              <a:custGeom>
                <a:rect b="b" l="l" r="r" t="t"/>
                <a:pathLst>
                  <a:path extrusionOk="0" h="609" w="593">
                    <a:moveTo>
                      <a:pt x="247" y="0"/>
                    </a:moveTo>
                    <a:lnTo>
                      <a:pt x="181" y="17"/>
                    </a:lnTo>
                    <a:lnTo>
                      <a:pt x="132" y="50"/>
                    </a:lnTo>
                    <a:lnTo>
                      <a:pt x="83" y="82"/>
                    </a:lnTo>
                    <a:lnTo>
                      <a:pt x="50" y="132"/>
                    </a:lnTo>
                    <a:lnTo>
                      <a:pt x="17" y="181"/>
                    </a:lnTo>
                    <a:lnTo>
                      <a:pt x="1" y="247"/>
                    </a:lnTo>
                    <a:lnTo>
                      <a:pt x="1" y="296"/>
                    </a:lnTo>
                    <a:lnTo>
                      <a:pt x="1" y="362"/>
                    </a:lnTo>
                    <a:lnTo>
                      <a:pt x="17" y="411"/>
                    </a:lnTo>
                    <a:lnTo>
                      <a:pt x="50" y="461"/>
                    </a:lnTo>
                    <a:lnTo>
                      <a:pt x="83" y="510"/>
                    </a:lnTo>
                    <a:lnTo>
                      <a:pt x="132" y="559"/>
                    </a:lnTo>
                    <a:lnTo>
                      <a:pt x="181" y="576"/>
                    </a:lnTo>
                    <a:lnTo>
                      <a:pt x="247" y="592"/>
                    </a:lnTo>
                    <a:lnTo>
                      <a:pt x="297" y="608"/>
                    </a:lnTo>
                    <a:lnTo>
                      <a:pt x="362" y="592"/>
                    </a:lnTo>
                    <a:lnTo>
                      <a:pt x="412" y="576"/>
                    </a:lnTo>
                    <a:lnTo>
                      <a:pt x="461" y="559"/>
                    </a:lnTo>
                    <a:lnTo>
                      <a:pt x="510" y="510"/>
                    </a:lnTo>
                    <a:lnTo>
                      <a:pt x="543" y="461"/>
                    </a:lnTo>
                    <a:lnTo>
                      <a:pt x="576" y="411"/>
                    </a:lnTo>
                    <a:lnTo>
                      <a:pt x="592" y="362"/>
                    </a:lnTo>
                    <a:lnTo>
                      <a:pt x="592" y="296"/>
                    </a:lnTo>
                    <a:lnTo>
                      <a:pt x="592" y="247"/>
                    </a:lnTo>
                    <a:lnTo>
                      <a:pt x="576" y="181"/>
                    </a:lnTo>
                    <a:lnTo>
                      <a:pt x="543" y="132"/>
                    </a:lnTo>
                    <a:lnTo>
                      <a:pt x="510" y="82"/>
                    </a:lnTo>
                    <a:lnTo>
                      <a:pt x="461" y="50"/>
                    </a:lnTo>
                    <a:lnTo>
                      <a:pt x="412" y="17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14"/>
              <p:cNvSpPr/>
              <p:nvPr/>
            </p:nvSpPr>
            <p:spPr>
              <a:xfrm>
                <a:off x="382750" y="2956500"/>
                <a:ext cx="24675" cy="24700"/>
              </a:xfrm>
              <a:custGeom>
                <a:rect b="b" l="l" r="r" t="t"/>
                <a:pathLst>
                  <a:path extrusionOk="0" h="988" w="987">
                    <a:moveTo>
                      <a:pt x="395" y="1"/>
                    </a:moveTo>
                    <a:lnTo>
                      <a:pt x="296" y="34"/>
                    </a:lnTo>
                    <a:lnTo>
                      <a:pt x="214" y="83"/>
                    </a:lnTo>
                    <a:lnTo>
                      <a:pt x="132" y="149"/>
                    </a:lnTo>
                    <a:lnTo>
                      <a:pt x="83" y="215"/>
                    </a:lnTo>
                    <a:lnTo>
                      <a:pt x="33" y="313"/>
                    </a:lnTo>
                    <a:lnTo>
                      <a:pt x="0" y="395"/>
                    </a:lnTo>
                    <a:lnTo>
                      <a:pt x="0" y="494"/>
                    </a:lnTo>
                    <a:lnTo>
                      <a:pt x="0" y="593"/>
                    </a:lnTo>
                    <a:lnTo>
                      <a:pt x="33" y="675"/>
                    </a:lnTo>
                    <a:lnTo>
                      <a:pt x="83" y="773"/>
                    </a:lnTo>
                    <a:lnTo>
                      <a:pt x="132" y="839"/>
                    </a:lnTo>
                    <a:lnTo>
                      <a:pt x="214" y="905"/>
                    </a:lnTo>
                    <a:lnTo>
                      <a:pt x="296" y="954"/>
                    </a:lnTo>
                    <a:lnTo>
                      <a:pt x="395" y="971"/>
                    </a:lnTo>
                    <a:lnTo>
                      <a:pt x="493" y="987"/>
                    </a:lnTo>
                    <a:lnTo>
                      <a:pt x="576" y="971"/>
                    </a:lnTo>
                    <a:lnTo>
                      <a:pt x="674" y="954"/>
                    </a:lnTo>
                    <a:lnTo>
                      <a:pt x="756" y="905"/>
                    </a:lnTo>
                    <a:lnTo>
                      <a:pt x="839" y="839"/>
                    </a:lnTo>
                    <a:lnTo>
                      <a:pt x="904" y="757"/>
                    </a:lnTo>
                    <a:lnTo>
                      <a:pt x="954" y="675"/>
                    </a:lnTo>
                    <a:lnTo>
                      <a:pt x="970" y="593"/>
                    </a:lnTo>
                    <a:lnTo>
                      <a:pt x="986" y="494"/>
                    </a:lnTo>
                    <a:lnTo>
                      <a:pt x="970" y="395"/>
                    </a:lnTo>
                    <a:lnTo>
                      <a:pt x="954" y="313"/>
                    </a:lnTo>
                    <a:lnTo>
                      <a:pt x="904" y="215"/>
                    </a:lnTo>
                    <a:lnTo>
                      <a:pt x="839" y="149"/>
                    </a:lnTo>
                    <a:lnTo>
                      <a:pt x="756" y="83"/>
                    </a:lnTo>
                    <a:lnTo>
                      <a:pt x="674" y="34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14"/>
              <p:cNvSpPr/>
              <p:nvPr/>
            </p:nvSpPr>
            <p:spPr>
              <a:xfrm>
                <a:off x="455875" y="3029650"/>
                <a:ext cx="32500" cy="32475"/>
              </a:xfrm>
              <a:custGeom>
                <a:rect b="b" l="l" r="r" t="t"/>
                <a:pathLst>
                  <a:path extrusionOk="0" h="1299" w="1300">
                    <a:moveTo>
                      <a:pt x="642" y="0"/>
                    </a:moveTo>
                    <a:lnTo>
                      <a:pt x="527" y="17"/>
                    </a:lnTo>
                    <a:lnTo>
                      <a:pt x="395" y="50"/>
                    </a:lnTo>
                    <a:lnTo>
                      <a:pt x="297" y="99"/>
                    </a:lnTo>
                    <a:lnTo>
                      <a:pt x="182" y="181"/>
                    </a:lnTo>
                    <a:lnTo>
                      <a:pt x="100" y="296"/>
                    </a:lnTo>
                    <a:lnTo>
                      <a:pt x="50" y="411"/>
                    </a:lnTo>
                    <a:lnTo>
                      <a:pt x="1" y="526"/>
                    </a:lnTo>
                    <a:lnTo>
                      <a:pt x="1" y="658"/>
                    </a:lnTo>
                    <a:lnTo>
                      <a:pt x="1" y="773"/>
                    </a:lnTo>
                    <a:lnTo>
                      <a:pt x="50" y="904"/>
                    </a:lnTo>
                    <a:lnTo>
                      <a:pt x="100" y="1019"/>
                    </a:lnTo>
                    <a:lnTo>
                      <a:pt x="182" y="1118"/>
                    </a:lnTo>
                    <a:lnTo>
                      <a:pt x="297" y="1200"/>
                    </a:lnTo>
                    <a:lnTo>
                      <a:pt x="395" y="1250"/>
                    </a:lnTo>
                    <a:lnTo>
                      <a:pt x="527" y="1299"/>
                    </a:lnTo>
                    <a:lnTo>
                      <a:pt x="773" y="1299"/>
                    </a:lnTo>
                    <a:lnTo>
                      <a:pt x="888" y="1250"/>
                    </a:lnTo>
                    <a:lnTo>
                      <a:pt x="1003" y="1200"/>
                    </a:lnTo>
                    <a:lnTo>
                      <a:pt x="1119" y="1118"/>
                    </a:lnTo>
                    <a:lnTo>
                      <a:pt x="1201" y="1003"/>
                    </a:lnTo>
                    <a:lnTo>
                      <a:pt x="1250" y="904"/>
                    </a:lnTo>
                    <a:lnTo>
                      <a:pt x="1283" y="773"/>
                    </a:lnTo>
                    <a:lnTo>
                      <a:pt x="1299" y="658"/>
                    </a:lnTo>
                    <a:lnTo>
                      <a:pt x="1283" y="526"/>
                    </a:lnTo>
                    <a:lnTo>
                      <a:pt x="1250" y="411"/>
                    </a:lnTo>
                    <a:lnTo>
                      <a:pt x="1201" y="296"/>
                    </a:lnTo>
                    <a:lnTo>
                      <a:pt x="1119" y="198"/>
                    </a:lnTo>
                    <a:lnTo>
                      <a:pt x="1003" y="99"/>
                    </a:lnTo>
                    <a:lnTo>
                      <a:pt x="888" y="50"/>
                    </a:lnTo>
                    <a:lnTo>
                      <a:pt x="773" y="17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14"/>
              <p:cNvSpPr/>
              <p:nvPr/>
            </p:nvSpPr>
            <p:spPr>
              <a:xfrm>
                <a:off x="529850" y="3103600"/>
                <a:ext cx="38650" cy="38650"/>
              </a:xfrm>
              <a:custGeom>
                <a:rect b="b" l="l" r="r" t="t"/>
                <a:pathLst>
                  <a:path extrusionOk="0" h="1546" w="1546">
                    <a:moveTo>
                      <a:pt x="773" y="1"/>
                    </a:moveTo>
                    <a:lnTo>
                      <a:pt x="625" y="17"/>
                    </a:lnTo>
                    <a:lnTo>
                      <a:pt x="477" y="67"/>
                    </a:lnTo>
                    <a:lnTo>
                      <a:pt x="345" y="132"/>
                    </a:lnTo>
                    <a:lnTo>
                      <a:pt x="230" y="231"/>
                    </a:lnTo>
                    <a:lnTo>
                      <a:pt x="132" y="346"/>
                    </a:lnTo>
                    <a:lnTo>
                      <a:pt x="66" y="494"/>
                    </a:lnTo>
                    <a:lnTo>
                      <a:pt x="17" y="625"/>
                    </a:lnTo>
                    <a:lnTo>
                      <a:pt x="0" y="773"/>
                    </a:lnTo>
                    <a:lnTo>
                      <a:pt x="17" y="921"/>
                    </a:lnTo>
                    <a:lnTo>
                      <a:pt x="66" y="1069"/>
                    </a:lnTo>
                    <a:lnTo>
                      <a:pt x="132" y="1201"/>
                    </a:lnTo>
                    <a:lnTo>
                      <a:pt x="230" y="1332"/>
                    </a:lnTo>
                    <a:lnTo>
                      <a:pt x="345" y="1431"/>
                    </a:lnTo>
                    <a:lnTo>
                      <a:pt x="477" y="1497"/>
                    </a:lnTo>
                    <a:lnTo>
                      <a:pt x="625" y="1546"/>
                    </a:lnTo>
                    <a:lnTo>
                      <a:pt x="921" y="1546"/>
                    </a:lnTo>
                    <a:lnTo>
                      <a:pt x="1069" y="1497"/>
                    </a:lnTo>
                    <a:lnTo>
                      <a:pt x="1200" y="1431"/>
                    </a:lnTo>
                    <a:lnTo>
                      <a:pt x="1332" y="1332"/>
                    </a:lnTo>
                    <a:lnTo>
                      <a:pt x="1430" y="1201"/>
                    </a:lnTo>
                    <a:lnTo>
                      <a:pt x="1496" y="1069"/>
                    </a:lnTo>
                    <a:lnTo>
                      <a:pt x="1529" y="921"/>
                    </a:lnTo>
                    <a:lnTo>
                      <a:pt x="1545" y="773"/>
                    </a:lnTo>
                    <a:lnTo>
                      <a:pt x="1529" y="625"/>
                    </a:lnTo>
                    <a:lnTo>
                      <a:pt x="1496" y="494"/>
                    </a:lnTo>
                    <a:lnTo>
                      <a:pt x="1430" y="346"/>
                    </a:lnTo>
                    <a:lnTo>
                      <a:pt x="1332" y="231"/>
                    </a:lnTo>
                    <a:lnTo>
                      <a:pt x="1200" y="132"/>
                    </a:lnTo>
                    <a:lnTo>
                      <a:pt x="1069" y="67"/>
                    </a:lnTo>
                    <a:lnTo>
                      <a:pt x="921" y="17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14"/>
              <p:cNvSpPr/>
              <p:nvPr/>
            </p:nvSpPr>
            <p:spPr>
              <a:xfrm>
                <a:off x="605050" y="3178800"/>
                <a:ext cx="42750" cy="42750"/>
              </a:xfrm>
              <a:custGeom>
                <a:rect b="b" l="l" r="r" t="t"/>
                <a:pathLst>
                  <a:path extrusionOk="0" h="1710" w="1710">
                    <a:moveTo>
                      <a:pt x="855" y="1"/>
                    </a:moveTo>
                    <a:lnTo>
                      <a:pt x="690" y="17"/>
                    </a:lnTo>
                    <a:lnTo>
                      <a:pt x="526" y="66"/>
                    </a:lnTo>
                    <a:lnTo>
                      <a:pt x="378" y="132"/>
                    </a:lnTo>
                    <a:lnTo>
                      <a:pt x="247" y="247"/>
                    </a:lnTo>
                    <a:lnTo>
                      <a:pt x="132" y="379"/>
                    </a:lnTo>
                    <a:lnTo>
                      <a:pt x="49" y="527"/>
                    </a:lnTo>
                    <a:lnTo>
                      <a:pt x="16" y="691"/>
                    </a:lnTo>
                    <a:lnTo>
                      <a:pt x="0" y="855"/>
                    </a:lnTo>
                    <a:lnTo>
                      <a:pt x="16" y="1020"/>
                    </a:lnTo>
                    <a:lnTo>
                      <a:pt x="49" y="1184"/>
                    </a:lnTo>
                    <a:lnTo>
                      <a:pt x="132" y="1332"/>
                    </a:lnTo>
                    <a:lnTo>
                      <a:pt x="247" y="1463"/>
                    </a:lnTo>
                    <a:lnTo>
                      <a:pt x="378" y="1578"/>
                    </a:lnTo>
                    <a:lnTo>
                      <a:pt x="526" y="1661"/>
                    </a:lnTo>
                    <a:lnTo>
                      <a:pt x="690" y="1693"/>
                    </a:lnTo>
                    <a:lnTo>
                      <a:pt x="855" y="1710"/>
                    </a:lnTo>
                    <a:lnTo>
                      <a:pt x="1019" y="1693"/>
                    </a:lnTo>
                    <a:lnTo>
                      <a:pt x="1183" y="1644"/>
                    </a:lnTo>
                    <a:lnTo>
                      <a:pt x="1331" y="1578"/>
                    </a:lnTo>
                    <a:lnTo>
                      <a:pt x="1463" y="1463"/>
                    </a:lnTo>
                    <a:lnTo>
                      <a:pt x="1578" y="1332"/>
                    </a:lnTo>
                    <a:lnTo>
                      <a:pt x="1644" y="1184"/>
                    </a:lnTo>
                    <a:lnTo>
                      <a:pt x="1693" y="1020"/>
                    </a:lnTo>
                    <a:lnTo>
                      <a:pt x="1709" y="855"/>
                    </a:lnTo>
                    <a:lnTo>
                      <a:pt x="1693" y="691"/>
                    </a:lnTo>
                    <a:lnTo>
                      <a:pt x="1644" y="527"/>
                    </a:lnTo>
                    <a:lnTo>
                      <a:pt x="1578" y="379"/>
                    </a:lnTo>
                    <a:lnTo>
                      <a:pt x="1463" y="247"/>
                    </a:lnTo>
                    <a:lnTo>
                      <a:pt x="1331" y="132"/>
                    </a:lnTo>
                    <a:lnTo>
                      <a:pt x="1183" y="66"/>
                    </a:lnTo>
                    <a:lnTo>
                      <a:pt x="1019" y="17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14"/>
              <p:cNvSpPr/>
              <p:nvPr/>
            </p:nvSpPr>
            <p:spPr>
              <a:xfrm>
                <a:off x="681475" y="3255225"/>
                <a:ext cx="43975" cy="44000"/>
              </a:xfrm>
              <a:custGeom>
                <a:rect b="b" l="l" r="r" t="t"/>
                <a:pathLst>
                  <a:path extrusionOk="0" h="1760" w="1759">
                    <a:moveTo>
                      <a:pt x="888" y="1"/>
                    </a:moveTo>
                    <a:lnTo>
                      <a:pt x="707" y="17"/>
                    </a:lnTo>
                    <a:lnTo>
                      <a:pt x="542" y="66"/>
                    </a:lnTo>
                    <a:lnTo>
                      <a:pt x="395" y="148"/>
                    </a:lnTo>
                    <a:lnTo>
                      <a:pt x="263" y="264"/>
                    </a:lnTo>
                    <a:lnTo>
                      <a:pt x="148" y="395"/>
                    </a:lnTo>
                    <a:lnTo>
                      <a:pt x="66" y="559"/>
                    </a:lnTo>
                    <a:lnTo>
                      <a:pt x="16" y="724"/>
                    </a:lnTo>
                    <a:lnTo>
                      <a:pt x="0" y="888"/>
                    </a:lnTo>
                    <a:lnTo>
                      <a:pt x="16" y="1052"/>
                    </a:lnTo>
                    <a:lnTo>
                      <a:pt x="66" y="1217"/>
                    </a:lnTo>
                    <a:lnTo>
                      <a:pt x="148" y="1365"/>
                    </a:lnTo>
                    <a:lnTo>
                      <a:pt x="263" y="1513"/>
                    </a:lnTo>
                    <a:lnTo>
                      <a:pt x="395" y="1628"/>
                    </a:lnTo>
                    <a:lnTo>
                      <a:pt x="542" y="1710"/>
                    </a:lnTo>
                    <a:lnTo>
                      <a:pt x="707" y="1759"/>
                    </a:lnTo>
                    <a:lnTo>
                      <a:pt x="1052" y="1759"/>
                    </a:lnTo>
                    <a:lnTo>
                      <a:pt x="1216" y="1710"/>
                    </a:lnTo>
                    <a:lnTo>
                      <a:pt x="1364" y="1628"/>
                    </a:lnTo>
                    <a:lnTo>
                      <a:pt x="1512" y="1513"/>
                    </a:lnTo>
                    <a:lnTo>
                      <a:pt x="1627" y="1365"/>
                    </a:lnTo>
                    <a:lnTo>
                      <a:pt x="1693" y="1217"/>
                    </a:lnTo>
                    <a:lnTo>
                      <a:pt x="1742" y="1052"/>
                    </a:lnTo>
                    <a:lnTo>
                      <a:pt x="1759" y="888"/>
                    </a:lnTo>
                    <a:lnTo>
                      <a:pt x="1742" y="724"/>
                    </a:lnTo>
                    <a:lnTo>
                      <a:pt x="1693" y="559"/>
                    </a:lnTo>
                    <a:lnTo>
                      <a:pt x="1611" y="395"/>
                    </a:lnTo>
                    <a:lnTo>
                      <a:pt x="1512" y="264"/>
                    </a:lnTo>
                    <a:lnTo>
                      <a:pt x="1364" y="148"/>
                    </a:lnTo>
                    <a:lnTo>
                      <a:pt x="1216" y="66"/>
                    </a:lnTo>
                    <a:lnTo>
                      <a:pt x="1052" y="17"/>
                    </a:lnTo>
                    <a:lnTo>
                      <a:pt x="88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4"/>
              <p:cNvSpPr/>
              <p:nvPr/>
            </p:nvSpPr>
            <p:spPr>
              <a:xfrm>
                <a:off x="758700" y="3332475"/>
                <a:ext cx="43600" cy="44000"/>
              </a:xfrm>
              <a:custGeom>
                <a:rect b="b" l="l" r="r" t="t"/>
                <a:pathLst>
                  <a:path extrusionOk="0" h="1760" w="1744">
                    <a:moveTo>
                      <a:pt x="872" y="0"/>
                    </a:moveTo>
                    <a:lnTo>
                      <a:pt x="708" y="17"/>
                    </a:lnTo>
                    <a:lnTo>
                      <a:pt x="543" y="66"/>
                    </a:lnTo>
                    <a:lnTo>
                      <a:pt x="395" y="148"/>
                    </a:lnTo>
                    <a:lnTo>
                      <a:pt x="264" y="263"/>
                    </a:lnTo>
                    <a:lnTo>
                      <a:pt x="149" y="395"/>
                    </a:lnTo>
                    <a:lnTo>
                      <a:pt x="67" y="559"/>
                    </a:lnTo>
                    <a:lnTo>
                      <a:pt x="17" y="707"/>
                    </a:lnTo>
                    <a:lnTo>
                      <a:pt x="1" y="872"/>
                    </a:lnTo>
                    <a:lnTo>
                      <a:pt x="17" y="1052"/>
                    </a:lnTo>
                    <a:lnTo>
                      <a:pt x="67" y="1200"/>
                    </a:lnTo>
                    <a:lnTo>
                      <a:pt x="149" y="1365"/>
                    </a:lnTo>
                    <a:lnTo>
                      <a:pt x="264" y="1496"/>
                    </a:lnTo>
                    <a:lnTo>
                      <a:pt x="395" y="1611"/>
                    </a:lnTo>
                    <a:lnTo>
                      <a:pt x="543" y="1693"/>
                    </a:lnTo>
                    <a:lnTo>
                      <a:pt x="708" y="1743"/>
                    </a:lnTo>
                    <a:lnTo>
                      <a:pt x="872" y="1759"/>
                    </a:lnTo>
                    <a:lnTo>
                      <a:pt x="1036" y="1743"/>
                    </a:lnTo>
                    <a:lnTo>
                      <a:pt x="1201" y="1693"/>
                    </a:lnTo>
                    <a:lnTo>
                      <a:pt x="1365" y="1611"/>
                    </a:lnTo>
                    <a:lnTo>
                      <a:pt x="1497" y="1496"/>
                    </a:lnTo>
                    <a:lnTo>
                      <a:pt x="1612" y="1365"/>
                    </a:lnTo>
                    <a:lnTo>
                      <a:pt x="1677" y="1200"/>
                    </a:lnTo>
                    <a:lnTo>
                      <a:pt x="1727" y="1052"/>
                    </a:lnTo>
                    <a:lnTo>
                      <a:pt x="1743" y="888"/>
                    </a:lnTo>
                    <a:lnTo>
                      <a:pt x="1727" y="707"/>
                    </a:lnTo>
                    <a:lnTo>
                      <a:pt x="1677" y="559"/>
                    </a:lnTo>
                    <a:lnTo>
                      <a:pt x="1612" y="395"/>
                    </a:lnTo>
                    <a:lnTo>
                      <a:pt x="1497" y="263"/>
                    </a:lnTo>
                    <a:lnTo>
                      <a:pt x="1365" y="148"/>
                    </a:lnTo>
                    <a:lnTo>
                      <a:pt x="1201" y="66"/>
                    </a:lnTo>
                    <a:lnTo>
                      <a:pt x="1036" y="17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4"/>
              <p:cNvSpPr/>
              <p:nvPr/>
            </p:nvSpPr>
            <p:spPr>
              <a:xfrm>
                <a:off x="837600" y="3411375"/>
                <a:ext cx="40300" cy="40700"/>
              </a:xfrm>
              <a:custGeom>
                <a:rect b="b" l="l" r="r" t="t"/>
                <a:pathLst>
                  <a:path extrusionOk="0" h="1628" w="1612">
                    <a:moveTo>
                      <a:pt x="806" y="0"/>
                    </a:moveTo>
                    <a:lnTo>
                      <a:pt x="658" y="17"/>
                    </a:lnTo>
                    <a:lnTo>
                      <a:pt x="510" y="66"/>
                    </a:lnTo>
                    <a:lnTo>
                      <a:pt x="362" y="132"/>
                    </a:lnTo>
                    <a:lnTo>
                      <a:pt x="231" y="230"/>
                    </a:lnTo>
                    <a:lnTo>
                      <a:pt x="132" y="362"/>
                    </a:lnTo>
                    <a:lnTo>
                      <a:pt x="50" y="510"/>
                    </a:lnTo>
                    <a:lnTo>
                      <a:pt x="17" y="657"/>
                    </a:lnTo>
                    <a:lnTo>
                      <a:pt x="1" y="805"/>
                    </a:lnTo>
                    <a:lnTo>
                      <a:pt x="17" y="970"/>
                    </a:lnTo>
                    <a:lnTo>
                      <a:pt x="50" y="1118"/>
                    </a:lnTo>
                    <a:lnTo>
                      <a:pt x="132" y="1249"/>
                    </a:lnTo>
                    <a:lnTo>
                      <a:pt x="231" y="1381"/>
                    </a:lnTo>
                    <a:lnTo>
                      <a:pt x="362" y="1479"/>
                    </a:lnTo>
                    <a:lnTo>
                      <a:pt x="510" y="1561"/>
                    </a:lnTo>
                    <a:lnTo>
                      <a:pt x="658" y="1611"/>
                    </a:lnTo>
                    <a:lnTo>
                      <a:pt x="806" y="1627"/>
                    </a:lnTo>
                    <a:lnTo>
                      <a:pt x="970" y="1611"/>
                    </a:lnTo>
                    <a:lnTo>
                      <a:pt x="1118" y="1561"/>
                    </a:lnTo>
                    <a:lnTo>
                      <a:pt x="1250" y="1479"/>
                    </a:lnTo>
                    <a:lnTo>
                      <a:pt x="1381" y="1381"/>
                    </a:lnTo>
                    <a:lnTo>
                      <a:pt x="1480" y="1249"/>
                    </a:lnTo>
                    <a:lnTo>
                      <a:pt x="1562" y="1118"/>
                    </a:lnTo>
                    <a:lnTo>
                      <a:pt x="1611" y="970"/>
                    </a:lnTo>
                    <a:lnTo>
                      <a:pt x="1611" y="805"/>
                    </a:lnTo>
                    <a:lnTo>
                      <a:pt x="1611" y="657"/>
                    </a:lnTo>
                    <a:lnTo>
                      <a:pt x="1562" y="510"/>
                    </a:lnTo>
                    <a:lnTo>
                      <a:pt x="1480" y="362"/>
                    </a:lnTo>
                    <a:lnTo>
                      <a:pt x="1381" y="230"/>
                    </a:lnTo>
                    <a:lnTo>
                      <a:pt x="1250" y="132"/>
                    </a:lnTo>
                    <a:lnTo>
                      <a:pt x="1118" y="66"/>
                    </a:lnTo>
                    <a:lnTo>
                      <a:pt x="970" y="17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4"/>
              <p:cNvSpPr/>
              <p:nvPr/>
            </p:nvSpPr>
            <p:spPr>
              <a:xfrm>
                <a:off x="917325" y="3491075"/>
                <a:ext cx="35350" cy="35375"/>
              </a:xfrm>
              <a:custGeom>
                <a:rect b="b" l="l" r="r" t="t"/>
                <a:pathLst>
                  <a:path extrusionOk="0" h="1415" w="1414">
                    <a:moveTo>
                      <a:pt x="707" y="1"/>
                    </a:moveTo>
                    <a:lnTo>
                      <a:pt x="575" y="17"/>
                    </a:lnTo>
                    <a:lnTo>
                      <a:pt x="444" y="50"/>
                    </a:lnTo>
                    <a:lnTo>
                      <a:pt x="312" y="116"/>
                    </a:lnTo>
                    <a:lnTo>
                      <a:pt x="214" y="214"/>
                    </a:lnTo>
                    <a:lnTo>
                      <a:pt x="115" y="313"/>
                    </a:lnTo>
                    <a:lnTo>
                      <a:pt x="49" y="444"/>
                    </a:lnTo>
                    <a:lnTo>
                      <a:pt x="17" y="576"/>
                    </a:lnTo>
                    <a:lnTo>
                      <a:pt x="0" y="707"/>
                    </a:lnTo>
                    <a:lnTo>
                      <a:pt x="17" y="839"/>
                    </a:lnTo>
                    <a:lnTo>
                      <a:pt x="49" y="970"/>
                    </a:lnTo>
                    <a:lnTo>
                      <a:pt x="115" y="1085"/>
                    </a:lnTo>
                    <a:lnTo>
                      <a:pt x="214" y="1200"/>
                    </a:lnTo>
                    <a:lnTo>
                      <a:pt x="312" y="1299"/>
                    </a:lnTo>
                    <a:lnTo>
                      <a:pt x="444" y="1365"/>
                    </a:lnTo>
                    <a:lnTo>
                      <a:pt x="575" y="1398"/>
                    </a:lnTo>
                    <a:lnTo>
                      <a:pt x="707" y="1414"/>
                    </a:lnTo>
                    <a:lnTo>
                      <a:pt x="838" y="1398"/>
                    </a:lnTo>
                    <a:lnTo>
                      <a:pt x="970" y="1365"/>
                    </a:lnTo>
                    <a:lnTo>
                      <a:pt x="1085" y="1299"/>
                    </a:lnTo>
                    <a:lnTo>
                      <a:pt x="1200" y="1200"/>
                    </a:lnTo>
                    <a:lnTo>
                      <a:pt x="1299" y="1085"/>
                    </a:lnTo>
                    <a:lnTo>
                      <a:pt x="1348" y="970"/>
                    </a:lnTo>
                    <a:lnTo>
                      <a:pt x="1397" y="839"/>
                    </a:lnTo>
                    <a:lnTo>
                      <a:pt x="1414" y="707"/>
                    </a:lnTo>
                    <a:lnTo>
                      <a:pt x="1397" y="576"/>
                    </a:lnTo>
                    <a:lnTo>
                      <a:pt x="1348" y="444"/>
                    </a:lnTo>
                    <a:lnTo>
                      <a:pt x="1299" y="313"/>
                    </a:lnTo>
                    <a:lnTo>
                      <a:pt x="1200" y="214"/>
                    </a:lnTo>
                    <a:lnTo>
                      <a:pt x="1085" y="116"/>
                    </a:lnTo>
                    <a:lnTo>
                      <a:pt x="970" y="50"/>
                    </a:lnTo>
                    <a:lnTo>
                      <a:pt x="838" y="17"/>
                    </a:lnTo>
                    <a:lnTo>
                      <a:pt x="70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4"/>
              <p:cNvSpPr/>
              <p:nvPr/>
            </p:nvSpPr>
            <p:spPr>
              <a:xfrm>
                <a:off x="998250" y="3572025"/>
                <a:ext cx="27575" cy="27950"/>
              </a:xfrm>
              <a:custGeom>
                <a:rect b="b" l="l" r="r" t="t"/>
                <a:pathLst>
                  <a:path extrusionOk="0" h="1118" w="1103">
                    <a:moveTo>
                      <a:pt x="445" y="0"/>
                    </a:moveTo>
                    <a:lnTo>
                      <a:pt x="346" y="33"/>
                    </a:lnTo>
                    <a:lnTo>
                      <a:pt x="247" y="83"/>
                    </a:lnTo>
                    <a:lnTo>
                      <a:pt x="165" y="165"/>
                    </a:lnTo>
                    <a:lnTo>
                      <a:pt x="83" y="247"/>
                    </a:lnTo>
                    <a:lnTo>
                      <a:pt x="34" y="346"/>
                    </a:lnTo>
                    <a:lnTo>
                      <a:pt x="1" y="444"/>
                    </a:lnTo>
                    <a:lnTo>
                      <a:pt x="1" y="559"/>
                    </a:lnTo>
                    <a:lnTo>
                      <a:pt x="1" y="658"/>
                    </a:lnTo>
                    <a:lnTo>
                      <a:pt x="34" y="756"/>
                    </a:lnTo>
                    <a:lnTo>
                      <a:pt x="83" y="855"/>
                    </a:lnTo>
                    <a:lnTo>
                      <a:pt x="165" y="954"/>
                    </a:lnTo>
                    <a:lnTo>
                      <a:pt x="247" y="1019"/>
                    </a:lnTo>
                    <a:lnTo>
                      <a:pt x="346" y="1069"/>
                    </a:lnTo>
                    <a:lnTo>
                      <a:pt x="445" y="1102"/>
                    </a:lnTo>
                    <a:lnTo>
                      <a:pt x="560" y="1118"/>
                    </a:lnTo>
                    <a:lnTo>
                      <a:pt x="658" y="1102"/>
                    </a:lnTo>
                    <a:lnTo>
                      <a:pt x="757" y="1069"/>
                    </a:lnTo>
                    <a:lnTo>
                      <a:pt x="856" y="1019"/>
                    </a:lnTo>
                    <a:lnTo>
                      <a:pt x="954" y="954"/>
                    </a:lnTo>
                    <a:lnTo>
                      <a:pt x="1020" y="855"/>
                    </a:lnTo>
                    <a:lnTo>
                      <a:pt x="1069" y="756"/>
                    </a:lnTo>
                    <a:lnTo>
                      <a:pt x="1102" y="658"/>
                    </a:lnTo>
                    <a:lnTo>
                      <a:pt x="1102" y="559"/>
                    </a:lnTo>
                    <a:lnTo>
                      <a:pt x="1102" y="444"/>
                    </a:lnTo>
                    <a:lnTo>
                      <a:pt x="1069" y="346"/>
                    </a:lnTo>
                    <a:lnTo>
                      <a:pt x="1020" y="247"/>
                    </a:lnTo>
                    <a:lnTo>
                      <a:pt x="938" y="165"/>
                    </a:lnTo>
                    <a:lnTo>
                      <a:pt x="856" y="83"/>
                    </a:lnTo>
                    <a:lnTo>
                      <a:pt x="757" y="33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4"/>
              <p:cNvSpPr/>
              <p:nvPr/>
            </p:nvSpPr>
            <p:spPr>
              <a:xfrm>
                <a:off x="1080025" y="3653800"/>
                <a:ext cx="18100" cy="18500"/>
              </a:xfrm>
              <a:custGeom>
                <a:rect b="b" l="l" r="r" t="t"/>
                <a:pathLst>
                  <a:path extrusionOk="0" h="740" w="724">
                    <a:moveTo>
                      <a:pt x="362" y="0"/>
                    </a:moveTo>
                    <a:lnTo>
                      <a:pt x="296" y="16"/>
                    </a:lnTo>
                    <a:lnTo>
                      <a:pt x="231" y="33"/>
                    </a:lnTo>
                    <a:lnTo>
                      <a:pt x="165" y="66"/>
                    </a:lnTo>
                    <a:lnTo>
                      <a:pt x="116" y="115"/>
                    </a:lnTo>
                    <a:lnTo>
                      <a:pt x="66" y="164"/>
                    </a:lnTo>
                    <a:lnTo>
                      <a:pt x="33" y="230"/>
                    </a:lnTo>
                    <a:lnTo>
                      <a:pt x="17" y="296"/>
                    </a:lnTo>
                    <a:lnTo>
                      <a:pt x="1" y="362"/>
                    </a:lnTo>
                    <a:lnTo>
                      <a:pt x="17" y="444"/>
                    </a:lnTo>
                    <a:lnTo>
                      <a:pt x="33" y="510"/>
                    </a:lnTo>
                    <a:lnTo>
                      <a:pt x="66" y="575"/>
                    </a:lnTo>
                    <a:lnTo>
                      <a:pt x="116" y="625"/>
                    </a:lnTo>
                    <a:lnTo>
                      <a:pt x="165" y="674"/>
                    </a:lnTo>
                    <a:lnTo>
                      <a:pt x="231" y="707"/>
                    </a:lnTo>
                    <a:lnTo>
                      <a:pt x="296" y="723"/>
                    </a:lnTo>
                    <a:lnTo>
                      <a:pt x="362" y="740"/>
                    </a:lnTo>
                    <a:lnTo>
                      <a:pt x="444" y="723"/>
                    </a:lnTo>
                    <a:lnTo>
                      <a:pt x="510" y="707"/>
                    </a:lnTo>
                    <a:lnTo>
                      <a:pt x="559" y="674"/>
                    </a:lnTo>
                    <a:lnTo>
                      <a:pt x="625" y="625"/>
                    </a:lnTo>
                    <a:lnTo>
                      <a:pt x="674" y="575"/>
                    </a:lnTo>
                    <a:lnTo>
                      <a:pt x="707" y="510"/>
                    </a:lnTo>
                    <a:lnTo>
                      <a:pt x="724" y="444"/>
                    </a:lnTo>
                    <a:lnTo>
                      <a:pt x="724" y="362"/>
                    </a:lnTo>
                    <a:lnTo>
                      <a:pt x="724" y="296"/>
                    </a:lnTo>
                    <a:lnTo>
                      <a:pt x="707" y="230"/>
                    </a:lnTo>
                    <a:lnTo>
                      <a:pt x="674" y="164"/>
                    </a:lnTo>
                    <a:lnTo>
                      <a:pt x="625" y="115"/>
                    </a:lnTo>
                    <a:lnTo>
                      <a:pt x="559" y="66"/>
                    </a:lnTo>
                    <a:lnTo>
                      <a:pt x="510" y="33"/>
                    </a:lnTo>
                    <a:lnTo>
                      <a:pt x="444" y="16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14"/>
              <p:cNvSpPr/>
              <p:nvPr/>
            </p:nvSpPr>
            <p:spPr>
              <a:xfrm>
                <a:off x="1162625" y="3736375"/>
                <a:ext cx="7425" cy="7425"/>
              </a:xfrm>
              <a:custGeom>
                <a:rect b="b" l="l" r="r" t="t"/>
                <a:pathLst>
                  <a:path extrusionOk="0" h="297" w="297">
                    <a:moveTo>
                      <a:pt x="148" y="1"/>
                    </a:moveTo>
                    <a:lnTo>
                      <a:pt x="99" y="17"/>
                    </a:lnTo>
                    <a:lnTo>
                      <a:pt x="49" y="50"/>
                    </a:lnTo>
                    <a:lnTo>
                      <a:pt x="17" y="99"/>
                    </a:lnTo>
                    <a:lnTo>
                      <a:pt x="0" y="148"/>
                    </a:lnTo>
                    <a:lnTo>
                      <a:pt x="17" y="214"/>
                    </a:lnTo>
                    <a:lnTo>
                      <a:pt x="49" y="247"/>
                    </a:lnTo>
                    <a:lnTo>
                      <a:pt x="99" y="280"/>
                    </a:lnTo>
                    <a:lnTo>
                      <a:pt x="148" y="296"/>
                    </a:lnTo>
                    <a:lnTo>
                      <a:pt x="197" y="280"/>
                    </a:lnTo>
                    <a:lnTo>
                      <a:pt x="247" y="247"/>
                    </a:lnTo>
                    <a:lnTo>
                      <a:pt x="280" y="198"/>
                    </a:lnTo>
                    <a:lnTo>
                      <a:pt x="296" y="148"/>
                    </a:lnTo>
                    <a:lnTo>
                      <a:pt x="280" y="99"/>
                    </a:lnTo>
                    <a:lnTo>
                      <a:pt x="247" y="50"/>
                    </a:lnTo>
                    <a:lnTo>
                      <a:pt x="197" y="17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14"/>
              <p:cNvSpPr/>
              <p:nvPr/>
            </p:nvSpPr>
            <p:spPr>
              <a:xfrm>
                <a:off x="314125" y="3042375"/>
                <a:ext cx="7425" cy="7025"/>
              </a:xfrm>
              <a:custGeom>
                <a:rect b="b" l="l" r="r" t="t"/>
                <a:pathLst>
                  <a:path extrusionOk="0" h="281" w="297">
                    <a:moveTo>
                      <a:pt x="99" y="1"/>
                    </a:moveTo>
                    <a:lnTo>
                      <a:pt x="50" y="34"/>
                    </a:lnTo>
                    <a:lnTo>
                      <a:pt x="17" y="83"/>
                    </a:lnTo>
                    <a:lnTo>
                      <a:pt x="1" y="149"/>
                    </a:lnTo>
                    <a:lnTo>
                      <a:pt x="17" y="198"/>
                    </a:lnTo>
                    <a:lnTo>
                      <a:pt x="50" y="248"/>
                    </a:lnTo>
                    <a:lnTo>
                      <a:pt x="99" y="280"/>
                    </a:lnTo>
                    <a:lnTo>
                      <a:pt x="198" y="280"/>
                    </a:lnTo>
                    <a:lnTo>
                      <a:pt x="247" y="248"/>
                    </a:lnTo>
                    <a:lnTo>
                      <a:pt x="280" y="198"/>
                    </a:lnTo>
                    <a:lnTo>
                      <a:pt x="296" y="149"/>
                    </a:lnTo>
                    <a:lnTo>
                      <a:pt x="280" y="83"/>
                    </a:lnTo>
                    <a:lnTo>
                      <a:pt x="247" y="34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4"/>
              <p:cNvSpPr/>
              <p:nvPr/>
            </p:nvSpPr>
            <p:spPr>
              <a:xfrm>
                <a:off x="387275" y="3115525"/>
                <a:ext cx="15225" cy="15225"/>
              </a:xfrm>
              <a:custGeom>
                <a:rect b="b" l="l" r="r" t="t"/>
                <a:pathLst>
                  <a:path extrusionOk="0" h="609" w="609">
                    <a:moveTo>
                      <a:pt x="247" y="1"/>
                    </a:moveTo>
                    <a:lnTo>
                      <a:pt x="197" y="17"/>
                    </a:lnTo>
                    <a:lnTo>
                      <a:pt x="148" y="50"/>
                    </a:lnTo>
                    <a:lnTo>
                      <a:pt x="99" y="83"/>
                    </a:lnTo>
                    <a:lnTo>
                      <a:pt x="49" y="132"/>
                    </a:lnTo>
                    <a:lnTo>
                      <a:pt x="33" y="181"/>
                    </a:lnTo>
                    <a:lnTo>
                      <a:pt x="17" y="247"/>
                    </a:lnTo>
                    <a:lnTo>
                      <a:pt x="0" y="296"/>
                    </a:lnTo>
                    <a:lnTo>
                      <a:pt x="17" y="362"/>
                    </a:lnTo>
                    <a:lnTo>
                      <a:pt x="33" y="411"/>
                    </a:lnTo>
                    <a:lnTo>
                      <a:pt x="49" y="461"/>
                    </a:lnTo>
                    <a:lnTo>
                      <a:pt x="99" y="510"/>
                    </a:lnTo>
                    <a:lnTo>
                      <a:pt x="148" y="559"/>
                    </a:lnTo>
                    <a:lnTo>
                      <a:pt x="197" y="576"/>
                    </a:lnTo>
                    <a:lnTo>
                      <a:pt x="247" y="592"/>
                    </a:lnTo>
                    <a:lnTo>
                      <a:pt x="312" y="609"/>
                    </a:lnTo>
                    <a:lnTo>
                      <a:pt x="362" y="592"/>
                    </a:lnTo>
                    <a:lnTo>
                      <a:pt x="427" y="576"/>
                    </a:lnTo>
                    <a:lnTo>
                      <a:pt x="477" y="559"/>
                    </a:lnTo>
                    <a:lnTo>
                      <a:pt x="526" y="510"/>
                    </a:lnTo>
                    <a:lnTo>
                      <a:pt x="559" y="461"/>
                    </a:lnTo>
                    <a:lnTo>
                      <a:pt x="592" y="411"/>
                    </a:lnTo>
                    <a:lnTo>
                      <a:pt x="608" y="362"/>
                    </a:lnTo>
                    <a:lnTo>
                      <a:pt x="608" y="296"/>
                    </a:lnTo>
                    <a:lnTo>
                      <a:pt x="608" y="247"/>
                    </a:lnTo>
                    <a:lnTo>
                      <a:pt x="592" y="181"/>
                    </a:lnTo>
                    <a:lnTo>
                      <a:pt x="559" y="132"/>
                    </a:lnTo>
                    <a:lnTo>
                      <a:pt x="526" y="83"/>
                    </a:lnTo>
                    <a:lnTo>
                      <a:pt x="477" y="50"/>
                    </a:lnTo>
                    <a:lnTo>
                      <a:pt x="427" y="17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14"/>
              <p:cNvSpPr/>
              <p:nvPr/>
            </p:nvSpPr>
            <p:spPr>
              <a:xfrm>
                <a:off x="461625" y="3189900"/>
                <a:ext cx="21000" cy="20575"/>
              </a:xfrm>
              <a:custGeom>
                <a:rect b="b" l="l" r="r" t="t"/>
                <a:pathLst>
                  <a:path extrusionOk="0" h="823" w="840">
                    <a:moveTo>
                      <a:pt x="346" y="0"/>
                    </a:moveTo>
                    <a:lnTo>
                      <a:pt x="264" y="33"/>
                    </a:lnTo>
                    <a:lnTo>
                      <a:pt x="198" y="66"/>
                    </a:lnTo>
                    <a:lnTo>
                      <a:pt x="132" y="115"/>
                    </a:lnTo>
                    <a:lnTo>
                      <a:pt x="83" y="181"/>
                    </a:lnTo>
                    <a:lnTo>
                      <a:pt x="34" y="263"/>
                    </a:lnTo>
                    <a:lnTo>
                      <a:pt x="17" y="329"/>
                    </a:lnTo>
                    <a:lnTo>
                      <a:pt x="1" y="411"/>
                    </a:lnTo>
                    <a:lnTo>
                      <a:pt x="17" y="493"/>
                    </a:lnTo>
                    <a:lnTo>
                      <a:pt x="34" y="576"/>
                    </a:lnTo>
                    <a:lnTo>
                      <a:pt x="83" y="641"/>
                    </a:lnTo>
                    <a:lnTo>
                      <a:pt x="132" y="707"/>
                    </a:lnTo>
                    <a:lnTo>
                      <a:pt x="198" y="756"/>
                    </a:lnTo>
                    <a:lnTo>
                      <a:pt x="264" y="789"/>
                    </a:lnTo>
                    <a:lnTo>
                      <a:pt x="346" y="822"/>
                    </a:lnTo>
                    <a:lnTo>
                      <a:pt x="494" y="822"/>
                    </a:lnTo>
                    <a:lnTo>
                      <a:pt x="576" y="789"/>
                    </a:lnTo>
                    <a:lnTo>
                      <a:pt x="642" y="756"/>
                    </a:lnTo>
                    <a:lnTo>
                      <a:pt x="708" y="707"/>
                    </a:lnTo>
                    <a:lnTo>
                      <a:pt x="757" y="641"/>
                    </a:lnTo>
                    <a:lnTo>
                      <a:pt x="806" y="559"/>
                    </a:lnTo>
                    <a:lnTo>
                      <a:pt x="823" y="493"/>
                    </a:lnTo>
                    <a:lnTo>
                      <a:pt x="839" y="411"/>
                    </a:lnTo>
                    <a:lnTo>
                      <a:pt x="823" y="329"/>
                    </a:lnTo>
                    <a:lnTo>
                      <a:pt x="806" y="263"/>
                    </a:lnTo>
                    <a:lnTo>
                      <a:pt x="757" y="181"/>
                    </a:lnTo>
                    <a:lnTo>
                      <a:pt x="708" y="115"/>
                    </a:lnTo>
                    <a:lnTo>
                      <a:pt x="642" y="66"/>
                    </a:lnTo>
                    <a:lnTo>
                      <a:pt x="576" y="33"/>
                    </a:lnTo>
                    <a:lnTo>
                      <a:pt x="494" y="17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14"/>
              <p:cNvSpPr/>
              <p:nvPr/>
            </p:nvSpPr>
            <p:spPr>
              <a:xfrm>
                <a:off x="537250" y="3265100"/>
                <a:ext cx="24250" cy="24250"/>
              </a:xfrm>
              <a:custGeom>
                <a:rect b="b" l="l" r="r" t="t"/>
                <a:pathLst>
                  <a:path extrusionOk="0" h="970" w="970">
                    <a:moveTo>
                      <a:pt x="477" y="0"/>
                    </a:moveTo>
                    <a:lnTo>
                      <a:pt x="395" y="16"/>
                    </a:lnTo>
                    <a:lnTo>
                      <a:pt x="296" y="49"/>
                    </a:lnTo>
                    <a:lnTo>
                      <a:pt x="214" y="82"/>
                    </a:lnTo>
                    <a:lnTo>
                      <a:pt x="132" y="148"/>
                    </a:lnTo>
                    <a:lnTo>
                      <a:pt x="82" y="230"/>
                    </a:lnTo>
                    <a:lnTo>
                      <a:pt x="33" y="312"/>
                    </a:lnTo>
                    <a:lnTo>
                      <a:pt x="0" y="394"/>
                    </a:lnTo>
                    <a:lnTo>
                      <a:pt x="0" y="493"/>
                    </a:lnTo>
                    <a:lnTo>
                      <a:pt x="0" y="575"/>
                    </a:lnTo>
                    <a:lnTo>
                      <a:pt x="33" y="674"/>
                    </a:lnTo>
                    <a:lnTo>
                      <a:pt x="82" y="756"/>
                    </a:lnTo>
                    <a:lnTo>
                      <a:pt x="132" y="838"/>
                    </a:lnTo>
                    <a:lnTo>
                      <a:pt x="214" y="888"/>
                    </a:lnTo>
                    <a:lnTo>
                      <a:pt x="296" y="937"/>
                    </a:lnTo>
                    <a:lnTo>
                      <a:pt x="395" y="970"/>
                    </a:lnTo>
                    <a:lnTo>
                      <a:pt x="575" y="970"/>
                    </a:lnTo>
                    <a:lnTo>
                      <a:pt x="658" y="937"/>
                    </a:lnTo>
                    <a:lnTo>
                      <a:pt x="740" y="888"/>
                    </a:lnTo>
                    <a:lnTo>
                      <a:pt x="822" y="838"/>
                    </a:lnTo>
                    <a:lnTo>
                      <a:pt x="888" y="756"/>
                    </a:lnTo>
                    <a:lnTo>
                      <a:pt x="921" y="674"/>
                    </a:lnTo>
                    <a:lnTo>
                      <a:pt x="953" y="575"/>
                    </a:lnTo>
                    <a:lnTo>
                      <a:pt x="970" y="493"/>
                    </a:lnTo>
                    <a:lnTo>
                      <a:pt x="953" y="394"/>
                    </a:lnTo>
                    <a:lnTo>
                      <a:pt x="921" y="312"/>
                    </a:lnTo>
                    <a:lnTo>
                      <a:pt x="888" y="230"/>
                    </a:lnTo>
                    <a:lnTo>
                      <a:pt x="822" y="148"/>
                    </a:lnTo>
                    <a:lnTo>
                      <a:pt x="740" y="82"/>
                    </a:lnTo>
                    <a:lnTo>
                      <a:pt x="658" y="49"/>
                    </a:lnTo>
                    <a:lnTo>
                      <a:pt x="575" y="16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14"/>
              <p:cNvSpPr/>
              <p:nvPr/>
            </p:nvSpPr>
            <p:spPr>
              <a:xfrm>
                <a:off x="613675" y="3341925"/>
                <a:ext cx="25500" cy="25100"/>
              </a:xfrm>
              <a:custGeom>
                <a:rect b="b" l="l" r="r" t="t"/>
                <a:pathLst>
                  <a:path extrusionOk="0" h="1004" w="1020">
                    <a:moveTo>
                      <a:pt x="411" y="0"/>
                    </a:moveTo>
                    <a:lnTo>
                      <a:pt x="312" y="33"/>
                    </a:lnTo>
                    <a:lnTo>
                      <a:pt x="230" y="83"/>
                    </a:lnTo>
                    <a:lnTo>
                      <a:pt x="148" y="148"/>
                    </a:lnTo>
                    <a:lnTo>
                      <a:pt x="82" y="214"/>
                    </a:lnTo>
                    <a:lnTo>
                      <a:pt x="33" y="313"/>
                    </a:lnTo>
                    <a:lnTo>
                      <a:pt x="17" y="411"/>
                    </a:lnTo>
                    <a:lnTo>
                      <a:pt x="0" y="510"/>
                    </a:lnTo>
                    <a:lnTo>
                      <a:pt x="0" y="592"/>
                    </a:lnTo>
                    <a:lnTo>
                      <a:pt x="33" y="691"/>
                    </a:lnTo>
                    <a:lnTo>
                      <a:pt x="82" y="789"/>
                    </a:lnTo>
                    <a:lnTo>
                      <a:pt x="148" y="855"/>
                    </a:lnTo>
                    <a:lnTo>
                      <a:pt x="230" y="921"/>
                    </a:lnTo>
                    <a:lnTo>
                      <a:pt x="312" y="970"/>
                    </a:lnTo>
                    <a:lnTo>
                      <a:pt x="411" y="1003"/>
                    </a:lnTo>
                    <a:lnTo>
                      <a:pt x="608" y="1003"/>
                    </a:lnTo>
                    <a:lnTo>
                      <a:pt x="690" y="970"/>
                    </a:lnTo>
                    <a:lnTo>
                      <a:pt x="789" y="921"/>
                    </a:lnTo>
                    <a:lnTo>
                      <a:pt x="871" y="855"/>
                    </a:lnTo>
                    <a:lnTo>
                      <a:pt x="937" y="773"/>
                    </a:lnTo>
                    <a:lnTo>
                      <a:pt x="986" y="691"/>
                    </a:lnTo>
                    <a:lnTo>
                      <a:pt x="1003" y="592"/>
                    </a:lnTo>
                    <a:lnTo>
                      <a:pt x="1019" y="510"/>
                    </a:lnTo>
                    <a:lnTo>
                      <a:pt x="1003" y="411"/>
                    </a:lnTo>
                    <a:lnTo>
                      <a:pt x="986" y="313"/>
                    </a:lnTo>
                    <a:lnTo>
                      <a:pt x="937" y="231"/>
                    </a:lnTo>
                    <a:lnTo>
                      <a:pt x="871" y="148"/>
                    </a:lnTo>
                    <a:lnTo>
                      <a:pt x="789" y="83"/>
                    </a:lnTo>
                    <a:lnTo>
                      <a:pt x="707" y="33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14"/>
              <p:cNvSpPr/>
              <p:nvPr/>
            </p:nvSpPr>
            <p:spPr>
              <a:xfrm>
                <a:off x="690925" y="3419175"/>
                <a:ext cx="25075" cy="24675"/>
              </a:xfrm>
              <a:custGeom>
                <a:rect b="b" l="l" r="r" t="t"/>
                <a:pathLst>
                  <a:path extrusionOk="0" h="987" w="1003">
                    <a:moveTo>
                      <a:pt x="510" y="0"/>
                    </a:moveTo>
                    <a:lnTo>
                      <a:pt x="411" y="17"/>
                    </a:lnTo>
                    <a:lnTo>
                      <a:pt x="312" y="33"/>
                    </a:lnTo>
                    <a:lnTo>
                      <a:pt x="230" y="83"/>
                    </a:lnTo>
                    <a:lnTo>
                      <a:pt x="148" y="148"/>
                    </a:lnTo>
                    <a:lnTo>
                      <a:pt x="82" y="230"/>
                    </a:lnTo>
                    <a:lnTo>
                      <a:pt x="49" y="313"/>
                    </a:lnTo>
                    <a:lnTo>
                      <a:pt x="17" y="411"/>
                    </a:lnTo>
                    <a:lnTo>
                      <a:pt x="0" y="493"/>
                    </a:lnTo>
                    <a:lnTo>
                      <a:pt x="17" y="592"/>
                    </a:lnTo>
                    <a:lnTo>
                      <a:pt x="49" y="691"/>
                    </a:lnTo>
                    <a:lnTo>
                      <a:pt x="82" y="773"/>
                    </a:lnTo>
                    <a:lnTo>
                      <a:pt x="148" y="855"/>
                    </a:lnTo>
                    <a:lnTo>
                      <a:pt x="230" y="921"/>
                    </a:lnTo>
                    <a:lnTo>
                      <a:pt x="312" y="954"/>
                    </a:lnTo>
                    <a:lnTo>
                      <a:pt x="411" y="986"/>
                    </a:lnTo>
                    <a:lnTo>
                      <a:pt x="592" y="986"/>
                    </a:lnTo>
                    <a:lnTo>
                      <a:pt x="690" y="954"/>
                    </a:lnTo>
                    <a:lnTo>
                      <a:pt x="773" y="921"/>
                    </a:lnTo>
                    <a:lnTo>
                      <a:pt x="855" y="855"/>
                    </a:lnTo>
                    <a:lnTo>
                      <a:pt x="920" y="773"/>
                    </a:lnTo>
                    <a:lnTo>
                      <a:pt x="970" y="691"/>
                    </a:lnTo>
                    <a:lnTo>
                      <a:pt x="986" y="592"/>
                    </a:lnTo>
                    <a:lnTo>
                      <a:pt x="1003" y="493"/>
                    </a:lnTo>
                    <a:lnTo>
                      <a:pt x="986" y="411"/>
                    </a:lnTo>
                    <a:lnTo>
                      <a:pt x="970" y="313"/>
                    </a:lnTo>
                    <a:lnTo>
                      <a:pt x="920" y="230"/>
                    </a:lnTo>
                    <a:lnTo>
                      <a:pt x="855" y="148"/>
                    </a:lnTo>
                    <a:lnTo>
                      <a:pt x="773" y="83"/>
                    </a:lnTo>
                    <a:lnTo>
                      <a:pt x="690" y="33"/>
                    </a:lnTo>
                    <a:lnTo>
                      <a:pt x="592" y="17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4"/>
              <p:cNvSpPr/>
              <p:nvPr/>
            </p:nvSpPr>
            <p:spPr>
              <a:xfrm>
                <a:off x="769800" y="3497650"/>
                <a:ext cx="21800" cy="22225"/>
              </a:xfrm>
              <a:custGeom>
                <a:rect b="b" l="l" r="r" t="t"/>
                <a:pathLst>
                  <a:path extrusionOk="0" h="889" w="872">
                    <a:moveTo>
                      <a:pt x="428" y="1"/>
                    </a:moveTo>
                    <a:lnTo>
                      <a:pt x="346" y="17"/>
                    </a:lnTo>
                    <a:lnTo>
                      <a:pt x="264" y="33"/>
                    </a:lnTo>
                    <a:lnTo>
                      <a:pt x="198" y="83"/>
                    </a:lnTo>
                    <a:lnTo>
                      <a:pt x="132" y="132"/>
                    </a:lnTo>
                    <a:lnTo>
                      <a:pt x="66" y="198"/>
                    </a:lnTo>
                    <a:lnTo>
                      <a:pt x="34" y="280"/>
                    </a:lnTo>
                    <a:lnTo>
                      <a:pt x="1" y="362"/>
                    </a:lnTo>
                    <a:lnTo>
                      <a:pt x="1" y="444"/>
                    </a:lnTo>
                    <a:lnTo>
                      <a:pt x="1" y="526"/>
                    </a:lnTo>
                    <a:lnTo>
                      <a:pt x="34" y="609"/>
                    </a:lnTo>
                    <a:lnTo>
                      <a:pt x="66" y="691"/>
                    </a:lnTo>
                    <a:lnTo>
                      <a:pt x="132" y="757"/>
                    </a:lnTo>
                    <a:lnTo>
                      <a:pt x="198" y="806"/>
                    </a:lnTo>
                    <a:lnTo>
                      <a:pt x="264" y="855"/>
                    </a:lnTo>
                    <a:lnTo>
                      <a:pt x="346" y="872"/>
                    </a:lnTo>
                    <a:lnTo>
                      <a:pt x="428" y="888"/>
                    </a:lnTo>
                    <a:lnTo>
                      <a:pt x="510" y="872"/>
                    </a:lnTo>
                    <a:lnTo>
                      <a:pt x="592" y="855"/>
                    </a:lnTo>
                    <a:lnTo>
                      <a:pt x="675" y="806"/>
                    </a:lnTo>
                    <a:lnTo>
                      <a:pt x="740" y="757"/>
                    </a:lnTo>
                    <a:lnTo>
                      <a:pt x="790" y="691"/>
                    </a:lnTo>
                    <a:lnTo>
                      <a:pt x="839" y="609"/>
                    </a:lnTo>
                    <a:lnTo>
                      <a:pt x="855" y="526"/>
                    </a:lnTo>
                    <a:lnTo>
                      <a:pt x="872" y="444"/>
                    </a:lnTo>
                    <a:lnTo>
                      <a:pt x="855" y="362"/>
                    </a:lnTo>
                    <a:lnTo>
                      <a:pt x="839" y="280"/>
                    </a:lnTo>
                    <a:lnTo>
                      <a:pt x="790" y="198"/>
                    </a:lnTo>
                    <a:lnTo>
                      <a:pt x="740" y="132"/>
                    </a:lnTo>
                    <a:lnTo>
                      <a:pt x="675" y="83"/>
                    </a:lnTo>
                    <a:lnTo>
                      <a:pt x="592" y="33"/>
                    </a:lnTo>
                    <a:lnTo>
                      <a:pt x="510" y="17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4"/>
              <p:cNvSpPr/>
              <p:nvPr/>
            </p:nvSpPr>
            <p:spPr>
              <a:xfrm>
                <a:off x="849100" y="3577375"/>
                <a:ext cx="17300" cy="16850"/>
              </a:xfrm>
              <a:custGeom>
                <a:rect b="b" l="l" r="r" t="t"/>
                <a:pathLst>
                  <a:path extrusionOk="0" h="674" w="692">
                    <a:moveTo>
                      <a:pt x="280" y="0"/>
                    </a:moveTo>
                    <a:lnTo>
                      <a:pt x="214" y="33"/>
                    </a:lnTo>
                    <a:lnTo>
                      <a:pt x="165" y="49"/>
                    </a:lnTo>
                    <a:lnTo>
                      <a:pt x="116" y="99"/>
                    </a:lnTo>
                    <a:lnTo>
                      <a:pt x="67" y="148"/>
                    </a:lnTo>
                    <a:lnTo>
                      <a:pt x="34" y="214"/>
                    </a:lnTo>
                    <a:lnTo>
                      <a:pt x="17" y="279"/>
                    </a:lnTo>
                    <a:lnTo>
                      <a:pt x="1" y="345"/>
                    </a:lnTo>
                    <a:lnTo>
                      <a:pt x="17" y="411"/>
                    </a:lnTo>
                    <a:lnTo>
                      <a:pt x="34" y="460"/>
                    </a:lnTo>
                    <a:lnTo>
                      <a:pt x="67" y="526"/>
                    </a:lnTo>
                    <a:lnTo>
                      <a:pt x="116" y="575"/>
                    </a:lnTo>
                    <a:lnTo>
                      <a:pt x="165" y="625"/>
                    </a:lnTo>
                    <a:lnTo>
                      <a:pt x="214" y="657"/>
                    </a:lnTo>
                    <a:lnTo>
                      <a:pt x="280" y="674"/>
                    </a:lnTo>
                    <a:lnTo>
                      <a:pt x="412" y="674"/>
                    </a:lnTo>
                    <a:lnTo>
                      <a:pt x="477" y="657"/>
                    </a:lnTo>
                    <a:lnTo>
                      <a:pt x="527" y="625"/>
                    </a:lnTo>
                    <a:lnTo>
                      <a:pt x="592" y="575"/>
                    </a:lnTo>
                    <a:lnTo>
                      <a:pt x="625" y="526"/>
                    </a:lnTo>
                    <a:lnTo>
                      <a:pt x="658" y="460"/>
                    </a:lnTo>
                    <a:lnTo>
                      <a:pt x="675" y="411"/>
                    </a:lnTo>
                    <a:lnTo>
                      <a:pt x="691" y="345"/>
                    </a:lnTo>
                    <a:lnTo>
                      <a:pt x="675" y="279"/>
                    </a:lnTo>
                    <a:lnTo>
                      <a:pt x="658" y="214"/>
                    </a:lnTo>
                    <a:lnTo>
                      <a:pt x="625" y="148"/>
                    </a:lnTo>
                    <a:lnTo>
                      <a:pt x="592" y="99"/>
                    </a:lnTo>
                    <a:lnTo>
                      <a:pt x="527" y="49"/>
                    </a:lnTo>
                    <a:lnTo>
                      <a:pt x="477" y="33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14"/>
              <p:cNvSpPr/>
              <p:nvPr/>
            </p:nvSpPr>
            <p:spPr>
              <a:xfrm>
                <a:off x="929650" y="3657900"/>
                <a:ext cx="10300" cy="10300"/>
              </a:xfrm>
              <a:custGeom>
                <a:rect b="b" l="l" r="r" t="t"/>
                <a:pathLst>
                  <a:path extrusionOk="0" h="412" w="412">
                    <a:moveTo>
                      <a:pt x="214" y="0"/>
                    </a:moveTo>
                    <a:lnTo>
                      <a:pt x="132" y="17"/>
                    </a:lnTo>
                    <a:lnTo>
                      <a:pt x="66" y="66"/>
                    </a:lnTo>
                    <a:lnTo>
                      <a:pt x="17" y="132"/>
                    </a:lnTo>
                    <a:lnTo>
                      <a:pt x="0" y="198"/>
                    </a:lnTo>
                    <a:lnTo>
                      <a:pt x="17" y="280"/>
                    </a:lnTo>
                    <a:lnTo>
                      <a:pt x="66" y="346"/>
                    </a:lnTo>
                    <a:lnTo>
                      <a:pt x="132" y="395"/>
                    </a:lnTo>
                    <a:lnTo>
                      <a:pt x="214" y="411"/>
                    </a:lnTo>
                    <a:lnTo>
                      <a:pt x="296" y="395"/>
                    </a:lnTo>
                    <a:lnTo>
                      <a:pt x="362" y="346"/>
                    </a:lnTo>
                    <a:lnTo>
                      <a:pt x="395" y="280"/>
                    </a:lnTo>
                    <a:lnTo>
                      <a:pt x="411" y="198"/>
                    </a:lnTo>
                    <a:lnTo>
                      <a:pt x="395" y="132"/>
                    </a:lnTo>
                    <a:lnTo>
                      <a:pt x="362" y="66"/>
                    </a:lnTo>
                    <a:lnTo>
                      <a:pt x="296" y="17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14"/>
              <p:cNvSpPr/>
              <p:nvPr/>
            </p:nvSpPr>
            <p:spPr>
              <a:xfrm>
                <a:off x="1011000" y="3739250"/>
                <a:ext cx="2075" cy="1675"/>
              </a:xfrm>
              <a:custGeom>
                <a:rect b="b" l="l" r="r" t="t"/>
                <a:pathLst>
                  <a:path extrusionOk="0" h="67" w="83">
                    <a:moveTo>
                      <a:pt x="50" y="1"/>
                    </a:moveTo>
                    <a:lnTo>
                      <a:pt x="17" y="17"/>
                    </a:lnTo>
                    <a:lnTo>
                      <a:pt x="0" y="33"/>
                    </a:lnTo>
                    <a:lnTo>
                      <a:pt x="17" y="66"/>
                    </a:lnTo>
                    <a:lnTo>
                      <a:pt x="66" y="66"/>
                    </a:lnTo>
                    <a:lnTo>
                      <a:pt x="83" y="33"/>
                    </a:lnTo>
                    <a:lnTo>
                      <a:pt x="66" y="17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14"/>
              <p:cNvSpPr/>
              <p:nvPr/>
            </p:nvSpPr>
            <p:spPr>
              <a:xfrm>
                <a:off x="393850" y="3276600"/>
                <a:ext cx="2075" cy="1650"/>
              </a:xfrm>
              <a:custGeom>
                <a:rect b="b" l="l" r="r" t="t"/>
                <a:pathLst>
                  <a:path extrusionOk="0" h="66" w="83">
                    <a:moveTo>
                      <a:pt x="17" y="0"/>
                    </a:moveTo>
                    <a:lnTo>
                      <a:pt x="0" y="33"/>
                    </a:lnTo>
                    <a:lnTo>
                      <a:pt x="17" y="50"/>
                    </a:lnTo>
                    <a:lnTo>
                      <a:pt x="49" y="66"/>
                    </a:lnTo>
                    <a:lnTo>
                      <a:pt x="66" y="50"/>
                    </a:lnTo>
                    <a:lnTo>
                      <a:pt x="82" y="33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14"/>
              <p:cNvSpPr/>
              <p:nvPr/>
            </p:nvSpPr>
            <p:spPr>
              <a:xfrm>
                <a:off x="469850" y="3352200"/>
                <a:ext cx="4550" cy="4550"/>
              </a:xfrm>
              <a:custGeom>
                <a:rect b="b" l="l" r="r" t="t"/>
                <a:pathLst>
                  <a:path extrusionOk="0" h="182" w="182">
                    <a:moveTo>
                      <a:pt x="50" y="0"/>
                    </a:moveTo>
                    <a:lnTo>
                      <a:pt x="17" y="17"/>
                    </a:lnTo>
                    <a:lnTo>
                      <a:pt x="1" y="50"/>
                    </a:lnTo>
                    <a:lnTo>
                      <a:pt x="1" y="99"/>
                    </a:lnTo>
                    <a:lnTo>
                      <a:pt x="1" y="132"/>
                    </a:lnTo>
                    <a:lnTo>
                      <a:pt x="17" y="165"/>
                    </a:lnTo>
                    <a:lnTo>
                      <a:pt x="50" y="181"/>
                    </a:lnTo>
                    <a:lnTo>
                      <a:pt x="132" y="181"/>
                    </a:lnTo>
                    <a:lnTo>
                      <a:pt x="165" y="165"/>
                    </a:lnTo>
                    <a:lnTo>
                      <a:pt x="181" y="132"/>
                    </a:lnTo>
                    <a:lnTo>
                      <a:pt x="181" y="99"/>
                    </a:lnTo>
                    <a:lnTo>
                      <a:pt x="181" y="50"/>
                    </a:lnTo>
                    <a:lnTo>
                      <a:pt x="165" y="1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14"/>
              <p:cNvSpPr/>
              <p:nvPr/>
            </p:nvSpPr>
            <p:spPr>
              <a:xfrm>
                <a:off x="545875" y="3428200"/>
                <a:ext cx="6600" cy="6600"/>
              </a:xfrm>
              <a:custGeom>
                <a:rect b="b" l="l" r="r" t="t"/>
                <a:pathLst>
                  <a:path extrusionOk="0" h="264" w="264">
                    <a:moveTo>
                      <a:pt x="132" y="1"/>
                    </a:moveTo>
                    <a:lnTo>
                      <a:pt x="82" y="17"/>
                    </a:lnTo>
                    <a:lnTo>
                      <a:pt x="50" y="34"/>
                    </a:lnTo>
                    <a:lnTo>
                      <a:pt x="17" y="83"/>
                    </a:lnTo>
                    <a:lnTo>
                      <a:pt x="0" y="132"/>
                    </a:lnTo>
                    <a:lnTo>
                      <a:pt x="17" y="182"/>
                    </a:lnTo>
                    <a:lnTo>
                      <a:pt x="33" y="231"/>
                    </a:lnTo>
                    <a:lnTo>
                      <a:pt x="82" y="264"/>
                    </a:lnTo>
                    <a:lnTo>
                      <a:pt x="181" y="264"/>
                    </a:lnTo>
                    <a:lnTo>
                      <a:pt x="230" y="231"/>
                    </a:lnTo>
                    <a:lnTo>
                      <a:pt x="263" y="182"/>
                    </a:lnTo>
                    <a:lnTo>
                      <a:pt x="263" y="132"/>
                    </a:lnTo>
                    <a:lnTo>
                      <a:pt x="263" y="83"/>
                    </a:lnTo>
                    <a:lnTo>
                      <a:pt x="230" y="34"/>
                    </a:lnTo>
                    <a:lnTo>
                      <a:pt x="181" y="17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14"/>
              <p:cNvSpPr/>
              <p:nvPr/>
            </p:nvSpPr>
            <p:spPr>
              <a:xfrm>
                <a:off x="623525" y="3505875"/>
                <a:ext cx="5775" cy="5775"/>
              </a:xfrm>
              <a:custGeom>
                <a:rect b="b" l="l" r="r" t="t"/>
                <a:pathLst>
                  <a:path extrusionOk="0" h="231" w="231">
                    <a:moveTo>
                      <a:pt x="116" y="0"/>
                    </a:moveTo>
                    <a:lnTo>
                      <a:pt x="66" y="17"/>
                    </a:lnTo>
                    <a:lnTo>
                      <a:pt x="34" y="33"/>
                    </a:lnTo>
                    <a:lnTo>
                      <a:pt x="17" y="66"/>
                    </a:lnTo>
                    <a:lnTo>
                      <a:pt x="1" y="115"/>
                    </a:lnTo>
                    <a:lnTo>
                      <a:pt x="17" y="165"/>
                    </a:lnTo>
                    <a:lnTo>
                      <a:pt x="34" y="197"/>
                    </a:lnTo>
                    <a:lnTo>
                      <a:pt x="66" y="214"/>
                    </a:lnTo>
                    <a:lnTo>
                      <a:pt x="116" y="230"/>
                    </a:lnTo>
                    <a:lnTo>
                      <a:pt x="149" y="214"/>
                    </a:lnTo>
                    <a:lnTo>
                      <a:pt x="198" y="197"/>
                    </a:lnTo>
                    <a:lnTo>
                      <a:pt x="214" y="148"/>
                    </a:lnTo>
                    <a:lnTo>
                      <a:pt x="231" y="115"/>
                    </a:lnTo>
                    <a:lnTo>
                      <a:pt x="214" y="66"/>
                    </a:lnTo>
                    <a:lnTo>
                      <a:pt x="198" y="33"/>
                    </a:lnTo>
                    <a:lnTo>
                      <a:pt x="149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14"/>
              <p:cNvSpPr/>
              <p:nvPr/>
            </p:nvSpPr>
            <p:spPr>
              <a:xfrm>
                <a:off x="702000" y="3584350"/>
                <a:ext cx="2900" cy="2900"/>
              </a:xfrm>
              <a:custGeom>
                <a:rect b="b" l="l" r="r" t="t"/>
                <a:pathLst>
                  <a:path extrusionOk="0" h="116" w="116">
                    <a:moveTo>
                      <a:pt x="67" y="0"/>
                    </a:moveTo>
                    <a:lnTo>
                      <a:pt x="17" y="17"/>
                    </a:lnTo>
                    <a:lnTo>
                      <a:pt x="1" y="66"/>
                    </a:lnTo>
                    <a:lnTo>
                      <a:pt x="1" y="83"/>
                    </a:lnTo>
                    <a:lnTo>
                      <a:pt x="17" y="99"/>
                    </a:lnTo>
                    <a:lnTo>
                      <a:pt x="67" y="115"/>
                    </a:lnTo>
                    <a:lnTo>
                      <a:pt x="99" y="99"/>
                    </a:lnTo>
                    <a:lnTo>
                      <a:pt x="116" y="66"/>
                    </a:lnTo>
                    <a:lnTo>
                      <a:pt x="99" y="1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14"/>
            <p:cNvGrpSpPr/>
            <p:nvPr/>
          </p:nvGrpSpPr>
          <p:grpSpPr>
            <a:xfrm>
              <a:off x="2591702" y="1354376"/>
              <a:ext cx="3962459" cy="4154259"/>
              <a:chOff x="2796325" y="2097350"/>
              <a:chExt cx="1943525" cy="2037600"/>
            </a:xfrm>
          </p:grpSpPr>
          <p:sp>
            <p:nvSpPr>
              <p:cNvPr id="1434" name="Google Shape;1434;p14"/>
              <p:cNvSpPr/>
              <p:nvPr/>
            </p:nvSpPr>
            <p:spPr>
              <a:xfrm>
                <a:off x="2796325" y="2097350"/>
                <a:ext cx="1943525" cy="2037600"/>
              </a:xfrm>
              <a:custGeom>
                <a:rect b="b" l="l" r="r" t="t"/>
                <a:pathLst>
                  <a:path extrusionOk="0" h="81504" w="77741">
                    <a:moveTo>
                      <a:pt x="38065" y="0"/>
                    </a:moveTo>
                    <a:lnTo>
                      <a:pt x="37227" y="33"/>
                    </a:lnTo>
                    <a:lnTo>
                      <a:pt x="36405" y="82"/>
                    </a:lnTo>
                    <a:lnTo>
                      <a:pt x="35600" y="165"/>
                    </a:lnTo>
                    <a:lnTo>
                      <a:pt x="34827" y="280"/>
                    </a:lnTo>
                    <a:lnTo>
                      <a:pt x="34449" y="362"/>
                    </a:lnTo>
                    <a:lnTo>
                      <a:pt x="34088" y="444"/>
                    </a:lnTo>
                    <a:lnTo>
                      <a:pt x="33726" y="543"/>
                    </a:lnTo>
                    <a:lnTo>
                      <a:pt x="33381" y="641"/>
                    </a:lnTo>
                    <a:lnTo>
                      <a:pt x="33036" y="740"/>
                    </a:lnTo>
                    <a:lnTo>
                      <a:pt x="32707" y="871"/>
                    </a:lnTo>
                    <a:lnTo>
                      <a:pt x="32378" y="1003"/>
                    </a:lnTo>
                    <a:lnTo>
                      <a:pt x="32083" y="1134"/>
                    </a:lnTo>
                    <a:lnTo>
                      <a:pt x="31787" y="1299"/>
                    </a:lnTo>
                    <a:lnTo>
                      <a:pt x="31507" y="1447"/>
                    </a:lnTo>
                    <a:lnTo>
                      <a:pt x="31244" y="1627"/>
                    </a:lnTo>
                    <a:lnTo>
                      <a:pt x="30981" y="1808"/>
                    </a:lnTo>
                    <a:lnTo>
                      <a:pt x="30751" y="2005"/>
                    </a:lnTo>
                    <a:lnTo>
                      <a:pt x="30538" y="2203"/>
                    </a:lnTo>
                    <a:lnTo>
                      <a:pt x="30324" y="2416"/>
                    </a:lnTo>
                    <a:lnTo>
                      <a:pt x="30143" y="2646"/>
                    </a:lnTo>
                    <a:lnTo>
                      <a:pt x="29979" y="2877"/>
                    </a:lnTo>
                    <a:lnTo>
                      <a:pt x="29831" y="3123"/>
                    </a:lnTo>
                    <a:lnTo>
                      <a:pt x="29699" y="3386"/>
                    </a:lnTo>
                    <a:lnTo>
                      <a:pt x="29584" y="3665"/>
                    </a:lnTo>
                    <a:lnTo>
                      <a:pt x="29502" y="3945"/>
                    </a:lnTo>
                    <a:lnTo>
                      <a:pt x="29437" y="4241"/>
                    </a:lnTo>
                    <a:lnTo>
                      <a:pt x="29042" y="4274"/>
                    </a:lnTo>
                    <a:lnTo>
                      <a:pt x="28598" y="4323"/>
                    </a:lnTo>
                    <a:lnTo>
                      <a:pt x="28007" y="4405"/>
                    </a:lnTo>
                    <a:lnTo>
                      <a:pt x="27333" y="4520"/>
                    </a:lnTo>
                    <a:lnTo>
                      <a:pt x="26577" y="4668"/>
                    </a:lnTo>
                    <a:lnTo>
                      <a:pt x="25755" y="4849"/>
                    </a:lnTo>
                    <a:lnTo>
                      <a:pt x="25344" y="4964"/>
                    </a:lnTo>
                    <a:lnTo>
                      <a:pt x="24933" y="5079"/>
                    </a:lnTo>
                    <a:lnTo>
                      <a:pt x="24506" y="5227"/>
                    </a:lnTo>
                    <a:lnTo>
                      <a:pt x="24095" y="5375"/>
                    </a:lnTo>
                    <a:lnTo>
                      <a:pt x="23700" y="5539"/>
                    </a:lnTo>
                    <a:lnTo>
                      <a:pt x="23306" y="5720"/>
                    </a:lnTo>
                    <a:lnTo>
                      <a:pt x="22928" y="5901"/>
                    </a:lnTo>
                    <a:lnTo>
                      <a:pt x="22566" y="6114"/>
                    </a:lnTo>
                    <a:lnTo>
                      <a:pt x="22238" y="6344"/>
                    </a:lnTo>
                    <a:lnTo>
                      <a:pt x="21925" y="6575"/>
                    </a:lnTo>
                    <a:lnTo>
                      <a:pt x="21646" y="6837"/>
                    </a:lnTo>
                    <a:lnTo>
                      <a:pt x="21383" y="7117"/>
                    </a:lnTo>
                    <a:lnTo>
                      <a:pt x="21284" y="7265"/>
                    </a:lnTo>
                    <a:lnTo>
                      <a:pt x="21169" y="7413"/>
                    </a:lnTo>
                    <a:lnTo>
                      <a:pt x="21087" y="7561"/>
                    </a:lnTo>
                    <a:lnTo>
                      <a:pt x="21005" y="7725"/>
                    </a:lnTo>
                    <a:lnTo>
                      <a:pt x="20923" y="7889"/>
                    </a:lnTo>
                    <a:lnTo>
                      <a:pt x="20857" y="8054"/>
                    </a:lnTo>
                    <a:lnTo>
                      <a:pt x="20808" y="8235"/>
                    </a:lnTo>
                    <a:lnTo>
                      <a:pt x="20775" y="8399"/>
                    </a:lnTo>
                    <a:lnTo>
                      <a:pt x="20758" y="8596"/>
                    </a:lnTo>
                    <a:lnTo>
                      <a:pt x="20742" y="8777"/>
                    </a:lnTo>
                    <a:lnTo>
                      <a:pt x="20742" y="8974"/>
                    </a:lnTo>
                    <a:lnTo>
                      <a:pt x="20758" y="9171"/>
                    </a:lnTo>
                    <a:lnTo>
                      <a:pt x="20775" y="9566"/>
                    </a:lnTo>
                    <a:lnTo>
                      <a:pt x="20758" y="9911"/>
                    </a:lnTo>
                    <a:lnTo>
                      <a:pt x="20709" y="10240"/>
                    </a:lnTo>
                    <a:lnTo>
                      <a:pt x="20643" y="10535"/>
                    </a:lnTo>
                    <a:lnTo>
                      <a:pt x="20528" y="10798"/>
                    </a:lnTo>
                    <a:lnTo>
                      <a:pt x="20397" y="11045"/>
                    </a:lnTo>
                    <a:lnTo>
                      <a:pt x="20233" y="11275"/>
                    </a:lnTo>
                    <a:lnTo>
                      <a:pt x="20035" y="11472"/>
                    </a:lnTo>
                    <a:lnTo>
                      <a:pt x="19822" y="11653"/>
                    </a:lnTo>
                    <a:lnTo>
                      <a:pt x="19592" y="11817"/>
                    </a:lnTo>
                    <a:lnTo>
                      <a:pt x="19345" y="11965"/>
                    </a:lnTo>
                    <a:lnTo>
                      <a:pt x="19082" y="12113"/>
                    </a:lnTo>
                    <a:lnTo>
                      <a:pt x="18803" y="12228"/>
                    </a:lnTo>
                    <a:lnTo>
                      <a:pt x="18507" y="12343"/>
                    </a:lnTo>
                    <a:lnTo>
                      <a:pt x="17882" y="12573"/>
                    </a:lnTo>
                    <a:lnTo>
                      <a:pt x="16584" y="12984"/>
                    </a:lnTo>
                    <a:lnTo>
                      <a:pt x="15910" y="13231"/>
                    </a:lnTo>
                    <a:lnTo>
                      <a:pt x="15598" y="13362"/>
                    </a:lnTo>
                    <a:lnTo>
                      <a:pt x="15269" y="13494"/>
                    </a:lnTo>
                    <a:lnTo>
                      <a:pt x="14957" y="13658"/>
                    </a:lnTo>
                    <a:lnTo>
                      <a:pt x="14661" y="13823"/>
                    </a:lnTo>
                    <a:lnTo>
                      <a:pt x="14365" y="14003"/>
                    </a:lnTo>
                    <a:lnTo>
                      <a:pt x="14102" y="14217"/>
                    </a:lnTo>
                    <a:lnTo>
                      <a:pt x="13839" y="14447"/>
                    </a:lnTo>
                    <a:lnTo>
                      <a:pt x="13593" y="14694"/>
                    </a:lnTo>
                    <a:lnTo>
                      <a:pt x="13379" y="14973"/>
                    </a:lnTo>
                    <a:lnTo>
                      <a:pt x="13165" y="15285"/>
                    </a:lnTo>
                    <a:lnTo>
                      <a:pt x="12968" y="15630"/>
                    </a:lnTo>
                    <a:lnTo>
                      <a:pt x="12787" y="15976"/>
                    </a:lnTo>
                    <a:lnTo>
                      <a:pt x="12639" y="16304"/>
                    </a:lnTo>
                    <a:lnTo>
                      <a:pt x="12508" y="16617"/>
                    </a:lnTo>
                    <a:lnTo>
                      <a:pt x="12393" y="16912"/>
                    </a:lnTo>
                    <a:lnTo>
                      <a:pt x="12294" y="17192"/>
                    </a:lnTo>
                    <a:lnTo>
                      <a:pt x="12228" y="17471"/>
                    </a:lnTo>
                    <a:lnTo>
                      <a:pt x="12179" y="17734"/>
                    </a:lnTo>
                    <a:lnTo>
                      <a:pt x="12146" y="17981"/>
                    </a:lnTo>
                    <a:lnTo>
                      <a:pt x="12146" y="18211"/>
                    </a:lnTo>
                    <a:lnTo>
                      <a:pt x="12146" y="18441"/>
                    </a:lnTo>
                    <a:lnTo>
                      <a:pt x="12179" y="18671"/>
                    </a:lnTo>
                    <a:lnTo>
                      <a:pt x="12228" y="18868"/>
                    </a:lnTo>
                    <a:lnTo>
                      <a:pt x="12278" y="19066"/>
                    </a:lnTo>
                    <a:lnTo>
                      <a:pt x="12360" y="19263"/>
                    </a:lnTo>
                    <a:lnTo>
                      <a:pt x="12442" y="19444"/>
                    </a:lnTo>
                    <a:lnTo>
                      <a:pt x="12245" y="19772"/>
                    </a:lnTo>
                    <a:lnTo>
                      <a:pt x="12064" y="20117"/>
                    </a:lnTo>
                    <a:lnTo>
                      <a:pt x="11916" y="20479"/>
                    </a:lnTo>
                    <a:lnTo>
                      <a:pt x="11768" y="20841"/>
                    </a:lnTo>
                    <a:lnTo>
                      <a:pt x="11653" y="21219"/>
                    </a:lnTo>
                    <a:lnTo>
                      <a:pt x="11555" y="21613"/>
                    </a:lnTo>
                    <a:lnTo>
                      <a:pt x="11505" y="22007"/>
                    </a:lnTo>
                    <a:lnTo>
                      <a:pt x="11472" y="22418"/>
                    </a:lnTo>
                    <a:lnTo>
                      <a:pt x="11456" y="23076"/>
                    </a:lnTo>
                    <a:lnTo>
                      <a:pt x="11472" y="23684"/>
                    </a:lnTo>
                    <a:lnTo>
                      <a:pt x="11522" y="24243"/>
                    </a:lnTo>
                    <a:lnTo>
                      <a:pt x="11604" y="24752"/>
                    </a:lnTo>
                    <a:lnTo>
                      <a:pt x="11702" y="25245"/>
                    </a:lnTo>
                    <a:lnTo>
                      <a:pt x="11850" y="25689"/>
                    </a:lnTo>
                    <a:lnTo>
                      <a:pt x="11916" y="25886"/>
                    </a:lnTo>
                    <a:lnTo>
                      <a:pt x="12015" y="26100"/>
                    </a:lnTo>
                    <a:lnTo>
                      <a:pt x="12097" y="26281"/>
                    </a:lnTo>
                    <a:lnTo>
                      <a:pt x="12212" y="26478"/>
                    </a:lnTo>
                    <a:lnTo>
                      <a:pt x="12311" y="26642"/>
                    </a:lnTo>
                    <a:lnTo>
                      <a:pt x="12426" y="26823"/>
                    </a:lnTo>
                    <a:lnTo>
                      <a:pt x="12557" y="26971"/>
                    </a:lnTo>
                    <a:lnTo>
                      <a:pt x="12689" y="27135"/>
                    </a:lnTo>
                    <a:lnTo>
                      <a:pt x="12820" y="27283"/>
                    </a:lnTo>
                    <a:lnTo>
                      <a:pt x="12968" y="27415"/>
                    </a:lnTo>
                    <a:lnTo>
                      <a:pt x="13280" y="27694"/>
                    </a:lnTo>
                    <a:lnTo>
                      <a:pt x="13642" y="27924"/>
                    </a:lnTo>
                    <a:lnTo>
                      <a:pt x="14020" y="28154"/>
                    </a:lnTo>
                    <a:lnTo>
                      <a:pt x="14431" y="28352"/>
                    </a:lnTo>
                    <a:lnTo>
                      <a:pt x="14875" y="28532"/>
                    </a:lnTo>
                    <a:lnTo>
                      <a:pt x="15170" y="28664"/>
                    </a:lnTo>
                    <a:lnTo>
                      <a:pt x="15483" y="28828"/>
                    </a:lnTo>
                    <a:lnTo>
                      <a:pt x="15828" y="29042"/>
                    </a:lnTo>
                    <a:lnTo>
                      <a:pt x="16173" y="29272"/>
                    </a:lnTo>
                    <a:lnTo>
                      <a:pt x="16633" y="29601"/>
                    </a:lnTo>
                    <a:lnTo>
                      <a:pt x="16995" y="29880"/>
                    </a:lnTo>
                    <a:lnTo>
                      <a:pt x="17373" y="30192"/>
                    </a:lnTo>
                    <a:lnTo>
                      <a:pt x="17422" y="30653"/>
                    </a:lnTo>
                    <a:lnTo>
                      <a:pt x="17471" y="31129"/>
                    </a:lnTo>
                    <a:lnTo>
                      <a:pt x="17554" y="31573"/>
                    </a:lnTo>
                    <a:lnTo>
                      <a:pt x="17619" y="32017"/>
                    </a:lnTo>
                    <a:lnTo>
                      <a:pt x="17701" y="32395"/>
                    </a:lnTo>
                    <a:lnTo>
                      <a:pt x="17784" y="32740"/>
                    </a:lnTo>
                    <a:lnTo>
                      <a:pt x="17849" y="33003"/>
                    </a:lnTo>
                    <a:lnTo>
                      <a:pt x="17932" y="33184"/>
                    </a:lnTo>
                    <a:lnTo>
                      <a:pt x="17964" y="33233"/>
                    </a:lnTo>
                    <a:lnTo>
                      <a:pt x="18014" y="33282"/>
                    </a:lnTo>
                    <a:lnTo>
                      <a:pt x="18145" y="33381"/>
                    </a:lnTo>
                    <a:lnTo>
                      <a:pt x="18326" y="33496"/>
                    </a:lnTo>
                    <a:lnTo>
                      <a:pt x="18556" y="33594"/>
                    </a:lnTo>
                    <a:lnTo>
                      <a:pt x="18819" y="33710"/>
                    </a:lnTo>
                    <a:lnTo>
                      <a:pt x="19098" y="33825"/>
                    </a:lnTo>
                    <a:lnTo>
                      <a:pt x="19739" y="34055"/>
                    </a:lnTo>
                    <a:lnTo>
                      <a:pt x="20430" y="34268"/>
                    </a:lnTo>
                    <a:lnTo>
                      <a:pt x="21087" y="34449"/>
                    </a:lnTo>
                    <a:lnTo>
                      <a:pt x="22106" y="34745"/>
                    </a:lnTo>
                    <a:lnTo>
                      <a:pt x="22484" y="35139"/>
                    </a:lnTo>
                    <a:lnTo>
                      <a:pt x="22534" y="35485"/>
                    </a:lnTo>
                    <a:lnTo>
                      <a:pt x="22566" y="35945"/>
                    </a:lnTo>
                    <a:lnTo>
                      <a:pt x="22583" y="36471"/>
                    </a:lnTo>
                    <a:lnTo>
                      <a:pt x="22583" y="36767"/>
                    </a:lnTo>
                    <a:lnTo>
                      <a:pt x="22566" y="37095"/>
                    </a:lnTo>
                    <a:lnTo>
                      <a:pt x="22534" y="37424"/>
                    </a:lnTo>
                    <a:lnTo>
                      <a:pt x="22484" y="37769"/>
                    </a:lnTo>
                    <a:lnTo>
                      <a:pt x="22418" y="38114"/>
                    </a:lnTo>
                    <a:lnTo>
                      <a:pt x="22336" y="38476"/>
                    </a:lnTo>
                    <a:lnTo>
                      <a:pt x="22238" y="38854"/>
                    </a:lnTo>
                    <a:lnTo>
                      <a:pt x="22123" y="39232"/>
                    </a:lnTo>
                    <a:lnTo>
                      <a:pt x="21975" y="39610"/>
                    </a:lnTo>
                    <a:lnTo>
                      <a:pt x="21810" y="40004"/>
                    </a:lnTo>
                    <a:lnTo>
                      <a:pt x="20972" y="40234"/>
                    </a:lnTo>
                    <a:lnTo>
                      <a:pt x="19871" y="40514"/>
                    </a:lnTo>
                    <a:lnTo>
                      <a:pt x="18573" y="40843"/>
                    </a:lnTo>
                    <a:lnTo>
                      <a:pt x="17192" y="41155"/>
                    </a:lnTo>
                    <a:lnTo>
                      <a:pt x="15828" y="41451"/>
                    </a:lnTo>
                    <a:lnTo>
                      <a:pt x="15170" y="41582"/>
                    </a:lnTo>
                    <a:lnTo>
                      <a:pt x="14546" y="41681"/>
                    </a:lnTo>
                    <a:lnTo>
                      <a:pt x="13987" y="41747"/>
                    </a:lnTo>
                    <a:lnTo>
                      <a:pt x="13478" y="41796"/>
                    </a:lnTo>
                    <a:lnTo>
                      <a:pt x="13050" y="41812"/>
                    </a:lnTo>
                    <a:lnTo>
                      <a:pt x="12869" y="41812"/>
                    </a:lnTo>
                    <a:lnTo>
                      <a:pt x="12705" y="41796"/>
                    </a:lnTo>
                    <a:lnTo>
                      <a:pt x="12426" y="41747"/>
                    </a:lnTo>
                    <a:lnTo>
                      <a:pt x="12130" y="41681"/>
                    </a:lnTo>
                    <a:lnTo>
                      <a:pt x="11472" y="41500"/>
                    </a:lnTo>
                    <a:lnTo>
                      <a:pt x="10733" y="41303"/>
                    </a:lnTo>
                    <a:lnTo>
                      <a:pt x="10322" y="41221"/>
                    </a:lnTo>
                    <a:lnTo>
                      <a:pt x="9911" y="41122"/>
                    </a:lnTo>
                    <a:lnTo>
                      <a:pt x="9533" y="41073"/>
                    </a:lnTo>
                    <a:lnTo>
                      <a:pt x="9138" y="41023"/>
                    </a:lnTo>
                    <a:lnTo>
                      <a:pt x="8728" y="40990"/>
                    </a:lnTo>
                    <a:lnTo>
                      <a:pt x="8317" y="40974"/>
                    </a:lnTo>
                    <a:lnTo>
                      <a:pt x="7889" y="40990"/>
                    </a:lnTo>
                    <a:lnTo>
                      <a:pt x="7462" y="41040"/>
                    </a:lnTo>
                    <a:lnTo>
                      <a:pt x="7018" y="41122"/>
                    </a:lnTo>
                    <a:lnTo>
                      <a:pt x="6558" y="41221"/>
                    </a:lnTo>
                    <a:lnTo>
                      <a:pt x="6098" y="41368"/>
                    </a:lnTo>
                    <a:lnTo>
                      <a:pt x="5638" y="41566"/>
                    </a:lnTo>
                    <a:lnTo>
                      <a:pt x="5161" y="41796"/>
                    </a:lnTo>
                    <a:lnTo>
                      <a:pt x="4915" y="41927"/>
                    </a:lnTo>
                    <a:lnTo>
                      <a:pt x="4668" y="42075"/>
                    </a:lnTo>
                    <a:lnTo>
                      <a:pt x="4438" y="42223"/>
                    </a:lnTo>
                    <a:lnTo>
                      <a:pt x="4191" y="42404"/>
                    </a:lnTo>
                    <a:lnTo>
                      <a:pt x="3945" y="42585"/>
                    </a:lnTo>
                    <a:lnTo>
                      <a:pt x="3698" y="42782"/>
                    </a:lnTo>
                    <a:lnTo>
                      <a:pt x="3452" y="42996"/>
                    </a:lnTo>
                    <a:lnTo>
                      <a:pt x="3205" y="43226"/>
                    </a:lnTo>
                    <a:lnTo>
                      <a:pt x="2942" y="43472"/>
                    </a:lnTo>
                    <a:lnTo>
                      <a:pt x="2696" y="43735"/>
                    </a:lnTo>
                    <a:lnTo>
                      <a:pt x="2318" y="44163"/>
                    </a:lnTo>
                    <a:lnTo>
                      <a:pt x="1973" y="44606"/>
                    </a:lnTo>
                    <a:lnTo>
                      <a:pt x="1660" y="45034"/>
                    </a:lnTo>
                    <a:lnTo>
                      <a:pt x="1381" y="45494"/>
                    </a:lnTo>
                    <a:lnTo>
                      <a:pt x="1134" y="45938"/>
                    </a:lnTo>
                    <a:lnTo>
                      <a:pt x="921" y="46398"/>
                    </a:lnTo>
                    <a:lnTo>
                      <a:pt x="723" y="46842"/>
                    </a:lnTo>
                    <a:lnTo>
                      <a:pt x="559" y="47302"/>
                    </a:lnTo>
                    <a:lnTo>
                      <a:pt x="428" y="47745"/>
                    </a:lnTo>
                    <a:lnTo>
                      <a:pt x="296" y="48206"/>
                    </a:lnTo>
                    <a:lnTo>
                      <a:pt x="214" y="48649"/>
                    </a:lnTo>
                    <a:lnTo>
                      <a:pt x="132" y="49077"/>
                    </a:lnTo>
                    <a:lnTo>
                      <a:pt x="66" y="49504"/>
                    </a:lnTo>
                    <a:lnTo>
                      <a:pt x="33" y="49931"/>
                    </a:lnTo>
                    <a:lnTo>
                      <a:pt x="0" y="50342"/>
                    </a:lnTo>
                    <a:lnTo>
                      <a:pt x="0" y="50737"/>
                    </a:lnTo>
                    <a:lnTo>
                      <a:pt x="0" y="51131"/>
                    </a:lnTo>
                    <a:lnTo>
                      <a:pt x="0" y="51493"/>
                    </a:lnTo>
                    <a:lnTo>
                      <a:pt x="50" y="52183"/>
                    </a:lnTo>
                    <a:lnTo>
                      <a:pt x="132" y="52808"/>
                    </a:lnTo>
                    <a:lnTo>
                      <a:pt x="214" y="53334"/>
                    </a:lnTo>
                    <a:lnTo>
                      <a:pt x="313" y="53761"/>
                    </a:lnTo>
                    <a:lnTo>
                      <a:pt x="378" y="54090"/>
                    </a:lnTo>
                    <a:lnTo>
                      <a:pt x="460" y="54369"/>
                    </a:lnTo>
                    <a:lnTo>
                      <a:pt x="411" y="54599"/>
                    </a:lnTo>
                    <a:lnTo>
                      <a:pt x="362" y="54878"/>
                    </a:lnTo>
                    <a:lnTo>
                      <a:pt x="329" y="55240"/>
                    </a:lnTo>
                    <a:lnTo>
                      <a:pt x="313" y="55667"/>
                    </a:lnTo>
                    <a:lnTo>
                      <a:pt x="313" y="56177"/>
                    </a:lnTo>
                    <a:lnTo>
                      <a:pt x="345" y="56440"/>
                    </a:lnTo>
                    <a:lnTo>
                      <a:pt x="378" y="56736"/>
                    </a:lnTo>
                    <a:lnTo>
                      <a:pt x="428" y="57015"/>
                    </a:lnTo>
                    <a:lnTo>
                      <a:pt x="493" y="57327"/>
                    </a:lnTo>
                    <a:lnTo>
                      <a:pt x="576" y="57623"/>
                    </a:lnTo>
                    <a:lnTo>
                      <a:pt x="674" y="57935"/>
                    </a:lnTo>
                    <a:lnTo>
                      <a:pt x="789" y="58264"/>
                    </a:lnTo>
                    <a:lnTo>
                      <a:pt x="937" y="58576"/>
                    </a:lnTo>
                    <a:lnTo>
                      <a:pt x="1101" y="58889"/>
                    </a:lnTo>
                    <a:lnTo>
                      <a:pt x="1299" y="59201"/>
                    </a:lnTo>
                    <a:lnTo>
                      <a:pt x="1512" y="59513"/>
                    </a:lnTo>
                    <a:lnTo>
                      <a:pt x="1775" y="59826"/>
                    </a:lnTo>
                    <a:lnTo>
                      <a:pt x="2055" y="60138"/>
                    </a:lnTo>
                    <a:lnTo>
                      <a:pt x="2367" y="60434"/>
                    </a:lnTo>
                    <a:lnTo>
                      <a:pt x="2712" y="60713"/>
                    </a:lnTo>
                    <a:lnTo>
                      <a:pt x="3090" y="60992"/>
                    </a:lnTo>
                    <a:lnTo>
                      <a:pt x="3518" y="61255"/>
                    </a:lnTo>
                    <a:lnTo>
                      <a:pt x="3978" y="61502"/>
                    </a:lnTo>
                    <a:lnTo>
                      <a:pt x="4471" y="61749"/>
                    </a:lnTo>
                    <a:lnTo>
                      <a:pt x="5013" y="61962"/>
                    </a:lnTo>
                    <a:lnTo>
                      <a:pt x="5095" y="62768"/>
                    </a:lnTo>
                    <a:lnTo>
                      <a:pt x="5227" y="63655"/>
                    </a:lnTo>
                    <a:lnTo>
                      <a:pt x="5375" y="64592"/>
                    </a:lnTo>
                    <a:lnTo>
                      <a:pt x="5539" y="65545"/>
                    </a:lnTo>
                    <a:lnTo>
                      <a:pt x="5753" y="66498"/>
                    </a:lnTo>
                    <a:lnTo>
                      <a:pt x="5868" y="66975"/>
                    </a:lnTo>
                    <a:lnTo>
                      <a:pt x="5999" y="67435"/>
                    </a:lnTo>
                    <a:lnTo>
                      <a:pt x="6147" y="67895"/>
                    </a:lnTo>
                    <a:lnTo>
                      <a:pt x="6295" y="68339"/>
                    </a:lnTo>
                    <a:lnTo>
                      <a:pt x="6443" y="68783"/>
                    </a:lnTo>
                    <a:lnTo>
                      <a:pt x="6624" y="69194"/>
                    </a:lnTo>
                    <a:lnTo>
                      <a:pt x="6805" y="69605"/>
                    </a:lnTo>
                    <a:lnTo>
                      <a:pt x="7002" y="69983"/>
                    </a:lnTo>
                    <a:lnTo>
                      <a:pt x="7084" y="70180"/>
                    </a:lnTo>
                    <a:lnTo>
                      <a:pt x="7166" y="70361"/>
                    </a:lnTo>
                    <a:lnTo>
                      <a:pt x="7232" y="70542"/>
                    </a:lnTo>
                    <a:lnTo>
                      <a:pt x="7281" y="70739"/>
                    </a:lnTo>
                    <a:lnTo>
                      <a:pt x="7331" y="70920"/>
                    </a:lnTo>
                    <a:lnTo>
                      <a:pt x="7363" y="71117"/>
                    </a:lnTo>
                    <a:lnTo>
                      <a:pt x="7380" y="71314"/>
                    </a:lnTo>
                    <a:lnTo>
                      <a:pt x="7396" y="71511"/>
                    </a:lnTo>
                    <a:lnTo>
                      <a:pt x="7396" y="71906"/>
                    </a:lnTo>
                    <a:lnTo>
                      <a:pt x="7363" y="72300"/>
                    </a:lnTo>
                    <a:lnTo>
                      <a:pt x="7298" y="72711"/>
                    </a:lnTo>
                    <a:lnTo>
                      <a:pt x="7199" y="73105"/>
                    </a:lnTo>
                    <a:lnTo>
                      <a:pt x="7084" y="73516"/>
                    </a:lnTo>
                    <a:lnTo>
                      <a:pt x="6936" y="73911"/>
                    </a:lnTo>
                    <a:lnTo>
                      <a:pt x="6755" y="74305"/>
                    </a:lnTo>
                    <a:lnTo>
                      <a:pt x="6575" y="74700"/>
                    </a:lnTo>
                    <a:lnTo>
                      <a:pt x="6361" y="75094"/>
                    </a:lnTo>
                    <a:lnTo>
                      <a:pt x="6147" y="75472"/>
                    </a:lnTo>
                    <a:lnTo>
                      <a:pt x="5917" y="75834"/>
                    </a:lnTo>
                    <a:lnTo>
                      <a:pt x="5671" y="76195"/>
                    </a:lnTo>
                    <a:lnTo>
                      <a:pt x="5424" y="76540"/>
                    </a:lnTo>
                    <a:lnTo>
                      <a:pt x="5178" y="76886"/>
                    </a:lnTo>
                    <a:lnTo>
                      <a:pt x="4668" y="77510"/>
                    </a:lnTo>
                    <a:lnTo>
                      <a:pt x="4191" y="78069"/>
                    </a:lnTo>
                    <a:lnTo>
                      <a:pt x="3748" y="78562"/>
                    </a:lnTo>
                    <a:lnTo>
                      <a:pt x="3370" y="78957"/>
                    </a:lnTo>
                    <a:lnTo>
                      <a:pt x="3074" y="79252"/>
                    </a:lnTo>
                    <a:lnTo>
                      <a:pt x="2811" y="79499"/>
                    </a:lnTo>
                    <a:lnTo>
                      <a:pt x="38706" y="81504"/>
                    </a:lnTo>
                    <a:lnTo>
                      <a:pt x="38936" y="81422"/>
                    </a:lnTo>
                    <a:lnTo>
                      <a:pt x="39216" y="81323"/>
                    </a:lnTo>
                    <a:lnTo>
                      <a:pt x="39561" y="81175"/>
                    </a:lnTo>
                    <a:lnTo>
                      <a:pt x="39988" y="80995"/>
                    </a:lnTo>
                    <a:lnTo>
                      <a:pt x="40481" y="80748"/>
                    </a:lnTo>
                    <a:lnTo>
                      <a:pt x="41007" y="80469"/>
                    </a:lnTo>
                    <a:lnTo>
                      <a:pt x="41566" y="80140"/>
                    </a:lnTo>
                    <a:lnTo>
                      <a:pt x="41862" y="79943"/>
                    </a:lnTo>
                    <a:lnTo>
                      <a:pt x="42158" y="79745"/>
                    </a:lnTo>
                    <a:lnTo>
                      <a:pt x="42437" y="79532"/>
                    </a:lnTo>
                    <a:lnTo>
                      <a:pt x="42733" y="79318"/>
                    </a:lnTo>
                    <a:lnTo>
                      <a:pt x="43029" y="79072"/>
                    </a:lnTo>
                    <a:lnTo>
                      <a:pt x="43308" y="78809"/>
                    </a:lnTo>
                    <a:lnTo>
                      <a:pt x="43588" y="78546"/>
                    </a:lnTo>
                    <a:lnTo>
                      <a:pt x="43851" y="78266"/>
                    </a:lnTo>
                    <a:lnTo>
                      <a:pt x="44114" y="77970"/>
                    </a:lnTo>
                    <a:lnTo>
                      <a:pt x="44377" y="77658"/>
                    </a:lnTo>
                    <a:lnTo>
                      <a:pt x="44607" y="77329"/>
                    </a:lnTo>
                    <a:lnTo>
                      <a:pt x="44837" y="76984"/>
                    </a:lnTo>
                    <a:lnTo>
                      <a:pt x="45050" y="76623"/>
                    </a:lnTo>
                    <a:lnTo>
                      <a:pt x="45231" y="76245"/>
                    </a:lnTo>
                    <a:lnTo>
                      <a:pt x="45412" y="75850"/>
                    </a:lnTo>
                    <a:lnTo>
                      <a:pt x="45560" y="75439"/>
                    </a:lnTo>
                    <a:lnTo>
                      <a:pt x="45691" y="75028"/>
                    </a:lnTo>
                    <a:lnTo>
                      <a:pt x="45790" y="74601"/>
                    </a:lnTo>
                    <a:lnTo>
                      <a:pt x="45872" y="74157"/>
                    </a:lnTo>
                    <a:lnTo>
                      <a:pt x="45921" y="73697"/>
                    </a:lnTo>
                    <a:lnTo>
                      <a:pt x="45954" y="73368"/>
                    </a:lnTo>
                    <a:lnTo>
                      <a:pt x="45954" y="73023"/>
                    </a:lnTo>
                    <a:lnTo>
                      <a:pt x="45938" y="72678"/>
                    </a:lnTo>
                    <a:lnTo>
                      <a:pt x="45921" y="72333"/>
                    </a:lnTo>
                    <a:lnTo>
                      <a:pt x="45889" y="71939"/>
                    </a:lnTo>
                    <a:lnTo>
                      <a:pt x="45823" y="71561"/>
                    </a:lnTo>
                    <a:lnTo>
                      <a:pt x="45823" y="71561"/>
                    </a:lnTo>
                    <a:lnTo>
                      <a:pt x="46168" y="71906"/>
                    </a:lnTo>
                    <a:lnTo>
                      <a:pt x="46464" y="72234"/>
                    </a:lnTo>
                    <a:lnTo>
                      <a:pt x="46727" y="72547"/>
                    </a:lnTo>
                    <a:lnTo>
                      <a:pt x="46957" y="72859"/>
                    </a:lnTo>
                    <a:lnTo>
                      <a:pt x="47154" y="73138"/>
                    </a:lnTo>
                    <a:lnTo>
                      <a:pt x="47318" y="73434"/>
                    </a:lnTo>
                    <a:lnTo>
                      <a:pt x="47466" y="73697"/>
                    </a:lnTo>
                    <a:lnTo>
                      <a:pt x="47581" y="73944"/>
                    </a:lnTo>
                    <a:lnTo>
                      <a:pt x="47680" y="74190"/>
                    </a:lnTo>
                    <a:lnTo>
                      <a:pt x="47762" y="74420"/>
                    </a:lnTo>
                    <a:lnTo>
                      <a:pt x="47828" y="74634"/>
                    </a:lnTo>
                    <a:lnTo>
                      <a:pt x="47877" y="74815"/>
                    </a:lnTo>
                    <a:lnTo>
                      <a:pt x="47910" y="74996"/>
                    </a:lnTo>
                    <a:lnTo>
                      <a:pt x="47927" y="75160"/>
                    </a:lnTo>
                    <a:lnTo>
                      <a:pt x="47943" y="75439"/>
                    </a:lnTo>
                    <a:lnTo>
                      <a:pt x="47927" y="75620"/>
                    </a:lnTo>
                    <a:lnTo>
                      <a:pt x="47910" y="75752"/>
                    </a:lnTo>
                    <a:lnTo>
                      <a:pt x="47877" y="75867"/>
                    </a:lnTo>
                    <a:lnTo>
                      <a:pt x="48453" y="76064"/>
                    </a:lnTo>
                    <a:lnTo>
                      <a:pt x="49028" y="76245"/>
                    </a:lnTo>
                    <a:lnTo>
                      <a:pt x="49603" y="76376"/>
                    </a:lnTo>
                    <a:lnTo>
                      <a:pt x="50162" y="76508"/>
                    </a:lnTo>
                    <a:lnTo>
                      <a:pt x="50721" y="76590"/>
                    </a:lnTo>
                    <a:lnTo>
                      <a:pt x="51279" y="76656"/>
                    </a:lnTo>
                    <a:lnTo>
                      <a:pt x="51822" y="76705"/>
                    </a:lnTo>
                    <a:lnTo>
                      <a:pt x="52364" y="76721"/>
                    </a:lnTo>
                    <a:lnTo>
                      <a:pt x="52890" y="76738"/>
                    </a:lnTo>
                    <a:lnTo>
                      <a:pt x="53400" y="76721"/>
                    </a:lnTo>
                    <a:lnTo>
                      <a:pt x="53909" y="76688"/>
                    </a:lnTo>
                    <a:lnTo>
                      <a:pt x="54402" y="76639"/>
                    </a:lnTo>
                    <a:lnTo>
                      <a:pt x="54879" y="76590"/>
                    </a:lnTo>
                    <a:lnTo>
                      <a:pt x="55339" y="76524"/>
                    </a:lnTo>
                    <a:lnTo>
                      <a:pt x="55783" y="76442"/>
                    </a:lnTo>
                    <a:lnTo>
                      <a:pt x="56210" y="76360"/>
                    </a:lnTo>
                    <a:lnTo>
                      <a:pt x="56621" y="76261"/>
                    </a:lnTo>
                    <a:lnTo>
                      <a:pt x="57016" y="76162"/>
                    </a:lnTo>
                    <a:lnTo>
                      <a:pt x="57739" y="75949"/>
                    </a:lnTo>
                    <a:lnTo>
                      <a:pt x="58363" y="75735"/>
                    </a:lnTo>
                    <a:lnTo>
                      <a:pt x="58906" y="75538"/>
                    </a:lnTo>
                    <a:lnTo>
                      <a:pt x="59333" y="75357"/>
                    </a:lnTo>
                    <a:lnTo>
                      <a:pt x="59645" y="75209"/>
                    </a:lnTo>
                    <a:lnTo>
                      <a:pt x="59908" y="75078"/>
                    </a:lnTo>
                    <a:lnTo>
                      <a:pt x="59678" y="74815"/>
                    </a:lnTo>
                    <a:lnTo>
                      <a:pt x="59037" y="74075"/>
                    </a:lnTo>
                    <a:lnTo>
                      <a:pt x="58117" y="72990"/>
                    </a:lnTo>
                    <a:lnTo>
                      <a:pt x="57591" y="72333"/>
                    </a:lnTo>
                    <a:lnTo>
                      <a:pt x="57048" y="71643"/>
                    </a:lnTo>
                    <a:lnTo>
                      <a:pt x="56473" y="70920"/>
                    </a:lnTo>
                    <a:lnTo>
                      <a:pt x="55914" y="70180"/>
                    </a:lnTo>
                    <a:lnTo>
                      <a:pt x="55372" y="69424"/>
                    </a:lnTo>
                    <a:lnTo>
                      <a:pt x="54862" y="68684"/>
                    </a:lnTo>
                    <a:lnTo>
                      <a:pt x="54402" y="67961"/>
                    </a:lnTo>
                    <a:lnTo>
                      <a:pt x="54205" y="67616"/>
                    </a:lnTo>
                    <a:lnTo>
                      <a:pt x="54008" y="67271"/>
                    </a:lnTo>
                    <a:lnTo>
                      <a:pt x="53843" y="66959"/>
                    </a:lnTo>
                    <a:lnTo>
                      <a:pt x="53696" y="66646"/>
                    </a:lnTo>
                    <a:lnTo>
                      <a:pt x="53564" y="66350"/>
                    </a:lnTo>
                    <a:lnTo>
                      <a:pt x="53465" y="66071"/>
                    </a:lnTo>
                    <a:lnTo>
                      <a:pt x="53301" y="65529"/>
                    </a:lnTo>
                    <a:lnTo>
                      <a:pt x="53170" y="64970"/>
                    </a:lnTo>
                    <a:lnTo>
                      <a:pt x="53071" y="64411"/>
                    </a:lnTo>
                    <a:lnTo>
                      <a:pt x="52972" y="63836"/>
                    </a:lnTo>
                    <a:lnTo>
                      <a:pt x="52792" y="62669"/>
                    </a:lnTo>
                    <a:lnTo>
                      <a:pt x="52693" y="62077"/>
                    </a:lnTo>
                    <a:lnTo>
                      <a:pt x="52561" y="61486"/>
                    </a:lnTo>
                    <a:lnTo>
                      <a:pt x="52414" y="60894"/>
                    </a:lnTo>
                    <a:lnTo>
                      <a:pt x="52315" y="60598"/>
                    </a:lnTo>
                    <a:lnTo>
                      <a:pt x="52216" y="60302"/>
                    </a:lnTo>
                    <a:lnTo>
                      <a:pt x="52101" y="60023"/>
                    </a:lnTo>
                    <a:lnTo>
                      <a:pt x="51986" y="59727"/>
                    </a:lnTo>
                    <a:lnTo>
                      <a:pt x="51838" y="59431"/>
                    </a:lnTo>
                    <a:lnTo>
                      <a:pt x="51690" y="59152"/>
                    </a:lnTo>
                    <a:lnTo>
                      <a:pt x="51526" y="58856"/>
                    </a:lnTo>
                    <a:lnTo>
                      <a:pt x="51345" y="58576"/>
                    </a:lnTo>
                    <a:lnTo>
                      <a:pt x="51132" y="58297"/>
                    </a:lnTo>
                    <a:lnTo>
                      <a:pt x="50918" y="58001"/>
                    </a:lnTo>
                    <a:lnTo>
                      <a:pt x="50671" y="57738"/>
                    </a:lnTo>
                    <a:lnTo>
                      <a:pt x="50408" y="57459"/>
                    </a:lnTo>
                    <a:lnTo>
                      <a:pt x="50129" y="57179"/>
                    </a:lnTo>
                    <a:lnTo>
                      <a:pt x="49817" y="56916"/>
                    </a:lnTo>
                    <a:lnTo>
                      <a:pt x="49422" y="56604"/>
                    </a:lnTo>
                    <a:lnTo>
                      <a:pt x="48962" y="56276"/>
                    </a:lnTo>
                    <a:lnTo>
                      <a:pt x="48436" y="55930"/>
                    </a:lnTo>
                    <a:lnTo>
                      <a:pt x="47877" y="55585"/>
                    </a:lnTo>
                    <a:lnTo>
                      <a:pt x="47269" y="55224"/>
                    </a:lnTo>
                    <a:lnTo>
                      <a:pt x="46628" y="54862"/>
                    </a:lnTo>
                    <a:lnTo>
                      <a:pt x="45938" y="54500"/>
                    </a:lnTo>
                    <a:lnTo>
                      <a:pt x="45231" y="54122"/>
                    </a:lnTo>
                    <a:lnTo>
                      <a:pt x="46628" y="53629"/>
                    </a:lnTo>
                    <a:lnTo>
                      <a:pt x="47976" y="53169"/>
                    </a:lnTo>
                    <a:lnTo>
                      <a:pt x="50310" y="52397"/>
                    </a:lnTo>
                    <a:lnTo>
                      <a:pt x="51953" y="51871"/>
                    </a:lnTo>
                    <a:lnTo>
                      <a:pt x="52561" y="51690"/>
                    </a:lnTo>
                    <a:lnTo>
                      <a:pt x="52759" y="51723"/>
                    </a:lnTo>
                    <a:lnTo>
                      <a:pt x="53055" y="51739"/>
                    </a:lnTo>
                    <a:lnTo>
                      <a:pt x="53400" y="51756"/>
                    </a:lnTo>
                    <a:lnTo>
                      <a:pt x="54254" y="51756"/>
                    </a:lnTo>
                    <a:lnTo>
                      <a:pt x="54731" y="51739"/>
                    </a:lnTo>
                    <a:lnTo>
                      <a:pt x="55240" y="51706"/>
                    </a:lnTo>
                    <a:lnTo>
                      <a:pt x="55750" y="51657"/>
                    </a:lnTo>
                    <a:lnTo>
                      <a:pt x="56276" y="51608"/>
                    </a:lnTo>
                    <a:lnTo>
                      <a:pt x="56785" y="51542"/>
                    </a:lnTo>
                    <a:lnTo>
                      <a:pt x="57278" y="51460"/>
                    </a:lnTo>
                    <a:lnTo>
                      <a:pt x="57755" y="51361"/>
                    </a:lnTo>
                    <a:lnTo>
                      <a:pt x="58182" y="51246"/>
                    </a:lnTo>
                    <a:lnTo>
                      <a:pt x="58560" y="51131"/>
                    </a:lnTo>
                    <a:lnTo>
                      <a:pt x="58889" y="51000"/>
                    </a:lnTo>
                    <a:lnTo>
                      <a:pt x="59021" y="50918"/>
                    </a:lnTo>
                    <a:lnTo>
                      <a:pt x="59152" y="50852"/>
                    </a:lnTo>
                    <a:lnTo>
                      <a:pt x="59464" y="50638"/>
                    </a:lnTo>
                    <a:lnTo>
                      <a:pt x="59842" y="50408"/>
                    </a:lnTo>
                    <a:lnTo>
                      <a:pt x="60253" y="50161"/>
                    </a:lnTo>
                    <a:lnTo>
                      <a:pt x="60697" y="49915"/>
                    </a:lnTo>
                    <a:lnTo>
                      <a:pt x="61667" y="49422"/>
                    </a:lnTo>
                    <a:lnTo>
                      <a:pt x="62686" y="48929"/>
                    </a:lnTo>
                    <a:lnTo>
                      <a:pt x="64510" y="48041"/>
                    </a:lnTo>
                    <a:lnTo>
                      <a:pt x="65200" y="47680"/>
                    </a:lnTo>
                    <a:lnTo>
                      <a:pt x="65447" y="47548"/>
                    </a:lnTo>
                    <a:lnTo>
                      <a:pt x="65628" y="47417"/>
                    </a:lnTo>
                    <a:lnTo>
                      <a:pt x="66072" y="47104"/>
                    </a:lnTo>
                    <a:lnTo>
                      <a:pt x="66663" y="46694"/>
                    </a:lnTo>
                    <a:lnTo>
                      <a:pt x="68257" y="45625"/>
                    </a:lnTo>
                    <a:lnTo>
                      <a:pt x="70180" y="44327"/>
                    </a:lnTo>
                    <a:lnTo>
                      <a:pt x="71199" y="43620"/>
                    </a:lnTo>
                    <a:lnTo>
                      <a:pt x="72218" y="42897"/>
                    </a:lnTo>
                    <a:lnTo>
                      <a:pt x="73237" y="42174"/>
                    </a:lnTo>
                    <a:lnTo>
                      <a:pt x="74207" y="41467"/>
                    </a:lnTo>
                    <a:lnTo>
                      <a:pt x="75095" y="40777"/>
                    </a:lnTo>
                    <a:lnTo>
                      <a:pt x="75900" y="40136"/>
                    </a:lnTo>
                    <a:lnTo>
                      <a:pt x="76262" y="39824"/>
                    </a:lnTo>
                    <a:lnTo>
                      <a:pt x="76590" y="39528"/>
                    </a:lnTo>
                    <a:lnTo>
                      <a:pt x="76886" y="39248"/>
                    </a:lnTo>
                    <a:lnTo>
                      <a:pt x="77133" y="39002"/>
                    </a:lnTo>
                    <a:lnTo>
                      <a:pt x="77330" y="38755"/>
                    </a:lnTo>
                    <a:lnTo>
                      <a:pt x="77494" y="38542"/>
                    </a:lnTo>
                    <a:lnTo>
                      <a:pt x="77609" y="38344"/>
                    </a:lnTo>
                    <a:lnTo>
                      <a:pt x="77642" y="38262"/>
                    </a:lnTo>
                    <a:lnTo>
                      <a:pt x="77675" y="38180"/>
                    </a:lnTo>
                    <a:lnTo>
                      <a:pt x="77724" y="37884"/>
                    </a:lnTo>
                    <a:lnTo>
                      <a:pt x="77741" y="37605"/>
                    </a:lnTo>
                    <a:lnTo>
                      <a:pt x="77724" y="37375"/>
                    </a:lnTo>
                    <a:lnTo>
                      <a:pt x="77675" y="37161"/>
                    </a:lnTo>
                    <a:lnTo>
                      <a:pt x="77609" y="36964"/>
                    </a:lnTo>
                    <a:lnTo>
                      <a:pt x="77527" y="36799"/>
                    </a:lnTo>
                    <a:lnTo>
                      <a:pt x="77429" y="36651"/>
                    </a:lnTo>
                    <a:lnTo>
                      <a:pt x="77330" y="36536"/>
                    </a:lnTo>
                    <a:lnTo>
                      <a:pt x="77231" y="36438"/>
                    </a:lnTo>
                    <a:lnTo>
                      <a:pt x="77116" y="36356"/>
                    </a:lnTo>
                    <a:lnTo>
                      <a:pt x="76936" y="36224"/>
                    </a:lnTo>
                    <a:lnTo>
                      <a:pt x="76788" y="36175"/>
                    </a:lnTo>
                    <a:lnTo>
                      <a:pt x="76738" y="36158"/>
                    </a:lnTo>
                    <a:lnTo>
                      <a:pt x="74240" y="36997"/>
                    </a:lnTo>
                    <a:lnTo>
                      <a:pt x="71643" y="37884"/>
                    </a:lnTo>
                    <a:lnTo>
                      <a:pt x="68619" y="38887"/>
                    </a:lnTo>
                    <a:lnTo>
                      <a:pt x="65480" y="39889"/>
                    </a:lnTo>
                    <a:lnTo>
                      <a:pt x="64001" y="40349"/>
                    </a:lnTo>
                    <a:lnTo>
                      <a:pt x="62604" y="40760"/>
                    </a:lnTo>
                    <a:lnTo>
                      <a:pt x="61371" y="41106"/>
                    </a:lnTo>
                    <a:lnTo>
                      <a:pt x="60336" y="41385"/>
                    </a:lnTo>
                    <a:lnTo>
                      <a:pt x="59908" y="41484"/>
                    </a:lnTo>
                    <a:lnTo>
                      <a:pt x="59530" y="41566"/>
                    </a:lnTo>
                    <a:lnTo>
                      <a:pt x="59234" y="41615"/>
                    </a:lnTo>
                    <a:lnTo>
                      <a:pt x="59004" y="41631"/>
                    </a:lnTo>
                    <a:lnTo>
                      <a:pt x="58823" y="41631"/>
                    </a:lnTo>
                    <a:lnTo>
                      <a:pt x="58610" y="41664"/>
                    </a:lnTo>
                    <a:lnTo>
                      <a:pt x="58413" y="41697"/>
                    </a:lnTo>
                    <a:lnTo>
                      <a:pt x="58199" y="41747"/>
                    </a:lnTo>
                    <a:lnTo>
                      <a:pt x="57739" y="41894"/>
                    </a:lnTo>
                    <a:lnTo>
                      <a:pt x="57278" y="42059"/>
                    </a:lnTo>
                    <a:lnTo>
                      <a:pt x="56818" y="42272"/>
                    </a:lnTo>
                    <a:lnTo>
                      <a:pt x="56342" y="42503"/>
                    </a:lnTo>
                    <a:lnTo>
                      <a:pt x="55881" y="42749"/>
                    </a:lnTo>
                    <a:lnTo>
                      <a:pt x="55421" y="42996"/>
                    </a:lnTo>
                    <a:lnTo>
                      <a:pt x="54994" y="43259"/>
                    </a:lnTo>
                    <a:lnTo>
                      <a:pt x="54599" y="43505"/>
                    </a:lnTo>
                    <a:lnTo>
                      <a:pt x="53942" y="43932"/>
                    </a:lnTo>
                    <a:lnTo>
                      <a:pt x="53498" y="44245"/>
                    </a:lnTo>
                    <a:lnTo>
                      <a:pt x="53334" y="44360"/>
                    </a:lnTo>
                    <a:lnTo>
                      <a:pt x="51263" y="44705"/>
                    </a:lnTo>
                    <a:lnTo>
                      <a:pt x="49044" y="45066"/>
                    </a:lnTo>
                    <a:lnTo>
                      <a:pt x="46365" y="45477"/>
                    </a:lnTo>
                    <a:lnTo>
                      <a:pt x="43440" y="45888"/>
                    </a:lnTo>
                    <a:lnTo>
                      <a:pt x="41977" y="46085"/>
                    </a:lnTo>
                    <a:lnTo>
                      <a:pt x="40547" y="46283"/>
                    </a:lnTo>
                    <a:lnTo>
                      <a:pt x="39166" y="46431"/>
                    </a:lnTo>
                    <a:lnTo>
                      <a:pt x="37901" y="46562"/>
                    </a:lnTo>
                    <a:lnTo>
                      <a:pt x="36734" y="46661"/>
                    </a:lnTo>
                    <a:lnTo>
                      <a:pt x="35748" y="46726"/>
                    </a:lnTo>
                    <a:lnTo>
                      <a:pt x="35222" y="46743"/>
                    </a:lnTo>
                    <a:lnTo>
                      <a:pt x="34778" y="46726"/>
                    </a:lnTo>
                    <a:lnTo>
                      <a:pt x="34417" y="46710"/>
                    </a:lnTo>
                    <a:lnTo>
                      <a:pt x="34137" y="46661"/>
                    </a:lnTo>
                    <a:lnTo>
                      <a:pt x="33743" y="46579"/>
                    </a:lnTo>
                    <a:lnTo>
                      <a:pt x="33282" y="46496"/>
                    </a:lnTo>
                    <a:lnTo>
                      <a:pt x="33496" y="46135"/>
                    </a:lnTo>
                    <a:lnTo>
                      <a:pt x="33693" y="45806"/>
                    </a:lnTo>
                    <a:lnTo>
                      <a:pt x="33923" y="45379"/>
                    </a:lnTo>
                    <a:lnTo>
                      <a:pt x="34285" y="45182"/>
                    </a:lnTo>
                    <a:lnTo>
                      <a:pt x="34630" y="44968"/>
                    </a:lnTo>
                    <a:lnTo>
                      <a:pt x="34975" y="44738"/>
                    </a:lnTo>
                    <a:lnTo>
                      <a:pt x="35320" y="44508"/>
                    </a:lnTo>
                    <a:lnTo>
                      <a:pt x="35649" y="44261"/>
                    </a:lnTo>
                    <a:lnTo>
                      <a:pt x="35978" y="44015"/>
                    </a:lnTo>
                    <a:lnTo>
                      <a:pt x="36290" y="43752"/>
                    </a:lnTo>
                    <a:lnTo>
                      <a:pt x="36602" y="43472"/>
                    </a:lnTo>
                    <a:lnTo>
                      <a:pt x="37211" y="42913"/>
                    </a:lnTo>
                    <a:lnTo>
                      <a:pt x="37786" y="42338"/>
                    </a:lnTo>
                    <a:lnTo>
                      <a:pt x="38345" y="41730"/>
                    </a:lnTo>
                    <a:lnTo>
                      <a:pt x="38854" y="41122"/>
                    </a:lnTo>
                    <a:lnTo>
                      <a:pt x="39331" y="40514"/>
                    </a:lnTo>
                    <a:lnTo>
                      <a:pt x="39775" y="39889"/>
                    </a:lnTo>
                    <a:lnTo>
                      <a:pt x="40185" y="39281"/>
                    </a:lnTo>
                    <a:lnTo>
                      <a:pt x="40547" y="38673"/>
                    </a:lnTo>
                    <a:lnTo>
                      <a:pt x="40876" y="38081"/>
                    </a:lnTo>
                    <a:lnTo>
                      <a:pt x="41155" y="37506"/>
                    </a:lnTo>
                    <a:lnTo>
                      <a:pt x="41385" y="36964"/>
                    </a:lnTo>
                    <a:lnTo>
                      <a:pt x="41582" y="36454"/>
                    </a:lnTo>
                    <a:lnTo>
                      <a:pt x="41681" y="36109"/>
                    </a:lnTo>
                    <a:lnTo>
                      <a:pt x="41780" y="35698"/>
                    </a:lnTo>
                    <a:lnTo>
                      <a:pt x="41993" y="34778"/>
                    </a:lnTo>
                    <a:lnTo>
                      <a:pt x="42355" y="34696"/>
                    </a:lnTo>
                    <a:lnTo>
                      <a:pt x="43407" y="34400"/>
                    </a:lnTo>
                    <a:lnTo>
                      <a:pt x="44031" y="34203"/>
                    </a:lnTo>
                    <a:lnTo>
                      <a:pt x="44656" y="34005"/>
                    </a:lnTo>
                    <a:lnTo>
                      <a:pt x="45264" y="33792"/>
                    </a:lnTo>
                    <a:lnTo>
                      <a:pt x="45774" y="33578"/>
                    </a:lnTo>
                    <a:lnTo>
                      <a:pt x="45987" y="33479"/>
                    </a:lnTo>
                    <a:lnTo>
                      <a:pt x="46152" y="33381"/>
                    </a:lnTo>
                    <a:lnTo>
                      <a:pt x="46283" y="33282"/>
                    </a:lnTo>
                    <a:lnTo>
                      <a:pt x="46349" y="33184"/>
                    </a:lnTo>
                    <a:lnTo>
                      <a:pt x="46431" y="32970"/>
                    </a:lnTo>
                    <a:lnTo>
                      <a:pt x="46530" y="32625"/>
                    </a:lnTo>
                    <a:lnTo>
                      <a:pt x="46628" y="32197"/>
                    </a:lnTo>
                    <a:lnTo>
                      <a:pt x="46710" y="31721"/>
                    </a:lnTo>
                    <a:lnTo>
                      <a:pt x="46793" y="31195"/>
                    </a:lnTo>
                    <a:lnTo>
                      <a:pt x="46858" y="30636"/>
                    </a:lnTo>
                    <a:lnTo>
                      <a:pt x="46908" y="30094"/>
                    </a:lnTo>
                    <a:lnTo>
                      <a:pt x="46940" y="29584"/>
                    </a:lnTo>
                    <a:lnTo>
                      <a:pt x="47549" y="29749"/>
                    </a:lnTo>
                    <a:lnTo>
                      <a:pt x="48157" y="29897"/>
                    </a:lnTo>
                    <a:lnTo>
                      <a:pt x="48732" y="30044"/>
                    </a:lnTo>
                    <a:lnTo>
                      <a:pt x="49324" y="30159"/>
                    </a:lnTo>
                    <a:lnTo>
                      <a:pt x="50080" y="30291"/>
                    </a:lnTo>
                    <a:lnTo>
                      <a:pt x="50852" y="30406"/>
                    </a:lnTo>
                    <a:lnTo>
                      <a:pt x="51592" y="30488"/>
                    </a:lnTo>
                    <a:lnTo>
                      <a:pt x="52315" y="30537"/>
                    </a:lnTo>
                    <a:lnTo>
                      <a:pt x="53022" y="30554"/>
                    </a:lnTo>
                    <a:lnTo>
                      <a:pt x="53696" y="30554"/>
                    </a:lnTo>
                    <a:lnTo>
                      <a:pt x="54353" y="30521"/>
                    </a:lnTo>
                    <a:lnTo>
                      <a:pt x="54994" y="30455"/>
                    </a:lnTo>
                    <a:lnTo>
                      <a:pt x="55602" y="30390"/>
                    </a:lnTo>
                    <a:lnTo>
                      <a:pt x="56194" y="30291"/>
                    </a:lnTo>
                    <a:lnTo>
                      <a:pt x="56753" y="30159"/>
                    </a:lnTo>
                    <a:lnTo>
                      <a:pt x="57295" y="30012"/>
                    </a:lnTo>
                    <a:lnTo>
                      <a:pt x="57821" y="29864"/>
                    </a:lnTo>
                    <a:lnTo>
                      <a:pt x="58314" y="29683"/>
                    </a:lnTo>
                    <a:lnTo>
                      <a:pt x="58791" y="29486"/>
                    </a:lnTo>
                    <a:lnTo>
                      <a:pt x="59251" y="29272"/>
                    </a:lnTo>
                    <a:lnTo>
                      <a:pt x="59678" y="29042"/>
                    </a:lnTo>
                    <a:lnTo>
                      <a:pt x="60073" y="28795"/>
                    </a:lnTo>
                    <a:lnTo>
                      <a:pt x="60451" y="28549"/>
                    </a:lnTo>
                    <a:lnTo>
                      <a:pt x="60812" y="28286"/>
                    </a:lnTo>
                    <a:lnTo>
                      <a:pt x="61124" y="28006"/>
                    </a:lnTo>
                    <a:lnTo>
                      <a:pt x="61437" y="27711"/>
                    </a:lnTo>
                    <a:lnTo>
                      <a:pt x="61716" y="27415"/>
                    </a:lnTo>
                    <a:lnTo>
                      <a:pt x="61963" y="27119"/>
                    </a:lnTo>
                    <a:lnTo>
                      <a:pt x="62193" y="26807"/>
                    </a:lnTo>
                    <a:lnTo>
                      <a:pt x="62390" y="26494"/>
                    </a:lnTo>
                    <a:lnTo>
                      <a:pt x="62571" y="26182"/>
                    </a:lnTo>
                    <a:lnTo>
                      <a:pt x="62719" y="25870"/>
                    </a:lnTo>
                    <a:lnTo>
                      <a:pt x="62834" y="25541"/>
                    </a:lnTo>
                    <a:lnTo>
                      <a:pt x="62932" y="25212"/>
                    </a:lnTo>
                    <a:lnTo>
                      <a:pt x="62998" y="24900"/>
                    </a:lnTo>
                    <a:lnTo>
                      <a:pt x="63047" y="24571"/>
                    </a:lnTo>
                    <a:lnTo>
                      <a:pt x="63047" y="24259"/>
                    </a:lnTo>
                    <a:lnTo>
                      <a:pt x="63064" y="23881"/>
                    </a:lnTo>
                    <a:lnTo>
                      <a:pt x="63097" y="23503"/>
                    </a:lnTo>
                    <a:lnTo>
                      <a:pt x="63130" y="23125"/>
                    </a:lnTo>
                    <a:lnTo>
                      <a:pt x="63195" y="22747"/>
                    </a:lnTo>
                    <a:lnTo>
                      <a:pt x="63277" y="22353"/>
                    </a:lnTo>
                    <a:lnTo>
                      <a:pt x="63376" y="21975"/>
                    </a:lnTo>
                    <a:lnTo>
                      <a:pt x="63475" y="21580"/>
                    </a:lnTo>
                    <a:lnTo>
                      <a:pt x="63606" y="21202"/>
                    </a:lnTo>
                    <a:lnTo>
                      <a:pt x="63738" y="20824"/>
                    </a:lnTo>
                    <a:lnTo>
                      <a:pt x="63886" y="20446"/>
                    </a:lnTo>
                    <a:lnTo>
                      <a:pt x="64050" y="20068"/>
                    </a:lnTo>
                    <a:lnTo>
                      <a:pt x="64231" y="19706"/>
                    </a:lnTo>
                    <a:lnTo>
                      <a:pt x="64412" y="19361"/>
                    </a:lnTo>
                    <a:lnTo>
                      <a:pt x="64625" y="19016"/>
                    </a:lnTo>
                    <a:lnTo>
                      <a:pt x="64822" y="18687"/>
                    </a:lnTo>
                    <a:lnTo>
                      <a:pt x="65053" y="18375"/>
                    </a:lnTo>
                    <a:lnTo>
                      <a:pt x="65283" y="18079"/>
                    </a:lnTo>
                    <a:lnTo>
                      <a:pt x="65513" y="17784"/>
                    </a:lnTo>
                    <a:lnTo>
                      <a:pt x="65759" y="17521"/>
                    </a:lnTo>
                    <a:lnTo>
                      <a:pt x="66022" y="17274"/>
                    </a:lnTo>
                    <a:lnTo>
                      <a:pt x="66285" y="17060"/>
                    </a:lnTo>
                    <a:lnTo>
                      <a:pt x="66548" y="16847"/>
                    </a:lnTo>
                    <a:lnTo>
                      <a:pt x="66828" y="16682"/>
                    </a:lnTo>
                    <a:lnTo>
                      <a:pt x="67107" y="16518"/>
                    </a:lnTo>
                    <a:lnTo>
                      <a:pt x="67386" y="16403"/>
                    </a:lnTo>
                    <a:lnTo>
                      <a:pt x="67682" y="16304"/>
                    </a:lnTo>
                    <a:lnTo>
                      <a:pt x="67978" y="16239"/>
                    </a:lnTo>
                    <a:lnTo>
                      <a:pt x="68274" y="16206"/>
                    </a:lnTo>
                    <a:lnTo>
                      <a:pt x="68570" y="16189"/>
                    </a:lnTo>
                    <a:lnTo>
                      <a:pt x="68882" y="16222"/>
                    </a:lnTo>
                    <a:lnTo>
                      <a:pt x="69178" y="16288"/>
                    </a:lnTo>
                    <a:lnTo>
                      <a:pt x="69490" y="16403"/>
                    </a:lnTo>
                    <a:lnTo>
                      <a:pt x="69359" y="16304"/>
                    </a:lnTo>
                    <a:lnTo>
                      <a:pt x="69211" y="16206"/>
                    </a:lnTo>
                    <a:lnTo>
                      <a:pt x="69030" y="16107"/>
                    </a:lnTo>
                    <a:lnTo>
                      <a:pt x="68800" y="15992"/>
                    </a:lnTo>
                    <a:lnTo>
                      <a:pt x="68537" y="15893"/>
                    </a:lnTo>
                    <a:lnTo>
                      <a:pt x="68241" y="15811"/>
                    </a:lnTo>
                    <a:lnTo>
                      <a:pt x="67912" y="15746"/>
                    </a:lnTo>
                    <a:lnTo>
                      <a:pt x="67732" y="15729"/>
                    </a:lnTo>
                    <a:lnTo>
                      <a:pt x="67551" y="15713"/>
                    </a:lnTo>
                    <a:lnTo>
                      <a:pt x="67354" y="15713"/>
                    </a:lnTo>
                    <a:lnTo>
                      <a:pt x="67156" y="15729"/>
                    </a:lnTo>
                    <a:lnTo>
                      <a:pt x="66959" y="15762"/>
                    </a:lnTo>
                    <a:lnTo>
                      <a:pt x="66745" y="15795"/>
                    </a:lnTo>
                    <a:lnTo>
                      <a:pt x="66532" y="15861"/>
                    </a:lnTo>
                    <a:lnTo>
                      <a:pt x="66302" y="15926"/>
                    </a:lnTo>
                    <a:lnTo>
                      <a:pt x="66072" y="16025"/>
                    </a:lnTo>
                    <a:lnTo>
                      <a:pt x="65841" y="16124"/>
                    </a:lnTo>
                    <a:lnTo>
                      <a:pt x="65611" y="16255"/>
                    </a:lnTo>
                    <a:lnTo>
                      <a:pt x="65381" y="16419"/>
                    </a:lnTo>
                    <a:lnTo>
                      <a:pt x="65135" y="16584"/>
                    </a:lnTo>
                    <a:lnTo>
                      <a:pt x="64888" y="16797"/>
                    </a:lnTo>
                    <a:lnTo>
                      <a:pt x="64642" y="17011"/>
                    </a:lnTo>
                    <a:lnTo>
                      <a:pt x="64395" y="17274"/>
                    </a:lnTo>
                    <a:lnTo>
                      <a:pt x="64543" y="17060"/>
                    </a:lnTo>
                    <a:lnTo>
                      <a:pt x="64675" y="16863"/>
                    </a:lnTo>
                    <a:lnTo>
                      <a:pt x="64822" y="16633"/>
                    </a:lnTo>
                    <a:lnTo>
                      <a:pt x="64987" y="16370"/>
                    </a:lnTo>
                    <a:lnTo>
                      <a:pt x="65135" y="16074"/>
                    </a:lnTo>
                    <a:lnTo>
                      <a:pt x="65283" y="15746"/>
                    </a:lnTo>
                    <a:lnTo>
                      <a:pt x="65414" y="15400"/>
                    </a:lnTo>
                    <a:lnTo>
                      <a:pt x="65463" y="15220"/>
                    </a:lnTo>
                    <a:lnTo>
                      <a:pt x="65496" y="15039"/>
                    </a:lnTo>
                    <a:lnTo>
                      <a:pt x="65529" y="14858"/>
                    </a:lnTo>
                    <a:lnTo>
                      <a:pt x="65546" y="14677"/>
                    </a:lnTo>
                    <a:lnTo>
                      <a:pt x="65546" y="14496"/>
                    </a:lnTo>
                    <a:lnTo>
                      <a:pt x="65546" y="14316"/>
                    </a:lnTo>
                    <a:lnTo>
                      <a:pt x="65513" y="14135"/>
                    </a:lnTo>
                    <a:lnTo>
                      <a:pt x="65480" y="13954"/>
                    </a:lnTo>
                    <a:lnTo>
                      <a:pt x="65414" y="13773"/>
                    </a:lnTo>
                    <a:lnTo>
                      <a:pt x="65332" y="13609"/>
                    </a:lnTo>
                    <a:lnTo>
                      <a:pt x="65233" y="13428"/>
                    </a:lnTo>
                    <a:lnTo>
                      <a:pt x="65118" y="13280"/>
                    </a:lnTo>
                    <a:lnTo>
                      <a:pt x="64970" y="13116"/>
                    </a:lnTo>
                    <a:lnTo>
                      <a:pt x="64790" y="12968"/>
                    </a:lnTo>
                    <a:lnTo>
                      <a:pt x="64609" y="12836"/>
                    </a:lnTo>
                    <a:lnTo>
                      <a:pt x="64379" y="12705"/>
                    </a:lnTo>
                    <a:lnTo>
                      <a:pt x="64149" y="12557"/>
                    </a:lnTo>
                    <a:lnTo>
                      <a:pt x="63935" y="12409"/>
                    </a:lnTo>
                    <a:lnTo>
                      <a:pt x="63754" y="12228"/>
                    </a:lnTo>
                    <a:lnTo>
                      <a:pt x="63606" y="12048"/>
                    </a:lnTo>
                    <a:lnTo>
                      <a:pt x="63491" y="11850"/>
                    </a:lnTo>
                    <a:lnTo>
                      <a:pt x="63393" y="11637"/>
                    </a:lnTo>
                    <a:lnTo>
                      <a:pt x="63310" y="11423"/>
                    </a:lnTo>
                    <a:lnTo>
                      <a:pt x="63261" y="11209"/>
                    </a:lnTo>
                    <a:lnTo>
                      <a:pt x="63228" y="10979"/>
                    </a:lnTo>
                    <a:lnTo>
                      <a:pt x="63228" y="10749"/>
                    </a:lnTo>
                    <a:lnTo>
                      <a:pt x="63245" y="10535"/>
                    </a:lnTo>
                    <a:lnTo>
                      <a:pt x="63277" y="10305"/>
                    </a:lnTo>
                    <a:lnTo>
                      <a:pt x="63327" y="10075"/>
                    </a:lnTo>
                    <a:lnTo>
                      <a:pt x="63409" y="9845"/>
                    </a:lnTo>
                    <a:lnTo>
                      <a:pt x="63491" y="9632"/>
                    </a:lnTo>
                    <a:lnTo>
                      <a:pt x="63606" y="9434"/>
                    </a:lnTo>
                    <a:lnTo>
                      <a:pt x="63738" y="9221"/>
                    </a:lnTo>
                    <a:lnTo>
                      <a:pt x="63869" y="9040"/>
                    </a:lnTo>
                    <a:lnTo>
                      <a:pt x="64017" y="8859"/>
                    </a:lnTo>
                    <a:lnTo>
                      <a:pt x="64181" y="8695"/>
                    </a:lnTo>
                    <a:lnTo>
                      <a:pt x="64362" y="8547"/>
                    </a:lnTo>
                    <a:lnTo>
                      <a:pt x="64559" y="8432"/>
                    </a:lnTo>
                    <a:lnTo>
                      <a:pt x="64757" y="8317"/>
                    </a:lnTo>
                    <a:lnTo>
                      <a:pt x="64970" y="8218"/>
                    </a:lnTo>
                    <a:lnTo>
                      <a:pt x="65200" y="8152"/>
                    </a:lnTo>
                    <a:lnTo>
                      <a:pt x="65431" y="8119"/>
                    </a:lnTo>
                    <a:lnTo>
                      <a:pt x="65661" y="8103"/>
                    </a:lnTo>
                    <a:lnTo>
                      <a:pt x="65907" y="8119"/>
                    </a:lnTo>
                    <a:lnTo>
                      <a:pt x="66154" y="8152"/>
                    </a:lnTo>
                    <a:lnTo>
                      <a:pt x="66417" y="8218"/>
                    </a:lnTo>
                    <a:lnTo>
                      <a:pt x="66663" y="8333"/>
                    </a:lnTo>
                    <a:lnTo>
                      <a:pt x="66926" y="8465"/>
                    </a:lnTo>
                    <a:lnTo>
                      <a:pt x="66926" y="8465"/>
                    </a:lnTo>
                    <a:lnTo>
                      <a:pt x="66877" y="8415"/>
                    </a:lnTo>
                    <a:lnTo>
                      <a:pt x="66713" y="8284"/>
                    </a:lnTo>
                    <a:lnTo>
                      <a:pt x="66433" y="8103"/>
                    </a:lnTo>
                    <a:lnTo>
                      <a:pt x="66252" y="7988"/>
                    </a:lnTo>
                    <a:lnTo>
                      <a:pt x="66022" y="7873"/>
                    </a:lnTo>
                    <a:lnTo>
                      <a:pt x="65776" y="7758"/>
                    </a:lnTo>
                    <a:lnTo>
                      <a:pt x="65513" y="7643"/>
                    </a:lnTo>
                    <a:lnTo>
                      <a:pt x="65200" y="7528"/>
                    </a:lnTo>
                    <a:lnTo>
                      <a:pt x="64855" y="7429"/>
                    </a:lnTo>
                    <a:lnTo>
                      <a:pt x="64477" y="7331"/>
                    </a:lnTo>
                    <a:lnTo>
                      <a:pt x="64066" y="7248"/>
                    </a:lnTo>
                    <a:lnTo>
                      <a:pt x="63623" y="7183"/>
                    </a:lnTo>
                    <a:lnTo>
                      <a:pt x="63146" y="7150"/>
                    </a:lnTo>
                    <a:lnTo>
                      <a:pt x="62899" y="7133"/>
                    </a:lnTo>
                    <a:lnTo>
                      <a:pt x="62669" y="7133"/>
                    </a:lnTo>
                    <a:lnTo>
                      <a:pt x="62242" y="7166"/>
                    </a:lnTo>
                    <a:lnTo>
                      <a:pt x="61864" y="7215"/>
                    </a:lnTo>
                    <a:lnTo>
                      <a:pt x="61519" y="7314"/>
                    </a:lnTo>
                    <a:lnTo>
                      <a:pt x="61223" y="7413"/>
                    </a:lnTo>
                    <a:lnTo>
                      <a:pt x="60944" y="7544"/>
                    </a:lnTo>
                    <a:lnTo>
                      <a:pt x="60714" y="7676"/>
                    </a:lnTo>
                    <a:lnTo>
                      <a:pt x="60516" y="7824"/>
                    </a:lnTo>
                    <a:lnTo>
                      <a:pt x="60352" y="7972"/>
                    </a:lnTo>
                    <a:lnTo>
                      <a:pt x="60220" y="8119"/>
                    </a:lnTo>
                    <a:lnTo>
                      <a:pt x="60105" y="8267"/>
                    </a:lnTo>
                    <a:lnTo>
                      <a:pt x="60023" y="8382"/>
                    </a:lnTo>
                    <a:lnTo>
                      <a:pt x="59908" y="8580"/>
                    </a:lnTo>
                    <a:lnTo>
                      <a:pt x="59875" y="8645"/>
                    </a:lnTo>
                    <a:lnTo>
                      <a:pt x="59875" y="8497"/>
                    </a:lnTo>
                    <a:lnTo>
                      <a:pt x="59859" y="8317"/>
                    </a:lnTo>
                    <a:lnTo>
                      <a:pt x="59859" y="8103"/>
                    </a:lnTo>
                    <a:lnTo>
                      <a:pt x="59892" y="7840"/>
                    </a:lnTo>
                    <a:lnTo>
                      <a:pt x="59941" y="7561"/>
                    </a:lnTo>
                    <a:lnTo>
                      <a:pt x="60023" y="7248"/>
                    </a:lnTo>
                    <a:lnTo>
                      <a:pt x="60073" y="7100"/>
                    </a:lnTo>
                    <a:lnTo>
                      <a:pt x="60138" y="6953"/>
                    </a:lnTo>
                    <a:lnTo>
                      <a:pt x="60220" y="6788"/>
                    </a:lnTo>
                    <a:lnTo>
                      <a:pt x="60319" y="6640"/>
                    </a:lnTo>
                    <a:lnTo>
                      <a:pt x="60434" y="6509"/>
                    </a:lnTo>
                    <a:lnTo>
                      <a:pt x="60549" y="6361"/>
                    </a:lnTo>
                    <a:lnTo>
                      <a:pt x="60697" y="6229"/>
                    </a:lnTo>
                    <a:lnTo>
                      <a:pt x="60845" y="6114"/>
                    </a:lnTo>
                    <a:lnTo>
                      <a:pt x="61026" y="5999"/>
                    </a:lnTo>
                    <a:lnTo>
                      <a:pt x="61223" y="5901"/>
                    </a:lnTo>
                    <a:lnTo>
                      <a:pt x="61437" y="5802"/>
                    </a:lnTo>
                    <a:lnTo>
                      <a:pt x="61667" y="5736"/>
                    </a:lnTo>
                    <a:lnTo>
                      <a:pt x="61930" y="5671"/>
                    </a:lnTo>
                    <a:lnTo>
                      <a:pt x="62209" y="5621"/>
                    </a:lnTo>
                    <a:lnTo>
                      <a:pt x="62521" y="5605"/>
                    </a:lnTo>
                    <a:lnTo>
                      <a:pt x="62850" y="5588"/>
                    </a:lnTo>
                    <a:lnTo>
                      <a:pt x="63195" y="5605"/>
                    </a:lnTo>
                    <a:lnTo>
                      <a:pt x="63590" y="5654"/>
                    </a:lnTo>
                    <a:lnTo>
                      <a:pt x="63425" y="5588"/>
                    </a:lnTo>
                    <a:lnTo>
                      <a:pt x="62982" y="5457"/>
                    </a:lnTo>
                    <a:lnTo>
                      <a:pt x="62686" y="5375"/>
                    </a:lnTo>
                    <a:lnTo>
                      <a:pt x="62357" y="5309"/>
                    </a:lnTo>
                    <a:lnTo>
                      <a:pt x="61996" y="5260"/>
                    </a:lnTo>
                    <a:lnTo>
                      <a:pt x="61601" y="5210"/>
                    </a:lnTo>
                    <a:lnTo>
                      <a:pt x="61207" y="5210"/>
                    </a:lnTo>
                    <a:lnTo>
                      <a:pt x="60993" y="5227"/>
                    </a:lnTo>
                    <a:lnTo>
                      <a:pt x="60796" y="5243"/>
                    </a:lnTo>
                    <a:lnTo>
                      <a:pt x="60598" y="5276"/>
                    </a:lnTo>
                    <a:lnTo>
                      <a:pt x="60401" y="5325"/>
                    </a:lnTo>
                    <a:lnTo>
                      <a:pt x="60204" y="5391"/>
                    </a:lnTo>
                    <a:lnTo>
                      <a:pt x="60007" y="5457"/>
                    </a:lnTo>
                    <a:lnTo>
                      <a:pt x="59826" y="5556"/>
                    </a:lnTo>
                    <a:lnTo>
                      <a:pt x="59662" y="5654"/>
                    </a:lnTo>
                    <a:lnTo>
                      <a:pt x="59497" y="5786"/>
                    </a:lnTo>
                    <a:lnTo>
                      <a:pt x="59333" y="5934"/>
                    </a:lnTo>
                    <a:lnTo>
                      <a:pt x="59185" y="6081"/>
                    </a:lnTo>
                    <a:lnTo>
                      <a:pt x="59054" y="6279"/>
                    </a:lnTo>
                    <a:lnTo>
                      <a:pt x="58938" y="6476"/>
                    </a:lnTo>
                    <a:lnTo>
                      <a:pt x="58823" y="6706"/>
                    </a:lnTo>
                    <a:lnTo>
                      <a:pt x="58758" y="6624"/>
                    </a:lnTo>
                    <a:lnTo>
                      <a:pt x="58577" y="6394"/>
                    </a:lnTo>
                    <a:lnTo>
                      <a:pt x="58297" y="6065"/>
                    </a:lnTo>
                    <a:lnTo>
                      <a:pt x="58133" y="5901"/>
                    </a:lnTo>
                    <a:lnTo>
                      <a:pt x="57936" y="5736"/>
                    </a:lnTo>
                    <a:lnTo>
                      <a:pt x="57739" y="5572"/>
                    </a:lnTo>
                    <a:lnTo>
                      <a:pt x="57525" y="5424"/>
                    </a:lnTo>
                    <a:lnTo>
                      <a:pt x="57278" y="5293"/>
                    </a:lnTo>
                    <a:lnTo>
                      <a:pt x="57048" y="5194"/>
                    </a:lnTo>
                    <a:lnTo>
                      <a:pt x="56917" y="5145"/>
                    </a:lnTo>
                    <a:lnTo>
                      <a:pt x="56785" y="5128"/>
                    </a:lnTo>
                    <a:lnTo>
                      <a:pt x="56654" y="5112"/>
                    </a:lnTo>
                    <a:lnTo>
                      <a:pt x="56539" y="5095"/>
                    </a:lnTo>
                    <a:lnTo>
                      <a:pt x="56407" y="5112"/>
                    </a:lnTo>
                    <a:lnTo>
                      <a:pt x="56276" y="5128"/>
                    </a:lnTo>
                    <a:lnTo>
                      <a:pt x="56144" y="5161"/>
                    </a:lnTo>
                    <a:lnTo>
                      <a:pt x="56013" y="5210"/>
                    </a:lnTo>
                    <a:lnTo>
                      <a:pt x="55388" y="5473"/>
                    </a:lnTo>
                    <a:lnTo>
                      <a:pt x="55043" y="5621"/>
                    </a:lnTo>
                    <a:lnTo>
                      <a:pt x="54649" y="5753"/>
                    </a:lnTo>
                    <a:lnTo>
                      <a:pt x="54221" y="5868"/>
                    </a:lnTo>
                    <a:lnTo>
                      <a:pt x="53794" y="5966"/>
                    </a:lnTo>
                    <a:lnTo>
                      <a:pt x="53564" y="6016"/>
                    </a:lnTo>
                    <a:lnTo>
                      <a:pt x="53334" y="6032"/>
                    </a:lnTo>
                    <a:lnTo>
                      <a:pt x="53104" y="6049"/>
                    </a:lnTo>
                    <a:lnTo>
                      <a:pt x="52627" y="6049"/>
                    </a:lnTo>
                    <a:lnTo>
                      <a:pt x="52381" y="6032"/>
                    </a:lnTo>
                    <a:lnTo>
                      <a:pt x="52151" y="5983"/>
                    </a:lnTo>
                    <a:lnTo>
                      <a:pt x="51904" y="5934"/>
                    </a:lnTo>
                    <a:lnTo>
                      <a:pt x="51657" y="5851"/>
                    </a:lnTo>
                    <a:lnTo>
                      <a:pt x="51411" y="5769"/>
                    </a:lnTo>
                    <a:lnTo>
                      <a:pt x="51181" y="5654"/>
                    </a:lnTo>
                    <a:lnTo>
                      <a:pt x="50934" y="5523"/>
                    </a:lnTo>
                    <a:lnTo>
                      <a:pt x="50704" y="5358"/>
                    </a:lnTo>
                    <a:lnTo>
                      <a:pt x="50458" y="5177"/>
                    </a:lnTo>
                    <a:lnTo>
                      <a:pt x="50228" y="4980"/>
                    </a:lnTo>
                    <a:lnTo>
                      <a:pt x="49997" y="4750"/>
                    </a:lnTo>
                    <a:lnTo>
                      <a:pt x="49767" y="4487"/>
                    </a:lnTo>
                    <a:lnTo>
                      <a:pt x="49554" y="4191"/>
                    </a:lnTo>
                    <a:lnTo>
                      <a:pt x="49340" y="3879"/>
                    </a:lnTo>
                    <a:lnTo>
                      <a:pt x="49126" y="3534"/>
                    </a:lnTo>
                    <a:lnTo>
                      <a:pt x="49011" y="3353"/>
                    </a:lnTo>
                    <a:lnTo>
                      <a:pt x="48880" y="3172"/>
                    </a:lnTo>
                    <a:lnTo>
                      <a:pt x="48732" y="3008"/>
                    </a:lnTo>
                    <a:lnTo>
                      <a:pt x="48551" y="2827"/>
                    </a:lnTo>
                    <a:lnTo>
                      <a:pt x="48370" y="2663"/>
                    </a:lnTo>
                    <a:lnTo>
                      <a:pt x="48157" y="2499"/>
                    </a:lnTo>
                    <a:lnTo>
                      <a:pt x="47943" y="2334"/>
                    </a:lnTo>
                    <a:lnTo>
                      <a:pt x="47697" y="2186"/>
                    </a:lnTo>
                    <a:lnTo>
                      <a:pt x="47450" y="2038"/>
                    </a:lnTo>
                    <a:lnTo>
                      <a:pt x="47171" y="1890"/>
                    </a:lnTo>
                    <a:lnTo>
                      <a:pt x="46891" y="1742"/>
                    </a:lnTo>
                    <a:lnTo>
                      <a:pt x="46595" y="1611"/>
                    </a:lnTo>
                    <a:lnTo>
                      <a:pt x="45971" y="1348"/>
                    </a:lnTo>
                    <a:lnTo>
                      <a:pt x="45297" y="1101"/>
                    </a:lnTo>
                    <a:lnTo>
                      <a:pt x="44574" y="888"/>
                    </a:lnTo>
                    <a:lnTo>
                      <a:pt x="43818" y="691"/>
                    </a:lnTo>
                    <a:lnTo>
                      <a:pt x="43045" y="510"/>
                    </a:lnTo>
                    <a:lnTo>
                      <a:pt x="42240" y="362"/>
                    </a:lnTo>
                    <a:lnTo>
                      <a:pt x="41418" y="230"/>
                    </a:lnTo>
                    <a:lnTo>
                      <a:pt x="40580" y="132"/>
                    </a:lnTo>
                    <a:lnTo>
                      <a:pt x="39742" y="66"/>
                    </a:lnTo>
                    <a:lnTo>
                      <a:pt x="38903" y="17"/>
                    </a:lnTo>
                    <a:lnTo>
                      <a:pt x="38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14"/>
              <p:cNvSpPr/>
              <p:nvPr/>
            </p:nvSpPr>
            <p:spPr>
              <a:xfrm>
                <a:off x="2796325" y="3001300"/>
                <a:ext cx="1943525" cy="1014500"/>
              </a:xfrm>
              <a:custGeom>
                <a:rect b="b" l="l" r="r" t="t"/>
                <a:pathLst>
                  <a:path extrusionOk="0" h="40580" w="77741">
                    <a:moveTo>
                      <a:pt x="76738" y="0"/>
                    </a:moveTo>
                    <a:lnTo>
                      <a:pt x="74240" y="839"/>
                    </a:lnTo>
                    <a:lnTo>
                      <a:pt x="71643" y="1726"/>
                    </a:lnTo>
                    <a:lnTo>
                      <a:pt x="68619" y="2729"/>
                    </a:lnTo>
                    <a:lnTo>
                      <a:pt x="65480" y="3731"/>
                    </a:lnTo>
                    <a:lnTo>
                      <a:pt x="64001" y="4191"/>
                    </a:lnTo>
                    <a:lnTo>
                      <a:pt x="62604" y="4602"/>
                    </a:lnTo>
                    <a:lnTo>
                      <a:pt x="61371" y="4948"/>
                    </a:lnTo>
                    <a:lnTo>
                      <a:pt x="60336" y="5227"/>
                    </a:lnTo>
                    <a:lnTo>
                      <a:pt x="59908" y="5326"/>
                    </a:lnTo>
                    <a:lnTo>
                      <a:pt x="59530" y="5408"/>
                    </a:lnTo>
                    <a:lnTo>
                      <a:pt x="59234" y="5457"/>
                    </a:lnTo>
                    <a:lnTo>
                      <a:pt x="59004" y="5473"/>
                    </a:lnTo>
                    <a:lnTo>
                      <a:pt x="58823" y="5473"/>
                    </a:lnTo>
                    <a:lnTo>
                      <a:pt x="58610" y="5506"/>
                    </a:lnTo>
                    <a:lnTo>
                      <a:pt x="58413" y="5539"/>
                    </a:lnTo>
                    <a:lnTo>
                      <a:pt x="58199" y="5589"/>
                    </a:lnTo>
                    <a:lnTo>
                      <a:pt x="57739" y="5736"/>
                    </a:lnTo>
                    <a:lnTo>
                      <a:pt x="57278" y="5901"/>
                    </a:lnTo>
                    <a:lnTo>
                      <a:pt x="56818" y="6114"/>
                    </a:lnTo>
                    <a:lnTo>
                      <a:pt x="56342" y="6345"/>
                    </a:lnTo>
                    <a:lnTo>
                      <a:pt x="55881" y="6591"/>
                    </a:lnTo>
                    <a:lnTo>
                      <a:pt x="55421" y="6838"/>
                    </a:lnTo>
                    <a:lnTo>
                      <a:pt x="54994" y="7101"/>
                    </a:lnTo>
                    <a:lnTo>
                      <a:pt x="54599" y="7347"/>
                    </a:lnTo>
                    <a:lnTo>
                      <a:pt x="53942" y="7774"/>
                    </a:lnTo>
                    <a:lnTo>
                      <a:pt x="53498" y="8087"/>
                    </a:lnTo>
                    <a:lnTo>
                      <a:pt x="53334" y="8202"/>
                    </a:lnTo>
                    <a:lnTo>
                      <a:pt x="51263" y="8547"/>
                    </a:lnTo>
                    <a:lnTo>
                      <a:pt x="49044" y="8908"/>
                    </a:lnTo>
                    <a:lnTo>
                      <a:pt x="46365" y="9319"/>
                    </a:lnTo>
                    <a:lnTo>
                      <a:pt x="43440" y="9730"/>
                    </a:lnTo>
                    <a:lnTo>
                      <a:pt x="41977" y="9927"/>
                    </a:lnTo>
                    <a:lnTo>
                      <a:pt x="40547" y="10125"/>
                    </a:lnTo>
                    <a:lnTo>
                      <a:pt x="39166" y="10273"/>
                    </a:lnTo>
                    <a:lnTo>
                      <a:pt x="37901" y="10404"/>
                    </a:lnTo>
                    <a:lnTo>
                      <a:pt x="36734" y="10503"/>
                    </a:lnTo>
                    <a:lnTo>
                      <a:pt x="35748" y="10568"/>
                    </a:lnTo>
                    <a:lnTo>
                      <a:pt x="34877" y="10946"/>
                    </a:lnTo>
                    <a:lnTo>
                      <a:pt x="34827" y="10946"/>
                    </a:lnTo>
                    <a:lnTo>
                      <a:pt x="33578" y="10848"/>
                    </a:lnTo>
                    <a:lnTo>
                      <a:pt x="32395" y="10799"/>
                    </a:lnTo>
                    <a:lnTo>
                      <a:pt x="31261" y="10749"/>
                    </a:lnTo>
                    <a:lnTo>
                      <a:pt x="30176" y="10733"/>
                    </a:lnTo>
                    <a:lnTo>
                      <a:pt x="29141" y="10733"/>
                    </a:lnTo>
                    <a:lnTo>
                      <a:pt x="28155" y="10749"/>
                    </a:lnTo>
                    <a:lnTo>
                      <a:pt x="27218" y="10782"/>
                    </a:lnTo>
                    <a:lnTo>
                      <a:pt x="26330" y="10815"/>
                    </a:lnTo>
                    <a:lnTo>
                      <a:pt x="25492" y="10881"/>
                    </a:lnTo>
                    <a:lnTo>
                      <a:pt x="24703" y="10963"/>
                    </a:lnTo>
                    <a:lnTo>
                      <a:pt x="23947" y="11045"/>
                    </a:lnTo>
                    <a:lnTo>
                      <a:pt x="23240" y="11127"/>
                    </a:lnTo>
                    <a:lnTo>
                      <a:pt x="22583" y="11242"/>
                    </a:lnTo>
                    <a:lnTo>
                      <a:pt x="21958" y="11341"/>
                    </a:lnTo>
                    <a:lnTo>
                      <a:pt x="21383" y="11456"/>
                    </a:lnTo>
                    <a:lnTo>
                      <a:pt x="20841" y="11571"/>
                    </a:lnTo>
                    <a:lnTo>
                      <a:pt x="20348" y="11703"/>
                    </a:lnTo>
                    <a:lnTo>
                      <a:pt x="19887" y="11818"/>
                    </a:lnTo>
                    <a:lnTo>
                      <a:pt x="19460" y="11949"/>
                    </a:lnTo>
                    <a:lnTo>
                      <a:pt x="19082" y="12064"/>
                    </a:lnTo>
                    <a:lnTo>
                      <a:pt x="18425" y="12311"/>
                    </a:lnTo>
                    <a:lnTo>
                      <a:pt x="17899" y="12524"/>
                    </a:lnTo>
                    <a:lnTo>
                      <a:pt x="17488" y="12705"/>
                    </a:lnTo>
                    <a:lnTo>
                      <a:pt x="17225" y="12853"/>
                    </a:lnTo>
                    <a:lnTo>
                      <a:pt x="17011" y="12984"/>
                    </a:lnTo>
                    <a:lnTo>
                      <a:pt x="16945" y="12722"/>
                    </a:lnTo>
                    <a:lnTo>
                      <a:pt x="16847" y="12459"/>
                    </a:lnTo>
                    <a:lnTo>
                      <a:pt x="16732" y="12196"/>
                    </a:lnTo>
                    <a:lnTo>
                      <a:pt x="16600" y="11949"/>
                    </a:lnTo>
                    <a:lnTo>
                      <a:pt x="16452" y="11703"/>
                    </a:lnTo>
                    <a:lnTo>
                      <a:pt x="16288" y="11472"/>
                    </a:lnTo>
                    <a:lnTo>
                      <a:pt x="16107" y="11259"/>
                    </a:lnTo>
                    <a:lnTo>
                      <a:pt x="15910" y="11045"/>
                    </a:lnTo>
                    <a:lnTo>
                      <a:pt x="15696" y="10831"/>
                    </a:lnTo>
                    <a:lnTo>
                      <a:pt x="15483" y="10634"/>
                    </a:lnTo>
                    <a:lnTo>
                      <a:pt x="15253" y="10437"/>
                    </a:lnTo>
                    <a:lnTo>
                      <a:pt x="15006" y="10256"/>
                    </a:lnTo>
                    <a:lnTo>
                      <a:pt x="14529" y="9911"/>
                    </a:lnTo>
                    <a:lnTo>
                      <a:pt x="14036" y="9615"/>
                    </a:lnTo>
                    <a:lnTo>
                      <a:pt x="13560" y="9336"/>
                    </a:lnTo>
                    <a:lnTo>
                      <a:pt x="13099" y="9106"/>
                    </a:lnTo>
                    <a:lnTo>
                      <a:pt x="12672" y="8908"/>
                    </a:lnTo>
                    <a:lnTo>
                      <a:pt x="12294" y="8744"/>
                    </a:lnTo>
                    <a:lnTo>
                      <a:pt x="11719" y="8514"/>
                    </a:lnTo>
                    <a:lnTo>
                      <a:pt x="11505" y="8448"/>
                    </a:lnTo>
                    <a:lnTo>
                      <a:pt x="11522" y="8218"/>
                    </a:lnTo>
                    <a:lnTo>
                      <a:pt x="11505" y="7988"/>
                    </a:lnTo>
                    <a:lnTo>
                      <a:pt x="11472" y="7774"/>
                    </a:lnTo>
                    <a:lnTo>
                      <a:pt x="11423" y="7544"/>
                    </a:lnTo>
                    <a:lnTo>
                      <a:pt x="11357" y="7314"/>
                    </a:lnTo>
                    <a:lnTo>
                      <a:pt x="11275" y="7084"/>
                    </a:lnTo>
                    <a:lnTo>
                      <a:pt x="11177" y="6870"/>
                    </a:lnTo>
                    <a:lnTo>
                      <a:pt x="11078" y="6640"/>
                    </a:lnTo>
                    <a:lnTo>
                      <a:pt x="10963" y="6427"/>
                    </a:lnTo>
                    <a:lnTo>
                      <a:pt x="10831" y="6197"/>
                    </a:lnTo>
                    <a:lnTo>
                      <a:pt x="10536" y="5769"/>
                    </a:lnTo>
                    <a:lnTo>
                      <a:pt x="10240" y="5358"/>
                    </a:lnTo>
                    <a:lnTo>
                      <a:pt x="9911" y="4964"/>
                    </a:lnTo>
                    <a:lnTo>
                      <a:pt x="9533" y="4915"/>
                    </a:lnTo>
                    <a:lnTo>
                      <a:pt x="9138" y="4865"/>
                    </a:lnTo>
                    <a:lnTo>
                      <a:pt x="8728" y="4832"/>
                    </a:lnTo>
                    <a:lnTo>
                      <a:pt x="8317" y="4816"/>
                    </a:lnTo>
                    <a:lnTo>
                      <a:pt x="7889" y="4832"/>
                    </a:lnTo>
                    <a:lnTo>
                      <a:pt x="7462" y="4882"/>
                    </a:lnTo>
                    <a:lnTo>
                      <a:pt x="7018" y="4964"/>
                    </a:lnTo>
                    <a:lnTo>
                      <a:pt x="6558" y="5063"/>
                    </a:lnTo>
                    <a:lnTo>
                      <a:pt x="6098" y="5210"/>
                    </a:lnTo>
                    <a:lnTo>
                      <a:pt x="5638" y="5408"/>
                    </a:lnTo>
                    <a:lnTo>
                      <a:pt x="5161" y="5638"/>
                    </a:lnTo>
                    <a:lnTo>
                      <a:pt x="4915" y="5769"/>
                    </a:lnTo>
                    <a:lnTo>
                      <a:pt x="4668" y="5917"/>
                    </a:lnTo>
                    <a:lnTo>
                      <a:pt x="4438" y="6065"/>
                    </a:lnTo>
                    <a:lnTo>
                      <a:pt x="4191" y="6246"/>
                    </a:lnTo>
                    <a:lnTo>
                      <a:pt x="3945" y="6427"/>
                    </a:lnTo>
                    <a:lnTo>
                      <a:pt x="3698" y="6624"/>
                    </a:lnTo>
                    <a:lnTo>
                      <a:pt x="3452" y="6838"/>
                    </a:lnTo>
                    <a:lnTo>
                      <a:pt x="3205" y="7068"/>
                    </a:lnTo>
                    <a:lnTo>
                      <a:pt x="2942" y="7314"/>
                    </a:lnTo>
                    <a:lnTo>
                      <a:pt x="2696" y="7577"/>
                    </a:lnTo>
                    <a:lnTo>
                      <a:pt x="2318" y="8005"/>
                    </a:lnTo>
                    <a:lnTo>
                      <a:pt x="1973" y="8448"/>
                    </a:lnTo>
                    <a:lnTo>
                      <a:pt x="1660" y="8876"/>
                    </a:lnTo>
                    <a:lnTo>
                      <a:pt x="1381" y="9336"/>
                    </a:lnTo>
                    <a:lnTo>
                      <a:pt x="1134" y="9780"/>
                    </a:lnTo>
                    <a:lnTo>
                      <a:pt x="921" y="10240"/>
                    </a:lnTo>
                    <a:lnTo>
                      <a:pt x="723" y="10684"/>
                    </a:lnTo>
                    <a:lnTo>
                      <a:pt x="559" y="11144"/>
                    </a:lnTo>
                    <a:lnTo>
                      <a:pt x="428" y="11587"/>
                    </a:lnTo>
                    <a:lnTo>
                      <a:pt x="296" y="12048"/>
                    </a:lnTo>
                    <a:lnTo>
                      <a:pt x="214" y="12491"/>
                    </a:lnTo>
                    <a:lnTo>
                      <a:pt x="132" y="12919"/>
                    </a:lnTo>
                    <a:lnTo>
                      <a:pt x="66" y="13346"/>
                    </a:lnTo>
                    <a:lnTo>
                      <a:pt x="33" y="13773"/>
                    </a:lnTo>
                    <a:lnTo>
                      <a:pt x="0" y="14184"/>
                    </a:lnTo>
                    <a:lnTo>
                      <a:pt x="0" y="14579"/>
                    </a:lnTo>
                    <a:lnTo>
                      <a:pt x="0" y="14973"/>
                    </a:lnTo>
                    <a:lnTo>
                      <a:pt x="0" y="15335"/>
                    </a:lnTo>
                    <a:lnTo>
                      <a:pt x="50" y="16025"/>
                    </a:lnTo>
                    <a:lnTo>
                      <a:pt x="132" y="16650"/>
                    </a:lnTo>
                    <a:lnTo>
                      <a:pt x="214" y="17176"/>
                    </a:lnTo>
                    <a:lnTo>
                      <a:pt x="313" y="17603"/>
                    </a:lnTo>
                    <a:lnTo>
                      <a:pt x="378" y="17932"/>
                    </a:lnTo>
                    <a:lnTo>
                      <a:pt x="460" y="18211"/>
                    </a:lnTo>
                    <a:lnTo>
                      <a:pt x="411" y="18441"/>
                    </a:lnTo>
                    <a:lnTo>
                      <a:pt x="362" y="18720"/>
                    </a:lnTo>
                    <a:lnTo>
                      <a:pt x="329" y="19082"/>
                    </a:lnTo>
                    <a:lnTo>
                      <a:pt x="313" y="19509"/>
                    </a:lnTo>
                    <a:lnTo>
                      <a:pt x="313" y="20019"/>
                    </a:lnTo>
                    <a:lnTo>
                      <a:pt x="345" y="20282"/>
                    </a:lnTo>
                    <a:lnTo>
                      <a:pt x="378" y="20578"/>
                    </a:lnTo>
                    <a:lnTo>
                      <a:pt x="428" y="20857"/>
                    </a:lnTo>
                    <a:lnTo>
                      <a:pt x="493" y="21169"/>
                    </a:lnTo>
                    <a:lnTo>
                      <a:pt x="576" y="21465"/>
                    </a:lnTo>
                    <a:lnTo>
                      <a:pt x="674" y="21777"/>
                    </a:lnTo>
                    <a:lnTo>
                      <a:pt x="789" y="22106"/>
                    </a:lnTo>
                    <a:lnTo>
                      <a:pt x="937" y="22418"/>
                    </a:lnTo>
                    <a:lnTo>
                      <a:pt x="1101" y="22731"/>
                    </a:lnTo>
                    <a:lnTo>
                      <a:pt x="1299" y="23043"/>
                    </a:lnTo>
                    <a:lnTo>
                      <a:pt x="1512" y="23355"/>
                    </a:lnTo>
                    <a:lnTo>
                      <a:pt x="1775" y="23668"/>
                    </a:lnTo>
                    <a:lnTo>
                      <a:pt x="2055" y="23980"/>
                    </a:lnTo>
                    <a:lnTo>
                      <a:pt x="2367" y="24276"/>
                    </a:lnTo>
                    <a:lnTo>
                      <a:pt x="2712" y="24555"/>
                    </a:lnTo>
                    <a:lnTo>
                      <a:pt x="3090" y="24834"/>
                    </a:lnTo>
                    <a:lnTo>
                      <a:pt x="3518" y="25097"/>
                    </a:lnTo>
                    <a:lnTo>
                      <a:pt x="3978" y="25344"/>
                    </a:lnTo>
                    <a:lnTo>
                      <a:pt x="4471" y="25591"/>
                    </a:lnTo>
                    <a:lnTo>
                      <a:pt x="5013" y="25804"/>
                    </a:lnTo>
                    <a:lnTo>
                      <a:pt x="5095" y="26610"/>
                    </a:lnTo>
                    <a:lnTo>
                      <a:pt x="9895" y="25360"/>
                    </a:lnTo>
                    <a:lnTo>
                      <a:pt x="26741" y="24572"/>
                    </a:lnTo>
                    <a:lnTo>
                      <a:pt x="37737" y="20594"/>
                    </a:lnTo>
                    <a:lnTo>
                      <a:pt x="38016" y="20496"/>
                    </a:lnTo>
                    <a:lnTo>
                      <a:pt x="38213" y="20874"/>
                    </a:lnTo>
                    <a:lnTo>
                      <a:pt x="44985" y="34022"/>
                    </a:lnTo>
                    <a:lnTo>
                      <a:pt x="45428" y="34811"/>
                    </a:lnTo>
                    <a:lnTo>
                      <a:pt x="45708" y="35287"/>
                    </a:lnTo>
                    <a:lnTo>
                      <a:pt x="45806" y="35419"/>
                    </a:lnTo>
                    <a:lnTo>
                      <a:pt x="45823" y="35435"/>
                    </a:lnTo>
                    <a:lnTo>
                      <a:pt x="45823" y="35403"/>
                    </a:lnTo>
                    <a:lnTo>
                      <a:pt x="46168" y="35748"/>
                    </a:lnTo>
                    <a:lnTo>
                      <a:pt x="46464" y="36076"/>
                    </a:lnTo>
                    <a:lnTo>
                      <a:pt x="46727" y="36389"/>
                    </a:lnTo>
                    <a:lnTo>
                      <a:pt x="46957" y="36701"/>
                    </a:lnTo>
                    <a:lnTo>
                      <a:pt x="47154" y="36980"/>
                    </a:lnTo>
                    <a:lnTo>
                      <a:pt x="47318" y="37276"/>
                    </a:lnTo>
                    <a:lnTo>
                      <a:pt x="47466" y="37539"/>
                    </a:lnTo>
                    <a:lnTo>
                      <a:pt x="47581" y="37786"/>
                    </a:lnTo>
                    <a:lnTo>
                      <a:pt x="47680" y="38032"/>
                    </a:lnTo>
                    <a:lnTo>
                      <a:pt x="47762" y="38262"/>
                    </a:lnTo>
                    <a:lnTo>
                      <a:pt x="47828" y="38476"/>
                    </a:lnTo>
                    <a:lnTo>
                      <a:pt x="47877" y="38657"/>
                    </a:lnTo>
                    <a:lnTo>
                      <a:pt x="47910" y="38838"/>
                    </a:lnTo>
                    <a:lnTo>
                      <a:pt x="47927" y="39002"/>
                    </a:lnTo>
                    <a:lnTo>
                      <a:pt x="47943" y="39281"/>
                    </a:lnTo>
                    <a:lnTo>
                      <a:pt x="47927" y="39462"/>
                    </a:lnTo>
                    <a:lnTo>
                      <a:pt x="47910" y="39594"/>
                    </a:lnTo>
                    <a:lnTo>
                      <a:pt x="47877" y="39709"/>
                    </a:lnTo>
                    <a:lnTo>
                      <a:pt x="48453" y="39906"/>
                    </a:lnTo>
                    <a:lnTo>
                      <a:pt x="49028" y="40087"/>
                    </a:lnTo>
                    <a:lnTo>
                      <a:pt x="49603" y="40218"/>
                    </a:lnTo>
                    <a:lnTo>
                      <a:pt x="50162" y="40350"/>
                    </a:lnTo>
                    <a:lnTo>
                      <a:pt x="50721" y="40432"/>
                    </a:lnTo>
                    <a:lnTo>
                      <a:pt x="51279" y="40498"/>
                    </a:lnTo>
                    <a:lnTo>
                      <a:pt x="51822" y="40547"/>
                    </a:lnTo>
                    <a:lnTo>
                      <a:pt x="52364" y="40563"/>
                    </a:lnTo>
                    <a:lnTo>
                      <a:pt x="52890" y="40580"/>
                    </a:lnTo>
                    <a:lnTo>
                      <a:pt x="53400" y="40563"/>
                    </a:lnTo>
                    <a:lnTo>
                      <a:pt x="53909" y="40530"/>
                    </a:lnTo>
                    <a:lnTo>
                      <a:pt x="54402" y="40481"/>
                    </a:lnTo>
                    <a:lnTo>
                      <a:pt x="54879" y="40432"/>
                    </a:lnTo>
                    <a:lnTo>
                      <a:pt x="55339" y="40366"/>
                    </a:lnTo>
                    <a:lnTo>
                      <a:pt x="55783" y="40284"/>
                    </a:lnTo>
                    <a:lnTo>
                      <a:pt x="56210" y="40202"/>
                    </a:lnTo>
                    <a:lnTo>
                      <a:pt x="56621" y="40103"/>
                    </a:lnTo>
                    <a:lnTo>
                      <a:pt x="57016" y="40004"/>
                    </a:lnTo>
                    <a:lnTo>
                      <a:pt x="57739" y="39791"/>
                    </a:lnTo>
                    <a:lnTo>
                      <a:pt x="58363" y="39577"/>
                    </a:lnTo>
                    <a:lnTo>
                      <a:pt x="58906" y="39380"/>
                    </a:lnTo>
                    <a:lnTo>
                      <a:pt x="59333" y="39199"/>
                    </a:lnTo>
                    <a:lnTo>
                      <a:pt x="59645" y="39051"/>
                    </a:lnTo>
                    <a:lnTo>
                      <a:pt x="59908" y="38920"/>
                    </a:lnTo>
                    <a:lnTo>
                      <a:pt x="59678" y="38657"/>
                    </a:lnTo>
                    <a:lnTo>
                      <a:pt x="59037" y="37917"/>
                    </a:lnTo>
                    <a:lnTo>
                      <a:pt x="58117" y="36832"/>
                    </a:lnTo>
                    <a:lnTo>
                      <a:pt x="57591" y="36175"/>
                    </a:lnTo>
                    <a:lnTo>
                      <a:pt x="57048" y="35485"/>
                    </a:lnTo>
                    <a:lnTo>
                      <a:pt x="56473" y="34762"/>
                    </a:lnTo>
                    <a:lnTo>
                      <a:pt x="55914" y="34022"/>
                    </a:lnTo>
                    <a:lnTo>
                      <a:pt x="55372" y="33266"/>
                    </a:lnTo>
                    <a:lnTo>
                      <a:pt x="54862" y="32526"/>
                    </a:lnTo>
                    <a:lnTo>
                      <a:pt x="54402" y="31803"/>
                    </a:lnTo>
                    <a:lnTo>
                      <a:pt x="54205" y="31458"/>
                    </a:lnTo>
                    <a:lnTo>
                      <a:pt x="54008" y="31113"/>
                    </a:lnTo>
                    <a:lnTo>
                      <a:pt x="53843" y="30801"/>
                    </a:lnTo>
                    <a:lnTo>
                      <a:pt x="53696" y="30488"/>
                    </a:lnTo>
                    <a:lnTo>
                      <a:pt x="53564" y="30192"/>
                    </a:lnTo>
                    <a:lnTo>
                      <a:pt x="53465" y="29913"/>
                    </a:lnTo>
                    <a:lnTo>
                      <a:pt x="53301" y="29371"/>
                    </a:lnTo>
                    <a:lnTo>
                      <a:pt x="53170" y="28812"/>
                    </a:lnTo>
                    <a:lnTo>
                      <a:pt x="53071" y="28253"/>
                    </a:lnTo>
                    <a:lnTo>
                      <a:pt x="52972" y="27678"/>
                    </a:lnTo>
                    <a:lnTo>
                      <a:pt x="52792" y="26511"/>
                    </a:lnTo>
                    <a:lnTo>
                      <a:pt x="52693" y="25919"/>
                    </a:lnTo>
                    <a:lnTo>
                      <a:pt x="52561" y="25328"/>
                    </a:lnTo>
                    <a:lnTo>
                      <a:pt x="52414" y="24736"/>
                    </a:lnTo>
                    <a:lnTo>
                      <a:pt x="52315" y="24440"/>
                    </a:lnTo>
                    <a:lnTo>
                      <a:pt x="52216" y="24144"/>
                    </a:lnTo>
                    <a:lnTo>
                      <a:pt x="52101" y="23865"/>
                    </a:lnTo>
                    <a:lnTo>
                      <a:pt x="51986" y="23569"/>
                    </a:lnTo>
                    <a:lnTo>
                      <a:pt x="51838" y="23273"/>
                    </a:lnTo>
                    <a:lnTo>
                      <a:pt x="51690" y="22994"/>
                    </a:lnTo>
                    <a:lnTo>
                      <a:pt x="51526" y="22698"/>
                    </a:lnTo>
                    <a:lnTo>
                      <a:pt x="51345" y="22418"/>
                    </a:lnTo>
                    <a:lnTo>
                      <a:pt x="51132" y="22139"/>
                    </a:lnTo>
                    <a:lnTo>
                      <a:pt x="50918" y="21843"/>
                    </a:lnTo>
                    <a:lnTo>
                      <a:pt x="50671" y="21580"/>
                    </a:lnTo>
                    <a:lnTo>
                      <a:pt x="50408" y="21301"/>
                    </a:lnTo>
                    <a:lnTo>
                      <a:pt x="50129" y="21021"/>
                    </a:lnTo>
                    <a:lnTo>
                      <a:pt x="49817" y="20758"/>
                    </a:lnTo>
                    <a:lnTo>
                      <a:pt x="49422" y="20446"/>
                    </a:lnTo>
                    <a:lnTo>
                      <a:pt x="48962" y="20118"/>
                    </a:lnTo>
                    <a:lnTo>
                      <a:pt x="48436" y="19772"/>
                    </a:lnTo>
                    <a:lnTo>
                      <a:pt x="47877" y="19427"/>
                    </a:lnTo>
                    <a:lnTo>
                      <a:pt x="47269" y="19066"/>
                    </a:lnTo>
                    <a:lnTo>
                      <a:pt x="46628" y="18704"/>
                    </a:lnTo>
                    <a:lnTo>
                      <a:pt x="45938" y="18342"/>
                    </a:lnTo>
                    <a:lnTo>
                      <a:pt x="45231" y="17964"/>
                    </a:lnTo>
                    <a:lnTo>
                      <a:pt x="46891" y="17389"/>
                    </a:lnTo>
                    <a:lnTo>
                      <a:pt x="48436" y="16863"/>
                    </a:lnTo>
                    <a:lnTo>
                      <a:pt x="51017" y="16009"/>
                    </a:lnTo>
                    <a:lnTo>
                      <a:pt x="52561" y="15532"/>
                    </a:lnTo>
                    <a:lnTo>
                      <a:pt x="52759" y="15565"/>
                    </a:lnTo>
                    <a:lnTo>
                      <a:pt x="53055" y="15581"/>
                    </a:lnTo>
                    <a:lnTo>
                      <a:pt x="53400" y="15598"/>
                    </a:lnTo>
                    <a:lnTo>
                      <a:pt x="54254" y="15598"/>
                    </a:lnTo>
                    <a:lnTo>
                      <a:pt x="54731" y="15581"/>
                    </a:lnTo>
                    <a:lnTo>
                      <a:pt x="55240" y="15548"/>
                    </a:lnTo>
                    <a:lnTo>
                      <a:pt x="55750" y="15499"/>
                    </a:lnTo>
                    <a:lnTo>
                      <a:pt x="56276" y="15450"/>
                    </a:lnTo>
                    <a:lnTo>
                      <a:pt x="56785" y="15384"/>
                    </a:lnTo>
                    <a:lnTo>
                      <a:pt x="57278" y="15302"/>
                    </a:lnTo>
                    <a:lnTo>
                      <a:pt x="57755" y="15203"/>
                    </a:lnTo>
                    <a:lnTo>
                      <a:pt x="58182" y="15088"/>
                    </a:lnTo>
                    <a:lnTo>
                      <a:pt x="58560" y="14973"/>
                    </a:lnTo>
                    <a:lnTo>
                      <a:pt x="58889" y="14842"/>
                    </a:lnTo>
                    <a:lnTo>
                      <a:pt x="59021" y="14760"/>
                    </a:lnTo>
                    <a:lnTo>
                      <a:pt x="59152" y="14694"/>
                    </a:lnTo>
                    <a:lnTo>
                      <a:pt x="59464" y="14480"/>
                    </a:lnTo>
                    <a:lnTo>
                      <a:pt x="59842" y="14250"/>
                    </a:lnTo>
                    <a:lnTo>
                      <a:pt x="60253" y="14003"/>
                    </a:lnTo>
                    <a:lnTo>
                      <a:pt x="60697" y="13757"/>
                    </a:lnTo>
                    <a:lnTo>
                      <a:pt x="61667" y="13264"/>
                    </a:lnTo>
                    <a:lnTo>
                      <a:pt x="62686" y="12771"/>
                    </a:lnTo>
                    <a:lnTo>
                      <a:pt x="64510" y="11883"/>
                    </a:lnTo>
                    <a:lnTo>
                      <a:pt x="65200" y="11522"/>
                    </a:lnTo>
                    <a:lnTo>
                      <a:pt x="65447" y="11390"/>
                    </a:lnTo>
                    <a:lnTo>
                      <a:pt x="65628" y="11259"/>
                    </a:lnTo>
                    <a:lnTo>
                      <a:pt x="66072" y="10946"/>
                    </a:lnTo>
                    <a:lnTo>
                      <a:pt x="66663" y="10536"/>
                    </a:lnTo>
                    <a:lnTo>
                      <a:pt x="68257" y="9467"/>
                    </a:lnTo>
                    <a:lnTo>
                      <a:pt x="70180" y="8169"/>
                    </a:lnTo>
                    <a:lnTo>
                      <a:pt x="71199" y="7462"/>
                    </a:lnTo>
                    <a:lnTo>
                      <a:pt x="72218" y="6739"/>
                    </a:lnTo>
                    <a:lnTo>
                      <a:pt x="73237" y="6016"/>
                    </a:lnTo>
                    <a:lnTo>
                      <a:pt x="74207" y="5309"/>
                    </a:lnTo>
                    <a:lnTo>
                      <a:pt x="75095" y="4619"/>
                    </a:lnTo>
                    <a:lnTo>
                      <a:pt x="75900" y="3978"/>
                    </a:lnTo>
                    <a:lnTo>
                      <a:pt x="76262" y="3666"/>
                    </a:lnTo>
                    <a:lnTo>
                      <a:pt x="76590" y="3370"/>
                    </a:lnTo>
                    <a:lnTo>
                      <a:pt x="76886" y="3090"/>
                    </a:lnTo>
                    <a:lnTo>
                      <a:pt x="77133" y="2844"/>
                    </a:lnTo>
                    <a:lnTo>
                      <a:pt x="77330" y="2597"/>
                    </a:lnTo>
                    <a:lnTo>
                      <a:pt x="77494" y="2384"/>
                    </a:lnTo>
                    <a:lnTo>
                      <a:pt x="77609" y="2186"/>
                    </a:lnTo>
                    <a:lnTo>
                      <a:pt x="77642" y="2104"/>
                    </a:lnTo>
                    <a:lnTo>
                      <a:pt x="77675" y="2022"/>
                    </a:lnTo>
                    <a:lnTo>
                      <a:pt x="77724" y="1726"/>
                    </a:lnTo>
                    <a:lnTo>
                      <a:pt x="77741" y="1447"/>
                    </a:lnTo>
                    <a:lnTo>
                      <a:pt x="77724" y="1217"/>
                    </a:lnTo>
                    <a:lnTo>
                      <a:pt x="77675" y="1003"/>
                    </a:lnTo>
                    <a:lnTo>
                      <a:pt x="77609" y="806"/>
                    </a:lnTo>
                    <a:lnTo>
                      <a:pt x="77527" y="641"/>
                    </a:lnTo>
                    <a:lnTo>
                      <a:pt x="77429" y="493"/>
                    </a:lnTo>
                    <a:lnTo>
                      <a:pt x="77330" y="378"/>
                    </a:lnTo>
                    <a:lnTo>
                      <a:pt x="77231" y="280"/>
                    </a:lnTo>
                    <a:lnTo>
                      <a:pt x="77116" y="198"/>
                    </a:lnTo>
                    <a:lnTo>
                      <a:pt x="76936" y="66"/>
                    </a:lnTo>
                    <a:lnTo>
                      <a:pt x="76788" y="17"/>
                    </a:lnTo>
                    <a:lnTo>
                      <a:pt x="76738" y="0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14"/>
              <p:cNvSpPr/>
              <p:nvPr/>
            </p:nvSpPr>
            <p:spPr>
              <a:xfrm>
                <a:off x="3341150" y="2807775"/>
                <a:ext cx="571575" cy="434750"/>
              </a:xfrm>
              <a:custGeom>
                <a:rect b="b" l="l" r="r" t="t"/>
                <a:pathLst>
                  <a:path extrusionOk="0" h="17390" w="22863">
                    <a:moveTo>
                      <a:pt x="1" y="0"/>
                    </a:moveTo>
                    <a:lnTo>
                      <a:pt x="1" y="198"/>
                    </a:lnTo>
                    <a:lnTo>
                      <a:pt x="17" y="723"/>
                    </a:lnTo>
                    <a:lnTo>
                      <a:pt x="67" y="1545"/>
                    </a:lnTo>
                    <a:lnTo>
                      <a:pt x="149" y="2630"/>
                    </a:lnTo>
                    <a:lnTo>
                      <a:pt x="215" y="3238"/>
                    </a:lnTo>
                    <a:lnTo>
                      <a:pt x="313" y="3896"/>
                    </a:lnTo>
                    <a:lnTo>
                      <a:pt x="412" y="4586"/>
                    </a:lnTo>
                    <a:lnTo>
                      <a:pt x="527" y="5325"/>
                    </a:lnTo>
                    <a:lnTo>
                      <a:pt x="675" y="6065"/>
                    </a:lnTo>
                    <a:lnTo>
                      <a:pt x="856" y="6837"/>
                    </a:lnTo>
                    <a:lnTo>
                      <a:pt x="1053" y="7626"/>
                    </a:lnTo>
                    <a:lnTo>
                      <a:pt x="1299" y="8432"/>
                    </a:lnTo>
                    <a:lnTo>
                      <a:pt x="1562" y="9221"/>
                    </a:lnTo>
                    <a:lnTo>
                      <a:pt x="1858" y="10026"/>
                    </a:lnTo>
                    <a:lnTo>
                      <a:pt x="2023" y="10420"/>
                    </a:lnTo>
                    <a:lnTo>
                      <a:pt x="2187" y="10798"/>
                    </a:lnTo>
                    <a:lnTo>
                      <a:pt x="2368" y="11193"/>
                    </a:lnTo>
                    <a:lnTo>
                      <a:pt x="2565" y="11571"/>
                    </a:lnTo>
                    <a:lnTo>
                      <a:pt x="2762" y="11949"/>
                    </a:lnTo>
                    <a:lnTo>
                      <a:pt x="2976" y="12311"/>
                    </a:lnTo>
                    <a:lnTo>
                      <a:pt x="3189" y="12672"/>
                    </a:lnTo>
                    <a:lnTo>
                      <a:pt x="3420" y="13034"/>
                    </a:lnTo>
                    <a:lnTo>
                      <a:pt x="3666" y="13379"/>
                    </a:lnTo>
                    <a:lnTo>
                      <a:pt x="3913" y="13724"/>
                    </a:lnTo>
                    <a:lnTo>
                      <a:pt x="4192" y="14053"/>
                    </a:lnTo>
                    <a:lnTo>
                      <a:pt x="4455" y="14365"/>
                    </a:lnTo>
                    <a:lnTo>
                      <a:pt x="4751" y="14661"/>
                    </a:lnTo>
                    <a:lnTo>
                      <a:pt x="5047" y="14957"/>
                    </a:lnTo>
                    <a:lnTo>
                      <a:pt x="5375" y="15236"/>
                    </a:lnTo>
                    <a:lnTo>
                      <a:pt x="5688" y="15499"/>
                    </a:lnTo>
                    <a:lnTo>
                      <a:pt x="6033" y="15762"/>
                    </a:lnTo>
                    <a:lnTo>
                      <a:pt x="6394" y="15992"/>
                    </a:lnTo>
                    <a:lnTo>
                      <a:pt x="6756" y="16222"/>
                    </a:lnTo>
                    <a:lnTo>
                      <a:pt x="7134" y="16419"/>
                    </a:lnTo>
                    <a:lnTo>
                      <a:pt x="7528" y="16600"/>
                    </a:lnTo>
                    <a:lnTo>
                      <a:pt x="7939" y="16781"/>
                    </a:lnTo>
                    <a:lnTo>
                      <a:pt x="8367" y="16929"/>
                    </a:lnTo>
                    <a:lnTo>
                      <a:pt x="8810" y="17044"/>
                    </a:lnTo>
                    <a:lnTo>
                      <a:pt x="9254" y="17159"/>
                    </a:lnTo>
                    <a:lnTo>
                      <a:pt x="9731" y="17241"/>
                    </a:lnTo>
                    <a:lnTo>
                      <a:pt x="10207" y="17307"/>
                    </a:lnTo>
                    <a:lnTo>
                      <a:pt x="10717" y="17356"/>
                    </a:lnTo>
                    <a:lnTo>
                      <a:pt x="11309" y="17389"/>
                    </a:lnTo>
                    <a:lnTo>
                      <a:pt x="11900" y="17389"/>
                    </a:lnTo>
                    <a:lnTo>
                      <a:pt x="12130" y="16962"/>
                    </a:lnTo>
                    <a:lnTo>
                      <a:pt x="12492" y="16765"/>
                    </a:lnTo>
                    <a:lnTo>
                      <a:pt x="12837" y="16551"/>
                    </a:lnTo>
                    <a:lnTo>
                      <a:pt x="13182" y="16321"/>
                    </a:lnTo>
                    <a:lnTo>
                      <a:pt x="13527" y="16091"/>
                    </a:lnTo>
                    <a:lnTo>
                      <a:pt x="13856" y="15844"/>
                    </a:lnTo>
                    <a:lnTo>
                      <a:pt x="14185" y="15598"/>
                    </a:lnTo>
                    <a:lnTo>
                      <a:pt x="14497" y="15335"/>
                    </a:lnTo>
                    <a:lnTo>
                      <a:pt x="14809" y="15055"/>
                    </a:lnTo>
                    <a:lnTo>
                      <a:pt x="15418" y="14496"/>
                    </a:lnTo>
                    <a:lnTo>
                      <a:pt x="15993" y="13921"/>
                    </a:lnTo>
                    <a:lnTo>
                      <a:pt x="16552" y="13313"/>
                    </a:lnTo>
                    <a:lnTo>
                      <a:pt x="17061" y="12705"/>
                    </a:lnTo>
                    <a:lnTo>
                      <a:pt x="17538" y="12097"/>
                    </a:lnTo>
                    <a:lnTo>
                      <a:pt x="17982" y="11472"/>
                    </a:lnTo>
                    <a:lnTo>
                      <a:pt x="18392" y="10864"/>
                    </a:lnTo>
                    <a:lnTo>
                      <a:pt x="18754" y="10256"/>
                    </a:lnTo>
                    <a:lnTo>
                      <a:pt x="19083" y="9664"/>
                    </a:lnTo>
                    <a:lnTo>
                      <a:pt x="19362" y="9089"/>
                    </a:lnTo>
                    <a:lnTo>
                      <a:pt x="19592" y="8547"/>
                    </a:lnTo>
                    <a:lnTo>
                      <a:pt x="19789" y="8037"/>
                    </a:lnTo>
                    <a:lnTo>
                      <a:pt x="19888" y="7692"/>
                    </a:lnTo>
                    <a:lnTo>
                      <a:pt x="19987" y="7281"/>
                    </a:lnTo>
                    <a:lnTo>
                      <a:pt x="20200" y="6361"/>
                    </a:lnTo>
                    <a:lnTo>
                      <a:pt x="20562" y="6279"/>
                    </a:lnTo>
                    <a:lnTo>
                      <a:pt x="21614" y="5983"/>
                    </a:lnTo>
                    <a:lnTo>
                      <a:pt x="22238" y="5786"/>
                    </a:lnTo>
                    <a:lnTo>
                      <a:pt x="22863" y="5588"/>
                    </a:lnTo>
                    <a:lnTo>
                      <a:pt x="21104" y="4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4"/>
              <p:cNvSpPr/>
              <p:nvPr/>
            </p:nvSpPr>
            <p:spPr>
              <a:xfrm>
                <a:off x="3316925" y="2599450"/>
                <a:ext cx="569100" cy="352150"/>
              </a:xfrm>
              <a:custGeom>
                <a:rect b="b" l="l" r="r" t="t"/>
                <a:pathLst>
                  <a:path extrusionOk="0" h="14086" w="22764">
                    <a:moveTo>
                      <a:pt x="9845" y="1"/>
                    </a:moveTo>
                    <a:lnTo>
                      <a:pt x="3665" y="1282"/>
                    </a:lnTo>
                    <a:lnTo>
                      <a:pt x="0" y="3797"/>
                    </a:lnTo>
                    <a:lnTo>
                      <a:pt x="1512" y="11818"/>
                    </a:lnTo>
                    <a:lnTo>
                      <a:pt x="1973" y="12163"/>
                    </a:lnTo>
                    <a:lnTo>
                      <a:pt x="2482" y="12541"/>
                    </a:lnTo>
                    <a:lnTo>
                      <a:pt x="3090" y="12952"/>
                    </a:lnTo>
                    <a:lnTo>
                      <a:pt x="3419" y="13165"/>
                    </a:lnTo>
                    <a:lnTo>
                      <a:pt x="3764" y="13379"/>
                    </a:lnTo>
                    <a:lnTo>
                      <a:pt x="4109" y="13560"/>
                    </a:lnTo>
                    <a:lnTo>
                      <a:pt x="4454" y="13741"/>
                    </a:lnTo>
                    <a:lnTo>
                      <a:pt x="4783" y="13889"/>
                    </a:lnTo>
                    <a:lnTo>
                      <a:pt x="5095" y="13987"/>
                    </a:lnTo>
                    <a:lnTo>
                      <a:pt x="5375" y="14069"/>
                    </a:lnTo>
                    <a:lnTo>
                      <a:pt x="5506" y="14086"/>
                    </a:lnTo>
                    <a:lnTo>
                      <a:pt x="5950" y="14086"/>
                    </a:lnTo>
                    <a:lnTo>
                      <a:pt x="6246" y="14053"/>
                    </a:lnTo>
                    <a:lnTo>
                      <a:pt x="6525" y="14004"/>
                    </a:lnTo>
                    <a:lnTo>
                      <a:pt x="6805" y="13938"/>
                    </a:lnTo>
                    <a:lnTo>
                      <a:pt x="7051" y="13856"/>
                    </a:lnTo>
                    <a:lnTo>
                      <a:pt x="7298" y="13757"/>
                    </a:lnTo>
                    <a:lnTo>
                      <a:pt x="7544" y="13658"/>
                    </a:lnTo>
                    <a:lnTo>
                      <a:pt x="7758" y="13527"/>
                    </a:lnTo>
                    <a:lnTo>
                      <a:pt x="7972" y="13395"/>
                    </a:lnTo>
                    <a:lnTo>
                      <a:pt x="8185" y="13264"/>
                    </a:lnTo>
                    <a:lnTo>
                      <a:pt x="8563" y="12968"/>
                    </a:lnTo>
                    <a:lnTo>
                      <a:pt x="8908" y="12672"/>
                    </a:lnTo>
                    <a:lnTo>
                      <a:pt x="9237" y="12360"/>
                    </a:lnTo>
                    <a:lnTo>
                      <a:pt x="9829" y="11801"/>
                    </a:lnTo>
                    <a:lnTo>
                      <a:pt x="10108" y="11571"/>
                    </a:lnTo>
                    <a:lnTo>
                      <a:pt x="10256" y="11472"/>
                    </a:lnTo>
                    <a:lnTo>
                      <a:pt x="10388" y="11374"/>
                    </a:lnTo>
                    <a:lnTo>
                      <a:pt x="10519" y="11308"/>
                    </a:lnTo>
                    <a:lnTo>
                      <a:pt x="10651" y="11242"/>
                    </a:lnTo>
                    <a:lnTo>
                      <a:pt x="10798" y="11210"/>
                    </a:lnTo>
                    <a:lnTo>
                      <a:pt x="10930" y="11193"/>
                    </a:lnTo>
                    <a:lnTo>
                      <a:pt x="11078" y="11193"/>
                    </a:lnTo>
                    <a:lnTo>
                      <a:pt x="11226" y="11226"/>
                    </a:lnTo>
                    <a:lnTo>
                      <a:pt x="11357" y="11259"/>
                    </a:lnTo>
                    <a:lnTo>
                      <a:pt x="11522" y="11341"/>
                    </a:lnTo>
                    <a:lnTo>
                      <a:pt x="13001" y="12212"/>
                    </a:lnTo>
                    <a:lnTo>
                      <a:pt x="13888" y="12705"/>
                    </a:lnTo>
                    <a:lnTo>
                      <a:pt x="14332" y="12935"/>
                    </a:lnTo>
                    <a:lnTo>
                      <a:pt x="14792" y="13165"/>
                    </a:lnTo>
                    <a:lnTo>
                      <a:pt x="15253" y="13379"/>
                    </a:lnTo>
                    <a:lnTo>
                      <a:pt x="15696" y="13560"/>
                    </a:lnTo>
                    <a:lnTo>
                      <a:pt x="16124" y="13708"/>
                    </a:lnTo>
                    <a:lnTo>
                      <a:pt x="16534" y="13839"/>
                    </a:lnTo>
                    <a:lnTo>
                      <a:pt x="16732" y="13872"/>
                    </a:lnTo>
                    <a:lnTo>
                      <a:pt x="16929" y="13905"/>
                    </a:lnTo>
                    <a:lnTo>
                      <a:pt x="17110" y="13921"/>
                    </a:lnTo>
                    <a:lnTo>
                      <a:pt x="17274" y="13938"/>
                    </a:lnTo>
                    <a:lnTo>
                      <a:pt x="17438" y="13938"/>
                    </a:lnTo>
                    <a:lnTo>
                      <a:pt x="17603" y="13905"/>
                    </a:lnTo>
                    <a:lnTo>
                      <a:pt x="17751" y="13872"/>
                    </a:lnTo>
                    <a:lnTo>
                      <a:pt x="17882" y="13823"/>
                    </a:lnTo>
                    <a:lnTo>
                      <a:pt x="18457" y="13560"/>
                    </a:lnTo>
                    <a:lnTo>
                      <a:pt x="19098" y="13231"/>
                    </a:lnTo>
                    <a:lnTo>
                      <a:pt x="20413" y="12524"/>
                    </a:lnTo>
                    <a:lnTo>
                      <a:pt x="21465" y="11949"/>
                    </a:lnTo>
                    <a:lnTo>
                      <a:pt x="21893" y="11703"/>
                    </a:lnTo>
                    <a:lnTo>
                      <a:pt x="22764" y="6805"/>
                    </a:lnTo>
                    <a:lnTo>
                      <a:pt x="98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14"/>
              <p:cNvSpPr/>
              <p:nvPr/>
            </p:nvSpPr>
            <p:spPr>
              <a:xfrm>
                <a:off x="3200625" y="2701750"/>
                <a:ext cx="148375" cy="264225"/>
              </a:xfrm>
              <a:custGeom>
                <a:rect b="b" l="l" r="r" t="t"/>
                <a:pathLst>
                  <a:path extrusionOk="0" h="10569" w="5935">
                    <a:moveTo>
                      <a:pt x="4241" y="1"/>
                    </a:moveTo>
                    <a:lnTo>
                      <a:pt x="1" y="5096"/>
                    </a:lnTo>
                    <a:lnTo>
                      <a:pt x="461" y="5425"/>
                    </a:lnTo>
                    <a:lnTo>
                      <a:pt x="823" y="5704"/>
                    </a:lnTo>
                    <a:lnTo>
                      <a:pt x="1201" y="6016"/>
                    </a:lnTo>
                    <a:lnTo>
                      <a:pt x="1250" y="6477"/>
                    </a:lnTo>
                    <a:lnTo>
                      <a:pt x="1299" y="6953"/>
                    </a:lnTo>
                    <a:lnTo>
                      <a:pt x="1382" y="7397"/>
                    </a:lnTo>
                    <a:lnTo>
                      <a:pt x="1447" y="7841"/>
                    </a:lnTo>
                    <a:lnTo>
                      <a:pt x="1529" y="8219"/>
                    </a:lnTo>
                    <a:lnTo>
                      <a:pt x="1612" y="8564"/>
                    </a:lnTo>
                    <a:lnTo>
                      <a:pt x="1677" y="8827"/>
                    </a:lnTo>
                    <a:lnTo>
                      <a:pt x="1760" y="9008"/>
                    </a:lnTo>
                    <a:lnTo>
                      <a:pt x="1792" y="9057"/>
                    </a:lnTo>
                    <a:lnTo>
                      <a:pt x="1842" y="9106"/>
                    </a:lnTo>
                    <a:lnTo>
                      <a:pt x="1973" y="9205"/>
                    </a:lnTo>
                    <a:lnTo>
                      <a:pt x="2154" y="9320"/>
                    </a:lnTo>
                    <a:lnTo>
                      <a:pt x="2384" y="9418"/>
                    </a:lnTo>
                    <a:lnTo>
                      <a:pt x="2647" y="9534"/>
                    </a:lnTo>
                    <a:lnTo>
                      <a:pt x="2926" y="9649"/>
                    </a:lnTo>
                    <a:lnTo>
                      <a:pt x="3567" y="9879"/>
                    </a:lnTo>
                    <a:lnTo>
                      <a:pt x="4258" y="10092"/>
                    </a:lnTo>
                    <a:lnTo>
                      <a:pt x="4915" y="10273"/>
                    </a:lnTo>
                    <a:lnTo>
                      <a:pt x="5934" y="10569"/>
                    </a:lnTo>
                    <a:lnTo>
                      <a:pt x="5934" y="10175"/>
                    </a:lnTo>
                    <a:lnTo>
                      <a:pt x="5901" y="9156"/>
                    </a:lnTo>
                    <a:lnTo>
                      <a:pt x="5836" y="7693"/>
                    </a:lnTo>
                    <a:lnTo>
                      <a:pt x="5770" y="6838"/>
                    </a:lnTo>
                    <a:lnTo>
                      <a:pt x="5704" y="5934"/>
                    </a:lnTo>
                    <a:lnTo>
                      <a:pt x="5606" y="5030"/>
                    </a:lnTo>
                    <a:lnTo>
                      <a:pt x="5490" y="4110"/>
                    </a:lnTo>
                    <a:lnTo>
                      <a:pt x="5359" y="3222"/>
                    </a:lnTo>
                    <a:lnTo>
                      <a:pt x="5195" y="2401"/>
                    </a:lnTo>
                    <a:lnTo>
                      <a:pt x="5096" y="2006"/>
                    </a:lnTo>
                    <a:lnTo>
                      <a:pt x="4997" y="1628"/>
                    </a:lnTo>
                    <a:lnTo>
                      <a:pt x="4899" y="1283"/>
                    </a:lnTo>
                    <a:lnTo>
                      <a:pt x="4784" y="954"/>
                    </a:lnTo>
                    <a:lnTo>
                      <a:pt x="4652" y="658"/>
                    </a:lnTo>
                    <a:lnTo>
                      <a:pt x="4521" y="412"/>
                    </a:lnTo>
                    <a:lnTo>
                      <a:pt x="4389" y="182"/>
                    </a:lnTo>
                    <a:lnTo>
                      <a:pt x="4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14"/>
              <p:cNvSpPr/>
              <p:nvPr/>
            </p:nvSpPr>
            <p:spPr>
              <a:xfrm>
                <a:off x="3848600" y="2712450"/>
                <a:ext cx="182050" cy="252300"/>
              </a:xfrm>
              <a:custGeom>
                <a:rect b="b" l="l" r="r" t="t"/>
                <a:pathLst>
                  <a:path extrusionOk="0" h="10092" w="7282">
                    <a:moveTo>
                      <a:pt x="971" y="0"/>
                    </a:moveTo>
                    <a:lnTo>
                      <a:pt x="1" y="9303"/>
                    </a:lnTo>
                    <a:lnTo>
                      <a:pt x="264" y="10092"/>
                    </a:lnTo>
                    <a:lnTo>
                      <a:pt x="1332" y="9796"/>
                    </a:lnTo>
                    <a:lnTo>
                      <a:pt x="1957" y="9599"/>
                    </a:lnTo>
                    <a:lnTo>
                      <a:pt x="2598" y="9385"/>
                    </a:lnTo>
                    <a:lnTo>
                      <a:pt x="3189" y="9171"/>
                    </a:lnTo>
                    <a:lnTo>
                      <a:pt x="3699" y="8974"/>
                    </a:lnTo>
                    <a:lnTo>
                      <a:pt x="3896" y="8859"/>
                    </a:lnTo>
                    <a:lnTo>
                      <a:pt x="4061" y="8760"/>
                    </a:lnTo>
                    <a:lnTo>
                      <a:pt x="4192" y="8678"/>
                    </a:lnTo>
                    <a:lnTo>
                      <a:pt x="4258" y="8580"/>
                    </a:lnTo>
                    <a:lnTo>
                      <a:pt x="4340" y="8366"/>
                    </a:lnTo>
                    <a:lnTo>
                      <a:pt x="4439" y="8021"/>
                    </a:lnTo>
                    <a:lnTo>
                      <a:pt x="4537" y="7593"/>
                    </a:lnTo>
                    <a:lnTo>
                      <a:pt x="4619" y="7117"/>
                    </a:lnTo>
                    <a:lnTo>
                      <a:pt x="4702" y="6591"/>
                    </a:lnTo>
                    <a:lnTo>
                      <a:pt x="4767" y="6032"/>
                    </a:lnTo>
                    <a:lnTo>
                      <a:pt x="4817" y="5490"/>
                    </a:lnTo>
                    <a:lnTo>
                      <a:pt x="4849" y="4980"/>
                    </a:lnTo>
                    <a:lnTo>
                      <a:pt x="5458" y="5145"/>
                    </a:lnTo>
                    <a:lnTo>
                      <a:pt x="6066" y="5293"/>
                    </a:lnTo>
                    <a:lnTo>
                      <a:pt x="6641" y="5440"/>
                    </a:lnTo>
                    <a:lnTo>
                      <a:pt x="7233" y="5555"/>
                    </a:lnTo>
                    <a:lnTo>
                      <a:pt x="7282" y="5457"/>
                    </a:lnTo>
                    <a:lnTo>
                      <a:pt x="9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14"/>
              <p:cNvSpPr/>
              <p:nvPr/>
            </p:nvSpPr>
            <p:spPr>
              <a:xfrm>
                <a:off x="3082700" y="2097350"/>
                <a:ext cx="1450900" cy="763850"/>
              </a:xfrm>
              <a:custGeom>
                <a:rect b="b" l="l" r="r" t="t"/>
                <a:pathLst>
                  <a:path extrusionOk="0" h="30554" w="58036">
                    <a:moveTo>
                      <a:pt x="26610" y="0"/>
                    </a:moveTo>
                    <a:lnTo>
                      <a:pt x="25772" y="33"/>
                    </a:lnTo>
                    <a:lnTo>
                      <a:pt x="24950" y="82"/>
                    </a:lnTo>
                    <a:lnTo>
                      <a:pt x="24145" y="165"/>
                    </a:lnTo>
                    <a:lnTo>
                      <a:pt x="23372" y="280"/>
                    </a:lnTo>
                    <a:lnTo>
                      <a:pt x="22994" y="362"/>
                    </a:lnTo>
                    <a:lnTo>
                      <a:pt x="22633" y="444"/>
                    </a:lnTo>
                    <a:lnTo>
                      <a:pt x="22271" y="543"/>
                    </a:lnTo>
                    <a:lnTo>
                      <a:pt x="21926" y="641"/>
                    </a:lnTo>
                    <a:lnTo>
                      <a:pt x="21581" y="740"/>
                    </a:lnTo>
                    <a:lnTo>
                      <a:pt x="21252" y="871"/>
                    </a:lnTo>
                    <a:lnTo>
                      <a:pt x="20923" y="1003"/>
                    </a:lnTo>
                    <a:lnTo>
                      <a:pt x="20628" y="1134"/>
                    </a:lnTo>
                    <a:lnTo>
                      <a:pt x="20332" y="1299"/>
                    </a:lnTo>
                    <a:lnTo>
                      <a:pt x="20052" y="1447"/>
                    </a:lnTo>
                    <a:lnTo>
                      <a:pt x="19789" y="1627"/>
                    </a:lnTo>
                    <a:lnTo>
                      <a:pt x="19526" y="1808"/>
                    </a:lnTo>
                    <a:lnTo>
                      <a:pt x="19296" y="2005"/>
                    </a:lnTo>
                    <a:lnTo>
                      <a:pt x="19083" y="2203"/>
                    </a:lnTo>
                    <a:lnTo>
                      <a:pt x="18869" y="2416"/>
                    </a:lnTo>
                    <a:lnTo>
                      <a:pt x="18688" y="2646"/>
                    </a:lnTo>
                    <a:lnTo>
                      <a:pt x="18524" y="2877"/>
                    </a:lnTo>
                    <a:lnTo>
                      <a:pt x="18376" y="3123"/>
                    </a:lnTo>
                    <a:lnTo>
                      <a:pt x="18244" y="3386"/>
                    </a:lnTo>
                    <a:lnTo>
                      <a:pt x="18129" y="3665"/>
                    </a:lnTo>
                    <a:lnTo>
                      <a:pt x="18047" y="3945"/>
                    </a:lnTo>
                    <a:lnTo>
                      <a:pt x="17982" y="4241"/>
                    </a:lnTo>
                    <a:lnTo>
                      <a:pt x="17587" y="4274"/>
                    </a:lnTo>
                    <a:lnTo>
                      <a:pt x="17143" y="4323"/>
                    </a:lnTo>
                    <a:lnTo>
                      <a:pt x="16552" y="4405"/>
                    </a:lnTo>
                    <a:lnTo>
                      <a:pt x="15878" y="4520"/>
                    </a:lnTo>
                    <a:lnTo>
                      <a:pt x="15122" y="4668"/>
                    </a:lnTo>
                    <a:lnTo>
                      <a:pt x="14300" y="4849"/>
                    </a:lnTo>
                    <a:lnTo>
                      <a:pt x="13889" y="4964"/>
                    </a:lnTo>
                    <a:lnTo>
                      <a:pt x="13478" y="5079"/>
                    </a:lnTo>
                    <a:lnTo>
                      <a:pt x="13051" y="5227"/>
                    </a:lnTo>
                    <a:lnTo>
                      <a:pt x="12640" y="5375"/>
                    </a:lnTo>
                    <a:lnTo>
                      <a:pt x="12245" y="5539"/>
                    </a:lnTo>
                    <a:lnTo>
                      <a:pt x="11851" y="5720"/>
                    </a:lnTo>
                    <a:lnTo>
                      <a:pt x="11473" y="5901"/>
                    </a:lnTo>
                    <a:lnTo>
                      <a:pt x="11111" y="6114"/>
                    </a:lnTo>
                    <a:lnTo>
                      <a:pt x="10783" y="6344"/>
                    </a:lnTo>
                    <a:lnTo>
                      <a:pt x="10470" y="6575"/>
                    </a:lnTo>
                    <a:lnTo>
                      <a:pt x="10191" y="6837"/>
                    </a:lnTo>
                    <a:lnTo>
                      <a:pt x="9928" y="7117"/>
                    </a:lnTo>
                    <a:lnTo>
                      <a:pt x="9829" y="7265"/>
                    </a:lnTo>
                    <a:lnTo>
                      <a:pt x="9714" y="7413"/>
                    </a:lnTo>
                    <a:lnTo>
                      <a:pt x="9632" y="7561"/>
                    </a:lnTo>
                    <a:lnTo>
                      <a:pt x="9550" y="7725"/>
                    </a:lnTo>
                    <a:lnTo>
                      <a:pt x="9468" y="7889"/>
                    </a:lnTo>
                    <a:lnTo>
                      <a:pt x="9402" y="8054"/>
                    </a:lnTo>
                    <a:lnTo>
                      <a:pt x="9353" y="8235"/>
                    </a:lnTo>
                    <a:lnTo>
                      <a:pt x="9320" y="8399"/>
                    </a:lnTo>
                    <a:lnTo>
                      <a:pt x="9303" y="8596"/>
                    </a:lnTo>
                    <a:lnTo>
                      <a:pt x="9287" y="8777"/>
                    </a:lnTo>
                    <a:lnTo>
                      <a:pt x="9287" y="8974"/>
                    </a:lnTo>
                    <a:lnTo>
                      <a:pt x="9303" y="9171"/>
                    </a:lnTo>
                    <a:lnTo>
                      <a:pt x="9320" y="9566"/>
                    </a:lnTo>
                    <a:lnTo>
                      <a:pt x="9303" y="9911"/>
                    </a:lnTo>
                    <a:lnTo>
                      <a:pt x="9254" y="10240"/>
                    </a:lnTo>
                    <a:lnTo>
                      <a:pt x="9188" y="10535"/>
                    </a:lnTo>
                    <a:lnTo>
                      <a:pt x="9073" y="10798"/>
                    </a:lnTo>
                    <a:lnTo>
                      <a:pt x="8942" y="11045"/>
                    </a:lnTo>
                    <a:lnTo>
                      <a:pt x="8778" y="11275"/>
                    </a:lnTo>
                    <a:lnTo>
                      <a:pt x="8580" y="11472"/>
                    </a:lnTo>
                    <a:lnTo>
                      <a:pt x="8367" y="11653"/>
                    </a:lnTo>
                    <a:lnTo>
                      <a:pt x="8137" y="11817"/>
                    </a:lnTo>
                    <a:lnTo>
                      <a:pt x="7890" y="11965"/>
                    </a:lnTo>
                    <a:lnTo>
                      <a:pt x="7627" y="12113"/>
                    </a:lnTo>
                    <a:lnTo>
                      <a:pt x="7348" y="12228"/>
                    </a:lnTo>
                    <a:lnTo>
                      <a:pt x="7052" y="12343"/>
                    </a:lnTo>
                    <a:lnTo>
                      <a:pt x="6427" y="12573"/>
                    </a:lnTo>
                    <a:lnTo>
                      <a:pt x="5129" y="12984"/>
                    </a:lnTo>
                    <a:lnTo>
                      <a:pt x="4455" y="13231"/>
                    </a:lnTo>
                    <a:lnTo>
                      <a:pt x="4143" y="13362"/>
                    </a:lnTo>
                    <a:lnTo>
                      <a:pt x="3814" y="13494"/>
                    </a:lnTo>
                    <a:lnTo>
                      <a:pt x="3502" y="13658"/>
                    </a:lnTo>
                    <a:lnTo>
                      <a:pt x="3206" y="13823"/>
                    </a:lnTo>
                    <a:lnTo>
                      <a:pt x="2910" y="14003"/>
                    </a:lnTo>
                    <a:lnTo>
                      <a:pt x="2647" y="14217"/>
                    </a:lnTo>
                    <a:lnTo>
                      <a:pt x="2384" y="14447"/>
                    </a:lnTo>
                    <a:lnTo>
                      <a:pt x="2138" y="14694"/>
                    </a:lnTo>
                    <a:lnTo>
                      <a:pt x="1924" y="14973"/>
                    </a:lnTo>
                    <a:lnTo>
                      <a:pt x="1710" y="15285"/>
                    </a:lnTo>
                    <a:lnTo>
                      <a:pt x="1513" y="15630"/>
                    </a:lnTo>
                    <a:lnTo>
                      <a:pt x="1332" y="15976"/>
                    </a:lnTo>
                    <a:lnTo>
                      <a:pt x="1184" y="16304"/>
                    </a:lnTo>
                    <a:lnTo>
                      <a:pt x="1053" y="16617"/>
                    </a:lnTo>
                    <a:lnTo>
                      <a:pt x="938" y="16912"/>
                    </a:lnTo>
                    <a:lnTo>
                      <a:pt x="839" y="17192"/>
                    </a:lnTo>
                    <a:lnTo>
                      <a:pt x="773" y="17471"/>
                    </a:lnTo>
                    <a:lnTo>
                      <a:pt x="724" y="17734"/>
                    </a:lnTo>
                    <a:lnTo>
                      <a:pt x="691" y="17981"/>
                    </a:lnTo>
                    <a:lnTo>
                      <a:pt x="691" y="18211"/>
                    </a:lnTo>
                    <a:lnTo>
                      <a:pt x="691" y="18441"/>
                    </a:lnTo>
                    <a:lnTo>
                      <a:pt x="724" y="18671"/>
                    </a:lnTo>
                    <a:lnTo>
                      <a:pt x="773" y="18868"/>
                    </a:lnTo>
                    <a:lnTo>
                      <a:pt x="823" y="19066"/>
                    </a:lnTo>
                    <a:lnTo>
                      <a:pt x="905" y="19263"/>
                    </a:lnTo>
                    <a:lnTo>
                      <a:pt x="987" y="19444"/>
                    </a:lnTo>
                    <a:lnTo>
                      <a:pt x="790" y="19772"/>
                    </a:lnTo>
                    <a:lnTo>
                      <a:pt x="609" y="20117"/>
                    </a:lnTo>
                    <a:lnTo>
                      <a:pt x="461" y="20479"/>
                    </a:lnTo>
                    <a:lnTo>
                      <a:pt x="313" y="20841"/>
                    </a:lnTo>
                    <a:lnTo>
                      <a:pt x="198" y="21219"/>
                    </a:lnTo>
                    <a:lnTo>
                      <a:pt x="100" y="21613"/>
                    </a:lnTo>
                    <a:lnTo>
                      <a:pt x="50" y="22007"/>
                    </a:lnTo>
                    <a:lnTo>
                      <a:pt x="17" y="22418"/>
                    </a:lnTo>
                    <a:lnTo>
                      <a:pt x="1" y="23076"/>
                    </a:lnTo>
                    <a:lnTo>
                      <a:pt x="17" y="23684"/>
                    </a:lnTo>
                    <a:lnTo>
                      <a:pt x="67" y="24243"/>
                    </a:lnTo>
                    <a:lnTo>
                      <a:pt x="149" y="24752"/>
                    </a:lnTo>
                    <a:lnTo>
                      <a:pt x="247" y="25245"/>
                    </a:lnTo>
                    <a:lnTo>
                      <a:pt x="395" y="25689"/>
                    </a:lnTo>
                    <a:lnTo>
                      <a:pt x="461" y="25886"/>
                    </a:lnTo>
                    <a:lnTo>
                      <a:pt x="560" y="26100"/>
                    </a:lnTo>
                    <a:lnTo>
                      <a:pt x="642" y="26281"/>
                    </a:lnTo>
                    <a:lnTo>
                      <a:pt x="757" y="26478"/>
                    </a:lnTo>
                    <a:lnTo>
                      <a:pt x="856" y="26642"/>
                    </a:lnTo>
                    <a:lnTo>
                      <a:pt x="971" y="26823"/>
                    </a:lnTo>
                    <a:lnTo>
                      <a:pt x="1102" y="26971"/>
                    </a:lnTo>
                    <a:lnTo>
                      <a:pt x="1234" y="27135"/>
                    </a:lnTo>
                    <a:lnTo>
                      <a:pt x="1365" y="27283"/>
                    </a:lnTo>
                    <a:lnTo>
                      <a:pt x="1513" y="27415"/>
                    </a:lnTo>
                    <a:lnTo>
                      <a:pt x="1825" y="27694"/>
                    </a:lnTo>
                    <a:lnTo>
                      <a:pt x="2187" y="27924"/>
                    </a:lnTo>
                    <a:lnTo>
                      <a:pt x="2565" y="28154"/>
                    </a:lnTo>
                    <a:lnTo>
                      <a:pt x="2976" y="28352"/>
                    </a:lnTo>
                    <a:lnTo>
                      <a:pt x="3420" y="28532"/>
                    </a:lnTo>
                    <a:lnTo>
                      <a:pt x="3617" y="28615"/>
                    </a:lnTo>
                    <a:lnTo>
                      <a:pt x="3814" y="28713"/>
                    </a:lnTo>
                    <a:lnTo>
                      <a:pt x="4241" y="28960"/>
                    </a:lnTo>
                    <a:lnTo>
                      <a:pt x="4702" y="29256"/>
                    </a:lnTo>
                    <a:lnTo>
                      <a:pt x="5178" y="29601"/>
                    </a:lnTo>
                    <a:lnTo>
                      <a:pt x="5408" y="29124"/>
                    </a:lnTo>
                    <a:lnTo>
                      <a:pt x="5573" y="28845"/>
                    </a:lnTo>
                    <a:lnTo>
                      <a:pt x="5753" y="28549"/>
                    </a:lnTo>
                    <a:lnTo>
                      <a:pt x="5967" y="28237"/>
                    </a:lnTo>
                    <a:lnTo>
                      <a:pt x="6197" y="27924"/>
                    </a:lnTo>
                    <a:lnTo>
                      <a:pt x="6460" y="27612"/>
                    </a:lnTo>
                    <a:lnTo>
                      <a:pt x="6756" y="27316"/>
                    </a:lnTo>
                    <a:lnTo>
                      <a:pt x="7068" y="27037"/>
                    </a:lnTo>
                    <a:lnTo>
                      <a:pt x="7413" y="26774"/>
                    </a:lnTo>
                    <a:lnTo>
                      <a:pt x="7594" y="26642"/>
                    </a:lnTo>
                    <a:lnTo>
                      <a:pt x="7791" y="26527"/>
                    </a:lnTo>
                    <a:lnTo>
                      <a:pt x="7989" y="26429"/>
                    </a:lnTo>
                    <a:lnTo>
                      <a:pt x="8186" y="26330"/>
                    </a:lnTo>
                    <a:lnTo>
                      <a:pt x="8400" y="26248"/>
                    </a:lnTo>
                    <a:lnTo>
                      <a:pt x="8630" y="26182"/>
                    </a:lnTo>
                    <a:lnTo>
                      <a:pt x="8860" y="26116"/>
                    </a:lnTo>
                    <a:lnTo>
                      <a:pt x="9090" y="26067"/>
                    </a:lnTo>
                    <a:lnTo>
                      <a:pt x="9336" y="26034"/>
                    </a:lnTo>
                    <a:lnTo>
                      <a:pt x="9583" y="26001"/>
                    </a:lnTo>
                    <a:lnTo>
                      <a:pt x="10109" y="26001"/>
                    </a:lnTo>
                    <a:lnTo>
                      <a:pt x="11588" y="26083"/>
                    </a:lnTo>
                    <a:lnTo>
                      <a:pt x="11292" y="26051"/>
                    </a:lnTo>
                    <a:lnTo>
                      <a:pt x="9764" y="25919"/>
                    </a:lnTo>
                    <a:lnTo>
                      <a:pt x="9813" y="25771"/>
                    </a:lnTo>
                    <a:lnTo>
                      <a:pt x="9944" y="25360"/>
                    </a:lnTo>
                    <a:lnTo>
                      <a:pt x="10043" y="25081"/>
                    </a:lnTo>
                    <a:lnTo>
                      <a:pt x="10175" y="24785"/>
                    </a:lnTo>
                    <a:lnTo>
                      <a:pt x="10323" y="24456"/>
                    </a:lnTo>
                    <a:lnTo>
                      <a:pt x="10503" y="24128"/>
                    </a:lnTo>
                    <a:lnTo>
                      <a:pt x="10717" y="23799"/>
                    </a:lnTo>
                    <a:lnTo>
                      <a:pt x="10963" y="23470"/>
                    </a:lnTo>
                    <a:lnTo>
                      <a:pt x="11079" y="23322"/>
                    </a:lnTo>
                    <a:lnTo>
                      <a:pt x="11226" y="23174"/>
                    </a:lnTo>
                    <a:lnTo>
                      <a:pt x="11374" y="23043"/>
                    </a:lnTo>
                    <a:lnTo>
                      <a:pt x="11522" y="22911"/>
                    </a:lnTo>
                    <a:lnTo>
                      <a:pt x="11687" y="22796"/>
                    </a:lnTo>
                    <a:lnTo>
                      <a:pt x="11851" y="22698"/>
                    </a:lnTo>
                    <a:lnTo>
                      <a:pt x="12032" y="22599"/>
                    </a:lnTo>
                    <a:lnTo>
                      <a:pt x="12213" y="22533"/>
                    </a:lnTo>
                    <a:lnTo>
                      <a:pt x="12410" y="22468"/>
                    </a:lnTo>
                    <a:lnTo>
                      <a:pt x="12607" y="22435"/>
                    </a:lnTo>
                    <a:lnTo>
                      <a:pt x="12821" y="22402"/>
                    </a:lnTo>
                    <a:lnTo>
                      <a:pt x="13034" y="22402"/>
                    </a:lnTo>
                    <a:lnTo>
                      <a:pt x="17472" y="22073"/>
                    </a:lnTo>
                    <a:lnTo>
                      <a:pt x="22255" y="22681"/>
                    </a:lnTo>
                    <a:lnTo>
                      <a:pt x="22583" y="22895"/>
                    </a:lnTo>
                    <a:lnTo>
                      <a:pt x="23471" y="23470"/>
                    </a:lnTo>
                    <a:lnTo>
                      <a:pt x="24769" y="24292"/>
                    </a:lnTo>
                    <a:lnTo>
                      <a:pt x="25525" y="24752"/>
                    </a:lnTo>
                    <a:lnTo>
                      <a:pt x="26331" y="25229"/>
                    </a:lnTo>
                    <a:lnTo>
                      <a:pt x="27169" y="25689"/>
                    </a:lnTo>
                    <a:lnTo>
                      <a:pt x="28007" y="26166"/>
                    </a:lnTo>
                    <a:lnTo>
                      <a:pt x="28829" y="26593"/>
                    </a:lnTo>
                    <a:lnTo>
                      <a:pt x="29618" y="26987"/>
                    </a:lnTo>
                    <a:lnTo>
                      <a:pt x="30374" y="27316"/>
                    </a:lnTo>
                    <a:lnTo>
                      <a:pt x="30719" y="27448"/>
                    </a:lnTo>
                    <a:lnTo>
                      <a:pt x="31048" y="27563"/>
                    </a:lnTo>
                    <a:lnTo>
                      <a:pt x="31360" y="27661"/>
                    </a:lnTo>
                    <a:lnTo>
                      <a:pt x="31640" y="27727"/>
                    </a:lnTo>
                    <a:lnTo>
                      <a:pt x="31903" y="27776"/>
                    </a:lnTo>
                    <a:lnTo>
                      <a:pt x="32133" y="27793"/>
                    </a:lnTo>
                    <a:lnTo>
                      <a:pt x="38625" y="30291"/>
                    </a:lnTo>
                    <a:lnTo>
                      <a:pt x="39397" y="30406"/>
                    </a:lnTo>
                    <a:lnTo>
                      <a:pt x="40137" y="30488"/>
                    </a:lnTo>
                    <a:lnTo>
                      <a:pt x="40860" y="30537"/>
                    </a:lnTo>
                    <a:lnTo>
                      <a:pt x="41567" y="30554"/>
                    </a:lnTo>
                    <a:lnTo>
                      <a:pt x="42241" y="30554"/>
                    </a:lnTo>
                    <a:lnTo>
                      <a:pt x="42898" y="30521"/>
                    </a:lnTo>
                    <a:lnTo>
                      <a:pt x="43539" y="30455"/>
                    </a:lnTo>
                    <a:lnTo>
                      <a:pt x="44147" y="30390"/>
                    </a:lnTo>
                    <a:lnTo>
                      <a:pt x="44739" y="30291"/>
                    </a:lnTo>
                    <a:lnTo>
                      <a:pt x="45298" y="30159"/>
                    </a:lnTo>
                    <a:lnTo>
                      <a:pt x="45840" y="30012"/>
                    </a:lnTo>
                    <a:lnTo>
                      <a:pt x="46366" y="29864"/>
                    </a:lnTo>
                    <a:lnTo>
                      <a:pt x="46859" y="29683"/>
                    </a:lnTo>
                    <a:lnTo>
                      <a:pt x="47336" y="29486"/>
                    </a:lnTo>
                    <a:lnTo>
                      <a:pt x="47796" y="29272"/>
                    </a:lnTo>
                    <a:lnTo>
                      <a:pt x="48223" y="29042"/>
                    </a:lnTo>
                    <a:lnTo>
                      <a:pt x="48618" y="28795"/>
                    </a:lnTo>
                    <a:lnTo>
                      <a:pt x="48996" y="28549"/>
                    </a:lnTo>
                    <a:lnTo>
                      <a:pt x="49357" y="28286"/>
                    </a:lnTo>
                    <a:lnTo>
                      <a:pt x="49669" y="28006"/>
                    </a:lnTo>
                    <a:lnTo>
                      <a:pt x="49982" y="27711"/>
                    </a:lnTo>
                    <a:lnTo>
                      <a:pt x="50261" y="27415"/>
                    </a:lnTo>
                    <a:lnTo>
                      <a:pt x="50508" y="27119"/>
                    </a:lnTo>
                    <a:lnTo>
                      <a:pt x="50738" y="26807"/>
                    </a:lnTo>
                    <a:lnTo>
                      <a:pt x="50935" y="26494"/>
                    </a:lnTo>
                    <a:lnTo>
                      <a:pt x="51116" y="26182"/>
                    </a:lnTo>
                    <a:lnTo>
                      <a:pt x="51264" y="25870"/>
                    </a:lnTo>
                    <a:lnTo>
                      <a:pt x="51379" y="25541"/>
                    </a:lnTo>
                    <a:lnTo>
                      <a:pt x="51477" y="25212"/>
                    </a:lnTo>
                    <a:lnTo>
                      <a:pt x="51543" y="24900"/>
                    </a:lnTo>
                    <a:lnTo>
                      <a:pt x="51592" y="24571"/>
                    </a:lnTo>
                    <a:lnTo>
                      <a:pt x="51592" y="24259"/>
                    </a:lnTo>
                    <a:lnTo>
                      <a:pt x="51609" y="23881"/>
                    </a:lnTo>
                    <a:lnTo>
                      <a:pt x="51642" y="23503"/>
                    </a:lnTo>
                    <a:lnTo>
                      <a:pt x="51675" y="23125"/>
                    </a:lnTo>
                    <a:lnTo>
                      <a:pt x="51740" y="22747"/>
                    </a:lnTo>
                    <a:lnTo>
                      <a:pt x="51822" y="22353"/>
                    </a:lnTo>
                    <a:lnTo>
                      <a:pt x="51921" y="21975"/>
                    </a:lnTo>
                    <a:lnTo>
                      <a:pt x="52020" y="21580"/>
                    </a:lnTo>
                    <a:lnTo>
                      <a:pt x="52151" y="21202"/>
                    </a:lnTo>
                    <a:lnTo>
                      <a:pt x="52283" y="20824"/>
                    </a:lnTo>
                    <a:lnTo>
                      <a:pt x="52431" y="20446"/>
                    </a:lnTo>
                    <a:lnTo>
                      <a:pt x="52595" y="20068"/>
                    </a:lnTo>
                    <a:lnTo>
                      <a:pt x="52776" y="19706"/>
                    </a:lnTo>
                    <a:lnTo>
                      <a:pt x="52957" y="19361"/>
                    </a:lnTo>
                    <a:lnTo>
                      <a:pt x="53170" y="19016"/>
                    </a:lnTo>
                    <a:lnTo>
                      <a:pt x="53367" y="18687"/>
                    </a:lnTo>
                    <a:lnTo>
                      <a:pt x="53598" y="18375"/>
                    </a:lnTo>
                    <a:lnTo>
                      <a:pt x="53828" y="18079"/>
                    </a:lnTo>
                    <a:lnTo>
                      <a:pt x="54058" y="17784"/>
                    </a:lnTo>
                    <a:lnTo>
                      <a:pt x="54304" y="17521"/>
                    </a:lnTo>
                    <a:lnTo>
                      <a:pt x="54567" y="17274"/>
                    </a:lnTo>
                    <a:lnTo>
                      <a:pt x="54830" y="17060"/>
                    </a:lnTo>
                    <a:lnTo>
                      <a:pt x="55093" y="16847"/>
                    </a:lnTo>
                    <a:lnTo>
                      <a:pt x="55373" y="16682"/>
                    </a:lnTo>
                    <a:lnTo>
                      <a:pt x="55652" y="16518"/>
                    </a:lnTo>
                    <a:lnTo>
                      <a:pt x="55931" y="16403"/>
                    </a:lnTo>
                    <a:lnTo>
                      <a:pt x="56227" y="16304"/>
                    </a:lnTo>
                    <a:lnTo>
                      <a:pt x="56523" y="16239"/>
                    </a:lnTo>
                    <a:lnTo>
                      <a:pt x="56819" y="16206"/>
                    </a:lnTo>
                    <a:lnTo>
                      <a:pt x="57115" y="16189"/>
                    </a:lnTo>
                    <a:lnTo>
                      <a:pt x="57427" y="16222"/>
                    </a:lnTo>
                    <a:lnTo>
                      <a:pt x="57723" y="16288"/>
                    </a:lnTo>
                    <a:lnTo>
                      <a:pt x="58035" y="16403"/>
                    </a:lnTo>
                    <a:lnTo>
                      <a:pt x="57904" y="16304"/>
                    </a:lnTo>
                    <a:lnTo>
                      <a:pt x="57756" y="16206"/>
                    </a:lnTo>
                    <a:lnTo>
                      <a:pt x="57575" y="16107"/>
                    </a:lnTo>
                    <a:lnTo>
                      <a:pt x="57345" y="15992"/>
                    </a:lnTo>
                    <a:lnTo>
                      <a:pt x="57082" y="15893"/>
                    </a:lnTo>
                    <a:lnTo>
                      <a:pt x="56786" y="15811"/>
                    </a:lnTo>
                    <a:lnTo>
                      <a:pt x="56457" y="15746"/>
                    </a:lnTo>
                    <a:lnTo>
                      <a:pt x="56277" y="15729"/>
                    </a:lnTo>
                    <a:lnTo>
                      <a:pt x="56096" y="15713"/>
                    </a:lnTo>
                    <a:lnTo>
                      <a:pt x="55899" y="15713"/>
                    </a:lnTo>
                    <a:lnTo>
                      <a:pt x="55701" y="15729"/>
                    </a:lnTo>
                    <a:lnTo>
                      <a:pt x="55488" y="15762"/>
                    </a:lnTo>
                    <a:lnTo>
                      <a:pt x="55274" y="15795"/>
                    </a:lnTo>
                    <a:lnTo>
                      <a:pt x="55060" y="15861"/>
                    </a:lnTo>
                    <a:lnTo>
                      <a:pt x="54847" y="15926"/>
                    </a:lnTo>
                    <a:lnTo>
                      <a:pt x="54617" y="16025"/>
                    </a:lnTo>
                    <a:lnTo>
                      <a:pt x="54386" y="16140"/>
                    </a:lnTo>
                    <a:lnTo>
                      <a:pt x="54156" y="16271"/>
                    </a:lnTo>
                    <a:lnTo>
                      <a:pt x="53910" y="16419"/>
                    </a:lnTo>
                    <a:lnTo>
                      <a:pt x="53663" y="16600"/>
                    </a:lnTo>
                    <a:lnTo>
                      <a:pt x="53417" y="16797"/>
                    </a:lnTo>
                    <a:lnTo>
                      <a:pt x="53170" y="17027"/>
                    </a:lnTo>
                    <a:lnTo>
                      <a:pt x="52924" y="17274"/>
                    </a:lnTo>
                    <a:lnTo>
                      <a:pt x="52924" y="17274"/>
                    </a:lnTo>
                    <a:lnTo>
                      <a:pt x="53055" y="17093"/>
                    </a:lnTo>
                    <a:lnTo>
                      <a:pt x="53187" y="16929"/>
                    </a:lnTo>
                    <a:lnTo>
                      <a:pt x="53335" y="16699"/>
                    </a:lnTo>
                    <a:lnTo>
                      <a:pt x="53499" y="16436"/>
                    </a:lnTo>
                    <a:lnTo>
                      <a:pt x="53647" y="16140"/>
                    </a:lnTo>
                    <a:lnTo>
                      <a:pt x="53811" y="15811"/>
                    </a:lnTo>
                    <a:lnTo>
                      <a:pt x="53943" y="15466"/>
                    </a:lnTo>
                    <a:lnTo>
                      <a:pt x="53992" y="15285"/>
                    </a:lnTo>
                    <a:lnTo>
                      <a:pt x="54041" y="15088"/>
                    </a:lnTo>
                    <a:lnTo>
                      <a:pt x="54074" y="14907"/>
                    </a:lnTo>
                    <a:lnTo>
                      <a:pt x="54091" y="14727"/>
                    </a:lnTo>
                    <a:lnTo>
                      <a:pt x="54091" y="14529"/>
                    </a:lnTo>
                    <a:lnTo>
                      <a:pt x="54091" y="14349"/>
                    </a:lnTo>
                    <a:lnTo>
                      <a:pt x="54074" y="14168"/>
                    </a:lnTo>
                    <a:lnTo>
                      <a:pt x="54025" y="13987"/>
                    </a:lnTo>
                    <a:lnTo>
                      <a:pt x="53976" y="13806"/>
                    </a:lnTo>
                    <a:lnTo>
                      <a:pt x="53893" y="13625"/>
                    </a:lnTo>
                    <a:lnTo>
                      <a:pt x="53795" y="13461"/>
                    </a:lnTo>
                    <a:lnTo>
                      <a:pt x="53663" y="13280"/>
                    </a:lnTo>
                    <a:lnTo>
                      <a:pt x="53515" y="13132"/>
                    </a:lnTo>
                    <a:lnTo>
                      <a:pt x="53351" y="12984"/>
                    </a:lnTo>
                    <a:lnTo>
                      <a:pt x="53154" y="12836"/>
                    </a:lnTo>
                    <a:lnTo>
                      <a:pt x="52924" y="12705"/>
                    </a:lnTo>
                    <a:lnTo>
                      <a:pt x="52694" y="12557"/>
                    </a:lnTo>
                    <a:lnTo>
                      <a:pt x="52480" y="12409"/>
                    </a:lnTo>
                    <a:lnTo>
                      <a:pt x="52299" y="12228"/>
                    </a:lnTo>
                    <a:lnTo>
                      <a:pt x="52151" y="12048"/>
                    </a:lnTo>
                    <a:lnTo>
                      <a:pt x="52036" y="11850"/>
                    </a:lnTo>
                    <a:lnTo>
                      <a:pt x="51938" y="11637"/>
                    </a:lnTo>
                    <a:lnTo>
                      <a:pt x="51855" y="11423"/>
                    </a:lnTo>
                    <a:lnTo>
                      <a:pt x="51806" y="11209"/>
                    </a:lnTo>
                    <a:lnTo>
                      <a:pt x="51773" y="10979"/>
                    </a:lnTo>
                    <a:lnTo>
                      <a:pt x="51773" y="10749"/>
                    </a:lnTo>
                    <a:lnTo>
                      <a:pt x="51790" y="10535"/>
                    </a:lnTo>
                    <a:lnTo>
                      <a:pt x="51822" y="10305"/>
                    </a:lnTo>
                    <a:lnTo>
                      <a:pt x="51872" y="10075"/>
                    </a:lnTo>
                    <a:lnTo>
                      <a:pt x="51954" y="9845"/>
                    </a:lnTo>
                    <a:lnTo>
                      <a:pt x="52036" y="9632"/>
                    </a:lnTo>
                    <a:lnTo>
                      <a:pt x="52151" y="9434"/>
                    </a:lnTo>
                    <a:lnTo>
                      <a:pt x="52283" y="9221"/>
                    </a:lnTo>
                    <a:lnTo>
                      <a:pt x="52414" y="9040"/>
                    </a:lnTo>
                    <a:lnTo>
                      <a:pt x="52562" y="8859"/>
                    </a:lnTo>
                    <a:lnTo>
                      <a:pt x="52726" y="8695"/>
                    </a:lnTo>
                    <a:lnTo>
                      <a:pt x="52907" y="8547"/>
                    </a:lnTo>
                    <a:lnTo>
                      <a:pt x="53104" y="8432"/>
                    </a:lnTo>
                    <a:lnTo>
                      <a:pt x="53302" y="8317"/>
                    </a:lnTo>
                    <a:lnTo>
                      <a:pt x="53515" y="8218"/>
                    </a:lnTo>
                    <a:lnTo>
                      <a:pt x="53745" y="8152"/>
                    </a:lnTo>
                    <a:lnTo>
                      <a:pt x="53976" y="8119"/>
                    </a:lnTo>
                    <a:lnTo>
                      <a:pt x="54206" y="8103"/>
                    </a:lnTo>
                    <a:lnTo>
                      <a:pt x="54452" y="8119"/>
                    </a:lnTo>
                    <a:lnTo>
                      <a:pt x="54699" y="8152"/>
                    </a:lnTo>
                    <a:lnTo>
                      <a:pt x="54962" y="8218"/>
                    </a:lnTo>
                    <a:lnTo>
                      <a:pt x="55208" y="8333"/>
                    </a:lnTo>
                    <a:lnTo>
                      <a:pt x="55471" y="8465"/>
                    </a:lnTo>
                    <a:lnTo>
                      <a:pt x="55471" y="8465"/>
                    </a:lnTo>
                    <a:lnTo>
                      <a:pt x="55422" y="8415"/>
                    </a:lnTo>
                    <a:lnTo>
                      <a:pt x="55258" y="8284"/>
                    </a:lnTo>
                    <a:lnTo>
                      <a:pt x="54978" y="8103"/>
                    </a:lnTo>
                    <a:lnTo>
                      <a:pt x="54797" y="7988"/>
                    </a:lnTo>
                    <a:lnTo>
                      <a:pt x="54567" y="7873"/>
                    </a:lnTo>
                    <a:lnTo>
                      <a:pt x="54321" y="7758"/>
                    </a:lnTo>
                    <a:lnTo>
                      <a:pt x="54058" y="7643"/>
                    </a:lnTo>
                    <a:lnTo>
                      <a:pt x="53745" y="7528"/>
                    </a:lnTo>
                    <a:lnTo>
                      <a:pt x="53400" y="7429"/>
                    </a:lnTo>
                    <a:lnTo>
                      <a:pt x="53022" y="7331"/>
                    </a:lnTo>
                    <a:lnTo>
                      <a:pt x="52611" y="7248"/>
                    </a:lnTo>
                    <a:lnTo>
                      <a:pt x="52168" y="7183"/>
                    </a:lnTo>
                    <a:lnTo>
                      <a:pt x="51691" y="7150"/>
                    </a:lnTo>
                    <a:lnTo>
                      <a:pt x="51444" y="7133"/>
                    </a:lnTo>
                    <a:lnTo>
                      <a:pt x="51214" y="7133"/>
                    </a:lnTo>
                    <a:lnTo>
                      <a:pt x="50787" y="7166"/>
                    </a:lnTo>
                    <a:lnTo>
                      <a:pt x="50409" y="7215"/>
                    </a:lnTo>
                    <a:lnTo>
                      <a:pt x="50064" y="7314"/>
                    </a:lnTo>
                    <a:lnTo>
                      <a:pt x="49768" y="7413"/>
                    </a:lnTo>
                    <a:lnTo>
                      <a:pt x="49489" y="7544"/>
                    </a:lnTo>
                    <a:lnTo>
                      <a:pt x="49259" y="7676"/>
                    </a:lnTo>
                    <a:lnTo>
                      <a:pt x="49061" y="7824"/>
                    </a:lnTo>
                    <a:lnTo>
                      <a:pt x="48897" y="7972"/>
                    </a:lnTo>
                    <a:lnTo>
                      <a:pt x="48765" y="8119"/>
                    </a:lnTo>
                    <a:lnTo>
                      <a:pt x="48650" y="8267"/>
                    </a:lnTo>
                    <a:lnTo>
                      <a:pt x="48568" y="8382"/>
                    </a:lnTo>
                    <a:lnTo>
                      <a:pt x="48453" y="8580"/>
                    </a:lnTo>
                    <a:lnTo>
                      <a:pt x="48420" y="8645"/>
                    </a:lnTo>
                    <a:lnTo>
                      <a:pt x="48420" y="8497"/>
                    </a:lnTo>
                    <a:lnTo>
                      <a:pt x="48404" y="8317"/>
                    </a:lnTo>
                    <a:lnTo>
                      <a:pt x="48404" y="8103"/>
                    </a:lnTo>
                    <a:lnTo>
                      <a:pt x="48437" y="7840"/>
                    </a:lnTo>
                    <a:lnTo>
                      <a:pt x="48486" y="7561"/>
                    </a:lnTo>
                    <a:lnTo>
                      <a:pt x="48568" y="7248"/>
                    </a:lnTo>
                    <a:lnTo>
                      <a:pt x="48618" y="7100"/>
                    </a:lnTo>
                    <a:lnTo>
                      <a:pt x="48683" y="6953"/>
                    </a:lnTo>
                    <a:lnTo>
                      <a:pt x="48765" y="6788"/>
                    </a:lnTo>
                    <a:lnTo>
                      <a:pt x="48864" y="6640"/>
                    </a:lnTo>
                    <a:lnTo>
                      <a:pt x="48979" y="6509"/>
                    </a:lnTo>
                    <a:lnTo>
                      <a:pt x="49094" y="6361"/>
                    </a:lnTo>
                    <a:lnTo>
                      <a:pt x="49242" y="6229"/>
                    </a:lnTo>
                    <a:lnTo>
                      <a:pt x="49390" y="6114"/>
                    </a:lnTo>
                    <a:lnTo>
                      <a:pt x="49571" y="5999"/>
                    </a:lnTo>
                    <a:lnTo>
                      <a:pt x="49768" y="5901"/>
                    </a:lnTo>
                    <a:lnTo>
                      <a:pt x="49982" y="5802"/>
                    </a:lnTo>
                    <a:lnTo>
                      <a:pt x="50212" y="5736"/>
                    </a:lnTo>
                    <a:lnTo>
                      <a:pt x="50475" y="5671"/>
                    </a:lnTo>
                    <a:lnTo>
                      <a:pt x="50754" y="5621"/>
                    </a:lnTo>
                    <a:lnTo>
                      <a:pt x="51066" y="5605"/>
                    </a:lnTo>
                    <a:lnTo>
                      <a:pt x="51395" y="5588"/>
                    </a:lnTo>
                    <a:lnTo>
                      <a:pt x="51740" y="5605"/>
                    </a:lnTo>
                    <a:lnTo>
                      <a:pt x="52135" y="5654"/>
                    </a:lnTo>
                    <a:lnTo>
                      <a:pt x="51970" y="5588"/>
                    </a:lnTo>
                    <a:lnTo>
                      <a:pt x="51527" y="5457"/>
                    </a:lnTo>
                    <a:lnTo>
                      <a:pt x="51231" y="5375"/>
                    </a:lnTo>
                    <a:lnTo>
                      <a:pt x="50902" y="5309"/>
                    </a:lnTo>
                    <a:lnTo>
                      <a:pt x="50541" y="5260"/>
                    </a:lnTo>
                    <a:lnTo>
                      <a:pt x="50146" y="5210"/>
                    </a:lnTo>
                    <a:lnTo>
                      <a:pt x="49752" y="5210"/>
                    </a:lnTo>
                    <a:lnTo>
                      <a:pt x="49538" y="5227"/>
                    </a:lnTo>
                    <a:lnTo>
                      <a:pt x="49341" y="5243"/>
                    </a:lnTo>
                    <a:lnTo>
                      <a:pt x="49143" y="5276"/>
                    </a:lnTo>
                    <a:lnTo>
                      <a:pt x="48946" y="5325"/>
                    </a:lnTo>
                    <a:lnTo>
                      <a:pt x="48749" y="5391"/>
                    </a:lnTo>
                    <a:lnTo>
                      <a:pt x="48552" y="5457"/>
                    </a:lnTo>
                    <a:lnTo>
                      <a:pt x="48371" y="5556"/>
                    </a:lnTo>
                    <a:lnTo>
                      <a:pt x="48207" y="5654"/>
                    </a:lnTo>
                    <a:lnTo>
                      <a:pt x="48042" y="5786"/>
                    </a:lnTo>
                    <a:lnTo>
                      <a:pt x="47878" y="5934"/>
                    </a:lnTo>
                    <a:lnTo>
                      <a:pt x="47730" y="6081"/>
                    </a:lnTo>
                    <a:lnTo>
                      <a:pt x="47599" y="6279"/>
                    </a:lnTo>
                    <a:lnTo>
                      <a:pt x="47483" y="6476"/>
                    </a:lnTo>
                    <a:lnTo>
                      <a:pt x="47368" y="6706"/>
                    </a:lnTo>
                    <a:lnTo>
                      <a:pt x="47303" y="6624"/>
                    </a:lnTo>
                    <a:lnTo>
                      <a:pt x="47122" y="6394"/>
                    </a:lnTo>
                    <a:lnTo>
                      <a:pt x="46842" y="6065"/>
                    </a:lnTo>
                    <a:lnTo>
                      <a:pt x="46678" y="5901"/>
                    </a:lnTo>
                    <a:lnTo>
                      <a:pt x="46481" y="5736"/>
                    </a:lnTo>
                    <a:lnTo>
                      <a:pt x="46284" y="5572"/>
                    </a:lnTo>
                    <a:lnTo>
                      <a:pt x="46070" y="5424"/>
                    </a:lnTo>
                    <a:lnTo>
                      <a:pt x="45823" y="5293"/>
                    </a:lnTo>
                    <a:lnTo>
                      <a:pt x="45593" y="5194"/>
                    </a:lnTo>
                    <a:lnTo>
                      <a:pt x="45462" y="5145"/>
                    </a:lnTo>
                    <a:lnTo>
                      <a:pt x="45330" y="5128"/>
                    </a:lnTo>
                    <a:lnTo>
                      <a:pt x="45199" y="5112"/>
                    </a:lnTo>
                    <a:lnTo>
                      <a:pt x="45084" y="5095"/>
                    </a:lnTo>
                    <a:lnTo>
                      <a:pt x="44952" y="5112"/>
                    </a:lnTo>
                    <a:lnTo>
                      <a:pt x="44821" y="5128"/>
                    </a:lnTo>
                    <a:lnTo>
                      <a:pt x="44689" y="5161"/>
                    </a:lnTo>
                    <a:lnTo>
                      <a:pt x="44558" y="5210"/>
                    </a:lnTo>
                    <a:lnTo>
                      <a:pt x="43933" y="5473"/>
                    </a:lnTo>
                    <a:lnTo>
                      <a:pt x="43588" y="5621"/>
                    </a:lnTo>
                    <a:lnTo>
                      <a:pt x="43194" y="5753"/>
                    </a:lnTo>
                    <a:lnTo>
                      <a:pt x="42766" y="5868"/>
                    </a:lnTo>
                    <a:lnTo>
                      <a:pt x="42339" y="5966"/>
                    </a:lnTo>
                    <a:lnTo>
                      <a:pt x="42109" y="6016"/>
                    </a:lnTo>
                    <a:lnTo>
                      <a:pt x="41879" y="6032"/>
                    </a:lnTo>
                    <a:lnTo>
                      <a:pt x="41649" y="6049"/>
                    </a:lnTo>
                    <a:lnTo>
                      <a:pt x="41172" y="6049"/>
                    </a:lnTo>
                    <a:lnTo>
                      <a:pt x="40926" y="6032"/>
                    </a:lnTo>
                    <a:lnTo>
                      <a:pt x="40696" y="5983"/>
                    </a:lnTo>
                    <a:lnTo>
                      <a:pt x="40449" y="5934"/>
                    </a:lnTo>
                    <a:lnTo>
                      <a:pt x="40202" y="5851"/>
                    </a:lnTo>
                    <a:lnTo>
                      <a:pt x="39956" y="5769"/>
                    </a:lnTo>
                    <a:lnTo>
                      <a:pt x="39726" y="5654"/>
                    </a:lnTo>
                    <a:lnTo>
                      <a:pt x="39479" y="5523"/>
                    </a:lnTo>
                    <a:lnTo>
                      <a:pt x="39249" y="5358"/>
                    </a:lnTo>
                    <a:lnTo>
                      <a:pt x="39003" y="5177"/>
                    </a:lnTo>
                    <a:lnTo>
                      <a:pt x="38773" y="4980"/>
                    </a:lnTo>
                    <a:lnTo>
                      <a:pt x="38542" y="4750"/>
                    </a:lnTo>
                    <a:lnTo>
                      <a:pt x="38312" y="4487"/>
                    </a:lnTo>
                    <a:lnTo>
                      <a:pt x="38099" y="4191"/>
                    </a:lnTo>
                    <a:lnTo>
                      <a:pt x="37885" y="3879"/>
                    </a:lnTo>
                    <a:lnTo>
                      <a:pt x="37671" y="3534"/>
                    </a:lnTo>
                    <a:lnTo>
                      <a:pt x="37556" y="3353"/>
                    </a:lnTo>
                    <a:lnTo>
                      <a:pt x="37425" y="3172"/>
                    </a:lnTo>
                    <a:lnTo>
                      <a:pt x="37277" y="3008"/>
                    </a:lnTo>
                    <a:lnTo>
                      <a:pt x="37096" y="2827"/>
                    </a:lnTo>
                    <a:lnTo>
                      <a:pt x="36915" y="2663"/>
                    </a:lnTo>
                    <a:lnTo>
                      <a:pt x="36702" y="2499"/>
                    </a:lnTo>
                    <a:lnTo>
                      <a:pt x="36488" y="2334"/>
                    </a:lnTo>
                    <a:lnTo>
                      <a:pt x="36242" y="2186"/>
                    </a:lnTo>
                    <a:lnTo>
                      <a:pt x="35995" y="2038"/>
                    </a:lnTo>
                    <a:lnTo>
                      <a:pt x="35716" y="1890"/>
                    </a:lnTo>
                    <a:lnTo>
                      <a:pt x="35436" y="1742"/>
                    </a:lnTo>
                    <a:lnTo>
                      <a:pt x="35140" y="1611"/>
                    </a:lnTo>
                    <a:lnTo>
                      <a:pt x="34516" y="1348"/>
                    </a:lnTo>
                    <a:lnTo>
                      <a:pt x="33842" y="1101"/>
                    </a:lnTo>
                    <a:lnTo>
                      <a:pt x="33119" y="888"/>
                    </a:lnTo>
                    <a:lnTo>
                      <a:pt x="32363" y="691"/>
                    </a:lnTo>
                    <a:lnTo>
                      <a:pt x="31590" y="510"/>
                    </a:lnTo>
                    <a:lnTo>
                      <a:pt x="30785" y="362"/>
                    </a:lnTo>
                    <a:lnTo>
                      <a:pt x="29963" y="230"/>
                    </a:lnTo>
                    <a:lnTo>
                      <a:pt x="29125" y="132"/>
                    </a:lnTo>
                    <a:lnTo>
                      <a:pt x="28287" y="66"/>
                    </a:lnTo>
                    <a:lnTo>
                      <a:pt x="27448" y="17"/>
                    </a:lnTo>
                    <a:lnTo>
                      <a:pt x="2661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14"/>
              <p:cNvSpPr/>
              <p:nvPr/>
            </p:nvSpPr>
            <p:spPr>
              <a:xfrm>
                <a:off x="3512100" y="3088000"/>
                <a:ext cx="173400" cy="45625"/>
              </a:xfrm>
              <a:custGeom>
                <a:rect b="b" l="l" r="r" t="t"/>
                <a:pathLst>
                  <a:path extrusionOk="0" h="1825" w="6936">
                    <a:moveTo>
                      <a:pt x="3583" y="0"/>
                    </a:moveTo>
                    <a:lnTo>
                      <a:pt x="3205" y="17"/>
                    </a:lnTo>
                    <a:lnTo>
                      <a:pt x="2844" y="33"/>
                    </a:lnTo>
                    <a:lnTo>
                      <a:pt x="2498" y="66"/>
                    </a:lnTo>
                    <a:lnTo>
                      <a:pt x="2170" y="115"/>
                    </a:lnTo>
                    <a:lnTo>
                      <a:pt x="1562" y="214"/>
                    </a:lnTo>
                    <a:lnTo>
                      <a:pt x="1036" y="345"/>
                    </a:lnTo>
                    <a:lnTo>
                      <a:pt x="608" y="461"/>
                    </a:lnTo>
                    <a:lnTo>
                      <a:pt x="280" y="559"/>
                    </a:lnTo>
                    <a:lnTo>
                      <a:pt x="0" y="658"/>
                    </a:lnTo>
                    <a:lnTo>
                      <a:pt x="33" y="707"/>
                    </a:lnTo>
                    <a:lnTo>
                      <a:pt x="165" y="839"/>
                    </a:lnTo>
                    <a:lnTo>
                      <a:pt x="263" y="921"/>
                    </a:lnTo>
                    <a:lnTo>
                      <a:pt x="395" y="1019"/>
                    </a:lnTo>
                    <a:lnTo>
                      <a:pt x="543" y="1118"/>
                    </a:lnTo>
                    <a:lnTo>
                      <a:pt x="740" y="1217"/>
                    </a:lnTo>
                    <a:lnTo>
                      <a:pt x="953" y="1332"/>
                    </a:lnTo>
                    <a:lnTo>
                      <a:pt x="1200" y="1430"/>
                    </a:lnTo>
                    <a:lnTo>
                      <a:pt x="1496" y="1529"/>
                    </a:lnTo>
                    <a:lnTo>
                      <a:pt x="1825" y="1611"/>
                    </a:lnTo>
                    <a:lnTo>
                      <a:pt x="2186" y="1693"/>
                    </a:lnTo>
                    <a:lnTo>
                      <a:pt x="2597" y="1759"/>
                    </a:lnTo>
                    <a:lnTo>
                      <a:pt x="3041" y="1792"/>
                    </a:lnTo>
                    <a:lnTo>
                      <a:pt x="3534" y="1825"/>
                    </a:lnTo>
                    <a:lnTo>
                      <a:pt x="4043" y="1808"/>
                    </a:lnTo>
                    <a:lnTo>
                      <a:pt x="4487" y="1775"/>
                    </a:lnTo>
                    <a:lnTo>
                      <a:pt x="4882" y="1710"/>
                    </a:lnTo>
                    <a:lnTo>
                      <a:pt x="5243" y="1627"/>
                    </a:lnTo>
                    <a:lnTo>
                      <a:pt x="5555" y="1529"/>
                    </a:lnTo>
                    <a:lnTo>
                      <a:pt x="5835" y="1430"/>
                    </a:lnTo>
                    <a:lnTo>
                      <a:pt x="6065" y="1315"/>
                    </a:lnTo>
                    <a:lnTo>
                      <a:pt x="6279" y="1184"/>
                    </a:lnTo>
                    <a:lnTo>
                      <a:pt x="6459" y="1069"/>
                    </a:lnTo>
                    <a:lnTo>
                      <a:pt x="6591" y="937"/>
                    </a:lnTo>
                    <a:lnTo>
                      <a:pt x="6706" y="839"/>
                    </a:lnTo>
                    <a:lnTo>
                      <a:pt x="6805" y="723"/>
                    </a:lnTo>
                    <a:lnTo>
                      <a:pt x="6903" y="576"/>
                    </a:lnTo>
                    <a:lnTo>
                      <a:pt x="6936" y="526"/>
                    </a:lnTo>
                    <a:lnTo>
                      <a:pt x="6689" y="428"/>
                    </a:lnTo>
                    <a:lnTo>
                      <a:pt x="6410" y="345"/>
                    </a:lnTo>
                    <a:lnTo>
                      <a:pt x="6016" y="247"/>
                    </a:lnTo>
                    <a:lnTo>
                      <a:pt x="5523" y="148"/>
                    </a:lnTo>
                    <a:lnTo>
                      <a:pt x="4947" y="66"/>
                    </a:lnTo>
                    <a:lnTo>
                      <a:pt x="4635" y="33"/>
                    </a:lnTo>
                    <a:lnTo>
                      <a:pt x="4290" y="17"/>
                    </a:lnTo>
                    <a:lnTo>
                      <a:pt x="39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4"/>
              <p:cNvSpPr/>
              <p:nvPr/>
            </p:nvSpPr>
            <p:spPr>
              <a:xfrm>
                <a:off x="3667000" y="3001300"/>
                <a:ext cx="1072850" cy="523900"/>
              </a:xfrm>
              <a:custGeom>
                <a:rect b="b" l="l" r="r" t="t"/>
                <a:pathLst>
                  <a:path extrusionOk="0" h="20956" w="42914">
                    <a:moveTo>
                      <a:pt x="41911" y="0"/>
                    </a:moveTo>
                    <a:lnTo>
                      <a:pt x="39413" y="839"/>
                    </a:lnTo>
                    <a:lnTo>
                      <a:pt x="36816" y="1726"/>
                    </a:lnTo>
                    <a:lnTo>
                      <a:pt x="33792" y="2729"/>
                    </a:lnTo>
                    <a:lnTo>
                      <a:pt x="30653" y="3731"/>
                    </a:lnTo>
                    <a:lnTo>
                      <a:pt x="29174" y="4191"/>
                    </a:lnTo>
                    <a:lnTo>
                      <a:pt x="27777" y="4602"/>
                    </a:lnTo>
                    <a:lnTo>
                      <a:pt x="26544" y="4948"/>
                    </a:lnTo>
                    <a:lnTo>
                      <a:pt x="25509" y="5227"/>
                    </a:lnTo>
                    <a:lnTo>
                      <a:pt x="25081" y="5326"/>
                    </a:lnTo>
                    <a:lnTo>
                      <a:pt x="24703" y="5408"/>
                    </a:lnTo>
                    <a:lnTo>
                      <a:pt x="24407" y="5457"/>
                    </a:lnTo>
                    <a:lnTo>
                      <a:pt x="24177" y="5473"/>
                    </a:lnTo>
                    <a:lnTo>
                      <a:pt x="23996" y="5473"/>
                    </a:lnTo>
                    <a:lnTo>
                      <a:pt x="23783" y="5506"/>
                    </a:lnTo>
                    <a:lnTo>
                      <a:pt x="23586" y="5539"/>
                    </a:lnTo>
                    <a:lnTo>
                      <a:pt x="23372" y="5589"/>
                    </a:lnTo>
                    <a:lnTo>
                      <a:pt x="22912" y="5736"/>
                    </a:lnTo>
                    <a:lnTo>
                      <a:pt x="22451" y="5901"/>
                    </a:lnTo>
                    <a:lnTo>
                      <a:pt x="21991" y="6114"/>
                    </a:lnTo>
                    <a:lnTo>
                      <a:pt x="21515" y="6345"/>
                    </a:lnTo>
                    <a:lnTo>
                      <a:pt x="21054" y="6591"/>
                    </a:lnTo>
                    <a:lnTo>
                      <a:pt x="20594" y="6838"/>
                    </a:lnTo>
                    <a:lnTo>
                      <a:pt x="20167" y="7101"/>
                    </a:lnTo>
                    <a:lnTo>
                      <a:pt x="19772" y="7347"/>
                    </a:lnTo>
                    <a:lnTo>
                      <a:pt x="19115" y="7774"/>
                    </a:lnTo>
                    <a:lnTo>
                      <a:pt x="18671" y="8087"/>
                    </a:lnTo>
                    <a:lnTo>
                      <a:pt x="18507" y="8202"/>
                    </a:lnTo>
                    <a:lnTo>
                      <a:pt x="16436" y="8547"/>
                    </a:lnTo>
                    <a:lnTo>
                      <a:pt x="14217" y="8908"/>
                    </a:lnTo>
                    <a:lnTo>
                      <a:pt x="11538" y="9319"/>
                    </a:lnTo>
                    <a:lnTo>
                      <a:pt x="8613" y="9730"/>
                    </a:lnTo>
                    <a:lnTo>
                      <a:pt x="7150" y="9927"/>
                    </a:lnTo>
                    <a:lnTo>
                      <a:pt x="5720" y="10125"/>
                    </a:lnTo>
                    <a:lnTo>
                      <a:pt x="4339" y="10273"/>
                    </a:lnTo>
                    <a:lnTo>
                      <a:pt x="3074" y="10404"/>
                    </a:lnTo>
                    <a:lnTo>
                      <a:pt x="1907" y="10503"/>
                    </a:lnTo>
                    <a:lnTo>
                      <a:pt x="921" y="10568"/>
                    </a:lnTo>
                    <a:lnTo>
                      <a:pt x="50" y="10946"/>
                    </a:lnTo>
                    <a:lnTo>
                      <a:pt x="0" y="10946"/>
                    </a:lnTo>
                    <a:lnTo>
                      <a:pt x="0" y="11341"/>
                    </a:lnTo>
                    <a:lnTo>
                      <a:pt x="17" y="11801"/>
                    </a:lnTo>
                    <a:lnTo>
                      <a:pt x="50" y="12294"/>
                    </a:lnTo>
                    <a:lnTo>
                      <a:pt x="99" y="12820"/>
                    </a:lnTo>
                    <a:lnTo>
                      <a:pt x="165" y="13379"/>
                    </a:lnTo>
                    <a:lnTo>
                      <a:pt x="247" y="13971"/>
                    </a:lnTo>
                    <a:lnTo>
                      <a:pt x="362" y="14579"/>
                    </a:lnTo>
                    <a:lnTo>
                      <a:pt x="493" y="15220"/>
                    </a:lnTo>
                    <a:lnTo>
                      <a:pt x="674" y="15861"/>
                    </a:lnTo>
                    <a:lnTo>
                      <a:pt x="871" y="16535"/>
                    </a:lnTo>
                    <a:lnTo>
                      <a:pt x="1102" y="17208"/>
                    </a:lnTo>
                    <a:lnTo>
                      <a:pt x="1381" y="17882"/>
                    </a:lnTo>
                    <a:lnTo>
                      <a:pt x="1693" y="18573"/>
                    </a:lnTo>
                    <a:lnTo>
                      <a:pt x="1874" y="18918"/>
                    </a:lnTo>
                    <a:lnTo>
                      <a:pt x="2055" y="19246"/>
                    </a:lnTo>
                    <a:lnTo>
                      <a:pt x="2252" y="19592"/>
                    </a:lnTo>
                    <a:lnTo>
                      <a:pt x="2449" y="19920"/>
                    </a:lnTo>
                    <a:lnTo>
                      <a:pt x="2679" y="20265"/>
                    </a:lnTo>
                    <a:lnTo>
                      <a:pt x="2910" y="20594"/>
                    </a:lnTo>
                    <a:lnTo>
                      <a:pt x="3189" y="20956"/>
                    </a:lnTo>
                    <a:lnTo>
                      <a:pt x="3386" y="20874"/>
                    </a:lnTo>
                    <a:lnTo>
                      <a:pt x="15368" y="15779"/>
                    </a:lnTo>
                    <a:lnTo>
                      <a:pt x="16190" y="16009"/>
                    </a:lnTo>
                    <a:lnTo>
                      <a:pt x="17734" y="15532"/>
                    </a:lnTo>
                    <a:lnTo>
                      <a:pt x="17932" y="15565"/>
                    </a:lnTo>
                    <a:lnTo>
                      <a:pt x="18228" y="15581"/>
                    </a:lnTo>
                    <a:lnTo>
                      <a:pt x="18573" y="15598"/>
                    </a:lnTo>
                    <a:lnTo>
                      <a:pt x="19427" y="15598"/>
                    </a:lnTo>
                    <a:lnTo>
                      <a:pt x="19904" y="15581"/>
                    </a:lnTo>
                    <a:lnTo>
                      <a:pt x="20413" y="15548"/>
                    </a:lnTo>
                    <a:lnTo>
                      <a:pt x="20923" y="15499"/>
                    </a:lnTo>
                    <a:lnTo>
                      <a:pt x="21449" y="15450"/>
                    </a:lnTo>
                    <a:lnTo>
                      <a:pt x="21958" y="15384"/>
                    </a:lnTo>
                    <a:lnTo>
                      <a:pt x="22451" y="15302"/>
                    </a:lnTo>
                    <a:lnTo>
                      <a:pt x="22928" y="15203"/>
                    </a:lnTo>
                    <a:lnTo>
                      <a:pt x="23355" y="15088"/>
                    </a:lnTo>
                    <a:lnTo>
                      <a:pt x="23733" y="14973"/>
                    </a:lnTo>
                    <a:lnTo>
                      <a:pt x="24062" y="14842"/>
                    </a:lnTo>
                    <a:lnTo>
                      <a:pt x="24194" y="14760"/>
                    </a:lnTo>
                    <a:lnTo>
                      <a:pt x="24325" y="14694"/>
                    </a:lnTo>
                    <a:lnTo>
                      <a:pt x="24637" y="14480"/>
                    </a:lnTo>
                    <a:lnTo>
                      <a:pt x="25015" y="14250"/>
                    </a:lnTo>
                    <a:lnTo>
                      <a:pt x="25426" y="14003"/>
                    </a:lnTo>
                    <a:lnTo>
                      <a:pt x="25870" y="13757"/>
                    </a:lnTo>
                    <a:lnTo>
                      <a:pt x="26840" y="13264"/>
                    </a:lnTo>
                    <a:lnTo>
                      <a:pt x="27859" y="12771"/>
                    </a:lnTo>
                    <a:lnTo>
                      <a:pt x="29683" y="11883"/>
                    </a:lnTo>
                    <a:lnTo>
                      <a:pt x="30373" y="11522"/>
                    </a:lnTo>
                    <a:lnTo>
                      <a:pt x="30620" y="11390"/>
                    </a:lnTo>
                    <a:lnTo>
                      <a:pt x="30801" y="11259"/>
                    </a:lnTo>
                    <a:lnTo>
                      <a:pt x="31245" y="10946"/>
                    </a:lnTo>
                    <a:lnTo>
                      <a:pt x="31836" y="10536"/>
                    </a:lnTo>
                    <a:lnTo>
                      <a:pt x="33430" y="9467"/>
                    </a:lnTo>
                    <a:lnTo>
                      <a:pt x="35353" y="8169"/>
                    </a:lnTo>
                    <a:lnTo>
                      <a:pt x="36372" y="7462"/>
                    </a:lnTo>
                    <a:lnTo>
                      <a:pt x="37391" y="6739"/>
                    </a:lnTo>
                    <a:lnTo>
                      <a:pt x="38410" y="6016"/>
                    </a:lnTo>
                    <a:lnTo>
                      <a:pt x="39380" y="5309"/>
                    </a:lnTo>
                    <a:lnTo>
                      <a:pt x="40268" y="4619"/>
                    </a:lnTo>
                    <a:lnTo>
                      <a:pt x="41073" y="3978"/>
                    </a:lnTo>
                    <a:lnTo>
                      <a:pt x="41435" y="3666"/>
                    </a:lnTo>
                    <a:lnTo>
                      <a:pt x="41763" y="3370"/>
                    </a:lnTo>
                    <a:lnTo>
                      <a:pt x="42059" y="3090"/>
                    </a:lnTo>
                    <a:lnTo>
                      <a:pt x="42306" y="2844"/>
                    </a:lnTo>
                    <a:lnTo>
                      <a:pt x="42503" y="2597"/>
                    </a:lnTo>
                    <a:lnTo>
                      <a:pt x="42667" y="2384"/>
                    </a:lnTo>
                    <a:lnTo>
                      <a:pt x="42782" y="2186"/>
                    </a:lnTo>
                    <a:lnTo>
                      <a:pt x="42815" y="2104"/>
                    </a:lnTo>
                    <a:lnTo>
                      <a:pt x="42848" y="2022"/>
                    </a:lnTo>
                    <a:lnTo>
                      <a:pt x="42897" y="1726"/>
                    </a:lnTo>
                    <a:lnTo>
                      <a:pt x="42914" y="1447"/>
                    </a:lnTo>
                    <a:lnTo>
                      <a:pt x="42897" y="1217"/>
                    </a:lnTo>
                    <a:lnTo>
                      <a:pt x="42848" y="1003"/>
                    </a:lnTo>
                    <a:lnTo>
                      <a:pt x="42782" y="806"/>
                    </a:lnTo>
                    <a:lnTo>
                      <a:pt x="42700" y="641"/>
                    </a:lnTo>
                    <a:lnTo>
                      <a:pt x="42602" y="493"/>
                    </a:lnTo>
                    <a:lnTo>
                      <a:pt x="42503" y="378"/>
                    </a:lnTo>
                    <a:lnTo>
                      <a:pt x="42404" y="280"/>
                    </a:lnTo>
                    <a:lnTo>
                      <a:pt x="42289" y="198"/>
                    </a:lnTo>
                    <a:lnTo>
                      <a:pt x="42109" y="66"/>
                    </a:lnTo>
                    <a:lnTo>
                      <a:pt x="41961" y="17"/>
                    </a:lnTo>
                    <a:lnTo>
                      <a:pt x="419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14"/>
              <p:cNvSpPr/>
              <p:nvPr/>
            </p:nvSpPr>
            <p:spPr>
              <a:xfrm>
                <a:off x="3499775" y="3068675"/>
                <a:ext cx="206700" cy="83450"/>
              </a:xfrm>
              <a:custGeom>
                <a:rect b="b" l="l" r="r" t="t"/>
                <a:pathLst>
                  <a:path extrusionOk="0" h="3338" w="8268">
                    <a:moveTo>
                      <a:pt x="4931" y="1"/>
                    </a:moveTo>
                    <a:lnTo>
                      <a:pt x="4684" y="34"/>
                    </a:lnTo>
                    <a:lnTo>
                      <a:pt x="4471" y="67"/>
                    </a:lnTo>
                    <a:lnTo>
                      <a:pt x="4290" y="116"/>
                    </a:lnTo>
                    <a:lnTo>
                      <a:pt x="4043" y="182"/>
                    </a:lnTo>
                    <a:lnTo>
                      <a:pt x="3961" y="215"/>
                    </a:lnTo>
                    <a:lnTo>
                      <a:pt x="3764" y="182"/>
                    </a:lnTo>
                    <a:lnTo>
                      <a:pt x="3567" y="149"/>
                    </a:lnTo>
                    <a:lnTo>
                      <a:pt x="3369" y="132"/>
                    </a:lnTo>
                    <a:lnTo>
                      <a:pt x="3172" y="116"/>
                    </a:lnTo>
                    <a:lnTo>
                      <a:pt x="2811" y="116"/>
                    </a:lnTo>
                    <a:lnTo>
                      <a:pt x="2449" y="165"/>
                    </a:lnTo>
                    <a:lnTo>
                      <a:pt x="2104" y="231"/>
                    </a:lnTo>
                    <a:lnTo>
                      <a:pt x="1775" y="330"/>
                    </a:lnTo>
                    <a:lnTo>
                      <a:pt x="1463" y="445"/>
                    </a:lnTo>
                    <a:lnTo>
                      <a:pt x="1183" y="560"/>
                    </a:lnTo>
                    <a:lnTo>
                      <a:pt x="920" y="691"/>
                    </a:lnTo>
                    <a:lnTo>
                      <a:pt x="690" y="823"/>
                    </a:lnTo>
                    <a:lnTo>
                      <a:pt x="312" y="1069"/>
                    </a:lnTo>
                    <a:lnTo>
                      <a:pt x="82" y="1250"/>
                    </a:lnTo>
                    <a:lnTo>
                      <a:pt x="0" y="1316"/>
                    </a:lnTo>
                    <a:lnTo>
                      <a:pt x="33" y="1365"/>
                    </a:lnTo>
                    <a:lnTo>
                      <a:pt x="148" y="1546"/>
                    </a:lnTo>
                    <a:lnTo>
                      <a:pt x="247" y="1661"/>
                    </a:lnTo>
                    <a:lnTo>
                      <a:pt x="395" y="1809"/>
                    </a:lnTo>
                    <a:lnTo>
                      <a:pt x="559" y="1973"/>
                    </a:lnTo>
                    <a:lnTo>
                      <a:pt x="773" y="2154"/>
                    </a:lnTo>
                    <a:lnTo>
                      <a:pt x="1216" y="2483"/>
                    </a:lnTo>
                    <a:lnTo>
                      <a:pt x="1627" y="2746"/>
                    </a:lnTo>
                    <a:lnTo>
                      <a:pt x="1841" y="2861"/>
                    </a:lnTo>
                    <a:lnTo>
                      <a:pt x="2038" y="2976"/>
                    </a:lnTo>
                    <a:lnTo>
                      <a:pt x="2235" y="3058"/>
                    </a:lnTo>
                    <a:lnTo>
                      <a:pt x="2449" y="3124"/>
                    </a:lnTo>
                    <a:lnTo>
                      <a:pt x="2663" y="3189"/>
                    </a:lnTo>
                    <a:lnTo>
                      <a:pt x="2893" y="3239"/>
                    </a:lnTo>
                    <a:lnTo>
                      <a:pt x="3139" y="3288"/>
                    </a:lnTo>
                    <a:lnTo>
                      <a:pt x="3402" y="3304"/>
                    </a:lnTo>
                    <a:lnTo>
                      <a:pt x="3665" y="3321"/>
                    </a:lnTo>
                    <a:lnTo>
                      <a:pt x="3961" y="3337"/>
                    </a:lnTo>
                    <a:lnTo>
                      <a:pt x="4635" y="3321"/>
                    </a:lnTo>
                    <a:lnTo>
                      <a:pt x="5144" y="3272"/>
                    </a:lnTo>
                    <a:lnTo>
                      <a:pt x="5375" y="3255"/>
                    </a:lnTo>
                    <a:lnTo>
                      <a:pt x="5588" y="3222"/>
                    </a:lnTo>
                    <a:lnTo>
                      <a:pt x="5785" y="3173"/>
                    </a:lnTo>
                    <a:lnTo>
                      <a:pt x="5983" y="3124"/>
                    </a:lnTo>
                    <a:lnTo>
                      <a:pt x="6163" y="3058"/>
                    </a:lnTo>
                    <a:lnTo>
                      <a:pt x="6328" y="2976"/>
                    </a:lnTo>
                    <a:lnTo>
                      <a:pt x="6509" y="2877"/>
                    </a:lnTo>
                    <a:lnTo>
                      <a:pt x="6673" y="2778"/>
                    </a:lnTo>
                    <a:lnTo>
                      <a:pt x="6837" y="2663"/>
                    </a:lnTo>
                    <a:lnTo>
                      <a:pt x="7002" y="2532"/>
                    </a:lnTo>
                    <a:lnTo>
                      <a:pt x="7166" y="2368"/>
                    </a:lnTo>
                    <a:lnTo>
                      <a:pt x="7347" y="2203"/>
                    </a:lnTo>
                    <a:lnTo>
                      <a:pt x="7708" y="1809"/>
                    </a:lnTo>
                    <a:lnTo>
                      <a:pt x="8267" y="1168"/>
                    </a:lnTo>
                    <a:lnTo>
                      <a:pt x="8054" y="987"/>
                    </a:lnTo>
                    <a:lnTo>
                      <a:pt x="7823" y="839"/>
                    </a:lnTo>
                    <a:lnTo>
                      <a:pt x="7610" y="708"/>
                    </a:lnTo>
                    <a:lnTo>
                      <a:pt x="7396" y="593"/>
                    </a:lnTo>
                    <a:lnTo>
                      <a:pt x="7182" y="477"/>
                    </a:lnTo>
                    <a:lnTo>
                      <a:pt x="6969" y="379"/>
                    </a:lnTo>
                    <a:lnTo>
                      <a:pt x="6574" y="231"/>
                    </a:lnTo>
                    <a:lnTo>
                      <a:pt x="6196" y="116"/>
                    </a:lnTo>
                    <a:lnTo>
                      <a:pt x="5851" y="50"/>
                    </a:lnTo>
                    <a:lnTo>
                      <a:pt x="5506" y="17"/>
                    </a:lnTo>
                    <a:lnTo>
                      <a:pt x="5210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14"/>
              <p:cNvSpPr/>
              <p:nvPr/>
            </p:nvSpPr>
            <p:spPr>
              <a:xfrm>
                <a:off x="3532225" y="3094975"/>
                <a:ext cx="136850" cy="27975"/>
              </a:xfrm>
              <a:custGeom>
                <a:rect b="b" l="l" r="r" t="t"/>
                <a:pathLst>
                  <a:path extrusionOk="0" h="1119" w="5474">
                    <a:moveTo>
                      <a:pt x="3222" y="1"/>
                    </a:moveTo>
                    <a:lnTo>
                      <a:pt x="2910" y="17"/>
                    </a:lnTo>
                    <a:lnTo>
                      <a:pt x="2614" y="34"/>
                    </a:lnTo>
                    <a:lnTo>
                      <a:pt x="2449" y="17"/>
                    </a:lnTo>
                    <a:lnTo>
                      <a:pt x="2252" y="17"/>
                    </a:lnTo>
                    <a:lnTo>
                      <a:pt x="1841" y="34"/>
                    </a:lnTo>
                    <a:lnTo>
                      <a:pt x="1398" y="99"/>
                    </a:lnTo>
                    <a:lnTo>
                      <a:pt x="970" y="182"/>
                    </a:lnTo>
                    <a:lnTo>
                      <a:pt x="592" y="264"/>
                    </a:lnTo>
                    <a:lnTo>
                      <a:pt x="280" y="329"/>
                    </a:lnTo>
                    <a:lnTo>
                      <a:pt x="1" y="412"/>
                    </a:lnTo>
                    <a:lnTo>
                      <a:pt x="904" y="477"/>
                    </a:lnTo>
                    <a:lnTo>
                      <a:pt x="1825" y="527"/>
                    </a:lnTo>
                    <a:lnTo>
                      <a:pt x="2334" y="560"/>
                    </a:lnTo>
                    <a:lnTo>
                      <a:pt x="2827" y="560"/>
                    </a:lnTo>
                    <a:lnTo>
                      <a:pt x="2581" y="576"/>
                    </a:lnTo>
                    <a:lnTo>
                      <a:pt x="1923" y="609"/>
                    </a:lnTo>
                    <a:lnTo>
                      <a:pt x="1513" y="609"/>
                    </a:lnTo>
                    <a:lnTo>
                      <a:pt x="1085" y="592"/>
                    </a:lnTo>
                    <a:lnTo>
                      <a:pt x="642" y="560"/>
                    </a:lnTo>
                    <a:lnTo>
                      <a:pt x="231" y="510"/>
                    </a:lnTo>
                    <a:lnTo>
                      <a:pt x="1003" y="823"/>
                    </a:lnTo>
                    <a:lnTo>
                      <a:pt x="1398" y="970"/>
                    </a:lnTo>
                    <a:lnTo>
                      <a:pt x="1545" y="1020"/>
                    </a:lnTo>
                    <a:lnTo>
                      <a:pt x="1677" y="1053"/>
                    </a:lnTo>
                    <a:lnTo>
                      <a:pt x="2121" y="1085"/>
                    </a:lnTo>
                    <a:lnTo>
                      <a:pt x="2795" y="1118"/>
                    </a:lnTo>
                    <a:lnTo>
                      <a:pt x="3764" y="1118"/>
                    </a:lnTo>
                    <a:lnTo>
                      <a:pt x="3978" y="1102"/>
                    </a:lnTo>
                    <a:lnTo>
                      <a:pt x="4142" y="1053"/>
                    </a:lnTo>
                    <a:lnTo>
                      <a:pt x="4323" y="987"/>
                    </a:lnTo>
                    <a:lnTo>
                      <a:pt x="4537" y="872"/>
                    </a:lnTo>
                    <a:lnTo>
                      <a:pt x="4750" y="757"/>
                    </a:lnTo>
                    <a:lnTo>
                      <a:pt x="5145" y="510"/>
                    </a:lnTo>
                    <a:lnTo>
                      <a:pt x="5424" y="329"/>
                    </a:lnTo>
                    <a:lnTo>
                      <a:pt x="5424" y="329"/>
                    </a:lnTo>
                    <a:lnTo>
                      <a:pt x="5276" y="379"/>
                    </a:lnTo>
                    <a:lnTo>
                      <a:pt x="5096" y="428"/>
                    </a:lnTo>
                    <a:lnTo>
                      <a:pt x="4718" y="494"/>
                    </a:lnTo>
                    <a:lnTo>
                      <a:pt x="4307" y="543"/>
                    </a:lnTo>
                    <a:lnTo>
                      <a:pt x="3912" y="560"/>
                    </a:lnTo>
                    <a:lnTo>
                      <a:pt x="3534" y="576"/>
                    </a:lnTo>
                    <a:lnTo>
                      <a:pt x="3238" y="576"/>
                    </a:lnTo>
                    <a:lnTo>
                      <a:pt x="2975" y="560"/>
                    </a:lnTo>
                    <a:lnTo>
                      <a:pt x="3468" y="543"/>
                    </a:lnTo>
                    <a:lnTo>
                      <a:pt x="3912" y="510"/>
                    </a:lnTo>
                    <a:lnTo>
                      <a:pt x="4307" y="461"/>
                    </a:lnTo>
                    <a:lnTo>
                      <a:pt x="4652" y="428"/>
                    </a:lnTo>
                    <a:lnTo>
                      <a:pt x="5161" y="329"/>
                    </a:lnTo>
                    <a:lnTo>
                      <a:pt x="5474" y="264"/>
                    </a:lnTo>
                    <a:lnTo>
                      <a:pt x="5260" y="198"/>
                    </a:lnTo>
                    <a:lnTo>
                      <a:pt x="5030" y="149"/>
                    </a:lnTo>
                    <a:lnTo>
                      <a:pt x="4783" y="99"/>
                    </a:lnTo>
                    <a:lnTo>
                      <a:pt x="4537" y="66"/>
                    </a:lnTo>
                    <a:lnTo>
                      <a:pt x="4060" y="17"/>
                    </a:lnTo>
                    <a:lnTo>
                      <a:pt x="36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5" name="Google Shape;1445;p14"/>
            <p:cNvGrpSpPr/>
            <p:nvPr/>
          </p:nvGrpSpPr>
          <p:grpSpPr>
            <a:xfrm>
              <a:off x="2589839" y="1354376"/>
              <a:ext cx="3962459" cy="4154259"/>
              <a:chOff x="5438350" y="2097350"/>
              <a:chExt cx="1943525" cy="2037600"/>
            </a:xfrm>
          </p:grpSpPr>
          <p:sp>
            <p:nvSpPr>
              <p:cNvPr id="1446" name="Google Shape;1446;p14"/>
              <p:cNvSpPr/>
              <p:nvPr/>
            </p:nvSpPr>
            <p:spPr>
              <a:xfrm>
                <a:off x="6272050" y="2799975"/>
                <a:ext cx="179575" cy="100275"/>
              </a:xfrm>
              <a:custGeom>
                <a:rect b="b" l="l" r="r" t="t"/>
                <a:pathLst>
                  <a:path extrusionOk="0" h="4011" w="7183">
                    <a:moveTo>
                      <a:pt x="4159" y="1266"/>
                    </a:moveTo>
                    <a:lnTo>
                      <a:pt x="4372" y="1282"/>
                    </a:lnTo>
                    <a:lnTo>
                      <a:pt x="4602" y="1331"/>
                    </a:lnTo>
                    <a:lnTo>
                      <a:pt x="4849" y="1381"/>
                    </a:lnTo>
                    <a:lnTo>
                      <a:pt x="5112" y="1446"/>
                    </a:lnTo>
                    <a:lnTo>
                      <a:pt x="5375" y="1545"/>
                    </a:lnTo>
                    <a:lnTo>
                      <a:pt x="5309" y="1611"/>
                    </a:lnTo>
                    <a:lnTo>
                      <a:pt x="5112" y="1824"/>
                    </a:lnTo>
                    <a:lnTo>
                      <a:pt x="4980" y="1956"/>
                    </a:lnTo>
                    <a:lnTo>
                      <a:pt x="4816" y="2104"/>
                    </a:lnTo>
                    <a:lnTo>
                      <a:pt x="4619" y="2252"/>
                    </a:lnTo>
                    <a:lnTo>
                      <a:pt x="4405" y="2416"/>
                    </a:lnTo>
                    <a:lnTo>
                      <a:pt x="4159" y="2564"/>
                    </a:lnTo>
                    <a:lnTo>
                      <a:pt x="3879" y="2695"/>
                    </a:lnTo>
                    <a:lnTo>
                      <a:pt x="3583" y="2794"/>
                    </a:lnTo>
                    <a:lnTo>
                      <a:pt x="3271" y="2893"/>
                    </a:lnTo>
                    <a:lnTo>
                      <a:pt x="3107" y="2909"/>
                    </a:lnTo>
                    <a:lnTo>
                      <a:pt x="2942" y="2942"/>
                    </a:lnTo>
                    <a:lnTo>
                      <a:pt x="2762" y="2958"/>
                    </a:lnTo>
                    <a:lnTo>
                      <a:pt x="2581" y="2958"/>
                    </a:lnTo>
                    <a:lnTo>
                      <a:pt x="2384" y="2942"/>
                    </a:lnTo>
                    <a:lnTo>
                      <a:pt x="2203" y="2926"/>
                    </a:lnTo>
                    <a:lnTo>
                      <a:pt x="2005" y="2893"/>
                    </a:lnTo>
                    <a:lnTo>
                      <a:pt x="1808" y="2843"/>
                    </a:lnTo>
                    <a:lnTo>
                      <a:pt x="1841" y="2745"/>
                    </a:lnTo>
                    <a:lnTo>
                      <a:pt x="1874" y="2630"/>
                    </a:lnTo>
                    <a:lnTo>
                      <a:pt x="1956" y="2482"/>
                    </a:lnTo>
                    <a:lnTo>
                      <a:pt x="2038" y="2317"/>
                    </a:lnTo>
                    <a:lnTo>
                      <a:pt x="2153" y="2153"/>
                    </a:lnTo>
                    <a:lnTo>
                      <a:pt x="2301" y="1972"/>
                    </a:lnTo>
                    <a:lnTo>
                      <a:pt x="2482" y="1792"/>
                    </a:lnTo>
                    <a:lnTo>
                      <a:pt x="2696" y="1627"/>
                    </a:lnTo>
                    <a:lnTo>
                      <a:pt x="2827" y="1545"/>
                    </a:lnTo>
                    <a:lnTo>
                      <a:pt x="2959" y="1479"/>
                    </a:lnTo>
                    <a:lnTo>
                      <a:pt x="3090" y="1430"/>
                    </a:lnTo>
                    <a:lnTo>
                      <a:pt x="3255" y="1364"/>
                    </a:lnTo>
                    <a:lnTo>
                      <a:pt x="3403" y="1331"/>
                    </a:lnTo>
                    <a:lnTo>
                      <a:pt x="3583" y="1298"/>
                    </a:lnTo>
                    <a:lnTo>
                      <a:pt x="3764" y="1266"/>
                    </a:lnTo>
                    <a:close/>
                    <a:moveTo>
                      <a:pt x="4882" y="0"/>
                    </a:moveTo>
                    <a:lnTo>
                      <a:pt x="4685" y="33"/>
                    </a:lnTo>
                    <a:lnTo>
                      <a:pt x="4454" y="66"/>
                    </a:lnTo>
                    <a:lnTo>
                      <a:pt x="4241" y="132"/>
                    </a:lnTo>
                    <a:lnTo>
                      <a:pt x="4011" y="197"/>
                    </a:lnTo>
                    <a:lnTo>
                      <a:pt x="3781" y="279"/>
                    </a:lnTo>
                    <a:lnTo>
                      <a:pt x="3534" y="394"/>
                    </a:lnTo>
                    <a:lnTo>
                      <a:pt x="3287" y="510"/>
                    </a:lnTo>
                    <a:lnTo>
                      <a:pt x="3041" y="657"/>
                    </a:lnTo>
                    <a:lnTo>
                      <a:pt x="2778" y="822"/>
                    </a:lnTo>
                    <a:lnTo>
                      <a:pt x="2531" y="1019"/>
                    </a:lnTo>
                    <a:lnTo>
                      <a:pt x="2268" y="1233"/>
                    </a:lnTo>
                    <a:lnTo>
                      <a:pt x="2005" y="1479"/>
                    </a:lnTo>
                    <a:lnTo>
                      <a:pt x="1841" y="1611"/>
                    </a:lnTo>
                    <a:lnTo>
                      <a:pt x="1660" y="1742"/>
                    </a:lnTo>
                    <a:lnTo>
                      <a:pt x="1496" y="1857"/>
                    </a:lnTo>
                    <a:lnTo>
                      <a:pt x="1315" y="1939"/>
                    </a:lnTo>
                    <a:lnTo>
                      <a:pt x="1151" y="2005"/>
                    </a:lnTo>
                    <a:lnTo>
                      <a:pt x="986" y="2071"/>
                    </a:lnTo>
                    <a:lnTo>
                      <a:pt x="674" y="2153"/>
                    </a:lnTo>
                    <a:lnTo>
                      <a:pt x="411" y="2186"/>
                    </a:lnTo>
                    <a:lnTo>
                      <a:pt x="198" y="2202"/>
                    </a:lnTo>
                    <a:lnTo>
                      <a:pt x="0" y="2202"/>
                    </a:lnTo>
                    <a:lnTo>
                      <a:pt x="66" y="2285"/>
                    </a:lnTo>
                    <a:lnTo>
                      <a:pt x="132" y="2350"/>
                    </a:lnTo>
                    <a:lnTo>
                      <a:pt x="198" y="2416"/>
                    </a:lnTo>
                    <a:lnTo>
                      <a:pt x="280" y="2465"/>
                    </a:lnTo>
                    <a:lnTo>
                      <a:pt x="362" y="2515"/>
                    </a:lnTo>
                    <a:lnTo>
                      <a:pt x="444" y="2548"/>
                    </a:lnTo>
                    <a:lnTo>
                      <a:pt x="543" y="2564"/>
                    </a:lnTo>
                    <a:lnTo>
                      <a:pt x="658" y="2580"/>
                    </a:lnTo>
                    <a:lnTo>
                      <a:pt x="773" y="2580"/>
                    </a:lnTo>
                    <a:lnTo>
                      <a:pt x="904" y="2564"/>
                    </a:lnTo>
                    <a:lnTo>
                      <a:pt x="1036" y="2548"/>
                    </a:lnTo>
                    <a:lnTo>
                      <a:pt x="1167" y="2498"/>
                    </a:lnTo>
                    <a:lnTo>
                      <a:pt x="1332" y="2449"/>
                    </a:lnTo>
                    <a:lnTo>
                      <a:pt x="1480" y="2383"/>
                    </a:lnTo>
                    <a:lnTo>
                      <a:pt x="1825" y="2219"/>
                    </a:lnTo>
                    <a:lnTo>
                      <a:pt x="1841" y="2202"/>
                    </a:lnTo>
                    <a:lnTo>
                      <a:pt x="1677" y="2498"/>
                    </a:lnTo>
                    <a:lnTo>
                      <a:pt x="1562" y="2761"/>
                    </a:lnTo>
                    <a:lnTo>
                      <a:pt x="1480" y="3008"/>
                    </a:lnTo>
                    <a:lnTo>
                      <a:pt x="1808" y="3189"/>
                    </a:lnTo>
                    <a:lnTo>
                      <a:pt x="2170" y="3353"/>
                    </a:lnTo>
                    <a:lnTo>
                      <a:pt x="2531" y="3501"/>
                    </a:lnTo>
                    <a:lnTo>
                      <a:pt x="2909" y="3649"/>
                    </a:lnTo>
                    <a:lnTo>
                      <a:pt x="3583" y="3862"/>
                    </a:lnTo>
                    <a:lnTo>
                      <a:pt x="4093" y="4010"/>
                    </a:lnTo>
                    <a:lnTo>
                      <a:pt x="3896" y="3945"/>
                    </a:lnTo>
                    <a:lnTo>
                      <a:pt x="3665" y="3846"/>
                    </a:lnTo>
                    <a:lnTo>
                      <a:pt x="3205" y="3616"/>
                    </a:lnTo>
                    <a:lnTo>
                      <a:pt x="2729" y="3369"/>
                    </a:lnTo>
                    <a:lnTo>
                      <a:pt x="2301" y="3139"/>
                    </a:lnTo>
                    <a:lnTo>
                      <a:pt x="2614" y="3139"/>
                    </a:lnTo>
                    <a:lnTo>
                      <a:pt x="2942" y="3106"/>
                    </a:lnTo>
                    <a:lnTo>
                      <a:pt x="3320" y="3057"/>
                    </a:lnTo>
                    <a:lnTo>
                      <a:pt x="3715" y="2958"/>
                    </a:lnTo>
                    <a:lnTo>
                      <a:pt x="3961" y="2876"/>
                    </a:lnTo>
                    <a:lnTo>
                      <a:pt x="4175" y="2778"/>
                    </a:lnTo>
                    <a:lnTo>
                      <a:pt x="4389" y="2679"/>
                    </a:lnTo>
                    <a:lnTo>
                      <a:pt x="4586" y="2564"/>
                    </a:lnTo>
                    <a:lnTo>
                      <a:pt x="4783" y="2432"/>
                    </a:lnTo>
                    <a:lnTo>
                      <a:pt x="4947" y="2301"/>
                    </a:lnTo>
                    <a:lnTo>
                      <a:pt x="5243" y="2054"/>
                    </a:lnTo>
                    <a:lnTo>
                      <a:pt x="5473" y="1808"/>
                    </a:lnTo>
                    <a:lnTo>
                      <a:pt x="5654" y="1611"/>
                    </a:lnTo>
                    <a:lnTo>
                      <a:pt x="5786" y="1430"/>
                    </a:lnTo>
                    <a:lnTo>
                      <a:pt x="5457" y="1282"/>
                    </a:lnTo>
                    <a:lnTo>
                      <a:pt x="5145" y="1151"/>
                    </a:lnTo>
                    <a:lnTo>
                      <a:pt x="4865" y="1052"/>
                    </a:lnTo>
                    <a:lnTo>
                      <a:pt x="4602" y="970"/>
                    </a:lnTo>
                    <a:lnTo>
                      <a:pt x="4356" y="920"/>
                    </a:lnTo>
                    <a:lnTo>
                      <a:pt x="4142" y="888"/>
                    </a:lnTo>
                    <a:lnTo>
                      <a:pt x="3748" y="888"/>
                    </a:lnTo>
                    <a:lnTo>
                      <a:pt x="4126" y="674"/>
                    </a:lnTo>
                    <a:lnTo>
                      <a:pt x="4537" y="510"/>
                    </a:lnTo>
                    <a:lnTo>
                      <a:pt x="4734" y="427"/>
                    </a:lnTo>
                    <a:lnTo>
                      <a:pt x="4947" y="362"/>
                    </a:lnTo>
                    <a:lnTo>
                      <a:pt x="5161" y="312"/>
                    </a:lnTo>
                    <a:lnTo>
                      <a:pt x="5391" y="263"/>
                    </a:lnTo>
                    <a:lnTo>
                      <a:pt x="5605" y="247"/>
                    </a:lnTo>
                    <a:lnTo>
                      <a:pt x="5819" y="230"/>
                    </a:lnTo>
                    <a:lnTo>
                      <a:pt x="6049" y="247"/>
                    </a:lnTo>
                    <a:lnTo>
                      <a:pt x="6279" y="279"/>
                    </a:lnTo>
                    <a:lnTo>
                      <a:pt x="6509" y="312"/>
                    </a:lnTo>
                    <a:lnTo>
                      <a:pt x="6723" y="378"/>
                    </a:lnTo>
                    <a:lnTo>
                      <a:pt x="6953" y="477"/>
                    </a:lnTo>
                    <a:lnTo>
                      <a:pt x="7183" y="592"/>
                    </a:lnTo>
                    <a:lnTo>
                      <a:pt x="7084" y="510"/>
                    </a:lnTo>
                    <a:lnTo>
                      <a:pt x="6953" y="444"/>
                    </a:lnTo>
                    <a:lnTo>
                      <a:pt x="6772" y="345"/>
                    </a:lnTo>
                    <a:lnTo>
                      <a:pt x="6558" y="247"/>
                    </a:lnTo>
                    <a:lnTo>
                      <a:pt x="6295" y="164"/>
                    </a:lnTo>
                    <a:lnTo>
                      <a:pt x="5999" y="82"/>
                    </a:lnTo>
                    <a:lnTo>
                      <a:pt x="5654" y="16"/>
                    </a:lnTo>
                    <a:lnTo>
                      <a:pt x="54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4"/>
              <p:cNvSpPr/>
              <p:nvPr/>
            </p:nvSpPr>
            <p:spPr>
              <a:xfrm>
                <a:off x="6317250" y="2831600"/>
                <a:ext cx="89175" cy="42350"/>
              </a:xfrm>
              <a:custGeom>
                <a:rect b="b" l="l" r="r" t="t"/>
                <a:pathLst>
                  <a:path extrusionOk="0" h="1694" w="3567">
                    <a:moveTo>
                      <a:pt x="1956" y="1"/>
                    </a:moveTo>
                    <a:lnTo>
                      <a:pt x="1775" y="33"/>
                    </a:lnTo>
                    <a:lnTo>
                      <a:pt x="1595" y="66"/>
                    </a:lnTo>
                    <a:lnTo>
                      <a:pt x="1447" y="99"/>
                    </a:lnTo>
                    <a:lnTo>
                      <a:pt x="1282" y="165"/>
                    </a:lnTo>
                    <a:lnTo>
                      <a:pt x="1151" y="214"/>
                    </a:lnTo>
                    <a:lnTo>
                      <a:pt x="1019" y="280"/>
                    </a:lnTo>
                    <a:lnTo>
                      <a:pt x="888" y="362"/>
                    </a:lnTo>
                    <a:lnTo>
                      <a:pt x="674" y="527"/>
                    </a:lnTo>
                    <a:lnTo>
                      <a:pt x="493" y="707"/>
                    </a:lnTo>
                    <a:lnTo>
                      <a:pt x="345" y="888"/>
                    </a:lnTo>
                    <a:lnTo>
                      <a:pt x="230" y="1052"/>
                    </a:lnTo>
                    <a:lnTo>
                      <a:pt x="148" y="1217"/>
                    </a:lnTo>
                    <a:lnTo>
                      <a:pt x="66" y="1365"/>
                    </a:lnTo>
                    <a:lnTo>
                      <a:pt x="33" y="1480"/>
                    </a:lnTo>
                    <a:lnTo>
                      <a:pt x="0" y="1578"/>
                    </a:lnTo>
                    <a:lnTo>
                      <a:pt x="197" y="1628"/>
                    </a:lnTo>
                    <a:lnTo>
                      <a:pt x="395" y="1661"/>
                    </a:lnTo>
                    <a:lnTo>
                      <a:pt x="576" y="1677"/>
                    </a:lnTo>
                    <a:lnTo>
                      <a:pt x="773" y="1693"/>
                    </a:lnTo>
                    <a:lnTo>
                      <a:pt x="954" y="1693"/>
                    </a:lnTo>
                    <a:lnTo>
                      <a:pt x="1134" y="1677"/>
                    </a:lnTo>
                    <a:lnTo>
                      <a:pt x="1299" y="1644"/>
                    </a:lnTo>
                    <a:lnTo>
                      <a:pt x="1463" y="1628"/>
                    </a:lnTo>
                    <a:lnTo>
                      <a:pt x="1775" y="1529"/>
                    </a:lnTo>
                    <a:lnTo>
                      <a:pt x="2071" y="1430"/>
                    </a:lnTo>
                    <a:lnTo>
                      <a:pt x="2351" y="1299"/>
                    </a:lnTo>
                    <a:lnTo>
                      <a:pt x="2597" y="1151"/>
                    </a:lnTo>
                    <a:lnTo>
                      <a:pt x="2811" y="987"/>
                    </a:lnTo>
                    <a:lnTo>
                      <a:pt x="3008" y="839"/>
                    </a:lnTo>
                    <a:lnTo>
                      <a:pt x="3172" y="691"/>
                    </a:lnTo>
                    <a:lnTo>
                      <a:pt x="3304" y="559"/>
                    </a:lnTo>
                    <a:lnTo>
                      <a:pt x="3501" y="346"/>
                    </a:lnTo>
                    <a:lnTo>
                      <a:pt x="3567" y="280"/>
                    </a:lnTo>
                    <a:lnTo>
                      <a:pt x="3304" y="181"/>
                    </a:lnTo>
                    <a:lnTo>
                      <a:pt x="3041" y="116"/>
                    </a:lnTo>
                    <a:lnTo>
                      <a:pt x="2794" y="66"/>
                    </a:lnTo>
                    <a:lnTo>
                      <a:pt x="2564" y="17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4"/>
              <p:cNvSpPr/>
              <p:nvPr/>
            </p:nvSpPr>
            <p:spPr>
              <a:xfrm>
                <a:off x="6016475" y="2799975"/>
                <a:ext cx="179575" cy="97800"/>
              </a:xfrm>
              <a:custGeom>
                <a:rect b="b" l="l" r="r" t="t"/>
                <a:pathLst>
                  <a:path extrusionOk="0" h="3912" w="7183">
                    <a:moveTo>
                      <a:pt x="3419" y="1266"/>
                    </a:moveTo>
                    <a:lnTo>
                      <a:pt x="3600" y="1298"/>
                    </a:lnTo>
                    <a:lnTo>
                      <a:pt x="3781" y="1331"/>
                    </a:lnTo>
                    <a:lnTo>
                      <a:pt x="3929" y="1364"/>
                    </a:lnTo>
                    <a:lnTo>
                      <a:pt x="4093" y="1430"/>
                    </a:lnTo>
                    <a:lnTo>
                      <a:pt x="4224" y="1479"/>
                    </a:lnTo>
                    <a:lnTo>
                      <a:pt x="4356" y="1545"/>
                    </a:lnTo>
                    <a:lnTo>
                      <a:pt x="4471" y="1627"/>
                    </a:lnTo>
                    <a:lnTo>
                      <a:pt x="4685" y="1792"/>
                    </a:lnTo>
                    <a:lnTo>
                      <a:pt x="4865" y="1972"/>
                    </a:lnTo>
                    <a:lnTo>
                      <a:pt x="5030" y="2153"/>
                    </a:lnTo>
                    <a:lnTo>
                      <a:pt x="5145" y="2317"/>
                    </a:lnTo>
                    <a:lnTo>
                      <a:pt x="5227" y="2482"/>
                    </a:lnTo>
                    <a:lnTo>
                      <a:pt x="5293" y="2630"/>
                    </a:lnTo>
                    <a:lnTo>
                      <a:pt x="5342" y="2745"/>
                    </a:lnTo>
                    <a:lnTo>
                      <a:pt x="5375" y="2843"/>
                    </a:lnTo>
                    <a:lnTo>
                      <a:pt x="5178" y="2893"/>
                    </a:lnTo>
                    <a:lnTo>
                      <a:pt x="4980" y="2926"/>
                    </a:lnTo>
                    <a:lnTo>
                      <a:pt x="4783" y="2942"/>
                    </a:lnTo>
                    <a:lnTo>
                      <a:pt x="4602" y="2958"/>
                    </a:lnTo>
                    <a:lnTo>
                      <a:pt x="4422" y="2958"/>
                    </a:lnTo>
                    <a:lnTo>
                      <a:pt x="4241" y="2942"/>
                    </a:lnTo>
                    <a:lnTo>
                      <a:pt x="4076" y="2909"/>
                    </a:lnTo>
                    <a:lnTo>
                      <a:pt x="3912" y="2893"/>
                    </a:lnTo>
                    <a:lnTo>
                      <a:pt x="3600" y="2794"/>
                    </a:lnTo>
                    <a:lnTo>
                      <a:pt x="3304" y="2695"/>
                    </a:lnTo>
                    <a:lnTo>
                      <a:pt x="3025" y="2564"/>
                    </a:lnTo>
                    <a:lnTo>
                      <a:pt x="2778" y="2416"/>
                    </a:lnTo>
                    <a:lnTo>
                      <a:pt x="2564" y="2252"/>
                    </a:lnTo>
                    <a:lnTo>
                      <a:pt x="2367" y="2104"/>
                    </a:lnTo>
                    <a:lnTo>
                      <a:pt x="2203" y="1956"/>
                    </a:lnTo>
                    <a:lnTo>
                      <a:pt x="2055" y="1824"/>
                    </a:lnTo>
                    <a:lnTo>
                      <a:pt x="1874" y="1611"/>
                    </a:lnTo>
                    <a:lnTo>
                      <a:pt x="1808" y="1545"/>
                    </a:lnTo>
                    <a:lnTo>
                      <a:pt x="2071" y="1446"/>
                    </a:lnTo>
                    <a:lnTo>
                      <a:pt x="2334" y="1381"/>
                    </a:lnTo>
                    <a:lnTo>
                      <a:pt x="2581" y="1331"/>
                    </a:lnTo>
                    <a:lnTo>
                      <a:pt x="2811" y="1282"/>
                    </a:lnTo>
                    <a:lnTo>
                      <a:pt x="3025" y="1266"/>
                    </a:lnTo>
                    <a:close/>
                    <a:moveTo>
                      <a:pt x="1710" y="0"/>
                    </a:moveTo>
                    <a:lnTo>
                      <a:pt x="1529" y="16"/>
                    </a:lnTo>
                    <a:lnTo>
                      <a:pt x="1184" y="82"/>
                    </a:lnTo>
                    <a:lnTo>
                      <a:pt x="888" y="164"/>
                    </a:lnTo>
                    <a:lnTo>
                      <a:pt x="625" y="247"/>
                    </a:lnTo>
                    <a:lnTo>
                      <a:pt x="411" y="345"/>
                    </a:lnTo>
                    <a:lnTo>
                      <a:pt x="230" y="444"/>
                    </a:lnTo>
                    <a:lnTo>
                      <a:pt x="99" y="510"/>
                    </a:lnTo>
                    <a:lnTo>
                      <a:pt x="0" y="592"/>
                    </a:lnTo>
                    <a:lnTo>
                      <a:pt x="230" y="477"/>
                    </a:lnTo>
                    <a:lnTo>
                      <a:pt x="461" y="378"/>
                    </a:lnTo>
                    <a:lnTo>
                      <a:pt x="674" y="312"/>
                    </a:lnTo>
                    <a:lnTo>
                      <a:pt x="904" y="279"/>
                    </a:lnTo>
                    <a:lnTo>
                      <a:pt x="1134" y="247"/>
                    </a:lnTo>
                    <a:lnTo>
                      <a:pt x="1348" y="230"/>
                    </a:lnTo>
                    <a:lnTo>
                      <a:pt x="1578" y="247"/>
                    </a:lnTo>
                    <a:lnTo>
                      <a:pt x="1792" y="263"/>
                    </a:lnTo>
                    <a:lnTo>
                      <a:pt x="2022" y="312"/>
                    </a:lnTo>
                    <a:lnTo>
                      <a:pt x="2236" y="362"/>
                    </a:lnTo>
                    <a:lnTo>
                      <a:pt x="2433" y="427"/>
                    </a:lnTo>
                    <a:lnTo>
                      <a:pt x="2647" y="510"/>
                    </a:lnTo>
                    <a:lnTo>
                      <a:pt x="3057" y="674"/>
                    </a:lnTo>
                    <a:lnTo>
                      <a:pt x="3435" y="888"/>
                    </a:lnTo>
                    <a:lnTo>
                      <a:pt x="3041" y="888"/>
                    </a:lnTo>
                    <a:lnTo>
                      <a:pt x="2811" y="920"/>
                    </a:lnTo>
                    <a:lnTo>
                      <a:pt x="2581" y="970"/>
                    </a:lnTo>
                    <a:lnTo>
                      <a:pt x="2318" y="1052"/>
                    </a:lnTo>
                    <a:lnTo>
                      <a:pt x="2022" y="1151"/>
                    </a:lnTo>
                    <a:lnTo>
                      <a:pt x="1726" y="1282"/>
                    </a:lnTo>
                    <a:lnTo>
                      <a:pt x="1397" y="1430"/>
                    </a:lnTo>
                    <a:lnTo>
                      <a:pt x="1529" y="1611"/>
                    </a:lnTo>
                    <a:lnTo>
                      <a:pt x="1710" y="1808"/>
                    </a:lnTo>
                    <a:lnTo>
                      <a:pt x="1940" y="2054"/>
                    </a:lnTo>
                    <a:lnTo>
                      <a:pt x="2236" y="2301"/>
                    </a:lnTo>
                    <a:lnTo>
                      <a:pt x="2400" y="2432"/>
                    </a:lnTo>
                    <a:lnTo>
                      <a:pt x="2597" y="2564"/>
                    </a:lnTo>
                    <a:lnTo>
                      <a:pt x="2794" y="2679"/>
                    </a:lnTo>
                    <a:lnTo>
                      <a:pt x="2992" y="2778"/>
                    </a:lnTo>
                    <a:lnTo>
                      <a:pt x="3222" y="2876"/>
                    </a:lnTo>
                    <a:lnTo>
                      <a:pt x="3468" y="2958"/>
                    </a:lnTo>
                    <a:lnTo>
                      <a:pt x="3698" y="3008"/>
                    </a:lnTo>
                    <a:lnTo>
                      <a:pt x="3929" y="3057"/>
                    </a:lnTo>
                    <a:lnTo>
                      <a:pt x="4142" y="3090"/>
                    </a:lnTo>
                    <a:lnTo>
                      <a:pt x="4356" y="3123"/>
                    </a:lnTo>
                    <a:lnTo>
                      <a:pt x="4734" y="3139"/>
                    </a:lnTo>
                    <a:lnTo>
                      <a:pt x="5063" y="3123"/>
                    </a:lnTo>
                    <a:lnTo>
                      <a:pt x="4865" y="3238"/>
                    </a:lnTo>
                    <a:lnTo>
                      <a:pt x="4668" y="3353"/>
                    </a:lnTo>
                    <a:lnTo>
                      <a:pt x="4471" y="3435"/>
                    </a:lnTo>
                    <a:lnTo>
                      <a:pt x="4257" y="3517"/>
                    </a:lnTo>
                    <a:lnTo>
                      <a:pt x="4044" y="3599"/>
                    </a:lnTo>
                    <a:lnTo>
                      <a:pt x="3813" y="3649"/>
                    </a:lnTo>
                    <a:lnTo>
                      <a:pt x="3403" y="3747"/>
                    </a:lnTo>
                    <a:lnTo>
                      <a:pt x="3025" y="3813"/>
                    </a:lnTo>
                    <a:lnTo>
                      <a:pt x="2729" y="3846"/>
                    </a:lnTo>
                    <a:lnTo>
                      <a:pt x="2449" y="3862"/>
                    </a:lnTo>
                    <a:lnTo>
                      <a:pt x="2729" y="3912"/>
                    </a:lnTo>
                    <a:lnTo>
                      <a:pt x="3008" y="3912"/>
                    </a:lnTo>
                    <a:lnTo>
                      <a:pt x="3288" y="3895"/>
                    </a:lnTo>
                    <a:lnTo>
                      <a:pt x="3567" y="3862"/>
                    </a:lnTo>
                    <a:lnTo>
                      <a:pt x="3846" y="3797"/>
                    </a:lnTo>
                    <a:lnTo>
                      <a:pt x="4126" y="3731"/>
                    </a:lnTo>
                    <a:lnTo>
                      <a:pt x="4372" y="3649"/>
                    </a:lnTo>
                    <a:lnTo>
                      <a:pt x="4619" y="3550"/>
                    </a:lnTo>
                    <a:lnTo>
                      <a:pt x="5063" y="3353"/>
                    </a:lnTo>
                    <a:lnTo>
                      <a:pt x="5408" y="3189"/>
                    </a:lnTo>
                    <a:lnTo>
                      <a:pt x="5704" y="3008"/>
                    </a:lnTo>
                    <a:lnTo>
                      <a:pt x="5621" y="2761"/>
                    </a:lnTo>
                    <a:lnTo>
                      <a:pt x="5506" y="2498"/>
                    </a:lnTo>
                    <a:lnTo>
                      <a:pt x="5342" y="2202"/>
                    </a:lnTo>
                    <a:lnTo>
                      <a:pt x="5342" y="2202"/>
                    </a:lnTo>
                    <a:lnTo>
                      <a:pt x="5358" y="2219"/>
                    </a:lnTo>
                    <a:lnTo>
                      <a:pt x="5704" y="2383"/>
                    </a:lnTo>
                    <a:lnTo>
                      <a:pt x="5851" y="2449"/>
                    </a:lnTo>
                    <a:lnTo>
                      <a:pt x="5999" y="2498"/>
                    </a:lnTo>
                    <a:lnTo>
                      <a:pt x="6147" y="2548"/>
                    </a:lnTo>
                    <a:lnTo>
                      <a:pt x="6279" y="2564"/>
                    </a:lnTo>
                    <a:lnTo>
                      <a:pt x="6410" y="2580"/>
                    </a:lnTo>
                    <a:lnTo>
                      <a:pt x="6525" y="2580"/>
                    </a:lnTo>
                    <a:lnTo>
                      <a:pt x="6624" y="2564"/>
                    </a:lnTo>
                    <a:lnTo>
                      <a:pt x="6739" y="2548"/>
                    </a:lnTo>
                    <a:lnTo>
                      <a:pt x="6821" y="2515"/>
                    </a:lnTo>
                    <a:lnTo>
                      <a:pt x="6903" y="2465"/>
                    </a:lnTo>
                    <a:lnTo>
                      <a:pt x="6986" y="2416"/>
                    </a:lnTo>
                    <a:lnTo>
                      <a:pt x="7051" y="2350"/>
                    </a:lnTo>
                    <a:lnTo>
                      <a:pt x="7117" y="2285"/>
                    </a:lnTo>
                    <a:lnTo>
                      <a:pt x="7183" y="2202"/>
                    </a:lnTo>
                    <a:lnTo>
                      <a:pt x="6986" y="2202"/>
                    </a:lnTo>
                    <a:lnTo>
                      <a:pt x="6772" y="2186"/>
                    </a:lnTo>
                    <a:lnTo>
                      <a:pt x="6509" y="2153"/>
                    </a:lnTo>
                    <a:lnTo>
                      <a:pt x="6197" y="2071"/>
                    </a:lnTo>
                    <a:lnTo>
                      <a:pt x="6032" y="2005"/>
                    </a:lnTo>
                    <a:lnTo>
                      <a:pt x="5868" y="1939"/>
                    </a:lnTo>
                    <a:lnTo>
                      <a:pt x="5687" y="1857"/>
                    </a:lnTo>
                    <a:lnTo>
                      <a:pt x="5523" y="1742"/>
                    </a:lnTo>
                    <a:lnTo>
                      <a:pt x="5342" y="1611"/>
                    </a:lnTo>
                    <a:lnTo>
                      <a:pt x="5178" y="1479"/>
                    </a:lnTo>
                    <a:lnTo>
                      <a:pt x="4915" y="1233"/>
                    </a:lnTo>
                    <a:lnTo>
                      <a:pt x="4652" y="1019"/>
                    </a:lnTo>
                    <a:lnTo>
                      <a:pt x="4389" y="822"/>
                    </a:lnTo>
                    <a:lnTo>
                      <a:pt x="4142" y="657"/>
                    </a:lnTo>
                    <a:lnTo>
                      <a:pt x="3896" y="510"/>
                    </a:lnTo>
                    <a:lnTo>
                      <a:pt x="3649" y="394"/>
                    </a:lnTo>
                    <a:lnTo>
                      <a:pt x="3403" y="279"/>
                    </a:lnTo>
                    <a:lnTo>
                      <a:pt x="3172" y="197"/>
                    </a:lnTo>
                    <a:lnTo>
                      <a:pt x="2942" y="132"/>
                    </a:lnTo>
                    <a:lnTo>
                      <a:pt x="2712" y="66"/>
                    </a:lnTo>
                    <a:lnTo>
                      <a:pt x="2499" y="33"/>
                    </a:lnTo>
                    <a:lnTo>
                      <a:pt x="22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4"/>
              <p:cNvSpPr/>
              <p:nvPr/>
            </p:nvSpPr>
            <p:spPr>
              <a:xfrm>
                <a:off x="6061675" y="2831600"/>
                <a:ext cx="89175" cy="42350"/>
              </a:xfrm>
              <a:custGeom>
                <a:rect b="b" l="l" r="r" t="t"/>
                <a:pathLst>
                  <a:path extrusionOk="0" h="1694" w="3567">
                    <a:moveTo>
                      <a:pt x="1217" y="1"/>
                    </a:moveTo>
                    <a:lnTo>
                      <a:pt x="1003" y="17"/>
                    </a:lnTo>
                    <a:lnTo>
                      <a:pt x="773" y="66"/>
                    </a:lnTo>
                    <a:lnTo>
                      <a:pt x="526" y="116"/>
                    </a:lnTo>
                    <a:lnTo>
                      <a:pt x="263" y="181"/>
                    </a:lnTo>
                    <a:lnTo>
                      <a:pt x="0" y="280"/>
                    </a:lnTo>
                    <a:lnTo>
                      <a:pt x="66" y="346"/>
                    </a:lnTo>
                    <a:lnTo>
                      <a:pt x="247" y="559"/>
                    </a:lnTo>
                    <a:lnTo>
                      <a:pt x="395" y="691"/>
                    </a:lnTo>
                    <a:lnTo>
                      <a:pt x="559" y="839"/>
                    </a:lnTo>
                    <a:lnTo>
                      <a:pt x="756" y="987"/>
                    </a:lnTo>
                    <a:lnTo>
                      <a:pt x="970" y="1151"/>
                    </a:lnTo>
                    <a:lnTo>
                      <a:pt x="1217" y="1299"/>
                    </a:lnTo>
                    <a:lnTo>
                      <a:pt x="1496" y="1430"/>
                    </a:lnTo>
                    <a:lnTo>
                      <a:pt x="1792" y="1529"/>
                    </a:lnTo>
                    <a:lnTo>
                      <a:pt x="2104" y="1628"/>
                    </a:lnTo>
                    <a:lnTo>
                      <a:pt x="2268" y="1644"/>
                    </a:lnTo>
                    <a:lnTo>
                      <a:pt x="2433" y="1677"/>
                    </a:lnTo>
                    <a:lnTo>
                      <a:pt x="2614" y="1693"/>
                    </a:lnTo>
                    <a:lnTo>
                      <a:pt x="2794" y="1693"/>
                    </a:lnTo>
                    <a:lnTo>
                      <a:pt x="2975" y="1677"/>
                    </a:lnTo>
                    <a:lnTo>
                      <a:pt x="3172" y="1661"/>
                    </a:lnTo>
                    <a:lnTo>
                      <a:pt x="3370" y="1628"/>
                    </a:lnTo>
                    <a:lnTo>
                      <a:pt x="3567" y="1578"/>
                    </a:lnTo>
                    <a:lnTo>
                      <a:pt x="3534" y="1480"/>
                    </a:lnTo>
                    <a:lnTo>
                      <a:pt x="3485" y="1365"/>
                    </a:lnTo>
                    <a:lnTo>
                      <a:pt x="3419" y="1217"/>
                    </a:lnTo>
                    <a:lnTo>
                      <a:pt x="3337" y="1052"/>
                    </a:lnTo>
                    <a:lnTo>
                      <a:pt x="3222" y="888"/>
                    </a:lnTo>
                    <a:lnTo>
                      <a:pt x="3057" y="707"/>
                    </a:lnTo>
                    <a:lnTo>
                      <a:pt x="2877" y="527"/>
                    </a:lnTo>
                    <a:lnTo>
                      <a:pt x="2663" y="362"/>
                    </a:lnTo>
                    <a:lnTo>
                      <a:pt x="2548" y="280"/>
                    </a:lnTo>
                    <a:lnTo>
                      <a:pt x="2416" y="214"/>
                    </a:lnTo>
                    <a:lnTo>
                      <a:pt x="2285" y="165"/>
                    </a:lnTo>
                    <a:lnTo>
                      <a:pt x="2121" y="99"/>
                    </a:lnTo>
                    <a:lnTo>
                      <a:pt x="1973" y="66"/>
                    </a:lnTo>
                    <a:lnTo>
                      <a:pt x="1792" y="33"/>
                    </a:lnTo>
                    <a:lnTo>
                      <a:pt x="16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4"/>
              <p:cNvSpPr/>
              <p:nvPr/>
            </p:nvSpPr>
            <p:spPr>
              <a:xfrm>
                <a:off x="6249850" y="3017725"/>
                <a:ext cx="30025" cy="11125"/>
              </a:xfrm>
              <a:custGeom>
                <a:rect b="b" l="l" r="r" t="t"/>
                <a:pathLst>
                  <a:path extrusionOk="0" h="445" w="1201">
                    <a:moveTo>
                      <a:pt x="823" y="1"/>
                    </a:moveTo>
                    <a:lnTo>
                      <a:pt x="708" y="17"/>
                    </a:lnTo>
                    <a:lnTo>
                      <a:pt x="609" y="34"/>
                    </a:lnTo>
                    <a:lnTo>
                      <a:pt x="510" y="67"/>
                    </a:lnTo>
                    <a:lnTo>
                      <a:pt x="330" y="149"/>
                    </a:lnTo>
                    <a:lnTo>
                      <a:pt x="182" y="264"/>
                    </a:lnTo>
                    <a:lnTo>
                      <a:pt x="83" y="346"/>
                    </a:lnTo>
                    <a:lnTo>
                      <a:pt x="1" y="445"/>
                    </a:lnTo>
                    <a:lnTo>
                      <a:pt x="17" y="428"/>
                    </a:lnTo>
                    <a:lnTo>
                      <a:pt x="83" y="379"/>
                    </a:lnTo>
                    <a:lnTo>
                      <a:pt x="198" y="313"/>
                    </a:lnTo>
                    <a:lnTo>
                      <a:pt x="264" y="297"/>
                    </a:lnTo>
                    <a:lnTo>
                      <a:pt x="346" y="280"/>
                    </a:lnTo>
                    <a:lnTo>
                      <a:pt x="395" y="313"/>
                    </a:lnTo>
                    <a:lnTo>
                      <a:pt x="510" y="346"/>
                    </a:lnTo>
                    <a:lnTo>
                      <a:pt x="593" y="362"/>
                    </a:lnTo>
                    <a:lnTo>
                      <a:pt x="675" y="379"/>
                    </a:lnTo>
                    <a:lnTo>
                      <a:pt x="773" y="362"/>
                    </a:lnTo>
                    <a:lnTo>
                      <a:pt x="888" y="346"/>
                    </a:lnTo>
                    <a:lnTo>
                      <a:pt x="954" y="313"/>
                    </a:lnTo>
                    <a:lnTo>
                      <a:pt x="1020" y="264"/>
                    </a:lnTo>
                    <a:lnTo>
                      <a:pt x="1118" y="182"/>
                    </a:lnTo>
                    <a:lnTo>
                      <a:pt x="1184" y="99"/>
                    </a:lnTo>
                    <a:lnTo>
                      <a:pt x="1201" y="67"/>
                    </a:lnTo>
                    <a:lnTo>
                      <a:pt x="1069" y="34"/>
                    </a:lnTo>
                    <a:lnTo>
                      <a:pt x="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4"/>
              <p:cNvSpPr/>
              <p:nvPr/>
            </p:nvSpPr>
            <p:spPr>
              <a:xfrm>
                <a:off x="6196850" y="3017725"/>
                <a:ext cx="30025" cy="11125"/>
              </a:xfrm>
              <a:custGeom>
                <a:rect b="b" l="l" r="r" t="t"/>
                <a:pathLst>
                  <a:path extrusionOk="0" h="445" w="1201">
                    <a:moveTo>
                      <a:pt x="247" y="1"/>
                    </a:moveTo>
                    <a:lnTo>
                      <a:pt x="132" y="34"/>
                    </a:lnTo>
                    <a:lnTo>
                      <a:pt x="1" y="67"/>
                    </a:lnTo>
                    <a:lnTo>
                      <a:pt x="17" y="99"/>
                    </a:lnTo>
                    <a:lnTo>
                      <a:pt x="83" y="182"/>
                    </a:lnTo>
                    <a:lnTo>
                      <a:pt x="181" y="264"/>
                    </a:lnTo>
                    <a:lnTo>
                      <a:pt x="247" y="313"/>
                    </a:lnTo>
                    <a:lnTo>
                      <a:pt x="313" y="346"/>
                    </a:lnTo>
                    <a:lnTo>
                      <a:pt x="428" y="362"/>
                    </a:lnTo>
                    <a:lnTo>
                      <a:pt x="527" y="379"/>
                    </a:lnTo>
                    <a:lnTo>
                      <a:pt x="609" y="362"/>
                    </a:lnTo>
                    <a:lnTo>
                      <a:pt x="691" y="346"/>
                    </a:lnTo>
                    <a:lnTo>
                      <a:pt x="806" y="313"/>
                    </a:lnTo>
                    <a:lnTo>
                      <a:pt x="839" y="280"/>
                    </a:lnTo>
                    <a:lnTo>
                      <a:pt x="937" y="297"/>
                    </a:lnTo>
                    <a:lnTo>
                      <a:pt x="1003" y="313"/>
                    </a:lnTo>
                    <a:lnTo>
                      <a:pt x="1118" y="379"/>
                    </a:lnTo>
                    <a:lnTo>
                      <a:pt x="1184" y="428"/>
                    </a:lnTo>
                    <a:lnTo>
                      <a:pt x="1200" y="445"/>
                    </a:lnTo>
                    <a:lnTo>
                      <a:pt x="1200" y="445"/>
                    </a:lnTo>
                    <a:lnTo>
                      <a:pt x="1118" y="346"/>
                    </a:lnTo>
                    <a:lnTo>
                      <a:pt x="1003" y="264"/>
                    </a:lnTo>
                    <a:lnTo>
                      <a:pt x="872" y="149"/>
                    </a:lnTo>
                    <a:lnTo>
                      <a:pt x="691" y="67"/>
                    </a:lnTo>
                    <a:lnTo>
                      <a:pt x="592" y="34"/>
                    </a:lnTo>
                    <a:lnTo>
                      <a:pt x="494" y="17"/>
                    </a:lnTo>
                    <a:lnTo>
                      <a:pt x="3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4"/>
              <p:cNvSpPr/>
              <p:nvPr/>
            </p:nvSpPr>
            <p:spPr>
              <a:xfrm>
                <a:off x="6136875" y="3088000"/>
                <a:ext cx="13975" cy="34525"/>
              </a:xfrm>
              <a:custGeom>
                <a:rect b="b" l="l" r="r" t="t"/>
                <a:pathLst>
                  <a:path extrusionOk="0" h="1381" w="559">
                    <a:moveTo>
                      <a:pt x="559" y="0"/>
                    </a:moveTo>
                    <a:lnTo>
                      <a:pt x="411" y="132"/>
                    </a:lnTo>
                    <a:lnTo>
                      <a:pt x="296" y="263"/>
                    </a:lnTo>
                    <a:lnTo>
                      <a:pt x="214" y="395"/>
                    </a:lnTo>
                    <a:lnTo>
                      <a:pt x="132" y="526"/>
                    </a:lnTo>
                    <a:lnTo>
                      <a:pt x="82" y="641"/>
                    </a:lnTo>
                    <a:lnTo>
                      <a:pt x="33" y="756"/>
                    </a:lnTo>
                    <a:lnTo>
                      <a:pt x="16" y="871"/>
                    </a:lnTo>
                    <a:lnTo>
                      <a:pt x="0" y="970"/>
                    </a:lnTo>
                    <a:lnTo>
                      <a:pt x="16" y="1134"/>
                    </a:lnTo>
                    <a:lnTo>
                      <a:pt x="33" y="1266"/>
                    </a:lnTo>
                    <a:lnTo>
                      <a:pt x="82" y="1381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4"/>
              <p:cNvSpPr/>
              <p:nvPr/>
            </p:nvSpPr>
            <p:spPr>
              <a:xfrm>
                <a:off x="6348875" y="3095800"/>
                <a:ext cx="9475" cy="15225"/>
              </a:xfrm>
              <a:custGeom>
                <a:rect b="b" l="l" r="r" t="t"/>
                <a:pathLst>
                  <a:path extrusionOk="0" h="609" w="379">
                    <a:moveTo>
                      <a:pt x="1" y="1"/>
                    </a:moveTo>
                    <a:lnTo>
                      <a:pt x="330" y="609"/>
                    </a:lnTo>
                    <a:lnTo>
                      <a:pt x="362" y="543"/>
                    </a:lnTo>
                    <a:lnTo>
                      <a:pt x="379" y="477"/>
                    </a:lnTo>
                    <a:lnTo>
                      <a:pt x="379" y="395"/>
                    </a:lnTo>
                    <a:lnTo>
                      <a:pt x="362" y="296"/>
                    </a:lnTo>
                    <a:lnTo>
                      <a:pt x="330" y="247"/>
                    </a:lnTo>
                    <a:lnTo>
                      <a:pt x="297" y="198"/>
                    </a:lnTo>
                    <a:lnTo>
                      <a:pt x="247" y="132"/>
                    </a:lnTo>
                    <a:lnTo>
                      <a:pt x="182" y="83"/>
                    </a:lnTo>
                    <a:lnTo>
                      <a:pt x="99" y="3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4"/>
              <p:cNvSpPr/>
              <p:nvPr/>
            </p:nvSpPr>
            <p:spPr>
              <a:xfrm>
                <a:off x="6217800" y="2995550"/>
                <a:ext cx="40300" cy="14400"/>
              </a:xfrm>
              <a:custGeom>
                <a:rect b="b" l="l" r="r" t="t"/>
                <a:pathLst>
                  <a:path extrusionOk="0" h="576" w="1612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  <a:moveTo>
                      <a:pt x="1" y="0"/>
                    </a:moveTo>
                    <a:lnTo>
                      <a:pt x="17" y="33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1" y="0"/>
                    </a:lnTo>
                    <a:close/>
                    <a:moveTo>
                      <a:pt x="1612" y="0"/>
                    </a:moveTo>
                    <a:lnTo>
                      <a:pt x="1398" y="132"/>
                    </a:lnTo>
                    <a:lnTo>
                      <a:pt x="1201" y="214"/>
                    </a:lnTo>
                    <a:lnTo>
                      <a:pt x="1020" y="280"/>
                    </a:lnTo>
                    <a:lnTo>
                      <a:pt x="855" y="313"/>
                    </a:lnTo>
                    <a:lnTo>
                      <a:pt x="708" y="329"/>
                    </a:lnTo>
                    <a:lnTo>
                      <a:pt x="576" y="329"/>
                    </a:lnTo>
                    <a:lnTo>
                      <a:pt x="461" y="313"/>
                    </a:lnTo>
                    <a:lnTo>
                      <a:pt x="362" y="280"/>
                    </a:lnTo>
                    <a:lnTo>
                      <a:pt x="280" y="247"/>
                    </a:lnTo>
                    <a:lnTo>
                      <a:pt x="198" y="198"/>
                    </a:lnTo>
                    <a:lnTo>
                      <a:pt x="83" y="115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149" y="214"/>
                    </a:lnTo>
                    <a:lnTo>
                      <a:pt x="297" y="378"/>
                    </a:lnTo>
                    <a:lnTo>
                      <a:pt x="428" y="493"/>
                    </a:lnTo>
                    <a:lnTo>
                      <a:pt x="576" y="559"/>
                    </a:lnTo>
                    <a:lnTo>
                      <a:pt x="708" y="576"/>
                    </a:lnTo>
                    <a:lnTo>
                      <a:pt x="839" y="576"/>
                    </a:lnTo>
                    <a:lnTo>
                      <a:pt x="971" y="543"/>
                    </a:lnTo>
                    <a:lnTo>
                      <a:pt x="1086" y="493"/>
                    </a:lnTo>
                    <a:lnTo>
                      <a:pt x="1201" y="428"/>
                    </a:lnTo>
                    <a:lnTo>
                      <a:pt x="1299" y="345"/>
                    </a:lnTo>
                    <a:lnTo>
                      <a:pt x="1464" y="181"/>
                    </a:lnTo>
                    <a:lnTo>
                      <a:pt x="1562" y="50"/>
                    </a:lnTo>
                    <a:lnTo>
                      <a:pt x="16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4"/>
              <p:cNvSpPr/>
              <p:nvPr/>
            </p:nvSpPr>
            <p:spPr>
              <a:xfrm>
                <a:off x="6284775" y="3006225"/>
                <a:ext cx="16875" cy="17275"/>
              </a:xfrm>
              <a:custGeom>
                <a:rect b="b" l="l" r="r" t="t"/>
                <a:pathLst>
                  <a:path extrusionOk="0" h="691" w="675">
                    <a:moveTo>
                      <a:pt x="560" y="1"/>
                    </a:moveTo>
                    <a:lnTo>
                      <a:pt x="593" y="66"/>
                    </a:lnTo>
                    <a:lnTo>
                      <a:pt x="593" y="149"/>
                    </a:lnTo>
                    <a:lnTo>
                      <a:pt x="576" y="214"/>
                    </a:lnTo>
                    <a:lnTo>
                      <a:pt x="543" y="280"/>
                    </a:lnTo>
                    <a:lnTo>
                      <a:pt x="510" y="346"/>
                    </a:lnTo>
                    <a:lnTo>
                      <a:pt x="461" y="412"/>
                    </a:lnTo>
                    <a:lnTo>
                      <a:pt x="346" y="510"/>
                    </a:lnTo>
                    <a:lnTo>
                      <a:pt x="231" y="576"/>
                    </a:lnTo>
                    <a:lnTo>
                      <a:pt x="116" y="642"/>
                    </a:lnTo>
                    <a:lnTo>
                      <a:pt x="1" y="691"/>
                    </a:lnTo>
                    <a:lnTo>
                      <a:pt x="182" y="675"/>
                    </a:lnTo>
                    <a:lnTo>
                      <a:pt x="330" y="642"/>
                    </a:lnTo>
                    <a:lnTo>
                      <a:pt x="445" y="592"/>
                    </a:lnTo>
                    <a:lnTo>
                      <a:pt x="543" y="559"/>
                    </a:lnTo>
                    <a:lnTo>
                      <a:pt x="609" y="494"/>
                    </a:lnTo>
                    <a:lnTo>
                      <a:pt x="642" y="444"/>
                    </a:lnTo>
                    <a:lnTo>
                      <a:pt x="675" y="379"/>
                    </a:lnTo>
                    <a:lnTo>
                      <a:pt x="675" y="313"/>
                    </a:lnTo>
                    <a:lnTo>
                      <a:pt x="675" y="247"/>
                    </a:lnTo>
                    <a:lnTo>
                      <a:pt x="675" y="198"/>
                    </a:lnTo>
                    <a:lnTo>
                      <a:pt x="625" y="99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4"/>
              <p:cNvSpPr/>
              <p:nvPr/>
            </p:nvSpPr>
            <p:spPr>
              <a:xfrm>
                <a:off x="6174675" y="3006225"/>
                <a:ext cx="16850" cy="16875"/>
              </a:xfrm>
              <a:custGeom>
                <a:rect b="b" l="l" r="r" t="t"/>
                <a:pathLst>
                  <a:path extrusionOk="0" h="675" w="674">
                    <a:moveTo>
                      <a:pt x="0" y="1"/>
                    </a:moveTo>
                    <a:lnTo>
                      <a:pt x="0" y="66"/>
                    </a:lnTo>
                    <a:lnTo>
                      <a:pt x="0" y="149"/>
                    </a:lnTo>
                    <a:lnTo>
                      <a:pt x="33" y="231"/>
                    </a:lnTo>
                    <a:lnTo>
                      <a:pt x="99" y="346"/>
                    </a:lnTo>
                    <a:lnTo>
                      <a:pt x="148" y="395"/>
                    </a:lnTo>
                    <a:lnTo>
                      <a:pt x="214" y="461"/>
                    </a:lnTo>
                    <a:lnTo>
                      <a:pt x="296" y="510"/>
                    </a:lnTo>
                    <a:lnTo>
                      <a:pt x="395" y="576"/>
                    </a:lnTo>
                    <a:lnTo>
                      <a:pt x="526" y="625"/>
                    </a:lnTo>
                    <a:lnTo>
                      <a:pt x="674" y="675"/>
                    </a:lnTo>
                    <a:lnTo>
                      <a:pt x="510" y="609"/>
                    </a:lnTo>
                    <a:lnTo>
                      <a:pt x="411" y="559"/>
                    </a:lnTo>
                    <a:lnTo>
                      <a:pt x="312" y="477"/>
                    </a:lnTo>
                    <a:lnTo>
                      <a:pt x="214" y="395"/>
                    </a:lnTo>
                    <a:lnTo>
                      <a:pt x="115" y="280"/>
                    </a:lnTo>
                    <a:lnTo>
                      <a:pt x="49" y="1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4"/>
              <p:cNvSpPr/>
              <p:nvPr/>
            </p:nvSpPr>
            <p:spPr>
              <a:xfrm>
                <a:off x="6191500" y="3023075"/>
                <a:ext cx="850" cy="425"/>
              </a:xfrm>
              <a:custGeom>
                <a:rect b="b" l="l" r="r" t="t"/>
                <a:pathLst>
                  <a:path extrusionOk="0" h="17" w="34">
                    <a:moveTo>
                      <a:pt x="1" y="1"/>
                    </a:moveTo>
                    <a:lnTo>
                      <a:pt x="1" y="1"/>
                    </a:lnTo>
                    <a:lnTo>
                      <a:pt x="34" y="17"/>
                    </a:lnTo>
                    <a:lnTo>
                      <a:pt x="34" y="17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4"/>
              <p:cNvSpPr/>
              <p:nvPr/>
            </p:nvSpPr>
            <p:spPr>
              <a:xfrm>
                <a:off x="6244525" y="2810650"/>
                <a:ext cx="13575" cy="30025"/>
              </a:xfrm>
              <a:custGeom>
                <a:rect b="b" l="l" r="r" t="t"/>
                <a:pathLst>
                  <a:path extrusionOk="0" h="1201" w="543">
                    <a:moveTo>
                      <a:pt x="214" y="0"/>
                    </a:moveTo>
                    <a:lnTo>
                      <a:pt x="181" y="33"/>
                    </a:lnTo>
                    <a:lnTo>
                      <a:pt x="115" y="115"/>
                    </a:lnTo>
                    <a:lnTo>
                      <a:pt x="49" y="230"/>
                    </a:lnTo>
                    <a:lnTo>
                      <a:pt x="33" y="313"/>
                    </a:lnTo>
                    <a:lnTo>
                      <a:pt x="17" y="395"/>
                    </a:lnTo>
                    <a:lnTo>
                      <a:pt x="0" y="493"/>
                    </a:lnTo>
                    <a:lnTo>
                      <a:pt x="0" y="576"/>
                    </a:lnTo>
                    <a:lnTo>
                      <a:pt x="33" y="674"/>
                    </a:lnTo>
                    <a:lnTo>
                      <a:pt x="82" y="789"/>
                    </a:lnTo>
                    <a:lnTo>
                      <a:pt x="148" y="888"/>
                    </a:lnTo>
                    <a:lnTo>
                      <a:pt x="247" y="1003"/>
                    </a:lnTo>
                    <a:lnTo>
                      <a:pt x="378" y="1102"/>
                    </a:lnTo>
                    <a:lnTo>
                      <a:pt x="543" y="1200"/>
                    </a:lnTo>
                    <a:lnTo>
                      <a:pt x="543" y="1200"/>
                    </a:lnTo>
                    <a:lnTo>
                      <a:pt x="460" y="1134"/>
                    </a:lnTo>
                    <a:lnTo>
                      <a:pt x="378" y="1052"/>
                    </a:lnTo>
                    <a:lnTo>
                      <a:pt x="296" y="921"/>
                    </a:lnTo>
                    <a:lnTo>
                      <a:pt x="214" y="756"/>
                    </a:lnTo>
                    <a:lnTo>
                      <a:pt x="197" y="658"/>
                    </a:lnTo>
                    <a:lnTo>
                      <a:pt x="165" y="543"/>
                    </a:lnTo>
                    <a:lnTo>
                      <a:pt x="165" y="428"/>
                    </a:lnTo>
                    <a:lnTo>
                      <a:pt x="165" y="296"/>
                    </a:lnTo>
                    <a:lnTo>
                      <a:pt x="181" y="148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4"/>
              <p:cNvSpPr/>
              <p:nvPr/>
            </p:nvSpPr>
            <p:spPr>
              <a:xfrm>
                <a:off x="6212050" y="2817225"/>
                <a:ext cx="15225" cy="27950"/>
              </a:xfrm>
              <a:custGeom>
                <a:rect b="b" l="l" r="r" t="t"/>
                <a:pathLst>
                  <a:path extrusionOk="0" h="1118" w="609">
                    <a:moveTo>
                      <a:pt x="592" y="0"/>
                    </a:moveTo>
                    <a:lnTo>
                      <a:pt x="592" y="115"/>
                    </a:lnTo>
                    <a:lnTo>
                      <a:pt x="592" y="214"/>
                    </a:lnTo>
                    <a:lnTo>
                      <a:pt x="560" y="329"/>
                    </a:lnTo>
                    <a:lnTo>
                      <a:pt x="527" y="428"/>
                    </a:lnTo>
                    <a:lnTo>
                      <a:pt x="428" y="608"/>
                    </a:lnTo>
                    <a:lnTo>
                      <a:pt x="313" y="789"/>
                    </a:lnTo>
                    <a:lnTo>
                      <a:pt x="198" y="921"/>
                    </a:lnTo>
                    <a:lnTo>
                      <a:pt x="99" y="1036"/>
                    </a:lnTo>
                    <a:lnTo>
                      <a:pt x="1" y="1118"/>
                    </a:lnTo>
                    <a:lnTo>
                      <a:pt x="116" y="1118"/>
                    </a:lnTo>
                    <a:lnTo>
                      <a:pt x="231" y="1085"/>
                    </a:lnTo>
                    <a:lnTo>
                      <a:pt x="313" y="1019"/>
                    </a:lnTo>
                    <a:lnTo>
                      <a:pt x="395" y="954"/>
                    </a:lnTo>
                    <a:lnTo>
                      <a:pt x="445" y="871"/>
                    </a:lnTo>
                    <a:lnTo>
                      <a:pt x="494" y="773"/>
                    </a:lnTo>
                    <a:lnTo>
                      <a:pt x="543" y="674"/>
                    </a:lnTo>
                    <a:lnTo>
                      <a:pt x="560" y="576"/>
                    </a:lnTo>
                    <a:lnTo>
                      <a:pt x="592" y="362"/>
                    </a:lnTo>
                    <a:lnTo>
                      <a:pt x="609" y="181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4"/>
              <p:cNvSpPr/>
              <p:nvPr/>
            </p:nvSpPr>
            <p:spPr>
              <a:xfrm>
                <a:off x="6374350" y="2900225"/>
                <a:ext cx="5375" cy="1675"/>
              </a:xfrm>
              <a:custGeom>
                <a:rect b="b" l="l" r="r" t="t"/>
                <a:pathLst>
                  <a:path extrusionOk="0" h="67" w="215">
                    <a:moveTo>
                      <a:pt x="1" y="0"/>
                    </a:moveTo>
                    <a:lnTo>
                      <a:pt x="1" y="0"/>
                    </a:lnTo>
                    <a:lnTo>
                      <a:pt x="214" y="66"/>
                    </a:lnTo>
                    <a:lnTo>
                      <a:pt x="214" y="6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4"/>
              <p:cNvSpPr/>
              <p:nvPr/>
            </p:nvSpPr>
            <p:spPr>
              <a:xfrm>
                <a:off x="6279850" y="2746550"/>
                <a:ext cx="61650" cy="45625"/>
              </a:xfrm>
              <a:custGeom>
                <a:rect b="b" l="l" r="r" t="t"/>
                <a:pathLst>
                  <a:path extrusionOk="0" h="1825" w="2466">
                    <a:moveTo>
                      <a:pt x="2466" y="0"/>
                    </a:moveTo>
                    <a:lnTo>
                      <a:pt x="2236" y="66"/>
                    </a:lnTo>
                    <a:lnTo>
                      <a:pt x="1924" y="181"/>
                    </a:lnTo>
                    <a:lnTo>
                      <a:pt x="1578" y="346"/>
                    </a:lnTo>
                    <a:lnTo>
                      <a:pt x="1200" y="543"/>
                    </a:lnTo>
                    <a:lnTo>
                      <a:pt x="1020" y="658"/>
                    </a:lnTo>
                    <a:lnTo>
                      <a:pt x="839" y="789"/>
                    </a:lnTo>
                    <a:lnTo>
                      <a:pt x="658" y="937"/>
                    </a:lnTo>
                    <a:lnTo>
                      <a:pt x="494" y="1085"/>
                    </a:lnTo>
                    <a:lnTo>
                      <a:pt x="346" y="1250"/>
                    </a:lnTo>
                    <a:lnTo>
                      <a:pt x="214" y="1430"/>
                    </a:lnTo>
                    <a:lnTo>
                      <a:pt x="99" y="1628"/>
                    </a:lnTo>
                    <a:lnTo>
                      <a:pt x="1" y="1825"/>
                    </a:lnTo>
                    <a:lnTo>
                      <a:pt x="264" y="1595"/>
                    </a:lnTo>
                    <a:lnTo>
                      <a:pt x="559" y="1332"/>
                    </a:lnTo>
                    <a:lnTo>
                      <a:pt x="921" y="1036"/>
                    </a:lnTo>
                    <a:lnTo>
                      <a:pt x="1315" y="707"/>
                    </a:lnTo>
                    <a:lnTo>
                      <a:pt x="1726" y="411"/>
                    </a:lnTo>
                    <a:lnTo>
                      <a:pt x="1924" y="280"/>
                    </a:lnTo>
                    <a:lnTo>
                      <a:pt x="2121" y="165"/>
                    </a:lnTo>
                    <a:lnTo>
                      <a:pt x="2302" y="66"/>
                    </a:lnTo>
                    <a:lnTo>
                      <a:pt x="24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4"/>
              <p:cNvSpPr/>
              <p:nvPr/>
            </p:nvSpPr>
            <p:spPr>
              <a:xfrm>
                <a:off x="6341475" y="2745325"/>
                <a:ext cx="4150" cy="1250"/>
              </a:xfrm>
              <a:custGeom>
                <a:rect b="b" l="l" r="r" t="t"/>
                <a:pathLst>
                  <a:path extrusionOk="0" h="50" w="166">
                    <a:moveTo>
                      <a:pt x="1" y="49"/>
                    </a:moveTo>
                    <a:lnTo>
                      <a:pt x="1" y="49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" y="49"/>
                    </a:lnTo>
                    <a:lnTo>
                      <a:pt x="1" y="49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4"/>
              <p:cNvSpPr/>
              <p:nvPr/>
            </p:nvSpPr>
            <p:spPr>
              <a:xfrm>
                <a:off x="6126600" y="2747375"/>
                <a:ext cx="70275" cy="52200"/>
              </a:xfrm>
              <a:custGeom>
                <a:rect b="b" l="l" r="r" t="t"/>
                <a:pathLst>
                  <a:path extrusionOk="0" h="2088" w="2811">
                    <a:moveTo>
                      <a:pt x="0" y="0"/>
                    </a:moveTo>
                    <a:lnTo>
                      <a:pt x="214" y="99"/>
                    </a:lnTo>
                    <a:lnTo>
                      <a:pt x="444" y="214"/>
                    </a:lnTo>
                    <a:lnTo>
                      <a:pt x="674" y="362"/>
                    </a:lnTo>
                    <a:lnTo>
                      <a:pt x="904" y="510"/>
                    </a:lnTo>
                    <a:lnTo>
                      <a:pt x="1381" y="855"/>
                    </a:lnTo>
                    <a:lnTo>
                      <a:pt x="1824" y="1200"/>
                    </a:lnTo>
                    <a:lnTo>
                      <a:pt x="2219" y="1545"/>
                    </a:lnTo>
                    <a:lnTo>
                      <a:pt x="2531" y="1825"/>
                    </a:lnTo>
                    <a:lnTo>
                      <a:pt x="2811" y="2088"/>
                    </a:lnTo>
                    <a:lnTo>
                      <a:pt x="2663" y="1857"/>
                    </a:lnTo>
                    <a:lnTo>
                      <a:pt x="2515" y="1644"/>
                    </a:lnTo>
                    <a:lnTo>
                      <a:pt x="2334" y="1430"/>
                    </a:lnTo>
                    <a:lnTo>
                      <a:pt x="2153" y="1249"/>
                    </a:lnTo>
                    <a:lnTo>
                      <a:pt x="1972" y="1069"/>
                    </a:lnTo>
                    <a:lnTo>
                      <a:pt x="1775" y="904"/>
                    </a:lnTo>
                    <a:lnTo>
                      <a:pt x="1578" y="756"/>
                    </a:lnTo>
                    <a:lnTo>
                      <a:pt x="1381" y="625"/>
                    </a:lnTo>
                    <a:lnTo>
                      <a:pt x="1184" y="510"/>
                    </a:lnTo>
                    <a:lnTo>
                      <a:pt x="986" y="411"/>
                    </a:lnTo>
                    <a:lnTo>
                      <a:pt x="608" y="230"/>
                    </a:lnTo>
                    <a:lnTo>
                      <a:pt x="28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4"/>
              <p:cNvSpPr/>
              <p:nvPr/>
            </p:nvSpPr>
            <p:spPr>
              <a:xfrm>
                <a:off x="6118375" y="2745325"/>
                <a:ext cx="8250" cy="2075"/>
              </a:xfrm>
              <a:custGeom>
                <a:rect b="b" l="l" r="r" t="t"/>
                <a:pathLst>
                  <a:path extrusionOk="0" h="83" w="330">
                    <a:moveTo>
                      <a:pt x="0" y="0"/>
                    </a:moveTo>
                    <a:lnTo>
                      <a:pt x="137" y="28"/>
                    </a:lnTo>
                    <a:lnTo>
                      <a:pt x="99" y="17"/>
                    </a:lnTo>
                    <a:lnTo>
                      <a:pt x="0" y="0"/>
                    </a:lnTo>
                    <a:close/>
                    <a:moveTo>
                      <a:pt x="137" y="28"/>
                    </a:moveTo>
                    <a:lnTo>
                      <a:pt x="329" y="82"/>
                    </a:lnTo>
                    <a:lnTo>
                      <a:pt x="329" y="82"/>
                    </a:lnTo>
                    <a:lnTo>
                      <a:pt x="165" y="33"/>
                    </a:lnTo>
                    <a:lnTo>
                      <a:pt x="137" y="28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4"/>
              <p:cNvSpPr/>
              <p:nvPr/>
            </p:nvSpPr>
            <p:spPr>
              <a:xfrm>
                <a:off x="6141800" y="3095800"/>
                <a:ext cx="203825" cy="53450"/>
              </a:xfrm>
              <a:custGeom>
                <a:rect b="b" l="l" r="r" t="t"/>
                <a:pathLst>
                  <a:path extrusionOk="0" h="2138" w="8153">
                    <a:moveTo>
                      <a:pt x="7248" y="1"/>
                    </a:moveTo>
                    <a:lnTo>
                      <a:pt x="7018" y="165"/>
                    </a:lnTo>
                    <a:lnTo>
                      <a:pt x="6459" y="576"/>
                    </a:lnTo>
                    <a:lnTo>
                      <a:pt x="6131" y="790"/>
                    </a:lnTo>
                    <a:lnTo>
                      <a:pt x="5802" y="987"/>
                    </a:lnTo>
                    <a:lnTo>
                      <a:pt x="5654" y="1052"/>
                    </a:lnTo>
                    <a:lnTo>
                      <a:pt x="5506" y="1118"/>
                    </a:lnTo>
                    <a:lnTo>
                      <a:pt x="5391" y="1168"/>
                    </a:lnTo>
                    <a:lnTo>
                      <a:pt x="5276" y="1184"/>
                    </a:lnTo>
                    <a:lnTo>
                      <a:pt x="5030" y="1200"/>
                    </a:lnTo>
                    <a:lnTo>
                      <a:pt x="4701" y="1200"/>
                    </a:lnTo>
                    <a:lnTo>
                      <a:pt x="3928" y="1184"/>
                    </a:lnTo>
                    <a:lnTo>
                      <a:pt x="3189" y="1135"/>
                    </a:lnTo>
                    <a:lnTo>
                      <a:pt x="2909" y="1102"/>
                    </a:lnTo>
                    <a:lnTo>
                      <a:pt x="2712" y="1069"/>
                    </a:lnTo>
                    <a:lnTo>
                      <a:pt x="2531" y="1003"/>
                    </a:lnTo>
                    <a:lnTo>
                      <a:pt x="2285" y="888"/>
                    </a:lnTo>
                    <a:lnTo>
                      <a:pt x="1660" y="609"/>
                    </a:lnTo>
                    <a:lnTo>
                      <a:pt x="871" y="247"/>
                    </a:lnTo>
                    <a:lnTo>
                      <a:pt x="0" y="231"/>
                    </a:lnTo>
                    <a:lnTo>
                      <a:pt x="263" y="461"/>
                    </a:lnTo>
                    <a:lnTo>
                      <a:pt x="559" y="724"/>
                    </a:lnTo>
                    <a:lnTo>
                      <a:pt x="904" y="1020"/>
                    </a:lnTo>
                    <a:lnTo>
                      <a:pt x="1315" y="1332"/>
                    </a:lnTo>
                    <a:lnTo>
                      <a:pt x="1742" y="1611"/>
                    </a:lnTo>
                    <a:lnTo>
                      <a:pt x="1956" y="1743"/>
                    </a:lnTo>
                    <a:lnTo>
                      <a:pt x="2153" y="1841"/>
                    </a:lnTo>
                    <a:lnTo>
                      <a:pt x="2367" y="1924"/>
                    </a:lnTo>
                    <a:lnTo>
                      <a:pt x="2548" y="1989"/>
                    </a:lnTo>
                    <a:lnTo>
                      <a:pt x="2745" y="2022"/>
                    </a:lnTo>
                    <a:lnTo>
                      <a:pt x="2975" y="2055"/>
                    </a:lnTo>
                    <a:lnTo>
                      <a:pt x="3468" y="2121"/>
                    </a:lnTo>
                    <a:lnTo>
                      <a:pt x="4011" y="2137"/>
                    </a:lnTo>
                    <a:lnTo>
                      <a:pt x="4586" y="2121"/>
                    </a:lnTo>
                    <a:lnTo>
                      <a:pt x="4865" y="2104"/>
                    </a:lnTo>
                    <a:lnTo>
                      <a:pt x="5145" y="2088"/>
                    </a:lnTo>
                    <a:lnTo>
                      <a:pt x="5408" y="2039"/>
                    </a:lnTo>
                    <a:lnTo>
                      <a:pt x="5671" y="2006"/>
                    </a:lnTo>
                    <a:lnTo>
                      <a:pt x="5901" y="1940"/>
                    </a:lnTo>
                    <a:lnTo>
                      <a:pt x="6114" y="1874"/>
                    </a:lnTo>
                    <a:lnTo>
                      <a:pt x="6312" y="1792"/>
                    </a:lnTo>
                    <a:lnTo>
                      <a:pt x="6476" y="1710"/>
                    </a:lnTo>
                    <a:lnTo>
                      <a:pt x="6772" y="1480"/>
                    </a:lnTo>
                    <a:lnTo>
                      <a:pt x="7068" y="1233"/>
                    </a:lnTo>
                    <a:lnTo>
                      <a:pt x="7363" y="970"/>
                    </a:lnTo>
                    <a:lnTo>
                      <a:pt x="7610" y="707"/>
                    </a:lnTo>
                    <a:lnTo>
                      <a:pt x="8004" y="264"/>
                    </a:lnTo>
                    <a:lnTo>
                      <a:pt x="8152" y="83"/>
                    </a:lnTo>
                    <a:lnTo>
                      <a:pt x="72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4"/>
              <p:cNvSpPr/>
              <p:nvPr/>
            </p:nvSpPr>
            <p:spPr>
              <a:xfrm>
                <a:off x="6141800" y="3070750"/>
                <a:ext cx="203825" cy="34525"/>
              </a:xfrm>
              <a:custGeom>
                <a:rect b="b" l="l" r="r" t="t"/>
                <a:pathLst>
                  <a:path extrusionOk="0" h="1381" w="8153">
                    <a:moveTo>
                      <a:pt x="5243" y="0"/>
                    </a:moveTo>
                    <a:lnTo>
                      <a:pt x="4964" y="16"/>
                    </a:lnTo>
                    <a:lnTo>
                      <a:pt x="4717" y="49"/>
                    </a:lnTo>
                    <a:lnTo>
                      <a:pt x="4504" y="82"/>
                    </a:lnTo>
                    <a:lnTo>
                      <a:pt x="4323" y="132"/>
                    </a:lnTo>
                    <a:lnTo>
                      <a:pt x="4060" y="214"/>
                    </a:lnTo>
                    <a:lnTo>
                      <a:pt x="3961" y="247"/>
                    </a:lnTo>
                    <a:lnTo>
                      <a:pt x="3813" y="197"/>
                    </a:lnTo>
                    <a:lnTo>
                      <a:pt x="3649" y="164"/>
                    </a:lnTo>
                    <a:lnTo>
                      <a:pt x="3501" y="148"/>
                    </a:lnTo>
                    <a:lnTo>
                      <a:pt x="3337" y="132"/>
                    </a:lnTo>
                    <a:lnTo>
                      <a:pt x="3008" y="148"/>
                    </a:lnTo>
                    <a:lnTo>
                      <a:pt x="2663" y="181"/>
                    </a:lnTo>
                    <a:lnTo>
                      <a:pt x="2334" y="247"/>
                    </a:lnTo>
                    <a:lnTo>
                      <a:pt x="2005" y="329"/>
                    </a:lnTo>
                    <a:lnTo>
                      <a:pt x="1677" y="427"/>
                    </a:lnTo>
                    <a:lnTo>
                      <a:pt x="1381" y="542"/>
                    </a:lnTo>
                    <a:lnTo>
                      <a:pt x="1101" y="657"/>
                    </a:lnTo>
                    <a:lnTo>
                      <a:pt x="838" y="789"/>
                    </a:lnTo>
                    <a:lnTo>
                      <a:pt x="395" y="1003"/>
                    </a:lnTo>
                    <a:lnTo>
                      <a:pt x="115" y="1167"/>
                    </a:lnTo>
                    <a:lnTo>
                      <a:pt x="0" y="1233"/>
                    </a:lnTo>
                    <a:lnTo>
                      <a:pt x="280" y="1315"/>
                    </a:lnTo>
                    <a:lnTo>
                      <a:pt x="510" y="1364"/>
                    </a:lnTo>
                    <a:lnTo>
                      <a:pt x="756" y="1381"/>
                    </a:lnTo>
                    <a:lnTo>
                      <a:pt x="986" y="1364"/>
                    </a:lnTo>
                    <a:lnTo>
                      <a:pt x="1216" y="1315"/>
                    </a:lnTo>
                    <a:lnTo>
                      <a:pt x="1726" y="1200"/>
                    </a:lnTo>
                    <a:lnTo>
                      <a:pt x="2038" y="1134"/>
                    </a:lnTo>
                    <a:lnTo>
                      <a:pt x="2383" y="1068"/>
                    </a:lnTo>
                    <a:lnTo>
                      <a:pt x="2778" y="1003"/>
                    </a:lnTo>
                    <a:lnTo>
                      <a:pt x="3189" y="953"/>
                    </a:lnTo>
                    <a:lnTo>
                      <a:pt x="3633" y="920"/>
                    </a:lnTo>
                    <a:lnTo>
                      <a:pt x="4093" y="904"/>
                    </a:lnTo>
                    <a:lnTo>
                      <a:pt x="4586" y="904"/>
                    </a:lnTo>
                    <a:lnTo>
                      <a:pt x="5030" y="920"/>
                    </a:lnTo>
                    <a:lnTo>
                      <a:pt x="5440" y="937"/>
                    </a:lnTo>
                    <a:lnTo>
                      <a:pt x="5818" y="986"/>
                    </a:lnTo>
                    <a:lnTo>
                      <a:pt x="6164" y="1019"/>
                    </a:lnTo>
                    <a:lnTo>
                      <a:pt x="6459" y="1068"/>
                    </a:lnTo>
                    <a:lnTo>
                      <a:pt x="6920" y="1167"/>
                    </a:lnTo>
                    <a:lnTo>
                      <a:pt x="7100" y="1200"/>
                    </a:lnTo>
                    <a:lnTo>
                      <a:pt x="7281" y="1216"/>
                    </a:lnTo>
                    <a:lnTo>
                      <a:pt x="7462" y="1216"/>
                    </a:lnTo>
                    <a:lnTo>
                      <a:pt x="7643" y="1183"/>
                    </a:lnTo>
                    <a:lnTo>
                      <a:pt x="8152" y="1085"/>
                    </a:lnTo>
                    <a:lnTo>
                      <a:pt x="7955" y="937"/>
                    </a:lnTo>
                    <a:lnTo>
                      <a:pt x="7741" y="789"/>
                    </a:lnTo>
                    <a:lnTo>
                      <a:pt x="7544" y="657"/>
                    </a:lnTo>
                    <a:lnTo>
                      <a:pt x="7347" y="542"/>
                    </a:lnTo>
                    <a:lnTo>
                      <a:pt x="7150" y="444"/>
                    </a:lnTo>
                    <a:lnTo>
                      <a:pt x="6953" y="345"/>
                    </a:lnTo>
                    <a:lnTo>
                      <a:pt x="6575" y="197"/>
                    </a:lnTo>
                    <a:lnTo>
                      <a:pt x="6213" y="99"/>
                    </a:lnTo>
                    <a:lnTo>
                      <a:pt x="5868" y="33"/>
                    </a:lnTo>
                    <a:lnTo>
                      <a:pt x="55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4"/>
              <p:cNvSpPr/>
              <p:nvPr/>
            </p:nvSpPr>
            <p:spPr>
              <a:xfrm>
                <a:off x="5438350" y="2097350"/>
                <a:ext cx="1943525" cy="2037600"/>
              </a:xfrm>
              <a:custGeom>
                <a:rect b="b" l="l" r="r" t="t"/>
                <a:pathLst>
                  <a:path extrusionOk="0" h="81504" w="77741">
                    <a:moveTo>
                      <a:pt x="39791" y="608"/>
                    </a:moveTo>
                    <a:lnTo>
                      <a:pt x="40186" y="625"/>
                    </a:lnTo>
                    <a:lnTo>
                      <a:pt x="40925" y="691"/>
                    </a:lnTo>
                    <a:lnTo>
                      <a:pt x="41254" y="723"/>
                    </a:lnTo>
                    <a:lnTo>
                      <a:pt x="41533" y="773"/>
                    </a:lnTo>
                    <a:lnTo>
                      <a:pt x="42010" y="839"/>
                    </a:lnTo>
                    <a:lnTo>
                      <a:pt x="42421" y="921"/>
                    </a:lnTo>
                    <a:lnTo>
                      <a:pt x="42010" y="921"/>
                    </a:lnTo>
                    <a:lnTo>
                      <a:pt x="41533" y="904"/>
                    </a:lnTo>
                    <a:lnTo>
                      <a:pt x="41237" y="888"/>
                    </a:lnTo>
                    <a:lnTo>
                      <a:pt x="40186" y="888"/>
                    </a:lnTo>
                    <a:lnTo>
                      <a:pt x="39791" y="904"/>
                    </a:lnTo>
                    <a:lnTo>
                      <a:pt x="39380" y="921"/>
                    </a:lnTo>
                    <a:lnTo>
                      <a:pt x="38953" y="937"/>
                    </a:lnTo>
                    <a:lnTo>
                      <a:pt x="38509" y="970"/>
                    </a:lnTo>
                    <a:lnTo>
                      <a:pt x="38065" y="1019"/>
                    </a:lnTo>
                    <a:lnTo>
                      <a:pt x="37852" y="1036"/>
                    </a:lnTo>
                    <a:lnTo>
                      <a:pt x="37622" y="1069"/>
                    </a:lnTo>
                    <a:lnTo>
                      <a:pt x="37194" y="1134"/>
                    </a:lnTo>
                    <a:lnTo>
                      <a:pt x="36964" y="1167"/>
                    </a:lnTo>
                    <a:lnTo>
                      <a:pt x="36751" y="1217"/>
                    </a:lnTo>
                    <a:lnTo>
                      <a:pt x="36323" y="1315"/>
                    </a:lnTo>
                    <a:lnTo>
                      <a:pt x="35929" y="1430"/>
                    </a:lnTo>
                    <a:lnTo>
                      <a:pt x="35732" y="1496"/>
                    </a:lnTo>
                    <a:lnTo>
                      <a:pt x="35534" y="1562"/>
                    </a:lnTo>
                    <a:lnTo>
                      <a:pt x="35173" y="1693"/>
                    </a:lnTo>
                    <a:lnTo>
                      <a:pt x="34828" y="1841"/>
                    </a:lnTo>
                    <a:lnTo>
                      <a:pt x="34663" y="1923"/>
                    </a:lnTo>
                    <a:lnTo>
                      <a:pt x="34515" y="2005"/>
                    </a:lnTo>
                    <a:lnTo>
                      <a:pt x="34236" y="2170"/>
                    </a:lnTo>
                    <a:lnTo>
                      <a:pt x="34006" y="2318"/>
                    </a:lnTo>
                    <a:lnTo>
                      <a:pt x="33809" y="2482"/>
                    </a:lnTo>
                    <a:lnTo>
                      <a:pt x="33644" y="2614"/>
                    </a:lnTo>
                    <a:lnTo>
                      <a:pt x="33513" y="2729"/>
                    </a:lnTo>
                    <a:lnTo>
                      <a:pt x="33414" y="2827"/>
                    </a:lnTo>
                    <a:lnTo>
                      <a:pt x="33348" y="2909"/>
                    </a:lnTo>
                    <a:lnTo>
                      <a:pt x="33398" y="2827"/>
                    </a:lnTo>
                    <a:lnTo>
                      <a:pt x="33480" y="2712"/>
                    </a:lnTo>
                    <a:lnTo>
                      <a:pt x="33578" y="2564"/>
                    </a:lnTo>
                    <a:lnTo>
                      <a:pt x="33726" y="2400"/>
                    </a:lnTo>
                    <a:lnTo>
                      <a:pt x="33924" y="2219"/>
                    </a:lnTo>
                    <a:lnTo>
                      <a:pt x="34154" y="2022"/>
                    </a:lnTo>
                    <a:lnTo>
                      <a:pt x="34269" y="1923"/>
                    </a:lnTo>
                    <a:lnTo>
                      <a:pt x="34417" y="1825"/>
                    </a:lnTo>
                    <a:lnTo>
                      <a:pt x="34565" y="1726"/>
                    </a:lnTo>
                    <a:lnTo>
                      <a:pt x="34713" y="1644"/>
                    </a:lnTo>
                    <a:lnTo>
                      <a:pt x="35058" y="1447"/>
                    </a:lnTo>
                    <a:lnTo>
                      <a:pt x="35436" y="1282"/>
                    </a:lnTo>
                    <a:lnTo>
                      <a:pt x="35633" y="1200"/>
                    </a:lnTo>
                    <a:lnTo>
                      <a:pt x="35830" y="1134"/>
                    </a:lnTo>
                    <a:lnTo>
                      <a:pt x="36241" y="1003"/>
                    </a:lnTo>
                    <a:lnTo>
                      <a:pt x="36685" y="888"/>
                    </a:lnTo>
                    <a:lnTo>
                      <a:pt x="36898" y="839"/>
                    </a:lnTo>
                    <a:lnTo>
                      <a:pt x="37129" y="789"/>
                    </a:lnTo>
                    <a:lnTo>
                      <a:pt x="37572" y="723"/>
                    </a:lnTo>
                    <a:lnTo>
                      <a:pt x="37802" y="691"/>
                    </a:lnTo>
                    <a:lnTo>
                      <a:pt x="38033" y="674"/>
                    </a:lnTo>
                    <a:lnTo>
                      <a:pt x="38493" y="625"/>
                    </a:lnTo>
                    <a:lnTo>
                      <a:pt x="38706" y="608"/>
                    </a:lnTo>
                    <a:close/>
                    <a:moveTo>
                      <a:pt x="39857" y="2071"/>
                    </a:moveTo>
                    <a:lnTo>
                      <a:pt x="40596" y="2088"/>
                    </a:lnTo>
                    <a:lnTo>
                      <a:pt x="41353" y="2170"/>
                    </a:lnTo>
                    <a:lnTo>
                      <a:pt x="41731" y="2219"/>
                    </a:lnTo>
                    <a:lnTo>
                      <a:pt x="42109" y="2268"/>
                    </a:lnTo>
                    <a:lnTo>
                      <a:pt x="42487" y="2334"/>
                    </a:lnTo>
                    <a:lnTo>
                      <a:pt x="42848" y="2416"/>
                    </a:lnTo>
                    <a:lnTo>
                      <a:pt x="43210" y="2499"/>
                    </a:lnTo>
                    <a:lnTo>
                      <a:pt x="43571" y="2597"/>
                    </a:lnTo>
                    <a:lnTo>
                      <a:pt x="43933" y="2696"/>
                    </a:lnTo>
                    <a:lnTo>
                      <a:pt x="44278" y="2811"/>
                    </a:lnTo>
                    <a:lnTo>
                      <a:pt x="44640" y="2926"/>
                    </a:lnTo>
                    <a:lnTo>
                      <a:pt x="44968" y="3041"/>
                    </a:lnTo>
                    <a:lnTo>
                      <a:pt x="45297" y="3172"/>
                    </a:lnTo>
                    <a:lnTo>
                      <a:pt x="45609" y="3320"/>
                    </a:lnTo>
                    <a:lnTo>
                      <a:pt x="46217" y="3616"/>
                    </a:lnTo>
                    <a:lnTo>
                      <a:pt x="46497" y="3780"/>
                    </a:lnTo>
                    <a:lnTo>
                      <a:pt x="46760" y="3945"/>
                    </a:lnTo>
                    <a:lnTo>
                      <a:pt x="47236" y="4290"/>
                    </a:lnTo>
                    <a:lnTo>
                      <a:pt x="47680" y="4602"/>
                    </a:lnTo>
                    <a:lnTo>
                      <a:pt x="48075" y="4898"/>
                    </a:lnTo>
                    <a:lnTo>
                      <a:pt x="48420" y="5128"/>
                    </a:lnTo>
                    <a:lnTo>
                      <a:pt x="48749" y="5293"/>
                    </a:lnTo>
                    <a:lnTo>
                      <a:pt x="49012" y="5424"/>
                    </a:lnTo>
                    <a:lnTo>
                      <a:pt x="49209" y="5490"/>
                    </a:lnTo>
                    <a:lnTo>
                      <a:pt x="49373" y="5556"/>
                    </a:lnTo>
                    <a:lnTo>
                      <a:pt x="49209" y="5506"/>
                    </a:lnTo>
                    <a:lnTo>
                      <a:pt x="48995" y="5457"/>
                    </a:lnTo>
                    <a:lnTo>
                      <a:pt x="48716" y="5358"/>
                    </a:lnTo>
                    <a:lnTo>
                      <a:pt x="48387" y="5210"/>
                    </a:lnTo>
                    <a:lnTo>
                      <a:pt x="47993" y="5013"/>
                    </a:lnTo>
                    <a:lnTo>
                      <a:pt x="47582" y="4750"/>
                    </a:lnTo>
                    <a:lnTo>
                      <a:pt x="47138" y="4454"/>
                    </a:lnTo>
                    <a:lnTo>
                      <a:pt x="46628" y="4158"/>
                    </a:lnTo>
                    <a:lnTo>
                      <a:pt x="46086" y="3846"/>
                    </a:lnTo>
                    <a:lnTo>
                      <a:pt x="45494" y="3583"/>
                    </a:lnTo>
                    <a:lnTo>
                      <a:pt x="45182" y="3452"/>
                    </a:lnTo>
                    <a:lnTo>
                      <a:pt x="44853" y="3337"/>
                    </a:lnTo>
                    <a:lnTo>
                      <a:pt x="44525" y="3222"/>
                    </a:lnTo>
                    <a:lnTo>
                      <a:pt x="44196" y="3123"/>
                    </a:lnTo>
                    <a:lnTo>
                      <a:pt x="43851" y="3024"/>
                    </a:lnTo>
                    <a:lnTo>
                      <a:pt x="43489" y="2926"/>
                    </a:lnTo>
                    <a:lnTo>
                      <a:pt x="43128" y="2844"/>
                    </a:lnTo>
                    <a:lnTo>
                      <a:pt x="42766" y="2761"/>
                    </a:lnTo>
                    <a:lnTo>
                      <a:pt x="42404" y="2679"/>
                    </a:lnTo>
                    <a:lnTo>
                      <a:pt x="42043" y="2614"/>
                    </a:lnTo>
                    <a:lnTo>
                      <a:pt x="41681" y="2564"/>
                    </a:lnTo>
                    <a:lnTo>
                      <a:pt x="41303" y="2499"/>
                    </a:lnTo>
                    <a:lnTo>
                      <a:pt x="40580" y="2433"/>
                    </a:lnTo>
                    <a:lnTo>
                      <a:pt x="39857" y="2383"/>
                    </a:lnTo>
                    <a:lnTo>
                      <a:pt x="39150" y="2383"/>
                    </a:lnTo>
                    <a:lnTo>
                      <a:pt x="38460" y="2416"/>
                    </a:lnTo>
                    <a:lnTo>
                      <a:pt x="37802" y="2466"/>
                    </a:lnTo>
                    <a:lnTo>
                      <a:pt x="37194" y="2531"/>
                    </a:lnTo>
                    <a:lnTo>
                      <a:pt x="36619" y="2630"/>
                    </a:lnTo>
                    <a:lnTo>
                      <a:pt x="36093" y="2729"/>
                    </a:lnTo>
                    <a:lnTo>
                      <a:pt x="35616" y="2827"/>
                    </a:lnTo>
                    <a:lnTo>
                      <a:pt x="35206" y="2942"/>
                    </a:lnTo>
                    <a:lnTo>
                      <a:pt x="34860" y="3041"/>
                    </a:lnTo>
                    <a:lnTo>
                      <a:pt x="34367" y="3205"/>
                    </a:lnTo>
                    <a:lnTo>
                      <a:pt x="34203" y="3271"/>
                    </a:lnTo>
                    <a:lnTo>
                      <a:pt x="34367" y="3189"/>
                    </a:lnTo>
                    <a:lnTo>
                      <a:pt x="34565" y="3090"/>
                    </a:lnTo>
                    <a:lnTo>
                      <a:pt x="34828" y="2975"/>
                    </a:lnTo>
                    <a:lnTo>
                      <a:pt x="35173" y="2844"/>
                    </a:lnTo>
                    <a:lnTo>
                      <a:pt x="35584" y="2712"/>
                    </a:lnTo>
                    <a:lnTo>
                      <a:pt x="36044" y="2564"/>
                    </a:lnTo>
                    <a:lnTo>
                      <a:pt x="36570" y="2433"/>
                    </a:lnTo>
                    <a:lnTo>
                      <a:pt x="37145" y="2301"/>
                    </a:lnTo>
                    <a:lnTo>
                      <a:pt x="37770" y="2203"/>
                    </a:lnTo>
                    <a:lnTo>
                      <a:pt x="38443" y="2120"/>
                    </a:lnTo>
                    <a:lnTo>
                      <a:pt x="39134" y="2071"/>
                    </a:lnTo>
                    <a:close/>
                    <a:moveTo>
                      <a:pt x="52134" y="6854"/>
                    </a:moveTo>
                    <a:lnTo>
                      <a:pt x="52118" y="6920"/>
                    </a:lnTo>
                    <a:lnTo>
                      <a:pt x="52069" y="6969"/>
                    </a:lnTo>
                    <a:lnTo>
                      <a:pt x="52069" y="6969"/>
                    </a:lnTo>
                    <a:lnTo>
                      <a:pt x="52118" y="6903"/>
                    </a:lnTo>
                    <a:lnTo>
                      <a:pt x="52134" y="6854"/>
                    </a:lnTo>
                    <a:close/>
                    <a:moveTo>
                      <a:pt x="34384" y="3896"/>
                    </a:moveTo>
                    <a:lnTo>
                      <a:pt x="35189" y="3912"/>
                    </a:lnTo>
                    <a:lnTo>
                      <a:pt x="36044" y="3945"/>
                    </a:lnTo>
                    <a:lnTo>
                      <a:pt x="36948" y="4011"/>
                    </a:lnTo>
                    <a:lnTo>
                      <a:pt x="37424" y="4043"/>
                    </a:lnTo>
                    <a:lnTo>
                      <a:pt x="37901" y="4093"/>
                    </a:lnTo>
                    <a:lnTo>
                      <a:pt x="38394" y="4142"/>
                    </a:lnTo>
                    <a:lnTo>
                      <a:pt x="38871" y="4208"/>
                    </a:lnTo>
                    <a:lnTo>
                      <a:pt x="39380" y="4274"/>
                    </a:lnTo>
                    <a:lnTo>
                      <a:pt x="39873" y="4356"/>
                    </a:lnTo>
                    <a:lnTo>
                      <a:pt x="40383" y="4454"/>
                    </a:lnTo>
                    <a:lnTo>
                      <a:pt x="40892" y="4553"/>
                    </a:lnTo>
                    <a:lnTo>
                      <a:pt x="41895" y="4783"/>
                    </a:lnTo>
                    <a:lnTo>
                      <a:pt x="42897" y="5079"/>
                    </a:lnTo>
                    <a:lnTo>
                      <a:pt x="43374" y="5243"/>
                    </a:lnTo>
                    <a:lnTo>
                      <a:pt x="43867" y="5408"/>
                    </a:lnTo>
                    <a:lnTo>
                      <a:pt x="44097" y="5506"/>
                    </a:lnTo>
                    <a:lnTo>
                      <a:pt x="44344" y="5605"/>
                    </a:lnTo>
                    <a:lnTo>
                      <a:pt x="44804" y="5818"/>
                    </a:lnTo>
                    <a:lnTo>
                      <a:pt x="45248" y="6016"/>
                    </a:lnTo>
                    <a:lnTo>
                      <a:pt x="45692" y="6229"/>
                    </a:lnTo>
                    <a:lnTo>
                      <a:pt x="46119" y="6443"/>
                    </a:lnTo>
                    <a:lnTo>
                      <a:pt x="46546" y="6624"/>
                    </a:lnTo>
                    <a:lnTo>
                      <a:pt x="46957" y="6805"/>
                    </a:lnTo>
                    <a:lnTo>
                      <a:pt x="47384" y="6953"/>
                    </a:lnTo>
                    <a:lnTo>
                      <a:pt x="47779" y="7100"/>
                    </a:lnTo>
                    <a:lnTo>
                      <a:pt x="48190" y="7215"/>
                    </a:lnTo>
                    <a:lnTo>
                      <a:pt x="48584" y="7331"/>
                    </a:lnTo>
                    <a:lnTo>
                      <a:pt x="48962" y="7413"/>
                    </a:lnTo>
                    <a:lnTo>
                      <a:pt x="49324" y="7478"/>
                    </a:lnTo>
                    <a:lnTo>
                      <a:pt x="49685" y="7511"/>
                    </a:lnTo>
                    <a:lnTo>
                      <a:pt x="50014" y="7544"/>
                    </a:lnTo>
                    <a:lnTo>
                      <a:pt x="50343" y="7544"/>
                    </a:lnTo>
                    <a:lnTo>
                      <a:pt x="50639" y="7528"/>
                    </a:lnTo>
                    <a:lnTo>
                      <a:pt x="50918" y="7495"/>
                    </a:lnTo>
                    <a:lnTo>
                      <a:pt x="51165" y="7429"/>
                    </a:lnTo>
                    <a:lnTo>
                      <a:pt x="51378" y="7363"/>
                    </a:lnTo>
                    <a:lnTo>
                      <a:pt x="51575" y="7298"/>
                    </a:lnTo>
                    <a:lnTo>
                      <a:pt x="51740" y="7215"/>
                    </a:lnTo>
                    <a:lnTo>
                      <a:pt x="51888" y="7117"/>
                    </a:lnTo>
                    <a:lnTo>
                      <a:pt x="51986" y="7035"/>
                    </a:lnTo>
                    <a:lnTo>
                      <a:pt x="52069" y="6969"/>
                    </a:lnTo>
                    <a:lnTo>
                      <a:pt x="52003" y="7051"/>
                    </a:lnTo>
                    <a:lnTo>
                      <a:pt x="51904" y="7150"/>
                    </a:lnTo>
                    <a:lnTo>
                      <a:pt x="51773" y="7248"/>
                    </a:lnTo>
                    <a:lnTo>
                      <a:pt x="51608" y="7347"/>
                    </a:lnTo>
                    <a:lnTo>
                      <a:pt x="51411" y="7429"/>
                    </a:lnTo>
                    <a:lnTo>
                      <a:pt x="51181" y="7511"/>
                    </a:lnTo>
                    <a:lnTo>
                      <a:pt x="50934" y="7594"/>
                    </a:lnTo>
                    <a:lnTo>
                      <a:pt x="50655" y="7643"/>
                    </a:lnTo>
                    <a:lnTo>
                      <a:pt x="50343" y="7676"/>
                    </a:lnTo>
                    <a:lnTo>
                      <a:pt x="50014" y="7692"/>
                    </a:lnTo>
                    <a:lnTo>
                      <a:pt x="49669" y="7692"/>
                    </a:lnTo>
                    <a:lnTo>
                      <a:pt x="49307" y="7659"/>
                    </a:lnTo>
                    <a:lnTo>
                      <a:pt x="48929" y="7610"/>
                    </a:lnTo>
                    <a:lnTo>
                      <a:pt x="48535" y="7544"/>
                    </a:lnTo>
                    <a:lnTo>
                      <a:pt x="48124" y="7446"/>
                    </a:lnTo>
                    <a:lnTo>
                      <a:pt x="47713" y="7331"/>
                    </a:lnTo>
                    <a:lnTo>
                      <a:pt x="47286" y="7199"/>
                    </a:lnTo>
                    <a:lnTo>
                      <a:pt x="46858" y="7051"/>
                    </a:lnTo>
                    <a:lnTo>
                      <a:pt x="46431" y="6887"/>
                    </a:lnTo>
                    <a:lnTo>
                      <a:pt x="45987" y="6706"/>
                    </a:lnTo>
                    <a:lnTo>
                      <a:pt x="45544" y="6509"/>
                    </a:lnTo>
                    <a:lnTo>
                      <a:pt x="45116" y="6312"/>
                    </a:lnTo>
                    <a:lnTo>
                      <a:pt x="44656" y="6114"/>
                    </a:lnTo>
                    <a:lnTo>
                      <a:pt x="44212" y="5917"/>
                    </a:lnTo>
                    <a:lnTo>
                      <a:pt x="43982" y="5818"/>
                    </a:lnTo>
                    <a:lnTo>
                      <a:pt x="43736" y="5736"/>
                    </a:lnTo>
                    <a:lnTo>
                      <a:pt x="43275" y="5572"/>
                    </a:lnTo>
                    <a:lnTo>
                      <a:pt x="42782" y="5408"/>
                    </a:lnTo>
                    <a:lnTo>
                      <a:pt x="41813" y="5128"/>
                    </a:lnTo>
                    <a:lnTo>
                      <a:pt x="40810" y="4898"/>
                    </a:lnTo>
                    <a:lnTo>
                      <a:pt x="40317" y="4783"/>
                    </a:lnTo>
                    <a:lnTo>
                      <a:pt x="39824" y="4701"/>
                    </a:lnTo>
                    <a:lnTo>
                      <a:pt x="39331" y="4619"/>
                    </a:lnTo>
                    <a:lnTo>
                      <a:pt x="38838" y="4537"/>
                    </a:lnTo>
                    <a:lnTo>
                      <a:pt x="38345" y="4454"/>
                    </a:lnTo>
                    <a:lnTo>
                      <a:pt x="37868" y="4405"/>
                    </a:lnTo>
                    <a:lnTo>
                      <a:pt x="36931" y="4290"/>
                    </a:lnTo>
                    <a:lnTo>
                      <a:pt x="36027" y="4208"/>
                    </a:lnTo>
                    <a:lnTo>
                      <a:pt x="35173" y="4142"/>
                    </a:lnTo>
                    <a:lnTo>
                      <a:pt x="34367" y="4109"/>
                    </a:lnTo>
                    <a:lnTo>
                      <a:pt x="33628" y="4076"/>
                    </a:lnTo>
                    <a:lnTo>
                      <a:pt x="32970" y="4043"/>
                    </a:lnTo>
                    <a:lnTo>
                      <a:pt x="31886" y="4027"/>
                    </a:lnTo>
                    <a:lnTo>
                      <a:pt x="30949" y="4027"/>
                    </a:lnTo>
                    <a:lnTo>
                      <a:pt x="31179" y="4011"/>
                    </a:lnTo>
                    <a:lnTo>
                      <a:pt x="31886" y="3961"/>
                    </a:lnTo>
                    <a:lnTo>
                      <a:pt x="32970" y="3912"/>
                    </a:lnTo>
                    <a:lnTo>
                      <a:pt x="33628" y="3896"/>
                    </a:lnTo>
                    <a:close/>
                    <a:moveTo>
                      <a:pt x="60369" y="5851"/>
                    </a:moveTo>
                    <a:lnTo>
                      <a:pt x="60237" y="5983"/>
                    </a:lnTo>
                    <a:lnTo>
                      <a:pt x="60122" y="6131"/>
                    </a:lnTo>
                    <a:lnTo>
                      <a:pt x="59974" y="6328"/>
                    </a:lnTo>
                    <a:lnTo>
                      <a:pt x="59810" y="6575"/>
                    </a:lnTo>
                    <a:lnTo>
                      <a:pt x="59744" y="6706"/>
                    </a:lnTo>
                    <a:lnTo>
                      <a:pt x="59662" y="6854"/>
                    </a:lnTo>
                    <a:lnTo>
                      <a:pt x="59596" y="7018"/>
                    </a:lnTo>
                    <a:lnTo>
                      <a:pt x="59530" y="7166"/>
                    </a:lnTo>
                    <a:lnTo>
                      <a:pt x="59415" y="7511"/>
                    </a:lnTo>
                    <a:lnTo>
                      <a:pt x="59366" y="7676"/>
                    </a:lnTo>
                    <a:lnTo>
                      <a:pt x="59333" y="7856"/>
                    </a:lnTo>
                    <a:lnTo>
                      <a:pt x="59300" y="8021"/>
                    </a:lnTo>
                    <a:lnTo>
                      <a:pt x="59267" y="8202"/>
                    </a:lnTo>
                    <a:lnTo>
                      <a:pt x="59218" y="8514"/>
                    </a:lnTo>
                    <a:lnTo>
                      <a:pt x="59185" y="8810"/>
                    </a:lnTo>
                    <a:lnTo>
                      <a:pt x="59169" y="9073"/>
                    </a:lnTo>
                    <a:lnTo>
                      <a:pt x="59152" y="9270"/>
                    </a:lnTo>
                    <a:lnTo>
                      <a:pt x="59136" y="9434"/>
                    </a:lnTo>
                    <a:lnTo>
                      <a:pt x="59087" y="9270"/>
                    </a:lnTo>
                    <a:lnTo>
                      <a:pt x="59037" y="9073"/>
                    </a:lnTo>
                    <a:lnTo>
                      <a:pt x="59004" y="8958"/>
                    </a:lnTo>
                    <a:lnTo>
                      <a:pt x="58988" y="8826"/>
                    </a:lnTo>
                    <a:lnTo>
                      <a:pt x="58955" y="8514"/>
                    </a:lnTo>
                    <a:lnTo>
                      <a:pt x="58955" y="8169"/>
                    </a:lnTo>
                    <a:lnTo>
                      <a:pt x="58972" y="7972"/>
                    </a:lnTo>
                    <a:lnTo>
                      <a:pt x="58988" y="7791"/>
                    </a:lnTo>
                    <a:lnTo>
                      <a:pt x="59037" y="7594"/>
                    </a:lnTo>
                    <a:lnTo>
                      <a:pt x="59087" y="7413"/>
                    </a:lnTo>
                    <a:lnTo>
                      <a:pt x="59136" y="7215"/>
                    </a:lnTo>
                    <a:lnTo>
                      <a:pt x="59218" y="7035"/>
                    </a:lnTo>
                    <a:lnTo>
                      <a:pt x="59300" y="6870"/>
                    </a:lnTo>
                    <a:lnTo>
                      <a:pt x="59399" y="6706"/>
                    </a:lnTo>
                    <a:lnTo>
                      <a:pt x="59497" y="6558"/>
                    </a:lnTo>
                    <a:lnTo>
                      <a:pt x="59596" y="6427"/>
                    </a:lnTo>
                    <a:lnTo>
                      <a:pt x="59711" y="6295"/>
                    </a:lnTo>
                    <a:lnTo>
                      <a:pt x="59826" y="6196"/>
                    </a:lnTo>
                    <a:lnTo>
                      <a:pt x="59925" y="6098"/>
                    </a:lnTo>
                    <a:lnTo>
                      <a:pt x="60023" y="6032"/>
                    </a:lnTo>
                    <a:lnTo>
                      <a:pt x="60122" y="5966"/>
                    </a:lnTo>
                    <a:lnTo>
                      <a:pt x="60204" y="5917"/>
                    </a:lnTo>
                    <a:lnTo>
                      <a:pt x="60319" y="5868"/>
                    </a:lnTo>
                    <a:lnTo>
                      <a:pt x="60369" y="5851"/>
                    </a:lnTo>
                    <a:close/>
                    <a:moveTo>
                      <a:pt x="28927" y="4865"/>
                    </a:moveTo>
                    <a:lnTo>
                      <a:pt x="29256" y="4882"/>
                    </a:lnTo>
                    <a:lnTo>
                      <a:pt x="29585" y="4915"/>
                    </a:lnTo>
                    <a:lnTo>
                      <a:pt x="29930" y="4947"/>
                    </a:lnTo>
                    <a:lnTo>
                      <a:pt x="30620" y="5062"/>
                    </a:lnTo>
                    <a:lnTo>
                      <a:pt x="31343" y="5210"/>
                    </a:lnTo>
                    <a:lnTo>
                      <a:pt x="32066" y="5391"/>
                    </a:lnTo>
                    <a:lnTo>
                      <a:pt x="32806" y="5605"/>
                    </a:lnTo>
                    <a:lnTo>
                      <a:pt x="33168" y="5720"/>
                    </a:lnTo>
                    <a:lnTo>
                      <a:pt x="33546" y="5851"/>
                    </a:lnTo>
                    <a:lnTo>
                      <a:pt x="34302" y="6114"/>
                    </a:lnTo>
                    <a:lnTo>
                      <a:pt x="35058" y="6427"/>
                    </a:lnTo>
                    <a:lnTo>
                      <a:pt x="35436" y="6591"/>
                    </a:lnTo>
                    <a:lnTo>
                      <a:pt x="35830" y="6755"/>
                    </a:lnTo>
                    <a:lnTo>
                      <a:pt x="36586" y="7100"/>
                    </a:lnTo>
                    <a:lnTo>
                      <a:pt x="36981" y="7265"/>
                    </a:lnTo>
                    <a:lnTo>
                      <a:pt x="37359" y="7446"/>
                    </a:lnTo>
                    <a:lnTo>
                      <a:pt x="38131" y="7840"/>
                    </a:lnTo>
                    <a:lnTo>
                      <a:pt x="38887" y="8251"/>
                    </a:lnTo>
                    <a:lnTo>
                      <a:pt x="39660" y="8662"/>
                    </a:lnTo>
                    <a:lnTo>
                      <a:pt x="41172" y="9533"/>
                    </a:lnTo>
                    <a:lnTo>
                      <a:pt x="44130" y="11324"/>
                    </a:lnTo>
                    <a:lnTo>
                      <a:pt x="45576" y="12179"/>
                    </a:lnTo>
                    <a:lnTo>
                      <a:pt x="46283" y="12590"/>
                    </a:lnTo>
                    <a:lnTo>
                      <a:pt x="47006" y="12984"/>
                    </a:lnTo>
                    <a:lnTo>
                      <a:pt x="47713" y="13362"/>
                    </a:lnTo>
                    <a:lnTo>
                      <a:pt x="48403" y="13708"/>
                    </a:lnTo>
                    <a:lnTo>
                      <a:pt x="49094" y="14020"/>
                    </a:lnTo>
                    <a:lnTo>
                      <a:pt x="49784" y="14316"/>
                    </a:lnTo>
                    <a:lnTo>
                      <a:pt x="50458" y="14562"/>
                    </a:lnTo>
                    <a:lnTo>
                      <a:pt x="51132" y="14776"/>
                    </a:lnTo>
                    <a:lnTo>
                      <a:pt x="51773" y="14940"/>
                    </a:lnTo>
                    <a:lnTo>
                      <a:pt x="52101" y="15022"/>
                    </a:lnTo>
                    <a:lnTo>
                      <a:pt x="52414" y="15072"/>
                    </a:lnTo>
                    <a:lnTo>
                      <a:pt x="52726" y="15121"/>
                    </a:lnTo>
                    <a:lnTo>
                      <a:pt x="53022" y="15154"/>
                    </a:lnTo>
                    <a:lnTo>
                      <a:pt x="53334" y="15187"/>
                    </a:lnTo>
                    <a:lnTo>
                      <a:pt x="53613" y="15203"/>
                    </a:lnTo>
                    <a:lnTo>
                      <a:pt x="54189" y="15203"/>
                    </a:lnTo>
                    <a:lnTo>
                      <a:pt x="54452" y="15187"/>
                    </a:lnTo>
                    <a:lnTo>
                      <a:pt x="54715" y="15154"/>
                    </a:lnTo>
                    <a:lnTo>
                      <a:pt x="54846" y="15137"/>
                    </a:lnTo>
                    <a:lnTo>
                      <a:pt x="54961" y="15121"/>
                    </a:lnTo>
                    <a:lnTo>
                      <a:pt x="55208" y="15088"/>
                    </a:lnTo>
                    <a:lnTo>
                      <a:pt x="55454" y="15039"/>
                    </a:lnTo>
                    <a:lnTo>
                      <a:pt x="55668" y="14989"/>
                    </a:lnTo>
                    <a:lnTo>
                      <a:pt x="56095" y="14874"/>
                    </a:lnTo>
                    <a:lnTo>
                      <a:pt x="56457" y="14743"/>
                    </a:lnTo>
                    <a:lnTo>
                      <a:pt x="56638" y="14694"/>
                    </a:lnTo>
                    <a:lnTo>
                      <a:pt x="56786" y="14628"/>
                    </a:lnTo>
                    <a:lnTo>
                      <a:pt x="57081" y="14496"/>
                    </a:lnTo>
                    <a:lnTo>
                      <a:pt x="57328" y="14381"/>
                    </a:lnTo>
                    <a:lnTo>
                      <a:pt x="57525" y="14283"/>
                    </a:lnTo>
                    <a:lnTo>
                      <a:pt x="57903" y="14086"/>
                    </a:lnTo>
                    <a:lnTo>
                      <a:pt x="57558" y="14316"/>
                    </a:lnTo>
                    <a:lnTo>
                      <a:pt x="57361" y="14447"/>
                    </a:lnTo>
                    <a:lnTo>
                      <a:pt x="57131" y="14595"/>
                    </a:lnTo>
                    <a:lnTo>
                      <a:pt x="56851" y="14743"/>
                    </a:lnTo>
                    <a:lnTo>
                      <a:pt x="56703" y="14825"/>
                    </a:lnTo>
                    <a:lnTo>
                      <a:pt x="56523" y="14907"/>
                    </a:lnTo>
                    <a:lnTo>
                      <a:pt x="56161" y="15072"/>
                    </a:lnTo>
                    <a:lnTo>
                      <a:pt x="55734" y="15236"/>
                    </a:lnTo>
                    <a:lnTo>
                      <a:pt x="55520" y="15302"/>
                    </a:lnTo>
                    <a:lnTo>
                      <a:pt x="55273" y="15368"/>
                    </a:lnTo>
                    <a:lnTo>
                      <a:pt x="55027" y="15433"/>
                    </a:lnTo>
                    <a:lnTo>
                      <a:pt x="54895" y="15466"/>
                    </a:lnTo>
                    <a:lnTo>
                      <a:pt x="54764" y="15483"/>
                    </a:lnTo>
                    <a:lnTo>
                      <a:pt x="54501" y="15532"/>
                    </a:lnTo>
                    <a:lnTo>
                      <a:pt x="54205" y="15581"/>
                    </a:lnTo>
                    <a:lnTo>
                      <a:pt x="53926" y="15598"/>
                    </a:lnTo>
                    <a:lnTo>
                      <a:pt x="53630" y="15614"/>
                    </a:lnTo>
                    <a:lnTo>
                      <a:pt x="53318" y="15630"/>
                    </a:lnTo>
                    <a:lnTo>
                      <a:pt x="53005" y="15630"/>
                    </a:lnTo>
                    <a:lnTo>
                      <a:pt x="52677" y="15614"/>
                    </a:lnTo>
                    <a:lnTo>
                      <a:pt x="52348" y="15581"/>
                    </a:lnTo>
                    <a:lnTo>
                      <a:pt x="52003" y="15532"/>
                    </a:lnTo>
                    <a:lnTo>
                      <a:pt x="51674" y="15483"/>
                    </a:lnTo>
                    <a:lnTo>
                      <a:pt x="51329" y="15417"/>
                    </a:lnTo>
                    <a:lnTo>
                      <a:pt x="50984" y="15351"/>
                    </a:lnTo>
                    <a:lnTo>
                      <a:pt x="50622" y="15252"/>
                    </a:lnTo>
                    <a:lnTo>
                      <a:pt x="50277" y="15154"/>
                    </a:lnTo>
                    <a:lnTo>
                      <a:pt x="49554" y="14924"/>
                    </a:lnTo>
                    <a:lnTo>
                      <a:pt x="48831" y="14661"/>
                    </a:lnTo>
                    <a:lnTo>
                      <a:pt x="48108" y="14365"/>
                    </a:lnTo>
                    <a:lnTo>
                      <a:pt x="47368" y="14036"/>
                    </a:lnTo>
                    <a:lnTo>
                      <a:pt x="46645" y="13675"/>
                    </a:lnTo>
                    <a:lnTo>
                      <a:pt x="45905" y="13297"/>
                    </a:lnTo>
                    <a:lnTo>
                      <a:pt x="45166" y="12902"/>
                    </a:lnTo>
                    <a:lnTo>
                      <a:pt x="44426" y="12475"/>
                    </a:lnTo>
                    <a:lnTo>
                      <a:pt x="43686" y="12048"/>
                    </a:lnTo>
                    <a:lnTo>
                      <a:pt x="40712" y="10289"/>
                    </a:lnTo>
                    <a:lnTo>
                      <a:pt x="39232" y="9418"/>
                    </a:lnTo>
                    <a:lnTo>
                      <a:pt x="38476" y="8991"/>
                    </a:lnTo>
                    <a:lnTo>
                      <a:pt x="37737" y="8596"/>
                    </a:lnTo>
                    <a:lnTo>
                      <a:pt x="36981" y="8202"/>
                    </a:lnTo>
                    <a:lnTo>
                      <a:pt x="36619" y="8021"/>
                    </a:lnTo>
                    <a:lnTo>
                      <a:pt x="36241" y="7840"/>
                    </a:lnTo>
                    <a:lnTo>
                      <a:pt x="35501" y="7478"/>
                    </a:lnTo>
                    <a:lnTo>
                      <a:pt x="35123" y="7298"/>
                    </a:lnTo>
                    <a:lnTo>
                      <a:pt x="34762" y="7133"/>
                    </a:lnTo>
                    <a:lnTo>
                      <a:pt x="34022" y="6821"/>
                    </a:lnTo>
                    <a:lnTo>
                      <a:pt x="33299" y="6525"/>
                    </a:lnTo>
                    <a:lnTo>
                      <a:pt x="32937" y="6377"/>
                    </a:lnTo>
                    <a:lnTo>
                      <a:pt x="32576" y="6262"/>
                    </a:lnTo>
                    <a:lnTo>
                      <a:pt x="31886" y="6016"/>
                    </a:lnTo>
                    <a:lnTo>
                      <a:pt x="31179" y="5802"/>
                    </a:lnTo>
                    <a:lnTo>
                      <a:pt x="30505" y="5638"/>
                    </a:lnTo>
                    <a:lnTo>
                      <a:pt x="29848" y="5490"/>
                    </a:lnTo>
                    <a:lnTo>
                      <a:pt x="29519" y="5424"/>
                    </a:lnTo>
                    <a:lnTo>
                      <a:pt x="29207" y="5391"/>
                    </a:lnTo>
                    <a:lnTo>
                      <a:pt x="28582" y="5325"/>
                    </a:lnTo>
                    <a:lnTo>
                      <a:pt x="27990" y="5309"/>
                    </a:lnTo>
                    <a:lnTo>
                      <a:pt x="27432" y="5325"/>
                    </a:lnTo>
                    <a:lnTo>
                      <a:pt x="26889" y="5375"/>
                    </a:lnTo>
                    <a:lnTo>
                      <a:pt x="26396" y="5440"/>
                    </a:lnTo>
                    <a:lnTo>
                      <a:pt x="25936" y="5539"/>
                    </a:lnTo>
                    <a:lnTo>
                      <a:pt x="25509" y="5638"/>
                    </a:lnTo>
                    <a:lnTo>
                      <a:pt x="25131" y="5753"/>
                    </a:lnTo>
                    <a:lnTo>
                      <a:pt x="23996" y="6081"/>
                    </a:lnTo>
                    <a:lnTo>
                      <a:pt x="23602" y="6213"/>
                    </a:lnTo>
                    <a:lnTo>
                      <a:pt x="23980" y="6032"/>
                    </a:lnTo>
                    <a:lnTo>
                      <a:pt x="24440" y="5835"/>
                    </a:lnTo>
                    <a:lnTo>
                      <a:pt x="25081" y="5572"/>
                    </a:lnTo>
                    <a:lnTo>
                      <a:pt x="25443" y="5440"/>
                    </a:lnTo>
                    <a:lnTo>
                      <a:pt x="25870" y="5293"/>
                    </a:lnTo>
                    <a:lnTo>
                      <a:pt x="26330" y="5161"/>
                    </a:lnTo>
                    <a:lnTo>
                      <a:pt x="26840" y="5046"/>
                    </a:lnTo>
                    <a:lnTo>
                      <a:pt x="27399" y="4947"/>
                    </a:lnTo>
                    <a:lnTo>
                      <a:pt x="27974" y="4882"/>
                    </a:lnTo>
                    <a:lnTo>
                      <a:pt x="28286" y="4865"/>
                    </a:lnTo>
                    <a:close/>
                    <a:moveTo>
                      <a:pt x="27941" y="6147"/>
                    </a:moveTo>
                    <a:lnTo>
                      <a:pt x="28352" y="6180"/>
                    </a:lnTo>
                    <a:lnTo>
                      <a:pt x="28829" y="6262"/>
                    </a:lnTo>
                    <a:lnTo>
                      <a:pt x="29141" y="6344"/>
                    </a:lnTo>
                    <a:lnTo>
                      <a:pt x="29305" y="6394"/>
                    </a:lnTo>
                    <a:lnTo>
                      <a:pt x="29470" y="6443"/>
                    </a:lnTo>
                    <a:lnTo>
                      <a:pt x="29848" y="6575"/>
                    </a:lnTo>
                    <a:lnTo>
                      <a:pt x="30242" y="6739"/>
                    </a:lnTo>
                    <a:lnTo>
                      <a:pt x="30669" y="6920"/>
                    </a:lnTo>
                    <a:lnTo>
                      <a:pt x="31130" y="7133"/>
                    </a:lnTo>
                    <a:lnTo>
                      <a:pt x="31606" y="7363"/>
                    </a:lnTo>
                    <a:lnTo>
                      <a:pt x="32116" y="7626"/>
                    </a:lnTo>
                    <a:lnTo>
                      <a:pt x="32642" y="7906"/>
                    </a:lnTo>
                    <a:lnTo>
                      <a:pt x="33184" y="8202"/>
                    </a:lnTo>
                    <a:lnTo>
                      <a:pt x="34334" y="8875"/>
                    </a:lnTo>
                    <a:lnTo>
                      <a:pt x="35534" y="9599"/>
                    </a:lnTo>
                    <a:lnTo>
                      <a:pt x="38131" y="11209"/>
                    </a:lnTo>
                    <a:lnTo>
                      <a:pt x="39512" y="12064"/>
                    </a:lnTo>
                    <a:lnTo>
                      <a:pt x="40909" y="12919"/>
                    </a:lnTo>
                    <a:lnTo>
                      <a:pt x="42355" y="13773"/>
                    </a:lnTo>
                    <a:lnTo>
                      <a:pt x="43095" y="14184"/>
                    </a:lnTo>
                    <a:lnTo>
                      <a:pt x="43834" y="14595"/>
                    </a:lnTo>
                    <a:lnTo>
                      <a:pt x="44574" y="14973"/>
                    </a:lnTo>
                    <a:lnTo>
                      <a:pt x="45330" y="15351"/>
                    </a:lnTo>
                    <a:lnTo>
                      <a:pt x="46086" y="15713"/>
                    </a:lnTo>
                    <a:lnTo>
                      <a:pt x="46842" y="16041"/>
                    </a:lnTo>
                    <a:lnTo>
                      <a:pt x="47598" y="16337"/>
                    </a:lnTo>
                    <a:lnTo>
                      <a:pt x="48371" y="16600"/>
                    </a:lnTo>
                    <a:lnTo>
                      <a:pt x="48749" y="16715"/>
                    </a:lnTo>
                    <a:lnTo>
                      <a:pt x="49143" y="16830"/>
                    </a:lnTo>
                    <a:lnTo>
                      <a:pt x="49521" y="16912"/>
                    </a:lnTo>
                    <a:lnTo>
                      <a:pt x="49899" y="16978"/>
                    </a:lnTo>
                    <a:lnTo>
                      <a:pt x="50672" y="17110"/>
                    </a:lnTo>
                    <a:lnTo>
                      <a:pt x="51428" y="17208"/>
                    </a:lnTo>
                    <a:lnTo>
                      <a:pt x="51806" y="17241"/>
                    </a:lnTo>
                    <a:lnTo>
                      <a:pt x="52167" y="17274"/>
                    </a:lnTo>
                    <a:lnTo>
                      <a:pt x="52545" y="17290"/>
                    </a:lnTo>
                    <a:lnTo>
                      <a:pt x="53613" y="17290"/>
                    </a:lnTo>
                    <a:lnTo>
                      <a:pt x="54304" y="17274"/>
                    </a:lnTo>
                    <a:lnTo>
                      <a:pt x="54961" y="17208"/>
                    </a:lnTo>
                    <a:lnTo>
                      <a:pt x="55602" y="17126"/>
                    </a:lnTo>
                    <a:lnTo>
                      <a:pt x="56194" y="16995"/>
                    </a:lnTo>
                    <a:lnTo>
                      <a:pt x="56490" y="16929"/>
                    </a:lnTo>
                    <a:lnTo>
                      <a:pt x="56769" y="16847"/>
                    </a:lnTo>
                    <a:lnTo>
                      <a:pt x="57295" y="16682"/>
                    </a:lnTo>
                    <a:lnTo>
                      <a:pt x="57542" y="16584"/>
                    </a:lnTo>
                    <a:lnTo>
                      <a:pt x="57772" y="16485"/>
                    </a:lnTo>
                    <a:lnTo>
                      <a:pt x="58002" y="16370"/>
                    </a:lnTo>
                    <a:lnTo>
                      <a:pt x="58215" y="16255"/>
                    </a:lnTo>
                    <a:lnTo>
                      <a:pt x="58413" y="16140"/>
                    </a:lnTo>
                    <a:lnTo>
                      <a:pt x="58593" y="16008"/>
                    </a:lnTo>
                    <a:lnTo>
                      <a:pt x="58758" y="15861"/>
                    </a:lnTo>
                    <a:lnTo>
                      <a:pt x="58906" y="15729"/>
                    </a:lnTo>
                    <a:lnTo>
                      <a:pt x="59021" y="15581"/>
                    </a:lnTo>
                    <a:lnTo>
                      <a:pt x="59119" y="15417"/>
                    </a:lnTo>
                    <a:lnTo>
                      <a:pt x="59202" y="15269"/>
                    </a:lnTo>
                    <a:lnTo>
                      <a:pt x="59251" y="15105"/>
                    </a:lnTo>
                    <a:lnTo>
                      <a:pt x="59267" y="14957"/>
                    </a:lnTo>
                    <a:lnTo>
                      <a:pt x="59267" y="14825"/>
                    </a:lnTo>
                    <a:lnTo>
                      <a:pt x="59251" y="14694"/>
                    </a:lnTo>
                    <a:lnTo>
                      <a:pt x="59218" y="14562"/>
                    </a:lnTo>
                    <a:lnTo>
                      <a:pt x="59169" y="14464"/>
                    </a:lnTo>
                    <a:lnTo>
                      <a:pt x="59103" y="14381"/>
                    </a:lnTo>
                    <a:lnTo>
                      <a:pt x="59004" y="14233"/>
                    </a:lnTo>
                    <a:lnTo>
                      <a:pt x="58906" y="14151"/>
                    </a:lnTo>
                    <a:lnTo>
                      <a:pt x="58840" y="14086"/>
                    </a:lnTo>
                    <a:lnTo>
                      <a:pt x="58922" y="14151"/>
                    </a:lnTo>
                    <a:lnTo>
                      <a:pt x="59021" y="14233"/>
                    </a:lnTo>
                    <a:lnTo>
                      <a:pt x="59136" y="14365"/>
                    </a:lnTo>
                    <a:lnTo>
                      <a:pt x="59185" y="14447"/>
                    </a:lnTo>
                    <a:lnTo>
                      <a:pt x="59251" y="14546"/>
                    </a:lnTo>
                    <a:lnTo>
                      <a:pt x="59300" y="14677"/>
                    </a:lnTo>
                    <a:lnTo>
                      <a:pt x="59333" y="14809"/>
                    </a:lnTo>
                    <a:lnTo>
                      <a:pt x="59350" y="14957"/>
                    </a:lnTo>
                    <a:lnTo>
                      <a:pt x="59333" y="15121"/>
                    </a:lnTo>
                    <a:lnTo>
                      <a:pt x="59284" y="15302"/>
                    </a:lnTo>
                    <a:lnTo>
                      <a:pt x="59218" y="15466"/>
                    </a:lnTo>
                    <a:lnTo>
                      <a:pt x="59119" y="15647"/>
                    </a:lnTo>
                    <a:lnTo>
                      <a:pt x="58988" y="15811"/>
                    </a:lnTo>
                    <a:lnTo>
                      <a:pt x="58840" y="15959"/>
                    </a:lnTo>
                    <a:lnTo>
                      <a:pt x="58676" y="16124"/>
                    </a:lnTo>
                    <a:lnTo>
                      <a:pt x="58495" y="16255"/>
                    </a:lnTo>
                    <a:lnTo>
                      <a:pt x="58298" y="16403"/>
                    </a:lnTo>
                    <a:lnTo>
                      <a:pt x="58084" y="16534"/>
                    </a:lnTo>
                    <a:lnTo>
                      <a:pt x="57870" y="16666"/>
                    </a:lnTo>
                    <a:lnTo>
                      <a:pt x="57624" y="16781"/>
                    </a:lnTo>
                    <a:lnTo>
                      <a:pt x="57377" y="16896"/>
                    </a:lnTo>
                    <a:lnTo>
                      <a:pt x="57114" y="16995"/>
                    </a:lnTo>
                    <a:lnTo>
                      <a:pt x="56835" y="17093"/>
                    </a:lnTo>
                    <a:lnTo>
                      <a:pt x="56555" y="17192"/>
                    </a:lnTo>
                    <a:lnTo>
                      <a:pt x="56260" y="17274"/>
                    </a:lnTo>
                    <a:lnTo>
                      <a:pt x="55652" y="17422"/>
                    </a:lnTo>
                    <a:lnTo>
                      <a:pt x="55339" y="17488"/>
                    </a:lnTo>
                    <a:lnTo>
                      <a:pt x="55011" y="17537"/>
                    </a:lnTo>
                    <a:lnTo>
                      <a:pt x="54337" y="17619"/>
                    </a:lnTo>
                    <a:lnTo>
                      <a:pt x="53630" y="17668"/>
                    </a:lnTo>
                    <a:lnTo>
                      <a:pt x="52907" y="17701"/>
                    </a:lnTo>
                    <a:lnTo>
                      <a:pt x="52151" y="17685"/>
                    </a:lnTo>
                    <a:lnTo>
                      <a:pt x="51395" y="17636"/>
                    </a:lnTo>
                    <a:lnTo>
                      <a:pt x="50606" y="17553"/>
                    </a:lnTo>
                    <a:lnTo>
                      <a:pt x="49833" y="17438"/>
                    </a:lnTo>
                    <a:lnTo>
                      <a:pt x="49422" y="17373"/>
                    </a:lnTo>
                    <a:lnTo>
                      <a:pt x="49028" y="17290"/>
                    </a:lnTo>
                    <a:lnTo>
                      <a:pt x="48617" y="17192"/>
                    </a:lnTo>
                    <a:lnTo>
                      <a:pt x="48223" y="17077"/>
                    </a:lnTo>
                    <a:lnTo>
                      <a:pt x="47828" y="16945"/>
                    </a:lnTo>
                    <a:lnTo>
                      <a:pt x="47434" y="16814"/>
                    </a:lnTo>
                    <a:lnTo>
                      <a:pt x="46645" y="16518"/>
                    </a:lnTo>
                    <a:lnTo>
                      <a:pt x="45872" y="16189"/>
                    </a:lnTo>
                    <a:lnTo>
                      <a:pt x="45100" y="15828"/>
                    </a:lnTo>
                    <a:lnTo>
                      <a:pt x="44327" y="15450"/>
                    </a:lnTo>
                    <a:lnTo>
                      <a:pt x="43588" y="15055"/>
                    </a:lnTo>
                    <a:lnTo>
                      <a:pt x="42832" y="14644"/>
                    </a:lnTo>
                    <a:lnTo>
                      <a:pt x="42092" y="14217"/>
                    </a:lnTo>
                    <a:lnTo>
                      <a:pt x="40646" y="13362"/>
                    </a:lnTo>
                    <a:lnTo>
                      <a:pt x="39939" y="12919"/>
                    </a:lnTo>
                    <a:lnTo>
                      <a:pt x="39249" y="12475"/>
                    </a:lnTo>
                    <a:lnTo>
                      <a:pt x="37885" y="11604"/>
                    </a:lnTo>
                    <a:lnTo>
                      <a:pt x="35337" y="9944"/>
                    </a:lnTo>
                    <a:lnTo>
                      <a:pt x="34137" y="9171"/>
                    </a:lnTo>
                    <a:lnTo>
                      <a:pt x="33020" y="8465"/>
                    </a:lnTo>
                    <a:lnTo>
                      <a:pt x="31984" y="7840"/>
                    </a:lnTo>
                    <a:lnTo>
                      <a:pt x="31508" y="7561"/>
                    </a:lnTo>
                    <a:lnTo>
                      <a:pt x="31031" y="7298"/>
                    </a:lnTo>
                    <a:lnTo>
                      <a:pt x="30604" y="7068"/>
                    </a:lnTo>
                    <a:lnTo>
                      <a:pt x="30176" y="6870"/>
                    </a:lnTo>
                    <a:lnTo>
                      <a:pt x="29798" y="6690"/>
                    </a:lnTo>
                    <a:lnTo>
                      <a:pt x="29437" y="6542"/>
                    </a:lnTo>
                    <a:lnTo>
                      <a:pt x="29108" y="6427"/>
                    </a:lnTo>
                    <a:lnTo>
                      <a:pt x="28812" y="6328"/>
                    </a:lnTo>
                    <a:lnTo>
                      <a:pt x="28352" y="6213"/>
                    </a:lnTo>
                    <a:lnTo>
                      <a:pt x="27941" y="6147"/>
                    </a:lnTo>
                    <a:close/>
                    <a:moveTo>
                      <a:pt x="30176" y="14184"/>
                    </a:moveTo>
                    <a:lnTo>
                      <a:pt x="30636" y="14201"/>
                    </a:lnTo>
                    <a:lnTo>
                      <a:pt x="31097" y="14250"/>
                    </a:lnTo>
                    <a:lnTo>
                      <a:pt x="31327" y="14283"/>
                    </a:lnTo>
                    <a:lnTo>
                      <a:pt x="31557" y="14332"/>
                    </a:lnTo>
                    <a:lnTo>
                      <a:pt x="32017" y="14414"/>
                    </a:lnTo>
                    <a:lnTo>
                      <a:pt x="32247" y="14464"/>
                    </a:lnTo>
                    <a:lnTo>
                      <a:pt x="32461" y="14529"/>
                    </a:lnTo>
                    <a:lnTo>
                      <a:pt x="32921" y="14644"/>
                    </a:lnTo>
                    <a:lnTo>
                      <a:pt x="33365" y="14809"/>
                    </a:lnTo>
                    <a:lnTo>
                      <a:pt x="33792" y="14957"/>
                    </a:lnTo>
                    <a:lnTo>
                      <a:pt x="34219" y="15137"/>
                    </a:lnTo>
                    <a:lnTo>
                      <a:pt x="34647" y="15302"/>
                    </a:lnTo>
                    <a:lnTo>
                      <a:pt x="35041" y="15499"/>
                    </a:lnTo>
                    <a:lnTo>
                      <a:pt x="35452" y="15696"/>
                    </a:lnTo>
                    <a:lnTo>
                      <a:pt x="35830" y="15910"/>
                    </a:lnTo>
                    <a:lnTo>
                      <a:pt x="36570" y="16337"/>
                    </a:lnTo>
                    <a:lnTo>
                      <a:pt x="37260" y="16765"/>
                    </a:lnTo>
                    <a:lnTo>
                      <a:pt x="37589" y="16978"/>
                    </a:lnTo>
                    <a:lnTo>
                      <a:pt x="37901" y="17208"/>
                    </a:lnTo>
                    <a:lnTo>
                      <a:pt x="38476" y="17619"/>
                    </a:lnTo>
                    <a:lnTo>
                      <a:pt x="39002" y="18030"/>
                    </a:lnTo>
                    <a:lnTo>
                      <a:pt x="39462" y="18392"/>
                    </a:lnTo>
                    <a:lnTo>
                      <a:pt x="39676" y="18572"/>
                    </a:lnTo>
                    <a:lnTo>
                      <a:pt x="39873" y="18737"/>
                    </a:lnTo>
                    <a:lnTo>
                      <a:pt x="40202" y="19033"/>
                    </a:lnTo>
                    <a:lnTo>
                      <a:pt x="40827" y="19591"/>
                    </a:lnTo>
                    <a:lnTo>
                      <a:pt x="40136" y="19115"/>
                    </a:lnTo>
                    <a:lnTo>
                      <a:pt x="39775" y="18852"/>
                    </a:lnTo>
                    <a:lnTo>
                      <a:pt x="39347" y="18556"/>
                    </a:lnTo>
                    <a:lnTo>
                      <a:pt x="38854" y="18227"/>
                    </a:lnTo>
                    <a:lnTo>
                      <a:pt x="38312" y="17866"/>
                    </a:lnTo>
                    <a:lnTo>
                      <a:pt x="37704" y="17504"/>
                    </a:lnTo>
                    <a:lnTo>
                      <a:pt x="37392" y="17290"/>
                    </a:lnTo>
                    <a:lnTo>
                      <a:pt x="37046" y="17110"/>
                    </a:lnTo>
                    <a:lnTo>
                      <a:pt x="36356" y="16715"/>
                    </a:lnTo>
                    <a:lnTo>
                      <a:pt x="35616" y="16321"/>
                    </a:lnTo>
                    <a:lnTo>
                      <a:pt x="35238" y="16124"/>
                    </a:lnTo>
                    <a:lnTo>
                      <a:pt x="34844" y="15959"/>
                    </a:lnTo>
                    <a:lnTo>
                      <a:pt x="34433" y="15762"/>
                    </a:lnTo>
                    <a:lnTo>
                      <a:pt x="34022" y="15598"/>
                    </a:lnTo>
                    <a:lnTo>
                      <a:pt x="33611" y="15433"/>
                    </a:lnTo>
                    <a:lnTo>
                      <a:pt x="33184" y="15302"/>
                    </a:lnTo>
                    <a:lnTo>
                      <a:pt x="32757" y="15154"/>
                    </a:lnTo>
                    <a:lnTo>
                      <a:pt x="32329" y="15039"/>
                    </a:lnTo>
                    <a:lnTo>
                      <a:pt x="32116" y="14973"/>
                    </a:lnTo>
                    <a:lnTo>
                      <a:pt x="31902" y="14924"/>
                    </a:lnTo>
                    <a:lnTo>
                      <a:pt x="31458" y="14842"/>
                    </a:lnTo>
                    <a:lnTo>
                      <a:pt x="31245" y="14792"/>
                    </a:lnTo>
                    <a:lnTo>
                      <a:pt x="31014" y="14759"/>
                    </a:lnTo>
                    <a:lnTo>
                      <a:pt x="30587" y="14710"/>
                    </a:lnTo>
                    <a:lnTo>
                      <a:pt x="30143" y="14677"/>
                    </a:lnTo>
                    <a:lnTo>
                      <a:pt x="29289" y="14677"/>
                    </a:lnTo>
                    <a:lnTo>
                      <a:pt x="28878" y="14710"/>
                    </a:lnTo>
                    <a:lnTo>
                      <a:pt x="28467" y="14776"/>
                    </a:lnTo>
                    <a:lnTo>
                      <a:pt x="28073" y="14858"/>
                    </a:lnTo>
                    <a:lnTo>
                      <a:pt x="27678" y="14940"/>
                    </a:lnTo>
                    <a:lnTo>
                      <a:pt x="27316" y="15072"/>
                    </a:lnTo>
                    <a:lnTo>
                      <a:pt x="26971" y="15203"/>
                    </a:lnTo>
                    <a:lnTo>
                      <a:pt x="26626" y="15351"/>
                    </a:lnTo>
                    <a:lnTo>
                      <a:pt x="26314" y="15515"/>
                    </a:lnTo>
                    <a:lnTo>
                      <a:pt x="26018" y="15696"/>
                    </a:lnTo>
                    <a:lnTo>
                      <a:pt x="25739" y="15877"/>
                    </a:lnTo>
                    <a:lnTo>
                      <a:pt x="25492" y="16058"/>
                    </a:lnTo>
                    <a:lnTo>
                      <a:pt x="25262" y="16239"/>
                    </a:lnTo>
                    <a:lnTo>
                      <a:pt x="25032" y="16419"/>
                    </a:lnTo>
                    <a:lnTo>
                      <a:pt x="24670" y="16781"/>
                    </a:lnTo>
                    <a:lnTo>
                      <a:pt x="24374" y="17110"/>
                    </a:lnTo>
                    <a:lnTo>
                      <a:pt x="24144" y="17389"/>
                    </a:lnTo>
                    <a:lnTo>
                      <a:pt x="23996" y="17603"/>
                    </a:lnTo>
                    <a:lnTo>
                      <a:pt x="23881" y="17784"/>
                    </a:lnTo>
                    <a:lnTo>
                      <a:pt x="23980" y="17586"/>
                    </a:lnTo>
                    <a:lnTo>
                      <a:pt x="24095" y="17356"/>
                    </a:lnTo>
                    <a:lnTo>
                      <a:pt x="24292" y="17044"/>
                    </a:lnTo>
                    <a:lnTo>
                      <a:pt x="24555" y="16682"/>
                    </a:lnTo>
                    <a:lnTo>
                      <a:pt x="24720" y="16485"/>
                    </a:lnTo>
                    <a:lnTo>
                      <a:pt x="24900" y="16288"/>
                    </a:lnTo>
                    <a:lnTo>
                      <a:pt x="25098" y="16074"/>
                    </a:lnTo>
                    <a:lnTo>
                      <a:pt x="25328" y="15861"/>
                    </a:lnTo>
                    <a:lnTo>
                      <a:pt x="25574" y="15647"/>
                    </a:lnTo>
                    <a:lnTo>
                      <a:pt x="25854" y="15433"/>
                    </a:lnTo>
                    <a:lnTo>
                      <a:pt x="26150" y="15236"/>
                    </a:lnTo>
                    <a:lnTo>
                      <a:pt x="26462" y="15039"/>
                    </a:lnTo>
                    <a:lnTo>
                      <a:pt x="26807" y="14858"/>
                    </a:lnTo>
                    <a:lnTo>
                      <a:pt x="27169" y="14694"/>
                    </a:lnTo>
                    <a:lnTo>
                      <a:pt x="27563" y="14546"/>
                    </a:lnTo>
                    <a:lnTo>
                      <a:pt x="27957" y="14431"/>
                    </a:lnTo>
                    <a:lnTo>
                      <a:pt x="28385" y="14332"/>
                    </a:lnTo>
                    <a:lnTo>
                      <a:pt x="28812" y="14250"/>
                    </a:lnTo>
                    <a:lnTo>
                      <a:pt x="29256" y="14201"/>
                    </a:lnTo>
                    <a:lnTo>
                      <a:pt x="29716" y="14184"/>
                    </a:lnTo>
                    <a:close/>
                    <a:moveTo>
                      <a:pt x="55865" y="6394"/>
                    </a:moveTo>
                    <a:lnTo>
                      <a:pt x="56046" y="6410"/>
                    </a:lnTo>
                    <a:lnTo>
                      <a:pt x="56342" y="6459"/>
                    </a:lnTo>
                    <a:lnTo>
                      <a:pt x="56572" y="6509"/>
                    </a:lnTo>
                    <a:lnTo>
                      <a:pt x="56736" y="6542"/>
                    </a:lnTo>
                    <a:lnTo>
                      <a:pt x="56703" y="6690"/>
                    </a:lnTo>
                    <a:lnTo>
                      <a:pt x="56539" y="6673"/>
                    </a:lnTo>
                    <a:lnTo>
                      <a:pt x="56325" y="6657"/>
                    </a:lnTo>
                    <a:lnTo>
                      <a:pt x="56046" y="6657"/>
                    </a:lnTo>
                    <a:lnTo>
                      <a:pt x="55865" y="6673"/>
                    </a:lnTo>
                    <a:lnTo>
                      <a:pt x="55684" y="6706"/>
                    </a:lnTo>
                    <a:lnTo>
                      <a:pt x="55487" y="6739"/>
                    </a:lnTo>
                    <a:lnTo>
                      <a:pt x="55290" y="6821"/>
                    </a:lnTo>
                    <a:lnTo>
                      <a:pt x="55076" y="6903"/>
                    </a:lnTo>
                    <a:lnTo>
                      <a:pt x="54863" y="7035"/>
                    </a:lnTo>
                    <a:lnTo>
                      <a:pt x="54665" y="7199"/>
                    </a:lnTo>
                    <a:lnTo>
                      <a:pt x="54583" y="7281"/>
                    </a:lnTo>
                    <a:lnTo>
                      <a:pt x="54501" y="7396"/>
                    </a:lnTo>
                    <a:lnTo>
                      <a:pt x="54419" y="7511"/>
                    </a:lnTo>
                    <a:lnTo>
                      <a:pt x="54353" y="7626"/>
                    </a:lnTo>
                    <a:lnTo>
                      <a:pt x="54304" y="7758"/>
                    </a:lnTo>
                    <a:lnTo>
                      <a:pt x="54271" y="7889"/>
                    </a:lnTo>
                    <a:lnTo>
                      <a:pt x="54238" y="8037"/>
                    </a:lnTo>
                    <a:lnTo>
                      <a:pt x="54222" y="8185"/>
                    </a:lnTo>
                    <a:lnTo>
                      <a:pt x="54222" y="8350"/>
                    </a:lnTo>
                    <a:lnTo>
                      <a:pt x="54222" y="8497"/>
                    </a:lnTo>
                    <a:lnTo>
                      <a:pt x="54254" y="8662"/>
                    </a:lnTo>
                    <a:lnTo>
                      <a:pt x="54287" y="8826"/>
                    </a:lnTo>
                    <a:lnTo>
                      <a:pt x="54337" y="9007"/>
                    </a:lnTo>
                    <a:lnTo>
                      <a:pt x="54386" y="9171"/>
                    </a:lnTo>
                    <a:lnTo>
                      <a:pt x="54534" y="9516"/>
                    </a:lnTo>
                    <a:lnTo>
                      <a:pt x="54731" y="9862"/>
                    </a:lnTo>
                    <a:lnTo>
                      <a:pt x="54846" y="10042"/>
                    </a:lnTo>
                    <a:lnTo>
                      <a:pt x="54961" y="10190"/>
                    </a:lnTo>
                    <a:lnTo>
                      <a:pt x="55076" y="10355"/>
                    </a:lnTo>
                    <a:lnTo>
                      <a:pt x="55208" y="10503"/>
                    </a:lnTo>
                    <a:lnTo>
                      <a:pt x="55356" y="10651"/>
                    </a:lnTo>
                    <a:lnTo>
                      <a:pt x="55520" y="10782"/>
                    </a:lnTo>
                    <a:lnTo>
                      <a:pt x="55684" y="10913"/>
                    </a:lnTo>
                    <a:lnTo>
                      <a:pt x="55865" y="11045"/>
                    </a:lnTo>
                    <a:lnTo>
                      <a:pt x="56062" y="11160"/>
                    </a:lnTo>
                    <a:lnTo>
                      <a:pt x="56260" y="11275"/>
                    </a:lnTo>
                    <a:lnTo>
                      <a:pt x="56671" y="11489"/>
                    </a:lnTo>
                    <a:lnTo>
                      <a:pt x="57131" y="11670"/>
                    </a:lnTo>
                    <a:lnTo>
                      <a:pt x="57607" y="11850"/>
                    </a:lnTo>
                    <a:lnTo>
                      <a:pt x="58100" y="12031"/>
                    </a:lnTo>
                    <a:lnTo>
                      <a:pt x="58626" y="12195"/>
                    </a:lnTo>
                    <a:lnTo>
                      <a:pt x="59169" y="12360"/>
                    </a:lnTo>
                    <a:lnTo>
                      <a:pt x="59728" y="12541"/>
                    </a:lnTo>
                    <a:lnTo>
                      <a:pt x="60007" y="12656"/>
                    </a:lnTo>
                    <a:lnTo>
                      <a:pt x="60303" y="12771"/>
                    </a:lnTo>
                    <a:lnTo>
                      <a:pt x="60599" y="12902"/>
                    </a:lnTo>
                    <a:lnTo>
                      <a:pt x="60894" y="13067"/>
                    </a:lnTo>
                    <a:lnTo>
                      <a:pt x="61207" y="13264"/>
                    </a:lnTo>
                    <a:lnTo>
                      <a:pt x="61355" y="13379"/>
                    </a:lnTo>
                    <a:lnTo>
                      <a:pt x="61503" y="13510"/>
                    </a:lnTo>
                    <a:lnTo>
                      <a:pt x="61634" y="13658"/>
                    </a:lnTo>
                    <a:lnTo>
                      <a:pt x="61766" y="13823"/>
                    </a:lnTo>
                    <a:lnTo>
                      <a:pt x="61897" y="14020"/>
                    </a:lnTo>
                    <a:lnTo>
                      <a:pt x="61946" y="14086"/>
                    </a:lnTo>
                    <a:lnTo>
                      <a:pt x="61963" y="14135"/>
                    </a:lnTo>
                    <a:lnTo>
                      <a:pt x="61979" y="14151"/>
                    </a:lnTo>
                    <a:lnTo>
                      <a:pt x="61996" y="14201"/>
                    </a:lnTo>
                    <a:lnTo>
                      <a:pt x="62078" y="14414"/>
                    </a:lnTo>
                    <a:lnTo>
                      <a:pt x="62144" y="14644"/>
                    </a:lnTo>
                    <a:lnTo>
                      <a:pt x="62176" y="14858"/>
                    </a:lnTo>
                    <a:lnTo>
                      <a:pt x="62193" y="15088"/>
                    </a:lnTo>
                    <a:lnTo>
                      <a:pt x="62176" y="15302"/>
                    </a:lnTo>
                    <a:lnTo>
                      <a:pt x="62144" y="15515"/>
                    </a:lnTo>
                    <a:lnTo>
                      <a:pt x="62111" y="15729"/>
                    </a:lnTo>
                    <a:lnTo>
                      <a:pt x="62045" y="15926"/>
                    </a:lnTo>
                    <a:lnTo>
                      <a:pt x="61979" y="16107"/>
                    </a:lnTo>
                    <a:lnTo>
                      <a:pt x="61897" y="16288"/>
                    </a:lnTo>
                    <a:lnTo>
                      <a:pt x="61815" y="16469"/>
                    </a:lnTo>
                    <a:lnTo>
                      <a:pt x="61716" y="16633"/>
                    </a:lnTo>
                    <a:lnTo>
                      <a:pt x="61503" y="16945"/>
                    </a:lnTo>
                    <a:lnTo>
                      <a:pt x="61273" y="17241"/>
                    </a:lnTo>
                    <a:lnTo>
                      <a:pt x="61010" y="17521"/>
                    </a:lnTo>
                    <a:lnTo>
                      <a:pt x="60747" y="17767"/>
                    </a:lnTo>
                    <a:lnTo>
                      <a:pt x="60484" y="18014"/>
                    </a:lnTo>
                    <a:lnTo>
                      <a:pt x="60188" y="18227"/>
                    </a:lnTo>
                    <a:lnTo>
                      <a:pt x="59892" y="18441"/>
                    </a:lnTo>
                    <a:lnTo>
                      <a:pt x="59596" y="18638"/>
                    </a:lnTo>
                    <a:lnTo>
                      <a:pt x="59267" y="18819"/>
                    </a:lnTo>
                    <a:lnTo>
                      <a:pt x="58955" y="18983"/>
                    </a:lnTo>
                    <a:lnTo>
                      <a:pt x="58626" y="19131"/>
                    </a:lnTo>
                    <a:lnTo>
                      <a:pt x="58298" y="19279"/>
                    </a:lnTo>
                    <a:lnTo>
                      <a:pt x="57953" y="19411"/>
                    </a:lnTo>
                    <a:lnTo>
                      <a:pt x="57607" y="19526"/>
                    </a:lnTo>
                    <a:lnTo>
                      <a:pt x="57262" y="19641"/>
                    </a:lnTo>
                    <a:lnTo>
                      <a:pt x="56917" y="19739"/>
                    </a:lnTo>
                    <a:lnTo>
                      <a:pt x="56555" y="19822"/>
                    </a:lnTo>
                    <a:lnTo>
                      <a:pt x="56194" y="19887"/>
                    </a:lnTo>
                    <a:lnTo>
                      <a:pt x="55832" y="19953"/>
                    </a:lnTo>
                    <a:lnTo>
                      <a:pt x="55471" y="20002"/>
                    </a:lnTo>
                    <a:lnTo>
                      <a:pt x="55109" y="20035"/>
                    </a:lnTo>
                    <a:lnTo>
                      <a:pt x="54731" y="20068"/>
                    </a:lnTo>
                    <a:lnTo>
                      <a:pt x="54370" y="20085"/>
                    </a:lnTo>
                    <a:lnTo>
                      <a:pt x="53630" y="20085"/>
                    </a:lnTo>
                    <a:lnTo>
                      <a:pt x="53268" y="20068"/>
                    </a:lnTo>
                    <a:lnTo>
                      <a:pt x="52529" y="20002"/>
                    </a:lnTo>
                    <a:lnTo>
                      <a:pt x="51789" y="19920"/>
                    </a:lnTo>
                    <a:lnTo>
                      <a:pt x="51066" y="19789"/>
                    </a:lnTo>
                    <a:lnTo>
                      <a:pt x="50343" y="19624"/>
                    </a:lnTo>
                    <a:lnTo>
                      <a:pt x="49636" y="19411"/>
                    </a:lnTo>
                    <a:lnTo>
                      <a:pt x="48929" y="19181"/>
                    </a:lnTo>
                    <a:lnTo>
                      <a:pt x="48239" y="18918"/>
                    </a:lnTo>
                    <a:lnTo>
                      <a:pt x="47565" y="18622"/>
                    </a:lnTo>
                    <a:lnTo>
                      <a:pt x="46891" y="18309"/>
                    </a:lnTo>
                    <a:lnTo>
                      <a:pt x="46234" y="17964"/>
                    </a:lnTo>
                    <a:lnTo>
                      <a:pt x="45609" y="17603"/>
                    </a:lnTo>
                    <a:lnTo>
                      <a:pt x="45001" y="17258"/>
                    </a:lnTo>
                    <a:lnTo>
                      <a:pt x="43769" y="16551"/>
                    </a:lnTo>
                    <a:lnTo>
                      <a:pt x="42536" y="15877"/>
                    </a:lnTo>
                    <a:lnTo>
                      <a:pt x="41303" y="15220"/>
                    </a:lnTo>
                    <a:lnTo>
                      <a:pt x="40087" y="14595"/>
                    </a:lnTo>
                    <a:lnTo>
                      <a:pt x="38854" y="14020"/>
                    </a:lnTo>
                    <a:lnTo>
                      <a:pt x="37638" y="13461"/>
                    </a:lnTo>
                    <a:lnTo>
                      <a:pt x="36422" y="12951"/>
                    </a:lnTo>
                    <a:lnTo>
                      <a:pt x="35814" y="12721"/>
                    </a:lnTo>
                    <a:lnTo>
                      <a:pt x="35206" y="12491"/>
                    </a:lnTo>
                    <a:lnTo>
                      <a:pt x="34614" y="12278"/>
                    </a:lnTo>
                    <a:lnTo>
                      <a:pt x="34022" y="12080"/>
                    </a:lnTo>
                    <a:lnTo>
                      <a:pt x="33431" y="11900"/>
                    </a:lnTo>
                    <a:lnTo>
                      <a:pt x="32839" y="11719"/>
                    </a:lnTo>
                    <a:lnTo>
                      <a:pt x="32264" y="11571"/>
                    </a:lnTo>
                    <a:lnTo>
                      <a:pt x="31688" y="11423"/>
                    </a:lnTo>
                    <a:lnTo>
                      <a:pt x="31113" y="11308"/>
                    </a:lnTo>
                    <a:lnTo>
                      <a:pt x="30554" y="11209"/>
                    </a:lnTo>
                    <a:lnTo>
                      <a:pt x="29995" y="11127"/>
                    </a:lnTo>
                    <a:lnTo>
                      <a:pt x="29437" y="11078"/>
                    </a:lnTo>
                    <a:lnTo>
                      <a:pt x="28894" y="11029"/>
                    </a:lnTo>
                    <a:lnTo>
                      <a:pt x="28368" y="11029"/>
                    </a:lnTo>
                    <a:lnTo>
                      <a:pt x="27842" y="11045"/>
                    </a:lnTo>
                    <a:lnTo>
                      <a:pt x="27349" y="11078"/>
                    </a:lnTo>
                    <a:lnTo>
                      <a:pt x="26856" y="11160"/>
                    </a:lnTo>
                    <a:lnTo>
                      <a:pt x="26380" y="11259"/>
                    </a:lnTo>
                    <a:lnTo>
                      <a:pt x="25936" y="11374"/>
                    </a:lnTo>
                    <a:lnTo>
                      <a:pt x="25722" y="11456"/>
                    </a:lnTo>
                    <a:lnTo>
                      <a:pt x="25656" y="11472"/>
                    </a:lnTo>
                    <a:lnTo>
                      <a:pt x="25656" y="11489"/>
                    </a:lnTo>
                    <a:lnTo>
                      <a:pt x="25640" y="11489"/>
                    </a:lnTo>
                    <a:lnTo>
                      <a:pt x="25607" y="11505"/>
                    </a:lnTo>
                    <a:lnTo>
                      <a:pt x="25509" y="11538"/>
                    </a:lnTo>
                    <a:lnTo>
                      <a:pt x="25311" y="11637"/>
                    </a:lnTo>
                    <a:lnTo>
                      <a:pt x="25114" y="11735"/>
                    </a:lnTo>
                    <a:lnTo>
                      <a:pt x="24736" y="11932"/>
                    </a:lnTo>
                    <a:lnTo>
                      <a:pt x="24374" y="12163"/>
                    </a:lnTo>
                    <a:lnTo>
                      <a:pt x="24062" y="12409"/>
                    </a:lnTo>
                    <a:lnTo>
                      <a:pt x="23766" y="12672"/>
                    </a:lnTo>
                    <a:lnTo>
                      <a:pt x="23503" y="12935"/>
                    </a:lnTo>
                    <a:lnTo>
                      <a:pt x="23273" y="13198"/>
                    </a:lnTo>
                    <a:lnTo>
                      <a:pt x="23060" y="13477"/>
                    </a:lnTo>
                    <a:lnTo>
                      <a:pt x="22879" y="13757"/>
                    </a:lnTo>
                    <a:lnTo>
                      <a:pt x="22714" y="14020"/>
                    </a:lnTo>
                    <a:lnTo>
                      <a:pt x="22583" y="14283"/>
                    </a:lnTo>
                    <a:lnTo>
                      <a:pt x="22468" y="14546"/>
                    </a:lnTo>
                    <a:lnTo>
                      <a:pt x="22353" y="14792"/>
                    </a:lnTo>
                    <a:lnTo>
                      <a:pt x="22271" y="15022"/>
                    </a:lnTo>
                    <a:lnTo>
                      <a:pt x="22139" y="15450"/>
                    </a:lnTo>
                    <a:lnTo>
                      <a:pt x="22057" y="15795"/>
                    </a:lnTo>
                    <a:lnTo>
                      <a:pt x="21991" y="16091"/>
                    </a:lnTo>
                    <a:lnTo>
                      <a:pt x="21975" y="16304"/>
                    </a:lnTo>
                    <a:lnTo>
                      <a:pt x="21958" y="16469"/>
                    </a:lnTo>
                    <a:lnTo>
                      <a:pt x="21811" y="16469"/>
                    </a:lnTo>
                    <a:lnTo>
                      <a:pt x="21827" y="16288"/>
                    </a:lnTo>
                    <a:lnTo>
                      <a:pt x="21843" y="16074"/>
                    </a:lnTo>
                    <a:lnTo>
                      <a:pt x="21893" y="15778"/>
                    </a:lnTo>
                    <a:lnTo>
                      <a:pt x="21975" y="15400"/>
                    </a:lnTo>
                    <a:lnTo>
                      <a:pt x="22090" y="14957"/>
                    </a:lnTo>
                    <a:lnTo>
                      <a:pt x="22172" y="14727"/>
                    </a:lnTo>
                    <a:lnTo>
                      <a:pt x="22271" y="14464"/>
                    </a:lnTo>
                    <a:lnTo>
                      <a:pt x="22386" y="14201"/>
                    </a:lnTo>
                    <a:lnTo>
                      <a:pt x="22517" y="13921"/>
                    </a:lnTo>
                    <a:lnTo>
                      <a:pt x="22665" y="13625"/>
                    </a:lnTo>
                    <a:lnTo>
                      <a:pt x="22862" y="13330"/>
                    </a:lnTo>
                    <a:lnTo>
                      <a:pt x="23060" y="13034"/>
                    </a:lnTo>
                    <a:lnTo>
                      <a:pt x="23306" y="12754"/>
                    </a:lnTo>
                    <a:lnTo>
                      <a:pt x="23569" y="12458"/>
                    </a:lnTo>
                    <a:lnTo>
                      <a:pt x="23865" y="12179"/>
                    </a:lnTo>
                    <a:lnTo>
                      <a:pt x="24194" y="11916"/>
                    </a:lnTo>
                    <a:lnTo>
                      <a:pt x="24555" y="11653"/>
                    </a:lnTo>
                    <a:lnTo>
                      <a:pt x="24950" y="11423"/>
                    </a:lnTo>
                    <a:lnTo>
                      <a:pt x="25163" y="11324"/>
                    </a:lnTo>
                    <a:lnTo>
                      <a:pt x="25377" y="11226"/>
                    </a:lnTo>
                    <a:lnTo>
                      <a:pt x="25476" y="11176"/>
                    </a:lnTo>
                    <a:lnTo>
                      <a:pt x="25509" y="11160"/>
                    </a:lnTo>
                    <a:lnTo>
                      <a:pt x="25541" y="11144"/>
                    </a:lnTo>
                    <a:lnTo>
                      <a:pt x="25591" y="11127"/>
                    </a:lnTo>
                    <a:lnTo>
                      <a:pt x="25804" y="11029"/>
                    </a:lnTo>
                    <a:lnTo>
                      <a:pt x="26281" y="10881"/>
                    </a:lnTo>
                    <a:lnTo>
                      <a:pt x="26774" y="10766"/>
                    </a:lnTo>
                    <a:lnTo>
                      <a:pt x="27284" y="10667"/>
                    </a:lnTo>
                    <a:lnTo>
                      <a:pt x="27826" y="10601"/>
                    </a:lnTo>
                    <a:lnTo>
                      <a:pt x="28352" y="10568"/>
                    </a:lnTo>
                    <a:lnTo>
                      <a:pt x="28911" y="10552"/>
                    </a:lnTo>
                    <a:lnTo>
                      <a:pt x="29470" y="10568"/>
                    </a:lnTo>
                    <a:lnTo>
                      <a:pt x="30045" y="10618"/>
                    </a:lnTo>
                    <a:lnTo>
                      <a:pt x="30620" y="10667"/>
                    </a:lnTo>
                    <a:lnTo>
                      <a:pt x="31212" y="10766"/>
                    </a:lnTo>
                    <a:lnTo>
                      <a:pt x="31803" y="10864"/>
                    </a:lnTo>
                    <a:lnTo>
                      <a:pt x="32395" y="10979"/>
                    </a:lnTo>
                    <a:lnTo>
                      <a:pt x="33003" y="11111"/>
                    </a:lnTo>
                    <a:lnTo>
                      <a:pt x="33611" y="11275"/>
                    </a:lnTo>
                    <a:lnTo>
                      <a:pt x="34219" y="11439"/>
                    </a:lnTo>
                    <a:lnTo>
                      <a:pt x="34828" y="11620"/>
                    </a:lnTo>
                    <a:lnTo>
                      <a:pt x="35452" y="11817"/>
                    </a:lnTo>
                    <a:lnTo>
                      <a:pt x="36060" y="12031"/>
                    </a:lnTo>
                    <a:lnTo>
                      <a:pt x="36685" y="12261"/>
                    </a:lnTo>
                    <a:lnTo>
                      <a:pt x="37309" y="12491"/>
                    </a:lnTo>
                    <a:lnTo>
                      <a:pt x="37934" y="12738"/>
                    </a:lnTo>
                    <a:lnTo>
                      <a:pt x="39199" y="13264"/>
                    </a:lnTo>
                    <a:lnTo>
                      <a:pt x="40449" y="13823"/>
                    </a:lnTo>
                    <a:lnTo>
                      <a:pt x="41714" y="14414"/>
                    </a:lnTo>
                    <a:lnTo>
                      <a:pt x="42980" y="15039"/>
                    </a:lnTo>
                    <a:lnTo>
                      <a:pt x="44245" y="15680"/>
                    </a:lnTo>
                    <a:lnTo>
                      <a:pt x="45494" y="16354"/>
                    </a:lnTo>
                    <a:lnTo>
                      <a:pt x="46135" y="16699"/>
                    </a:lnTo>
                    <a:lnTo>
                      <a:pt x="46743" y="17027"/>
                    </a:lnTo>
                    <a:lnTo>
                      <a:pt x="47368" y="17340"/>
                    </a:lnTo>
                    <a:lnTo>
                      <a:pt x="48009" y="17619"/>
                    </a:lnTo>
                    <a:lnTo>
                      <a:pt x="48650" y="17866"/>
                    </a:lnTo>
                    <a:lnTo>
                      <a:pt x="49291" y="18096"/>
                    </a:lnTo>
                    <a:lnTo>
                      <a:pt x="49965" y="18277"/>
                    </a:lnTo>
                    <a:lnTo>
                      <a:pt x="50622" y="18441"/>
                    </a:lnTo>
                    <a:lnTo>
                      <a:pt x="51296" y="18572"/>
                    </a:lnTo>
                    <a:lnTo>
                      <a:pt x="51970" y="18671"/>
                    </a:lnTo>
                    <a:lnTo>
                      <a:pt x="52627" y="18737"/>
                    </a:lnTo>
                    <a:lnTo>
                      <a:pt x="53301" y="18753"/>
                    </a:lnTo>
                    <a:lnTo>
                      <a:pt x="53975" y="18737"/>
                    </a:lnTo>
                    <a:lnTo>
                      <a:pt x="54633" y="18687"/>
                    </a:lnTo>
                    <a:lnTo>
                      <a:pt x="55273" y="18605"/>
                    </a:lnTo>
                    <a:lnTo>
                      <a:pt x="55914" y="18490"/>
                    </a:lnTo>
                    <a:lnTo>
                      <a:pt x="56539" y="18342"/>
                    </a:lnTo>
                    <a:lnTo>
                      <a:pt x="57147" y="18145"/>
                    </a:lnTo>
                    <a:lnTo>
                      <a:pt x="57443" y="18047"/>
                    </a:lnTo>
                    <a:lnTo>
                      <a:pt x="57739" y="17931"/>
                    </a:lnTo>
                    <a:lnTo>
                      <a:pt x="58018" y="17800"/>
                    </a:lnTo>
                    <a:lnTo>
                      <a:pt x="58298" y="17668"/>
                    </a:lnTo>
                    <a:lnTo>
                      <a:pt x="58577" y="17521"/>
                    </a:lnTo>
                    <a:lnTo>
                      <a:pt x="58840" y="17373"/>
                    </a:lnTo>
                    <a:lnTo>
                      <a:pt x="59087" y="17225"/>
                    </a:lnTo>
                    <a:lnTo>
                      <a:pt x="59333" y="17044"/>
                    </a:lnTo>
                    <a:lnTo>
                      <a:pt x="59563" y="16880"/>
                    </a:lnTo>
                    <a:lnTo>
                      <a:pt x="59793" y="16699"/>
                    </a:lnTo>
                    <a:lnTo>
                      <a:pt x="59991" y="16502"/>
                    </a:lnTo>
                    <a:lnTo>
                      <a:pt x="60188" y="16304"/>
                    </a:lnTo>
                    <a:lnTo>
                      <a:pt x="60369" y="16091"/>
                    </a:lnTo>
                    <a:lnTo>
                      <a:pt x="60516" y="15877"/>
                    </a:lnTo>
                    <a:lnTo>
                      <a:pt x="60632" y="15663"/>
                    </a:lnTo>
                    <a:lnTo>
                      <a:pt x="60730" y="15466"/>
                    </a:lnTo>
                    <a:lnTo>
                      <a:pt x="60796" y="15252"/>
                    </a:lnTo>
                    <a:lnTo>
                      <a:pt x="60829" y="15072"/>
                    </a:lnTo>
                    <a:lnTo>
                      <a:pt x="60829" y="14891"/>
                    </a:lnTo>
                    <a:lnTo>
                      <a:pt x="60779" y="14743"/>
                    </a:lnTo>
                    <a:lnTo>
                      <a:pt x="60747" y="14677"/>
                    </a:lnTo>
                    <a:lnTo>
                      <a:pt x="60697" y="14595"/>
                    </a:lnTo>
                    <a:lnTo>
                      <a:pt x="60582" y="14447"/>
                    </a:lnTo>
                    <a:lnTo>
                      <a:pt x="60418" y="14299"/>
                    </a:lnTo>
                    <a:lnTo>
                      <a:pt x="60221" y="14168"/>
                    </a:lnTo>
                    <a:lnTo>
                      <a:pt x="60007" y="14036"/>
                    </a:lnTo>
                    <a:lnTo>
                      <a:pt x="59777" y="13921"/>
                    </a:lnTo>
                    <a:lnTo>
                      <a:pt x="59284" y="13691"/>
                    </a:lnTo>
                    <a:lnTo>
                      <a:pt x="58758" y="13494"/>
                    </a:lnTo>
                    <a:lnTo>
                      <a:pt x="58248" y="13297"/>
                    </a:lnTo>
                    <a:lnTo>
                      <a:pt x="57722" y="13083"/>
                    </a:lnTo>
                    <a:lnTo>
                      <a:pt x="57196" y="12886"/>
                    </a:lnTo>
                    <a:lnTo>
                      <a:pt x="56703" y="12656"/>
                    </a:lnTo>
                    <a:lnTo>
                      <a:pt x="56210" y="12409"/>
                    </a:lnTo>
                    <a:lnTo>
                      <a:pt x="55980" y="12278"/>
                    </a:lnTo>
                    <a:lnTo>
                      <a:pt x="55750" y="12130"/>
                    </a:lnTo>
                    <a:lnTo>
                      <a:pt x="55520" y="11982"/>
                    </a:lnTo>
                    <a:lnTo>
                      <a:pt x="55306" y="11817"/>
                    </a:lnTo>
                    <a:lnTo>
                      <a:pt x="55093" y="11653"/>
                    </a:lnTo>
                    <a:lnTo>
                      <a:pt x="54895" y="11472"/>
                    </a:lnTo>
                    <a:lnTo>
                      <a:pt x="54715" y="11292"/>
                    </a:lnTo>
                    <a:lnTo>
                      <a:pt x="54550" y="11094"/>
                    </a:lnTo>
                    <a:lnTo>
                      <a:pt x="54386" y="10881"/>
                    </a:lnTo>
                    <a:lnTo>
                      <a:pt x="54254" y="10683"/>
                    </a:lnTo>
                    <a:lnTo>
                      <a:pt x="54123" y="10453"/>
                    </a:lnTo>
                    <a:lnTo>
                      <a:pt x="54024" y="10256"/>
                    </a:lnTo>
                    <a:lnTo>
                      <a:pt x="53926" y="10042"/>
                    </a:lnTo>
                    <a:lnTo>
                      <a:pt x="53827" y="9829"/>
                    </a:lnTo>
                    <a:lnTo>
                      <a:pt x="53761" y="9615"/>
                    </a:lnTo>
                    <a:lnTo>
                      <a:pt x="53696" y="9401"/>
                    </a:lnTo>
                    <a:lnTo>
                      <a:pt x="53646" y="9171"/>
                    </a:lnTo>
                    <a:lnTo>
                      <a:pt x="53597" y="8958"/>
                    </a:lnTo>
                    <a:lnTo>
                      <a:pt x="53581" y="8744"/>
                    </a:lnTo>
                    <a:lnTo>
                      <a:pt x="53564" y="8530"/>
                    </a:lnTo>
                    <a:lnTo>
                      <a:pt x="53581" y="8317"/>
                    </a:lnTo>
                    <a:lnTo>
                      <a:pt x="53613" y="8103"/>
                    </a:lnTo>
                    <a:lnTo>
                      <a:pt x="53646" y="7906"/>
                    </a:lnTo>
                    <a:lnTo>
                      <a:pt x="53712" y="7709"/>
                    </a:lnTo>
                    <a:lnTo>
                      <a:pt x="53794" y="7528"/>
                    </a:lnTo>
                    <a:lnTo>
                      <a:pt x="53893" y="7363"/>
                    </a:lnTo>
                    <a:lnTo>
                      <a:pt x="53992" y="7215"/>
                    </a:lnTo>
                    <a:lnTo>
                      <a:pt x="54123" y="7068"/>
                    </a:lnTo>
                    <a:lnTo>
                      <a:pt x="54238" y="6953"/>
                    </a:lnTo>
                    <a:lnTo>
                      <a:pt x="54370" y="6837"/>
                    </a:lnTo>
                    <a:lnTo>
                      <a:pt x="54501" y="6739"/>
                    </a:lnTo>
                    <a:lnTo>
                      <a:pt x="54649" y="6673"/>
                    </a:lnTo>
                    <a:lnTo>
                      <a:pt x="54780" y="6607"/>
                    </a:lnTo>
                    <a:lnTo>
                      <a:pt x="54912" y="6542"/>
                    </a:lnTo>
                    <a:lnTo>
                      <a:pt x="55175" y="6476"/>
                    </a:lnTo>
                    <a:lnTo>
                      <a:pt x="55421" y="6427"/>
                    </a:lnTo>
                    <a:lnTo>
                      <a:pt x="55652" y="6410"/>
                    </a:lnTo>
                    <a:lnTo>
                      <a:pt x="55865" y="6394"/>
                    </a:lnTo>
                    <a:close/>
                    <a:moveTo>
                      <a:pt x="23750" y="21695"/>
                    </a:moveTo>
                    <a:lnTo>
                      <a:pt x="23799" y="21794"/>
                    </a:lnTo>
                    <a:lnTo>
                      <a:pt x="23816" y="21843"/>
                    </a:lnTo>
                    <a:lnTo>
                      <a:pt x="23799" y="21810"/>
                    </a:lnTo>
                    <a:lnTo>
                      <a:pt x="23750" y="21695"/>
                    </a:lnTo>
                    <a:close/>
                    <a:moveTo>
                      <a:pt x="18375" y="12984"/>
                    </a:moveTo>
                    <a:lnTo>
                      <a:pt x="17718" y="13214"/>
                    </a:lnTo>
                    <a:lnTo>
                      <a:pt x="17554" y="13280"/>
                    </a:lnTo>
                    <a:lnTo>
                      <a:pt x="17373" y="13362"/>
                    </a:lnTo>
                    <a:lnTo>
                      <a:pt x="17192" y="13445"/>
                    </a:lnTo>
                    <a:lnTo>
                      <a:pt x="16978" y="13543"/>
                    </a:lnTo>
                    <a:lnTo>
                      <a:pt x="16568" y="13773"/>
                    </a:lnTo>
                    <a:lnTo>
                      <a:pt x="16354" y="13921"/>
                    </a:lnTo>
                    <a:lnTo>
                      <a:pt x="16124" y="14086"/>
                    </a:lnTo>
                    <a:lnTo>
                      <a:pt x="15910" y="14266"/>
                    </a:lnTo>
                    <a:lnTo>
                      <a:pt x="15696" y="14464"/>
                    </a:lnTo>
                    <a:lnTo>
                      <a:pt x="15499" y="14677"/>
                    </a:lnTo>
                    <a:lnTo>
                      <a:pt x="15401" y="14792"/>
                    </a:lnTo>
                    <a:lnTo>
                      <a:pt x="15302" y="14924"/>
                    </a:lnTo>
                    <a:lnTo>
                      <a:pt x="15220" y="15055"/>
                    </a:lnTo>
                    <a:lnTo>
                      <a:pt x="15138" y="15187"/>
                    </a:lnTo>
                    <a:lnTo>
                      <a:pt x="15006" y="15466"/>
                    </a:lnTo>
                    <a:lnTo>
                      <a:pt x="14891" y="15778"/>
                    </a:lnTo>
                    <a:lnTo>
                      <a:pt x="14809" y="16091"/>
                    </a:lnTo>
                    <a:lnTo>
                      <a:pt x="14760" y="16436"/>
                    </a:lnTo>
                    <a:lnTo>
                      <a:pt x="14743" y="16765"/>
                    </a:lnTo>
                    <a:lnTo>
                      <a:pt x="14760" y="17110"/>
                    </a:lnTo>
                    <a:lnTo>
                      <a:pt x="14809" y="17471"/>
                    </a:lnTo>
                    <a:lnTo>
                      <a:pt x="14891" y="17816"/>
                    </a:lnTo>
                    <a:lnTo>
                      <a:pt x="15006" y="18145"/>
                    </a:lnTo>
                    <a:lnTo>
                      <a:pt x="15072" y="18309"/>
                    </a:lnTo>
                    <a:lnTo>
                      <a:pt x="15154" y="18490"/>
                    </a:lnTo>
                    <a:lnTo>
                      <a:pt x="15171" y="18540"/>
                    </a:lnTo>
                    <a:lnTo>
                      <a:pt x="15187" y="18556"/>
                    </a:lnTo>
                    <a:lnTo>
                      <a:pt x="15220" y="18638"/>
                    </a:lnTo>
                    <a:lnTo>
                      <a:pt x="15318" y="18770"/>
                    </a:lnTo>
                    <a:lnTo>
                      <a:pt x="15417" y="18901"/>
                    </a:lnTo>
                    <a:lnTo>
                      <a:pt x="15532" y="19016"/>
                    </a:lnTo>
                    <a:lnTo>
                      <a:pt x="15664" y="19131"/>
                    </a:lnTo>
                    <a:lnTo>
                      <a:pt x="15795" y="19246"/>
                    </a:lnTo>
                    <a:lnTo>
                      <a:pt x="16091" y="19444"/>
                    </a:lnTo>
                    <a:lnTo>
                      <a:pt x="16403" y="19608"/>
                    </a:lnTo>
                    <a:lnTo>
                      <a:pt x="16732" y="19756"/>
                    </a:lnTo>
                    <a:lnTo>
                      <a:pt x="17061" y="19904"/>
                    </a:lnTo>
                    <a:lnTo>
                      <a:pt x="17406" y="20019"/>
                    </a:lnTo>
                    <a:lnTo>
                      <a:pt x="17734" y="20150"/>
                    </a:lnTo>
                    <a:lnTo>
                      <a:pt x="18408" y="20364"/>
                    </a:lnTo>
                    <a:lnTo>
                      <a:pt x="19049" y="20561"/>
                    </a:lnTo>
                    <a:lnTo>
                      <a:pt x="19657" y="20742"/>
                    </a:lnTo>
                    <a:lnTo>
                      <a:pt x="20216" y="20923"/>
                    </a:lnTo>
                    <a:lnTo>
                      <a:pt x="20742" y="21104"/>
                    </a:lnTo>
                    <a:lnTo>
                      <a:pt x="21202" y="21301"/>
                    </a:lnTo>
                    <a:lnTo>
                      <a:pt x="21613" y="21482"/>
                    </a:lnTo>
                    <a:lnTo>
                      <a:pt x="21942" y="21662"/>
                    </a:lnTo>
                    <a:lnTo>
                      <a:pt x="22189" y="21810"/>
                    </a:lnTo>
                    <a:lnTo>
                      <a:pt x="22369" y="21958"/>
                    </a:lnTo>
                    <a:lnTo>
                      <a:pt x="22501" y="22073"/>
                    </a:lnTo>
                    <a:lnTo>
                      <a:pt x="22501" y="22073"/>
                    </a:lnTo>
                    <a:lnTo>
                      <a:pt x="22353" y="21975"/>
                    </a:lnTo>
                    <a:lnTo>
                      <a:pt x="22156" y="21876"/>
                    </a:lnTo>
                    <a:lnTo>
                      <a:pt x="21893" y="21744"/>
                    </a:lnTo>
                    <a:lnTo>
                      <a:pt x="21548" y="21613"/>
                    </a:lnTo>
                    <a:lnTo>
                      <a:pt x="21137" y="21482"/>
                    </a:lnTo>
                    <a:lnTo>
                      <a:pt x="20660" y="21350"/>
                    </a:lnTo>
                    <a:lnTo>
                      <a:pt x="20134" y="21219"/>
                    </a:lnTo>
                    <a:lnTo>
                      <a:pt x="18934" y="20939"/>
                    </a:lnTo>
                    <a:lnTo>
                      <a:pt x="18277" y="20775"/>
                    </a:lnTo>
                    <a:lnTo>
                      <a:pt x="17603" y="20578"/>
                    </a:lnTo>
                    <a:lnTo>
                      <a:pt x="17241" y="20479"/>
                    </a:lnTo>
                    <a:lnTo>
                      <a:pt x="16896" y="20364"/>
                    </a:lnTo>
                    <a:lnTo>
                      <a:pt x="16535" y="20216"/>
                    </a:lnTo>
                    <a:lnTo>
                      <a:pt x="16190" y="20068"/>
                    </a:lnTo>
                    <a:lnTo>
                      <a:pt x="15828" y="19887"/>
                    </a:lnTo>
                    <a:lnTo>
                      <a:pt x="15664" y="19772"/>
                    </a:lnTo>
                    <a:lnTo>
                      <a:pt x="15483" y="19657"/>
                    </a:lnTo>
                    <a:lnTo>
                      <a:pt x="15318" y="19542"/>
                    </a:lnTo>
                    <a:lnTo>
                      <a:pt x="15171" y="19394"/>
                    </a:lnTo>
                    <a:lnTo>
                      <a:pt x="15023" y="19246"/>
                    </a:lnTo>
                    <a:lnTo>
                      <a:pt x="14891" y="19082"/>
                    </a:lnTo>
                    <a:lnTo>
                      <a:pt x="14825" y="18983"/>
                    </a:lnTo>
                    <a:lnTo>
                      <a:pt x="14760" y="18885"/>
                    </a:lnTo>
                    <a:lnTo>
                      <a:pt x="14710" y="18786"/>
                    </a:lnTo>
                    <a:lnTo>
                      <a:pt x="14710" y="18770"/>
                    </a:lnTo>
                    <a:lnTo>
                      <a:pt x="14694" y="18753"/>
                    </a:lnTo>
                    <a:lnTo>
                      <a:pt x="14694" y="18737"/>
                    </a:lnTo>
                    <a:lnTo>
                      <a:pt x="14677" y="18687"/>
                    </a:lnTo>
                    <a:lnTo>
                      <a:pt x="14595" y="18523"/>
                    </a:lnTo>
                    <a:lnTo>
                      <a:pt x="14530" y="18342"/>
                    </a:lnTo>
                    <a:lnTo>
                      <a:pt x="14398" y="17948"/>
                    </a:lnTo>
                    <a:lnTo>
                      <a:pt x="14316" y="17553"/>
                    </a:lnTo>
                    <a:lnTo>
                      <a:pt x="14283" y="17356"/>
                    </a:lnTo>
                    <a:lnTo>
                      <a:pt x="14267" y="17159"/>
                    </a:lnTo>
                    <a:lnTo>
                      <a:pt x="14250" y="16962"/>
                    </a:lnTo>
                    <a:lnTo>
                      <a:pt x="14250" y="16765"/>
                    </a:lnTo>
                    <a:lnTo>
                      <a:pt x="14267" y="16567"/>
                    </a:lnTo>
                    <a:lnTo>
                      <a:pt x="14283" y="16370"/>
                    </a:lnTo>
                    <a:lnTo>
                      <a:pt x="14316" y="16189"/>
                    </a:lnTo>
                    <a:lnTo>
                      <a:pt x="14349" y="15992"/>
                    </a:lnTo>
                    <a:lnTo>
                      <a:pt x="14398" y="15811"/>
                    </a:lnTo>
                    <a:lnTo>
                      <a:pt x="14464" y="15630"/>
                    </a:lnTo>
                    <a:lnTo>
                      <a:pt x="14530" y="15466"/>
                    </a:lnTo>
                    <a:lnTo>
                      <a:pt x="14612" y="15285"/>
                    </a:lnTo>
                    <a:lnTo>
                      <a:pt x="14694" y="15121"/>
                    </a:lnTo>
                    <a:lnTo>
                      <a:pt x="14793" y="14973"/>
                    </a:lnTo>
                    <a:lnTo>
                      <a:pt x="14891" y="14825"/>
                    </a:lnTo>
                    <a:lnTo>
                      <a:pt x="14990" y="14694"/>
                    </a:lnTo>
                    <a:lnTo>
                      <a:pt x="15105" y="14546"/>
                    </a:lnTo>
                    <a:lnTo>
                      <a:pt x="15220" y="14431"/>
                    </a:lnTo>
                    <a:lnTo>
                      <a:pt x="15450" y="14201"/>
                    </a:lnTo>
                    <a:lnTo>
                      <a:pt x="15696" y="14003"/>
                    </a:lnTo>
                    <a:lnTo>
                      <a:pt x="15943" y="13839"/>
                    </a:lnTo>
                    <a:lnTo>
                      <a:pt x="16206" y="13691"/>
                    </a:lnTo>
                    <a:lnTo>
                      <a:pt x="16436" y="13560"/>
                    </a:lnTo>
                    <a:lnTo>
                      <a:pt x="16896" y="13362"/>
                    </a:lnTo>
                    <a:lnTo>
                      <a:pt x="17126" y="13280"/>
                    </a:lnTo>
                    <a:lnTo>
                      <a:pt x="17324" y="13214"/>
                    </a:lnTo>
                    <a:lnTo>
                      <a:pt x="17504" y="13165"/>
                    </a:lnTo>
                    <a:lnTo>
                      <a:pt x="17685" y="13116"/>
                    </a:lnTo>
                    <a:lnTo>
                      <a:pt x="18375" y="12984"/>
                    </a:lnTo>
                    <a:close/>
                    <a:moveTo>
                      <a:pt x="18934" y="14727"/>
                    </a:moveTo>
                    <a:lnTo>
                      <a:pt x="18852" y="14792"/>
                    </a:lnTo>
                    <a:lnTo>
                      <a:pt x="18737" y="14858"/>
                    </a:lnTo>
                    <a:lnTo>
                      <a:pt x="18606" y="14973"/>
                    </a:lnTo>
                    <a:lnTo>
                      <a:pt x="18458" y="15137"/>
                    </a:lnTo>
                    <a:lnTo>
                      <a:pt x="18326" y="15335"/>
                    </a:lnTo>
                    <a:lnTo>
                      <a:pt x="18260" y="15466"/>
                    </a:lnTo>
                    <a:lnTo>
                      <a:pt x="18211" y="15598"/>
                    </a:lnTo>
                    <a:lnTo>
                      <a:pt x="18178" y="15729"/>
                    </a:lnTo>
                    <a:lnTo>
                      <a:pt x="18162" y="15877"/>
                    </a:lnTo>
                    <a:lnTo>
                      <a:pt x="18162" y="16041"/>
                    </a:lnTo>
                    <a:lnTo>
                      <a:pt x="18178" y="16206"/>
                    </a:lnTo>
                    <a:lnTo>
                      <a:pt x="18228" y="16370"/>
                    </a:lnTo>
                    <a:lnTo>
                      <a:pt x="18277" y="16534"/>
                    </a:lnTo>
                    <a:lnTo>
                      <a:pt x="18359" y="16699"/>
                    </a:lnTo>
                    <a:lnTo>
                      <a:pt x="18441" y="16863"/>
                    </a:lnTo>
                    <a:lnTo>
                      <a:pt x="18540" y="17044"/>
                    </a:lnTo>
                    <a:lnTo>
                      <a:pt x="18655" y="17208"/>
                    </a:lnTo>
                    <a:lnTo>
                      <a:pt x="18786" y="17373"/>
                    </a:lnTo>
                    <a:lnTo>
                      <a:pt x="18918" y="17537"/>
                    </a:lnTo>
                    <a:lnTo>
                      <a:pt x="19049" y="17685"/>
                    </a:lnTo>
                    <a:lnTo>
                      <a:pt x="19214" y="17833"/>
                    </a:lnTo>
                    <a:lnTo>
                      <a:pt x="19526" y="18129"/>
                    </a:lnTo>
                    <a:lnTo>
                      <a:pt x="19871" y="18425"/>
                    </a:lnTo>
                    <a:lnTo>
                      <a:pt x="20578" y="18983"/>
                    </a:lnTo>
                    <a:lnTo>
                      <a:pt x="20939" y="19263"/>
                    </a:lnTo>
                    <a:lnTo>
                      <a:pt x="21285" y="19542"/>
                    </a:lnTo>
                    <a:lnTo>
                      <a:pt x="21597" y="19822"/>
                    </a:lnTo>
                    <a:lnTo>
                      <a:pt x="21909" y="20117"/>
                    </a:lnTo>
                    <a:lnTo>
                      <a:pt x="22172" y="20397"/>
                    </a:lnTo>
                    <a:lnTo>
                      <a:pt x="22402" y="20693"/>
                    </a:lnTo>
                    <a:lnTo>
                      <a:pt x="22517" y="20824"/>
                    </a:lnTo>
                    <a:lnTo>
                      <a:pt x="22599" y="20956"/>
                    </a:lnTo>
                    <a:lnTo>
                      <a:pt x="22764" y="21219"/>
                    </a:lnTo>
                    <a:lnTo>
                      <a:pt x="22895" y="21465"/>
                    </a:lnTo>
                    <a:lnTo>
                      <a:pt x="22994" y="21662"/>
                    </a:lnTo>
                    <a:lnTo>
                      <a:pt x="23125" y="22073"/>
                    </a:lnTo>
                    <a:lnTo>
                      <a:pt x="22895" y="21712"/>
                    </a:lnTo>
                    <a:lnTo>
                      <a:pt x="22599" y="21334"/>
                    </a:lnTo>
                    <a:lnTo>
                      <a:pt x="22402" y="21120"/>
                    </a:lnTo>
                    <a:lnTo>
                      <a:pt x="22172" y="20890"/>
                    </a:lnTo>
                    <a:lnTo>
                      <a:pt x="21926" y="20660"/>
                    </a:lnTo>
                    <a:lnTo>
                      <a:pt x="21630" y="20413"/>
                    </a:lnTo>
                    <a:lnTo>
                      <a:pt x="21317" y="20167"/>
                    </a:lnTo>
                    <a:lnTo>
                      <a:pt x="20989" y="19904"/>
                    </a:lnTo>
                    <a:lnTo>
                      <a:pt x="20282" y="19394"/>
                    </a:lnTo>
                    <a:lnTo>
                      <a:pt x="19904" y="19115"/>
                    </a:lnTo>
                    <a:lnTo>
                      <a:pt x="19542" y="18835"/>
                    </a:lnTo>
                    <a:lnTo>
                      <a:pt x="19181" y="18523"/>
                    </a:lnTo>
                    <a:lnTo>
                      <a:pt x="18852" y="18194"/>
                    </a:lnTo>
                    <a:lnTo>
                      <a:pt x="18688" y="18030"/>
                    </a:lnTo>
                    <a:lnTo>
                      <a:pt x="18540" y="17833"/>
                    </a:lnTo>
                    <a:lnTo>
                      <a:pt x="18392" y="17652"/>
                    </a:lnTo>
                    <a:lnTo>
                      <a:pt x="18277" y="17455"/>
                    </a:lnTo>
                    <a:lnTo>
                      <a:pt x="18162" y="17258"/>
                    </a:lnTo>
                    <a:lnTo>
                      <a:pt x="18047" y="17060"/>
                    </a:lnTo>
                    <a:lnTo>
                      <a:pt x="17965" y="16863"/>
                    </a:lnTo>
                    <a:lnTo>
                      <a:pt x="17899" y="16649"/>
                    </a:lnTo>
                    <a:lnTo>
                      <a:pt x="17866" y="16452"/>
                    </a:lnTo>
                    <a:lnTo>
                      <a:pt x="17833" y="16239"/>
                    </a:lnTo>
                    <a:lnTo>
                      <a:pt x="17833" y="16041"/>
                    </a:lnTo>
                    <a:lnTo>
                      <a:pt x="17866" y="15844"/>
                    </a:lnTo>
                    <a:lnTo>
                      <a:pt x="17915" y="15663"/>
                    </a:lnTo>
                    <a:lnTo>
                      <a:pt x="17981" y="15499"/>
                    </a:lnTo>
                    <a:lnTo>
                      <a:pt x="18063" y="15351"/>
                    </a:lnTo>
                    <a:lnTo>
                      <a:pt x="18162" y="15220"/>
                    </a:lnTo>
                    <a:lnTo>
                      <a:pt x="18260" y="15121"/>
                    </a:lnTo>
                    <a:lnTo>
                      <a:pt x="18359" y="15039"/>
                    </a:lnTo>
                    <a:lnTo>
                      <a:pt x="18540" y="14891"/>
                    </a:lnTo>
                    <a:lnTo>
                      <a:pt x="18704" y="14809"/>
                    </a:lnTo>
                    <a:lnTo>
                      <a:pt x="18836" y="14759"/>
                    </a:lnTo>
                    <a:lnTo>
                      <a:pt x="18934" y="14727"/>
                    </a:lnTo>
                    <a:close/>
                    <a:moveTo>
                      <a:pt x="14530" y="14414"/>
                    </a:moveTo>
                    <a:lnTo>
                      <a:pt x="14431" y="14562"/>
                    </a:lnTo>
                    <a:lnTo>
                      <a:pt x="14168" y="14973"/>
                    </a:lnTo>
                    <a:lnTo>
                      <a:pt x="14004" y="15269"/>
                    </a:lnTo>
                    <a:lnTo>
                      <a:pt x="13823" y="15630"/>
                    </a:lnTo>
                    <a:lnTo>
                      <a:pt x="13642" y="16058"/>
                    </a:lnTo>
                    <a:lnTo>
                      <a:pt x="13461" y="16534"/>
                    </a:lnTo>
                    <a:lnTo>
                      <a:pt x="13395" y="16797"/>
                    </a:lnTo>
                    <a:lnTo>
                      <a:pt x="13330" y="17060"/>
                    </a:lnTo>
                    <a:lnTo>
                      <a:pt x="13280" y="17340"/>
                    </a:lnTo>
                    <a:lnTo>
                      <a:pt x="13248" y="17636"/>
                    </a:lnTo>
                    <a:lnTo>
                      <a:pt x="13231" y="17784"/>
                    </a:lnTo>
                    <a:lnTo>
                      <a:pt x="13231" y="17931"/>
                    </a:lnTo>
                    <a:lnTo>
                      <a:pt x="13231" y="18244"/>
                    </a:lnTo>
                    <a:lnTo>
                      <a:pt x="13264" y="18540"/>
                    </a:lnTo>
                    <a:lnTo>
                      <a:pt x="13280" y="18687"/>
                    </a:lnTo>
                    <a:lnTo>
                      <a:pt x="13313" y="18852"/>
                    </a:lnTo>
                    <a:lnTo>
                      <a:pt x="13346" y="19033"/>
                    </a:lnTo>
                    <a:lnTo>
                      <a:pt x="13346" y="19066"/>
                    </a:lnTo>
                    <a:lnTo>
                      <a:pt x="13363" y="19082"/>
                    </a:lnTo>
                    <a:lnTo>
                      <a:pt x="13363" y="19098"/>
                    </a:lnTo>
                    <a:lnTo>
                      <a:pt x="13379" y="19164"/>
                    </a:lnTo>
                    <a:lnTo>
                      <a:pt x="13412" y="19230"/>
                    </a:lnTo>
                    <a:lnTo>
                      <a:pt x="13445" y="19296"/>
                    </a:lnTo>
                    <a:lnTo>
                      <a:pt x="13511" y="19411"/>
                    </a:lnTo>
                    <a:lnTo>
                      <a:pt x="13593" y="19542"/>
                    </a:lnTo>
                    <a:lnTo>
                      <a:pt x="13691" y="19657"/>
                    </a:lnTo>
                    <a:lnTo>
                      <a:pt x="13806" y="19772"/>
                    </a:lnTo>
                    <a:lnTo>
                      <a:pt x="13921" y="19887"/>
                    </a:lnTo>
                    <a:lnTo>
                      <a:pt x="14184" y="20085"/>
                    </a:lnTo>
                    <a:lnTo>
                      <a:pt x="14464" y="20282"/>
                    </a:lnTo>
                    <a:lnTo>
                      <a:pt x="14760" y="20463"/>
                    </a:lnTo>
                    <a:lnTo>
                      <a:pt x="15072" y="20627"/>
                    </a:lnTo>
                    <a:lnTo>
                      <a:pt x="15384" y="20775"/>
                    </a:lnTo>
                    <a:lnTo>
                      <a:pt x="15713" y="20923"/>
                    </a:lnTo>
                    <a:lnTo>
                      <a:pt x="16354" y="21186"/>
                    </a:lnTo>
                    <a:lnTo>
                      <a:pt x="17011" y="21432"/>
                    </a:lnTo>
                    <a:lnTo>
                      <a:pt x="17652" y="21646"/>
                    </a:lnTo>
                    <a:lnTo>
                      <a:pt x="18885" y="22024"/>
                    </a:lnTo>
                    <a:lnTo>
                      <a:pt x="20003" y="22336"/>
                    </a:lnTo>
                    <a:lnTo>
                      <a:pt x="21695" y="22763"/>
                    </a:lnTo>
                    <a:lnTo>
                      <a:pt x="22336" y="22928"/>
                    </a:lnTo>
                    <a:lnTo>
                      <a:pt x="22336" y="22928"/>
                    </a:lnTo>
                    <a:lnTo>
                      <a:pt x="22156" y="22911"/>
                    </a:lnTo>
                    <a:lnTo>
                      <a:pt x="21679" y="22862"/>
                    </a:lnTo>
                    <a:lnTo>
                      <a:pt x="20923" y="22780"/>
                    </a:lnTo>
                    <a:lnTo>
                      <a:pt x="20446" y="22714"/>
                    </a:lnTo>
                    <a:lnTo>
                      <a:pt x="19937" y="22632"/>
                    </a:lnTo>
                    <a:lnTo>
                      <a:pt x="19378" y="22517"/>
                    </a:lnTo>
                    <a:lnTo>
                      <a:pt x="18786" y="22402"/>
                    </a:lnTo>
                    <a:lnTo>
                      <a:pt x="18162" y="22254"/>
                    </a:lnTo>
                    <a:lnTo>
                      <a:pt x="17521" y="22090"/>
                    </a:lnTo>
                    <a:lnTo>
                      <a:pt x="16863" y="21892"/>
                    </a:lnTo>
                    <a:lnTo>
                      <a:pt x="16518" y="21777"/>
                    </a:lnTo>
                    <a:lnTo>
                      <a:pt x="16173" y="21662"/>
                    </a:lnTo>
                    <a:lnTo>
                      <a:pt x="15499" y="21399"/>
                    </a:lnTo>
                    <a:lnTo>
                      <a:pt x="15171" y="21251"/>
                    </a:lnTo>
                    <a:lnTo>
                      <a:pt x="14842" y="21087"/>
                    </a:lnTo>
                    <a:lnTo>
                      <a:pt x="14513" y="20923"/>
                    </a:lnTo>
                    <a:lnTo>
                      <a:pt x="14184" y="20725"/>
                    </a:lnTo>
                    <a:lnTo>
                      <a:pt x="13889" y="20512"/>
                    </a:lnTo>
                    <a:lnTo>
                      <a:pt x="13593" y="20265"/>
                    </a:lnTo>
                    <a:lnTo>
                      <a:pt x="13445" y="20134"/>
                    </a:lnTo>
                    <a:lnTo>
                      <a:pt x="13313" y="19986"/>
                    </a:lnTo>
                    <a:lnTo>
                      <a:pt x="13198" y="19838"/>
                    </a:lnTo>
                    <a:lnTo>
                      <a:pt x="13149" y="19756"/>
                    </a:lnTo>
                    <a:lnTo>
                      <a:pt x="13100" y="19674"/>
                    </a:lnTo>
                    <a:lnTo>
                      <a:pt x="13001" y="19493"/>
                    </a:lnTo>
                    <a:lnTo>
                      <a:pt x="12968" y="19394"/>
                    </a:lnTo>
                    <a:lnTo>
                      <a:pt x="12935" y="19312"/>
                    </a:lnTo>
                    <a:lnTo>
                      <a:pt x="12902" y="19213"/>
                    </a:lnTo>
                    <a:lnTo>
                      <a:pt x="12902" y="19197"/>
                    </a:lnTo>
                    <a:lnTo>
                      <a:pt x="12886" y="19164"/>
                    </a:lnTo>
                    <a:lnTo>
                      <a:pt x="12886" y="19148"/>
                    </a:lnTo>
                    <a:lnTo>
                      <a:pt x="12886" y="19115"/>
                    </a:lnTo>
                    <a:lnTo>
                      <a:pt x="12853" y="18934"/>
                    </a:lnTo>
                    <a:lnTo>
                      <a:pt x="12820" y="18770"/>
                    </a:lnTo>
                    <a:lnTo>
                      <a:pt x="12804" y="18605"/>
                    </a:lnTo>
                    <a:lnTo>
                      <a:pt x="12787" y="18244"/>
                    </a:lnTo>
                    <a:lnTo>
                      <a:pt x="12820" y="17915"/>
                    </a:lnTo>
                    <a:lnTo>
                      <a:pt x="12820" y="17751"/>
                    </a:lnTo>
                    <a:lnTo>
                      <a:pt x="12853" y="17586"/>
                    </a:lnTo>
                    <a:lnTo>
                      <a:pt x="12902" y="17274"/>
                    </a:lnTo>
                    <a:lnTo>
                      <a:pt x="12985" y="16978"/>
                    </a:lnTo>
                    <a:lnTo>
                      <a:pt x="13083" y="16699"/>
                    </a:lnTo>
                    <a:lnTo>
                      <a:pt x="13182" y="16419"/>
                    </a:lnTo>
                    <a:lnTo>
                      <a:pt x="13297" y="16173"/>
                    </a:lnTo>
                    <a:lnTo>
                      <a:pt x="13412" y="15943"/>
                    </a:lnTo>
                    <a:lnTo>
                      <a:pt x="13642" y="15532"/>
                    </a:lnTo>
                    <a:lnTo>
                      <a:pt x="13872" y="15187"/>
                    </a:lnTo>
                    <a:lnTo>
                      <a:pt x="14086" y="14907"/>
                    </a:lnTo>
                    <a:lnTo>
                      <a:pt x="14267" y="14694"/>
                    </a:lnTo>
                    <a:lnTo>
                      <a:pt x="14414" y="14546"/>
                    </a:lnTo>
                    <a:lnTo>
                      <a:pt x="14530" y="14414"/>
                    </a:lnTo>
                    <a:close/>
                    <a:moveTo>
                      <a:pt x="12163" y="21366"/>
                    </a:moveTo>
                    <a:lnTo>
                      <a:pt x="12327" y="21531"/>
                    </a:lnTo>
                    <a:lnTo>
                      <a:pt x="12524" y="21695"/>
                    </a:lnTo>
                    <a:lnTo>
                      <a:pt x="12804" y="21892"/>
                    </a:lnTo>
                    <a:lnTo>
                      <a:pt x="12952" y="21991"/>
                    </a:lnTo>
                    <a:lnTo>
                      <a:pt x="13133" y="22090"/>
                    </a:lnTo>
                    <a:lnTo>
                      <a:pt x="13313" y="22188"/>
                    </a:lnTo>
                    <a:lnTo>
                      <a:pt x="13511" y="22270"/>
                    </a:lnTo>
                    <a:lnTo>
                      <a:pt x="13724" y="22353"/>
                    </a:lnTo>
                    <a:lnTo>
                      <a:pt x="13938" y="22435"/>
                    </a:lnTo>
                    <a:lnTo>
                      <a:pt x="14168" y="22501"/>
                    </a:lnTo>
                    <a:lnTo>
                      <a:pt x="14398" y="22566"/>
                    </a:lnTo>
                    <a:lnTo>
                      <a:pt x="14858" y="22665"/>
                    </a:lnTo>
                    <a:lnTo>
                      <a:pt x="15318" y="22747"/>
                    </a:lnTo>
                    <a:lnTo>
                      <a:pt x="15762" y="22813"/>
                    </a:lnTo>
                    <a:lnTo>
                      <a:pt x="16157" y="22846"/>
                    </a:lnTo>
                    <a:lnTo>
                      <a:pt x="16995" y="22928"/>
                    </a:lnTo>
                    <a:lnTo>
                      <a:pt x="16929" y="22944"/>
                    </a:lnTo>
                    <a:lnTo>
                      <a:pt x="16765" y="23010"/>
                    </a:lnTo>
                    <a:lnTo>
                      <a:pt x="16502" y="23076"/>
                    </a:lnTo>
                    <a:lnTo>
                      <a:pt x="16157" y="23158"/>
                    </a:lnTo>
                    <a:lnTo>
                      <a:pt x="15959" y="23174"/>
                    </a:lnTo>
                    <a:lnTo>
                      <a:pt x="15746" y="23207"/>
                    </a:lnTo>
                    <a:lnTo>
                      <a:pt x="15023" y="23207"/>
                    </a:lnTo>
                    <a:lnTo>
                      <a:pt x="14776" y="23174"/>
                    </a:lnTo>
                    <a:lnTo>
                      <a:pt x="14513" y="23142"/>
                    </a:lnTo>
                    <a:lnTo>
                      <a:pt x="14267" y="23076"/>
                    </a:lnTo>
                    <a:lnTo>
                      <a:pt x="14004" y="23010"/>
                    </a:lnTo>
                    <a:lnTo>
                      <a:pt x="13757" y="22911"/>
                    </a:lnTo>
                    <a:lnTo>
                      <a:pt x="13527" y="22813"/>
                    </a:lnTo>
                    <a:lnTo>
                      <a:pt x="13297" y="22698"/>
                    </a:lnTo>
                    <a:lnTo>
                      <a:pt x="13100" y="22550"/>
                    </a:lnTo>
                    <a:lnTo>
                      <a:pt x="12902" y="22418"/>
                    </a:lnTo>
                    <a:lnTo>
                      <a:pt x="12738" y="22270"/>
                    </a:lnTo>
                    <a:lnTo>
                      <a:pt x="12590" y="22106"/>
                    </a:lnTo>
                    <a:lnTo>
                      <a:pt x="12475" y="21975"/>
                    </a:lnTo>
                    <a:lnTo>
                      <a:pt x="12376" y="21827"/>
                    </a:lnTo>
                    <a:lnTo>
                      <a:pt x="12311" y="21695"/>
                    </a:lnTo>
                    <a:lnTo>
                      <a:pt x="12245" y="21580"/>
                    </a:lnTo>
                    <a:lnTo>
                      <a:pt x="12163" y="21366"/>
                    </a:lnTo>
                    <a:close/>
                    <a:moveTo>
                      <a:pt x="63179" y="7955"/>
                    </a:moveTo>
                    <a:lnTo>
                      <a:pt x="63475" y="7972"/>
                    </a:lnTo>
                    <a:lnTo>
                      <a:pt x="63195" y="7988"/>
                    </a:lnTo>
                    <a:lnTo>
                      <a:pt x="62834" y="8037"/>
                    </a:lnTo>
                    <a:lnTo>
                      <a:pt x="62374" y="8119"/>
                    </a:lnTo>
                    <a:lnTo>
                      <a:pt x="62111" y="8185"/>
                    </a:lnTo>
                    <a:lnTo>
                      <a:pt x="61815" y="8267"/>
                    </a:lnTo>
                    <a:lnTo>
                      <a:pt x="61519" y="8366"/>
                    </a:lnTo>
                    <a:lnTo>
                      <a:pt x="61207" y="8514"/>
                    </a:lnTo>
                    <a:lnTo>
                      <a:pt x="61042" y="8613"/>
                    </a:lnTo>
                    <a:lnTo>
                      <a:pt x="60894" y="8711"/>
                    </a:lnTo>
                    <a:lnTo>
                      <a:pt x="60747" y="8826"/>
                    </a:lnTo>
                    <a:lnTo>
                      <a:pt x="60599" y="8958"/>
                    </a:lnTo>
                    <a:lnTo>
                      <a:pt x="60467" y="9089"/>
                    </a:lnTo>
                    <a:lnTo>
                      <a:pt x="60352" y="9254"/>
                    </a:lnTo>
                    <a:lnTo>
                      <a:pt x="60237" y="9418"/>
                    </a:lnTo>
                    <a:lnTo>
                      <a:pt x="60138" y="9599"/>
                    </a:lnTo>
                    <a:lnTo>
                      <a:pt x="60073" y="9796"/>
                    </a:lnTo>
                    <a:lnTo>
                      <a:pt x="60007" y="10010"/>
                    </a:lnTo>
                    <a:lnTo>
                      <a:pt x="59958" y="10223"/>
                    </a:lnTo>
                    <a:lnTo>
                      <a:pt x="59941" y="10453"/>
                    </a:lnTo>
                    <a:lnTo>
                      <a:pt x="59925" y="10667"/>
                    </a:lnTo>
                    <a:lnTo>
                      <a:pt x="59941" y="10897"/>
                    </a:lnTo>
                    <a:lnTo>
                      <a:pt x="59991" y="11127"/>
                    </a:lnTo>
                    <a:lnTo>
                      <a:pt x="60056" y="11341"/>
                    </a:lnTo>
                    <a:lnTo>
                      <a:pt x="60089" y="11439"/>
                    </a:lnTo>
                    <a:lnTo>
                      <a:pt x="60138" y="11538"/>
                    </a:lnTo>
                    <a:lnTo>
                      <a:pt x="60204" y="11637"/>
                    </a:lnTo>
                    <a:lnTo>
                      <a:pt x="60237" y="11686"/>
                    </a:lnTo>
                    <a:lnTo>
                      <a:pt x="60237" y="11702"/>
                    </a:lnTo>
                    <a:lnTo>
                      <a:pt x="60253" y="11719"/>
                    </a:lnTo>
                    <a:lnTo>
                      <a:pt x="60434" y="11916"/>
                    </a:lnTo>
                    <a:lnTo>
                      <a:pt x="60599" y="12048"/>
                    </a:lnTo>
                    <a:lnTo>
                      <a:pt x="60796" y="12179"/>
                    </a:lnTo>
                    <a:lnTo>
                      <a:pt x="61026" y="12294"/>
                    </a:lnTo>
                    <a:lnTo>
                      <a:pt x="61256" y="12393"/>
                    </a:lnTo>
                    <a:lnTo>
                      <a:pt x="61519" y="12475"/>
                    </a:lnTo>
                    <a:lnTo>
                      <a:pt x="62061" y="12639"/>
                    </a:lnTo>
                    <a:lnTo>
                      <a:pt x="62341" y="12738"/>
                    </a:lnTo>
                    <a:lnTo>
                      <a:pt x="62637" y="12836"/>
                    </a:lnTo>
                    <a:lnTo>
                      <a:pt x="62933" y="12968"/>
                    </a:lnTo>
                    <a:lnTo>
                      <a:pt x="63212" y="13132"/>
                    </a:lnTo>
                    <a:lnTo>
                      <a:pt x="63360" y="13231"/>
                    </a:lnTo>
                    <a:lnTo>
                      <a:pt x="63491" y="13346"/>
                    </a:lnTo>
                    <a:lnTo>
                      <a:pt x="63623" y="13461"/>
                    </a:lnTo>
                    <a:lnTo>
                      <a:pt x="63738" y="13592"/>
                    </a:lnTo>
                    <a:lnTo>
                      <a:pt x="63853" y="13724"/>
                    </a:lnTo>
                    <a:lnTo>
                      <a:pt x="63935" y="13872"/>
                    </a:lnTo>
                    <a:lnTo>
                      <a:pt x="64034" y="14036"/>
                    </a:lnTo>
                    <a:lnTo>
                      <a:pt x="64050" y="14069"/>
                    </a:lnTo>
                    <a:lnTo>
                      <a:pt x="64067" y="14086"/>
                    </a:lnTo>
                    <a:lnTo>
                      <a:pt x="64067" y="14102"/>
                    </a:lnTo>
                    <a:lnTo>
                      <a:pt x="64083" y="14118"/>
                    </a:lnTo>
                    <a:lnTo>
                      <a:pt x="64099" y="14201"/>
                    </a:lnTo>
                    <a:lnTo>
                      <a:pt x="64165" y="14332"/>
                    </a:lnTo>
                    <a:lnTo>
                      <a:pt x="64214" y="14496"/>
                    </a:lnTo>
                    <a:lnTo>
                      <a:pt x="64264" y="14677"/>
                    </a:lnTo>
                    <a:lnTo>
                      <a:pt x="64297" y="14842"/>
                    </a:lnTo>
                    <a:lnTo>
                      <a:pt x="64330" y="15022"/>
                    </a:lnTo>
                    <a:lnTo>
                      <a:pt x="64330" y="15187"/>
                    </a:lnTo>
                    <a:lnTo>
                      <a:pt x="64330" y="15368"/>
                    </a:lnTo>
                    <a:lnTo>
                      <a:pt x="64313" y="15548"/>
                    </a:lnTo>
                    <a:lnTo>
                      <a:pt x="64297" y="15713"/>
                    </a:lnTo>
                    <a:lnTo>
                      <a:pt x="64264" y="15877"/>
                    </a:lnTo>
                    <a:lnTo>
                      <a:pt x="64214" y="16058"/>
                    </a:lnTo>
                    <a:lnTo>
                      <a:pt x="64165" y="16206"/>
                    </a:lnTo>
                    <a:lnTo>
                      <a:pt x="64034" y="16518"/>
                    </a:lnTo>
                    <a:lnTo>
                      <a:pt x="63869" y="16814"/>
                    </a:lnTo>
                    <a:lnTo>
                      <a:pt x="63689" y="17093"/>
                    </a:lnTo>
                    <a:lnTo>
                      <a:pt x="63491" y="17356"/>
                    </a:lnTo>
                    <a:lnTo>
                      <a:pt x="63278" y="17586"/>
                    </a:lnTo>
                    <a:lnTo>
                      <a:pt x="63048" y="17816"/>
                    </a:lnTo>
                    <a:lnTo>
                      <a:pt x="62801" y="18030"/>
                    </a:lnTo>
                    <a:lnTo>
                      <a:pt x="62554" y="18227"/>
                    </a:lnTo>
                    <a:lnTo>
                      <a:pt x="62308" y="18425"/>
                    </a:lnTo>
                    <a:lnTo>
                      <a:pt x="62061" y="18589"/>
                    </a:lnTo>
                    <a:lnTo>
                      <a:pt x="61798" y="18753"/>
                    </a:lnTo>
                    <a:lnTo>
                      <a:pt x="61535" y="18918"/>
                    </a:lnTo>
                    <a:lnTo>
                      <a:pt x="61010" y="19197"/>
                    </a:lnTo>
                    <a:lnTo>
                      <a:pt x="60467" y="19444"/>
                    </a:lnTo>
                    <a:lnTo>
                      <a:pt x="59925" y="19657"/>
                    </a:lnTo>
                    <a:lnTo>
                      <a:pt x="59662" y="19756"/>
                    </a:lnTo>
                    <a:lnTo>
                      <a:pt x="59382" y="19822"/>
                    </a:lnTo>
                    <a:lnTo>
                      <a:pt x="58856" y="19969"/>
                    </a:lnTo>
                    <a:lnTo>
                      <a:pt x="58363" y="20117"/>
                    </a:lnTo>
                    <a:lnTo>
                      <a:pt x="57903" y="20298"/>
                    </a:lnTo>
                    <a:lnTo>
                      <a:pt x="57690" y="20397"/>
                    </a:lnTo>
                    <a:lnTo>
                      <a:pt x="57476" y="20495"/>
                    </a:lnTo>
                    <a:lnTo>
                      <a:pt x="57279" y="20610"/>
                    </a:lnTo>
                    <a:lnTo>
                      <a:pt x="57081" y="20742"/>
                    </a:lnTo>
                    <a:lnTo>
                      <a:pt x="56901" y="20857"/>
                    </a:lnTo>
                    <a:lnTo>
                      <a:pt x="56736" y="21005"/>
                    </a:lnTo>
                    <a:lnTo>
                      <a:pt x="56572" y="21153"/>
                    </a:lnTo>
                    <a:lnTo>
                      <a:pt x="56440" y="21301"/>
                    </a:lnTo>
                    <a:lnTo>
                      <a:pt x="56309" y="21449"/>
                    </a:lnTo>
                    <a:lnTo>
                      <a:pt x="56194" y="21613"/>
                    </a:lnTo>
                    <a:lnTo>
                      <a:pt x="56095" y="21777"/>
                    </a:lnTo>
                    <a:lnTo>
                      <a:pt x="55997" y="21942"/>
                    </a:lnTo>
                    <a:lnTo>
                      <a:pt x="55931" y="22123"/>
                    </a:lnTo>
                    <a:lnTo>
                      <a:pt x="55865" y="22287"/>
                    </a:lnTo>
                    <a:lnTo>
                      <a:pt x="55816" y="22451"/>
                    </a:lnTo>
                    <a:lnTo>
                      <a:pt x="55767" y="22616"/>
                    </a:lnTo>
                    <a:lnTo>
                      <a:pt x="55717" y="22928"/>
                    </a:lnTo>
                    <a:lnTo>
                      <a:pt x="55701" y="23240"/>
                    </a:lnTo>
                    <a:lnTo>
                      <a:pt x="55717" y="23503"/>
                    </a:lnTo>
                    <a:lnTo>
                      <a:pt x="55734" y="23750"/>
                    </a:lnTo>
                    <a:lnTo>
                      <a:pt x="55767" y="23963"/>
                    </a:lnTo>
                    <a:lnTo>
                      <a:pt x="55832" y="24308"/>
                    </a:lnTo>
                    <a:lnTo>
                      <a:pt x="55898" y="24604"/>
                    </a:lnTo>
                    <a:lnTo>
                      <a:pt x="55865" y="24522"/>
                    </a:lnTo>
                    <a:lnTo>
                      <a:pt x="55799" y="24325"/>
                    </a:lnTo>
                    <a:lnTo>
                      <a:pt x="55684" y="23996"/>
                    </a:lnTo>
                    <a:lnTo>
                      <a:pt x="55619" y="23766"/>
                    </a:lnTo>
                    <a:lnTo>
                      <a:pt x="55569" y="23520"/>
                    </a:lnTo>
                    <a:lnTo>
                      <a:pt x="55536" y="23240"/>
                    </a:lnTo>
                    <a:lnTo>
                      <a:pt x="55520" y="22928"/>
                    </a:lnTo>
                    <a:lnTo>
                      <a:pt x="55520" y="22747"/>
                    </a:lnTo>
                    <a:lnTo>
                      <a:pt x="55536" y="22583"/>
                    </a:lnTo>
                    <a:lnTo>
                      <a:pt x="55569" y="22402"/>
                    </a:lnTo>
                    <a:lnTo>
                      <a:pt x="55602" y="22205"/>
                    </a:lnTo>
                    <a:lnTo>
                      <a:pt x="55652" y="22024"/>
                    </a:lnTo>
                    <a:lnTo>
                      <a:pt x="55717" y="21827"/>
                    </a:lnTo>
                    <a:lnTo>
                      <a:pt x="55799" y="21629"/>
                    </a:lnTo>
                    <a:lnTo>
                      <a:pt x="55898" y="21449"/>
                    </a:lnTo>
                    <a:lnTo>
                      <a:pt x="56013" y="21251"/>
                    </a:lnTo>
                    <a:lnTo>
                      <a:pt x="56145" y="21071"/>
                    </a:lnTo>
                    <a:lnTo>
                      <a:pt x="56293" y="20873"/>
                    </a:lnTo>
                    <a:lnTo>
                      <a:pt x="56457" y="20709"/>
                    </a:lnTo>
                    <a:lnTo>
                      <a:pt x="56638" y="20545"/>
                    </a:lnTo>
                    <a:lnTo>
                      <a:pt x="56818" y="20380"/>
                    </a:lnTo>
                    <a:lnTo>
                      <a:pt x="57032" y="20232"/>
                    </a:lnTo>
                    <a:lnTo>
                      <a:pt x="57246" y="20085"/>
                    </a:lnTo>
                    <a:lnTo>
                      <a:pt x="57459" y="19953"/>
                    </a:lnTo>
                    <a:lnTo>
                      <a:pt x="57690" y="19838"/>
                    </a:lnTo>
                    <a:lnTo>
                      <a:pt x="57936" y="19723"/>
                    </a:lnTo>
                    <a:lnTo>
                      <a:pt x="58183" y="19624"/>
                    </a:lnTo>
                    <a:lnTo>
                      <a:pt x="58429" y="19526"/>
                    </a:lnTo>
                    <a:lnTo>
                      <a:pt x="58692" y="19427"/>
                    </a:lnTo>
                    <a:lnTo>
                      <a:pt x="59218" y="19279"/>
                    </a:lnTo>
                    <a:lnTo>
                      <a:pt x="59711" y="19098"/>
                    </a:lnTo>
                    <a:lnTo>
                      <a:pt x="60221" y="18885"/>
                    </a:lnTo>
                    <a:lnTo>
                      <a:pt x="60714" y="18638"/>
                    </a:lnTo>
                    <a:lnTo>
                      <a:pt x="61207" y="18342"/>
                    </a:lnTo>
                    <a:lnTo>
                      <a:pt x="61683" y="18030"/>
                    </a:lnTo>
                    <a:lnTo>
                      <a:pt x="62144" y="17701"/>
                    </a:lnTo>
                    <a:lnTo>
                      <a:pt x="62357" y="17521"/>
                    </a:lnTo>
                    <a:lnTo>
                      <a:pt x="62571" y="17323"/>
                    </a:lnTo>
                    <a:lnTo>
                      <a:pt x="62768" y="17126"/>
                    </a:lnTo>
                    <a:lnTo>
                      <a:pt x="62949" y="16912"/>
                    </a:lnTo>
                    <a:lnTo>
                      <a:pt x="63113" y="16682"/>
                    </a:lnTo>
                    <a:lnTo>
                      <a:pt x="63261" y="16452"/>
                    </a:lnTo>
                    <a:lnTo>
                      <a:pt x="63393" y="16222"/>
                    </a:lnTo>
                    <a:lnTo>
                      <a:pt x="63508" y="15976"/>
                    </a:lnTo>
                    <a:lnTo>
                      <a:pt x="63573" y="15713"/>
                    </a:lnTo>
                    <a:lnTo>
                      <a:pt x="63623" y="15466"/>
                    </a:lnTo>
                    <a:lnTo>
                      <a:pt x="63639" y="15203"/>
                    </a:lnTo>
                    <a:lnTo>
                      <a:pt x="63623" y="14957"/>
                    </a:lnTo>
                    <a:lnTo>
                      <a:pt x="63590" y="14825"/>
                    </a:lnTo>
                    <a:lnTo>
                      <a:pt x="63573" y="14710"/>
                    </a:lnTo>
                    <a:lnTo>
                      <a:pt x="63557" y="14661"/>
                    </a:lnTo>
                    <a:lnTo>
                      <a:pt x="63524" y="14595"/>
                    </a:lnTo>
                    <a:lnTo>
                      <a:pt x="63475" y="14447"/>
                    </a:lnTo>
                    <a:lnTo>
                      <a:pt x="63442" y="14381"/>
                    </a:lnTo>
                    <a:lnTo>
                      <a:pt x="63442" y="14365"/>
                    </a:lnTo>
                    <a:lnTo>
                      <a:pt x="63426" y="14349"/>
                    </a:lnTo>
                    <a:lnTo>
                      <a:pt x="63360" y="14233"/>
                    </a:lnTo>
                    <a:lnTo>
                      <a:pt x="63294" y="14135"/>
                    </a:lnTo>
                    <a:lnTo>
                      <a:pt x="63212" y="14036"/>
                    </a:lnTo>
                    <a:lnTo>
                      <a:pt x="63048" y="13855"/>
                    </a:lnTo>
                    <a:lnTo>
                      <a:pt x="62850" y="13691"/>
                    </a:lnTo>
                    <a:lnTo>
                      <a:pt x="62620" y="13560"/>
                    </a:lnTo>
                    <a:lnTo>
                      <a:pt x="62390" y="13445"/>
                    </a:lnTo>
                    <a:lnTo>
                      <a:pt x="62127" y="13346"/>
                    </a:lnTo>
                    <a:lnTo>
                      <a:pt x="61864" y="13247"/>
                    </a:lnTo>
                    <a:lnTo>
                      <a:pt x="61322" y="13067"/>
                    </a:lnTo>
                    <a:lnTo>
                      <a:pt x="61042" y="12968"/>
                    </a:lnTo>
                    <a:lnTo>
                      <a:pt x="60763" y="12836"/>
                    </a:lnTo>
                    <a:lnTo>
                      <a:pt x="60500" y="12689"/>
                    </a:lnTo>
                    <a:lnTo>
                      <a:pt x="60369" y="12606"/>
                    </a:lnTo>
                    <a:lnTo>
                      <a:pt x="60237" y="12508"/>
                    </a:lnTo>
                    <a:lnTo>
                      <a:pt x="59991" y="12278"/>
                    </a:lnTo>
                    <a:lnTo>
                      <a:pt x="59826" y="12064"/>
                    </a:lnTo>
                    <a:lnTo>
                      <a:pt x="59810" y="12031"/>
                    </a:lnTo>
                    <a:lnTo>
                      <a:pt x="59793" y="12015"/>
                    </a:lnTo>
                    <a:lnTo>
                      <a:pt x="59793" y="11998"/>
                    </a:lnTo>
                    <a:lnTo>
                      <a:pt x="59777" y="11982"/>
                    </a:lnTo>
                    <a:lnTo>
                      <a:pt x="59744" y="11916"/>
                    </a:lnTo>
                    <a:lnTo>
                      <a:pt x="59662" y="11785"/>
                    </a:lnTo>
                    <a:lnTo>
                      <a:pt x="59613" y="11653"/>
                    </a:lnTo>
                    <a:lnTo>
                      <a:pt x="59563" y="11505"/>
                    </a:lnTo>
                    <a:lnTo>
                      <a:pt x="59481" y="11226"/>
                    </a:lnTo>
                    <a:lnTo>
                      <a:pt x="59448" y="10946"/>
                    </a:lnTo>
                    <a:lnTo>
                      <a:pt x="59448" y="10667"/>
                    </a:lnTo>
                    <a:lnTo>
                      <a:pt x="59465" y="10404"/>
                    </a:lnTo>
                    <a:lnTo>
                      <a:pt x="59514" y="10141"/>
                    </a:lnTo>
                    <a:lnTo>
                      <a:pt x="59596" y="9894"/>
                    </a:lnTo>
                    <a:lnTo>
                      <a:pt x="59678" y="9648"/>
                    </a:lnTo>
                    <a:lnTo>
                      <a:pt x="59777" y="9434"/>
                    </a:lnTo>
                    <a:lnTo>
                      <a:pt x="59908" y="9221"/>
                    </a:lnTo>
                    <a:lnTo>
                      <a:pt x="60056" y="9023"/>
                    </a:lnTo>
                    <a:lnTo>
                      <a:pt x="60204" y="8859"/>
                    </a:lnTo>
                    <a:lnTo>
                      <a:pt x="60369" y="8695"/>
                    </a:lnTo>
                    <a:lnTo>
                      <a:pt x="60549" y="8563"/>
                    </a:lnTo>
                    <a:lnTo>
                      <a:pt x="60730" y="8448"/>
                    </a:lnTo>
                    <a:lnTo>
                      <a:pt x="60911" y="8366"/>
                    </a:lnTo>
                    <a:lnTo>
                      <a:pt x="61092" y="8284"/>
                    </a:lnTo>
                    <a:lnTo>
                      <a:pt x="61437" y="8152"/>
                    </a:lnTo>
                    <a:lnTo>
                      <a:pt x="61766" y="8070"/>
                    </a:lnTo>
                    <a:lnTo>
                      <a:pt x="62078" y="8004"/>
                    </a:lnTo>
                    <a:lnTo>
                      <a:pt x="62357" y="7972"/>
                    </a:lnTo>
                    <a:lnTo>
                      <a:pt x="62604" y="7955"/>
                    </a:lnTo>
                    <a:close/>
                    <a:moveTo>
                      <a:pt x="17126" y="23158"/>
                    </a:moveTo>
                    <a:lnTo>
                      <a:pt x="17554" y="23174"/>
                    </a:lnTo>
                    <a:lnTo>
                      <a:pt x="17981" y="23191"/>
                    </a:lnTo>
                    <a:lnTo>
                      <a:pt x="18392" y="23224"/>
                    </a:lnTo>
                    <a:lnTo>
                      <a:pt x="18786" y="23289"/>
                    </a:lnTo>
                    <a:lnTo>
                      <a:pt x="19164" y="23339"/>
                    </a:lnTo>
                    <a:lnTo>
                      <a:pt x="19526" y="23404"/>
                    </a:lnTo>
                    <a:lnTo>
                      <a:pt x="19855" y="23487"/>
                    </a:lnTo>
                    <a:lnTo>
                      <a:pt x="20167" y="23552"/>
                    </a:lnTo>
                    <a:lnTo>
                      <a:pt x="20430" y="23635"/>
                    </a:lnTo>
                    <a:lnTo>
                      <a:pt x="20676" y="23717"/>
                    </a:lnTo>
                    <a:lnTo>
                      <a:pt x="20874" y="23782"/>
                    </a:lnTo>
                    <a:lnTo>
                      <a:pt x="21137" y="23898"/>
                    </a:lnTo>
                    <a:lnTo>
                      <a:pt x="21235" y="23947"/>
                    </a:lnTo>
                    <a:lnTo>
                      <a:pt x="21235" y="23947"/>
                    </a:lnTo>
                    <a:lnTo>
                      <a:pt x="21137" y="23930"/>
                    </a:lnTo>
                    <a:lnTo>
                      <a:pt x="20841" y="23881"/>
                    </a:lnTo>
                    <a:lnTo>
                      <a:pt x="20397" y="23832"/>
                    </a:lnTo>
                    <a:lnTo>
                      <a:pt x="19822" y="23782"/>
                    </a:lnTo>
                    <a:lnTo>
                      <a:pt x="19132" y="23733"/>
                    </a:lnTo>
                    <a:lnTo>
                      <a:pt x="18359" y="23700"/>
                    </a:lnTo>
                    <a:lnTo>
                      <a:pt x="17537" y="23684"/>
                    </a:lnTo>
                    <a:lnTo>
                      <a:pt x="17126" y="23684"/>
                    </a:lnTo>
                    <a:lnTo>
                      <a:pt x="16699" y="23700"/>
                    </a:lnTo>
                    <a:lnTo>
                      <a:pt x="16288" y="23717"/>
                    </a:lnTo>
                    <a:lnTo>
                      <a:pt x="15861" y="23750"/>
                    </a:lnTo>
                    <a:lnTo>
                      <a:pt x="15466" y="23782"/>
                    </a:lnTo>
                    <a:lnTo>
                      <a:pt x="15072" y="23848"/>
                    </a:lnTo>
                    <a:lnTo>
                      <a:pt x="14694" y="23930"/>
                    </a:lnTo>
                    <a:lnTo>
                      <a:pt x="14349" y="24029"/>
                    </a:lnTo>
                    <a:lnTo>
                      <a:pt x="14184" y="24078"/>
                    </a:lnTo>
                    <a:lnTo>
                      <a:pt x="14020" y="24128"/>
                    </a:lnTo>
                    <a:lnTo>
                      <a:pt x="13872" y="24193"/>
                    </a:lnTo>
                    <a:lnTo>
                      <a:pt x="13724" y="24259"/>
                    </a:lnTo>
                    <a:lnTo>
                      <a:pt x="13478" y="24407"/>
                    </a:lnTo>
                    <a:lnTo>
                      <a:pt x="13248" y="24555"/>
                    </a:lnTo>
                    <a:lnTo>
                      <a:pt x="13165" y="24637"/>
                    </a:lnTo>
                    <a:lnTo>
                      <a:pt x="13083" y="24719"/>
                    </a:lnTo>
                    <a:lnTo>
                      <a:pt x="13001" y="24785"/>
                    </a:lnTo>
                    <a:lnTo>
                      <a:pt x="12935" y="24867"/>
                    </a:lnTo>
                    <a:lnTo>
                      <a:pt x="12837" y="24999"/>
                    </a:lnTo>
                    <a:lnTo>
                      <a:pt x="12771" y="25097"/>
                    </a:lnTo>
                    <a:lnTo>
                      <a:pt x="12722" y="25180"/>
                    </a:lnTo>
                    <a:lnTo>
                      <a:pt x="12738" y="25081"/>
                    </a:lnTo>
                    <a:lnTo>
                      <a:pt x="12787" y="24966"/>
                    </a:lnTo>
                    <a:lnTo>
                      <a:pt x="12853" y="24801"/>
                    </a:lnTo>
                    <a:lnTo>
                      <a:pt x="12952" y="24621"/>
                    </a:lnTo>
                    <a:lnTo>
                      <a:pt x="13116" y="24407"/>
                    </a:lnTo>
                    <a:lnTo>
                      <a:pt x="13313" y="24210"/>
                    </a:lnTo>
                    <a:lnTo>
                      <a:pt x="13428" y="24095"/>
                    </a:lnTo>
                    <a:lnTo>
                      <a:pt x="13576" y="23996"/>
                    </a:lnTo>
                    <a:lnTo>
                      <a:pt x="13708" y="23898"/>
                    </a:lnTo>
                    <a:lnTo>
                      <a:pt x="13872" y="23815"/>
                    </a:lnTo>
                    <a:lnTo>
                      <a:pt x="14201" y="23651"/>
                    </a:lnTo>
                    <a:lnTo>
                      <a:pt x="14579" y="23503"/>
                    </a:lnTo>
                    <a:lnTo>
                      <a:pt x="14776" y="23454"/>
                    </a:lnTo>
                    <a:lnTo>
                      <a:pt x="14973" y="23388"/>
                    </a:lnTo>
                    <a:lnTo>
                      <a:pt x="15384" y="23306"/>
                    </a:lnTo>
                    <a:lnTo>
                      <a:pt x="15598" y="23273"/>
                    </a:lnTo>
                    <a:lnTo>
                      <a:pt x="15812" y="23240"/>
                    </a:lnTo>
                    <a:lnTo>
                      <a:pt x="16239" y="23191"/>
                    </a:lnTo>
                    <a:lnTo>
                      <a:pt x="16683" y="23158"/>
                    </a:lnTo>
                    <a:close/>
                    <a:moveTo>
                      <a:pt x="30702" y="12606"/>
                    </a:moveTo>
                    <a:lnTo>
                      <a:pt x="31245" y="12656"/>
                    </a:lnTo>
                    <a:lnTo>
                      <a:pt x="31803" y="12721"/>
                    </a:lnTo>
                    <a:lnTo>
                      <a:pt x="32346" y="12820"/>
                    </a:lnTo>
                    <a:lnTo>
                      <a:pt x="32905" y="12951"/>
                    </a:lnTo>
                    <a:lnTo>
                      <a:pt x="33447" y="13099"/>
                    </a:lnTo>
                    <a:lnTo>
                      <a:pt x="33989" y="13280"/>
                    </a:lnTo>
                    <a:lnTo>
                      <a:pt x="34532" y="13477"/>
                    </a:lnTo>
                    <a:lnTo>
                      <a:pt x="35074" y="13708"/>
                    </a:lnTo>
                    <a:lnTo>
                      <a:pt x="35600" y="13954"/>
                    </a:lnTo>
                    <a:lnTo>
                      <a:pt x="36110" y="14233"/>
                    </a:lnTo>
                    <a:lnTo>
                      <a:pt x="36635" y="14513"/>
                    </a:lnTo>
                    <a:lnTo>
                      <a:pt x="37145" y="14825"/>
                    </a:lnTo>
                    <a:lnTo>
                      <a:pt x="37638" y="15137"/>
                    </a:lnTo>
                    <a:lnTo>
                      <a:pt x="38131" y="15483"/>
                    </a:lnTo>
                    <a:lnTo>
                      <a:pt x="38624" y="15828"/>
                    </a:lnTo>
                    <a:lnTo>
                      <a:pt x="39101" y="16189"/>
                    </a:lnTo>
                    <a:lnTo>
                      <a:pt x="39577" y="16551"/>
                    </a:lnTo>
                    <a:lnTo>
                      <a:pt x="40038" y="16945"/>
                    </a:lnTo>
                    <a:lnTo>
                      <a:pt x="40498" y="17323"/>
                    </a:lnTo>
                    <a:lnTo>
                      <a:pt x="40958" y="17734"/>
                    </a:lnTo>
                    <a:lnTo>
                      <a:pt x="41402" y="18129"/>
                    </a:lnTo>
                    <a:lnTo>
                      <a:pt x="42273" y="18950"/>
                    </a:lnTo>
                    <a:lnTo>
                      <a:pt x="43144" y="19772"/>
                    </a:lnTo>
                    <a:lnTo>
                      <a:pt x="44015" y="20545"/>
                    </a:lnTo>
                    <a:lnTo>
                      <a:pt x="44459" y="20939"/>
                    </a:lnTo>
                    <a:lnTo>
                      <a:pt x="44919" y="21301"/>
                    </a:lnTo>
                    <a:lnTo>
                      <a:pt x="45823" y="22007"/>
                    </a:lnTo>
                    <a:lnTo>
                      <a:pt x="46283" y="22353"/>
                    </a:lnTo>
                    <a:lnTo>
                      <a:pt x="46743" y="22698"/>
                    </a:lnTo>
                    <a:lnTo>
                      <a:pt x="47204" y="23010"/>
                    </a:lnTo>
                    <a:lnTo>
                      <a:pt x="47680" y="23322"/>
                    </a:lnTo>
                    <a:lnTo>
                      <a:pt x="48140" y="23618"/>
                    </a:lnTo>
                    <a:lnTo>
                      <a:pt x="48617" y="23898"/>
                    </a:lnTo>
                    <a:lnTo>
                      <a:pt x="49094" y="24161"/>
                    </a:lnTo>
                    <a:lnTo>
                      <a:pt x="49570" y="24423"/>
                    </a:lnTo>
                    <a:lnTo>
                      <a:pt x="50047" y="24654"/>
                    </a:lnTo>
                    <a:lnTo>
                      <a:pt x="50524" y="24867"/>
                    </a:lnTo>
                    <a:lnTo>
                      <a:pt x="51000" y="25081"/>
                    </a:lnTo>
                    <a:lnTo>
                      <a:pt x="51477" y="25262"/>
                    </a:lnTo>
                    <a:lnTo>
                      <a:pt x="51970" y="25426"/>
                    </a:lnTo>
                    <a:lnTo>
                      <a:pt x="52447" y="25574"/>
                    </a:lnTo>
                    <a:lnTo>
                      <a:pt x="52923" y="25705"/>
                    </a:lnTo>
                    <a:lnTo>
                      <a:pt x="53383" y="25788"/>
                    </a:lnTo>
                    <a:lnTo>
                      <a:pt x="53860" y="25886"/>
                    </a:lnTo>
                    <a:lnTo>
                      <a:pt x="54320" y="25919"/>
                    </a:lnTo>
                    <a:lnTo>
                      <a:pt x="54780" y="25968"/>
                    </a:lnTo>
                    <a:lnTo>
                      <a:pt x="55241" y="25985"/>
                    </a:lnTo>
                    <a:lnTo>
                      <a:pt x="55668" y="25968"/>
                    </a:lnTo>
                    <a:lnTo>
                      <a:pt x="56095" y="25936"/>
                    </a:lnTo>
                    <a:lnTo>
                      <a:pt x="56506" y="25853"/>
                    </a:lnTo>
                    <a:lnTo>
                      <a:pt x="56901" y="25755"/>
                    </a:lnTo>
                    <a:lnTo>
                      <a:pt x="57279" y="25623"/>
                    </a:lnTo>
                    <a:lnTo>
                      <a:pt x="57624" y="25459"/>
                    </a:lnTo>
                    <a:lnTo>
                      <a:pt x="57969" y="25295"/>
                    </a:lnTo>
                    <a:lnTo>
                      <a:pt x="58281" y="25097"/>
                    </a:lnTo>
                    <a:lnTo>
                      <a:pt x="58561" y="24867"/>
                    </a:lnTo>
                    <a:lnTo>
                      <a:pt x="58824" y="24637"/>
                    </a:lnTo>
                    <a:lnTo>
                      <a:pt x="59070" y="24391"/>
                    </a:lnTo>
                    <a:lnTo>
                      <a:pt x="59284" y="24144"/>
                    </a:lnTo>
                    <a:lnTo>
                      <a:pt x="59481" y="23898"/>
                    </a:lnTo>
                    <a:lnTo>
                      <a:pt x="59645" y="23635"/>
                    </a:lnTo>
                    <a:lnTo>
                      <a:pt x="59810" y="23388"/>
                    </a:lnTo>
                    <a:lnTo>
                      <a:pt x="59958" y="23142"/>
                    </a:lnTo>
                    <a:lnTo>
                      <a:pt x="60073" y="22895"/>
                    </a:lnTo>
                    <a:lnTo>
                      <a:pt x="60188" y="22648"/>
                    </a:lnTo>
                    <a:lnTo>
                      <a:pt x="60352" y="22205"/>
                    </a:lnTo>
                    <a:lnTo>
                      <a:pt x="60467" y="21794"/>
                    </a:lnTo>
                    <a:lnTo>
                      <a:pt x="60549" y="21432"/>
                    </a:lnTo>
                    <a:lnTo>
                      <a:pt x="60599" y="21120"/>
                    </a:lnTo>
                    <a:lnTo>
                      <a:pt x="60632" y="20890"/>
                    </a:lnTo>
                    <a:lnTo>
                      <a:pt x="60632" y="20709"/>
                    </a:lnTo>
                    <a:lnTo>
                      <a:pt x="60615" y="20610"/>
                    </a:lnTo>
                    <a:lnTo>
                      <a:pt x="60615" y="20578"/>
                    </a:lnTo>
                    <a:lnTo>
                      <a:pt x="60697" y="20545"/>
                    </a:lnTo>
                    <a:lnTo>
                      <a:pt x="60714" y="20594"/>
                    </a:lnTo>
                    <a:lnTo>
                      <a:pt x="60730" y="20693"/>
                    </a:lnTo>
                    <a:lnTo>
                      <a:pt x="60747" y="20890"/>
                    </a:lnTo>
                    <a:lnTo>
                      <a:pt x="60763" y="21136"/>
                    </a:lnTo>
                    <a:lnTo>
                      <a:pt x="60747" y="21449"/>
                    </a:lnTo>
                    <a:lnTo>
                      <a:pt x="60697" y="21827"/>
                    </a:lnTo>
                    <a:lnTo>
                      <a:pt x="60599" y="22270"/>
                    </a:lnTo>
                    <a:lnTo>
                      <a:pt x="60467" y="22763"/>
                    </a:lnTo>
                    <a:lnTo>
                      <a:pt x="60385" y="23010"/>
                    </a:lnTo>
                    <a:lnTo>
                      <a:pt x="60270" y="23289"/>
                    </a:lnTo>
                    <a:lnTo>
                      <a:pt x="60155" y="23569"/>
                    </a:lnTo>
                    <a:lnTo>
                      <a:pt x="60007" y="23848"/>
                    </a:lnTo>
                    <a:lnTo>
                      <a:pt x="59843" y="24144"/>
                    </a:lnTo>
                    <a:lnTo>
                      <a:pt x="59645" y="24423"/>
                    </a:lnTo>
                    <a:lnTo>
                      <a:pt x="59432" y="24719"/>
                    </a:lnTo>
                    <a:lnTo>
                      <a:pt x="59185" y="24999"/>
                    </a:lnTo>
                    <a:lnTo>
                      <a:pt x="58922" y="25278"/>
                    </a:lnTo>
                    <a:lnTo>
                      <a:pt x="58610" y="25541"/>
                    </a:lnTo>
                    <a:lnTo>
                      <a:pt x="58281" y="25788"/>
                    </a:lnTo>
                    <a:lnTo>
                      <a:pt x="57920" y="26018"/>
                    </a:lnTo>
                    <a:lnTo>
                      <a:pt x="57525" y="26215"/>
                    </a:lnTo>
                    <a:lnTo>
                      <a:pt x="57098" y="26379"/>
                    </a:lnTo>
                    <a:lnTo>
                      <a:pt x="56671" y="26511"/>
                    </a:lnTo>
                    <a:lnTo>
                      <a:pt x="56440" y="26577"/>
                    </a:lnTo>
                    <a:lnTo>
                      <a:pt x="56210" y="26626"/>
                    </a:lnTo>
                    <a:lnTo>
                      <a:pt x="55734" y="26692"/>
                    </a:lnTo>
                    <a:lnTo>
                      <a:pt x="55241" y="26741"/>
                    </a:lnTo>
                    <a:lnTo>
                      <a:pt x="54764" y="26741"/>
                    </a:lnTo>
                    <a:lnTo>
                      <a:pt x="54254" y="26708"/>
                    </a:lnTo>
                    <a:lnTo>
                      <a:pt x="53761" y="26675"/>
                    </a:lnTo>
                    <a:lnTo>
                      <a:pt x="53252" y="26593"/>
                    </a:lnTo>
                    <a:lnTo>
                      <a:pt x="52742" y="26511"/>
                    </a:lnTo>
                    <a:lnTo>
                      <a:pt x="52216" y="26396"/>
                    </a:lnTo>
                    <a:lnTo>
                      <a:pt x="51707" y="26248"/>
                    </a:lnTo>
                    <a:lnTo>
                      <a:pt x="51197" y="26083"/>
                    </a:lnTo>
                    <a:lnTo>
                      <a:pt x="50672" y="25903"/>
                    </a:lnTo>
                    <a:lnTo>
                      <a:pt x="50162" y="25705"/>
                    </a:lnTo>
                    <a:lnTo>
                      <a:pt x="49653" y="25475"/>
                    </a:lnTo>
                    <a:lnTo>
                      <a:pt x="49159" y="25229"/>
                    </a:lnTo>
                    <a:lnTo>
                      <a:pt x="48650" y="24966"/>
                    </a:lnTo>
                    <a:lnTo>
                      <a:pt x="48157" y="24686"/>
                    </a:lnTo>
                    <a:lnTo>
                      <a:pt x="47664" y="24391"/>
                    </a:lnTo>
                    <a:lnTo>
                      <a:pt x="47187" y="24078"/>
                    </a:lnTo>
                    <a:lnTo>
                      <a:pt x="46694" y="23750"/>
                    </a:lnTo>
                    <a:lnTo>
                      <a:pt x="46217" y="23404"/>
                    </a:lnTo>
                    <a:lnTo>
                      <a:pt x="45757" y="23059"/>
                    </a:lnTo>
                    <a:lnTo>
                      <a:pt x="45297" y="22698"/>
                    </a:lnTo>
                    <a:lnTo>
                      <a:pt x="44837" y="22320"/>
                    </a:lnTo>
                    <a:lnTo>
                      <a:pt x="44377" y="21925"/>
                    </a:lnTo>
                    <a:lnTo>
                      <a:pt x="43489" y="21136"/>
                    </a:lnTo>
                    <a:lnTo>
                      <a:pt x="42618" y="20315"/>
                    </a:lnTo>
                    <a:lnTo>
                      <a:pt x="42191" y="19904"/>
                    </a:lnTo>
                    <a:lnTo>
                      <a:pt x="41763" y="19476"/>
                    </a:lnTo>
                    <a:lnTo>
                      <a:pt x="40909" y="18655"/>
                    </a:lnTo>
                    <a:lnTo>
                      <a:pt x="40481" y="18244"/>
                    </a:lnTo>
                    <a:lnTo>
                      <a:pt x="40054" y="17833"/>
                    </a:lnTo>
                    <a:lnTo>
                      <a:pt x="39610" y="17438"/>
                    </a:lnTo>
                    <a:lnTo>
                      <a:pt x="39167" y="17060"/>
                    </a:lnTo>
                    <a:lnTo>
                      <a:pt x="38706" y="16699"/>
                    </a:lnTo>
                    <a:lnTo>
                      <a:pt x="38246" y="16337"/>
                    </a:lnTo>
                    <a:lnTo>
                      <a:pt x="37786" y="15976"/>
                    </a:lnTo>
                    <a:lnTo>
                      <a:pt x="37309" y="15647"/>
                    </a:lnTo>
                    <a:lnTo>
                      <a:pt x="36816" y="15318"/>
                    </a:lnTo>
                    <a:lnTo>
                      <a:pt x="36340" y="15022"/>
                    </a:lnTo>
                    <a:lnTo>
                      <a:pt x="35847" y="14727"/>
                    </a:lnTo>
                    <a:lnTo>
                      <a:pt x="35337" y="14464"/>
                    </a:lnTo>
                    <a:lnTo>
                      <a:pt x="34844" y="14201"/>
                    </a:lnTo>
                    <a:lnTo>
                      <a:pt x="34334" y="13970"/>
                    </a:lnTo>
                    <a:lnTo>
                      <a:pt x="33809" y="13773"/>
                    </a:lnTo>
                    <a:lnTo>
                      <a:pt x="33299" y="13592"/>
                    </a:lnTo>
                    <a:lnTo>
                      <a:pt x="32773" y="13428"/>
                    </a:lnTo>
                    <a:lnTo>
                      <a:pt x="32247" y="13297"/>
                    </a:lnTo>
                    <a:lnTo>
                      <a:pt x="31721" y="13182"/>
                    </a:lnTo>
                    <a:lnTo>
                      <a:pt x="31195" y="13116"/>
                    </a:lnTo>
                    <a:lnTo>
                      <a:pt x="30669" y="13067"/>
                    </a:lnTo>
                    <a:lnTo>
                      <a:pt x="30160" y="13050"/>
                    </a:lnTo>
                    <a:lnTo>
                      <a:pt x="29650" y="13050"/>
                    </a:lnTo>
                    <a:lnTo>
                      <a:pt x="29141" y="13099"/>
                    </a:lnTo>
                    <a:lnTo>
                      <a:pt x="28894" y="13116"/>
                    </a:lnTo>
                    <a:lnTo>
                      <a:pt x="28648" y="13165"/>
                    </a:lnTo>
                    <a:lnTo>
                      <a:pt x="28171" y="13247"/>
                    </a:lnTo>
                    <a:lnTo>
                      <a:pt x="27694" y="13362"/>
                    </a:lnTo>
                    <a:lnTo>
                      <a:pt x="27464" y="13428"/>
                    </a:lnTo>
                    <a:lnTo>
                      <a:pt x="27251" y="13510"/>
                    </a:lnTo>
                    <a:lnTo>
                      <a:pt x="27021" y="13576"/>
                    </a:lnTo>
                    <a:lnTo>
                      <a:pt x="26807" y="13658"/>
                    </a:lnTo>
                    <a:lnTo>
                      <a:pt x="26380" y="13839"/>
                    </a:lnTo>
                    <a:lnTo>
                      <a:pt x="25969" y="14036"/>
                    </a:lnTo>
                    <a:lnTo>
                      <a:pt x="25558" y="14233"/>
                    </a:lnTo>
                    <a:lnTo>
                      <a:pt x="25180" y="14447"/>
                    </a:lnTo>
                    <a:lnTo>
                      <a:pt x="24818" y="14677"/>
                    </a:lnTo>
                    <a:lnTo>
                      <a:pt x="24473" y="14907"/>
                    </a:lnTo>
                    <a:lnTo>
                      <a:pt x="24144" y="15154"/>
                    </a:lnTo>
                    <a:lnTo>
                      <a:pt x="23849" y="15400"/>
                    </a:lnTo>
                    <a:lnTo>
                      <a:pt x="23569" y="15680"/>
                    </a:lnTo>
                    <a:lnTo>
                      <a:pt x="23323" y="15943"/>
                    </a:lnTo>
                    <a:lnTo>
                      <a:pt x="23093" y="16239"/>
                    </a:lnTo>
                    <a:lnTo>
                      <a:pt x="22912" y="16518"/>
                    </a:lnTo>
                    <a:lnTo>
                      <a:pt x="22747" y="16830"/>
                    </a:lnTo>
                    <a:lnTo>
                      <a:pt x="22616" y="17126"/>
                    </a:lnTo>
                    <a:lnTo>
                      <a:pt x="22517" y="17422"/>
                    </a:lnTo>
                    <a:lnTo>
                      <a:pt x="22452" y="17718"/>
                    </a:lnTo>
                    <a:lnTo>
                      <a:pt x="22419" y="17997"/>
                    </a:lnTo>
                    <a:lnTo>
                      <a:pt x="22419" y="18277"/>
                    </a:lnTo>
                    <a:lnTo>
                      <a:pt x="22419" y="18540"/>
                    </a:lnTo>
                    <a:lnTo>
                      <a:pt x="22452" y="18786"/>
                    </a:lnTo>
                    <a:lnTo>
                      <a:pt x="22484" y="19016"/>
                    </a:lnTo>
                    <a:lnTo>
                      <a:pt x="22550" y="19230"/>
                    </a:lnTo>
                    <a:lnTo>
                      <a:pt x="22599" y="19427"/>
                    </a:lnTo>
                    <a:lnTo>
                      <a:pt x="22731" y="19772"/>
                    </a:lnTo>
                    <a:lnTo>
                      <a:pt x="22862" y="20052"/>
                    </a:lnTo>
                    <a:lnTo>
                      <a:pt x="22977" y="20265"/>
                    </a:lnTo>
                    <a:lnTo>
                      <a:pt x="23076" y="20413"/>
                    </a:lnTo>
                    <a:lnTo>
                      <a:pt x="23158" y="20528"/>
                    </a:lnTo>
                    <a:lnTo>
                      <a:pt x="23093" y="20594"/>
                    </a:lnTo>
                    <a:lnTo>
                      <a:pt x="22994" y="20463"/>
                    </a:lnTo>
                    <a:lnTo>
                      <a:pt x="22895" y="20315"/>
                    </a:lnTo>
                    <a:lnTo>
                      <a:pt x="22764" y="20101"/>
                    </a:lnTo>
                    <a:lnTo>
                      <a:pt x="22632" y="19822"/>
                    </a:lnTo>
                    <a:lnTo>
                      <a:pt x="22484" y="19476"/>
                    </a:lnTo>
                    <a:lnTo>
                      <a:pt x="22419" y="19263"/>
                    </a:lnTo>
                    <a:lnTo>
                      <a:pt x="22353" y="19049"/>
                    </a:lnTo>
                    <a:lnTo>
                      <a:pt x="22304" y="18803"/>
                    </a:lnTo>
                    <a:lnTo>
                      <a:pt x="22271" y="18556"/>
                    </a:lnTo>
                    <a:lnTo>
                      <a:pt x="22254" y="18277"/>
                    </a:lnTo>
                    <a:lnTo>
                      <a:pt x="22254" y="17981"/>
                    </a:lnTo>
                    <a:lnTo>
                      <a:pt x="22287" y="17685"/>
                    </a:lnTo>
                    <a:lnTo>
                      <a:pt x="22353" y="17373"/>
                    </a:lnTo>
                    <a:lnTo>
                      <a:pt x="22435" y="17060"/>
                    </a:lnTo>
                    <a:lnTo>
                      <a:pt x="22567" y="16732"/>
                    </a:lnTo>
                    <a:lnTo>
                      <a:pt x="22731" y="16419"/>
                    </a:lnTo>
                    <a:lnTo>
                      <a:pt x="22912" y="16107"/>
                    </a:lnTo>
                    <a:lnTo>
                      <a:pt x="23142" y="15811"/>
                    </a:lnTo>
                    <a:lnTo>
                      <a:pt x="23388" y="15515"/>
                    </a:lnTo>
                    <a:lnTo>
                      <a:pt x="23668" y="15220"/>
                    </a:lnTo>
                    <a:lnTo>
                      <a:pt x="23980" y="14940"/>
                    </a:lnTo>
                    <a:lnTo>
                      <a:pt x="24309" y="14677"/>
                    </a:lnTo>
                    <a:lnTo>
                      <a:pt x="24654" y="14431"/>
                    </a:lnTo>
                    <a:lnTo>
                      <a:pt x="25032" y="14201"/>
                    </a:lnTo>
                    <a:lnTo>
                      <a:pt x="25410" y="13970"/>
                    </a:lnTo>
                    <a:lnTo>
                      <a:pt x="25821" y="13740"/>
                    </a:lnTo>
                    <a:lnTo>
                      <a:pt x="26232" y="13543"/>
                    </a:lnTo>
                    <a:lnTo>
                      <a:pt x="26675" y="13346"/>
                    </a:lnTo>
                    <a:lnTo>
                      <a:pt x="26889" y="13247"/>
                    </a:lnTo>
                    <a:lnTo>
                      <a:pt x="27119" y="13165"/>
                    </a:lnTo>
                    <a:lnTo>
                      <a:pt x="27349" y="13083"/>
                    </a:lnTo>
                    <a:lnTo>
                      <a:pt x="27596" y="13001"/>
                    </a:lnTo>
                    <a:lnTo>
                      <a:pt x="28089" y="12869"/>
                    </a:lnTo>
                    <a:lnTo>
                      <a:pt x="28582" y="12754"/>
                    </a:lnTo>
                    <a:lnTo>
                      <a:pt x="28845" y="12721"/>
                    </a:lnTo>
                    <a:lnTo>
                      <a:pt x="29092" y="12672"/>
                    </a:lnTo>
                    <a:lnTo>
                      <a:pt x="29617" y="12623"/>
                    </a:lnTo>
                    <a:lnTo>
                      <a:pt x="30160" y="12606"/>
                    </a:lnTo>
                    <a:close/>
                    <a:moveTo>
                      <a:pt x="27579" y="17948"/>
                    </a:moveTo>
                    <a:lnTo>
                      <a:pt x="27826" y="17964"/>
                    </a:lnTo>
                    <a:lnTo>
                      <a:pt x="27925" y="17981"/>
                    </a:lnTo>
                    <a:lnTo>
                      <a:pt x="28056" y="18014"/>
                    </a:lnTo>
                    <a:lnTo>
                      <a:pt x="28286" y="18079"/>
                    </a:lnTo>
                    <a:lnTo>
                      <a:pt x="28516" y="18145"/>
                    </a:lnTo>
                    <a:lnTo>
                      <a:pt x="28763" y="18227"/>
                    </a:lnTo>
                    <a:lnTo>
                      <a:pt x="28976" y="18309"/>
                    </a:lnTo>
                    <a:lnTo>
                      <a:pt x="29437" y="18523"/>
                    </a:lnTo>
                    <a:lnTo>
                      <a:pt x="29880" y="18753"/>
                    </a:lnTo>
                    <a:lnTo>
                      <a:pt x="30324" y="19000"/>
                    </a:lnTo>
                    <a:lnTo>
                      <a:pt x="30752" y="19263"/>
                    </a:lnTo>
                    <a:lnTo>
                      <a:pt x="31195" y="19542"/>
                    </a:lnTo>
                    <a:lnTo>
                      <a:pt x="31623" y="19838"/>
                    </a:lnTo>
                    <a:lnTo>
                      <a:pt x="32494" y="20446"/>
                    </a:lnTo>
                    <a:lnTo>
                      <a:pt x="33348" y="21071"/>
                    </a:lnTo>
                    <a:lnTo>
                      <a:pt x="35041" y="22320"/>
                    </a:lnTo>
                    <a:lnTo>
                      <a:pt x="35879" y="22928"/>
                    </a:lnTo>
                    <a:lnTo>
                      <a:pt x="36701" y="23520"/>
                    </a:lnTo>
                    <a:lnTo>
                      <a:pt x="37490" y="24062"/>
                    </a:lnTo>
                    <a:lnTo>
                      <a:pt x="38263" y="24588"/>
                    </a:lnTo>
                    <a:lnTo>
                      <a:pt x="39002" y="25048"/>
                    </a:lnTo>
                    <a:lnTo>
                      <a:pt x="39709" y="25475"/>
                    </a:lnTo>
                    <a:lnTo>
                      <a:pt x="40054" y="25656"/>
                    </a:lnTo>
                    <a:lnTo>
                      <a:pt x="40366" y="25837"/>
                    </a:lnTo>
                    <a:lnTo>
                      <a:pt x="40695" y="25985"/>
                    </a:lnTo>
                    <a:lnTo>
                      <a:pt x="40991" y="26133"/>
                    </a:lnTo>
                    <a:lnTo>
                      <a:pt x="41533" y="26379"/>
                    </a:lnTo>
                    <a:lnTo>
                      <a:pt x="42010" y="26560"/>
                    </a:lnTo>
                    <a:lnTo>
                      <a:pt x="42388" y="26708"/>
                    </a:lnTo>
                    <a:lnTo>
                      <a:pt x="42684" y="26790"/>
                    </a:lnTo>
                    <a:lnTo>
                      <a:pt x="42930" y="26856"/>
                    </a:lnTo>
                    <a:lnTo>
                      <a:pt x="42684" y="26823"/>
                    </a:lnTo>
                    <a:lnTo>
                      <a:pt x="42372" y="26757"/>
                    </a:lnTo>
                    <a:lnTo>
                      <a:pt x="41977" y="26659"/>
                    </a:lnTo>
                    <a:lnTo>
                      <a:pt x="41484" y="26511"/>
                    </a:lnTo>
                    <a:lnTo>
                      <a:pt x="40909" y="26314"/>
                    </a:lnTo>
                    <a:lnTo>
                      <a:pt x="40596" y="26199"/>
                    </a:lnTo>
                    <a:lnTo>
                      <a:pt x="40268" y="26067"/>
                    </a:lnTo>
                    <a:lnTo>
                      <a:pt x="39923" y="25903"/>
                    </a:lnTo>
                    <a:lnTo>
                      <a:pt x="39577" y="25738"/>
                    </a:lnTo>
                    <a:lnTo>
                      <a:pt x="38838" y="25360"/>
                    </a:lnTo>
                    <a:lnTo>
                      <a:pt x="38049" y="24917"/>
                    </a:lnTo>
                    <a:lnTo>
                      <a:pt x="37260" y="24423"/>
                    </a:lnTo>
                    <a:lnTo>
                      <a:pt x="36438" y="23898"/>
                    </a:lnTo>
                    <a:lnTo>
                      <a:pt x="35600" y="23322"/>
                    </a:lnTo>
                    <a:lnTo>
                      <a:pt x="34745" y="22731"/>
                    </a:lnTo>
                    <a:lnTo>
                      <a:pt x="33036" y="21498"/>
                    </a:lnTo>
                    <a:lnTo>
                      <a:pt x="32198" y="20873"/>
                    </a:lnTo>
                    <a:lnTo>
                      <a:pt x="31343" y="20265"/>
                    </a:lnTo>
                    <a:lnTo>
                      <a:pt x="30489" y="19690"/>
                    </a:lnTo>
                    <a:lnTo>
                      <a:pt x="30078" y="19411"/>
                    </a:lnTo>
                    <a:lnTo>
                      <a:pt x="29650" y="19164"/>
                    </a:lnTo>
                    <a:lnTo>
                      <a:pt x="29223" y="18918"/>
                    </a:lnTo>
                    <a:lnTo>
                      <a:pt x="28812" y="18704"/>
                    </a:lnTo>
                    <a:lnTo>
                      <a:pt x="28385" y="18540"/>
                    </a:lnTo>
                    <a:lnTo>
                      <a:pt x="28188" y="18457"/>
                    </a:lnTo>
                    <a:lnTo>
                      <a:pt x="27974" y="18408"/>
                    </a:lnTo>
                    <a:lnTo>
                      <a:pt x="27875" y="18375"/>
                    </a:lnTo>
                    <a:lnTo>
                      <a:pt x="27760" y="18359"/>
                    </a:lnTo>
                    <a:lnTo>
                      <a:pt x="27563" y="18326"/>
                    </a:lnTo>
                    <a:lnTo>
                      <a:pt x="27349" y="18309"/>
                    </a:lnTo>
                    <a:lnTo>
                      <a:pt x="27136" y="18293"/>
                    </a:lnTo>
                    <a:lnTo>
                      <a:pt x="26938" y="18309"/>
                    </a:lnTo>
                    <a:lnTo>
                      <a:pt x="26741" y="18309"/>
                    </a:lnTo>
                    <a:lnTo>
                      <a:pt x="26544" y="18342"/>
                    </a:lnTo>
                    <a:lnTo>
                      <a:pt x="26363" y="18375"/>
                    </a:lnTo>
                    <a:lnTo>
                      <a:pt x="26182" y="18425"/>
                    </a:lnTo>
                    <a:lnTo>
                      <a:pt x="26018" y="18490"/>
                    </a:lnTo>
                    <a:lnTo>
                      <a:pt x="25854" y="18572"/>
                    </a:lnTo>
                    <a:lnTo>
                      <a:pt x="25706" y="18655"/>
                    </a:lnTo>
                    <a:lnTo>
                      <a:pt x="25558" y="18737"/>
                    </a:lnTo>
                    <a:lnTo>
                      <a:pt x="25426" y="18835"/>
                    </a:lnTo>
                    <a:lnTo>
                      <a:pt x="25311" y="18950"/>
                    </a:lnTo>
                    <a:lnTo>
                      <a:pt x="25196" y="19066"/>
                    </a:lnTo>
                    <a:lnTo>
                      <a:pt x="25015" y="19296"/>
                    </a:lnTo>
                    <a:lnTo>
                      <a:pt x="24884" y="19542"/>
                    </a:lnTo>
                    <a:lnTo>
                      <a:pt x="24769" y="19789"/>
                    </a:lnTo>
                    <a:lnTo>
                      <a:pt x="24687" y="20002"/>
                    </a:lnTo>
                    <a:lnTo>
                      <a:pt x="24621" y="20216"/>
                    </a:lnTo>
                    <a:lnTo>
                      <a:pt x="24588" y="20397"/>
                    </a:lnTo>
                    <a:lnTo>
                      <a:pt x="24539" y="20709"/>
                    </a:lnTo>
                    <a:lnTo>
                      <a:pt x="24522" y="20890"/>
                    </a:lnTo>
                    <a:lnTo>
                      <a:pt x="24522" y="20956"/>
                    </a:lnTo>
                    <a:lnTo>
                      <a:pt x="24506" y="20890"/>
                    </a:lnTo>
                    <a:lnTo>
                      <a:pt x="24506" y="20693"/>
                    </a:lnTo>
                    <a:lnTo>
                      <a:pt x="24522" y="20397"/>
                    </a:lnTo>
                    <a:lnTo>
                      <a:pt x="24539" y="20200"/>
                    </a:lnTo>
                    <a:lnTo>
                      <a:pt x="24588" y="19986"/>
                    </a:lnTo>
                    <a:lnTo>
                      <a:pt x="24654" y="19739"/>
                    </a:lnTo>
                    <a:lnTo>
                      <a:pt x="24736" y="19476"/>
                    </a:lnTo>
                    <a:lnTo>
                      <a:pt x="24868" y="19213"/>
                    </a:lnTo>
                    <a:lnTo>
                      <a:pt x="24950" y="19082"/>
                    </a:lnTo>
                    <a:lnTo>
                      <a:pt x="25048" y="18934"/>
                    </a:lnTo>
                    <a:lnTo>
                      <a:pt x="25147" y="18803"/>
                    </a:lnTo>
                    <a:lnTo>
                      <a:pt x="25278" y="18671"/>
                    </a:lnTo>
                    <a:lnTo>
                      <a:pt x="25410" y="18556"/>
                    </a:lnTo>
                    <a:lnTo>
                      <a:pt x="25558" y="18441"/>
                    </a:lnTo>
                    <a:lnTo>
                      <a:pt x="25722" y="18326"/>
                    </a:lnTo>
                    <a:lnTo>
                      <a:pt x="25903" y="18244"/>
                    </a:lnTo>
                    <a:lnTo>
                      <a:pt x="26084" y="18162"/>
                    </a:lnTo>
                    <a:lnTo>
                      <a:pt x="26281" y="18096"/>
                    </a:lnTo>
                    <a:lnTo>
                      <a:pt x="26478" y="18030"/>
                    </a:lnTo>
                    <a:lnTo>
                      <a:pt x="26692" y="17997"/>
                    </a:lnTo>
                    <a:lnTo>
                      <a:pt x="26906" y="17964"/>
                    </a:lnTo>
                    <a:lnTo>
                      <a:pt x="27136" y="17948"/>
                    </a:lnTo>
                    <a:close/>
                    <a:moveTo>
                      <a:pt x="20972" y="25147"/>
                    </a:moveTo>
                    <a:lnTo>
                      <a:pt x="21170" y="25163"/>
                    </a:lnTo>
                    <a:lnTo>
                      <a:pt x="21235" y="25180"/>
                    </a:lnTo>
                    <a:lnTo>
                      <a:pt x="21170" y="25196"/>
                    </a:lnTo>
                    <a:lnTo>
                      <a:pt x="20989" y="25245"/>
                    </a:lnTo>
                    <a:lnTo>
                      <a:pt x="20381" y="25459"/>
                    </a:lnTo>
                    <a:lnTo>
                      <a:pt x="19526" y="25788"/>
                    </a:lnTo>
                    <a:lnTo>
                      <a:pt x="19066" y="25985"/>
                    </a:lnTo>
                    <a:lnTo>
                      <a:pt x="18606" y="26215"/>
                    </a:lnTo>
                    <a:lnTo>
                      <a:pt x="18162" y="26461"/>
                    </a:lnTo>
                    <a:lnTo>
                      <a:pt x="17948" y="26593"/>
                    </a:lnTo>
                    <a:lnTo>
                      <a:pt x="17751" y="26724"/>
                    </a:lnTo>
                    <a:lnTo>
                      <a:pt x="17570" y="26856"/>
                    </a:lnTo>
                    <a:lnTo>
                      <a:pt x="17406" y="27004"/>
                    </a:lnTo>
                    <a:lnTo>
                      <a:pt x="17258" y="27168"/>
                    </a:lnTo>
                    <a:lnTo>
                      <a:pt x="17126" y="27316"/>
                    </a:lnTo>
                    <a:lnTo>
                      <a:pt x="17028" y="27464"/>
                    </a:lnTo>
                    <a:lnTo>
                      <a:pt x="16946" y="27612"/>
                    </a:lnTo>
                    <a:lnTo>
                      <a:pt x="16880" y="27743"/>
                    </a:lnTo>
                    <a:lnTo>
                      <a:pt x="16847" y="27858"/>
                    </a:lnTo>
                    <a:lnTo>
                      <a:pt x="16781" y="28039"/>
                    </a:lnTo>
                    <a:lnTo>
                      <a:pt x="16765" y="28089"/>
                    </a:lnTo>
                    <a:lnTo>
                      <a:pt x="16748" y="28039"/>
                    </a:lnTo>
                    <a:lnTo>
                      <a:pt x="16748" y="27957"/>
                    </a:lnTo>
                    <a:lnTo>
                      <a:pt x="16732" y="27842"/>
                    </a:lnTo>
                    <a:lnTo>
                      <a:pt x="16732" y="27711"/>
                    </a:lnTo>
                    <a:lnTo>
                      <a:pt x="16748" y="27546"/>
                    </a:lnTo>
                    <a:lnTo>
                      <a:pt x="16798" y="27365"/>
                    </a:lnTo>
                    <a:lnTo>
                      <a:pt x="16863" y="27168"/>
                    </a:lnTo>
                    <a:lnTo>
                      <a:pt x="16962" y="26955"/>
                    </a:lnTo>
                    <a:lnTo>
                      <a:pt x="17094" y="26757"/>
                    </a:lnTo>
                    <a:lnTo>
                      <a:pt x="17258" y="26544"/>
                    </a:lnTo>
                    <a:lnTo>
                      <a:pt x="17439" y="26363"/>
                    </a:lnTo>
                    <a:lnTo>
                      <a:pt x="17652" y="26182"/>
                    </a:lnTo>
                    <a:lnTo>
                      <a:pt x="17882" y="26018"/>
                    </a:lnTo>
                    <a:lnTo>
                      <a:pt x="18113" y="25870"/>
                    </a:lnTo>
                    <a:lnTo>
                      <a:pt x="18359" y="25738"/>
                    </a:lnTo>
                    <a:lnTo>
                      <a:pt x="18622" y="25623"/>
                    </a:lnTo>
                    <a:lnTo>
                      <a:pt x="18869" y="25508"/>
                    </a:lnTo>
                    <a:lnTo>
                      <a:pt x="19132" y="25426"/>
                    </a:lnTo>
                    <a:lnTo>
                      <a:pt x="19378" y="25344"/>
                    </a:lnTo>
                    <a:lnTo>
                      <a:pt x="19625" y="25278"/>
                    </a:lnTo>
                    <a:lnTo>
                      <a:pt x="19871" y="25229"/>
                    </a:lnTo>
                    <a:lnTo>
                      <a:pt x="20101" y="25196"/>
                    </a:lnTo>
                    <a:lnTo>
                      <a:pt x="20315" y="25163"/>
                    </a:lnTo>
                    <a:lnTo>
                      <a:pt x="20693" y="25147"/>
                    </a:lnTo>
                    <a:close/>
                    <a:moveTo>
                      <a:pt x="29305" y="16206"/>
                    </a:moveTo>
                    <a:lnTo>
                      <a:pt x="29815" y="16222"/>
                    </a:lnTo>
                    <a:lnTo>
                      <a:pt x="30324" y="16255"/>
                    </a:lnTo>
                    <a:lnTo>
                      <a:pt x="30834" y="16337"/>
                    </a:lnTo>
                    <a:lnTo>
                      <a:pt x="31343" y="16452"/>
                    </a:lnTo>
                    <a:lnTo>
                      <a:pt x="31869" y="16584"/>
                    </a:lnTo>
                    <a:lnTo>
                      <a:pt x="32379" y="16748"/>
                    </a:lnTo>
                    <a:lnTo>
                      <a:pt x="32888" y="16945"/>
                    </a:lnTo>
                    <a:lnTo>
                      <a:pt x="33414" y="17175"/>
                    </a:lnTo>
                    <a:lnTo>
                      <a:pt x="33924" y="17438"/>
                    </a:lnTo>
                    <a:lnTo>
                      <a:pt x="34170" y="17570"/>
                    </a:lnTo>
                    <a:lnTo>
                      <a:pt x="34417" y="17734"/>
                    </a:lnTo>
                    <a:lnTo>
                      <a:pt x="34663" y="17899"/>
                    </a:lnTo>
                    <a:lnTo>
                      <a:pt x="34893" y="18079"/>
                    </a:lnTo>
                    <a:lnTo>
                      <a:pt x="35353" y="18457"/>
                    </a:lnTo>
                    <a:lnTo>
                      <a:pt x="35781" y="18835"/>
                    </a:lnTo>
                    <a:lnTo>
                      <a:pt x="36652" y="19624"/>
                    </a:lnTo>
                    <a:lnTo>
                      <a:pt x="37523" y="20413"/>
                    </a:lnTo>
                    <a:lnTo>
                      <a:pt x="38427" y="21202"/>
                    </a:lnTo>
                    <a:lnTo>
                      <a:pt x="39331" y="21991"/>
                    </a:lnTo>
                    <a:lnTo>
                      <a:pt x="40268" y="22780"/>
                    </a:lnTo>
                    <a:lnTo>
                      <a:pt x="41221" y="23569"/>
                    </a:lnTo>
                    <a:lnTo>
                      <a:pt x="42191" y="24325"/>
                    </a:lnTo>
                    <a:lnTo>
                      <a:pt x="43193" y="25064"/>
                    </a:lnTo>
                    <a:lnTo>
                      <a:pt x="43703" y="25426"/>
                    </a:lnTo>
                    <a:lnTo>
                      <a:pt x="44212" y="25771"/>
                    </a:lnTo>
                    <a:lnTo>
                      <a:pt x="44722" y="26116"/>
                    </a:lnTo>
                    <a:lnTo>
                      <a:pt x="45231" y="26445"/>
                    </a:lnTo>
                    <a:lnTo>
                      <a:pt x="45757" y="26774"/>
                    </a:lnTo>
                    <a:lnTo>
                      <a:pt x="46300" y="27086"/>
                    </a:lnTo>
                    <a:lnTo>
                      <a:pt x="46826" y="27382"/>
                    </a:lnTo>
                    <a:lnTo>
                      <a:pt x="47368" y="27645"/>
                    </a:lnTo>
                    <a:lnTo>
                      <a:pt x="47927" y="27908"/>
                    </a:lnTo>
                    <a:lnTo>
                      <a:pt x="48486" y="28138"/>
                    </a:lnTo>
                    <a:lnTo>
                      <a:pt x="49044" y="28352"/>
                    </a:lnTo>
                    <a:lnTo>
                      <a:pt x="49603" y="28516"/>
                    </a:lnTo>
                    <a:lnTo>
                      <a:pt x="50162" y="28664"/>
                    </a:lnTo>
                    <a:lnTo>
                      <a:pt x="50737" y="28779"/>
                    </a:lnTo>
                    <a:lnTo>
                      <a:pt x="51033" y="28828"/>
                    </a:lnTo>
                    <a:lnTo>
                      <a:pt x="51329" y="28861"/>
                    </a:lnTo>
                    <a:lnTo>
                      <a:pt x="51608" y="28910"/>
                    </a:lnTo>
                    <a:lnTo>
                      <a:pt x="51904" y="28927"/>
                    </a:lnTo>
                    <a:lnTo>
                      <a:pt x="52479" y="28976"/>
                    </a:lnTo>
                    <a:lnTo>
                      <a:pt x="53055" y="28993"/>
                    </a:lnTo>
                    <a:lnTo>
                      <a:pt x="53613" y="28993"/>
                    </a:lnTo>
                    <a:lnTo>
                      <a:pt x="54189" y="28960"/>
                    </a:lnTo>
                    <a:lnTo>
                      <a:pt x="54731" y="28910"/>
                    </a:lnTo>
                    <a:lnTo>
                      <a:pt x="55290" y="28828"/>
                    </a:lnTo>
                    <a:lnTo>
                      <a:pt x="55816" y="28730"/>
                    </a:lnTo>
                    <a:lnTo>
                      <a:pt x="56342" y="28598"/>
                    </a:lnTo>
                    <a:lnTo>
                      <a:pt x="56851" y="28450"/>
                    </a:lnTo>
                    <a:lnTo>
                      <a:pt x="57344" y="28286"/>
                    </a:lnTo>
                    <a:lnTo>
                      <a:pt x="57821" y="28072"/>
                    </a:lnTo>
                    <a:lnTo>
                      <a:pt x="58281" y="27858"/>
                    </a:lnTo>
                    <a:lnTo>
                      <a:pt x="58709" y="27612"/>
                    </a:lnTo>
                    <a:lnTo>
                      <a:pt x="59119" y="27333"/>
                    </a:lnTo>
                    <a:lnTo>
                      <a:pt x="59497" y="27037"/>
                    </a:lnTo>
                    <a:lnTo>
                      <a:pt x="59843" y="26724"/>
                    </a:lnTo>
                    <a:lnTo>
                      <a:pt x="60171" y="26396"/>
                    </a:lnTo>
                    <a:lnTo>
                      <a:pt x="60319" y="26215"/>
                    </a:lnTo>
                    <a:lnTo>
                      <a:pt x="60451" y="26034"/>
                    </a:lnTo>
                    <a:lnTo>
                      <a:pt x="60582" y="25853"/>
                    </a:lnTo>
                    <a:lnTo>
                      <a:pt x="60681" y="25673"/>
                    </a:lnTo>
                    <a:lnTo>
                      <a:pt x="60796" y="25475"/>
                    </a:lnTo>
                    <a:lnTo>
                      <a:pt x="60878" y="25278"/>
                    </a:lnTo>
                    <a:lnTo>
                      <a:pt x="60960" y="25097"/>
                    </a:lnTo>
                    <a:lnTo>
                      <a:pt x="61026" y="24900"/>
                    </a:lnTo>
                    <a:lnTo>
                      <a:pt x="61075" y="24703"/>
                    </a:lnTo>
                    <a:lnTo>
                      <a:pt x="61141" y="24489"/>
                    </a:lnTo>
                    <a:lnTo>
                      <a:pt x="61355" y="23667"/>
                    </a:lnTo>
                    <a:lnTo>
                      <a:pt x="61568" y="22911"/>
                    </a:lnTo>
                    <a:lnTo>
                      <a:pt x="61815" y="22205"/>
                    </a:lnTo>
                    <a:lnTo>
                      <a:pt x="62045" y="21564"/>
                    </a:lnTo>
                    <a:lnTo>
                      <a:pt x="62292" y="20972"/>
                    </a:lnTo>
                    <a:lnTo>
                      <a:pt x="62538" y="20446"/>
                    </a:lnTo>
                    <a:lnTo>
                      <a:pt x="62768" y="19969"/>
                    </a:lnTo>
                    <a:lnTo>
                      <a:pt x="62998" y="19575"/>
                    </a:lnTo>
                    <a:lnTo>
                      <a:pt x="63212" y="19246"/>
                    </a:lnTo>
                    <a:lnTo>
                      <a:pt x="63409" y="18967"/>
                    </a:lnTo>
                    <a:lnTo>
                      <a:pt x="63491" y="18868"/>
                    </a:lnTo>
                    <a:lnTo>
                      <a:pt x="63573" y="18770"/>
                    </a:lnTo>
                    <a:lnTo>
                      <a:pt x="63721" y="18638"/>
                    </a:lnTo>
                    <a:lnTo>
                      <a:pt x="63836" y="18540"/>
                    </a:lnTo>
                    <a:lnTo>
                      <a:pt x="63721" y="18655"/>
                    </a:lnTo>
                    <a:lnTo>
                      <a:pt x="63606" y="18803"/>
                    </a:lnTo>
                    <a:lnTo>
                      <a:pt x="63524" y="18885"/>
                    </a:lnTo>
                    <a:lnTo>
                      <a:pt x="63442" y="19000"/>
                    </a:lnTo>
                    <a:lnTo>
                      <a:pt x="63278" y="19279"/>
                    </a:lnTo>
                    <a:lnTo>
                      <a:pt x="63080" y="19624"/>
                    </a:lnTo>
                    <a:lnTo>
                      <a:pt x="62900" y="20035"/>
                    </a:lnTo>
                    <a:lnTo>
                      <a:pt x="62686" y="20512"/>
                    </a:lnTo>
                    <a:lnTo>
                      <a:pt x="62489" y="21038"/>
                    </a:lnTo>
                    <a:lnTo>
                      <a:pt x="62292" y="21646"/>
                    </a:lnTo>
                    <a:lnTo>
                      <a:pt x="62094" y="22303"/>
                    </a:lnTo>
                    <a:lnTo>
                      <a:pt x="61897" y="23010"/>
                    </a:lnTo>
                    <a:lnTo>
                      <a:pt x="61716" y="23766"/>
                    </a:lnTo>
                    <a:lnTo>
                      <a:pt x="61552" y="24571"/>
                    </a:lnTo>
                    <a:lnTo>
                      <a:pt x="61519" y="24785"/>
                    </a:lnTo>
                    <a:lnTo>
                      <a:pt x="61453" y="25015"/>
                    </a:lnTo>
                    <a:lnTo>
                      <a:pt x="61388" y="25245"/>
                    </a:lnTo>
                    <a:lnTo>
                      <a:pt x="61305" y="25459"/>
                    </a:lnTo>
                    <a:lnTo>
                      <a:pt x="61223" y="25689"/>
                    </a:lnTo>
                    <a:lnTo>
                      <a:pt x="61108" y="25903"/>
                    </a:lnTo>
                    <a:lnTo>
                      <a:pt x="60993" y="26116"/>
                    </a:lnTo>
                    <a:lnTo>
                      <a:pt x="60862" y="26330"/>
                    </a:lnTo>
                    <a:lnTo>
                      <a:pt x="60730" y="26527"/>
                    </a:lnTo>
                    <a:lnTo>
                      <a:pt x="60566" y="26724"/>
                    </a:lnTo>
                    <a:lnTo>
                      <a:pt x="60418" y="26922"/>
                    </a:lnTo>
                    <a:lnTo>
                      <a:pt x="60237" y="27119"/>
                    </a:lnTo>
                    <a:lnTo>
                      <a:pt x="60056" y="27300"/>
                    </a:lnTo>
                    <a:lnTo>
                      <a:pt x="59875" y="27464"/>
                    </a:lnTo>
                    <a:lnTo>
                      <a:pt x="59465" y="27809"/>
                    </a:lnTo>
                    <a:lnTo>
                      <a:pt x="59037" y="28121"/>
                    </a:lnTo>
                    <a:lnTo>
                      <a:pt x="58577" y="28401"/>
                    </a:lnTo>
                    <a:lnTo>
                      <a:pt x="58100" y="28664"/>
                    </a:lnTo>
                    <a:lnTo>
                      <a:pt x="57591" y="28894"/>
                    </a:lnTo>
                    <a:lnTo>
                      <a:pt x="57065" y="29091"/>
                    </a:lnTo>
                    <a:lnTo>
                      <a:pt x="56539" y="29272"/>
                    </a:lnTo>
                    <a:lnTo>
                      <a:pt x="55980" y="29420"/>
                    </a:lnTo>
                    <a:lnTo>
                      <a:pt x="55405" y="29551"/>
                    </a:lnTo>
                    <a:lnTo>
                      <a:pt x="54830" y="29650"/>
                    </a:lnTo>
                    <a:lnTo>
                      <a:pt x="54238" y="29716"/>
                    </a:lnTo>
                    <a:lnTo>
                      <a:pt x="53646" y="29749"/>
                    </a:lnTo>
                    <a:lnTo>
                      <a:pt x="53055" y="29765"/>
                    </a:lnTo>
                    <a:lnTo>
                      <a:pt x="52447" y="29765"/>
                    </a:lnTo>
                    <a:lnTo>
                      <a:pt x="51838" y="29732"/>
                    </a:lnTo>
                    <a:lnTo>
                      <a:pt x="51526" y="29699"/>
                    </a:lnTo>
                    <a:lnTo>
                      <a:pt x="51214" y="29666"/>
                    </a:lnTo>
                    <a:lnTo>
                      <a:pt x="50902" y="29634"/>
                    </a:lnTo>
                    <a:lnTo>
                      <a:pt x="50606" y="29584"/>
                    </a:lnTo>
                    <a:lnTo>
                      <a:pt x="50310" y="29535"/>
                    </a:lnTo>
                    <a:lnTo>
                      <a:pt x="49998" y="29486"/>
                    </a:lnTo>
                    <a:lnTo>
                      <a:pt x="49685" y="29420"/>
                    </a:lnTo>
                    <a:lnTo>
                      <a:pt x="49373" y="29338"/>
                    </a:lnTo>
                    <a:lnTo>
                      <a:pt x="49061" y="29239"/>
                    </a:lnTo>
                    <a:lnTo>
                      <a:pt x="48765" y="29140"/>
                    </a:lnTo>
                    <a:lnTo>
                      <a:pt x="48469" y="29042"/>
                    </a:lnTo>
                    <a:lnTo>
                      <a:pt x="48173" y="28927"/>
                    </a:lnTo>
                    <a:lnTo>
                      <a:pt x="47582" y="28680"/>
                    </a:lnTo>
                    <a:lnTo>
                      <a:pt x="47006" y="28417"/>
                    </a:lnTo>
                    <a:lnTo>
                      <a:pt x="46431" y="28138"/>
                    </a:lnTo>
                    <a:lnTo>
                      <a:pt x="45872" y="27842"/>
                    </a:lnTo>
                    <a:lnTo>
                      <a:pt x="45314" y="27530"/>
                    </a:lnTo>
                    <a:lnTo>
                      <a:pt x="44771" y="27201"/>
                    </a:lnTo>
                    <a:lnTo>
                      <a:pt x="44245" y="26856"/>
                    </a:lnTo>
                    <a:lnTo>
                      <a:pt x="43719" y="26511"/>
                    </a:lnTo>
                    <a:lnTo>
                      <a:pt x="43193" y="26149"/>
                    </a:lnTo>
                    <a:lnTo>
                      <a:pt x="42684" y="25771"/>
                    </a:lnTo>
                    <a:lnTo>
                      <a:pt x="41665" y="25015"/>
                    </a:lnTo>
                    <a:lnTo>
                      <a:pt x="40679" y="24226"/>
                    </a:lnTo>
                    <a:lnTo>
                      <a:pt x="39725" y="23437"/>
                    </a:lnTo>
                    <a:lnTo>
                      <a:pt x="38789" y="22632"/>
                    </a:lnTo>
                    <a:lnTo>
                      <a:pt x="37868" y="21810"/>
                    </a:lnTo>
                    <a:lnTo>
                      <a:pt x="36981" y="21005"/>
                    </a:lnTo>
                    <a:lnTo>
                      <a:pt x="36126" y="20183"/>
                    </a:lnTo>
                    <a:lnTo>
                      <a:pt x="35271" y="19394"/>
                    </a:lnTo>
                    <a:lnTo>
                      <a:pt x="34860" y="19000"/>
                    </a:lnTo>
                    <a:lnTo>
                      <a:pt x="34450" y="18638"/>
                    </a:lnTo>
                    <a:lnTo>
                      <a:pt x="34236" y="18474"/>
                    </a:lnTo>
                    <a:lnTo>
                      <a:pt x="34022" y="18309"/>
                    </a:lnTo>
                    <a:lnTo>
                      <a:pt x="33809" y="18162"/>
                    </a:lnTo>
                    <a:lnTo>
                      <a:pt x="33578" y="18030"/>
                    </a:lnTo>
                    <a:lnTo>
                      <a:pt x="33118" y="17767"/>
                    </a:lnTo>
                    <a:lnTo>
                      <a:pt x="32642" y="17553"/>
                    </a:lnTo>
                    <a:lnTo>
                      <a:pt x="32165" y="17356"/>
                    </a:lnTo>
                    <a:lnTo>
                      <a:pt x="31672" y="17175"/>
                    </a:lnTo>
                    <a:lnTo>
                      <a:pt x="31195" y="17027"/>
                    </a:lnTo>
                    <a:lnTo>
                      <a:pt x="30719" y="16912"/>
                    </a:lnTo>
                    <a:lnTo>
                      <a:pt x="30242" y="16830"/>
                    </a:lnTo>
                    <a:lnTo>
                      <a:pt x="29765" y="16765"/>
                    </a:lnTo>
                    <a:lnTo>
                      <a:pt x="29305" y="16732"/>
                    </a:lnTo>
                    <a:lnTo>
                      <a:pt x="28845" y="16732"/>
                    </a:lnTo>
                    <a:lnTo>
                      <a:pt x="28401" y="16765"/>
                    </a:lnTo>
                    <a:lnTo>
                      <a:pt x="27957" y="16814"/>
                    </a:lnTo>
                    <a:lnTo>
                      <a:pt x="27547" y="16912"/>
                    </a:lnTo>
                    <a:lnTo>
                      <a:pt x="27152" y="17044"/>
                    </a:lnTo>
                    <a:lnTo>
                      <a:pt x="26774" y="17192"/>
                    </a:lnTo>
                    <a:lnTo>
                      <a:pt x="26413" y="17356"/>
                    </a:lnTo>
                    <a:lnTo>
                      <a:pt x="26084" y="17553"/>
                    </a:lnTo>
                    <a:lnTo>
                      <a:pt x="25788" y="17784"/>
                    </a:lnTo>
                    <a:lnTo>
                      <a:pt x="25492" y="18014"/>
                    </a:lnTo>
                    <a:lnTo>
                      <a:pt x="25229" y="18244"/>
                    </a:lnTo>
                    <a:lnTo>
                      <a:pt x="24983" y="18490"/>
                    </a:lnTo>
                    <a:lnTo>
                      <a:pt x="24753" y="18720"/>
                    </a:lnTo>
                    <a:lnTo>
                      <a:pt x="24539" y="18967"/>
                    </a:lnTo>
                    <a:lnTo>
                      <a:pt x="24358" y="19197"/>
                    </a:lnTo>
                    <a:lnTo>
                      <a:pt x="24194" y="19444"/>
                    </a:lnTo>
                    <a:lnTo>
                      <a:pt x="24046" y="19674"/>
                    </a:lnTo>
                    <a:lnTo>
                      <a:pt x="23980" y="19789"/>
                    </a:lnTo>
                    <a:lnTo>
                      <a:pt x="23931" y="19904"/>
                    </a:lnTo>
                    <a:lnTo>
                      <a:pt x="23832" y="20134"/>
                    </a:lnTo>
                    <a:lnTo>
                      <a:pt x="23750" y="20347"/>
                    </a:lnTo>
                    <a:lnTo>
                      <a:pt x="23717" y="20463"/>
                    </a:lnTo>
                    <a:lnTo>
                      <a:pt x="23701" y="20561"/>
                    </a:lnTo>
                    <a:lnTo>
                      <a:pt x="23668" y="20758"/>
                    </a:lnTo>
                    <a:lnTo>
                      <a:pt x="23651" y="20939"/>
                    </a:lnTo>
                    <a:lnTo>
                      <a:pt x="23635" y="21120"/>
                    </a:lnTo>
                    <a:lnTo>
                      <a:pt x="23651" y="21268"/>
                    </a:lnTo>
                    <a:lnTo>
                      <a:pt x="23668" y="21399"/>
                    </a:lnTo>
                    <a:lnTo>
                      <a:pt x="23701" y="21514"/>
                    </a:lnTo>
                    <a:lnTo>
                      <a:pt x="23750" y="21695"/>
                    </a:lnTo>
                    <a:lnTo>
                      <a:pt x="23668" y="21531"/>
                    </a:lnTo>
                    <a:lnTo>
                      <a:pt x="23635" y="21416"/>
                    </a:lnTo>
                    <a:lnTo>
                      <a:pt x="23602" y="21268"/>
                    </a:lnTo>
                    <a:lnTo>
                      <a:pt x="23586" y="21120"/>
                    </a:lnTo>
                    <a:lnTo>
                      <a:pt x="23569" y="20939"/>
                    </a:lnTo>
                    <a:lnTo>
                      <a:pt x="23569" y="20758"/>
                    </a:lnTo>
                    <a:lnTo>
                      <a:pt x="23602" y="20545"/>
                    </a:lnTo>
                    <a:lnTo>
                      <a:pt x="23602" y="20430"/>
                    </a:lnTo>
                    <a:lnTo>
                      <a:pt x="23635" y="20315"/>
                    </a:lnTo>
                    <a:lnTo>
                      <a:pt x="23684" y="20085"/>
                    </a:lnTo>
                    <a:lnTo>
                      <a:pt x="23783" y="19838"/>
                    </a:lnTo>
                    <a:lnTo>
                      <a:pt x="23832" y="19723"/>
                    </a:lnTo>
                    <a:lnTo>
                      <a:pt x="23898" y="19591"/>
                    </a:lnTo>
                    <a:lnTo>
                      <a:pt x="24013" y="19345"/>
                    </a:lnTo>
                    <a:lnTo>
                      <a:pt x="24177" y="19082"/>
                    </a:lnTo>
                    <a:lnTo>
                      <a:pt x="24259" y="18950"/>
                    </a:lnTo>
                    <a:lnTo>
                      <a:pt x="24358" y="18819"/>
                    </a:lnTo>
                    <a:lnTo>
                      <a:pt x="24555" y="18556"/>
                    </a:lnTo>
                    <a:lnTo>
                      <a:pt x="24785" y="18293"/>
                    </a:lnTo>
                    <a:lnTo>
                      <a:pt x="25015" y="18030"/>
                    </a:lnTo>
                    <a:lnTo>
                      <a:pt x="25295" y="17784"/>
                    </a:lnTo>
                    <a:lnTo>
                      <a:pt x="25574" y="17521"/>
                    </a:lnTo>
                    <a:lnTo>
                      <a:pt x="25722" y="17389"/>
                    </a:lnTo>
                    <a:lnTo>
                      <a:pt x="25887" y="17274"/>
                    </a:lnTo>
                    <a:lnTo>
                      <a:pt x="26051" y="17143"/>
                    </a:lnTo>
                    <a:lnTo>
                      <a:pt x="26232" y="17027"/>
                    </a:lnTo>
                    <a:lnTo>
                      <a:pt x="26413" y="16929"/>
                    </a:lnTo>
                    <a:lnTo>
                      <a:pt x="26593" y="16830"/>
                    </a:lnTo>
                    <a:lnTo>
                      <a:pt x="27004" y="16633"/>
                    </a:lnTo>
                    <a:lnTo>
                      <a:pt x="27415" y="16485"/>
                    </a:lnTo>
                    <a:lnTo>
                      <a:pt x="27875" y="16370"/>
                    </a:lnTo>
                    <a:lnTo>
                      <a:pt x="28335" y="16271"/>
                    </a:lnTo>
                    <a:lnTo>
                      <a:pt x="28812" y="16222"/>
                    </a:lnTo>
                    <a:lnTo>
                      <a:pt x="29305" y="16206"/>
                    </a:lnTo>
                    <a:close/>
                    <a:moveTo>
                      <a:pt x="17652" y="28795"/>
                    </a:moveTo>
                    <a:lnTo>
                      <a:pt x="17800" y="29239"/>
                    </a:lnTo>
                    <a:lnTo>
                      <a:pt x="17948" y="29716"/>
                    </a:lnTo>
                    <a:lnTo>
                      <a:pt x="18113" y="30307"/>
                    </a:lnTo>
                    <a:lnTo>
                      <a:pt x="18178" y="30636"/>
                    </a:lnTo>
                    <a:lnTo>
                      <a:pt x="18244" y="30981"/>
                    </a:lnTo>
                    <a:lnTo>
                      <a:pt x="18310" y="31326"/>
                    </a:lnTo>
                    <a:lnTo>
                      <a:pt x="18343" y="31672"/>
                    </a:lnTo>
                    <a:lnTo>
                      <a:pt x="18359" y="32033"/>
                    </a:lnTo>
                    <a:lnTo>
                      <a:pt x="18375" y="32362"/>
                    </a:lnTo>
                    <a:lnTo>
                      <a:pt x="18343" y="32691"/>
                    </a:lnTo>
                    <a:lnTo>
                      <a:pt x="18293" y="33003"/>
                    </a:lnTo>
                    <a:lnTo>
                      <a:pt x="18260" y="32904"/>
                    </a:lnTo>
                    <a:lnTo>
                      <a:pt x="18145" y="32658"/>
                    </a:lnTo>
                    <a:lnTo>
                      <a:pt x="18014" y="32247"/>
                    </a:lnTo>
                    <a:lnTo>
                      <a:pt x="17866" y="31721"/>
                    </a:lnTo>
                    <a:lnTo>
                      <a:pt x="17784" y="31409"/>
                    </a:lnTo>
                    <a:lnTo>
                      <a:pt x="17718" y="31080"/>
                    </a:lnTo>
                    <a:lnTo>
                      <a:pt x="17669" y="30735"/>
                    </a:lnTo>
                    <a:lnTo>
                      <a:pt x="17619" y="30373"/>
                    </a:lnTo>
                    <a:lnTo>
                      <a:pt x="17603" y="29995"/>
                    </a:lnTo>
                    <a:lnTo>
                      <a:pt x="17587" y="29601"/>
                    </a:lnTo>
                    <a:lnTo>
                      <a:pt x="17603" y="29206"/>
                    </a:lnTo>
                    <a:lnTo>
                      <a:pt x="17652" y="28795"/>
                    </a:lnTo>
                    <a:close/>
                    <a:moveTo>
                      <a:pt x="46448" y="29420"/>
                    </a:moveTo>
                    <a:lnTo>
                      <a:pt x="46711" y="29502"/>
                    </a:lnTo>
                    <a:lnTo>
                      <a:pt x="46711" y="29864"/>
                    </a:lnTo>
                    <a:lnTo>
                      <a:pt x="46694" y="30192"/>
                    </a:lnTo>
                    <a:lnTo>
                      <a:pt x="46661" y="30521"/>
                    </a:lnTo>
                    <a:lnTo>
                      <a:pt x="46612" y="30850"/>
                    </a:lnTo>
                    <a:lnTo>
                      <a:pt x="46563" y="31146"/>
                    </a:lnTo>
                    <a:lnTo>
                      <a:pt x="46513" y="31441"/>
                    </a:lnTo>
                    <a:lnTo>
                      <a:pt x="46382" y="31967"/>
                    </a:lnTo>
                    <a:lnTo>
                      <a:pt x="46250" y="32395"/>
                    </a:lnTo>
                    <a:lnTo>
                      <a:pt x="46119" y="32723"/>
                    </a:lnTo>
                    <a:lnTo>
                      <a:pt x="46004" y="33003"/>
                    </a:lnTo>
                    <a:lnTo>
                      <a:pt x="45971" y="32789"/>
                    </a:lnTo>
                    <a:lnTo>
                      <a:pt x="45954" y="32575"/>
                    </a:lnTo>
                    <a:lnTo>
                      <a:pt x="45938" y="32345"/>
                    </a:lnTo>
                    <a:lnTo>
                      <a:pt x="45938" y="32099"/>
                    </a:lnTo>
                    <a:lnTo>
                      <a:pt x="45971" y="31622"/>
                    </a:lnTo>
                    <a:lnTo>
                      <a:pt x="46037" y="31129"/>
                    </a:lnTo>
                    <a:lnTo>
                      <a:pt x="46119" y="30653"/>
                    </a:lnTo>
                    <a:lnTo>
                      <a:pt x="46234" y="30192"/>
                    </a:lnTo>
                    <a:lnTo>
                      <a:pt x="46333" y="29781"/>
                    </a:lnTo>
                    <a:lnTo>
                      <a:pt x="46448" y="29420"/>
                    </a:lnTo>
                    <a:close/>
                    <a:moveTo>
                      <a:pt x="20939" y="26856"/>
                    </a:moveTo>
                    <a:lnTo>
                      <a:pt x="21104" y="27530"/>
                    </a:lnTo>
                    <a:lnTo>
                      <a:pt x="21268" y="28269"/>
                    </a:lnTo>
                    <a:lnTo>
                      <a:pt x="21449" y="29173"/>
                    </a:lnTo>
                    <a:lnTo>
                      <a:pt x="21630" y="30192"/>
                    </a:lnTo>
                    <a:lnTo>
                      <a:pt x="21712" y="30718"/>
                    </a:lnTo>
                    <a:lnTo>
                      <a:pt x="21778" y="31244"/>
                    </a:lnTo>
                    <a:lnTo>
                      <a:pt x="21827" y="31754"/>
                    </a:lnTo>
                    <a:lnTo>
                      <a:pt x="21860" y="32263"/>
                    </a:lnTo>
                    <a:lnTo>
                      <a:pt x="21876" y="32740"/>
                    </a:lnTo>
                    <a:lnTo>
                      <a:pt x="21876" y="33184"/>
                    </a:lnTo>
                    <a:lnTo>
                      <a:pt x="18934" y="32658"/>
                    </a:lnTo>
                    <a:lnTo>
                      <a:pt x="18918" y="32214"/>
                    </a:lnTo>
                    <a:lnTo>
                      <a:pt x="18869" y="31737"/>
                    </a:lnTo>
                    <a:lnTo>
                      <a:pt x="18786" y="31146"/>
                    </a:lnTo>
                    <a:lnTo>
                      <a:pt x="18655" y="30488"/>
                    </a:lnTo>
                    <a:lnTo>
                      <a:pt x="18589" y="30143"/>
                    </a:lnTo>
                    <a:lnTo>
                      <a:pt x="18491" y="29798"/>
                    </a:lnTo>
                    <a:lnTo>
                      <a:pt x="18392" y="29453"/>
                    </a:lnTo>
                    <a:lnTo>
                      <a:pt x="18277" y="29140"/>
                    </a:lnTo>
                    <a:lnTo>
                      <a:pt x="18145" y="28828"/>
                    </a:lnTo>
                    <a:lnTo>
                      <a:pt x="17997" y="28532"/>
                    </a:lnTo>
                    <a:lnTo>
                      <a:pt x="18047" y="28483"/>
                    </a:lnTo>
                    <a:lnTo>
                      <a:pt x="18178" y="28319"/>
                    </a:lnTo>
                    <a:lnTo>
                      <a:pt x="18392" y="28089"/>
                    </a:lnTo>
                    <a:lnTo>
                      <a:pt x="18540" y="27957"/>
                    </a:lnTo>
                    <a:lnTo>
                      <a:pt x="18704" y="27826"/>
                    </a:lnTo>
                    <a:lnTo>
                      <a:pt x="18885" y="27678"/>
                    </a:lnTo>
                    <a:lnTo>
                      <a:pt x="19099" y="27530"/>
                    </a:lnTo>
                    <a:lnTo>
                      <a:pt x="19345" y="27398"/>
                    </a:lnTo>
                    <a:lnTo>
                      <a:pt x="19608" y="27250"/>
                    </a:lnTo>
                    <a:lnTo>
                      <a:pt x="19904" y="27135"/>
                    </a:lnTo>
                    <a:lnTo>
                      <a:pt x="20216" y="27020"/>
                    </a:lnTo>
                    <a:lnTo>
                      <a:pt x="20561" y="26938"/>
                    </a:lnTo>
                    <a:lnTo>
                      <a:pt x="20939" y="26856"/>
                    </a:lnTo>
                    <a:close/>
                    <a:moveTo>
                      <a:pt x="43062" y="28154"/>
                    </a:moveTo>
                    <a:lnTo>
                      <a:pt x="43769" y="28450"/>
                    </a:lnTo>
                    <a:lnTo>
                      <a:pt x="44475" y="28746"/>
                    </a:lnTo>
                    <a:lnTo>
                      <a:pt x="45215" y="29009"/>
                    </a:lnTo>
                    <a:lnTo>
                      <a:pt x="45971" y="29272"/>
                    </a:lnTo>
                    <a:lnTo>
                      <a:pt x="45889" y="29551"/>
                    </a:lnTo>
                    <a:lnTo>
                      <a:pt x="45790" y="29847"/>
                    </a:lnTo>
                    <a:lnTo>
                      <a:pt x="45659" y="30422"/>
                    </a:lnTo>
                    <a:lnTo>
                      <a:pt x="45544" y="30981"/>
                    </a:lnTo>
                    <a:lnTo>
                      <a:pt x="45478" y="31507"/>
                    </a:lnTo>
                    <a:lnTo>
                      <a:pt x="45412" y="31967"/>
                    </a:lnTo>
                    <a:lnTo>
                      <a:pt x="45379" y="32329"/>
                    </a:lnTo>
                    <a:lnTo>
                      <a:pt x="45363" y="32658"/>
                    </a:lnTo>
                    <a:lnTo>
                      <a:pt x="42437" y="33184"/>
                    </a:lnTo>
                    <a:lnTo>
                      <a:pt x="42421" y="32773"/>
                    </a:lnTo>
                    <a:lnTo>
                      <a:pt x="42437" y="32329"/>
                    </a:lnTo>
                    <a:lnTo>
                      <a:pt x="42602" y="31195"/>
                    </a:lnTo>
                    <a:lnTo>
                      <a:pt x="42750" y="30192"/>
                    </a:lnTo>
                    <a:lnTo>
                      <a:pt x="42914" y="28894"/>
                    </a:lnTo>
                    <a:lnTo>
                      <a:pt x="43062" y="28154"/>
                    </a:lnTo>
                    <a:close/>
                    <a:moveTo>
                      <a:pt x="24884" y="22944"/>
                    </a:moveTo>
                    <a:lnTo>
                      <a:pt x="25229" y="22977"/>
                    </a:lnTo>
                    <a:lnTo>
                      <a:pt x="25574" y="23059"/>
                    </a:lnTo>
                    <a:lnTo>
                      <a:pt x="25919" y="23125"/>
                    </a:lnTo>
                    <a:lnTo>
                      <a:pt x="26314" y="23191"/>
                    </a:lnTo>
                    <a:lnTo>
                      <a:pt x="26774" y="23224"/>
                    </a:lnTo>
                    <a:lnTo>
                      <a:pt x="27284" y="23273"/>
                    </a:lnTo>
                    <a:lnTo>
                      <a:pt x="27842" y="23306"/>
                    </a:lnTo>
                    <a:lnTo>
                      <a:pt x="28434" y="23322"/>
                    </a:lnTo>
                    <a:lnTo>
                      <a:pt x="29683" y="23339"/>
                    </a:lnTo>
                    <a:lnTo>
                      <a:pt x="31014" y="23339"/>
                    </a:lnTo>
                    <a:lnTo>
                      <a:pt x="32313" y="23322"/>
                    </a:lnTo>
                    <a:lnTo>
                      <a:pt x="33562" y="23306"/>
                    </a:lnTo>
                    <a:lnTo>
                      <a:pt x="34663" y="23273"/>
                    </a:lnTo>
                    <a:lnTo>
                      <a:pt x="35469" y="23832"/>
                    </a:lnTo>
                    <a:lnTo>
                      <a:pt x="36323" y="24407"/>
                    </a:lnTo>
                    <a:lnTo>
                      <a:pt x="37211" y="24999"/>
                    </a:lnTo>
                    <a:lnTo>
                      <a:pt x="38148" y="25574"/>
                    </a:lnTo>
                    <a:lnTo>
                      <a:pt x="39117" y="26166"/>
                    </a:lnTo>
                    <a:lnTo>
                      <a:pt x="40136" y="26724"/>
                    </a:lnTo>
                    <a:lnTo>
                      <a:pt x="41205" y="27283"/>
                    </a:lnTo>
                    <a:lnTo>
                      <a:pt x="41747" y="27563"/>
                    </a:lnTo>
                    <a:lnTo>
                      <a:pt x="42322" y="27826"/>
                    </a:lnTo>
                    <a:lnTo>
                      <a:pt x="42273" y="28237"/>
                    </a:lnTo>
                    <a:lnTo>
                      <a:pt x="42256" y="28664"/>
                    </a:lnTo>
                    <a:lnTo>
                      <a:pt x="42224" y="29584"/>
                    </a:lnTo>
                    <a:lnTo>
                      <a:pt x="42191" y="30620"/>
                    </a:lnTo>
                    <a:lnTo>
                      <a:pt x="42158" y="31195"/>
                    </a:lnTo>
                    <a:lnTo>
                      <a:pt x="42109" y="31819"/>
                    </a:lnTo>
                    <a:lnTo>
                      <a:pt x="41747" y="32066"/>
                    </a:lnTo>
                    <a:lnTo>
                      <a:pt x="41320" y="32345"/>
                    </a:lnTo>
                    <a:lnTo>
                      <a:pt x="40827" y="32658"/>
                    </a:lnTo>
                    <a:lnTo>
                      <a:pt x="40268" y="32970"/>
                    </a:lnTo>
                    <a:lnTo>
                      <a:pt x="39693" y="33266"/>
                    </a:lnTo>
                    <a:lnTo>
                      <a:pt x="39397" y="33397"/>
                    </a:lnTo>
                    <a:lnTo>
                      <a:pt x="39101" y="33512"/>
                    </a:lnTo>
                    <a:lnTo>
                      <a:pt x="38805" y="33627"/>
                    </a:lnTo>
                    <a:lnTo>
                      <a:pt x="38509" y="33710"/>
                    </a:lnTo>
                    <a:lnTo>
                      <a:pt x="38230" y="33775"/>
                    </a:lnTo>
                    <a:lnTo>
                      <a:pt x="37950" y="33825"/>
                    </a:lnTo>
                    <a:lnTo>
                      <a:pt x="37753" y="33841"/>
                    </a:lnTo>
                    <a:lnTo>
                      <a:pt x="37572" y="33825"/>
                    </a:lnTo>
                    <a:lnTo>
                      <a:pt x="37375" y="33808"/>
                    </a:lnTo>
                    <a:lnTo>
                      <a:pt x="37161" y="33775"/>
                    </a:lnTo>
                    <a:lnTo>
                      <a:pt x="36964" y="33710"/>
                    </a:lnTo>
                    <a:lnTo>
                      <a:pt x="36751" y="33644"/>
                    </a:lnTo>
                    <a:lnTo>
                      <a:pt x="36323" y="33479"/>
                    </a:lnTo>
                    <a:lnTo>
                      <a:pt x="35879" y="33282"/>
                    </a:lnTo>
                    <a:lnTo>
                      <a:pt x="35436" y="33036"/>
                    </a:lnTo>
                    <a:lnTo>
                      <a:pt x="34992" y="32789"/>
                    </a:lnTo>
                    <a:lnTo>
                      <a:pt x="34565" y="32510"/>
                    </a:lnTo>
                    <a:lnTo>
                      <a:pt x="33726" y="31984"/>
                    </a:lnTo>
                    <a:lnTo>
                      <a:pt x="33332" y="31737"/>
                    </a:lnTo>
                    <a:lnTo>
                      <a:pt x="32970" y="31507"/>
                    </a:lnTo>
                    <a:lnTo>
                      <a:pt x="32642" y="31326"/>
                    </a:lnTo>
                    <a:lnTo>
                      <a:pt x="32346" y="31178"/>
                    </a:lnTo>
                    <a:lnTo>
                      <a:pt x="32198" y="31129"/>
                    </a:lnTo>
                    <a:lnTo>
                      <a:pt x="32083" y="31080"/>
                    </a:lnTo>
                    <a:lnTo>
                      <a:pt x="31968" y="31063"/>
                    </a:lnTo>
                    <a:lnTo>
                      <a:pt x="31771" y="31063"/>
                    </a:lnTo>
                    <a:lnTo>
                      <a:pt x="31655" y="31096"/>
                    </a:lnTo>
                    <a:lnTo>
                      <a:pt x="31540" y="31129"/>
                    </a:lnTo>
                    <a:lnTo>
                      <a:pt x="31425" y="31195"/>
                    </a:lnTo>
                    <a:lnTo>
                      <a:pt x="31179" y="31343"/>
                    </a:lnTo>
                    <a:lnTo>
                      <a:pt x="30899" y="31524"/>
                    </a:lnTo>
                    <a:lnTo>
                      <a:pt x="30620" y="31737"/>
                    </a:lnTo>
                    <a:lnTo>
                      <a:pt x="30308" y="31984"/>
                    </a:lnTo>
                    <a:lnTo>
                      <a:pt x="29650" y="32510"/>
                    </a:lnTo>
                    <a:lnTo>
                      <a:pt x="29289" y="32773"/>
                    </a:lnTo>
                    <a:lnTo>
                      <a:pt x="28927" y="33036"/>
                    </a:lnTo>
                    <a:lnTo>
                      <a:pt x="28566" y="33266"/>
                    </a:lnTo>
                    <a:lnTo>
                      <a:pt x="28188" y="33479"/>
                    </a:lnTo>
                    <a:lnTo>
                      <a:pt x="27810" y="33660"/>
                    </a:lnTo>
                    <a:lnTo>
                      <a:pt x="27612" y="33726"/>
                    </a:lnTo>
                    <a:lnTo>
                      <a:pt x="27415" y="33792"/>
                    </a:lnTo>
                    <a:lnTo>
                      <a:pt x="27218" y="33841"/>
                    </a:lnTo>
                    <a:lnTo>
                      <a:pt x="27021" y="33890"/>
                    </a:lnTo>
                    <a:lnTo>
                      <a:pt x="26823" y="33907"/>
                    </a:lnTo>
                    <a:lnTo>
                      <a:pt x="26626" y="33907"/>
                    </a:lnTo>
                    <a:lnTo>
                      <a:pt x="26330" y="33890"/>
                    </a:lnTo>
                    <a:lnTo>
                      <a:pt x="26018" y="33825"/>
                    </a:lnTo>
                    <a:lnTo>
                      <a:pt x="25706" y="33726"/>
                    </a:lnTo>
                    <a:lnTo>
                      <a:pt x="25394" y="33611"/>
                    </a:lnTo>
                    <a:lnTo>
                      <a:pt x="25081" y="33463"/>
                    </a:lnTo>
                    <a:lnTo>
                      <a:pt x="24785" y="33299"/>
                    </a:lnTo>
                    <a:lnTo>
                      <a:pt x="24473" y="33101"/>
                    </a:lnTo>
                    <a:lnTo>
                      <a:pt x="24177" y="32904"/>
                    </a:lnTo>
                    <a:lnTo>
                      <a:pt x="23881" y="32691"/>
                    </a:lnTo>
                    <a:lnTo>
                      <a:pt x="23602" y="32477"/>
                    </a:lnTo>
                    <a:lnTo>
                      <a:pt x="23093" y="32050"/>
                    </a:lnTo>
                    <a:lnTo>
                      <a:pt x="22649" y="31639"/>
                    </a:lnTo>
                    <a:lnTo>
                      <a:pt x="22287" y="31294"/>
                    </a:lnTo>
                    <a:lnTo>
                      <a:pt x="22238" y="30570"/>
                    </a:lnTo>
                    <a:lnTo>
                      <a:pt x="22221" y="29913"/>
                    </a:lnTo>
                    <a:lnTo>
                      <a:pt x="22189" y="28730"/>
                    </a:lnTo>
                    <a:lnTo>
                      <a:pt x="22156" y="28204"/>
                    </a:lnTo>
                    <a:lnTo>
                      <a:pt x="22106" y="27678"/>
                    </a:lnTo>
                    <a:lnTo>
                      <a:pt x="22074" y="27431"/>
                    </a:lnTo>
                    <a:lnTo>
                      <a:pt x="22024" y="27201"/>
                    </a:lnTo>
                    <a:lnTo>
                      <a:pt x="21958" y="26955"/>
                    </a:lnTo>
                    <a:lnTo>
                      <a:pt x="21893" y="26708"/>
                    </a:lnTo>
                    <a:lnTo>
                      <a:pt x="21926" y="26363"/>
                    </a:lnTo>
                    <a:lnTo>
                      <a:pt x="21991" y="25968"/>
                    </a:lnTo>
                    <a:lnTo>
                      <a:pt x="22074" y="25525"/>
                    </a:lnTo>
                    <a:lnTo>
                      <a:pt x="22205" y="25064"/>
                    </a:lnTo>
                    <a:lnTo>
                      <a:pt x="22271" y="24834"/>
                    </a:lnTo>
                    <a:lnTo>
                      <a:pt x="22369" y="24588"/>
                    </a:lnTo>
                    <a:lnTo>
                      <a:pt x="22468" y="24358"/>
                    </a:lnTo>
                    <a:lnTo>
                      <a:pt x="22583" y="24111"/>
                    </a:lnTo>
                    <a:lnTo>
                      <a:pt x="22698" y="23881"/>
                    </a:lnTo>
                    <a:lnTo>
                      <a:pt x="22846" y="23667"/>
                    </a:lnTo>
                    <a:lnTo>
                      <a:pt x="22994" y="23454"/>
                    </a:lnTo>
                    <a:lnTo>
                      <a:pt x="23175" y="23257"/>
                    </a:lnTo>
                    <a:lnTo>
                      <a:pt x="23421" y="23158"/>
                    </a:lnTo>
                    <a:lnTo>
                      <a:pt x="23684" y="23076"/>
                    </a:lnTo>
                    <a:lnTo>
                      <a:pt x="23964" y="23010"/>
                    </a:lnTo>
                    <a:lnTo>
                      <a:pt x="24243" y="22961"/>
                    </a:lnTo>
                    <a:lnTo>
                      <a:pt x="24555" y="22944"/>
                    </a:lnTo>
                    <a:close/>
                    <a:moveTo>
                      <a:pt x="75078" y="37079"/>
                    </a:moveTo>
                    <a:lnTo>
                      <a:pt x="72367" y="38229"/>
                    </a:lnTo>
                    <a:lnTo>
                      <a:pt x="67403" y="40021"/>
                    </a:lnTo>
                    <a:lnTo>
                      <a:pt x="63968" y="41303"/>
                    </a:lnTo>
                    <a:lnTo>
                      <a:pt x="63952" y="41253"/>
                    </a:lnTo>
                    <a:lnTo>
                      <a:pt x="63935" y="41204"/>
                    </a:lnTo>
                    <a:lnTo>
                      <a:pt x="63902" y="41155"/>
                    </a:lnTo>
                    <a:lnTo>
                      <a:pt x="63853" y="41106"/>
                    </a:lnTo>
                    <a:lnTo>
                      <a:pt x="63738" y="41040"/>
                    </a:lnTo>
                    <a:lnTo>
                      <a:pt x="63606" y="40974"/>
                    </a:lnTo>
                    <a:lnTo>
                      <a:pt x="63376" y="40892"/>
                    </a:lnTo>
                    <a:lnTo>
                      <a:pt x="63261" y="40875"/>
                    </a:lnTo>
                    <a:lnTo>
                      <a:pt x="67699" y="39495"/>
                    </a:lnTo>
                    <a:lnTo>
                      <a:pt x="75078" y="37079"/>
                    </a:lnTo>
                    <a:close/>
                    <a:moveTo>
                      <a:pt x="76837" y="36849"/>
                    </a:moveTo>
                    <a:lnTo>
                      <a:pt x="76870" y="36865"/>
                    </a:lnTo>
                    <a:lnTo>
                      <a:pt x="76985" y="36931"/>
                    </a:lnTo>
                    <a:lnTo>
                      <a:pt x="77051" y="36980"/>
                    </a:lnTo>
                    <a:lnTo>
                      <a:pt x="77133" y="37046"/>
                    </a:lnTo>
                    <a:lnTo>
                      <a:pt x="77199" y="37128"/>
                    </a:lnTo>
                    <a:lnTo>
                      <a:pt x="77264" y="37227"/>
                    </a:lnTo>
                    <a:lnTo>
                      <a:pt x="77314" y="37342"/>
                    </a:lnTo>
                    <a:lnTo>
                      <a:pt x="77347" y="37457"/>
                    </a:lnTo>
                    <a:lnTo>
                      <a:pt x="77363" y="37605"/>
                    </a:lnTo>
                    <a:lnTo>
                      <a:pt x="77347" y="37769"/>
                    </a:lnTo>
                    <a:lnTo>
                      <a:pt x="77314" y="37966"/>
                    </a:lnTo>
                    <a:lnTo>
                      <a:pt x="77248" y="38164"/>
                    </a:lnTo>
                    <a:lnTo>
                      <a:pt x="77133" y="38394"/>
                    </a:lnTo>
                    <a:lnTo>
                      <a:pt x="76985" y="38640"/>
                    </a:lnTo>
                    <a:lnTo>
                      <a:pt x="76886" y="38558"/>
                    </a:lnTo>
                    <a:lnTo>
                      <a:pt x="76640" y="38394"/>
                    </a:lnTo>
                    <a:lnTo>
                      <a:pt x="76492" y="38295"/>
                    </a:lnTo>
                    <a:lnTo>
                      <a:pt x="76328" y="38213"/>
                    </a:lnTo>
                    <a:lnTo>
                      <a:pt x="76147" y="38164"/>
                    </a:lnTo>
                    <a:lnTo>
                      <a:pt x="76065" y="38147"/>
                    </a:lnTo>
                    <a:lnTo>
                      <a:pt x="75982" y="38147"/>
                    </a:lnTo>
                    <a:lnTo>
                      <a:pt x="75670" y="38311"/>
                    </a:lnTo>
                    <a:lnTo>
                      <a:pt x="75325" y="38509"/>
                    </a:lnTo>
                    <a:lnTo>
                      <a:pt x="74881" y="38722"/>
                    </a:lnTo>
                    <a:lnTo>
                      <a:pt x="74372" y="38969"/>
                    </a:lnTo>
                    <a:lnTo>
                      <a:pt x="73829" y="39183"/>
                    </a:lnTo>
                    <a:lnTo>
                      <a:pt x="73533" y="39281"/>
                    </a:lnTo>
                    <a:lnTo>
                      <a:pt x="73254" y="39363"/>
                    </a:lnTo>
                    <a:lnTo>
                      <a:pt x="72975" y="39446"/>
                    </a:lnTo>
                    <a:lnTo>
                      <a:pt x="72695" y="39495"/>
                    </a:lnTo>
                    <a:lnTo>
                      <a:pt x="72153" y="39709"/>
                    </a:lnTo>
                    <a:lnTo>
                      <a:pt x="70937" y="40202"/>
                    </a:lnTo>
                    <a:lnTo>
                      <a:pt x="70246" y="40448"/>
                    </a:lnTo>
                    <a:lnTo>
                      <a:pt x="69622" y="40678"/>
                    </a:lnTo>
                    <a:lnTo>
                      <a:pt x="69129" y="40843"/>
                    </a:lnTo>
                    <a:lnTo>
                      <a:pt x="68964" y="40892"/>
                    </a:lnTo>
                    <a:lnTo>
                      <a:pt x="68849" y="40908"/>
                    </a:lnTo>
                    <a:lnTo>
                      <a:pt x="68389" y="41155"/>
                    </a:lnTo>
                    <a:lnTo>
                      <a:pt x="67896" y="41434"/>
                    </a:lnTo>
                    <a:lnTo>
                      <a:pt x="67255" y="41747"/>
                    </a:lnTo>
                    <a:lnTo>
                      <a:pt x="66515" y="42092"/>
                    </a:lnTo>
                    <a:lnTo>
                      <a:pt x="66121" y="42256"/>
                    </a:lnTo>
                    <a:lnTo>
                      <a:pt x="65727" y="42420"/>
                    </a:lnTo>
                    <a:lnTo>
                      <a:pt x="65316" y="42552"/>
                    </a:lnTo>
                    <a:lnTo>
                      <a:pt x="64905" y="42683"/>
                    </a:lnTo>
                    <a:lnTo>
                      <a:pt x="64510" y="42782"/>
                    </a:lnTo>
                    <a:lnTo>
                      <a:pt x="64116" y="42864"/>
                    </a:lnTo>
                    <a:lnTo>
                      <a:pt x="64116" y="42864"/>
                    </a:lnTo>
                    <a:lnTo>
                      <a:pt x="64149" y="42749"/>
                    </a:lnTo>
                    <a:lnTo>
                      <a:pt x="64198" y="42618"/>
                    </a:lnTo>
                    <a:lnTo>
                      <a:pt x="64214" y="42453"/>
                    </a:lnTo>
                    <a:lnTo>
                      <a:pt x="64214" y="42256"/>
                    </a:lnTo>
                    <a:lnTo>
                      <a:pt x="64214" y="42141"/>
                    </a:lnTo>
                    <a:lnTo>
                      <a:pt x="64182" y="42042"/>
                    </a:lnTo>
                    <a:lnTo>
                      <a:pt x="64149" y="41927"/>
                    </a:lnTo>
                    <a:lnTo>
                      <a:pt x="64099" y="41829"/>
                    </a:lnTo>
                    <a:lnTo>
                      <a:pt x="64050" y="41714"/>
                    </a:lnTo>
                    <a:lnTo>
                      <a:pt x="63968" y="41615"/>
                    </a:lnTo>
                    <a:lnTo>
                      <a:pt x="64510" y="41418"/>
                    </a:lnTo>
                    <a:lnTo>
                      <a:pt x="65759" y="40974"/>
                    </a:lnTo>
                    <a:lnTo>
                      <a:pt x="67107" y="40481"/>
                    </a:lnTo>
                    <a:lnTo>
                      <a:pt x="67633" y="40267"/>
                    </a:lnTo>
                    <a:lnTo>
                      <a:pt x="67830" y="40185"/>
                    </a:lnTo>
                    <a:lnTo>
                      <a:pt x="67962" y="40103"/>
                    </a:lnTo>
                    <a:lnTo>
                      <a:pt x="68636" y="39906"/>
                    </a:lnTo>
                    <a:lnTo>
                      <a:pt x="69359" y="39692"/>
                    </a:lnTo>
                    <a:lnTo>
                      <a:pt x="70213" y="39429"/>
                    </a:lnTo>
                    <a:lnTo>
                      <a:pt x="71085" y="39150"/>
                    </a:lnTo>
                    <a:lnTo>
                      <a:pt x="71923" y="38837"/>
                    </a:lnTo>
                    <a:lnTo>
                      <a:pt x="72284" y="38706"/>
                    </a:lnTo>
                    <a:lnTo>
                      <a:pt x="72613" y="38558"/>
                    </a:lnTo>
                    <a:lnTo>
                      <a:pt x="72876" y="38427"/>
                    </a:lnTo>
                    <a:lnTo>
                      <a:pt x="73073" y="38311"/>
                    </a:lnTo>
                    <a:lnTo>
                      <a:pt x="73583" y="38131"/>
                    </a:lnTo>
                    <a:lnTo>
                      <a:pt x="74766" y="37703"/>
                    </a:lnTo>
                    <a:lnTo>
                      <a:pt x="75424" y="37457"/>
                    </a:lnTo>
                    <a:lnTo>
                      <a:pt x="76048" y="37227"/>
                    </a:lnTo>
                    <a:lnTo>
                      <a:pt x="76525" y="37013"/>
                    </a:lnTo>
                    <a:lnTo>
                      <a:pt x="76706" y="36914"/>
                    </a:lnTo>
                    <a:lnTo>
                      <a:pt x="76837" y="36849"/>
                    </a:lnTo>
                    <a:close/>
                    <a:moveTo>
                      <a:pt x="75867" y="38755"/>
                    </a:moveTo>
                    <a:lnTo>
                      <a:pt x="75933" y="38805"/>
                    </a:lnTo>
                    <a:lnTo>
                      <a:pt x="75999" y="38854"/>
                    </a:lnTo>
                    <a:lnTo>
                      <a:pt x="76065" y="38936"/>
                    </a:lnTo>
                    <a:lnTo>
                      <a:pt x="76114" y="39051"/>
                    </a:lnTo>
                    <a:lnTo>
                      <a:pt x="76147" y="39199"/>
                    </a:lnTo>
                    <a:lnTo>
                      <a:pt x="76147" y="39281"/>
                    </a:lnTo>
                    <a:lnTo>
                      <a:pt x="76147" y="39363"/>
                    </a:lnTo>
                    <a:lnTo>
                      <a:pt x="76130" y="39462"/>
                    </a:lnTo>
                    <a:lnTo>
                      <a:pt x="76097" y="39577"/>
                    </a:lnTo>
                    <a:lnTo>
                      <a:pt x="76065" y="39643"/>
                    </a:lnTo>
                    <a:lnTo>
                      <a:pt x="76032" y="39709"/>
                    </a:lnTo>
                    <a:lnTo>
                      <a:pt x="75917" y="39840"/>
                    </a:lnTo>
                    <a:lnTo>
                      <a:pt x="75769" y="39988"/>
                    </a:lnTo>
                    <a:lnTo>
                      <a:pt x="75572" y="40152"/>
                    </a:lnTo>
                    <a:lnTo>
                      <a:pt x="75358" y="40317"/>
                    </a:lnTo>
                    <a:lnTo>
                      <a:pt x="75128" y="40481"/>
                    </a:lnTo>
                    <a:lnTo>
                      <a:pt x="74618" y="40793"/>
                    </a:lnTo>
                    <a:lnTo>
                      <a:pt x="74142" y="41089"/>
                    </a:lnTo>
                    <a:lnTo>
                      <a:pt x="73714" y="41319"/>
                    </a:lnTo>
                    <a:lnTo>
                      <a:pt x="73303" y="41549"/>
                    </a:lnTo>
                    <a:lnTo>
                      <a:pt x="73287" y="41451"/>
                    </a:lnTo>
                    <a:lnTo>
                      <a:pt x="73271" y="41352"/>
                    </a:lnTo>
                    <a:lnTo>
                      <a:pt x="73238" y="41286"/>
                    </a:lnTo>
                    <a:lnTo>
                      <a:pt x="73188" y="41204"/>
                    </a:lnTo>
                    <a:lnTo>
                      <a:pt x="73090" y="41106"/>
                    </a:lnTo>
                    <a:lnTo>
                      <a:pt x="72991" y="41007"/>
                    </a:lnTo>
                    <a:lnTo>
                      <a:pt x="72876" y="40958"/>
                    </a:lnTo>
                    <a:lnTo>
                      <a:pt x="72777" y="40925"/>
                    </a:lnTo>
                    <a:lnTo>
                      <a:pt x="72695" y="40908"/>
                    </a:lnTo>
                    <a:lnTo>
                      <a:pt x="72597" y="40958"/>
                    </a:lnTo>
                    <a:lnTo>
                      <a:pt x="72432" y="41040"/>
                    </a:lnTo>
                    <a:lnTo>
                      <a:pt x="71890" y="41286"/>
                    </a:lnTo>
                    <a:lnTo>
                      <a:pt x="70329" y="41960"/>
                    </a:lnTo>
                    <a:lnTo>
                      <a:pt x="69490" y="42338"/>
                    </a:lnTo>
                    <a:lnTo>
                      <a:pt x="68751" y="42683"/>
                    </a:lnTo>
                    <a:lnTo>
                      <a:pt x="68438" y="42831"/>
                    </a:lnTo>
                    <a:lnTo>
                      <a:pt x="68192" y="42963"/>
                    </a:lnTo>
                    <a:lnTo>
                      <a:pt x="68011" y="43078"/>
                    </a:lnTo>
                    <a:lnTo>
                      <a:pt x="67896" y="43160"/>
                    </a:lnTo>
                    <a:lnTo>
                      <a:pt x="67797" y="43242"/>
                    </a:lnTo>
                    <a:lnTo>
                      <a:pt x="67633" y="43341"/>
                    </a:lnTo>
                    <a:lnTo>
                      <a:pt x="67419" y="43456"/>
                    </a:lnTo>
                    <a:lnTo>
                      <a:pt x="67140" y="43587"/>
                    </a:lnTo>
                    <a:lnTo>
                      <a:pt x="66499" y="43867"/>
                    </a:lnTo>
                    <a:lnTo>
                      <a:pt x="65792" y="44146"/>
                    </a:lnTo>
                    <a:lnTo>
                      <a:pt x="64510" y="44639"/>
                    </a:lnTo>
                    <a:lnTo>
                      <a:pt x="63935" y="44836"/>
                    </a:lnTo>
                    <a:lnTo>
                      <a:pt x="64017" y="44623"/>
                    </a:lnTo>
                    <a:lnTo>
                      <a:pt x="64067" y="44425"/>
                    </a:lnTo>
                    <a:lnTo>
                      <a:pt x="64116" y="44261"/>
                    </a:lnTo>
                    <a:lnTo>
                      <a:pt x="64116" y="44113"/>
                    </a:lnTo>
                    <a:lnTo>
                      <a:pt x="64116" y="43982"/>
                    </a:lnTo>
                    <a:lnTo>
                      <a:pt x="64116" y="43867"/>
                    </a:lnTo>
                    <a:lnTo>
                      <a:pt x="64083" y="43768"/>
                    </a:lnTo>
                    <a:lnTo>
                      <a:pt x="64050" y="43686"/>
                    </a:lnTo>
                    <a:lnTo>
                      <a:pt x="64017" y="43620"/>
                    </a:lnTo>
                    <a:lnTo>
                      <a:pt x="63968" y="43571"/>
                    </a:lnTo>
                    <a:lnTo>
                      <a:pt x="63886" y="43505"/>
                    </a:lnTo>
                    <a:lnTo>
                      <a:pt x="63820" y="43472"/>
                    </a:lnTo>
                    <a:lnTo>
                      <a:pt x="63787" y="43456"/>
                    </a:lnTo>
                    <a:lnTo>
                      <a:pt x="63836" y="43472"/>
                    </a:lnTo>
                    <a:lnTo>
                      <a:pt x="63919" y="43456"/>
                    </a:lnTo>
                    <a:lnTo>
                      <a:pt x="64149" y="43406"/>
                    </a:lnTo>
                    <a:lnTo>
                      <a:pt x="64428" y="43324"/>
                    </a:lnTo>
                    <a:lnTo>
                      <a:pt x="64790" y="43209"/>
                    </a:lnTo>
                    <a:lnTo>
                      <a:pt x="65644" y="42897"/>
                    </a:lnTo>
                    <a:lnTo>
                      <a:pt x="66565" y="42519"/>
                    </a:lnTo>
                    <a:lnTo>
                      <a:pt x="67485" y="42125"/>
                    </a:lnTo>
                    <a:lnTo>
                      <a:pt x="68258" y="41796"/>
                    </a:lnTo>
                    <a:lnTo>
                      <a:pt x="69014" y="41467"/>
                    </a:lnTo>
                    <a:lnTo>
                      <a:pt x="69211" y="41418"/>
                    </a:lnTo>
                    <a:lnTo>
                      <a:pt x="69441" y="41352"/>
                    </a:lnTo>
                    <a:lnTo>
                      <a:pt x="69967" y="41188"/>
                    </a:lnTo>
                    <a:lnTo>
                      <a:pt x="70575" y="40958"/>
                    </a:lnTo>
                    <a:lnTo>
                      <a:pt x="71183" y="40711"/>
                    </a:lnTo>
                    <a:lnTo>
                      <a:pt x="72219" y="40267"/>
                    </a:lnTo>
                    <a:lnTo>
                      <a:pt x="72662" y="40087"/>
                    </a:lnTo>
                    <a:lnTo>
                      <a:pt x="72777" y="40070"/>
                    </a:lnTo>
                    <a:lnTo>
                      <a:pt x="72942" y="40021"/>
                    </a:lnTo>
                    <a:lnTo>
                      <a:pt x="73369" y="39873"/>
                    </a:lnTo>
                    <a:lnTo>
                      <a:pt x="73895" y="39659"/>
                    </a:lnTo>
                    <a:lnTo>
                      <a:pt x="74454" y="39413"/>
                    </a:lnTo>
                    <a:lnTo>
                      <a:pt x="75440" y="38969"/>
                    </a:lnTo>
                    <a:lnTo>
                      <a:pt x="75867" y="38755"/>
                    </a:lnTo>
                    <a:close/>
                    <a:moveTo>
                      <a:pt x="31951" y="31556"/>
                    </a:moveTo>
                    <a:lnTo>
                      <a:pt x="32066" y="31573"/>
                    </a:lnTo>
                    <a:lnTo>
                      <a:pt x="32214" y="31606"/>
                    </a:lnTo>
                    <a:lnTo>
                      <a:pt x="32362" y="31655"/>
                    </a:lnTo>
                    <a:lnTo>
                      <a:pt x="32527" y="31737"/>
                    </a:lnTo>
                    <a:lnTo>
                      <a:pt x="32790" y="34827"/>
                    </a:lnTo>
                    <a:lnTo>
                      <a:pt x="32757" y="33710"/>
                    </a:lnTo>
                    <a:lnTo>
                      <a:pt x="32740" y="32723"/>
                    </a:lnTo>
                    <a:lnTo>
                      <a:pt x="32740" y="32263"/>
                    </a:lnTo>
                    <a:lnTo>
                      <a:pt x="32757" y="31836"/>
                    </a:lnTo>
                    <a:lnTo>
                      <a:pt x="33053" y="32000"/>
                    </a:lnTo>
                    <a:lnTo>
                      <a:pt x="33365" y="32181"/>
                    </a:lnTo>
                    <a:lnTo>
                      <a:pt x="34039" y="32592"/>
                    </a:lnTo>
                    <a:lnTo>
                      <a:pt x="34762" y="33036"/>
                    </a:lnTo>
                    <a:lnTo>
                      <a:pt x="35501" y="33479"/>
                    </a:lnTo>
                    <a:lnTo>
                      <a:pt x="35863" y="33693"/>
                    </a:lnTo>
                    <a:lnTo>
                      <a:pt x="36225" y="33874"/>
                    </a:lnTo>
                    <a:lnTo>
                      <a:pt x="36570" y="34055"/>
                    </a:lnTo>
                    <a:lnTo>
                      <a:pt x="36915" y="34203"/>
                    </a:lnTo>
                    <a:lnTo>
                      <a:pt x="37227" y="34318"/>
                    </a:lnTo>
                    <a:lnTo>
                      <a:pt x="37507" y="34400"/>
                    </a:lnTo>
                    <a:lnTo>
                      <a:pt x="37770" y="34449"/>
                    </a:lnTo>
                    <a:lnTo>
                      <a:pt x="37885" y="34449"/>
                    </a:lnTo>
                    <a:lnTo>
                      <a:pt x="38000" y="34433"/>
                    </a:lnTo>
                    <a:lnTo>
                      <a:pt x="38213" y="34400"/>
                    </a:lnTo>
                    <a:lnTo>
                      <a:pt x="38460" y="34334"/>
                    </a:lnTo>
                    <a:lnTo>
                      <a:pt x="38706" y="34252"/>
                    </a:lnTo>
                    <a:lnTo>
                      <a:pt x="38986" y="34153"/>
                    </a:lnTo>
                    <a:lnTo>
                      <a:pt x="39545" y="33890"/>
                    </a:lnTo>
                    <a:lnTo>
                      <a:pt x="40103" y="33594"/>
                    </a:lnTo>
                    <a:lnTo>
                      <a:pt x="40679" y="33282"/>
                    </a:lnTo>
                    <a:lnTo>
                      <a:pt x="41188" y="32970"/>
                    </a:lnTo>
                    <a:lnTo>
                      <a:pt x="42026" y="32444"/>
                    </a:lnTo>
                    <a:lnTo>
                      <a:pt x="41895" y="33315"/>
                    </a:lnTo>
                    <a:lnTo>
                      <a:pt x="41796" y="33792"/>
                    </a:lnTo>
                    <a:lnTo>
                      <a:pt x="41698" y="34285"/>
                    </a:lnTo>
                    <a:lnTo>
                      <a:pt x="41583" y="34794"/>
                    </a:lnTo>
                    <a:lnTo>
                      <a:pt x="41451" y="35337"/>
                    </a:lnTo>
                    <a:lnTo>
                      <a:pt x="41303" y="35912"/>
                    </a:lnTo>
                    <a:lnTo>
                      <a:pt x="41122" y="36487"/>
                    </a:lnTo>
                    <a:lnTo>
                      <a:pt x="40958" y="36980"/>
                    </a:lnTo>
                    <a:lnTo>
                      <a:pt x="40794" y="37440"/>
                    </a:lnTo>
                    <a:lnTo>
                      <a:pt x="40596" y="37901"/>
                    </a:lnTo>
                    <a:lnTo>
                      <a:pt x="40399" y="38344"/>
                    </a:lnTo>
                    <a:lnTo>
                      <a:pt x="40186" y="38755"/>
                    </a:lnTo>
                    <a:lnTo>
                      <a:pt x="39955" y="39166"/>
                    </a:lnTo>
                    <a:lnTo>
                      <a:pt x="39709" y="39561"/>
                    </a:lnTo>
                    <a:lnTo>
                      <a:pt x="39462" y="39955"/>
                    </a:lnTo>
                    <a:lnTo>
                      <a:pt x="39199" y="40317"/>
                    </a:lnTo>
                    <a:lnTo>
                      <a:pt x="38936" y="40662"/>
                    </a:lnTo>
                    <a:lnTo>
                      <a:pt x="38673" y="41007"/>
                    </a:lnTo>
                    <a:lnTo>
                      <a:pt x="38394" y="41336"/>
                    </a:lnTo>
                    <a:lnTo>
                      <a:pt x="38115" y="41631"/>
                    </a:lnTo>
                    <a:lnTo>
                      <a:pt x="37835" y="41927"/>
                    </a:lnTo>
                    <a:lnTo>
                      <a:pt x="37556" y="42223"/>
                    </a:lnTo>
                    <a:lnTo>
                      <a:pt x="37260" y="42486"/>
                    </a:lnTo>
                    <a:lnTo>
                      <a:pt x="36701" y="42979"/>
                    </a:lnTo>
                    <a:lnTo>
                      <a:pt x="36142" y="43439"/>
                    </a:lnTo>
                    <a:lnTo>
                      <a:pt x="35616" y="43834"/>
                    </a:lnTo>
                    <a:lnTo>
                      <a:pt x="35107" y="44179"/>
                    </a:lnTo>
                    <a:lnTo>
                      <a:pt x="34647" y="44475"/>
                    </a:lnTo>
                    <a:lnTo>
                      <a:pt x="34219" y="44721"/>
                    </a:lnTo>
                    <a:lnTo>
                      <a:pt x="33858" y="44919"/>
                    </a:lnTo>
                    <a:lnTo>
                      <a:pt x="33562" y="45066"/>
                    </a:lnTo>
                    <a:lnTo>
                      <a:pt x="33365" y="45149"/>
                    </a:lnTo>
                    <a:lnTo>
                      <a:pt x="33168" y="45214"/>
                    </a:lnTo>
                    <a:lnTo>
                      <a:pt x="32970" y="45247"/>
                    </a:lnTo>
                    <a:lnTo>
                      <a:pt x="32757" y="45264"/>
                    </a:lnTo>
                    <a:lnTo>
                      <a:pt x="31376" y="45264"/>
                    </a:lnTo>
                    <a:lnTo>
                      <a:pt x="31146" y="45247"/>
                    </a:lnTo>
                    <a:lnTo>
                      <a:pt x="30932" y="45214"/>
                    </a:lnTo>
                    <a:lnTo>
                      <a:pt x="30719" y="45149"/>
                    </a:lnTo>
                    <a:lnTo>
                      <a:pt x="30521" y="45050"/>
                    </a:lnTo>
                    <a:lnTo>
                      <a:pt x="30127" y="44836"/>
                    </a:lnTo>
                    <a:lnTo>
                      <a:pt x="29650" y="44541"/>
                    </a:lnTo>
                    <a:lnTo>
                      <a:pt x="29075" y="44163"/>
                    </a:lnTo>
                    <a:lnTo>
                      <a:pt x="28451" y="43702"/>
                    </a:lnTo>
                    <a:lnTo>
                      <a:pt x="28122" y="43439"/>
                    </a:lnTo>
                    <a:lnTo>
                      <a:pt x="27777" y="43160"/>
                    </a:lnTo>
                    <a:lnTo>
                      <a:pt x="27432" y="42864"/>
                    </a:lnTo>
                    <a:lnTo>
                      <a:pt x="27086" y="42535"/>
                    </a:lnTo>
                    <a:lnTo>
                      <a:pt x="26741" y="42190"/>
                    </a:lnTo>
                    <a:lnTo>
                      <a:pt x="26380" y="41812"/>
                    </a:lnTo>
                    <a:lnTo>
                      <a:pt x="26034" y="41418"/>
                    </a:lnTo>
                    <a:lnTo>
                      <a:pt x="25689" y="41007"/>
                    </a:lnTo>
                    <a:lnTo>
                      <a:pt x="25196" y="40234"/>
                    </a:lnTo>
                    <a:lnTo>
                      <a:pt x="24687" y="39380"/>
                    </a:lnTo>
                    <a:lnTo>
                      <a:pt x="24161" y="38459"/>
                    </a:lnTo>
                    <a:lnTo>
                      <a:pt x="23635" y="37440"/>
                    </a:lnTo>
                    <a:lnTo>
                      <a:pt x="23471" y="36980"/>
                    </a:lnTo>
                    <a:lnTo>
                      <a:pt x="23306" y="36487"/>
                    </a:lnTo>
                    <a:lnTo>
                      <a:pt x="23109" y="35813"/>
                    </a:lnTo>
                    <a:lnTo>
                      <a:pt x="22945" y="35156"/>
                    </a:lnTo>
                    <a:lnTo>
                      <a:pt x="22797" y="34548"/>
                    </a:lnTo>
                    <a:lnTo>
                      <a:pt x="22665" y="33956"/>
                    </a:lnTo>
                    <a:lnTo>
                      <a:pt x="22550" y="33397"/>
                    </a:lnTo>
                    <a:lnTo>
                      <a:pt x="22468" y="32871"/>
                    </a:lnTo>
                    <a:lnTo>
                      <a:pt x="22402" y="32378"/>
                    </a:lnTo>
                    <a:lnTo>
                      <a:pt x="22336" y="31902"/>
                    </a:lnTo>
                    <a:lnTo>
                      <a:pt x="22649" y="32230"/>
                    </a:lnTo>
                    <a:lnTo>
                      <a:pt x="23043" y="32608"/>
                    </a:lnTo>
                    <a:lnTo>
                      <a:pt x="23503" y="33019"/>
                    </a:lnTo>
                    <a:lnTo>
                      <a:pt x="23766" y="33233"/>
                    </a:lnTo>
                    <a:lnTo>
                      <a:pt x="24029" y="33430"/>
                    </a:lnTo>
                    <a:lnTo>
                      <a:pt x="24325" y="33627"/>
                    </a:lnTo>
                    <a:lnTo>
                      <a:pt x="24621" y="33808"/>
                    </a:lnTo>
                    <a:lnTo>
                      <a:pt x="24917" y="33973"/>
                    </a:lnTo>
                    <a:lnTo>
                      <a:pt x="25229" y="34104"/>
                    </a:lnTo>
                    <a:lnTo>
                      <a:pt x="25541" y="34219"/>
                    </a:lnTo>
                    <a:lnTo>
                      <a:pt x="25870" y="34318"/>
                    </a:lnTo>
                    <a:lnTo>
                      <a:pt x="26199" y="34367"/>
                    </a:lnTo>
                    <a:lnTo>
                      <a:pt x="26347" y="34383"/>
                    </a:lnTo>
                    <a:lnTo>
                      <a:pt x="26511" y="34383"/>
                    </a:lnTo>
                    <a:lnTo>
                      <a:pt x="26823" y="34351"/>
                    </a:lnTo>
                    <a:lnTo>
                      <a:pt x="27136" y="34301"/>
                    </a:lnTo>
                    <a:lnTo>
                      <a:pt x="27448" y="34219"/>
                    </a:lnTo>
                    <a:lnTo>
                      <a:pt x="27760" y="34104"/>
                    </a:lnTo>
                    <a:lnTo>
                      <a:pt x="28073" y="33973"/>
                    </a:lnTo>
                    <a:lnTo>
                      <a:pt x="28368" y="33808"/>
                    </a:lnTo>
                    <a:lnTo>
                      <a:pt x="28664" y="33644"/>
                    </a:lnTo>
                    <a:lnTo>
                      <a:pt x="28960" y="33463"/>
                    </a:lnTo>
                    <a:lnTo>
                      <a:pt x="29519" y="33069"/>
                    </a:lnTo>
                    <a:lnTo>
                      <a:pt x="30061" y="32674"/>
                    </a:lnTo>
                    <a:lnTo>
                      <a:pt x="30554" y="32296"/>
                    </a:lnTo>
                    <a:lnTo>
                      <a:pt x="31014" y="31967"/>
                    </a:lnTo>
                    <a:lnTo>
                      <a:pt x="31097" y="32296"/>
                    </a:lnTo>
                    <a:lnTo>
                      <a:pt x="31146" y="32674"/>
                    </a:lnTo>
                    <a:lnTo>
                      <a:pt x="31195" y="33085"/>
                    </a:lnTo>
                    <a:lnTo>
                      <a:pt x="31212" y="33479"/>
                    </a:lnTo>
                    <a:lnTo>
                      <a:pt x="31245" y="34170"/>
                    </a:lnTo>
                    <a:lnTo>
                      <a:pt x="31245" y="34449"/>
                    </a:lnTo>
                    <a:lnTo>
                      <a:pt x="31294" y="34170"/>
                    </a:lnTo>
                    <a:lnTo>
                      <a:pt x="31327" y="33857"/>
                    </a:lnTo>
                    <a:lnTo>
                      <a:pt x="31327" y="33496"/>
                    </a:lnTo>
                    <a:lnTo>
                      <a:pt x="31310" y="33134"/>
                    </a:lnTo>
                    <a:lnTo>
                      <a:pt x="31277" y="32411"/>
                    </a:lnTo>
                    <a:lnTo>
                      <a:pt x="31212" y="31836"/>
                    </a:lnTo>
                    <a:lnTo>
                      <a:pt x="31425" y="31721"/>
                    </a:lnTo>
                    <a:lnTo>
                      <a:pt x="31623" y="31639"/>
                    </a:lnTo>
                    <a:lnTo>
                      <a:pt x="31787" y="31573"/>
                    </a:lnTo>
                    <a:lnTo>
                      <a:pt x="31951" y="31556"/>
                    </a:lnTo>
                    <a:close/>
                    <a:moveTo>
                      <a:pt x="24818" y="42059"/>
                    </a:moveTo>
                    <a:lnTo>
                      <a:pt x="25015" y="42470"/>
                    </a:lnTo>
                    <a:lnTo>
                      <a:pt x="25262" y="42913"/>
                    </a:lnTo>
                    <a:lnTo>
                      <a:pt x="25574" y="43489"/>
                    </a:lnTo>
                    <a:lnTo>
                      <a:pt x="25952" y="44130"/>
                    </a:lnTo>
                    <a:lnTo>
                      <a:pt x="26380" y="44836"/>
                    </a:lnTo>
                    <a:lnTo>
                      <a:pt x="26856" y="45560"/>
                    </a:lnTo>
                    <a:lnTo>
                      <a:pt x="27103" y="45921"/>
                    </a:lnTo>
                    <a:lnTo>
                      <a:pt x="27349" y="46266"/>
                    </a:lnTo>
                    <a:lnTo>
                      <a:pt x="26363" y="46316"/>
                    </a:lnTo>
                    <a:lnTo>
                      <a:pt x="25361" y="46414"/>
                    </a:lnTo>
                    <a:lnTo>
                      <a:pt x="25262" y="46020"/>
                    </a:lnTo>
                    <a:lnTo>
                      <a:pt x="25147" y="45592"/>
                    </a:lnTo>
                    <a:lnTo>
                      <a:pt x="25048" y="45116"/>
                    </a:lnTo>
                    <a:lnTo>
                      <a:pt x="24966" y="44590"/>
                    </a:lnTo>
                    <a:lnTo>
                      <a:pt x="24900" y="44031"/>
                    </a:lnTo>
                    <a:lnTo>
                      <a:pt x="24835" y="43423"/>
                    </a:lnTo>
                    <a:lnTo>
                      <a:pt x="24818" y="42766"/>
                    </a:lnTo>
                    <a:lnTo>
                      <a:pt x="24818" y="42059"/>
                    </a:lnTo>
                    <a:close/>
                    <a:moveTo>
                      <a:pt x="72843" y="41303"/>
                    </a:moveTo>
                    <a:lnTo>
                      <a:pt x="72909" y="41336"/>
                    </a:lnTo>
                    <a:lnTo>
                      <a:pt x="72975" y="41401"/>
                    </a:lnTo>
                    <a:lnTo>
                      <a:pt x="73040" y="41484"/>
                    </a:lnTo>
                    <a:lnTo>
                      <a:pt x="73057" y="41533"/>
                    </a:lnTo>
                    <a:lnTo>
                      <a:pt x="73073" y="41599"/>
                    </a:lnTo>
                    <a:lnTo>
                      <a:pt x="73073" y="41664"/>
                    </a:lnTo>
                    <a:lnTo>
                      <a:pt x="73057" y="41747"/>
                    </a:lnTo>
                    <a:lnTo>
                      <a:pt x="73024" y="41829"/>
                    </a:lnTo>
                    <a:lnTo>
                      <a:pt x="72991" y="41927"/>
                    </a:lnTo>
                    <a:lnTo>
                      <a:pt x="72925" y="42042"/>
                    </a:lnTo>
                    <a:lnTo>
                      <a:pt x="72843" y="42157"/>
                    </a:lnTo>
                    <a:lnTo>
                      <a:pt x="72712" y="42305"/>
                    </a:lnTo>
                    <a:lnTo>
                      <a:pt x="72498" y="42470"/>
                    </a:lnTo>
                    <a:lnTo>
                      <a:pt x="72252" y="42667"/>
                    </a:lnTo>
                    <a:lnTo>
                      <a:pt x="71956" y="42864"/>
                    </a:lnTo>
                    <a:lnTo>
                      <a:pt x="71265" y="43308"/>
                    </a:lnTo>
                    <a:lnTo>
                      <a:pt x="70509" y="43752"/>
                    </a:lnTo>
                    <a:lnTo>
                      <a:pt x="69786" y="44179"/>
                    </a:lnTo>
                    <a:lnTo>
                      <a:pt x="69178" y="44524"/>
                    </a:lnTo>
                    <a:lnTo>
                      <a:pt x="68570" y="44836"/>
                    </a:lnTo>
                    <a:lnTo>
                      <a:pt x="63787" y="47104"/>
                    </a:lnTo>
                    <a:lnTo>
                      <a:pt x="64050" y="46907"/>
                    </a:lnTo>
                    <a:lnTo>
                      <a:pt x="64593" y="46513"/>
                    </a:lnTo>
                    <a:lnTo>
                      <a:pt x="64855" y="46299"/>
                    </a:lnTo>
                    <a:lnTo>
                      <a:pt x="65036" y="46151"/>
                    </a:lnTo>
                    <a:lnTo>
                      <a:pt x="65102" y="46085"/>
                    </a:lnTo>
                    <a:lnTo>
                      <a:pt x="65118" y="46053"/>
                    </a:lnTo>
                    <a:lnTo>
                      <a:pt x="65086" y="46053"/>
                    </a:lnTo>
                    <a:lnTo>
                      <a:pt x="65020" y="46069"/>
                    </a:lnTo>
                    <a:lnTo>
                      <a:pt x="64823" y="46168"/>
                    </a:lnTo>
                    <a:lnTo>
                      <a:pt x="64625" y="46266"/>
                    </a:lnTo>
                    <a:lnTo>
                      <a:pt x="64214" y="46513"/>
                    </a:lnTo>
                    <a:lnTo>
                      <a:pt x="63919" y="46726"/>
                    </a:lnTo>
                    <a:lnTo>
                      <a:pt x="63787" y="46809"/>
                    </a:lnTo>
                    <a:lnTo>
                      <a:pt x="63836" y="46677"/>
                    </a:lnTo>
                    <a:lnTo>
                      <a:pt x="63869" y="46546"/>
                    </a:lnTo>
                    <a:lnTo>
                      <a:pt x="63902" y="46365"/>
                    </a:lnTo>
                    <a:lnTo>
                      <a:pt x="63919" y="46168"/>
                    </a:lnTo>
                    <a:lnTo>
                      <a:pt x="63919" y="45954"/>
                    </a:lnTo>
                    <a:lnTo>
                      <a:pt x="63902" y="45839"/>
                    </a:lnTo>
                    <a:lnTo>
                      <a:pt x="63869" y="45740"/>
                    </a:lnTo>
                    <a:lnTo>
                      <a:pt x="63836" y="45642"/>
                    </a:lnTo>
                    <a:lnTo>
                      <a:pt x="63787" y="45543"/>
                    </a:lnTo>
                    <a:lnTo>
                      <a:pt x="64346" y="45346"/>
                    </a:lnTo>
                    <a:lnTo>
                      <a:pt x="65628" y="44886"/>
                    </a:lnTo>
                    <a:lnTo>
                      <a:pt x="66351" y="44606"/>
                    </a:lnTo>
                    <a:lnTo>
                      <a:pt x="67041" y="44327"/>
                    </a:lnTo>
                    <a:lnTo>
                      <a:pt x="67633" y="44064"/>
                    </a:lnTo>
                    <a:lnTo>
                      <a:pt x="67847" y="43949"/>
                    </a:lnTo>
                    <a:lnTo>
                      <a:pt x="68028" y="43834"/>
                    </a:lnTo>
                    <a:lnTo>
                      <a:pt x="68192" y="43719"/>
                    </a:lnTo>
                    <a:lnTo>
                      <a:pt x="68438" y="43571"/>
                    </a:lnTo>
                    <a:lnTo>
                      <a:pt x="69079" y="43226"/>
                    </a:lnTo>
                    <a:lnTo>
                      <a:pt x="69868" y="42798"/>
                    </a:lnTo>
                    <a:lnTo>
                      <a:pt x="70707" y="42371"/>
                    </a:lnTo>
                    <a:lnTo>
                      <a:pt x="72186" y="41631"/>
                    </a:lnTo>
                    <a:lnTo>
                      <a:pt x="72843" y="41303"/>
                    </a:lnTo>
                    <a:close/>
                    <a:moveTo>
                      <a:pt x="23125" y="38131"/>
                    </a:moveTo>
                    <a:lnTo>
                      <a:pt x="23273" y="39100"/>
                    </a:lnTo>
                    <a:lnTo>
                      <a:pt x="23454" y="40119"/>
                    </a:lnTo>
                    <a:lnTo>
                      <a:pt x="23701" y="41368"/>
                    </a:lnTo>
                    <a:lnTo>
                      <a:pt x="23849" y="42042"/>
                    </a:lnTo>
                    <a:lnTo>
                      <a:pt x="23996" y="42733"/>
                    </a:lnTo>
                    <a:lnTo>
                      <a:pt x="24177" y="43439"/>
                    </a:lnTo>
                    <a:lnTo>
                      <a:pt x="24358" y="44113"/>
                    </a:lnTo>
                    <a:lnTo>
                      <a:pt x="24539" y="44771"/>
                    </a:lnTo>
                    <a:lnTo>
                      <a:pt x="24753" y="45379"/>
                    </a:lnTo>
                    <a:lnTo>
                      <a:pt x="24950" y="45938"/>
                    </a:lnTo>
                    <a:lnTo>
                      <a:pt x="25180" y="46431"/>
                    </a:lnTo>
                    <a:lnTo>
                      <a:pt x="24687" y="46496"/>
                    </a:lnTo>
                    <a:lnTo>
                      <a:pt x="24095" y="46579"/>
                    </a:lnTo>
                    <a:lnTo>
                      <a:pt x="23503" y="46677"/>
                    </a:lnTo>
                    <a:lnTo>
                      <a:pt x="22928" y="46776"/>
                    </a:lnTo>
                    <a:lnTo>
                      <a:pt x="22369" y="46907"/>
                    </a:lnTo>
                    <a:lnTo>
                      <a:pt x="21827" y="47039"/>
                    </a:lnTo>
                    <a:lnTo>
                      <a:pt x="21317" y="47187"/>
                    </a:lnTo>
                    <a:lnTo>
                      <a:pt x="20808" y="47351"/>
                    </a:lnTo>
                    <a:lnTo>
                      <a:pt x="20348" y="47532"/>
                    </a:lnTo>
                    <a:lnTo>
                      <a:pt x="19575" y="47861"/>
                    </a:lnTo>
                    <a:lnTo>
                      <a:pt x="18852" y="48206"/>
                    </a:lnTo>
                    <a:lnTo>
                      <a:pt x="18145" y="48551"/>
                    </a:lnTo>
                    <a:lnTo>
                      <a:pt x="17472" y="48896"/>
                    </a:lnTo>
                    <a:lnTo>
                      <a:pt x="17340" y="48649"/>
                    </a:lnTo>
                    <a:lnTo>
                      <a:pt x="17192" y="48403"/>
                    </a:lnTo>
                    <a:lnTo>
                      <a:pt x="17044" y="48156"/>
                    </a:lnTo>
                    <a:lnTo>
                      <a:pt x="16880" y="47943"/>
                    </a:lnTo>
                    <a:lnTo>
                      <a:pt x="16436" y="47466"/>
                    </a:lnTo>
                    <a:lnTo>
                      <a:pt x="15976" y="47006"/>
                    </a:lnTo>
                    <a:lnTo>
                      <a:pt x="15499" y="46562"/>
                    </a:lnTo>
                    <a:lnTo>
                      <a:pt x="15006" y="46151"/>
                    </a:lnTo>
                    <a:lnTo>
                      <a:pt x="14743" y="45970"/>
                    </a:lnTo>
                    <a:lnTo>
                      <a:pt x="14464" y="45806"/>
                    </a:lnTo>
                    <a:lnTo>
                      <a:pt x="13954" y="45527"/>
                    </a:lnTo>
                    <a:lnTo>
                      <a:pt x="13461" y="45297"/>
                    </a:lnTo>
                    <a:lnTo>
                      <a:pt x="13034" y="45116"/>
                    </a:lnTo>
                    <a:lnTo>
                      <a:pt x="12672" y="44984"/>
                    </a:lnTo>
                    <a:lnTo>
                      <a:pt x="12393" y="44902"/>
                    </a:lnTo>
                    <a:lnTo>
                      <a:pt x="12163" y="44836"/>
                    </a:lnTo>
                    <a:lnTo>
                      <a:pt x="12130" y="44573"/>
                    </a:lnTo>
                    <a:lnTo>
                      <a:pt x="12114" y="44310"/>
                    </a:lnTo>
                    <a:lnTo>
                      <a:pt x="12064" y="44064"/>
                    </a:lnTo>
                    <a:lnTo>
                      <a:pt x="11998" y="43817"/>
                    </a:lnTo>
                    <a:lnTo>
                      <a:pt x="11933" y="43587"/>
                    </a:lnTo>
                    <a:lnTo>
                      <a:pt x="11867" y="43374"/>
                    </a:lnTo>
                    <a:lnTo>
                      <a:pt x="11785" y="43160"/>
                    </a:lnTo>
                    <a:lnTo>
                      <a:pt x="11703" y="42963"/>
                    </a:lnTo>
                    <a:lnTo>
                      <a:pt x="11473" y="42864"/>
                    </a:lnTo>
                    <a:lnTo>
                      <a:pt x="11653" y="42881"/>
                    </a:lnTo>
                    <a:lnTo>
                      <a:pt x="11489" y="42568"/>
                    </a:lnTo>
                    <a:lnTo>
                      <a:pt x="11308" y="42305"/>
                    </a:lnTo>
                    <a:lnTo>
                      <a:pt x="11144" y="42059"/>
                    </a:lnTo>
                    <a:lnTo>
                      <a:pt x="10979" y="41862"/>
                    </a:lnTo>
                    <a:lnTo>
                      <a:pt x="10733" y="41599"/>
                    </a:lnTo>
                    <a:lnTo>
                      <a:pt x="10634" y="41516"/>
                    </a:lnTo>
                    <a:lnTo>
                      <a:pt x="11193" y="41697"/>
                    </a:lnTo>
                    <a:lnTo>
                      <a:pt x="11752" y="41862"/>
                    </a:lnTo>
                    <a:lnTo>
                      <a:pt x="12294" y="42009"/>
                    </a:lnTo>
                    <a:lnTo>
                      <a:pt x="12853" y="42125"/>
                    </a:lnTo>
                    <a:lnTo>
                      <a:pt x="13395" y="42240"/>
                    </a:lnTo>
                    <a:lnTo>
                      <a:pt x="13938" y="42322"/>
                    </a:lnTo>
                    <a:lnTo>
                      <a:pt x="14464" y="42387"/>
                    </a:lnTo>
                    <a:lnTo>
                      <a:pt x="14973" y="42437"/>
                    </a:lnTo>
                    <a:lnTo>
                      <a:pt x="15450" y="42486"/>
                    </a:lnTo>
                    <a:lnTo>
                      <a:pt x="15910" y="42519"/>
                    </a:lnTo>
                    <a:lnTo>
                      <a:pt x="16748" y="42552"/>
                    </a:lnTo>
                    <a:lnTo>
                      <a:pt x="17439" y="42552"/>
                    </a:lnTo>
                    <a:lnTo>
                      <a:pt x="17965" y="42535"/>
                    </a:lnTo>
                    <a:lnTo>
                      <a:pt x="17636" y="42503"/>
                    </a:lnTo>
                    <a:lnTo>
                      <a:pt x="17291" y="42453"/>
                    </a:lnTo>
                    <a:lnTo>
                      <a:pt x="16978" y="42371"/>
                    </a:lnTo>
                    <a:lnTo>
                      <a:pt x="16683" y="42289"/>
                    </a:lnTo>
                    <a:lnTo>
                      <a:pt x="16222" y="42141"/>
                    </a:lnTo>
                    <a:lnTo>
                      <a:pt x="16042" y="42075"/>
                    </a:lnTo>
                    <a:lnTo>
                      <a:pt x="16387" y="41944"/>
                    </a:lnTo>
                    <a:lnTo>
                      <a:pt x="16748" y="41829"/>
                    </a:lnTo>
                    <a:lnTo>
                      <a:pt x="17126" y="41714"/>
                    </a:lnTo>
                    <a:lnTo>
                      <a:pt x="17504" y="41631"/>
                    </a:lnTo>
                    <a:lnTo>
                      <a:pt x="17915" y="41549"/>
                    </a:lnTo>
                    <a:lnTo>
                      <a:pt x="18310" y="41500"/>
                    </a:lnTo>
                    <a:lnTo>
                      <a:pt x="19066" y="41401"/>
                    </a:lnTo>
                    <a:lnTo>
                      <a:pt x="19756" y="41352"/>
                    </a:lnTo>
                    <a:lnTo>
                      <a:pt x="20315" y="41319"/>
                    </a:lnTo>
                    <a:lnTo>
                      <a:pt x="20824" y="41303"/>
                    </a:lnTo>
                    <a:lnTo>
                      <a:pt x="20742" y="41385"/>
                    </a:lnTo>
                    <a:lnTo>
                      <a:pt x="20676" y="41467"/>
                    </a:lnTo>
                    <a:lnTo>
                      <a:pt x="20644" y="41566"/>
                    </a:lnTo>
                    <a:lnTo>
                      <a:pt x="20627" y="41681"/>
                    </a:lnTo>
                    <a:lnTo>
                      <a:pt x="20808" y="41566"/>
                    </a:lnTo>
                    <a:lnTo>
                      <a:pt x="20808" y="41566"/>
                    </a:lnTo>
                    <a:lnTo>
                      <a:pt x="20627" y="41796"/>
                    </a:lnTo>
                    <a:lnTo>
                      <a:pt x="20676" y="41977"/>
                    </a:lnTo>
                    <a:lnTo>
                      <a:pt x="20742" y="42190"/>
                    </a:lnTo>
                    <a:lnTo>
                      <a:pt x="20857" y="42404"/>
                    </a:lnTo>
                    <a:lnTo>
                      <a:pt x="20989" y="42650"/>
                    </a:lnTo>
                    <a:lnTo>
                      <a:pt x="21153" y="42897"/>
                    </a:lnTo>
                    <a:lnTo>
                      <a:pt x="21350" y="43160"/>
                    </a:lnTo>
                    <a:lnTo>
                      <a:pt x="21564" y="43423"/>
                    </a:lnTo>
                    <a:lnTo>
                      <a:pt x="21778" y="43686"/>
                    </a:lnTo>
                    <a:lnTo>
                      <a:pt x="21909" y="43817"/>
                    </a:lnTo>
                    <a:lnTo>
                      <a:pt x="21728" y="43522"/>
                    </a:lnTo>
                    <a:lnTo>
                      <a:pt x="21580" y="43242"/>
                    </a:lnTo>
                    <a:lnTo>
                      <a:pt x="21465" y="42946"/>
                    </a:lnTo>
                    <a:lnTo>
                      <a:pt x="21383" y="42650"/>
                    </a:lnTo>
                    <a:lnTo>
                      <a:pt x="21367" y="42503"/>
                    </a:lnTo>
                    <a:lnTo>
                      <a:pt x="21350" y="42355"/>
                    </a:lnTo>
                    <a:lnTo>
                      <a:pt x="21334" y="42223"/>
                    </a:lnTo>
                    <a:lnTo>
                      <a:pt x="21350" y="42075"/>
                    </a:lnTo>
                    <a:lnTo>
                      <a:pt x="21367" y="41927"/>
                    </a:lnTo>
                    <a:lnTo>
                      <a:pt x="21400" y="41796"/>
                    </a:lnTo>
                    <a:lnTo>
                      <a:pt x="21449" y="41648"/>
                    </a:lnTo>
                    <a:lnTo>
                      <a:pt x="21498" y="41516"/>
                    </a:lnTo>
                    <a:lnTo>
                      <a:pt x="22254" y="39889"/>
                    </a:lnTo>
                    <a:lnTo>
                      <a:pt x="22714" y="38920"/>
                    </a:lnTo>
                    <a:lnTo>
                      <a:pt x="22928" y="38492"/>
                    </a:lnTo>
                    <a:lnTo>
                      <a:pt x="23125" y="38131"/>
                    </a:lnTo>
                    <a:close/>
                    <a:moveTo>
                      <a:pt x="62357" y="41303"/>
                    </a:moveTo>
                    <a:lnTo>
                      <a:pt x="62538" y="41336"/>
                    </a:lnTo>
                    <a:lnTo>
                      <a:pt x="62735" y="41385"/>
                    </a:lnTo>
                    <a:lnTo>
                      <a:pt x="62850" y="41434"/>
                    </a:lnTo>
                    <a:lnTo>
                      <a:pt x="62949" y="41484"/>
                    </a:lnTo>
                    <a:lnTo>
                      <a:pt x="63048" y="41549"/>
                    </a:lnTo>
                    <a:lnTo>
                      <a:pt x="63130" y="41631"/>
                    </a:lnTo>
                    <a:lnTo>
                      <a:pt x="63212" y="41730"/>
                    </a:lnTo>
                    <a:lnTo>
                      <a:pt x="63278" y="41845"/>
                    </a:lnTo>
                    <a:lnTo>
                      <a:pt x="63343" y="41960"/>
                    </a:lnTo>
                    <a:lnTo>
                      <a:pt x="63376" y="42059"/>
                    </a:lnTo>
                    <a:lnTo>
                      <a:pt x="63393" y="42157"/>
                    </a:lnTo>
                    <a:lnTo>
                      <a:pt x="63393" y="42256"/>
                    </a:lnTo>
                    <a:lnTo>
                      <a:pt x="63376" y="42338"/>
                    </a:lnTo>
                    <a:lnTo>
                      <a:pt x="63360" y="42437"/>
                    </a:lnTo>
                    <a:lnTo>
                      <a:pt x="63294" y="42601"/>
                    </a:lnTo>
                    <a:lnTo>
                      <a:pt x="63228" y="42782"/>
                    </a:lnTo>
                    <a:lnTo>
                      <a:pt x="63195" y="42996"/>
                    </a:lnTo>
                    <a:lnTo>
                      <a:pt x="63179" y="43111"/>
                    </a:lnTo>
                    <a:lnTo>
                      <a:pt x="63179" y="43242"/>
                    </a:lnTo>
                    <a:lnTo>
                      <a:pt x="63195" y="43390"/>
                    </a:lnTo>
                    <a:lnTo>
                      <a:pt x="63228" y="43538"/>
                    </a:lnTo>
                    <a:lnTo>
                      <a:pt x="63261" y="43702"/>
                    </a:lnTo>
                    <a:lnTo>
                      <a:pt x="63278" y="43850"/>
                    </a:lnTo>
                    <a:lnTo>
                      <a:pt x="63278" y="43998"/>
                    </a:lnTo>
                    <a:lnTo>
                      <a:pt x="63261" y="44130"/>
                    </a:lnTo>
                    <a:lnTo>
                      <a:pt x="63228" y="44261"/>
                    </a:lnTo>
                    <a:lnTo>
                      <a:pt x="63195" y="44376"/>
                    </a:lnTo>
                    <a:lnTo>
                      <a:pt x="63113" y="44590"/>
                    </a:lnTo>
                    <a:lnTo>
                      <a:pt x="63031" y="44804"/>
                    </a:lnTo>
                    <a:lnTo>
                      <a:pt x="63015" y="44902"/>
                    </a:lnTo>
                    <a:lnTo>
                      <a:pt x="62998" y="45001"/>
                    </a:lnTo>
                    <a:lnTo>
                      <a:pt x="62998" y="45116"/>
                    </a:lnTo>
                    <a:lnTo>
                      <a:pt x="63015" y="45214"/>
                    </a:lnTo>
                    <a:lnTo>
                      <a:pt x="63048" y="45313"/>
                    </a:lnTo>
                    <a:lnTo>
                      <a:pt x="63113" y="45428"/>
                    </a:lnTo>
                    <a:lnTo>
                      <a:pt x="63179" y="45543"/>
                    </a:lnTo>
                    <a:lnTo>
                      <a:pt x="63212" y="45675"/>
                    </a:lnTo>
                    <a:lnTo>
                      <a:pt x="63228" y="45806"/>
                    </a:lnTo>
                    <a:lnTo>
                      <a:pt x="63228" y="45954"/>
                    </a:lnTo>
                    <a:lnTo>
                      <a:pt x="63212" y="46102"/>
                    </a:lnTo>
                    <a:lnTo>
                      <a:pt x="63179" y="46266"/>
                    </a:lnTo>
                    <a:lnTo>
                      <a:pt x="63097" y="46562"/>
                    </a:lnTo>
                    <a:lnTo>
                      <a:pt x="62982" y="46825"/>
                    </a:lnTo>
                    <a:lnTo>
                      <a:pt x="62867" y="47039"/>
                    </a:lnTo>
                    <a:lnTo>
                      <a:pt x="62768" y="47252"/>
                    </a:lnTo>
                    <a:lnTo>
                      <a:pt x="57410" y="49455"/>
                    </a:lnTo>
                    <a:lnTo>
                      <a:pt x="57081" y="49570"/>
                    </a:lnTo>
                    <a:lnTo>
                      <a:pt x="56720" y="49685"/>
                    </a:lnTo>
                    <a:lnTo>
                      <a:pt x="56325" y="49783"/>
                    </a:lnTo>
                    <a:lnTo>
                      <a:pt x="55914" y="49866"/>
                    </a:lnTo>
                    <a:lnTo>
                      <a:pt x="55487" y="49931"/>
                    </a:lnTo>
                    <a:lnTo>
                      <a:pt x="55060" y="49997"/>
                    </a:lnTo>
                    <a:lnTo>
                      <a:pt x="54222" y="50096"/>
                    </a:lnTo>
                    <a:lnTo>
                      <a:pt x="53466" y="50178"/>
                    </a:lnTo>
                    <a:lnTo>
                      <a:pt x="52841" y="50211"/>
                    </a:lnTo>
                    <a:lnTo>
                      <a:pt x="52266" y="50244"/>
                    </a:lnTo>
                    <a:lnTo>
                      <a:pt x="52266" y="50244"/>
                    </a:lnTo>
                    <a:lnTo>
                      <a:pt x="52447" y="49997"/>
                    </a:lnTo>
                    <a:lnTo>
                      <a:pt x="52611" y="49767"/>
                    </a:lnTo>
                    <a:lnTo>
                      <a:pt x="52742" y="49521"/>
                    </a:lnTo>
                    <a:lnTo>
                      <a:pt x="52874" y="49290"/>
                    </a:lnTo>
                    <a:lnTo>
                      <a:pt x="52989" y="49060"/>
                    </a:lnTo>
                    <a:lnTo>
                      <a:pt x="53088" y="48847"/>
                    </a:lnTo>
                    <a:lnTo>
                      <a:pt x="53186" y="48617"/>
                    </a:lnTo>
                    <a:lnTo>
                      <a:pt x="53252" y="48403"/>
                    </a:lnTo>
                    <a:lnTo>
                      <a:pt x="53383" y="47976"/>
                    </a:lnTo>
                    <a:lnTo>
                      <a:pt x="53449" y="47581"/>
                    </a:lnTo>
                    <a:lnTo>
                      <a:pt x="53498" y="47203"/>
                    </a:lnTo>
                    <a:lnTo>
                      <a:pt x="53515" y="46858"/>
                    </a:lnTo>
                    <a:lnTo>
                      <a:pt x="53515" y="46546"/>
                    </a:lnTo>
                    <a:lnTo>
                      <a:pt x="53482" y="46266"/>
                    </a:lnTo>
                    <a:lnTo>
                      <a:pt x="53449" y="46020"/>
                    </a:lnTo>
                    <a:lnTo>
                      <a:pt x="53400" y="45823"/>
                    </a:lnTo>
                    <a:lnTo>
                      <a:pt x="53318" y="45527"/>
                    </a:lnTo>
                    <a:lnTo>
                      <a:pt x="53285" y="45428"/>
                    </a:lnTo>
                    <a:lnTo>
                      <a:pt x="53334" y="45592"/>
                    </a:lnTo>
                    <a:lnTo>
                      <a:pt x="53351" y="45773"/>
                    </a:lnTo>
                    <a:lnTo>
                      <a:pt x="53351" y="45954"/>
                    </a:lnTo>
                    <a:lnTo>
                      <a:pt x="53334" y="46151"/>
                    </a:lnTo>
                    <a:lnTo>
                      <a:pt x="53285" y="46332"/>
                    </a:lnTo>
                    <a:lnTo>
                      <a:pt x="53235" y="46513"/>
                    </a:lnTo>
                    <a:lnTo>
                      <a:pt x="53170" y="46694"/>
                    </a:lnTo>
                    <a:lnTo>
                      <a:pt x="53104" y="46874"/>
                    </a:lnTo>
                    <a:lnTo>
                      <a:pt x="52956" y="47187"/>
                    </a:lnTo>
                    <a:lnTo>
                      <a:pt x="52808" y="47433"/>
                    </a:lnTo>
                    <a:lnTo>
                      <a:pt x="52660" y="47663"/>
                    </a:lnTo>
                    <a:lnTo>
                      <a:pt x="52693" y="47302"/>
                    </a:lnTo>
                    <a:lnTo>
                      <a:pt x="52710" y="46957"/>
                    </a:lnTo>
                    <a:lnTo>
                      <a:pt x="52710" y="46661"/>
                    </a:lnTo>
                    <a:lnTo>
                      <a:pt x="52693" y="46381"/>
                    </a:lnTo>
                    <a:lnTo>
                      <a:pt x="52660" y="46118"/>
                    </a:lnTo>
                    <a:lnTo>
                      <a:pt x="52627" y="45888"/>
                    </a:lnTo>
                    <a:lnTo>
                      <a:pt x="52578" y="45691"/>
                    </a:lnTo>
                    <a:lnTo>
                      <a:pt x="52545" y="45494"/>
                    </a:lnTo>
                    <a:lnTo>
                      <a:pt x="52447" y="45198"/>
                    </a:lnTo>
                    <a:lnTo>
                      <a:pt x="52364" y="45001"/>
                    </a:lnTo>
                    <a:lnTo>
                      <a:pt x="52299" y="44886"/>
                    </a:lnTo>
                    <a:lnTo>
                      <a:pt x="52266" y="44836"/>
                    </a:lnTo>
                    <a:lnTo>
                      <a:pt x="58593" y="42141"/>
                    </a:lnTo>
                    <a:lnTo>
                      <a:pt x="62061" y="41319"/>
                    </a:lnTo>
                    <a:lnTo>
                      <a:pt x="62193" y="41303"/>
                    </a:lnTo>
                    <a:close/>
                    <a:moveTo>
                      <a:pt x="51280" y="44836"/>
                    </a:moveTo>
                    <a:lnTo>
                      <a:pt x="51329" y="44968"/>
                    </a:lnTo>
                    <a:lnTo>
                      <a:pt x="51477" y="45346"/>
                    </a:lnTo>
                    <a:lnTo>
                      <a:pt x="51575" y="45625"/>
                    </a:lnTo>
                    <a:lnTo>
                      <a:pt x="51658" y="45938"/>
                    </a:lnTo>
                    <a:lnTo>
                      <a:pt x="51740" y="46316"/>
                    </a:lnTo>
                    <a:lnTo>
                      <a:pt x="51822" y="46726"/>
                    </a:lnTo>
                    <a:lnTo>
                      <a:pt x="51871" y="47187"/>
                    </a:lnTo>
                    <a:lnTo>
                      <a:pt x="51904" y="47696"/>
                    </a:lnTo>
                    <a:lnTo>
                      <a:pt x="51921" y="48222"/>
                    </a:lnTo>
                    <a:lnTo>
                      <a:pt x="51888" y="48797"/>
                    </a:lnTo>
                    <a:lnTo>
                      <a:pt x="51855" y="49093"/>
                    </a:lnTo>
                    <a:lnTo>
                      <a:pt x="51806" y="49389"/>
                    </a:lnTo>
                    <a:lnTo>
                      <a:pt x="51756" y="49701"/>
                    </a:lnTo>
                    <a:lnTo>
                      <a:pt x="51691" y="50014"/>
                    </a:lnTo>
                    <a:lnTo>
                      <a:pt x="51608" y="50342"/>
                    </a:lnTo>
                    <a:lnTo>
                      <a:pt x="51510" y="50655"/>
                    </a:lnTo>
                    <a:lnTo>
                      <a:pt x="51395" y="51000"/>
                    </a:lnTo>
                    <a:lnTo>
                      <a:pt x="51263" y="51328"/>
                    </a:lnTo>
                    <a:lnTo>
                      <a:pt x="51280" y="51148"/>
                    </a:lnTo>
                    <a:lnTo>
                      <a:pt x="51296" y="50671"/>
                    </a:lnTo>
                    <a:lnTo>
                      <a:pt x="51296" y="49981"/>
                    </a:lnTo>
                    <a:lnTo>
                      <a:pt x="51280" y="49586"/>
                    </a:lnTo>
                    <a:lnTo>
                      <a:pt x="51247" y="49159"/>
                    </a:lnTo>
                    <a:lnTo>
                      <a:pt x="51197" y="48732"/>
                    </a:lnTo>
                    <a:lnTo>
                      <a:pt x="51132" y="48304"/>
                    </a:lnTo>
                    <a:lnTo>
                      <a:pt x="51033" y="47893"/>
                    </a:lnTo>
                    <a:lnTo>
                      <a:pt x="50918" y="47499"/>
                    </a:lnTo>
                    <a:lnTo>
                      <a:pt x="50852" y="47318"/>
                    </a:lnTo>
                    <a:lnTo>
                      <a:pt x="50770" y="47137"/>
                    </a:lnTo>
                    <a:lnTo>
                      <a:pt x="50688" y="46989"/>
                    </a:lnTo>
                    <a:lnTo>
                      <a:pt x="50589" y="46842"/>
                    </a:lnTo>
                    <a:lnTo>
                      <a:pt x="50491" y="46694"/>
                    </a:lnTo>
                    <a:lnTo>
                      <a:pt x="50376" y="46579"/>
                    </a:lnTo>
                    <a:lnTo>
                      <a:pt x="50261" y="46480"/>
                    </a:lnTo>
                    <a:lnTo>
                      <a:pt x="50129" y="46398"/>
                    </a:lnTo>
                    <a:lnTo>
                      <a:pt x="50162" y="46513"/>
                    </a:lnTo>
                    <a:lnTo>
                      <a:pt x="50277" y="46825"/>
                    </a:lnTo>
                    <a:lnTo>
                      <a:pt x="50409" y="47318"/>
                    </a:lnTo>
                    <a:lnTo>
                      <a:pt x="50474" y="47598"/>
                    </a:lnTo>
                    <a:lnTo>
                      <a:pt x="50540" y="47926"/>
                    </a:lnTo>
                    <a:lnTo>
                      <a:pt x="50606" y="48271"/>
                    </a:lnTo>
                    <a:lnTo>
                      <a:pt x="50655" y="48633"/>
                    </a:lnTo>
                    <a:lnTo>
                      <a:pt x="50688" y="49011"/>
                    </a:lnTo>
                    <a:lnTo>
                      <a:pt x="50688" y="49405"/>
                    </a:lnTo>
                    <a:lnTo>
                      <a:pt x="50688" y="49800"/>
                    </a:lnTo>
                    <a:lnTo>
                      <a:pt x="50639" y="50194"/>
                    </a:lnTo>
                    <a:lnTo>
                      <a:pt x="50573" y="50589"/>
                    </a:lnTo>
                    <a:lnTo>
                      <a:pt x="50474" y="50983"/>
                    </a:lnTo>
                    <a:lnTo>
                      <a:pt x="37589" y="56259"/>
                    </a:lnTo>
                    <a:lnTo>
                      <a:pt x="37474" y="56095"/>
                    </a:lnTo>
                    <a:lnTo>
                      <a:pt x="37178" y="55618"/>
                    </a:lnTo>
                    <a:lnTo>
                      <a:pt x="36997" y="55273"/>
                    </a:lnTo>
                    <a:lnTo>
                      <a:pt x="36783" y="54846"/>
                    </a:lnTo>
                    <a:lnTo>
                      <a:pt x="36553" y="54369"/>
                    </a:lnTo>
                    <a:lnTo>
                      <a:pt x="36323" y="53827"/>
                    </a:lnTo>
                    <a:lnTo>
                      <a:pt x="36093" y="53218"/>
                    </a:lnTo>
                    <a:lnTo>
                      <a:pt x="35879" y="52545"/>
                    </a:lnTo>
                    <a:lnTo>
                      <a:pt x="35699" y="51821"/>
                    </a:lnTo>
                    <a:lnTo>
                      <a:pt x="35600" y="51443"/>
                    </a:lnTo>
                    <a:lnTo>
                      <a:pt x="35518" y="51065"/>
                    </a:lnTo>
                    <a:lnTo>
                      <a:pt x="35452" y="50655"/>
                    </a:lnTo>
                    <a:lnTo>
                      <a:pt x="35403" y="50244"/>
                    </a:lnTo>
                    <a:lnTo>
                      <a:pt x="35353" y="49816"/>
                    </a:lnTo>
                    <a:lnTo>
                      <a:pt x="35304" y="49373"/>
                    </a:lnTo>
                    <a:lnTo>
                      <a:pt x="35288" y="48929"/>
                    </a:lnTo>
                    <a:lnTo>
                      <a:pt x="35271" y="48485"/>
                    </a:lnTo>
                    <a:lnTo>
                      <a:pt x="35288" y="48008"/>
                    </a:lnTo>
                    <a:lnTo>
                      <a:pt x="35304" y="47532"/>
                    </a:lnTo>
                    <a:lnTo>
                      <a:pt x="37539" y="47252"/>
                    </a:lnTo>
                    <a:lnTo>
                      <a:pt x="39857" y="46957"/>
                    </a:lnTo>
                    <a:lnTo>
                      <a:pt x="42585" y="46562"/>
                    </a:lnTo>
                    <a:lnTo>
                      <a:pt x="43999" y="46348"/>
                    </a:lnTo>
                    <a:lnTo>
                      <a:pt x="45396" y="46135"/>
                    </a:lnTo>
                    <a:lnTo>
                      <a:pt x="46743" y="45905"/>
                    </a:lnTo>
                    <a:lnTo>
                      <a:pt x="47993" y="45691"/>
                    </a:lnTo>
                    <a:lnTo>
                      <a:pt x="49110" y="45461"/>
                    </a:lnTo>
                    <a:lnTo>
                      <a:pt x="50047" y="45247"/>
                    </a:lnTo>
                    <a:lnTo>
                      <a:pt x="50441" y="45132"/>
                    </a:lnTo>
                    <a:lnTo>
                      <a:pt x="50787" y="45034"/>
                    </a:lnTo>
                    <a:lnTo>
                      <a:pt x="51066" y="44935"/>
                    </a:lnTo>
                    <a:lnTo>
                      <a:pt x="51280" y="44836"/>
                    </a:lnTo>
                    <a:close/>
                    <a:moveTo>
                      <a:pt x="29092" y="47154"/>
                    </a:moveTo>
                    <a:lnTo>
                      <a:pt x="29963" y="47170"/>
                    </a:lnTo>
                    <a:lnTo>
                      <a:pt x="30784" y="47203"/>
                    </a:lnTo>
                    <a:lnTo>
                      <a:pt x="31557" y="47252"/>
                    </a:lnTo>
                    <a:lnTo>
                      <a:pt x="32264" y="47302"/>
                    </a:lnTo>
                    <a:lnTo>
                      <a:pt x="33431" y="47417"/>
                    </a:lnTo>
                    <a:lnTo>
                      <a:pt x="34187" y="47499"/>
                    </a:lnTo>
                    <a:lnTo>
                      <a:pt x="34466" y="47532"/>
                    </a:lnTo>
                    <a:lnTo>
                      <a:pt x="34482" y="47745"/>
                    </a:lnTo>
                    <a:lnTo>
                      <a:pt x="34532" y="48321"/>
                    </a:lnTo>
                    <a:lnTo>
                      <a:pt x="34614" y="49175"/>
                    </a:lnTo>
                    <a:lnTo>
                      <a:pt x="34762" y="50244"/>
                    </a:lnTo>
                    <a:lnTo>
                      <a:pt x="23898" y="53794"/>
                    </a:lnTo>
                    <a:lnTo>
                      <a:pt x="35041" y="51723"/>
                    </a:lnTo>
                    <a:lnTo>
                      <a:pt x="35189" y="52364"/>
                    </a:lnTo>
                    <a:lnTo>
                      <a:pt x="35353" y="52988"/>
                    </a:lnTo>
                    <a:lnTo>
                      <a:pt x="35534" y="53613"/>
                    </a:lnTo>
                    <a:lnTo>
                      <a:pt x="35748" y="54221"/>
                    </a:lnTo>
                    <a:lnTo>
                      <a:pt x="35978" y="54796"/>
                    </a:lnTo>
                    <a:lnTo>
                      <a:pt x="36110" y="55076"/>
                    </a:lnTo>
                    <a:lnTo>
                      <a:pt x="36241" y="55339"/>
                    </a:lnTo>
                    <a:lnTo>
                      <a:pt x="36389" y="55585"/>
                    </a:lnTo>
                    <a:lnTo>
                      <a:pt x="36537" y="55832"/>
                    </a:lnTo>
                    <a:lnTo>
                      <a:pt x="36685" y="56062"/>
                    </a:lnTo>
                    <a:lnTo>
                      <a:pt x="36849" y="56259"/>
                    </a:lnTo>
                    <a:lnTo>
                      <a:pt x="36504" y="56440"/>
                    </a:lnTo>
                    <a:lnTo>
                      <a:pt x="35584" y="56900"/>
                    </a:lnTo>
                    <a:lnTo>
                      <a:pt x="34203" y="57557"/>
                    </a:lnTo>
                    <a:lnTo>
                      <a:pt x="33381" y="57935"/>
                    </a:lnTo>
                    <a:lnTo>
                      <a:pt x="32494" y="58314"/>
                    </a:lnTo>
                    <a:lnTo>
                      <a:pt x="31557" y="58708"/>
                    </a:lnTo>
                    <a:lnTo>
                      <a:pt x="30604" y="59086"/>
                    </a:lnTo>
                    <a:lnTo>
                      <a:pt x="29617" y="59431"/>
                    </a:lnTo>
                    <a:lnTo>
                      <a:pt x="28631" y="59760"/>
                    </a:lnTo>
                    <a:lnTo>
                      <a:pt x="28155" y="59908"/>
                    </a:lnTo>
                    <a:lnTo>
                      <a:pt x="27662" y="60039"/>
                    </a:lnTo>
                    <a:lnTo>
                      <a:pt x="27201" y="60154"/>
                    </a:lnTo>
                    <a:lnTo>
                      <a:pt x="26741" y="60269"/>
                    </a:lnTo>
                    <a:lnTo>
                      <a:pt x="26281" y="60352"/>
                    </a:lnTo>
                    <a:lnTo>
                      <a:pt x="25854" y="60417"/>
                    </a:lnTo>
                    <a:lnTo>
                      <a:pt x="25443" y="60467"/>
                    </a:lnTo>
                    <a:lnTo>
                      <a:pt x="25048" y="60499"/>
                    </a:lnTo>
                    <a:lnTo>
                      <a:pt x="23372" y="60549"/>
                    </a:lnTo>
                    <a:lnTo>
                      <a:pt x="21548" y="60565"/>
                    </a:lnTo>
                    <a:lnTo>
                      <a:pt x="19674" y="60582"/>
                    </a:lnTo>
                    <a:lnTo>
                      <a:pt x="17882" y="60565"/>
                    </a:lnTo>
                    <a:lnTo>
                      <a:pt x="15006" y="60516"/>
                    </a:lnTo>
                    <a:lnTo>
                      <a:pt x="13839" y="60499"/>
                    </a:lnTo>
                    <a:lnTo>
                      <a:pt x="14990" y="58034"/>
                    </a:lnTo>
                    <a:lnTo>
                      <a:pt x="13938" y="58494"/>
                    </a:lnTo>
                    <a:lnTo>
                      <a:pt x="12853" y="58971"/>
                    </a:lnTo>
                    <a:lnTo>
                      <a:pt x="11588" y="59497"/>
                    </a:lnTo>
                    <a:lnTo>
                      <a:pt x="10273" y="60006"/>
                    </a:lnTo>
                    <a:lnTo>
                      <a:pt x="9665" y="60236"/>
                    </a:lnTo>
                    <a:lnTo>
                      <a:pt x="9089" y="60434"/>
                    </a:lnTo>
                    <a:lnTo>
                      <a:pt x="8580" y="60582"/>
                    </a:lnTo>
                    <a:lnTo>
                      <a:pt x="8169" y="60680"/>
                    </a:lnTo>
                    <a:lnTo>
                      <a:pt x="7988" y="60713"/>
                    </a:lnTo>
                    <a:lnTo>
                      <a:pt x="7840" y="60730"/>
                    </a:lnTo>
                    <a:lnTo>
                      <a:pt x="7725" y="60730"/>
                    </a:lnTo>
                    <a:lnTo>
                      <a:pt x="7643" y="60697"/>
                    </a:lnTo>
                    <a:lnTo>
                      <a:pt x="7577" y="60647"/>
                    </a:lnTo>
                    <a:lnTo>
                      <a:pt x="7528" y="60582"/>
                    </a:lnTo>
                    <a:lnTo>
                      <a:pt x="7462" y="60499"/>
                    </a:lnTo>
                    <a:lnTo>
                      <a:pt x="7413" y="60384"/>
                    </a:lnTo>
                    <a:lnTo>
                      <a:pt x="7380" y="60269"/>
                    </a:lnTo>
                    <a:lnTo>
                      <a:pt x="7347" y="60121"/>
                    </a:lnTo>
                    <a:lnTo>
                      <a:pt x="7281" y="59793"/>
                    </a:lnTo>
                    <a:lnTo>
                      <a:pt x="7249" y="59398"/>
                    </a:lnTo>
                    <a:lnTo>
                      <a:pt x="7249" y="58971"/>
                    </a:lnTo>
                    <a:lnTo>
                      <a:pt x="7265" y="58494"/>
                    </a:lnTo>
                    <a:lnTo>
                      <a:pt x="7314" y="58018"/>
                    </a:lnTo>
                    <a:lnTo>
                      <a:pt x="7380" y="57508"/>
                    </a:lnTo>
                    <a:lnTo>
                      <a:pt x="7495" y="57015"/>
                    </a:lnTo>
                    <a:lnTo>
                      <a:pt x="7627" y="56522"/>
                    </a:lnTo>
                    <a:lnTo>
                      <a:pt x="7709" y="56276"/>
                    </a:lnTo>
                    <a:lnTo>
                      <a:pt x="7791" y="56045"/>
                    </a:lnTo>
                    <a:lnTo>
                      <a:pt x="7890" y="55815"/>
                    </a:lnTo>
                    <a:lnTo>
                      <a:pt x="8005" y="55602"/>
                    </a:lnTo>
                    <a:lnTo>
                      <a:pt x="8120" y="55404"/>
                    </a:lnTo>
                    <a:lnTo>
                      <a:pt x="8235" y="55207"/>
                    </a:lnTo>
                    <a:lnTo>
                      <a:pt x="8366" y="55026"/>
                    </a:lnTo>
                    <a:lnTo>
                      <a:pt x="8514" y="54846"/>
                    </a:lnTo>
                    <a:lnTo>
                      <a:pt x="8662" y="54698"/>
                    </a:lnTo>
                    <a:lnTo>
                      <a:pt x="8826" y="54550"/>
                    </a:lnTo>
                    <a:lnTo>
                      <a:pt x="9172" y="54320"/>
                    </a:lnTo>
                    <a:lnTo>
                      <a:pt x="9533" y="54090"/>
                    </a:lnTo>
                    <a:lnTo>
                      <a:pt x="9928" y="53892"/>
                    </a:lnTo>
                    <a:lnTo>
                      <a:pt x="10322" y="53712"/>
                    </a:lnTo>
                    <a:lnTo>
                      <a:pt x="10733" y="53564"/>
                    </a:lnTo>
                    <a:lnTo>
                      <a:pt x="11127" y="53432"/>
                    </a:lnTo>
                    <a:lnTo>
                      <a:pt x="11522" y="53317"/>
                    </a:lnTo>
                    <a:lnTo>
                      <a:pt x="11916" y="53218"/>
                    </a:lnTo>
                    <a:lnTo>
                      <a:pt x="12607" y="53071"/>
                    </a:lnTo>
                    <a:lnTo>
                      <a:pt x="13165" y="52972"/>
                    </a:lnTo>
                    <a:lnTo>
                      <a:pt x="13527" y="52923"/>
                    </a:lnTo>
                    <a:lnTo>
                      <a:pt x="13675" y="52906"/>
                    </a:lnTo>
                    <a:lnTo>
                      <a:pt x="18688" y="52906"/>
                    </a:lnTo>
                    <a:lnTo>
                      <a:pt x="14464" y="52150"/>
                    </a:lnTo>
                    <a:lnTo>
                      <a:pt x="14661" y="51986"/>
                    </a:lnTo>
                    <a:lnTo>
                      <a:pt x="15220" y="51542"/>
                    </a:lnTo>
                    <a:lnTo>
                      <a:pt x="15614" y="51246"/>
                    </a:lnTo>
                    <a:lnTo>
                      <a:pt x="16074" y="50918"/>
                    </a:lnTo>
                    <a:lnTo>
                      <a:pt x="16617" y="50556"/>
                    </a:lnTo>
                    <a:lnTo>
                      <a:pt x="17225" y="50178"/>
                    </a:lnTo>
                    <a:lnTo>
                      <a:pt x="17866" y="49783"/>
                    </a:lnTo>
                    <a:lnTo>
                      <a:pt x="18573" y="49389"/>
                    </a:lnTo>
                    <a:lnTo>
                      <a:pt x="19329" y="48995"/>
                    </a:lnTo>
                    <a:lnTo>
                      <a:pt x="20118" y="48633"/>
                    </a:lnTo>
                    <a:lnTo>
                      <a:pt x="20529" y="48452"/>
                    </a:lnTo>
                    <a:lnTo>
                      <a:pt x="20939" y="48288"/>
                    </a:lnTo>
                    <a:lnTo>
                      <a:pt x="21350" y="48140"/>
                    </a:lnTo>
                    <a:lnTo>
                      <a:pt x="21778" y="47992"/>
                    </a:lnTo>
                    <a:lnTo>
                      <a:pt x="22221" y="47861"/>
                    </a:lnTo>
                    <a:lnTo>
                      <a:pt x="22649" y="47729"/>
                    </a:lnTo>
                    <a:lnTo>
                      <a:pt x="23093" y="47630"/>
                    </a:lnTo>
                    <a:lnTo>
                      <a:pt x="23536" y="47532"/>
                    </a:lnTo>
                    <a:lnTo>
                      <a:pt x="23996" y="47466"/>
                    </a:lnTo>
                    <a:lnTo>
                      <a:pt x="24457" y="47400"/>
                    </a:lnTo>
                    <a:lnTo>
                      <a:pt x="25377" y="47285"/>
                    </a:lnTo>
                    <a:lnTo>
                      <a:pt x="26314" y="47220"/>
                    </a:lnTo>
                    <a:lnTo>
                      <a:pt x="27251" y="47170"/>
                    </a:lnTo>
                    <a:lnTo>
                      <a:pt x="28188" y="47154"/>
                    </a:lnTo>
                    <a:close/>
                    <a:moveTo>
                      <a:pt x="8218" y="41516"/>
                    </a:moveTo>
                    <a:lnTo>
                      <a:pt x="8415" y="41549"/>
                    </a:lnTo>
                    <a:lnTo>
                      <a:pt x="8580" y="41582"/>
                    </a:lnTo>
                    <a:lnTo>
                      <a:pt x="8728" y="41631"/>
                    </a:lnTo>
                    <a:lnTo>
                      <a:pt x="8892" y="41697"/>
                    </a:lnTo>
                    <a:lnTo>
                      <a:pt x="9056" y="41779"/>
                    </a:lnTo>
                    <a:lnTo>
                      <a:pt x="9204" y="41862"/>
                    </a:lnTo>
                    <a:lnTo>
                      <a:pt x="9352" y="41960"/>
                    </a:lnTo>
                    <a:lnTo>
                      <a:pt x="9648" y="42174"/>
                    </a:lnTo>
                    <a:lnTo>
                      <a:pt x="9911" y="42404"/>
                    </a:lnTo>
                    <a:lnTo>
                      <a:pt x="10174" y="42667"/>
                    </a:lnTo>
                    <a:lnTo>
                      <a:pt x="10404" y="42930"/>
                    </a:lnTo>
                    <a:lnTo>
                      <a:pt x="10634" y="43193"/>
                    </a:lnTo>
                    <a:lnTo>
                      <a:pt x="10832" y="43472"/>
                    </a:lnTo>
                    <a:lnTo>
                      <a:pt x="10996" y="43719"/>
                    </a:lnTo>
                    <a:lnTo>
                      <a:pt x="11292" y="44179"/>
                    </a:lnTo>
                    <a:lnTo>
                      <a:pt x="11456" y="44491"/>
                    </a:lnTo>
                    <a:lnTo>
                      <a:pt x="11522" y="44606"/>
                    </a:lnTo>
                    <a:lnTo>
                      <a:pt x="11127" y="44721"/>
                    </a:lnTo>
                    <a:lnTo>
                      <a:pt x="10766" y="44869"/>
                    </a:lnTo>
                    <a:lnTo>
                      <a:pt x="10404" y="45017"/>
                    </a:lnTo>
                    <a:lnTo>
                      <a:pt x="10075" y="45198"/>
                    </a:lnTo>
                    <a:lnTo>
                      <a:pt x="9763" y="45395"/>
                    </a:lnTo>
                    <a:lnTo>
                      <a:pt x="9451" y="45592"/>
                    </a:lnTo>
                    <a:lnTo>
                      <a:pt x="9172" y="45806"/>
                    </a:lnTo>
                    <a:lnTo>
                      <a:pt x="8892" y="46036"/>
                    </a:lnTo>
                    <a:lnTo>
                      <a:pt x="8646" y="46266"/>
                    </a:lnTo>
                    <a:lnTo>
                      <a:pt x="8399" y="46513"/>
                    </a:lnTo>
                    <a:lnTo>
                      <a:pt x="8169" y="46759"/>
                    </a:lnTo>
                    <a:lnTo>
                      <a:pt x="7972" y="47022"/>
                    </a:lnTo>
                    <a:lnTo>
                      <a:pt x="7774" y="47269"/>
                    </a:lnTo>
                    <a:lnTo>
                      <a:pt x="7577" y="47532"/>
                    </a:lnTo>
                    <a:lnTo>
                      <a:pt x="7413" y="47795"/>
                    </a:lnTo>
                    <a:lnTo>
                      <a:pt x="7249" y="48041"/>
                    </a:lnTo>
                    <a:lnTo>
                      <a:pt x="6969" y="48534"/>
                    </a:lnTo>
                    <a:lnTo>
                      <a:pt x="6739" y="49011"/>
                    </a:lnTo>
                    <a:lnTo>
                      <a:pt x="6542" y="49455"/>
                    </a:lnTo>
                    <a:lnTo>
                      <a:pt x="6394" y="49833"/>
                    </a:lnTo>
                    <a:lnTo>
                      <a:pt x="6295" y="50145"/>
                    </a:lnTo>
                    <a:lnTo>
                      <a:pt x="6213" y="50392"/>
                    </a:lnTo>
                    <a:lnTo>
                      <a:pt x="6147" y="50605"/>
                    </a:lnTo>
                    <a:lnTo>
                      <a:pt x="6246" y="50392"/>
                    </a:lnTo>
                    <a:lnTo>
                      <a:pt x="6345" y="50161"/>
                    </a:lnTo>
                    <a:lnTo>
                      <a:pt x="6509" y="49849"/>
                    </a:lnTo>
                    <a:lnTo>
                      <a:pt x="6706" y="49471"/>
                    </a:lnTo>
                    <a:lnTo>
                      <a:pt x="6969" y="49044"/>
                    </a:lnTo>
                    <a:lnTo>
                      <a:pt x="7281" y="48600"/>
                    </a:lnTo>
                    <a:lnTo>
                      <a:pt x="7627" y="48123"/>
                    </a:lnTo>
                    <a:lnTo>
                      <a:pt x="7840" y="47893"/>
                    </a:lnTo>
                    <a:lnTo>
                      <a:pt x="8054" y="47663"/>
                    </a:lnTo>
                    <a:lnTo>
                      <a:pt x="8284" y="47417"/>
                    </a:lnTo>
                    <a:lnTo>
                      <a:pt x="8514" y="47187"/>
                    </a:lnTo>
                    <a:lnTo>
                      <a:pt x="8777" y="46957"/>
                    </a:lnTo>
                    <a:lnTo>
                      <a:pt x="9056" y="46743"/>
                    </a:lnTo>
                    <a:lnTo>
                      <a:pt x="9336" y="46529"/>
                    </a:lnTo>
                    <a:lnTo>
                      <a:pt x="9648" y="46332"/>
                    </a:lnTo>
                    <a:lnTo>
                      <a:pt x="9960" y="46151"/>
                    </a:lnTo>
                    <a:lnTo>
                      <a:pt x="10289" y="45970"/>
                    </a:lnTo>
                    <a:lnTo>
                      <a:pt x="10651" y="45806"/>
                    </a:lnTo>
                    <a:lnTo>
                      <a:pt x="11012" y="45675"/>
                    </a:lnTo>
                    <a:lnTo>
                      <a:pt x="11390" y="45543"/>
                    </a:lnTo>
                    <a:lnTo>
                      <a:pt x="11785" y="45444"/>
                    </a:lnTo>
                    <a:lnTo>
                      <a:pt x="12212" y="45362"/>
                    </a:lnTo>
                    <a:lnTo>
                      <a:pt x="12639" y="45313"/>
                    </a:lnTo>
                    <a:lnTo>
                      <a:pt x="12771" y="45362"/>
                    </a:lnTo>
                    <a:lnTo>
                      <a:pt x="13116" y="45543"/>
                    </a:lnTo>
                    <a:lnTo>
                      <a:pt x="13642" y="45823"/>
                    </a:lnTo>
                    <a:lnTo>
                      <a:pt x="13954" y="46020"/>
                    </a:lnTo>
                    <a:lnTo>
                      <a:pt x="14299" y="46250"/>
                    </a:lnTo>
                    <a:lnTo>
                      <a:pt x="14645" y="46496"/>
                    </a:lnTo>
                    <a:lnTo>
                      <a:pt x="15006" y="46776"/>
                    </a:lnTo>
                    <a:lnTo>
                      <a:pt x="15368" y="47088"/>
                    </a:lnTo>
                    <a:lnTo>
                      <a:pt x="15729" y="47433"/>
                    </a:lnTo>
                    <a:lnTo>
                      <a:pt x="16091" y="47811"/>
                    </a:lnTo>
                    <a:lnTo>
                      <a:pt x="16420" y="48222"/>
                    </a:lnTo>
                    <a:lnTo>
                      <a:pt x="16584" y="48452"/>
                    </a:lnTo>
                    <a:lnTo>
                      <a:pt x="16732" y="48666"/>
                    </a:lnTo>
                    <a:lnTo>
                      <a:pt x="16880" y="48912"/>
                    </a:lnTo>
                    <a:lnTo>
                      <a:pt x="17028" y="49142"/>
                    </a:lnTo>
                    <a:lnTo>
                      <a:pt x="16568" y="49405"/>
                    </a:lnTo>
                    <a:lnTo>
                      <a:pt x="16074" y="49685"/>
                    </a:lnTo>
                    <a:lnTo>
                      <a:pt x="15466" y="50046"/>
                    </a:lnTo>
                    <a:lnTo>
                      <a:pt x="14940" y="50392"/>
                    </a:lnTo>
                    <a:lnTo>
                      <a:pt x="14464" y="50704"/>
                    </a:lnTo>
                    <a:lnTo>
                      <a:pt x="13708" y="51213"/>
                    </a:lnTo>
                    <a:lnTo>
                      <a:pt x="13215" y="51559"/>
                    </a:lnTo>
                    <a:lnTo>
                      <a:pt x="13050" y="51690"/>
                    </a:lnTo>
                    <a:lnTo>
                      <a:pt x="8120" y="53794"/>
                    </a:lnTo>
                    <a:lnTo>
                      <a:pt x="7791" y="54073"/>
                    </a:lnTo>
                    <a:lnTo>
                      <a:pt x="7495" y="54353"/>
                    </a:lnTo>
                    <a:lnTo>
                      <a:pt x="7232" y="54665"/>
                    </a:lnTo>
                    <a:lnTo>
                      <a:pt x="7002" y="54977"/>
                    </a:lnTo>
                    <a:lnTo>
                      <a:pt x="6788" y="55306"/>
                    </a:lnTo>
                    <a:lnTo>
                      <a:pt x="6591" y="55635"/>
                    </a:lnTo>
                    <a:lnTo>
                      <a:pt x="6427" y="55980"/>
                    </a:lnTo>
                    <a:lnTo>
                      <a:pt x="6295" y="56325"/>
                    </a:lnTo>
                    <a:lnTo>
                      <a:pt x="6180" y="56670"/>
                    </a:lnTo>
                    <a:lnTo>
                      <a:pt x="6082" y="57032"/>
                    </a:lnTo>
                    <a:lnTo>
                      <a:pt x="5999" y="57393"/>
                    </a:lnTo>
                    <a:lnTo>
                      <a:pt x="5934" y="57738"/>
                    </a:lnTo>
                    <a:lnTo>
                      <a:pt x="5884" y="58100"/>
                    </a:lnTo>
                    <a:lnTo>
                      <a:pt x="5852" y="58461"/>
                    </a:lnTo>
                    <a:lnTo>
                      <a:pt x="5835" y="58807"/>
                    </a:lnTo>
                    <a:lnTo>
                      <a:pt x="5835" y="59168"/>
                    </a:lnTo>
                    <a:lnTo>
                      <a:pt x="5819" y="59661"/>
                    </a:lnTo>
                    <a:lnTo>
                      <a:pt x="5835" y="60105"/>
                    </a:lnTo>
                    <a:lnTo>
                      <a:pt x="5868" y="60516"/>
                    </a:lnTo>
                    <a:lnTo>
                      <a:pt x="5917" y="60861"/>
                    </a:lnTo>
                    <a:lnTo>
                      <a:pt x="5967" y="61140"/>
                    </a:lnTo>
                    <a:lnTo>
                      <a:pt x="6016" y="61354"/>
                    </a:lnTo>
                    <a:lnTo>
                      <a:pt x="6065" y="61518"/>
                    </a:lnTo>
                    <a:lnTo>
                      <a:pt x="5753" y="61453"/>
                    </a:lnTo>
                    <a:lnTo>
                      <a:pt x="5457" y="61371"/>
                    </a:lnTo>
                    <a:lnTo>
                      <a:pt x="5161" y="61288"/>
                    </a:lnTo>
                    <a:lnTo>
                      <a:pt x="4882" y="61190"/>
                    </a:lnTo>
                    <a:lnTo>
                      <a:pt x="4619" y="61091"/>
                    </a:lnTo>
                    <a:lnTo>
                      <a:pt x="4356" y="60992"/>
                    </a:lnTo>
                    <a:lnTo>
                      <a:pt x="4109" y="60877"/>
                    </a:lnTo>
                    <a:lnTo>
                      <a:pt x="3863" y="60746"/>
                    </a:lnTo>
                    <a:lnTo>
                      <a:pt x="3649" y="60631"/>
                    </a:lnTo>
                    <a:lnTo>
                      <a:pt x="3419" y="60499"/>
                    </a:lnTo>
                    <a:lnTo>
                      <a:pt x="3205" y="60352"/>
                    </a:lnTo>
                    <a:lnTo>
                      <a:pt x="3008" y="60204"/>
                    </a:lnTo>
                    <a:lnTo>
                      <a:pt x="2827" y="60056"/>
                    </a:lnTo>
                    <a:lnTo>
                      <a:pt x="2647" y="59908"/>
                    </a:lnTo>
                    <a:lnTo>
                      <a:pt x="2318" y="59579"/>
                    </a:lnTo>
                    <a:lnTo>
                      <a:pt x="2022" y="59250"/>
                    </a:lnTo>
                    <a:lnTo>
                      <a:pt x="1759" y="58889"/>
                    </a:lnTo>
                    <a:lnTo>
                      <a:pt x="1529" y="58527"/>
                    </a:lnTo>
                    <a:lnTo>
                      <a:pt x="1332" y="58149"/>
                    </a:lnTo>
                    <a:lnTo>
                      <a:pt x="1184" y="57755"/>
                    </a:lnTo>
                    <a:lnTo>
                      <a:pt x="1052" y="57360"/>
                    </a:lnTo>
                    <a:lnTo>
                      <a:pt x="954" y="56966"/>
                    </a:lnTo>
                    <a:lnTo>
                      <a:pt x="888" y="56555"/>
                    </a:lnTo>
                    <a:lnTo>
                      <a:pt x="855" y="56160"/>
                    </a:lnTo>
                    <a:lnTo>
                      <a:pt x="839" y="55750"/>
                    </a:lnTo>
                    <a:lnTo>
                      <a:pt x="872" y="55355"/>
                    </a:lnTo>
                    <a:lnTo>
                      <a:pt x="921" y="54961"/>
                    </a:lnTo>
                    <a:lnTo>
                      <a:pt x="987" y="54566"/>
                    </a:lnTo>
                    <a:lnTo>
                      <a:pt x="1085" y="54188"/>
                    </a:lnTo>
                    <a:lnTo>
                      <a:pt x="1217" y="53827"/>
                    </a:lnTo>
                    <a:lnTo>
                      <a:pt x="1365" y="53465"/>
                    </a:lnTo>
                    <a:lnTo>
                      <a:pt x="1529" y="53120"/>
                    </a:lnTo>
                    <a:lnTo>
                      <a:pt x="1726" y="52791"/>
                    </a:lnTo>
                    <a:lnTo>
                      <a:pt x="1940" y="52495"/>
                    </a:lnTo>
                    <a:lnTo>
                      <a:pt x="2170" y="52199"/>
                    </a:lnTo>
                    <a:lnTo>
                      <a:pt x="2433" y="51937"/>
                    </a:lnTo>
                    <a:lnTo>
                      <a:pt x="2696" y="51706"/>
                    </a:lnTo>
                    <a:lnTo>
                      <a:pt x="2992" y="51493"/>
                    </a:lnTo>
                    <a:lnTo>
                      <a:pt x="3304" y="51312"/>
                    </a:lnTo>
                    <a:lnTo>
                      <a:pt x="3501" y="51213"/>
                    </a:lnTo>
                    <a:lnTo>
                      <a:pt x="3698" y="51131"/>
                    </a:lnTo>
                    <a:lnTo>
                      <a:pt x="3912" y="51049"/>
                    </a:lnTo>
                    <a:lnTo>
                      <a:pt x="4109" y="50983"/>
                    </a:lnTo>
                    <a:lnTo>
                      <a:pt x="4537" y="50868"/>
                    </a:lnTo>
                    <a:lnTo>
                      <a:pt x="4964" y="50786"/>
                    </a:lnTo>
                    <a:lnTo>
                      <a:pt x="5408" y="50737"/>
                    </a:lnTo>
                    <a:lnTo>
                      <a:pt x="5835" y="50720"/>
                    </a:lnTo>
                    <a:lnTo>
                      <a:pt x="6279" y="50737"/>
                    </a:lnTo>
                    <a:lnTo>
                      <a:pt x="6723" y="50770"/>
                    </a:lnTo>
                    <a:lnTo>
                      <a:pt x="6427" y="50687"/>
                    </a:lnTo>
                    <a:lnTo>
                      <a:pt x="6147" y="50605"/>
                    </a:lnTo>
                    <a:lnTo>
                      <a:pt x="5852" y="50540"/>
                    </a:lnTo>
                    <a:lnTo>
                      <a:pt x="5539" y="50507"/>
                    </a:lnTo>
                    <a:lnTo>
                      <a:pt x="5260" y="50490"/>
                    </a:lnTo>
                    <a:lnTo>
                      <a:pt x="4964" y="50507"/>
                    </a:lnTo>
                    <a:lnTo>
                      <a:pt x="4701" y="50540"/>
                    </a:lnTo>
                    <a:lnTo>
                      <a:pt x="4422" y="50589"/>
                    </a:lnTo>
                    <a:lnTo>
                      <a:pt x="4175" y="50655"/>
                    </a:lnTo>
                    <a:lnTo>
                      <a:pt x="3912" y="50737"/>
                    </a:lnTo>
                    <a:lnTo>
                      <a:pt x="3682" y="50835"/>
                    </a:lnTo>
                    <a:lnTo>
                      <a:pt x="3452" y="50934"/>
                    </a:lnTo>
                    <a:lnTo>
                      <a:pt x="3222" y="51065"/>
                    </a:lnTo>
                    <a:lnTo>
                      <a:pt x="3008" y="51197"/>
                    </a:lnTo>
                    <a:lnTo>
                      <a:pt x="2794" y="51328"/>
                    </a:lnTo>
                    <a:lnTo>
                      <a:pt x="2614" y="51476"/>
                    </a:lnTo>
                    <a:lnTo>
                      <a:pt x="2236" y="51772"/>
                    </a:lnTo>
                    <a:lnTo>
                      <a:pt x="1923" y="52084"/>
                    </a:lnTo>
                    <a:lnTo>
                      <a:pt x="1644" y="52397"/>
                    </a:lnTo>
                    <a:lnTo>
                      <a:pt x="1397" y="52693"/>
                    </a:lnTo>
                    <a:lnTo>
                      <a:pt x="1200" y="52972"/>
                    </a:lnTo>
                    <a:lnTo>
                      <a:pt x="1036" y="53202"/>
                    </a:lnTo>
                    <a:lnTo>
                      <a:pt x="921" y="53366"/>
                    </a:lnTo>
                    <a:lnTo>
                      <a:pt x="822" y="53531"/>
                    </a:lnTo>
                    <a:lnTo>
                      <a:pt x="756" y="53071"/>
                    </a:lnTo>
                    <a:lnTo>
                      <a:pt x="707" y="52610"/>
                    </a:lnTo>
                    <a:lnTo>
                      <a:pt x="658" y="52167"/>
                    </a:lnTo>
                    <a:lnTo>
                      <a:pt x="625" y="51739"/>
                    </a:lnTo>
                    <a:lnTo>
                      <a:pt x="609" y="51312"/>
                    </a:lnTo>
                    <a:lnTo>
                      <a:pt x="609" y="50901"/>
                    </a:lnTo>
                    <a:lnTo>
                      <a:pt x="609" y="50507"/>
                    </a:lnTo>
                    <a:lnTo>
                      <a:pt x="625" y="50112"/>
                    </a:lnTo>
                    <a:lnTo>
                      <a:pt x="658" y="49734"/>
                    </a:lnTo>
                    <a:lnTo>
                      <a:pt x="691" y="49373"/>
                    </a:lnTo>
                    <a:lnTo>
                      <a:pt x="740" y="49011"/>
                    </a:lnTo>
                    <a:lnTo>
                      <a:pt x="789" y="48666"/>
                    </a:lnTo>
                    <a:lnTo>
                      <a:pt x="855" y="48321"/>
                    </a:lnTo>
                    <a:lnTo>
                      <a:pt x="921" y="47992"/>
                    </a:lnTo>
                    <a:lnTo>
                      <a:pt x="1003" y="47680"/>
                    </a:lnTo>
                    <a:lnTo>
                      <a:pt x="1102" y="47367"/>
                    </a:lnTo>
                    <a:lnTo>
                      <a:pt x="1184" y="47072"/>
                    </a:lnTo>
                    <a:lnTo>
                      <a:pt x="1299" y="46776"/>
                    </a:lnTo>
                    <a:lnTo>
                      <a:pt x="1414" y="46496"/>
                    </a:lnTo>
                    <a:lnTo>
                      <a:pt x="1529" y="46233"/>
                    </a:lnTo>
                    <a:lnTo>
                      <a:pt x="1775" y="45707"/>
                    </a:lnTo>
                    <a:lnTo>
                      <a:pt x="2055" y="45231"/>
                    </a:lnTo>
                    <a:lnTo>
                      <a:pt x="2367" y="44787"/>
                    </a:lnTo>
                    <a:lnTo>
                      <a:pt x="2679" y="44376"/>
                    </a:lnTo>
                    <a:lnTo>
                      <a:pt x="3008" y="43998"/>
                    </a:lnTo>
                    <a:lnTo>
                      <a:pt x="3353" y="43637"/>
                    </a:lnTo>
                    <a:lnTo>
                      <a:pt x="3715" y="43324"/>
                    </a:lnTo>
                    <a:lnTo>
                      <a:pt x="4076" y="43028"/>
                    </a:lnTo>
                    <a:lnTo>
                      <a:pt x="4438" y="42782"/>
                    </a:lnTo>
                    <a:lnTo>
                      <a:pt x="4816" y="42535"/>
                    </a:lnTo>
                    <a:lnTo>
                      <a:pt x="5178" y="42338"/>
                    </a:lnTo>
                    <a:lnTo>
                      <a:pt x="5539" y="42157"/>
                    </a:lnTo>
                    <a:lnTo>
                      <a:pt x="5901" y="41993"/>
                    </a:lnTo>
                    <a:lnTo>
                      <a:pt x="6246" y="41862"/>
                    </a:lnTo>
                    <a:lnTo>
                      <a:pt x="6591" y="41747"/>
                    </a:lnTo>
                    <a:lnTo>
                      <a:pt x="6920" y="41664"/>
                    </a:lnTo>
                    <a:lnTo>
                      <a:pt x="7216" y="41599"/>
                    </a:lnTo>
                    <a:lnTo>
                      <a:pt x="7512" y="41549"/>
                    </a:lnTo>
                    <a:lnTo>
                      <a:pt x="7774" y="41516"/>
                    </a:lnTo>
                    <a:close/>
                    <a:moveTo>
                      <a:pt x="36935" y="57481"/>
                    </a:moveTo>
                    <a:lnTo>
                      <a:pt x="37375" y="58198"/>
                    </a:lnTo>
                    <a:lnTo>
                      <a:pt x="38493" y="60039"/>
                    </a:lnTo>
                    <a:lnTo>
                      <a:pt x="39216" y="61190"/>
                    </a:lnTo>
                    <a:lnTo>
                      <a:pt x="40005" y="62422"/>
                    </a:lnTo>
                    <a:lnTo>
                      <a:pt x="40827" y="63639"/>
                    </a:lnTo>
                    <a:lnTo>
                      <a:pt x="41615" y="64806"/>
                    </a:lnTo>
                    <a:lnTo>
                      <a:pt x="42010" y="65364"/>
                    </a:lnTo>
                    <a:lnTo>
                      <a:pt x="42388" y="65907"/>
                    </a:lnTo>
                    <a:lnTo>
                      <a:pt x="42750" y="66482"/>
                    </a:lnTo>
                    <a:lnTo>
                      <a:pt x="43095" y="67041"/>
                    </a:lnTo>
                    <a:lnTo>
                      <a:pt x="43423" y="67600"/>
                    </a:lnTo>
                    <a:lnTo>
                      <a:pt x="43703" y="68175"/>
                    </a:lnTo>
                    <a:lnTo>
                      <a:pt x="43966" y="68750"/>
                    </a:lnTo>
                    <a:lnTo>
                      <a:pt x="44196" y="69325"/>
                    </a:lnTo>
                    <a:lnTo>
                      <a:pt x="44294" y="69605"/>
                    </a:lnTo>
                    <a:lnTo>
                      <a:pt x="44393" y="69901"/>
                    </a:lnTo>
                    <a:lnTo>
                      <a:pt x="44459" y="70196"/>
                    </a:lnTo>
                    <a:lnTo>
                      <a:pt x="44525" y="70492"/>
                    </a:lnTo>
                    <a:lnTo>
                      <a:pt x="44590" y="70788"/>
                    </a:lnTo>
                    <a:lnTo>
                      <a:pt x="44623" y="71084"/>
                    </a:lnTo>
                    <a:lnTo>
                      <a:pt x="44656" y="71380"/>
                    </a:lnTo>
                    <a:lnTo>
                      <a:pt x="44673" y="71676"/>
                    </a:lnTo>
                    <a:lnTo>
                      <a:pt x="44673" y="71971"/>
                    </a:lnTo>
                    <a:lnTo>
                      <a:pt x="44673" y="72267"/>
                    </a:lnTo>
                    <a:lnTo>
                      <a:pt x="44640" y="72563"/>
                    </a:lnTo>
                    <a:lnTo>
                      <a:pt x="44590" y="72875"/>
                    </a:lnTo>
                    <a:lnTo>
                      <a:pt x="44541" y="73171"/>
                    </a:lnTo>
                    <a:lnTo>
                      <a:pt x="44459" y="73483"/>
                    </a:lnTo>
                    <a:lnTo>
                      <a:pt x="44377" y="73796"/>
                    </a:lnTo>
                    <a:lnTo>
                      <a:pt x="44262" y="74092"/>
                    </a:lnTo>
                    <a:lnTo>
                      <a:pt x="44196" y="74240"/>
                    </a:lnTo>
                    <a:lnTo>
                      <a:pt x="44130" y="74387"/>
                    </a:lnTo>
                    <a:lnTo>
                      <a:pt x="44048" y="74519"/>
                    </a:lnTo>
                    <a:lnTo>
                      <a:pt x="43949" y="74650"/>
                    </a:lnTo>
                    <a:lnTo>
                      <a:pt x="43851" y="74765"/>
                    </a:lnTo>
                    <a:lnTo>
                      <a:pt x="43736" y="74880"/>
                    </a:lnTo>
                    <a:lnTo>
                      <a:pt x="43621" y="74979"/>
                    </a:lnTo>
                    <a:lnTo>
                      <a:pt x="43489" y="75078"/>
                    </a:lnTo>
                    <a:lnTo>
                      <a:pt x="43210" y="75259"/>
                    </a:lnTo>
                    <a:lnTo>
                      <a:pt x="42897" y="75406"/>
                    </a:lnTo>
                    <a:lnTo>
                      <a:pt x="42552" y="75538"/>
                    </a:lnTo>
                    <a:lnTo>
                      <a:pt x="42207" y="75637"/>
                    </a:lnTo>
                    <a:lnTo>
                      <a:pt x="41829" y="75719"/>
                    </a:lnTo>
                    <a:lnTo>
                      <a:pt x="41435" y="75784"/>
                    </a:lnTo>
                    <a:lnTo>
                      <a:pt x="41024" y="75834"/>
                    </a:lnTo>
                    <a:lnTo>
                      <a:pt x="40596" y="75850"/>
                    </a:lnTo>
                    <a:lnTo>
                      <a:pt x="40169" y="75867"/>
                    </a:lnTo>
                    <a:lnTo>
                      <a:pt x="39742" y="75867"/>
                    </a:lnTo>
                    <a:lnTo>
                      <a:pt x="39314" y="75850"/>
                    </a:lnTo>
                    <a:lnTo>
                      <a:pt x="38871" y="75817"/>
                    </a:lnTo>
                    <a:lnTo>
                      <a:pt x="38016" y="75752"/>
                    </a:lnTo>
                    <a:lnTo>
                      <a:pt x="37211" y="75637"/>
                    </a:lnTo>
                    <a:lnTo>
                      <a:pt x="36455" y="75521"/>
                    </a:lnTo>
                    <a:lnTo>
                      <a:pt x="35781" y="75390"/>
                    </a:lnTo>
                    <a:lnTo>
                      <a:pt x="35222" y="75275"/>
                    </a:lnTo>
                    <a:lnTo>
                      <a:pt x="34795" y="75176"/>
                    </a:lnTo>
                    <a:lnTo>
                      <a:pt x="34417" y="75078"/>
                    </a:lnTo>
                    <a:lnTo>
                      <a:pt x="34515" y="74798"/>
                    </a:lnTo>
                    <a:lnTo>
                      <a:pt x="34614" y="74437"/>
                    </a:lnTo>
                    <a:lnTo>
                      <a:pt x="34713" y="73977"/>
                    </a:lnTo>
                    <a:lnTo>
                      <a:pt x="34811" y="73401"/>
                    </a:lnTo>
                    <a:lnTo>
                      <a:pt x="34844" y="73073"/>
                    </a:lnTo>
                    <a:lnTo>
                      <a:pt x="34877" y="72727"/>
                    </a:lnTo>
                    <a:lnTo>
                      <a:pt x="34893" y="72349"/>
                    </a:lnTo>
                    <a:lnTo>
                      <a:pt x="34893" y="71971"/>
                    </a:lnTo>
                    <a:lnTo>
                      <a:pt x="34877" y="71561"/>
                    </a:lnTo>
                    <a:lnTo>
                      <a:pt x="34860" y="71133"/>
                    </a:lnTo>
                    <a:lnTo>
                      <a:pt x="34811" y="70706"/>
                    </a:lnTo>
                    <a:lnTo>
                      <a:pt x="34745" y="70246"/>
                    </a:lnTo>
                    <a:lnTo>
                      <a:pt x="34647" y="69785"/>
                    </a:lnTo>
                    <a:lnTo>
                      <a:pt x="34532" y="69325"/>
                    </a:lnTo>
                    <a:lnTo>
                      <a:pt x="34384" y="68832"/>
                    </a:lnTo>
                    <a:lnTo>
                      <a:pt x="34203" y="68356"/>
                    </a:lnTo>
                    <a:lnTo>
                      <a:pt x="34006" y="67863"/>
                    </a:lnTo>
                    <a:lnTo>
                      <a:pt x="33759" y="67353"/>
                    </a:lnTo>
                    <a:lnTo>
                      <a:pt x="33480" y="66860"/>
                    </a:lnTo>
                    <a:lnTo>
                      <a:pt x="33168" y="66350"/>
                    </a:lnTo>
                    <a:lnTo>
                      <a:pt x="32806" y="65857"/>
                    </a:lnTo>
                    <a:lnTo>
                      <a:pt x="32412" y="65348"/>
                    </a:lnTo>
                    <a:lnTo>
                      <a:pt x="31968" y="64855"/>
                    </a:lnTo>
                    <a:lnTo>
                      <a:pt x="31475" y="64362"/>
                    </a:lnTo>
                    <a:lnTo>
                      <a:pt x="30932" y="63885"/>
                    </a:lnTo>
                    <a:lnTo>
                      <a:pt x="30636" y="63639"/>
                    </a:lnTo>
                    <a:lnTo>
                      <a:pt x="30341" y="63409"/>
                    </a:lnTo>
                    <a:lnTo>
                      <a:pt x="30505" y="63671"/>
                    </a:lnTo>
                    <a:lnTo>
                      <a:pt x="30702" y="64017"/>
                    </a:lnTo>
                    <a:lnTo>
                      <a:pt x="30949" y="64460"/>
                    </a:lnTo>
                    <a:lnTo>
                      <a:pt x="31212" y="65003"/>
                    </a:lnTo>
                    <a:lnTo>
                      <a:pt x="31508" y="65644"/>
                    </a:lnTo>
                    <a:lnTo>
                      <a:pt x="31803" y="66383"/>
                    </a:lnTo>
                    <a:lnTo>
                      <a:pt x="31951" y="66761"/>
                    </a:lnTo>
                    <a:lnTo>
                      <a:pt x="32083" y="67172"/>
                    </a:lnTo>
                    <a:lnTo>
                      <a:pt x="32214" y="67600"/>
                    </a:lnTo>
                    <a:lnTo>
                      <a:pt x="32346" y="68043"/>
                    </a:lnTo>
                    <a:lnTo>
                      <a:pt x="32461" y="68487"/>
                    </a:lnTo>
                    <a:lnTo>
                      <a:pt x="32543" y="68964"/>
                    </a:lnTo>
                    <a:lnTo>
                      <a:pt x="32625" y="69440"/>
                    </a:lnTo>
                    <a:lnTo>
                      <a:pt x="32691" y="69917"/>
                    </a:lnTo>
                    <a:lnTo>
                      <a:pt x="32740" y="70410"/>
                    </a:lnTo>
                    <a:lnTo>
                      <a:pt x="32773" y="70920"/>
                    </a:lnTo>
                    <a:lnTo>
                      <a:pt x="32773" y="71429"/>
                    </a:lnTo>
                    <a:lnTo>
                      <a:pt x="32757" y="71939"/>
                    </a:lnTo>
                    <a:lnTo>
                      <a:pt x="32707" y="72448"/>
                    </a:lnTo>
                    <a:lnTo>
                      <a:pt x="32625" y="72958"/>
                    </a:lnTo>
                    <a:lnTo>
                      <a:pt x="32510" y="73483"/>
                    </a:lnTo>
                    <a:lnTo>
                      <a:pt x="32379" y="73993"/>
                    </a:lnTo>
                    <a:lnTo>
                      <a:pt x="32198" y="74502"/>
                    </a:lnTo>
                    <a:lnTo>
                      <a:pt x="31984" y="75012"/>
                    </a:lnTo>
                    <a:lnTo>
                      <a:pt x="31853" y="75275"/>
                    </a:lnTo>
                    <a:lnTo>
                      <a:pt x="31721" y="75505"/>
                    </a:lnTo>
                    <a:lnTo>
                      <a:pt x="31557" y="75735"/>
                    </a:lnTo>
                    <a:lnTo>
                      <a:pt x="31393" y="75965"/>
                    </a:lnTo>
                    <a:lnTo>
                      <a:pt x="31212" y="76179"/>
                    </a:lnTo>
                    <a:lnTo>
                      <a:pt x="31031" y="76376"/>
                    </a:lnTo>
                    <a:lnTo>
                      <a:pt x="30817" y="76573"/>
                    </a:lnTo>
                    <a:lnTo>
                      <a:pt x="30604" y="76771"/>
                    </a:lnTo>
                    <a:lnTo>
                      <a:pt x="30373" y="76935"/>
                    </a:lnTo>
                    <a:lnTo>
                      <a:pt x="30127" y="77116"/>
                    </a:lnTo>
                    <a:lnTo>
                      <a:pt x="29880" y="77264"/>
                    </a:lnTo>
                    <a:lnTo>
                      <a:pt x="29617" y="77428"/>
                    </a:lnTo>
                    <a:lnTo>
                      <a:pt x="29354" y="77559"/>
                    </a:lnTo>
                    <a:lnTo>
                      <a:pt x="29075" y="77707"/>
                    </a:lnTo>
                    <a:lnTo>
                      <a:pt x="28779" y="77822"/>
                    </a:lnTo>
                    <a:lnTo>
                      <a:pt x="28483" y="77954"/>
                    </a:lnTo>
                    <a:lnTo>
                      <a:pt x="28171" y="78053"/>
                    </a:lnTo>
                    <a:lnTo>
                      <a:pt x="27875" y="78168"/>
                    </a:lnTo>
                    <a:lnTo>
                      <a:pt x="27218" y="78348"/>
                    </a:lnTo>
                    <a:lnTo>
                      <a:pt x="26560" y="78496"/>
                    </a:lnTo>
                    <a:lnTo>
                      <a:pt x="25870" y="78611"/>
                    </a:lnTo>
                    <a:lnTo>
                      <a:pt x="25180" y="78694"/>
                    </a:lnTo>
                    <a:lnTo>
                      <a:pt x="24473" y="78743"/>
                    </a:lnTo>
                    <a:lnTo>
                      <a:pt x="23750" y="78776"/>
                    </a:lnTo>
                    <a:lnTo>
                      <a:pt x="23027" y="78759"/>
                    </a:lnTo>
                    <a:lnTo>
                      <a:pt x="22320" y="78726"/>
                    </a:lnTo>
                    <a:lnTo>
                      <a:pt x="21597" y="78661"/>
                    </a:lnTo>
                    <a:lnTo>
                      <a:pt x="20890" y="78578"/>
                    </a:lnTo>
                    <a:lnTo>
                      <a:pt x="20200" y="78447"/>
                    </a:lnTo>
                    <a:lnTo>
                      <a:pt x="19526" y="78299"/>
                    </a:lnTo>
                    <a:lnTo>
                      <a:pt x="18869" y="78135"/>
                    </a:lnTo>
                    <a:lnTo>
                      <a:pt x="18228" y="77938"/>
                    </a:lnTo>
                    <a:lnTo>
                      <a:pt x="17636" y="77707"/>
                    </a:lnTo>
                    <a:lnTo>
                      <a:pt x="17061" y="77461"/>
                    </a:lnTo>
                    <a:lnTo>
                      <a:pt x="16781" y="77313"/>
                    </a:lnTo>
                    <a:lnTo>
                      <a:pt x="16518" y="77181"/>
                    </a:lnTo>
                    <a:lnTo>
                      <a:pt x="16255" y="77034"/>
                    </a:lnTo>
                    <a:lnTo>
                      <a:pt x="16025" y="76869"/>
                    </a:lnTo>
                    <a:lnTo>
                      <a:pt x="15779" y="76721"/>
                    </a:lnTo>
                    <a:lnTo>
                      <a:pt x="15565" y="76557"/>
                    </a:lnTo>
                    <a:lnTo>
                      <a:pt x="15351" y="76376"/>
                    </a:lnTo>
                    <a:lnTo>
                      <a:pt x="15154" y="76195"/>
                    </a:lnTo>
                    <a:lnTo>
                      <a:pt x="14973" y="76015"/>
                    </a:lnTo>
                    <a:lnTo>
                      <a:pt x="14793" y="75834"/>
                    </a:lnTo>
                    <a:lnTo>
                      <a:pt x="14645" y="75637"/>
                    </a:lnTo>
                    <a:lnTo>
                      <a:pt x="14497" y="75439"/>
                    </a:lnTo>
                    <a:lnTo>
                      <a:pt x="14365" y="75226"/>
                    </a:lnTo>
                    <a:lnTo>
                      <a:pt x="14250" y="75012"/>
                    </a:lnTo>
                    <a:lnTo>
                      <a:pt x="14053" y="74585"/>
                    </a:lnTo>
                    <a:lnTo>
                      <a:pt x="13872" y="74141"/>
                    </a:lnTo>
                    <a:lnTo>
                      <a:pt x="13708" y="73697"/>
                    </a:lnTo>
                    <a:lnTo>
                      <a:pt x="13576" y="73237"/>
                    </a:lnTo>
                    <a:lnTo>
                      <a:pt x="13461" y="72793"/>
                    </a:lnTo>
                    <a:lnTo>
                      <a:pt x="13363" y="72333"/>
                    </a:lnTo>
                    <a:lnTo>
                      <a:pt x="13264" y="71873"/>
                    </a:lnTo>
                    <a:lnTo>
                      <a:pt x="13198" y="71413"/>
                    </a:lnTo>
                    <a:lnTo>
                      <a:pt x="13149" y="70952"/>
                    </a:lnTo>
                    <a:lnTo>
                      <a:pt x="13116" y="70492"/>
                    </a:lnTo>
                    <a:lnTo>
                      <a:pt x="13083" y="70048"/>
                    </a:lnTo>
                    <a:lnTo>
                      <a:pt x="13067" y="69605"/>
                    </a:lnTo>
                    <a:lnTo>
                      <a:pt x="13067" y="69161"/>
                    </a:lnTo>
                    <a:lnTo>
                      <a:pt x="13067" y="68734"/>
                    </a:lnTo>
                    <a:lnTo>
                      <a:pt x="13100" y="67912"/>
                    </a:lnTo>
                    <a:lnTo>
                      <a:pt x="13165" y="67139"/>
                    </a:lnTo>
                    <a:lnTo>
                      <a:pt x="13231" y="66433"/>
                    </a:lnTo>
                    <a:lnTo>
                      <a:pt x="13330" y="65808"/>
                    </a:lnTo>
                    <a:lnTo>
                      <a:pt x="13412" y="65266"/>
                    </a:lnTo>
                    <a:lnTo>
                      <a:pt x="13494" y="64822"/>
                    </a:lnTo>
                    <a:lnTo>
                      <a:pt x="13576" y="64510"/>
                    </a:lnTo>
                    <a:lnTo>
                      <a:pt x="13642" y="64230"/>
                    </a:lnTo>
                    <a:lnTo>
                      <a:pt x="12886" y="62291"/>
                    </a:lnTo>
                    <a:lnTo>
                      <a:pt x="15631" y="62028"/>
                    </a:lnTo>
                    <a:lnTo>
                      <a:pt x="17028" y="61913"/>
                    </a:lnTo>
                    <a:lnTo>
                      <a:pt x="18375" y="61814"/>
                    </a:lnTo>
                    <a:lnTo>
                      <a:pt x="19674" y="61716"/>
                    </a:lnTo>
                    <a:lnTo>
                      <a:pt x="20890" y="61650"/>
                    </a:lnTo>
                    <a:lnTo>
                      <a:pt x="21975" y="61601"/>
                    </a:lnTo>
                    <a:lnTo>
                      <a:pt x="22928" y="61584"/>
                    </a:lnTo>
                    <a:lnTo>
                      <a:pt x="23290" y="61584"/>
                    </a:lnTo>
                    <a:lnTo>
                      <a:pt x="23651" y="61551"/>
                    </a:lnTo>
                    <a:lnTo>
                      <a:pt x="24046" y="61518"/>
                    </a:lnTo>
                    <a:lnTo>
                      <a:pt x="24440" y="61469"/>
                    </a:lnTo>
                    <a:lnTo>
                      <a:pt x="25278" y="61338"/>
                    </a:lnTo>
                    <a:lnTo>
                      <a:pt x="26150" y="61173"/>
                    </a:lnTo>
                    <a:lnTo>
                      <a:pt x="27054" y="60960"/>
                    </a:lnTo>
                    <a:lnTo>
                      <a:pt x="27990" y="60713"/>
                    </a:lnTo>
                    <a:lnTo>
                      <a:pt x="28944" y="60434"/>
                    </a:lnTo>
                    <a:lnTo>
                      <a:pt x="29897" y="60138"/>
                    </a:lnTo>
                    <a:lnTo>
                      <a:pt x="30850" y="59826"/>
                    </a:lnTo>
                    <a:lnTo>
                      <a:pt x="31803" y="59497"/>
                    </a:lnTo>
                    <a:lnTo>
                      <a:pt x="32740" y="59152"/>
                    </a:lnTo>
                    <a:lnTo>
                      <a:pt x="33661" y="58807"/>
                    </a:lnTo>
                    <a:lnTo>
                      <a:pt x="35403" y="58116"/>
                    </a:lnTo>
                    <a:lnTo>
                      <a:pt x="36935" y="57481"/>
                    </a:lnTo>
                    <a:close/>
                    <a:moveTo>
                      <a:pt x="38065" y="0"/>
                    </a:moveTo>
                    <a:lnTo>
                      <a:pt x="37244" y="33"/>
                    </a:lnTo>
                    <a:lnTo>
                      <a:pt x="36422" y="82"/>
                    </a:lnTo>
                    <a:lnTo>
                      <a:pt x="35616" y="165"/>
                    </a:lnTo>
                    <a:lnTo>
                      <a:pt x="34844" y="280"/>
                    </a:lnTo>
                    <a:lnTo>
                      <a:pt x="34466" y="362"/>
                    </a:lnTo>
                    <a:lnTo>
                      <a:pt x="34104" y="444"/>
                    </a:lnTo>
                    <a:lnTo>
                      <a:pt x="33743" y="543"/>
                    </a:lnTo>
                    <a:lnTo>
                      <a:pt x="33381" y="641"/>
                    </a:lnTo>
                    <a:lnTo>
                      <a:pt x="33053" y="740"/>
                    </a:lnTo>
                    <a:lnTo>
                      <a:pt x="32707" y="871"/>
                    </a:lnTo>
                    <a:lnTo>
                      <a:pt x="32395" y="1003"/>
                    </a:lnTo>
                    <a:lnTo>
                      <a:pt x="32083" y="1134"/>
                    </a:lnTo>
                    <a:lnTo>
                      <a:pt x="31803" y="1299"/>
                    </a:lnTo>
                    <a:lnTo>
                      <a:pt x="31508" y="1447"/>
                    </a:lnTo>
                    <a:lnTo>
                      <a:pt x="31245" y="1627"/>
                    </a:lnTo>
                    <a:lnTo>
                      <a:pt x="30998" y="1808"/>
                    </a:lnTo>
                    <a:lnTo>
                      <a:pt x="30768" y="2005"/>
                    </a:lnTo>
                    <a:lnTo>
                      <a:pt x="30538" y="2203"/>
                    </a:lnTo>
                    <a:lnTo>
                      <a:pt x="30341" y="2416"/>
                    </a:lnTo>
                    <a:lnTo>
                      <a:pt x="30160" y="2646"/>
                    </a:lnTo>
                    <a:lnTo>
                      <a:pt x="29979" y="2877"/>
                    </a:lnTo>
                    <a:lnTo>
                      <a:pt x="29831" y="3123"/>
                    </a:lnTo>
                    <a:lnTo>
                      <a:pt x="29716" y="3386"/>
                    </a:lnTo>
                    <a:lnTo>
                      <a:pt x="29601" y="3665"/>
                    </a:lnTo>
                    <a:lnTo>
                      <a:pt x="29519" y="3945"/>
                    </a:lnTo>
                    <a:lnTo>
                      <a:pt x="29437" y="4241"/>
                    </a:lnTo>
                    <a:lnTo>
                      <a:pt x="29059" y="4274"/>
                    </a:lnTo>
                    <a:lnTo>
                      <a:pt x="28598" y="4323"/>
                    </a:lnTo>
                    <a:lnTo>
                      <a:pt x="28023" y="4405"/>
                    </a:lnTo>
                    <a:lnTo>
                      <a:pt x="27349" y="4520"/>
                    </a:lnTo>
                    <a:lnTo>
                      <a:pt x="26577" y="4668"/>
                    </a:lnTo>
                    <a:lnTo>
                      <a:pt x="25772" y="4849"/>
                    </a:lnTo>
                    <a:lnTo>
                      <a:pt x="25361" y="4964"/>
                    </a:lnTo>
                    <a:lnTo>
                      <a:pt x="24933" y="5079"/>
                    </a:lnTo>
                    <a:lnTo>
                      <a:pt x="24522" y="5227"/>
                    </a:lnTo>
                    <a:lnTo>
                      <a:pt x="24112" y="5375"/>
                    </a:lnTo>
                    <a:lnTo>
                      <a:pt x="23701" y="5539"/>
                    </a:lnTo>
                    <a:lnTo>
                      <a:pt x="23323" y="5720"/>
                    </a:lnTo>
                    <a:lnTo>
                      <a:pt x="22945" y="5901"/>
                    </a:lnTo>
                    <a:lnTo>
                      <a:pt x="22583" y="6114"/>
                    </a:lnTo>
                    <a:lnTo>
                      <a:pt x="22238" y="6344"/>
                    </a:lnTo>
                    <a:lnTo>
                      <a:pt x="21926" y="6575"/>
                    </a:lnTo>
                    <a:lnTo>
                      <a:pt x="21646" y="6837"/>
                    </a:lnTo>
                    <a:lnTo>
                      <a:pt x="21400" y="7117"/>
                    </a:lnTo>
                    <a:lnTo>
                      <a:pt x="21285" y="7265"/>
                    </a:lnTo>
                    <a:lnTo>
                      <a:pt x="21186" y="7413"/>
                    </a:lnTo>
                    <a:lnTo>
                      <a:pt x="21087" y="7561"/>
                    </a:lnTo>
                    <a:lnTo>
                      <a:pt x="21005" y="7725"/>
                    </a:lnTo>
                    <a:lnTo>
                      <a:pt x="20939" y="7889"/>
                    </a:lnTo>
                    <a:lnTo>
                      <a:pt x="20874" y="8054"/>
                    </a:lnTo>
                    <a:lnTo>
                      <a:pt x="20824" y="8235"/>
                    </a:lnTo>
                    <a:lnTo>
                      <a:pt x="20792" y="8399"/>
                    </a:lnTo>
                    <a:lnTo>
                      <a:pt x="20759" y="8596"/>
                    </a:lnTo>
                    <a:lnTo>
                      <a:pt x="20742" y="8777"/>
                    </a:lnTo>
                    <a:lnTo>
                      <a:pt x="20742" y="8974"/>
                    </a:lnTo>
                    <a:lnTo>
                      <a:pt x="20759" y="9171"/>
                    </a:lnTo>
                    <a:lnTo>
                      <a:pt x="20792" y="9566"/>
                    </a:lnTo>
                    <a:lnTo>
                      <a:pt x="20775" y="9911"/>
                    </a:lnTo>
                    <a:lnTo>
                      <a:pt x="20726" y="10240"/>
                    </a:lnTo>
                    <a:lnTo>
                      <a:pt x="20644" y="10535"/>
                    </a:lnTo>
                    <a:lnTo>
                      <a:pt x="20545" y="10798"/>
                    </a:lnTo>
                    <a:lnTo>
                      <a:pt x="20397" y="11045"/>
                    </a:lnTo>
                    <a:lnTo>
                      <a:pt x="20233" y="11275"/>
                    </a:lnTo>
                    <a:lnTo>
                      <a:pt x="20052" y="11472"/>
                    </a:lnTo>
                    <a:lnTo>
                      <a:pt x="19838" y="11653"/>
                    </a:lnTo>
                    <a:lnTo>
                      <a:pt x="19608" y="11817"/>
                    </a:lnTo>
                    <a:lnTo>
                      <a:pt x="19362" y="11965"/>
                    </a:lnTo>
                    <a:lnTo>
                      <a:pt x="19099" y="12097"/>
                    </a:lnTo>
                    <a:lnTo>
                      <a:pt x="18819" y="12228"/>
                    </a:lnTo>
                    <a:lnTo>
                      <a:pt x="18523" y="12343"/>
                    </a:lnTo>
                    <a:lnTo>
                      <a:pt x="17899" y="12573"/>
                    </a:lnTo>
                    <a:lnTo>
                      <a:pt x="16584" y="12984"/>
                    </a:lnTo>
                    <a:lnTo>
                      <a:pt x="15927" y="13231"/>
                    </a:lnTo>
                    <a:lnTo>
                      <a:pt x="15598" y="13346"/>
                    </a:lnTo>
                    <a:lnTo>
                      <a:pt x="15286" y="13494"/>
                    </a:lnTo>
                    <a:lnTo>
                      <a:pt x="14973" y="13658"/>
                    </a:lnTo>
                    <a:lnTo>
                      <a:pt x="14677" y="13823"/>
                    </a:lnTo>
                    <a:lnTo>
                      <a:pt x="14382" y="14003"/>
                    </a:lnTo>
                    <a:lnTo>
                      <a:pt x="14102" y="14217"/>
                    </a:lnTo>
                    <a:lnTo>
                      <a:pt x="13856" y="14447"/>
                    </a:lnTo>
                    <a:lnTo>
                      <a:pt x="13609" y="14694"/>
                    </a:lnTo>
                    <a:lnTo>
                      <a:pt x="13379" y="14973"/>
                    </a:lnTo>
                    <a:lnTo>
                      <a:pt x="13182" y="15285"/>
                    </a:lnTo>
                    <a:lnTo>
                      <a:pt x="12985" y="15630"/>
                    </a:lnTo>
                    <a:lnTo>
                      <a:pt x="12804" y="15976"/>
                    </a:lnTo>
                    <a:lnTo>
                      <a:pt x="12639" y="16304"/>
                    </a:lnTo>
                    <a:lnTo>
                      <a:pt x="12508" y="16617"/>
                    </a:lnTo>
                    <a:lnTo>
                      <a:pt x="12409" y="16912"/>
                    </a:lnTo>
                    <a:lnTo>
                      <a:pt x="12311" y="17192"/>
                    </a:lnTo>
                    <a:lnTo>
                      <a:pt x="12245" y="17471"/>
                    </a:lnTo>
                    <a:lnTo>
                      <a:pt x="12196" y="17734"/>
                    </a:lnTo>
                    <a:lnTo>
                      <a:pt x="12163" y="17981"/>
                    </a:lnTo>
                    <a:lnTo>
                      <a:pt x="12163" y="18211"/>
                    </a:lnTo>
                    <a:lnTo>
                      <a:pt x="12163" y="18441"/>
                    </a:lnTo>
                    <a:lnTo>
                      <a:pt x="12196" y="18671"/>
                    </a:lnTo>
                    <a:lnTo>
                      <a:pt x="12229" y="18868"/>
                    </a:lnTo>
                    <a:lnTo>
                      <a:pt x="12294" y="19066"/>
                    </a:lnTo>
                    <a:lnTo>
                      <a:pt x="12360" y="19263"/>
                    </a:lnTo>
                    <a:lnTo>
                      <a:pt x="12459" y="19444"/>
                    </a:lnTo>
                    <a:lnTo>
                      <a:pt x="12261" y="19772"/>
                    </a:lnTo>
                    <a:lnTo>
                      <a:pt x="12081" y="20117"/>
                    </a:lnTo>
                    <a:lnTo>
                      <a:pt x="11916" y="20479"/>
                    </a:lnTo>
                    <a:lnTo>
                      <a:pt x="11785" y="20841"/>
                    </a:lnTo>
                    <a:lnTo>
                      <a:pt x="11670" y="21219"/>
                    </a:lnTo>
                    <a:lnTo>
                      <a:pt x="11571" y="21613"/>
                    </a:lnTo>
                    <a:lnTo>
                      <a:pt x="11505" y="22007"/>
                    </a:lnTo>
                    <a:lnTo>
                      <a:pt x="11473" y="22418"/>
                    </a:lnTo>
                    <a:lnTo>
                      <a:pt x="11473" y="23076"/>
                    </a:lnTo>
                    <a:lnTo>
                      <a:pt x="11489" y="23684"/>
                    </a:lnTo>
                    <a:lnTo>
                      <a:pt x="11538" y="24243"/>
                    </a:lnTo>
                    <a:lnTo>
                      <a:pt x="11620" y="24752"/>
                    </a:lnTo>
                    <a:lnTo>
                      <a:pt x="11719" y="25245"/>
                    </a:lnTo>
                    <a:lnTo>
                      <a:pt x="11851" y="25689"/>
                    </a:lnTo>
                    <a:lnTo>
                      <a:pt x="11933" y="25886"/>
                    </a:lnTo>
                    <a:lnTo>
                      <a:pt x="12015" y="26100"/>
                    </a:lnTo>
                    <a:lnTo>
                      <a:pt x="12114" y="26281"/>
                    </a:lnTo>
                    <a:lnTo>
                      <a:pt x="12212" y="26478"/>
                    </a:lnTo>
                    <a:lnTo>
                      <a:pt x="12327" y="26642"/>
                    </a:lnTo>
                    <a:lnTo>
                      <a:pt x="12442" y="26823"/>
                    </a:lnTo>
                    <a:lnTo>
                      <a:pt x="12557" y="26971"/>
                    </a:lnTo>
                    <a:lnTo>
                      <a:pt x="12689" y="27135"/>
                    </a:lnTo>
                    <a:lnTo>
                      <a:pt x="12837" y="27283"/>
                    </a:lnTo>
                    <a:lnTo>
                      <a:pt x="12985" y="27415"/>
                    </a:lnTo>
                    <a:lnTo>
                      <a:pt x="13297" y="27694"/>
                    </a:lnTo>
                    <a:lnTo>
                      <a:pt x="13642" y="27924"/>
                    </a:lnTo>
                    <a:lnTo>
                      <a:pt x="14036" y="28154"/>
                    </a:lnTo>
                    <a:lnTo>
                      <a:pt x="14447" y="28352"/>
                    </a:lnTo>
                    <a:lnTo>
                      <a:pt x="14891" y="28532"/>
                    </a:lnTo>
                    <a:lnTo>
                      <a:pt x="15154" y="28647"/>
                    </a:lnTo>
                    <a:lnTo>
                      <a:pt x="15434" y="28795"/>
                    </a:lnTo>
                    <a:lnTo>
                      <a:pt x="15729" y="28976"/>
                    </a:lnTo>
                    <a:lnTo>
                      <a:pt x="16042" y="29173"/>
                    </a:lnTo>
                    <a:lnTo>
                      <a:pt x="16370" y="29387"/>
                    </a:lnTo>
                    <a:lnTo>
                      <a:pt x="16699" y="29634"/>
                    </a:lnTo>
                    <a:lnTo>
                      <a:pt x="17389" y="30192"/>
                    </a:lnTo>
                    <a:lnTo>
                      <a:pt x="17439" y="30653"/>
                    </a:lnTo>
                    <a:lnTo>
                      <a:pt x="17488" y="31129"/>
                    </a:lnTo>
                    <a:lnTo>
                      <a:pt x="17554" y="31573"/>
                    </a:lnTo>
                    <a:lnTo>
                      <a:pt x="17636" y="32017"/>
                    </a:lnTo>
                    <a:lnTo>
                      <a:pt x="17718" y="32395"/>
                    </a:lnTo>
                    <a:lnTo>
                      <a:pt x="17784" y="32740"/>
                    </a:lnTo>
                    <a:lnTo>
                      <a:pt x="17866" y="33003"/>
                    </a:lnTo>
                    <a:lnTo>
                      <a:pt x="17948" y="33184"/>
                    </a:lnTo>
                    <a:lnTo>
                      <a:pt x="17981" y="33233"/>
                    </a:lnTo>
                    <a:lnTo>
                      <a:pt x="18014" y="33282"/>
                    </a:lnTo>
                    <a:lnTo>
                      <a:pt x="18145" y="33381"/>
                    </a:lnTo>
                    <a:lnTo>
                      <a:pt x="18343" y="33496"/>
                    </a:lnTo>
                    <a:lnTo>
                      <a:pt x="18556" y="33594"/>
                    </a:lnTo>
                    <a:lnTo>
                      <a:pt x="18819" y="33710"/>
                    </a:lnTo>
                    <a:lnTo>
                      <a:pt x="19115" y="33825"/>
                    </a:lnTo>
                    <a:lnTo>
                      <a:pt x="19756" y="34055"/>
                    </a:lnTo>
                    <a:lnTo>
                      <a:pt x="20430" y="34268"/>
                    </a:lnTo>
                    <a:lnTo>
                      <a:pt x="21087" y="34449"/>
                    </a:lnTo>
                    <a:lnTo>
                      <a:pt x="22123" y="34745"/>
                    </a:lnTo>
                    <a:lnTo>
                      <a:pt x="22501" y="35139"/>
                    </a:lnTo>
                    <a:lnTo>
                      <a:pt x="22550" y="35485"/>
                    </a:lnTo>
                    <a:lnTo>
                      <a:pt x="22583" y="35945"/>
                    </a:lnTo>
                    <a:lnTo>
                      <a:pt x="22599" y="36471"/>
                    </a:lnTo>
                    <a:lnTo>
                      <a:pt x="22583" y="36767"/>
                    </a:lnTo>
                    <a:lnTo>
                      <a:pt x="22567" y="37095"/>
                    </a:lnTo>
                    <a:lnTo>
                      <a:pt x="22534" y="37424"/>
                    </a:lnTo>
                    <a:lnTo>
                      <a:pt x="22501" y="37769"/>
                    </a:lnTo>
                    <a:lnTo>
                      <a:pt x="22435" y="38114"/>
                    </a:lnTo>
                    <a:lnTo>
                      <a:pt x="22353" y="38476"/>
                    </a:lnTo>
                    <a:lnTo>
                      <a:pt x="22254" y="38854"/>
                    </a:lnTo>
                    <a:lnTo>
                      <a:pt x="22139" y="39232"/>
                    </a:lnTo>
                    <a:lnTo>
                      <a:pt x="21991" y="39610"/>
                    </a:lnTo>
                    <a:lnTo>
                      <a:pt x="21827" y="40004"/>
                    </a:lnTo>
                    <a:lnTo>
                      <a:pt x="20989" y="40218"/>
                    </a:lnTo>
                    <a:lnTo>
                      <a:pt x="19888" y="40514"/>
                    </a:lnTo>
                    <a:lnTo>
                      <a:pt x="18589" y="40843"/>
                    </a:lnTo>
                    <a:lnTo>
                      <a:pt x="17209" y="41155"/>
                    </a:lnTo>
                    <a:lnTo>
                      <a:pt x="15828" y="41451"/>
                    </a:lnTo>
                    <a:lnTo>
                      <a:pt x="15187" y="41582"/>
                    </a:lnTo>
                    <a:lnTo>
                      <a:pt x="14562" y="41681"/>
                    </a:lnTo>
                    <a:lnTo>
                      <a:pt x="14004" y="41747"/>
                    </a:lnTo>
                    <a:lnTo>
                      <a:pt x="13494" y="41796"/>
                    </a:lnTo>
                    <a:lnTo>
                      <a:pt x="13067" y="41812"/>
                    </a:lnTo>
                    <a:lnTo>
                      <a:pt x="12870" y="41812"/>
                    </a:lnTo>
                    <a:lnTo>
                      <a:pt x="12722" y="41796"/>
                    </a:lnTo>
                    <a:lnTo>
                      <a:pt x="12327" y="41730"/>
                    </a:lnTo>
                    <a:lnTo>
                      <a:pt x="11916" y="41631"/>
                    </a:lnTo>
                    <a:lnTo>
                      <a:pt x="10947" y="41368"/>
                    </a:lnTo>
                    <a:lnTo>
                      <a:pt x="10404" y="41221"/>
                    </a:lnTo>
                    <a:lnTo>
                      <a:pt x="9829" y="41106"/>
                    </a:lnTo>
                    <a:lnTo>
                      <a:pt x="9533" y="41073"/>
                    </a:lnTo>
                    <a:lnTo>
                      <a:pt x="9221" y="41023"/>
                    </a:lnTo>
                    <a:lnTo>
                      <a:pt x="8909" y="40990"/>
                    </a:lnTo>
                    <a:lnTo>
                      <a:pt x="8580" y="40990"/>
                    </a:lnTo>
                    <a:lnTo>
                      <a:pt x="8251" y="40974"/>
                    </a:lnTo>
                    <a:lnTo>
                      <a:pt x="7922" y="40990"/>
                    </a:lnTo>
                    <a:lnTo>
                      <a:pt x="7577" y="41023"/>
                    </a:lnTo>
                    <a:lnTo>
                      <a:pt x="7232" y="41073"/>
                    </a:lnTo>
                    <a:lnTo>
                      <a:pt x="6887" y="41138"/>
                    </a:lnTo>
                    <a:lnTo>
                      <a:pt x="6525" y="41237"/>
                    </a:lnTo>
                    <a:lnTo>
                      <a:pt x="6164" y="41352"/>
                    </a:lnTo>
                    <a:lnTo>
                      <a:pt x="5786" y="41500"/>
                    </a:lnTo>
                    <a:lnTo>
                      <a:pt x="5424" y="41664"/>
                    </a:lnTo>
                    <a:lnTo>
                      <a:pt x="5046" y="41862"/>
                    </a:lnTo>
                    <a:lnTo>
                      <a:pt x="4652" y="42092"/>
                    </a:lnTo>
                    <a:lnTo>
                      <a:pt x="4274" y="42355"/>
                    </a:lnTo>
                    <a:lnTo>
                      <a:pt x="3896" y="42634"/>
                    </a:lnTo>
                    <a:lnTo>
                      <a:pt x="3501" y="42963"/>
                    </a:lnTo>
                    <a:lnTo>
                      <a:pt x="3107" y="43341"/>
                    </a:lnTo>
                    <a:lnTo>
                      <a:pt x="2712" y="43735"/>
                    </a:lnTo>
                    <a:lnTo>
                      <a:pt x="2334" y="44163"/>
                    </a:lnTo>
                    <a:lnTo>
                      <a:pt x="1989" y="44606"/>
                    </a:lnTo>
                    <a:lnTo>
                      <a:pt x="1677" y="45034"/>
                    </a:lnTo>
                    <a:lnTo>
                      <a:pt x="1397" y="45494"/>
                    </a:lnTo>
                    <a:lnTo>
                      <a:pt x="1151" y="45938"/>
                    </a:lnTo>
                    <a:lnTo>
                      <a:pt x="937" y="46398"/>
                    </a:lnTo>
                    <a:lnTo>
                      <a:pt x="740" y="46842"/>
                    </a:lnTo>
                    <a:lnTo>
                      <a:pt x="576" y="47302"/>
                    </a:lnTo>
                    <a:lnTo>
                      <a:pt x="428" y="47745"/>
                    </a:lnTo>
                    <a:lnTo>
                      <a:pt x="313" y="48206"/>
                    </a:lnTo>
                    <a:lnTo>
                      <a:pt x="214" y="48649"/>
                    </a:lnTo>
                    <a:lnTo>
                      <a:pt x="148" y="49077"/>
                    </a:lnTo>
                    <a:lnTo>
                      <a:pt x="83" y="49504"/>
                    </a:lnTo>
                    <a:lnTo>
                      <a:pt x="50" y="49931"/>
                    </a:lnTo>
                    <a:lnTo>
                      <a:pt x="17" y="50342"/>
                    </a:lnTo>
                    <a:lnTo>
                      <a:pt x="0" y="50737"/>
                    </a:lnTo>
                    <a:lnTo>
                      <a:pt x="0" y="51131"/>
                    </a:lnTo>
                    <a:lnTo>
                      <a:pt x="17" y="51493"/>
                    </a:lnTo>
                    <a:lnTo>
                      <a:pt x="66" y="52183"/>
                    </a:lnTo>
                    <a:lnTo>
                      <a:pt x="148" y="52808"/>
                    </a:lnTo>
                    <a:lnTo>
                      <a:pt x="231" y="53334"/>
                    </a:lnTo>
                    <a:lnTo>
                      <a:pt x="313" y="53761"/>
                    </a:lnTo>
                    <a:lnTo>
                      <a:pt x="395" y="54090"/>
                    </a:lnTo>
                    <a:lnTo>
                      <a:pt x="477" y="54369"/>
                    </a:lnTo>
                    <a:lnTo>
                      <a:pt x="428" y="54599"/>
                    </a:lnTo>
                    <a:lnTo>
                      <a:pt x="378" y="54878"/>
                    </a:lnTo>
                    <a:lnTo>
                      <a:pt x="346" y="55240"/>
                    </a:lnTo>
                    <a:lnTo>
                      <a:pt x="329" y="55667"/>
                    </a:lnTo>
                    <a:lnTo>
                      <a:pt x="329" y="56177"/>
                    </a:lnTo>
                    <a:lnTo>
                      <a:pt x="346" y="56440"/>
                    </a:lnTo>
                    <a:lnTo>
                      <a:pt x="395" y="56736"/>
                    </a:lnTo>
                    <a:lnTo>
                      <a:pt x="428" y="57015"/>
                    </a:lnTo>
                    <a:lnTo>
                      <a:pt x="494" y="57327"/>
                    </a:lnTo>
                    <a:lnTo>
                      <a:pt x="576" y="57623"/>
                    </a:lnTo>
                    <a:lnTo>
                      <a:pt x="674" y="57935"/>
                    </a:lnTo>
                    <a:lnTo>
                      <a:pt x="806" y="58248"/>
                    </a:lnTo>
                    <a:lnTo>
                      <a:pt x="954" y="58576"/>
                    </a:lnTo>
                    <a:lnTo>
                      <a:pt x="1118" y="58889"/>
                    </a:lnTo>
                    <a:lnTo>
                      <a:pt x="1315" y="59201"/>
                    </a:lnTo>
                    <a:lnTo>
                      <a:pt x="1529" y="59513"/>
                    </a:lnTo>
                    <a:lnTo>
                      <a:pt x="1775" y="59826"/>
                    </a:lnTo>
                    <a:lnTo>
                      <a:pt x="2071" y="60138"/>
                    </a:lnTo>
                    <a:lnTo>
                      <a:pt x="2384" y="60434"/>
                    </a:lnTo>
                    <a:lnTo>
                      <a:pt x="2729" y="60713"/>
                    </a:lnTo>
                    <a:lnTo>
                      <a:pt x="3107" y="60992"/>
                    </a:lnTo>
                    <a:lnTo>
                      <a:pt x="3534" y="61255"/>
                    </a:lnTo>
                    <a:lnTo>
                      <a:pt x="3978" y="61502"/>
                    </a:lnTo>
                    <a:lnTo>
                      <a:pt x="4487" y="61749"/>
                    </a:lnTo>
                    <a:lnTo>
                      <a:pt x="5030" y="61962"/>
                    </a:lnTo>
                    <a:lnTo>
                      <a:pt x="5128" y="62915"/>
                    </a:lnTo>
                    <a:lnTo>
                      <a:pt x="5276" y="63918"/>
                    </a:lnTo>
                    <a:lnTo>
                      <a:pt x="5441" y="64970"/>
                    </a:lnTo>
                    <a:lnTo>
                      <a:pt x="5556" y="65512"/>
                    </a:lnTo>
                    <a:lnTo>
                      <a:pt x="5654" y="66038"/>
                    </a:lnTo>
                    <a:lnTo>
                      <a:pt x="5786" y="66581"/>
                    </a:lnTo>
                    <a:lnTo>
                      <a:pt x="5917" y="67107"/>
                    </a:lnTo>
                    <a:lnTo>
                      <a:pt x="6065" y="67616"/>
                    </a:lnTo>
                    <a:lnTo>
                      <a:pt x="6230" y="68126"/>
                    </a:lnTo>
                    <a:lnTo>
                      <a:pt x="6410" y="68619"/>
                    </a:lnTo>
                    <a:lnTo>
                      <a:pt x="6591" y="69095"/>
                    </a:lnTo>
                    <a:lnTo>
                      <a:pt x="6788" y="69555"/>
                    </a:lnTo>
                    <a:lnTo>
                      <a:pt x="7002" y="69983"/>
                    </a:lnTo>
                    <a:lnTo>
                      <a:pt x="7101" y="70180"/>
                    </a:lnTo>
                    <a:lnTo>
                      <a:pt x="7166" y="70361"/>
                    </a:lnTo>
                    <a:lnTo>
                      <a:pt x="7232" y="70542"/>
                    </a:lnTo>
                    <a:lnTo>
                      <a:pt x="7298" y="70739"/>
                    </a:lnTo>
                    <a:lnTo>
                      <a:pt x="7347" y="70920"/>
                    </a:lnTo>
                    <a:lnTo>
                      <a:pt x="7380" y="71117"/>
                    </a:lnTo>
                    <a:lnTo>
                      <a:pt x="7396" y="71314"/>
                    </a:lnTo>
                    <a:lnTo>
                      <a:pt x="7413" y="71511"/>
                    </a:lnTo>
                    <a:lnTo>
                      <a:pt x="7413" y="71906"/>
                    </a:lnTo>
                    <a:lnTo>
                      <a:pt x="7380" y="72300"/>
                    </a:lnTo>
                    <a:lnTo>
                      <a:pt x="7314" y="72711"/>
                    </a:lnTo>
                    <a:lnTo>
                      <a:pt x="7216" y="73105"/>
                    </a:lnTo>
                    <a:lnTo>
                      <a:pt x="7101" y="73516"/>
                    </a:lnTo>
                    <a:lnTo>
                      <a:pt x="6936" y="73911"/>
                    </a:lnTo>
                    <a:lnTo>
                      <a:pt x="6772" y="74305"/>
                    </a:lnTo>
                    <a:lnTo>
                      <a:pt x="6591" y="74700"/>
                    </a:lnTo>
                    <a:lnTo>
                      <a:pt x="6377" y="75094"/>
                    </a:lnTo>
                    <a:lnTo>
                      <a:pt x="6164" y="75472"/>
                    </a:lnTo>
                    <a:lnTo>
                      <a:pt x="5917" y="75834"/>
                    </a:lnTo>
                    <a:lnTo>
                      <a:pt x="5687" y="76195"/>
                    </a:lnTo>
                    <a:lnTo>
                      <a:pt x="5441" y="76540"/>
                    </a:lnTo>
                    <a:lnTo>
                      <a:pt x="5194" y="76886"/>
                    </a:lnTo>
                    <a:lnTo>
                      <a:pt x="4685" y="77510"/>
                    </a:lnTo>
                    <a:lnTo>
                      <a:pt x="4208" y="78069"/>
                    </a:lnTo>
                    <a:lnTo>
                      <a:pt x="3764" y="78562"/>
                    </a:lnTo>
                    <a:lnTo>
                      <a:pt x="3386" y="78957"/>
                    </a:lnTo>
                    <a:lnTo>
                      <a:pt x="3090" y="79252"/>
                    </a:lnTo>
                    <a:lnTo>
                      <a:pt x="2827" y="79499"/>
                    </a:lnTo>
                    <a:lnTo>
                      <a:pt x="38723" y="81504"/>
                    </a:lnTo>
                    <a:lnTo>
                      <a:pt x="38953" y="81422"/>
                    </a:lnTo>
                    <a:lnTo>
                      <a:pt x="39232" y="81323"/>
                    </a:lnTo>
                    <a:lnTo>
                      <a:pt x="39577" y="81175"/>
                    </a:lnTo>
                    <a:lnTo>
                      <a:pt x="40005" y="80995"/>
                    </a:lnTo>
                    <a:lnTo>
                      <a:pt x="40498" y="80748"/>
                    </a:lnTo>
                    <a:lnTo>
                      <a:pt x="41024" y="80469"/>
                    </a:lnTo>
                    <a:lnTo>
                      <a:pt x="41583" y="80140"/>
                    </a:lnTo>
                    <a:lnTo>
                      <a:pt x="41878" y="79943"/>
                    </a:lnTo>
                    <a:lnTo>
                      <a:pt x="42158" y="79745"/>
                    </a:lnTo>
                    <a:lnTo>
                      <a:pt x="42454" y="79532"/>
                    </a:lnTo>
                    <a:lnTo>
                      <a:pt x="42750" y="79318"/>
                    </a:lnTo>
                    <a:lnTo>
                      <a:pt x="43029" y="79072"/>
                    </a:lnTo>
                    <a:lnTo>
                      <a:pt x="43325" y="78809"/>
                    </a:lnTo>
                    <a:lnTo>
                      <a:pt x="43604" y="78546"/>
                    </a:lnTo>
                    <a:lnTo>
                      <a:pt x="43867" y="78266"/>
                    </a:lnTo>
                    <a:lnTo>
                      <a:pt x="44130" y="77970"/>
                    </a:lnTo>
                    <a:lnTo>
                      <a:pt x="44377" y="77658"/>
                    </a:lnTo>
                    <a:lnTo>
                      <a:pt x="44623" y="77329"/>
                    </a:lnTo>
                    <a:lnTo>
                      <a:pt x="44853" y="76984"/>
                    </a:lnTo>
                    <a:lnTo>
                      <a:pt x="45051" y="76623"/>
                    </a:lnTo>
                    <a:lnTo>
                      <a:pt x="45248" y="76245"/>
                    </a:lnTo>
                    <a:lnTo>
                      <a:pt x="45429" y="75850"/>
                    </a:lnTo>
                    <a:lnTo>
                      <a:pt x="45576" y="75439"/>
                    </a:lnTo>
                    <a:lnTo>
                      <a:pt x="45675" y="75094"/>
                    </a:lnTo>
                    <a:lnTo>
                      <a:pt x="45774" y="74733"/>
                    </a:lnTo>
                    <a:lnTo>
                      <a:pt x="45856" y="74371"/>
                    </a:lnTo>
                    <a:lnTo>
                      <a:pt x="45905" y="73977"/>
                    </a:lnTo>
                    <a:lnTo>
                      <a:pt x="45938" y="73582"/>
                    </a:lnTo>
                    <a:lnTo>
                      <a:pt x="45954" y="73188"/>
                    </a:lnTo>
                    <a:lnTo>
                      <a:pt x="45954" y="72760"/>
                    </a:lnTo>
                    <a:lnTo>
                      <a:pt x="45938" y="72333"/>
                    </a:lnTo>
                    <a:lnTo>
                      <a:pt x="45889" y="71939"/>
                    </a:lnTo>
                    <a:lnTo>
                      <a:pt x="45839" y="71561"/>
                    </a:lnTo>
                    <a:lnTo>
                      <a:pt x="46168" y="71906"/>
                    </a:lnTo>
                    <a:lnTo>
                      <a:pt x="46464" y="72234"/>
                    </a:lnTo>
                    <a:lnTo>
                      <a:pt x="46727" y="72547"/>
                    </a:lnTo>
                    <a:lnTo>
                      <a:pt x="46957" y="72859"/>
                    </a:lnTo>
                    <a:lnTo>
                      <a:pt x="47154" y="73138"/>
                    </a:lnTo>
                    <a:lnTo>
                      <a:pt x="47335" y="73434"/>
                    </a:lnTo>
                    <a:lnTo>
                      <a:pt x="47483" y="73697"/>
                    </a:lnTo>
                    <a:lnTo>
                      <a:pt x="47598" y="73944"/>
                    </a:lnTo>
                    <a:lnTo>
                      <a:pt x="47697" y="74190"/>
                    </a:lnTo>
                    <a:lnTo>
                      <a:pt x="47779" y="74420"/>
                    </a:lnTo>
                    <a:lnTo>
                      <a:pt x="47845" y="74634"/>
                    </a:lnTo>
                    <a:lnTo>
                      <a:pt x="47877" y="74831"/>
                    </a:lnTo>
                    <a:lnTo>
                      <a:pt x="47910" y="75012"/>
                    </a:lnTo>
                    <a:lnTo>
                      <a:pt x="47943" y="75176"/>
                    </a:lnTo>
                    <a:lnTo>
                      <a:pt x="47943" y="75439"/>
                    </a:lnTo>
                    <a:lnTo>
                      <a:pt x="47943" y="75620"/>
                    </a:lnTo>
                    <a:lnTo>
                      <a:pt x="47910" y="75752"/>
                    </a:lnTo>
                    <a:lnTo>
                      <a:pt x="47894" y="75867"/>
                    </a:lnTo>
                    <a:lnTo>
                      <a:pt x="48469" y="76064"/>
                    </a:lnTo>
                    <a:lnTo>
                      <a:pt x="49044" y="76245"/>
                    </a:lnTo>
                    <a:lnTo>
                      <a:pt x="49620" y="76376"/>
                    </a:lnTo>
                    <a:lnTo>
                      <a:pt x="50178" y="76508"/>
                    </a:lnTo>
                    <a:lnTo>
                      <a:pt x="50737" y="76590"/>
                    </a:lnTo>
                    <a:lnTo>
                      <a:pt x="51296" y="76656"/>
                    </a:lnTo>
                    <a:lnTo>
                      <a:pt x="51838" y="76705"/>
                    </a:lnTo>
                    <a:lnTo>
                      <a:pt x="52381" y="76721"/>
                    </a:lnTo>
                    <a:lnTo>
                      <a:pt x="52907" y="76738"/>
                    </a:lnTo>
                    <a:lnTo>
                      <a:pt x="53416" y="76721"/>
                    </a:lnTo>
                    <a:lnTo>
                      <a:pt x="53926" y="76688"/>
                    </a:lnTo>
                    <a:lnTo>
                      <a:pt x="54419" y="76639"/>
                    </a:lnTo>
                    <a:lnTo>
                      <a:pt x="54895" y="76590"/>
                    </a:lnTo>
                    <a:lnTo>
                      <a:pt x="55356" y="76524"/>
                    </a:lnTo>
                    <a:lnTo>
                      <a:pt x="55799" y="76442"/>
                    </a:lnTo>
                    <a:lnTo>
                      <a:pt x="56227" y="76360"/>
                    </a:lnTo>
                    <a:lnTo>
                      <a:pt x="56638" y="76261"/>
                    </a:lnTo>
                    <a:lnTo>
                      <a:pt x="57032" y="76162"/>
                    </a:lnTo>
                    <a:lnTo>
                      <a:pt x="57739" y="75949"/>
                    </a:lnTo>
                    <a:lnTo>
                      <a:pt x="58380" y="75735"/>
                    </a:lnTo>
                    <a:lnTo>
                      <a:pt x="58922" y="75538"/>
                    </a:lnTo>
                    <a:lnTo>
                      <a:pt x="59350" y="75357"/>
                    </a:lnTo>
                    <a:lnTo>
                      <a:pt x="59662" y="75209"/>
                    </a:lnTo>
                    <a:lnTo>
                      <a:pt x="59925" y="75078"/>
                    </a:lnTo>
                    <a:lnTo>
                      <a:pt x="49554" y="75752"/>
                    </a:lnTo>
                    <a:lnTo>
                      <a:pt x="49439" y="75439"/>
                    </a:lnTo>
                    <a:lnTo>
                      <a:pt x="49209" y="74913"/>
                    </a:lnTo>
                    <a:lnTo>
                      <a:pt x="48979" y="74404"/>
                    </a:lnTo>
                    <a:lnTo>
                      <a:pt x="48732" y="73927"/>
                    </a:lnTo>
                    <a:lnTo>
                      <a:pt x="48469" y="73483"/>
                    </a:lnTo>
                    <a:lnTo>
                      <a:pt x="48190" y="73073"/>
                    </a:lnTo>
                    <a:lnTo>
                      <a:pt x="47927" y="72678"/>
                    </a:lnTo>
                    <a:lnTo>
                      <a:pt x="47647" y="72317"/>
                    </a:lnTo>
                    <a:lnTo>
                      <a:pt x="47368" y="71988"/>
                    </a:lnTo>
                    <a:lnTo>
                      <a:pt x="47105" y="71692"/>
                    </a:lnTo>
                    <a:lnTo>
                      <a:pt x="46842" y="71413"/>
                    </a:lnTo>
                    <a:lnTo>
                      <a:pt x="46595" y="71166"/>
                    </a:lnTo>
                    <a:lnTo>
                      <a:pt x="46365" y="70952"/>
                    </a:lnTo>
                    <a:lnTo>
                      <a:pt x="45938" y="70591"/>
                    </a:lnTo>
                    <a:lnTo>
                      <a:pt x="45609" y="70328"/>
                    </a:lnTo>
                    <a:lnTo>
                      <a:pt x="45478" y="69851"/>
                    </a:lnTo>
                    <a:lnTo>
                      <a:pt x="45346" y="69375"/>
                    </a:lnTo>
                    <a:lnTo>
                      <a:pt x="45198" y="68914"/>
                    </a:lnTo>
                    <a:lnTo>
                      <a:pt x="45034" y="68454"/>
                    </a:lnTo>
                    <a:lnTo>
                      <a:pt x="44870" y="68010"/>
                    </a:lnTo>
                    <a:lnTo>
                      <a:pt x="44673" y="67567"/>
                    </a:lnTo>
                    <a:lnTo>
                      <a:pt x="44475" y="67123"/>
                    </a:lnTo>
                    <a:lnTo>
                      <a:pt x="44278" y="66679"/>
                    </a:lnTo>
                    <a:lnTo>
                      <a:pt x="43834" y="65825"/>
                    </a:lnTo>
                    <a:lnTo>
                      <a:pt x="43374" y="65003"/>
                    </a:lnTo>
                    <a:lnTo>
                      <a:pt x="42897" y="64197"/>
                    </a:lnTo>
                    <a:lnTo>
                      <a:pt x="42404" y="63409"/>
                    </a:lnTo>
                    <a:lnTo>
                      <a:pt x="43177" y="64066"/>
                    </a:lnTo>
                    <a:lnTo>
                      <a:pt x="44081" y="64773"/>
                    </a:lnTo>
                    <a:lnTo>
                      <a:pt x="44574" y="65134"/>
                    </a:lnTo>
                    <a:lnTo>
                      <a:pt x="45100" y="65512"/>
                    </a:lnTo>
                    <a:lnTo>
                      <a:pt x="45642" y="65907"/>
                    </a:lnTo>
                    <a:lnTo>
                      <a:pt x="46201" y="66285"/>
                    </a:lnTo>
                    <a:lnTo>
                      <a:pt x="46793" y="66646"/>
                    </a:lnTo>
                    <a:lnTo>
                      <a:pt x="47401" y="67024"/>
                    </a:lnTo>
                    <a:lnTo>
                      <a:pt x="48009" y="67386"/>
                    </a:lnTo>
                    <a:lnTo>
                      <a:pt x="48650" y="67731"/>
                    </a:lnTo>
                    <a:lnTo>
                      <a:pt x="49291" y="68043"/>
                    </a:lnTo>
                    <a:lnTo>
                      <a:pt x="49948" y="68356"/>
                    </a:lnTo>
                    <a:lnTo>
                      <a:pt x="50606" y="68635"/>
                    </a:lnTo>
                    <a:lnTo>
                      <a:pt x="51280" y="68898"/>
                    </a:lnTo>
                    <a:lnTo>
                      <a:pt x="50540" y="68487"/>
                    </a:lnTo>
                    <a:lnTo>
                      <a:pt x="49817" y="68060"/>
                    </a:lnTo>
                    <a:lnTo>
                      <a:pt x="49127" y="67616"/>
                    </a:lnTo>
                    <a:lnTo>
                      <a:pt x="48469" y="67172"/>
                    </a:lnTo>
                    <a:lnTo>
                      <a:pt x="47828" y="66696"/>
                    </a:lnTo>
                    <a:lnTo>
                      <a:pt x="47204" y="66235"/>
                    </a:lnTo>
                    <a:lnTo>
                      <a:pt x="46612" y="65759"/>
                    </a:lnTo>
                    <a:lnTo>
                      <a:pt x="46037" y="65266"/>
                    </a:lnTo>
                    <a:lnTo>
                      <a:pt x="45494" y="64789"/>
                    </a:lnTo>
                    <a:lnTo>
                      <a:pt x="44968" y="64296"/>
                    </a:lnTo>
                    <a:lnTo>
                      <a:pt x="44475" y="63819"/>
                    </a:lnTo>
                    <a:lnTo>
                      <a:pt x="44015" y="63326"/>
                    </a:lnTo>
                    <a:lnTo>
                      <a:pt x="43555" y="62850"/>
                    </a:lnTo>
                    <a:lnTo>
                      <a:pt x="43128" y="62373"/>
                    </a:lnTo>
                    <a:lnTo>
                      <a:pt x="42733" y="61913"/>
                    </a:lnTo>
                    <a:lnTo>
                      <a:pt x="42355" y="61469"/>
                    </a:lnTo>
                    <a:lnTo>
                      <a:pt x="42010" y="61025"/>
                    </a:lnTo>
                    <a:lnTo>
                      <a:pt x="41681" y="60598"/>
                    </a:lnTo>
                    <a:lnTo>
                      <a:pt x="41090" y="59793"/>
                    </a:lnTo>
                    <a:lnTo>
                      <a:pt x="40596" y="59086"/>
                    </a:lnTo>
                    <a:lnTo>
                      <a:pt x="40186" y="58461"/>
                    </a:lnTo>
                    <a:lnTo>
                      <a:pt x="39873" y="57952"/>
                    </a:lnTo>
                    <a:lnTo>
                      <a:pt x="39660" y="57557"/>
                    </a:lnTo>
                    <a:lnTo>
                      <a:pt x="39479" y="57229"/>
                    </a:lnTo>
                    <a:lnTo>
                      <a:pt x="39676" y="57032"/>
                    </a:lnTo>
                    <a:lnTo>
                      <a:pt x="39873" y="56851"/>
                    </a:lnTo>
                    <a:lnTo>
                      <a:pt x="40103" y="56670"/>
                    </a:lnTo>
                    <a:lnTo>
                      <a:pt x="40317" y="56506"/>
                    </a:lnTo>
                    <a:lnTo>
                      <a:pt x="40547" y="56358"/>
                    </a:lnTo>
                    <a:lnTo>
                      <a:pt x="40777" y="56210"/>
                    </a:lnTo>
                    <a:lnTo>
                      <a:pt x="41007" y="56078"/>
                    </a:lnTo>
                    <a:lnTo>
                      <a:pt x="41254" y="55947"/>
                    </a:lnTo>
                    <a:lnTo>
                      <a:pt x="41731" y="55733"/>
                    </a:lnTo>
                    <a:lnTo>
                      <a:pt x="42224" y="55536"/>
                    </a:lnTo>
                    <a:lnTo>
                      <a:pt x="42700" y="55388"/>
                    </a:lnTo>
                    <a:lnTo>
                      <a:pt x="43160" y="55256"/>
                    </a:lnTo>
                    <a:lnTo>
                      <a:pt x="43604" y="55158"/>
                    </a:lnTo>
                    <a:lnTo>
                      <a:pt x="43999" y="55076"/>
                    </a:lnTo>
                    <a:lnTo>
                      <a:pt x="44360" y="55010"/>
                    </a:lnTo>
                    <a:lnTo>
                      <a:pt x="44689" y="54961"/>
                    </a:lnTo>
                    <a:lnTo>
                      <a:pt x="45133" y="54928"/>
                    </a:lnTo>
                    <a:lnTo>
                      <a:pt x="45314" y="54911"/>
                    </a:lnTo>
                    <a:lnTo>
                      <a:pt x="45889" y="55191"/>
                    </a:lnTo>
                    <a:lnTo>
                      <a:pt x="46431" y="55487"/>
                    </a:lnTo>
                    <a:lnTo>
                      <a:pt x="46957" y="55782"/>
                    </a:lnTo>
                    <a:lnTo>
                      <a:pt x="47434" y="56062"/>
                    </a:lnTo>
                    <a:lnTo>
                      <a:pt x="47877" y="56358"/>
                    </a:lnTo>
                    <a:lnTo>
                      <a:pt x="48305" y="56654"/>
                    </a:lnTo>
                    <a:lnTo>
                      <a:pt x="48699" y="56949"/>
                    </a:lnTo>
                    <a:lnTo>
                      <a:pt x="49061" y="57262"/>
                    </a:lnTo>
                    <a:lnTo>
                      <a:pt x="49390" y="57557"/>
                    </a:lnTo>
                    <a:lnTo>
                      <a:pt x="49702" y="57853"/>
                    </a:lnTo>
                    <a:lnTo>
                      <a:pt x="49998" y="58149"/>
                    </a:lnTo>
                    <a:lnTo>
                      <a:pt x="50261" y="58461"/>
                    </a:lnTo>
                    <a:lnTo>
                      <a:pt x="50491" y="58757"/>
                    </a:lnTo>
                    <a:lnTo>
                      <a:pt x="50704" y="59053"/>
                    </a:lnTo>
                    <a:lnTo>
                      <a:pt x="50918" y="59349"/>
                    </a:lnTo>
                    <a:lnTo>
                      <a:pt x="51082" y="59645"/>
                    </a:lnTo>
                    <a:lnTo>
                      <a:pt x="51247" y="59941"/>
                    </a:lnTo>
                    <a:lnTo>
                      <a:pt x="51395" y="60220"/>
                    </a:lnTo>
                    <a:lnTo>
                      <a:pt x="51526" y="60516"/>
                    </a:lnTo>
                    <a:lnTo>
                      <a:pt x="51641" y="60795"/>
                    </a:lnTo>
                    <a:lnTo>
                      <a:pt x="51740" y="61091"/>
                    </a:lnTo>
                    <a:lnTo>
                      <a:pt x="51822" y="61354"/>
                    </a:lnTo>
                    <a:lnTo>
                      <a:pt x="51970" y="61913"/>
                    </a:lnTo>
                    <a:lnTo>
                      <a:pt x="52085" y="62439"/>
                    </a:lnTo>
                    <a:lnTo>
                      <a:pt x="52151" y="62932"/>
                    </a:lnTo>
                    <a:lnTo>
                      <a:pt x="52266" y="63869"/>
                    </a:lnTo>
                    <a:lnTo>
                      <a:pt x="52299" y="64099"/>
                    </a:lnTo>
                    <a:lnTo>
                      <a:pt x="52348" y="64329"/>
                    </a:lnTo>
                    <a:lnTo>
                      <a:pt x="52479" y="64838"/>
                    </a:lnTo>
                    <a:lnTo>
                      <a:pt x="52644" y="65364"/>
                    </a:lnTo>
                    <a:lnTo>
                      <a:pt x="52841" y="65907"/>
                    </a:lnTo>
                    <a:lnTo>
                      <a:pt x="53071" y="66466"/>
                    </a:lnTo>
                    <a:lnTo>
                      <a:pt x="53318" y="67024"/>
                    </a:lnTo>
                    <a:lnTo>
                      <a:pt x="53581" y="67567"/>
                    </a:lnTo>
                    <a:lnTo>
                      <a:pt x="53860" y="68109"/>
                    </a:lnTo>
                    <a:lnTo>
                      <a:pt x="54370" y="69079"/>
                    </a:lnTo>
                    <a:lnTo>
                      <a:pt x="54813" y="69851"/>
                    </a:lnTo>
                    <a:lnTo>
                      <a:pt x="55241" y="70574"/>
                    </a:lnTo>
                    <a:lnTo>
                      <a:pt x="58626" y="75111"/>
                    </a:lnTo>
                    <a:lnTo>
                      <a:pt x="59925" y="75078"/>
                    </a:lnTo>
                    <a:lnTo>
                      <a:pt x="59695" y="74815"/>
                    </a:lnTo>
                    <a:lnTo>
                      <a:pt x="59054" y="74075"/>
                    </a:lnTo>
                    <a:lnTo>
                      <a:pt x="58133" y="72990"/>
                    </a:lnTo>
                    <a:lnTo>
                      <a:pt x="57607" y="72333"/>
                    </a:lnTo>
                    <a:lnTo>
                      <a:pt x="57049" y="71643"/>
                    </a:lnTo>
                    <a:lnTo>
                      <a:pt x="56490" y="70920"/>
                    </a:lnTo>
                    <a:lnTo>
                      <a:pt x="55931" y="70180"/>
                    </a:lnTo>
                    <a:lnTo>
                      <a:pt x="55389" y="69424"/>
                    </a:lnTo>
                    <a:lnTo>
                      <a:pt x="54879" y="68684"/>
                    </a:lnTo>
                    <a:lnTo>
                      <a:pt x="54419" y="67961"/>
                    </a:lnTo>
                    <a:lnTo>
                      <a:pt x="54205" y="67616"/>
                    </a:lnTo>
                    <a:lnTo>
                      <a:pt x="54024" y="67271"/>
                    </a:lnTo>
                    <a:lnTo>
                      <a:pt x="53844" y="66959"/>
                    </a:lnTo>
                    <a:lnTo>
                      <a:pt x="53696" y="66646"/>
                    </a:lnTo>
                    <a:lnTo>
                      <a:pt x="53581" y="66350"/>
                    </a:lnTo>
                    <a:lnTo>
                      <a:pt x="53466" y="66071"/>
                    </a:lnTo>
                    <a:lnTo>
                      <a:pt x="53318" y="65529"/>
                    </a:lnTo>
                    <a:lnTo>
                      <a:pt x="53186" y="64970"/>
                    </a:lnTo>
                    <a:lnTo>
                      <a:pt x="53088" y="64411"/>
                    </a:lnTo>
                    <a:lnTo>
                      <a:pt x="52989" y="63836"/>
                    </a:lnTo>
                    <a:lnTo>
                      <a:pt x="52808" y="62669"/>
                    </a:lnTo>
                    <a:lnTo>
                      <a:pt x="52710" y="62077"/>
                    </a:lnTo>
                    <a:lnTo>
                      <a:pt x="52578" y="61486"/>
                    </a:lnTo>
                    <a:lnTo>
                      <a:pt x="52430" y="60894"/>
                    </a:lnTo>
                    <a:lnTo>
                      <a:pt x="52332" y="60598"/>
                    </a:lnTo>
                    <a:lnTo>
                      <a:pt x="52233" y="60319"/>
                    </a:lnTo>
                    <a:lnTo>
                      <a:pt x="52118" y="60023"/>
                    </a:lnTo>
                    <a:lnTo>
                      <a:pt x="52003" y="59727"/>
                    </a:lnTo>
                    <a:lnTo>
                      <a:pt x="51855" y="59431"/>
                    </a:lnTo>
                    <a:lnTo>
                      <a:pt x="51707" y="59152"/>
                    </a:lnTo>
                    <a:lnTo>
                      <a:pt x="51543" y="58856"/>
                    </a:lnTo>
                    <a:lnTo>
                      <a:pt x="51345" y="58576"/>
                    </a:lnTo>
                    <a:lnTo>
                      <a:pt x="51148" y="58297"/>
                    </a:lnTo>
                    <a:lnTo>
                      <a:pt x="50934" y="58001"/>
                    </a:lnTo>
                    <a:lnTo>
                      <a:pt x="50688" y="57738"/>
                    </a:lnTo>
                    <a:lnTo>
                      <a:pt x="50425" y="57459"/>
                    </a:lnTo>
                    <a:lnTo>
                      <a:pt x="50146" y="57179"/>
                    </a:lnTo>
                    <a:lnTo>
                      <a:pt x="49833" y="56916"/>
                    </a:lnTo>
                    <a:lnTo>
                      <a:pt x="49439" y="56604"/>
                    </a:lnTo>
                    <a:lnTo>
                      <a:pt x="48979" y="56276"/>
                    </a:lnTo>
                    <a:lnTo>
                      <a:pt x="48453" y="55930"/>
                    </a:lnTo>
                    <a:lnTo>
                      <a:pt x="47894" y="55585"/>
                    </a:lnTo>
                    <a:lnTo>
                      <a:pt x="47286" y="55224"/>
                    </a:lnTo>
                    <a:lnTo>
                      <a:pt x="46628" y="54862"/>
                    </a:lnTo>
                    <a:lnTo>
                      <a:pt x="45954" y="54500"/>
                    </a:lnTo>
                    <a:lnTo>
                      <a:pt x="45248" y="54122"/>
                    </a:lnTo>
                    <a:lnTo>
                      <a:pt x="46645" y="53629"/>
                    </a:lnTo>
                    <a:lnTo>
                      <a:pt x="47976" y="53169"/>
                    </a:lnTo>
                    <a:lnTo>
                      <a:pt x="50326" y="52397"/>
                    </a:lnTo>
                    <a:lnTo>
                      <a:pt x="51953" y="51871"/>
                    </a:lnTo>
                    <a:lnTo>
                      <a:pt x="52562" y="51690"/>
                    </a:lnTo>
                    <a:lnTo>
                      <a:pt x="52775" y="51723"/>
                    </a:lnTo>
                    <a:lnTo>
                      <a:pt x="53055" y="51739"/>
                    </a:lnTo>
                    <a:lnTo>
                      <a:pt x="53416" y="51756"/>
                    </a:lnTo>
                    <a:lnTo>
                      <a:pt x="54254" y="51756"/>
                    </a:lnTo>
                    <a:lnTo>
                      <a:pt x="54748" y="51739"/>
                    </a:lnTo>
                    <a:lnTo>
                      <a:pt x="55241" y="51706"/>
                    </a:lnTo>
                    <a:lnTo>
                      <a:pt x="55767" y="51657"/>
                    </a:lnTo>
                    <a:lnTo>
                      <a:pt x="56293" y="51608"/>
                    </a:lnTo>
                    <a:lnTo>
                      <a:pt x="56802" y="51542"/>
                    </a:lnTo>
                    <a:lnTo>
                      <a:pt x="57295" y="51460"/>
                    </a:lnTo>
                    <a:lnTo>
                      <a:pt x="57772" y="51361"/>
                    </a:lnTo>
                    <a:lnTo>
                      <a:pt x="58199" y="51246"/>
                    </a:lnTo>
                    <a:lnTo>
                      <a:pt x="58577" y="51131"/>
                    </a:lnTo>
                    <a:lnTo>
                      <a:pt x="58906" y="51000"/>
                    </a:lnTo>
                    <a:lnTo>
                      <a:pt x="59037" y="50918"/>
                    </a:lnTo>
                    <a:lnTo>
                      <a:pt x="59152" y="50852"/>
                    </a:lnTo>
                    <a:lnTo>
                      <a:pt x="59481" y="50638"/>
                    </a:lnTo>
                    <a:lnTo>
                      <a:pt x="59843" y="50408"/>
                    </a:lnTo>
                    <a:lnTo>
                      <a:pt x="60270" y="50161"/>
                    </a:lnTo>
                    <a:lnTo>
                      <a:pt x="60714" y="49915"/>
                    </a:lnTo>
                    <a:lnTo>
                      <a:pt x="61683" y="49422"/>
                    </a:lnTo>
                    <a:lnTo>
                      <a:pt x="62686" y="48929"/>
                    </a:lnTo>
                    <a:lnTo>
                      <a:pt x="64527" y="48041"/>
                    </a:lnTo>
                    <a:lnTo>
                      <a:pt x="65201" y="47680"/>
                    </a:lnTo>
                    <a:lnTo>
                      <a:pt x="65464" y="47548"/>
                    </a:lnTo>
                    <a:lnTo>
                      <a:pt x="65644" y="47417"/>
                    </a:lnTo>
                    <a:lnTo>
                      <a:pt x="66088" y="47104"/>
                    </a:lnTo>
                    <a:lnTo>
                      <a:pt x="66680" y="46694"/>
                    </a:lnTo>
                    <a:lnTo>
                      <a:pt x="68258" y="45625"/>
                    </a:lnTo>
                    <a:lnTo>
                      <a:pt x="70181" y="44327"/>
                    </a:lnTo>
                    <a:lnTo>
                      <a:pt x="71200" y="43620"/>
                    </a:lnTo>
                    <a:lnTo>
                      <a:pt x="72235" y="42897"/>
                    </a:lnTo>
                    <a:lnTo>
                      <a:pt x="73254" y="42174"/>
                    </a:lnTo>
                    <a:lnTo>
                      <a:pt x="74207" y="41467"/>
                    </a:lnTo>
                    <a:lnTo>
                      <a:pt x="75111" y="40777"/>
                    </a:lnTo>
                    <a:lnTo>
                      <a:pt x="75917" y="40136"/>
                    </a:lnTo>
                    <a:lnTo>
                      <a:pt x="76278" y="39824"/>
                    </a:lnTo>
                    <a:lnTo>
                      <a:pt x="76607" y="39528"/>
                    </a:lnTo>
                    <a:lnTo>
                      <a:pt x="76886" y="39248"/>
                    </a:lnTo>
                    <a:lnTo>
                      <a:pt x="77149" y="39002"/>
                    </a:lnTo>
                    <a:lnTo>
                      <a:pt x="77347" y="38755"/>
                    </a:lnTo>
                    <a:lnTo>
                      <a:pt x="77511" y="38542"/>
                    </a:lnTo>
                    <a:lnTo>
                      <a:pt x="77626" y="38344"/>
                    </a:lnTo>
                    <a:lnTo>
                      <a:pt x="77659" y="38262"/>
                    </a:lnTo>
                    <a:lnTo>
                      <a:pt x="77692" y="38180"/>
                    </a:lnTo>
                    <a:lnTo>
                      <a:pt x="77725" y="37884"/>
                    </a:lnTo>
                    <a:lnTo>
                      <a:pt x="77741" y="37605"/>
                    </a:lnTo>
                    <a:lnTo>
                      <a:pt x="77725" y="37375"/>
                    </a:lnTo>
                    <a:lnTo>
                      <a:pt x="77692" y="37161"/>
                    </a:lnTo>
                    <a:lnTo>
                      <a:pt x="77626" y="36964"/>
                    </a:lnTo>
                    <a:lnTo>
                      <a:pt x="77544" y="36799"/>
                    </a:lnTo>
                    <a:lnTo>
                      <a:pt x="77445" y="36651"/>
                    </a:lnTo>
                    <a:lnTo>
                      <a:pt x="77347" y="36536"/>
                    </a:lnTo>
                    <a:lnTo>
                      <a:pt x="77248" y="36438"/>
                    </a:lnTo>
                    <a:lnTo>
                      <a:pt x="77133" y="36356"/>
                    </a:lnTo>
                    <a:lnTo>
                      <a:pt x="76936" y="36224"/>
                    </a:lnTo>
                    <a:lnTo>
                      <a:pt x="76804" y="36175"/>
                    </a:lnTo>
                    <a:lnTo>
                      <a:pt x="76738" y="36158"/>
                    </a:lnTo>
                    <a:lnTo>
                      <a:pt x="74257" y="36997"/>
                    </a:lnTo>
                    <a:lnTo>
                      <a:pt x="71660" y="37884"/>
                    </a:lnTo>
                    <a:lnTo>
                      <a:pt x="68619" y="38887"/>
                    </a:lnTo>
                    <a:lnTo>
                      <a:pt x="65496" y="39889"/>
                    </a:lnTo>
                    <a:lnTo>
                      <a:pt x="64001" y="40349"/>
                    </a:lnTo>
                    <a:lnTo>
                      <a:pt x="62620" y="40760"/>
                    </a:lnTo>
                    <a:lnTo>
                      <a:pt x="61388" y="41122"/>
                    </a:lnTo>
                    <a:lnTo>
                      <a:pt x="60352" y="41385"/>
                    </a:lnTo>
                    <a:lnTo>
                      <a:pt x="59908" y="41484"/>
                    </a:lnTo>
                    <a:lnTo>
                      <a:pt x="59547" y="41566"/>
                    </a:lnTo>
                    <a:lnTo>
                      <a:pt x="59234" y="41615"/>
                    </a:lnTo>
                    <a:lnTo>
                      <a:pt x="59021" y="41631"/>
                    </a:lnTo>
                    <a:lnTo>
                      <a:pt x="58824" y="41631"/>
                    </a:lnTo>
                    <a:lnTo>
                      <a:pt x="58626" y="41664"/>
                    </a:lnTo>
                    <a:lnTo>
                      <a:pt x="58413" y="41697"/>
                    </a:lnTo>
                    <a:lnTo>
                      <a:pt x="58199" y="41747"/>
                    </a:lnTo>
                    <a:lnTo>
                      <a:pt x="57755" y="41894"/>
                    </a:lnTo>
                    <a:lnTo>
                      <a:pt x="57295" y="42059"/>
                    </a:lnTo>
                    <a:lnTo>
                      <a:pt x="56818" y="42272"/>
                    </a:lnTo>
                    <a:lnTo>
                      <a:pt x="56358" y="42503"/>
                    </a:lnTo>
                    <a:lnTo>
                      <a:pt x="55882" y="42749"/>
                    </a:lnTo>
                    <a:lnTo>
                      <a:pt x="55438" y="42996"/>
                    </a:lnTo>
                    <a:lnTo>
                      <a:pt x="55011" y="43259"/>
                    </a:lnTo>
                    <a:lnTo>
                      <a:pt x="54616" y="43505"/>
                    </a:lnTo>
                    <a:lnTo>
                      <a:pt x="53942" y="43932"/>
                    </a:lnTo>
                    <a:lnTo>
                      <a:pt x="53498" y="44245"/>
                    </a:lnTo>
                    <a:lnTo>
                      <a:pt x="53334" y="44360"/>
                    </a:lnTo>
                    <a:lnTo>
                      <a:pt x="50672" y="44804"/>
                    </a:lnTo>
                    <a:lnTo>
                      <a:pt x="47877" y="45247"/>
                    </a:lnTo>
                    <a:lnTo>
                      <a:pt x="44607" y="45724"/>
                    </a:lnTo>
                    <a:lnTo>
                      <a:pt x="42914" y="45970"/>
                    </a:lnTo>
                    <a:lnTo>
                      <a:pt x="41221" y="46184"/>
                    </a:lnTo>
                    <a:lnTo>
                      <a:pt x="39610" y="46381"/>
                    </a:lnTo>
                    <a:lnTo>
                      <a:pt x="38115" y="46546"/>
                    </a:lnTo>
                    <a:lnTo>
                      <a:pt x="36767" y="46661"/>
                    </a:lnTo>
                    <a:lnTo>
                      <a:pt x="36175" y="46710"/>
                    </a:lnTo>
                    <a:lnTo>
                      <a:pt x="35633" y="46726"/>
                    </a:lnTo>
                    <a:lnTo>
                      <a:pt x="35156" y="46743"/>
                    </a:lnTo>
                    <a:lnTo>
                      <a:pt x="34745" y="46726"/>
                    </a:lnTo>
                    <a:lnTo>
                      <a:pt x="34417" y="46710"/>
                    </a:lnTo>
                    <a:lnTo>
                      <a:pt x="34154" y="46661"/>
                    </a:lnTo>
                    <a:lnTo>
                      <a:pt x="33759" y="46579"/>
                    </a:lnTo>
                    <a:lnTo>
                      <a:pt x="33283" y="46496"/>
                    </a:lnTo>
                    <a:lnTo>
                      <a:pt x="33480" y="46184"/>
                    </a:lnTo>
                    <a:lnTo>
                      <a:pt x="33661" y="45888"/>
                    </a:lnTo>
                    <a:lnTo>
                      <a:pt x="33940" y="45379"/>
                    </a:lnTo>
                    <a:lnTo>
                      <a:pt x="34285" y="45182"/>
                    </a:lnTo>
                    <a:lnTo>
                      <a:pt x="34647" y="44968"/>
                    </a:lnTo>
                    <a:lnTo>
                      <a:pt x="34992" y="44738"/>
                    </a:lnTo>
                    <a:lnTo>
                      <a:pt x="35321" y="44508"/>
                    </a:lnTo>
                    <a:lnTo>
                      <a:pt x="35649" y="44261"/>
                    </a:lnTo>
                    <a:lnTo>
                      <a:pt x="35978" y="44015"/>
                    </a:lnTo>
                    <a:lnTo>
                      <a:pt x="36307" y="43752"/>
                    </a:lnTo>
                    <a:lnTo>
                      <a:pt x="36619" y="43472"/>
                    </a:lnTo>
                    <a:lnTo>
                      <a:pt x="37227" y="42913"/>
                    </a:lnTo>
                    <a:lnTo>
                      <a:pt x="37802" y="42338"/>
                    </a:lnTo>
                    <a:lnTo>
                      <a:pt x="38345" y="41730"/>
                    </a:lnTo>
                    <a:lnTo>
                      <a:pt x="38871" y="41122"/>
                    </a:lnTo>
                    <a:lnTo>
                      <a:pt x="39347" y="40514"/>
                    </a:lnTo>
                    <a:lnTo>
                      <a:pt x="39791" y="39889"/>
                    </a:lnTo>
                    <a:lnTo>
                      <a:pt x="40202" y="39281"/>
                    </a:lnTo>
                    <a:lnTo>
                      <a:pt x="40564" y="38673"/>
                    </a:lnTo>
                    <a:lnTo>
                      <a:pt x="40892" y="38081"/>
                    </a:lnTo>
                    <a:lnTo>
                      <a:pt x="41172" y="37506"/>
                    </a:lnTo>
                    <a:lnTo>
                      <a:pt x="41402" y="36964"/>
                    </a:lnTo>
                    <a:lnTo>
                      <a:pt x="41583" y="36454"/>
                    </a:lnTo>
                    <a:lnTo>
                      <a:pt x="41698" y="36109"/>
                    </a:lnTo>
                    <a:lnTo>
                      <a:pt x="41796" y="35698"/>
                    </a:lnTo>
                    <a:lnTo>
                      <a:pt x="42010" y="34778"/>
                    </a:lnTo>
                    <a:lnTo>
                      <a:pt x="42947" y="34531"/>
                    </a:lnTo>
                    <a:lnTo>
                      <a:pt x="43621" y="34334"/>
                    </a:lnTo>
                    <a:lnTo>
                      <a:pt x="44360" y="34104"/>
                    </a:lnTo>
                    <a:lnTo>
                      <a:pt x="45051" y="33874"/>
                    </a:lnTo>
                    <a:lnTo>
                      <a:pt x="45379" y="33742"/>
                    </a:lnTo>
                    <a:lnTo>
                      <a:pt x="45675" y="33627"/>
                    </a:lnTo>
                    <a:lnTo>
                      <a:pt x="45922" y="33512"/>
                    </a:lnTo>
                    <a:lnTo>
                      <a:pt x="46135" y="33397"/>
                    </a:lnTo>
                    <a:lnTo>
                      <a:pt x="46283" y="33282"/>
                    </a:lnTo>
                    <a:lnTo>
                      <a:pt x="46333" y="33233"/>
                    </a:lnTo>
                    <a:lnTo>
                      <a:pt x="46365" y="33184"/>
                    </a:lnTo>
                    <a:lnTo>
                      <a:pt x="46448" y="32970"/>
                    </a:lnTo>
                    <a:lnTo>
                      <a:pt x="46546" y="32625"/>
                    </a:lnTo>
                    <a:lnTo>
                      <a:pt x="46628" y="32197"/>
                    </a:lnTo>
                    <a:lnTo>
                      <a:pt x="46727" y="31721"/>
                    </a:lnTo>
                    <a:lnTo>
                      <a:pt x="46809" y="31195"/>
                    </a:lnTo>
                    <a:lnTo>
                      <a:pt x="46875" y="30636"/>
                    </a:lnTo>
                    <a:lnTo>
                      <a:pt x="46924" y="30094"/>
                    </a:lnTo>
                    <a:lnTo>
                      <a:pt x="46957" y="29584"/>
                    </a:lnTo>
                    <a:lnTo>
                      <a:pt x="47894" y="29831"/>
                    </a:lnTo>
                    <a:lnTo>
                      <a:pt x="48814" y="30061"/>
                    </a:lnTo>
                    <a:lnTo>
                      <a:pt x="49702" y="30225"/>
                    </a:lnTo>
                    <a:lnTo>
                      <a:pt x="50573" y="30373"/>
                    </a:lnTo>
                    <a:lnTo>
                      <a:pt x="51411" y="30472"/>
                    </a:lnTo>
                    <a:lnTo>
                      <a:pt x="52233" y="30521"/>
                    </a:lnTo>
                    <a:lnTo>
                      <a:pt x="53022" y="30554"/>
                    </a:lnTo>
                    <a:lnTo>
                      <a:pt x="53778" y="30554"/>
                    </a:lnTo>
                    <a:lnTo>
                      <a:pt x="54517" y="30505"/>
                    </a:lnTo>
                    <a:lnTo>
                      <a:pt x="55224" y="30439"/>
                    </a:lnTo>
                    <a:lnTo>
                      <a:pt x="55898" y="30340"/>
                    </a:lnTo>
                    <a:lnTo>
                      <a:pt x="56539" y="30209"/>
                    </a:lnTo>
                    <a:lnTo>
                      <a:pt x="57164" y="30061"/>
                    </a:lnTo>
                    <a:lnTo>
                      <a:pt x="57755" y="29880"/>
                    </a:lnTo>
                    <a:lnTo>
                      <a:pt x="58314" y="29683"/>
                    </a:lnTo>
                    <a:lnTo>
                      <a:pt x="58840" y="29469"/>
                    </a:lnTo>
                    <a:lnTo>
                      <a:pt x="59350" y="29223"/>
                    </a:lnTo>
                    <a:lnTo>
                      <a:pt x="59810" y="28960"/>
                    </a:lnTo>
                    <a:lnTo>
                      <a:pt x="60253" y="28697"/>
                    </a:lnTo>
                    <a:lnTo>
                      <a:pt x="60664" y="28401"/>
                    </a:lnTo>
                    <a:lnTo>
                      <a:pt x="61042" y="28089"/>
                    </a:lnTo>
                    <a:lnTo>
                      <a:pt x="61388" y="27776"/>
                    </a:lnTo>
                    <a:lnTo>
                      <a:pt x="61700" y="27448"/>
                    </a:lnTo>
                    <a:lnTo>
                      <a:pt x="61979" y="27102"/>
                    </a:lnTo>
                    <a:lnTo>
                      <a:pt x="62242" y="26757"/>
                    </a:lnTo>
                    <a:lnTo>
                      <a:pt x="62456" y="26412"/>
                    </a:lnTo>
                    <a:lnTo>
                      <a:pt x="62637" y="26051"/>
                    </a:lnTo>
                    <a:lnTo>
                      <a:pt x="62801" y="25689"/>
                    </a:lnTo>
                    <a:lnTo>
                      <a:pt x="62916" y="25327"/>
                    </a:lnTo>
                    <a:lnTo>
                      <a:pt x="62998" y="24966"/>
                    </a:lnTo>
                    <a:lnTo>
                      <a:pt x="63048" y="24604"/>
                    </a:lnTo>
                    <a:lnTo>
                      <a:pt x="63064" y="24259"/>
                    </a:lnTo>
                    <a:lnTo>
                      <a:pt x="63080" y="23881"/>
                    </a:lnTo>
                    <a:lnTo>
                      <a:pt x="63097" y="23503"/>
                    </a:lnTo>
                    <a:lnTo>
                      <a:pt x="63146" y="23125"/>
                    </a:lnTo>
                    <a:lnTo>
                      <a:pt x="63212" y="22747"/>
                    </a:lnTo>
                    <a:lnTo>
                      <a:pt x="63294" y="22353"/>
                    </a:lnTo>
                    <a:lnTo>
                      <a:pt x="63376" y="21975"/>
                    </a:lnTo>
                    <a:lnTo>
                      <a:pt x="63491" y="21580"/>
                    </a:lnTo>
                    <a:lnTo>
                      <a:pt x="63606" y="21202"/>
                    </a:lnTo>
                    <a:lnTo>
                      <a:pt x="63754" y="20824"/>
                    </a:lnTo>
                    <a:lnTo>
                      <a:pt x="63902" y="20446"/>
                    </a:lnTo>
                    <a:lnTo>
                      <a:pt x="64067" y="20068"/>
                    </a:lnTo>
                    <a:lnTo>
                      <a:pt x="64247" y="19706"/>
                    </a:lnTo>
                    <a:lnTo>
                      <a:pt x="64428" y="19361"/>
                    </a:lnTo>
                    <a:lnTo>
                      <a:pt x="64625" y="19016"/>
                    </a:lnTo>
                    <a:lnTo>
                      <a:pt x="64839" y="18687"/>
                    </a:lnTo>
                    <a:lnTo>
                      <a:pt x="65069" y="18375"/>
                    </a:lnTo>
                    <a:lnTo>
                      <a:pt x="65283" y="18079"/>
                    </a:lnTo>
                    <a:lnTo>
                      <a:pt x="65529" y="17784"/>
                    </a:lnTo>
                    <a:lnTo>
                      <a:pt x="65776" y="17521"/>
                    </a:lnTo>
                    <a:lnTo>
                      <a:pt x="66039" y="17274"/>
                    </a:lnTo>
                    <a:lnTo>
                      <a:pt x="66302" y="17060"/>
                    </a:lnTo>
                    <a:lnTo>
                      <a:pt x="66565" y="16847"/>
                    </a:lnTo>
                    <a:lnTo>
                      <a:pt x="66844" y="16682"/>
                    </a:lnTo>
                    <a:lnTo>
                      <a:pt x="67124" y="16518"/>
                    </a:lnTo>
                    <a:lnTo>
                      <a:pt x="67403" y="16403"/>
                    </a:lnTo>
                    <a:lnTo>
                      <a:pt x="67699" y="16304"/>
                    </a:lnTo>
                    <a:lnTo>
                      <a:pt x="67995" y="16239"/>
                    </a:lnTo>
                    <a:lnTo>
                      <a:pt x="68291" y="16206"/>
                    </a:lnTo>
                    <a:lnTo>
                      <a:pt x="68586" y="16189"/>
                    </a:lnTo>
                    <a:lnTo>
                      <a:pt x="68899" y="16222"/>
                    </a:lnTo>
                    <a:lnTo>
                      <a:pt x="69194" y="16288"/>
                    </a:lnTo>
                    <a:lnTo>
                      <a:pt x="69507" y="16403"/>
                    </a:lnTo>
                    <a:lnTo>
                      <a:pt x="69392" y="16321"/>
                    </a:lnTo>
                    <a:lnTo>
                      <a:pt x="69260" y="16239"/>
                    </a:lnTo>
                    <a:lnTo>
                      <a:pt x="69079" y="16124"/>
                    </a:lnTo>
                    <a:lnTo>
                      <a:pt x="68866" y="16025"/>
                    </a:lnTo>
                    <a:lnTo>
                      <a:pt x="68603" y="15910"/>
                    </a:lnTo>
                    <a:lnTo>
                      <a:pt x="68307" y="15828"/>
                    </a:lnTo>
                    <a:lnTo>
                      <a:pt x="67962" y="15746"/>
                    </a:lnTo>
                    <a:lnTo>
                      <a:pt x="67797" y="15729"/>
                    </a:lnTo>
                    <a:lnTo>
                      <a:pt x="67600" y="15713"/>
                    </a:lnTo>
                    <a:lnTo>
                      <a:pt x="67403" y="15713"/>
                    </a:lnTo>
                    <a:lnTo>
                      <a:pt x="67206" y="15729"/>
                    </a:lnTo>
                    <a:lnTo>
                      <a:pt x="66992" y="15746"/>
                    </a:lnTo>
                    <a:lnTo>
                      <a:pt x="66778" y="15795"/>
                    </a:lnTo>
                    <a:lnTo>
                      <a:pt x="66565" y="15844"/>
                    </a:lnTo>
                    <a:lnTo>
                      <a:pt x="66335" y="15910"/>
                    </a:lnTo>
                    <a:lnTo>
                      <a:pt x="66105" y="16008"/>
                    </a:lnTo>
                    <a:lnTo>
                      <a:pt x="65874" y="16124"/>
                    </a:lnTo>
                    <a:lnTo>
                      <a:pt x="65644" y="16255"/>
                    </a:lnTo>
                    <a:lnTo>
                      <a:pt x="65398" y="16403"/>
                    </a:lnTo>
                    <a:lnTo>
                      <a:pt x="65151" y="16584"/>
                    </a:lnTo>
                    <a:lnTo>
                      <a:pt x="64905" y="16797"/>
                    </a:lnTo>
                    <a:lnTo>
                      <a:pt x="64642" y="17027"/>
                    </a:lnTo>
                    <a:lnTo>
                      <a:pt x="64395" y="17274"/>
                    </a:lnTo>
                    <a:lnTo>
                      <a:pt x="64494" y="17143"/>
                    </a:lnTo>
                    <a:lnTo>
                      <a:pt x="64757" y="16765"/>
                    </a:lnTo>
                    <a:lnTo>
                      <a:pt x="64921" y="16502"/>
                    </a:lnTo>
                    <a:lnTo>
                      <a:pt x="65086" y="16206"/>
                    </a:lnTo>
                    <a:lnTo>
                      <a:pt x="65250" y="15877"/>
                    </a:lnTo>
                    <a:lnTo>
                      <a:pt x="65381" y="15515"/>
                    </a:lnTo>
                    <a:lnTo>
                      <a:pt x="65431" y="15335"/>
                    </a:lnTo>
                    <a:lnTo>
                      <a:pt x="65480" y="15154"/>
                    </a:lnTo>
                    <a:lnTo>
                      <a:pt x="65529" y="14957"/>
                    </a:lnTo>
                    <a:lnTo>
                      <a:pt x="65546" y="14776"/>
                    </a:lnTo>
                    <a:lnTo>
                      <a:pt x="65562" y="14579"/>
                    </a:lnTo>
                    <a:lnTo>
                      <a:pt x="65562" y="14381"/>
                    </a:lnTo>
                    <a:lnTo>
                      <a:pt x="65546" y="14201"/>
                    </a:lnTo>
                    <a:lnTo>
                      <a:pt x="65496" y="14003"/>
                    </a:lnTo>
                    <a:lnTo>
                      <a:pt x="65447" y="13823"/>
                    </a:lnTo>
                    <a:lnTo>
                      <a:pt x="65365" y="13642"/>
                    </a:lnTo>
                    <a:lnTo>
                      <a:pt x="65266" y="13477"/>
                    </a:lnTo>
                    <a:lnTo>
                      <a:pt x="65151" y="13297"/>
                    </a:lnTo>
                    <a:lnTo>
                      <a:pt x="65003" y="13132"/>
                    </a:lnTo>
                    <a:lnTo>
                      <a:pt x="64823" y="12984"/>
                    </a:lnTo>
                    <a:lnTo>
                      <a:pt x="64625" y="12836"/>
                    </a:lnTo>
                    <a:lnTo>
                      <a:pt x="64395" y="12705"/>
                    </a:lnTo>
                    <a:lnTo>
                      <a:pt x="64149" y="12557"/>
                    </a:lnTo>
                    <a:lnTo>
                      <a:pt x="63952" y="12409"/>
                    </a:lnTo>
                    <a:lnTo>
                      <a:pt x="63771" y="12228"/>
                    </a:lnTo>
                    <a:lnTo>
                      <a:pt x="63623" y="12048"/>
                    </a:lnTo>
                    <a:lnTo>
                      <a:pt x="63508" y="11850"/>
                    </a:lnTo>
                    <a:lnTo>
                      <a:pt x="63409" y="11637"/>
                    </a:lnTo>
                    <a:lnTo>
                      <a:pt x="63327" y="11423"/>
                    </a:lnTo>
                    <a:lnTo>
                      <a:pt x="63278" y="11209"/>
                    </a:lnTo>
                    <a:lnTo>
                      <a:pt x="63245" y="10979"/>
                    </a:lnTo>
                    <a:lnTo>
                      <a:pt x="63245" y="10749"/>
                    </a:lnTo>
                    <a:lnTo>
                      <a:pt x="63261" y="10535"/>
                    </a:lnTo>
                    <a:lnTo>
                      <a:pt x="63294" y="10305"/>
                    </a:lnTo>
                    <a:lnTo>
                      <a:pt x="63343" y="10075"/>
                    </a:lnTo>
                    <a:lnTo>
                      <a:pt x="63426" y="9845"/>
                    </a:lnTo>
                    <a:lnTo>
                      <a:pt x="63508" y="9632"/>
                    </a:lnTo>
                    <a:lnTo>
                      <a:pt x="63623" y="9434"/>
                    </a:lnTo>
                    <a:lnTo>
                      <a:pt x="63738" y="9221"/>
                    </a:lnTo>
                    <a:lnTo>
                      <a:pt x="63886" y="9040"/>
                    </a:lnTo>
                    <a:lnTo>
                      <a:pt x="64034" y="8859"/>
                    </a:lnTo>
                    <a:lnTo>
                      <a:pt x="64198" y="8695"/>
                    </a:lnTo>
                    <a:lnTo>
                      <a:pt x="64379" y="8547"/>
                    </a:lnTo>
                    <a:lnTo>
                      <a:pt x="64576" y="8432"/>
                    </a:lnTo>
                    <a:lnTo>
                      <a:pt x="64773" y="8317"/>
                    </a:lnTo>
                    <a:lnTo>
                      <a:pt x="64987" y="8218"/>
                    </a:lnTo>
                    <a:lnTo>
                      <a:pt x="65201" y="8152"/>
                    </a:lnTo>
                    <a:lnTo>
                      <a:pt x="65431" y="8119"/>
                    </a:lnTo>
                    <a:lnTo>
                      <a:pt x="65677" y="8103"/>
                    </a:lnTo>
                    <a:lnTo>
                      <a:pt x="65924" y="8119"/>
                    </a:lnTo>
                    <a:lnTo>
                      <a:pt x="66170" y="8152"/>
                    </a:lnTo>
                    <a:lnTo>
                      <a:pt x="66417" y="8218"/>
                    </a:lnTo>
                    <a:lnTo>
                      <a:pt x="66680" y="8333"/>
                    </a:lnTo>
                    <a:lnTo>
                      <a:pt x="66943" y="8465"/>
                    </a:lnTo>
                    <a:lnTo>
                      <a:pt x="66893" y="8415"/>
                    </a:lnTo>
                    <a:lnTo>
                      <a:pt x="66729" y="8284"/>
                    </a:lnTo>
                    <a:lnTo>
                      <a:pt x="66450" y="8103"/>
                    </a:lnTo>
                    <a:lnTo>
                      <a:pt x="66253" y="7988"/>
                    </a:lnTo>
                    <a:lnTo>
                      <a:pt x="66039" y="7873"/>
                    </a:lnTo>
                    <a:lnTo>
                      <a:pt x="65792" y="7758"/>
                    </a:lnTo>
                    <a:lnTo>
                      <a:pt x="65513" y="7643"/>
                    </a:lnTo>
                    <a:lnTo>
                      <a:pt x="65201" y="7528"/>
                    </a:lnTo>
                    <a:lnTo>
                      <a:pt x="64855" y="7429"/>
                    </a:lnTo>
                    <a:lnTo>
                      <a:pt x="64494" y="7331"/>
                    </a:lnTo>
                    <a:lnTo>
                      <a:pt x="64083" y="7248"/>
                    </a:lnTo>
                    <a:lnTo>
                      <a:pt x="63639" y="7183"/>
                    </a:lnTo>
                    <a:lnTo>
                      <a:pt x="63163" y="7150"/>
                    </a:lnTo>
                    <a:lnTo>
                      <a:pt x="62916" y="7133"/>
                    </a:lnTo>
                    <a:lnTo>
                      <a:pt x="62686" y="7133"/>
                    </a:lnTo>
                    <a:lnTo>
                      <a:pt x="62259" y="7166"/>
                    </a:lnTo>
                    <a:lnTo>
                      <a:pt x="61881" y="7215"/>
                    </a:lnTo>
                    <a:lnTo>
                      <a:pt x="61535" y="7314"/>
                    </a:lnTo>
                    <a:lnTo>
                      <a:pt x="61223" y="7413"/>
                    </a:lnTo>
                    <a:lnTo>
                      <a:pt x="60960" y="7544"/>
                    </a:lnTo>
                    <a:lnTo>
                      <a:pt x="60730" y="7676"/>
                    </a:lnTo>
                    <a:lnTo>
                      <a:pt x="60533" y="7824"/>
                    </a:lnTo>
                    <a:lnTo>
                      <a:pt x="60369" y="7972"/>
                    </a:lnTo>
                    <a:lnTo>
                      <a:pt x="60237" y="8119"/>
                    </a:lnTo>
                    <a:lnTo>
                      <a:pt x="60122" y="8267"/>
                    </a:lnTo>
                    <a:lnTo>
                      <a:pt x="60040" y="8382"/>
                    </a:lnTo>
                    <a:lnTo>
                      <a:pt x="59925" y="8580"/>
                    </a:lnTo>
                    <a:lnTo>
                      <a:pt x="59892" y="8645"/>
                    </a:lnTo>
                    <a:lnTo>
                      <a:pt x="59875" y="8497"/>
                    </a:lnTo>
                    <a:lnTo>
                      <a:pt x="59875" y="8317"/>
                    </a:lnTo>
                    <a:lnTo>
                      <a:pt x="59875" y="8103"/>
                    </a:lnTo>
                    <a:lnTo>
                      <a:pt x="59908" y="7840"/>
                    </a:lnTo>
                    <a:lnTo>
                      <a:pt x="59958" y="7561"/>
                    </a:lnTo>
                    <a:lnTo>
                      <a:pt x="60040" y="7248"/>
                    </a:lnTo>
                    <a:lnTo>
                      <a:pt x="60089" y="7100"/>
                    </a:lnTo>
                    <a:lnTo>
                      <a:pt x="60155" y="6953"/>
                    </a:lnTo>
                    <a:lnTo>
                      <a:pt x="60237" y="6805"/>
                    </a:lnTo>
                    <a:lnTo>
                      <a:pt x="60336" y="6640"/>
                    </a:lnTo>
                    <a:lnTo>
                      <a:pt x="60434" y="6509"/>
                    </a:lnTo>
                    <a:lnTo>
                      <a:pt x="60566" y="6361"/>
                    </a:lnTo>
                    <a:lnTo>
                      <a:pt x="60714" y="6229"/>
                    </a:lnTo>
                    <a:lnTo>
                      <a:pt x="60862" y="6114"/>
                    </a:lnTo>
                    <a:lnTo>
                      <a:pt x="61042" y="5999"/>
                    </a:lnTo>
                    <a:lnTo>
                      <a:pt x="61240" y="5901"/>
                    </a:lnTo>
                    <a:lnTo>
                      <a:pt x="61453" y="5802"/>
                    </a:lnTo>
                    <a:lnTo>
                      <a:pt x="61683" y="5736"/>
                    </a:lnTo>
                    <a:lnTo>
                      <a:pt x="61946" y="5671"/>
                    </a:lnTo>
                    <a:lnTo>
                      <a:pt x="62226" y="5621"/>
                    </a:lnTo>
                    <a:lnTo>
                      <a:pt x="62522" y="5605"/>
                    </a:lnTo>
                    <a:lnTo>
                      <a:pt x="62850" y="5588"/>
                    </a:lnTo>
                    <a:lnTo>
                      <a:pt x="63212" y="5605"/>
                    </a:lnTo>
                    <a:lnTo>
                      <a:pt x="63590" y="5654"/>
                    </a:lnTo>
                    <a:lnTo>
                      <a:pt x="63442" y="5588"/>
                    </a:lnTo>
                    <a:lnTo>
                      <a:pt x="62998" y="5457"/>
                    </a:lnTo>
                    <a:lnTo>
                      <a:pt x="62702" y="5375"/>
                    </a:lnTo>
                    <a:lnTo>
                      <a:pt x="62374" y="5309"/>
                    </a:lnTo>
                    <a:lnTo>
                      <a:pt x="61996" y="5260"/>
                    </a:lnTo>
                    <a:lnTo>
                      <a:pt x="61618" y="5227"/>
                    </a:lnTo>
                    <a:lnTo>
                      <a:pt x="61207" y="5210"/>
                    </a:lnTo>
                    <a:lnTo>
                      <a:pt x="61010" y="5227"/>
                    </a:lnTo>
                    <a:lnTo>
                      <a:pt x="60812" y="5243"/>
                    </a:lnTo>
                    <a:lnTo>
                      <a:pt x="60599" y="5276"/>
                    </a:lnTo>
                    <a:lnTo>
                      <a:pt x="60401" y="5325"/>
                    </a:lnTo>
                    <a:lnTo>
                      <a:pt x="60221" y="5391"/>
                    </a:lnTo>
                    <a:lnTo>
                      <a:pt x="60023" y="5457"/>
                    </a:lnTo>
                    <a:lnTo>
                      <a:pt x="59843" y="5556"/>
                    </a:lnTo>
                    <a:lnTo>
                      <a:pt x="59662" y="5654"/>
                    </a:lnTo>
                    <a:lnTo>
                      <a:pt x="59497" y="5786"/>
                    </a:lnTo>
                    <a:lnTo>
                      <a:pt x="59350" y="5934"/>
                    </a:lnTo>
                    <a:lnTo>
                      <a:pt x="59202" y="6098"/>
                    </a:lnTo>
                    <a:lnTo>
                      <a:pt x="59070" y="6279"/>
                    </a:lnTo>
                    <a:lnTo>
                      <a:pt x="58939" y="6476"/>
                    </a:lnTo>
                    <a:lnTo>
                      <a:pt x="58840" y="6706"/>
                    </a:lnTo>
                    <a:lnTo>
                      <a:pt x="58774" y="6624"/>
                    </a:lnTo>
                    <a:lnTo>
                      <a:pt x="58593" y="6394"/>
                    </a:lnTo>
                    <a:lnTo>
                      <a:pt x="58314" y="6065"/>
                    </a:lnTo>
                    <a:lnTo>
                      <a:pt x="58150" y="5901"/>
                    </a:lnTo>
                    <a:lnTo>
                      <a:pt x="57953" y="5736"/>
                    </a:lnTo>
                    <a:lnTo>
                      <a:pt x="57755" y="5572"/>
                    </a:lnTo>
                    <a:lnTo>
                      <a:pt x="57525" y="5408"/>
                    </a:lnTo>
                    <a:lnTo>
                      <a:pt x="57295" y="5293"/>
                    </a:lnTo>
                    <a:lnTo>
                      <a:pt x="57049" y="5194"/>
                    </a:lnTo>
                    <a:lnTo>
                      <a:pt x="56933" y="5145"/>
                    </a:lnTo>
                    <a:lnTo>
                      <a:pt x="56802" y="5128"/>
                    </a:lnTo>
                    <a:lnTo>
                      <a:pt x="56671" y="5112"/>
                    </a:lnTo>
                    <a:lnTo>
                      <a:pt x="56539" y="5095"/>
                    </a:lnTo>
                    <a:lnTo>
                      <a:pt x="56408" y="5112"/>
                    </a:lnTo>
                    <a:lnTo>
                      <a:pt x="56276" y="5128"/>
                    </a:lnTo>
                    <a:lnTo>
                      <a:pt x="56145" y="5161"/>
                    </a:lnTo>
                    <a:lnTo>
                      <a:pt x="56013" y="5210"/>
                    </a:lnTo>
                    <a:lnTo>
                      <a:pt x="55405" y="5473"/>
                    </a:lnTo>
                    <a:lnTo>
                      <a:pt x="55043" y="5621"/>
                    </a:lnTo>
                    <a:lnTo>
                      <a:pt x="54665" y="5753"/>
                    </a:lnTo>
                    <a:lnTo>
                      <a:pt x="54238" y="5868"/>
                    </a:lnTo>
                    <a:lnTo>
                      <a:pt x="53811" y="5966"/>
                    </a:lnTo>
                    <a:lnTo>
                      <a:pt x="53581" y="6016"/>
                    </a:lnTo>
                    <a:lnTo>
                      <a:pt x="53351" y="6032"/>
                    </a:lnTo>
                    <a:lnTo>
                      <a:pt x="53120" y="6049"/>
                    </a:lnTo>
                    <a:lnTo>
                      <a:pt x="52644" y="6049"/>
                    </a:lnTo>
                    <a:lnTo>
                      <a:pt x="52397" y="6032"/>
                    </a:lnTo>
                    <a:lnTo>
                      <a:pt x="52151" y="5983"/>
                    </a:lnTo>
                    <a:lnTo>
                      <a:pt x="51921" y="5934"/>
                    </a:lnTo>
                    <a:lnTo>
                      <a:pt x="51674" y="5851"/>
                    </a:lnTo>
                    <a:lnTo>
                      <a:pt x="51428" y="5769"/>
                    </a:lnTo>
                    <a:lnTo>
                      <a:pt x="51181" y="5654"/>
                    </a:lnTo>
                    <a:lnTo>
                      <a:pt x="50951" y="5523"/>
                    </a:lnTo>
                    <a:lnTo>
                      <a:pt x="50704" y="5358"/>
                    </a:lnTo>
                    <a:lnTo>
                      <a:pt x="50474" y="5177"/>
                    </a:lnTo>
                    <a:lnTo>
                      <a:pt x="50244" y="4980"/>
                    </a:lnTo>
                    <a:lnTo>
                      <a:pt x="50014" y="4750"/>
                    </a:lnTo>
                    <a:lnTo>
                      <a:pt x="49784" y="4487"/>
                    </a:lnTo>
                    <a:lnTo>
                      <a:pt x="49570" y="4191"/>
                    </a:lnTo>
                    <a:lnTo>
                      <a:pt x="49357" y="3879"/>
                    </a:lnTo>
                    <a:lnTo>
                      <a:pt x="49143" y="3534"/>
                    </a:lnTo>
                    <a:lnTo>
                      <a:pt x="49028" y="3353"/>
                    </a:lnTo>
                    <a:lnTo>
                      <a:pt x="48896" y="3172"/>
                    </a:lnTo>
                    <a:lnTo>
                      <a:pt x="48749" y="3008"/>
                    </a:lnTo>
                    <a:lnTo>
                      <a:pt x="48568" y="2827"/>
                    </a:lnTo>
                    <a:lnTo>
                      <a:pt x="48387" y="2663"/>
                    </a:lnTo>
                    <a:lnTo>
                      <a:pt x="48173" y="2499"/>
                    </a:lnTo>
                    <a:lnTo>
                      <a:pt x="47943" y="2334"/>
                    </a:lnTo>
                    <a:lnTo>
                      <a:pt x="47713" y="2186"/>
                    </a:lnTo>
                    <a:lnTo>
                      <a:pt x="47450" y="2038"/>
                    </a:lnTo>
                    <a:lnTo>
                      <a:pt x="47187" y="1890"/>
                    </a:lnTo>
                    <a:lnTo>
                      <a:pt x="46908" y="1742"/>
                    </a:lnTo>
                    <a:lnTo>
                      <a:pt x="46612" y="1611"/>
                    </a:lnTo>
                    <a:lnTo>
                      <a:pt x="45971" y="1348"/>
                    </a:lnTo>
                    <a:lnTo>
                      <a:pt x="45297" y="1101"/>
                    </a:lnTo>
                    <a:lnTo>
                      <a:pt x="44590" y="888"/>
                    </a:lnTo>
                    <a:lnTo>
                      <a:pt x="43834" y="691"/>
                    </a:lnTo>
                    <a:lnTo>
                      <a:pt x="43062" y="510"/>
                    </a:lnTo>
                    <a:lnTo>
                      <a:pt x="42256" y="362"/>
                    </a:lnTo>
                    <a:lnTo>
                      <a:pt x="41435" y="230"/>
                    </a:lnTo>
                    <a:lnTo>
                      <a:pt x="40596" y="132"/>
                    </a:lnTo>
                    <a:lnTo>
                      <a:pt x="39758" y="66"/>
                    </a:lnTo>
                    <a:lnTo>
                      <a:pt x="38920" y="17"/>
                    </a:lnTo>
                    <a:lnTo>
                      <a:pt x="380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8" name="Google Shape;1468;p14"/>
          <p:cNvSpPr/>
          <p:nvPr/>
        </p:nvSpPr>
        <p:spPr>
          <a:xfrm>
            <a:off x="459450" y="3239375"/>
            <a:ext cx="687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4"/>
          <p:cNvSpPr/>
          <p:nvPr/>
        </p:nvSpPr>
        <p:spPr>
          <a:xfrm>
            <a:off x="459450" y="1395050"/>
            <a:ext cx="687600" cy="39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4"/>
          <p:cNvSpPr txBox="1"/>
          <p:nvPr/>
        </p:nvSpPr>
        <p:spPr>
          <a:xfrm>
            <a:off x="459450" y="1893575"/>
            <a:ext cx="1277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Statement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1" name="Google Shape;1471;p14"/>
          <p:cNvSpPr txBox="1"/>
          <p:nvPr/>
        </p:nvSpPr>
        <p:spPr>
          <a:xfrm>
            <a:off x="457175" y="1436925"/>
            <a:ext cx="890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2" name="Google Shape;1472;p14"/>
          <p:cNvSpPr txBox="1"/>
          <p:nvPr/>
        </p:nvSpPr>
        <p:spPr>
          <a:xfrm>
            <a:off x="459450" y="3801950"/>
            <a:ext cx="11487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Evaluate Model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3" name="Google Shape;1473;p14"/>
          <p:cNvSpPr txBox="1"/>
          <p:nvPr/>
        </p:nvSpPr>
        <p:spPr>
          <a:xfrm>
            <a:off x="457200" y="3283988"/>
            <a:ext cx="890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4" name="Google Shape;1474;p14"/>
          <p:cNvSpPr txBox="1"/>
          <p:nvPr/>
        </p:nvSpPr>
        <p:spPr>
          <a:xfrm>
            <a:off x="6674100" y="1893575"/>
            <a:ext cx="2012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EDA &amp;</a:t>
            </a:r>
            <a:b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Cleaning the Data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5" name="Google Shape;1475;p14"/>
          <p:cNvSpPr txBox="1"/>
          <p:nvPr/>
        </p:nvSpPr>
        <p:spPr>
          <a:xfrm>
            <a:off x="7409100" y="3801950"/>
            <a:ext cx="12777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6" name="Google Shape;1476;p14"/>
          <p:cNvSpPr/>
          <p:nvPr/>
        </p:nvSpPr>
        <p:spPr>
          <a:xfrm>
            <a:off x="7999200" y="3239375"/>
            <a:ext cx="687600" cy="39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4"/>
          <p:cNvSpPr/>
          <p:nvPr/>
        </p:nvSpPr>
        <p:spPr>
          <a:xfrm>
            <a:off x="7999200" y="1395050"/>
            <a:ext cx="6876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4"/>
          <p:cNvSpPr txBox="1"/>
          <p:nvPr/>
        </p:nvSpPr>
        <p:spPr>
          <a:xfrm>
            <a:off x="7796400" y="1436925"/>
            <a:ext cx="890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9" name="Google Shape;1479;p14"/>
          <p:cNvSpPr txBox="1"/>
          <p:nvPr/>
        </p:nvSpPr>
        <p:spPr>
          <a:xfrm>
            <a:off x="7796400" y="3283988"/>
            <a:ext cx="890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5"/>
          <p:cNvSpPr txBox="1"/>
          <p:nvPr>
            <p:ph type="title"/>
          </p:nvPr>
        </p:nvSpPr>
        <p:spPr>
          <a:xfrm>
            <a:off x="457200" y="228600"/>
            <a:ext cx="8229600" cy="7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Problem Statement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485" name="Google Shape;1485;p15"/>
          <p:cNvSpPr/>
          <p:nvPr/>
        </p:nvSpPr>
        <p:spPr>
          <a:xfrm>
            <a:off x="609600" y="2435650"/>
            <a:ext cx="2245500" cy="1519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6" name="Google Shape;1486;p15"/>
          <p:cNvSpPr/>
          <p:nvPr/>
        </p:nvSpPr>
        <p:spPr>
          <a:xfrm>
            <a:off x="3449175" y="2435650"/>
            <a:ext cx="2245500" cy="1519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7" name="Google Shape;1487;p15"/>
          <p:cNvSpPr/>
          <p:nvPr/>
        </p:nvSpPr>
        <p:spPr>
          <a:xfrm>
            <a:off x="6288750" y="2435650"/>
            <a:ext cx="2245500" cy="1519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8" name="Google Shape;1488;p15"/>
          <p:cNvSpPr txBox="1"/>
          <p:nvPr/>
        </p:nvSpPr>
        <p:spPr>
          <a:xfrm>
            <a:off x="636000" y="3213450"/>
            <a:ext cx="221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Finding the word that is the most likely to use in each subreddit.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9" name="Google Shape;1489;p15"/>
          <p:cNvSpPr txBox="1"/>
          <p:nvPr/>
        </p:nvSpPr>
        <p:spPr>
          <a:xfrm>
            <a:off x="1114325" y="2902138"/>
            <a:ext cx="1177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#1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0" name="Google Shape;1490;p15"/>
          <p:cNvSpPr txBox="1"/>
          <p:nvPr/>
        </p:nvSpPr>
        <p:spPr>
          <a:xfrm>
            <a:off x="6288750" y="3222325"/>
            <a:ext cx="2245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Examine the performance of various techniques employed for classification.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15"/>
          <p:cNvSpPr txBox="1"/>
          <p:nvPr/>
        </p:nvSpPr>
        <p:spPr>
          <a:xfrm>
            <a:off x="6822575" y="2902138"/>
            <a:ext cx="1177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#3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2" name="Google Shape;1492;p15"/>
          <p:cNvSpPr txBox="1"/>
          <p:nvPr/>
        </p:nvSpPr>
        <p:spPr>
          <a:xfrm>
            <a:off x="3449175" y="3224950"/>
            <a:ext cx="2245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to use for analysis text or message from chat or Email and classify them.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3" name="Google Shape;1493;p15"/>
          <p:cNvSpPr txBox="1"/>
          <p:nvPr/>
        </p:nvSpPr>
        <p:spPr>
          <a:xfrm>
            <a:off x="3983213" y="2902150"/>
            <a:ext cx="1177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#2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4" name="Google Shape;1494;p15"/>
          <p:cNvSpPr/>
          <p:nvPr/>
        </p:nvSpPr>
        <p:spPr>
          <a:xfrm>
            <a:off x="4134205" y="1654350"/>
            <a:ext cx="874820" cy="1283518"/>
          </a:xfrm>
          <a:custGeom>
            <a:rect b="b" l="l" r="r" t="t"/>
            <a:pathLst>
              <a:path extrusionOk="0" h="65178" w="44424">
                <a:moveTo>
                  <a:pt x="21936" y="1"/>
                </a:moveTo>
                <a:lnTo>
                  <a:pt x="20873" y="40"/>
                </a:lnTo>
                <a:lnTo>
                  <a:pt x="19810" y="119"/>
                </a:lnTo>
                <a:lnTo>
                  <a:pt x="18786" y="237"/>
                </a:lnTo>
                <a:lnTo>
                  <a:pt x="17762" y="473"/>
                </a:lnTo>
                <a:lnTo>
                  <a:pt x="16777" y="710"/>
                </a:lnTo>
                <a:lnTo>
                  <a:pt x="15793" y="1025"/>
                </a:lnTo>
                <a:lnTo>
                  <a:pt x="14848" y="1379"/>
                </a:lnTo>
                <a:lnTo>
                  <a:pt x="13902" y="1773"/>
                </a:lnTo>
                <a:lnTo>
                  <a:pt x="12997" y="2206"/>
                </a:lnTo>
                <a:lnTo>
                  <a:pt x="12130" y="2679"/>
                </a:lnTo>
                <a:lnTo>
                  <a:pt x="11264" y="3191"/>
                </a:lnTo>
                <a:lnTo>
                  <a:pt x="10437" y="3781"/>
                </a:lnTo>
                <a:lnTo>
                  <a:pt x="9610" y="4372"/>
                </a:lnTo>
                <a:lnTo>
                  <a:pt x="8822" y="5002"/>
                </a:lnTo>
                <a:lnTo>
                  <a:pt x="8074" y="5672"/>
                </a:lnTo>
                <a:lnTo>
                  <a:pt x="7365" y="6380"/>
                </a:lnTo>
                <a:lnTo>
                  <a:pt x="6656" y="7089"/>
                </a:lnTo>
                <a:lnTo>
                  <a:pt x="5987" y="7838"/>
                </a:lnTo>
                <a:lnTo>
                  <a:pt x="5357" y="8625"/>
                </a:lnTo>
                <a:lnTo>
                  <a:pt x="4726" y="9413"/>
                </a:lnTo>
                <a:lnTo>
                  <a:pt x="4175" y="10240"/>
                </a:lnTo>
                <a:lnTo>
                  <a:pt x="3624" y="11067"/>
                </a:lnTo>
                <a:lnTo>
                  <a:pt x="3112" y="11894"/>
                </a:lnTo>
                <a:lnTo>
                  <a:pt x="2679" y="12760"/>
                </a:lnTo>
                <a:lnTo>
                  <a:pt x="2245" y="13666"/>
                </a:lnTo>
                <a:lnTo>
                  <a:pt x="1812" y="14532"/>
                </a:lnTo>
                <a:lnTo>
                  <a:pt x="1458" y="15438"/>
                </a:lnTo>
                <a:lnTo>
                  <a:pt x="1143" y="16344"/>
                </a:lnTo>
                <a:lnTo>
                  <a:pt x="867" y="17210"/>
                </a:lnTo>
                <a:lnTo>
                  <a:pt x="631" y="18116"/>
                </a:lnTo>
                <a:lnTo>
                  <a:pt x="434" y="19022"/>
                </a:lnTo>
                <a:lnTo>
                  <a:pt x="276" y="19928"/>
                </a:lnTo>
                <a:lnTo>
                  <a:pt x="119" y="20991"/>
                </a:lnTo>
                <a:lnTo>
                  <a:pt x="40" y="22015"/>
                </a:lnTo>
                <a:lnTo>
                  <a:pt x="1" y="23078"/>
                </a:lnTo>
                <a:lnTo>
                  <a:pt x="40" y="24102"/>
                </a:lnTo>
                <a:lnTo>
                  <a:pt x="79" y="25166"/>
                </a:lnTo>
                <a:lnTo>
                  <a:pt x="198" y="26229"/>
                </a:lnTo>
                <a:lnTo>
                  <a:pt x="355" y="27253"/>
                </a:lnTo>
                <a:lnTo>
                  <a:pt x="552" y="28316"/>
                </a:lnTo>
                <a:lnTo>
                  <a:pt x="828" y="29379"/>
                </a:lnTo>
                <a:lnTo>
                  <a:pt x="1143" y="30403"/>
                </a:lnTo>
                <a:lnTo>
                  <a:pt x="1497" y="31427"/>
                </a:lnTo>
                <a:lnTo>
                  <a:pt x="1891" y="32451"/>
                </a:lnTo>
                <a:lnTo>
                  <a:pt x="2324" y="33475"/>
                </a:lnTo>
                <a:lnTo>
                  <a:pt x="2797" y="34460"/>
                </a:lnTo>
                <a:lnTo>
                  <a:pt x="3348" y="35444"/>
                </a:lnTo>
                <a:lnTo>
                  <a:pt x="3899" y="36429"/>
                </a:lnTo>
                <a:lnTo>
                  <a:pt x="4530" y="37413"/>
                </a:lnTo>
                <a:lnTo>
                  <a:pt x="5199" y="38319"/>
                </a:lnTo>
                <a:lnTo>
                  <a:pt x="6459" y="40052"/>
                </a:lnTo>
                <a:lnTo>
                  <a:pt x="7562" y="41548"/>
                </a:lnTo>
                <a:lnTo>
                  <a:pt x="8034" y="42257"/>
                </a:lnTo>
                <a:lnTo>
                  <a:pt x="8507" y="42927"/>
                </a:lnTo>
                <a:lnTo>
                  <a:pt x="8901" y="43636"/>
                </a:lnTo>
                <a:lnTo>
                  <a:pt x="9295" y="44305"/>
                </a:lnTo>
                <a:lnTo>
                  <a:pt x="9570" y="44975"/>
                </a:lnTo>
                <a:lnTo>
                  <a:pt x="9807" y="45644"/>
                </a:lnTo>
                <a:lnTo>
                  <a:pt x="9964" y="46156"/>
                </a:lnTo>
                <a:lnTo>
                  <a:pt x="10043" y="46629"/>
                </a:lnTo>
                <a:lnTo>
                  <a:pt x="10200" y="47692"/>
                </a:lnTo>
                <a:lnTo>
                  <a:pt x="10279" y="48834"/>
                </a:lnTo>
                <a:lnTo>
                  <a:pt x="10358" y="50055"/>
                </a:lnTo>
                <a:lnTo>
                  <a:pt x="10437" y="51433"/>
                </a:lnTo>
                <a:lnTo>
                  <a:pt x="10555" y="52851"/>
                </a:lnTo>
                <a:lnTo>
                  <a:pt x="10673" y="53717"/>
                </a:lnTo>
                <a:lnTo>
                  <a:pt x="10791" y="54544"/>
                </a:lnTo>
                <a:lnTo>
                  <a:pt x="10949" y="55332"/>
                </a:lnTo>
                <a:lnTo>
                  <a:pt x="11146" y="56120"/>
                </a:lnTo>
                <a:lnTo>
                  <a:pt x="11382" y="56868"/>
                </a:lnTo>
                <a:lnTo>
                  <a:pt x="11618" y="57577"/>
                </a:lnTo>
                <a:lnTo>
                  <a:pt x="11894" y="58246"/>
                </a:lnTo>
                <a:lnTo>
                  <a:pt x="12209" y="58916"/>
                </a:lnTo>
                <a:lnTo>
                  <a:pt x="12563" y="59546"/>
                </a:lnTo>
                <a:lnTo>
                  <a:pt x="12918" y="60137"/>
                </a:lnTo>
                <a:lnTo>
                  <a:pt x="13312" y="60727"/>
                </a:lnTo>
                <a:lnTo>
                  <a:pt x="13745" y="61239"/>
                </a:lnTo>
                <a:lnTo>
                  <a:pt x="14178" y="61791"/>
                </a:lnTo>
                <a:lnTo>
                  <a:pt x="14651" y="62263"/>
                </a:lnTo>
                <a:lnTo>
                  <a:pt x="15163" y="62696"/>
                </a:lnTo>
                <a:lnTo>
                  <a:pt x="15714" y="63130"/>
                </a:lnTo>
                <a:lnTo>
                  <a:pt x="16344" y="63563"/>
                </a:lnTo>
                <a:lnTo>
                  <a:pt x="17014" y="63957"/>
                </a:lnTo>
                <a:lnTo>
                  <a:pt x="17683" y="64272"/>
                </a:lnTo>
                <a:lnTo>
                  <a:pt x="18431" y="64547"/>
                </a:lnTo>
                <a:lnTo>
                  <a:pt x="19179" y="64784"/>
                </a:lnTo>
                <a:lnTo>
                  <a:pt x="19967" y="64941"/>
                </a:lnTo>
                <a:lnTo>
                  <a:pt x="20755" y="65099"/>
                </a:lnTo>
                <a:lnTo>
                  <a:pt x="21582" y="65138"/>
                </a:lnTo>
                <a:lnTo>
                  <a:pt x="21897" y="65177"/>
                </a:lnTo>
                <a:lnTo>
                  <a:pt x="22448" y="65177"/>
                </a:lnTo>
                <a:lnTo>
                  <a:pt x="22960" y="65138"/>
                </a:lnTo>
                <a:lnTo>
                  <a:pt x="23787" y="65059"/>
                </a:lnTo>
                <a:lnTo>
                  <a:pt x="24575" y="64941"/>
                </a:lnTo>
                <a:lnTo>
                  <a:pt x="25323" y="64784"/>
                </a:lnTo>
                <a:lnTo>
                  <a:pt x="26071" y="64547"/>
                </a:lnTo>
                <a:lnTo>
                  <a:pt x="26780" y="64272"/>
                </a:lnTo>
                <a:lnTo>
                  <a:pt x="27450" y="63917"/>
                </a:lnTo>
                <a:lnTo>
                  <a:pt x="28119" y="63563"/>
                </a:lnTo>
                <a:lnTo>
                  <a:pt x="28749" y="63130"/>
                </a:lnTo>
                <a:lnTo>
                  <a:pt x="29261" y="62696"/>
                </a:lnTo>
                <a:lnTo>
                  <a:pt x="29773" y="62263"/>
                </a:lnTo>
                <a:lnTo>
                  <a:pt x="30246" y="61751"/>
                </a:lnTo>
                <a:lnTo>
                  <a:pt x="30718" y="61239"/>
                </a:lnTo>
                <a:lnTo>
                  <a:pt x="31152" y="60727"/>
                </a:lnTo>
                <a:lnTo>
                  <a:pt x="31545" y="60137"/>
                </a:lnTo>
                <a:lnTo>
                  <a:pt x="31900" y="59546"/>
                </a:lnTo>
                <a:lnTo>
                  <a:pt x="32215" y="58916"/>
                </a:lnTo>
                <a:lnTo>
                  <a:pt x="32530" y="58246"/>
                </a:lnTo>
                <a:lnTo>
                  <a:pt x="32806" y="57577"/>
                </a:lnTo>
                <a:lnTo>
                  <a:pt x="33081" y="56868"/>
                </a:lnTo>
                <a:lnTo>
                  <a:pt x="33278" y="56120"/>
                </a:lnTo>
                <a:lnTo>
                  <a:pt x="33475" y="55332"/>
                </a:lnTo>
                <a:lnTo>
                  <a:pt x="33633" y="54544"/>
                </a:lnTo>
                <a:lnTo>
                  <a:pt x="33790" y="53717"/>
                </a:lnTo>
                <a:lnTo>
                  <a:pt x="33908" y="52851"/>
                </a:lnTo>
                <a:lnTo>
                  <a:pt x="33987" y="51433"/>
                </a:lnTo>
                <a:lnTo>
                  <a:pt x="34066" y="50055"/>
                </a:lnTo>
                <a:lnTo>
                  <a:pt x="34145" y="48834"/>
                </a:lnTo>
                <a:lnTo>
                  <a:pt x="34263" y="47692"/>
                </a:lnTo>
                <a:lnTo>
                  <a:pt x="34381" y="46629"/>
                </a:lnTo>
                <a:lnTo>
                  <a:pt x="34499" y="46156"/>
                </a:lnTo>
                <a:lnTo>
                  <a:pt x="34617" y="45644"/>
                </a:lnTo>
                <a:lnTo>
                  <a:pt x="34853" y="44975"/>
                </a:lnTo>
                <a:lnTo>
                  <a:pt x="35168" y="44305"/>
                </a:lnTo>
                <a:lnTo>
                  <a:pt x="35523" y="43636"/>
                </a:lnTo>
                <a:lnTo>
                  <a:pt x="35956" y="42927"/>
                </a:lnTo>
                <a:lnTo>
                  <a:pt x="36389" y="42257"/>
                </a:lnTo>
                <a:lnTo>
                  <a:pt x="36901" y="41548"/>
                </a:lnTo>
                <a:lnTo>
                  <a:pt x="37965" y="40052"/>
                </a:lnTo>
                <a:lnTo>
                  <a:pt x="39264" y="38319"/>
                </a:lnTo>
                <a:lnTo>
                  <a:pt x="39894" y="37413"/>
                </a:lnTo>
                <a:lnTo>
                  <a:pt x="40524" y="36429"/>
                </a:lnTo>
                <a:lnTo>
                  <a:pt x="41115" y="35444"/>
                </a:lnTo>
                <a:lnTo>
                  <a:pt x="41627" y="34460"/>
                </a:lnTo>
                <a:lnTo>
                  <a:pt x="42139" y="33475"/>
                </a:lnTo>
                <a:lnTo>
                  <a:pt x="42572" y="32451"/>
                </a:lnTo>
                <a:lnTo>
                  <a:pt x="42966" y="31427"/>
                </a:lnTo>
                <a:lnTo>
                  <a:pt x="43320" y="30403"/>
                </a:lnTo>
                <a:lnTo>
                  <a:pt x="43635" y="29379"/>
                </a:lnTo>
                <a:lnTo>
                  <a:pt x="43872" y="28316"/>
                </a:lnTo>
                <a:lnTo>
                  <a:pt x="44069" y="27253"/>
                </a:lnTo>
                <a:lnTo>
                  <a:pt x="44226" y="26229"/>
                </a:lnTo>
                <a:lnTo>
                  <a:pt x="44344" y="25166"/>
                </a:lnTo>
                <a:lnTo>
                  <a:pt x="44423" y="24102"/>
                </a:lnTo>
                <a:lnTo>
                  <a:pt x="44423" y="23078"/>
                </a:lnTo>
                <a:lnTo>
                  <a:pt x="44384" y="22015"/>
                </a:lnTo>
                <a:lnTo>
                  <a:pt x="44305" y="20991"/>
                </a:lnTo>
                <a:lnTo>
                  <a:pt x="44187" y="19928"/>
                </a:lnTo>
                <a:lnTo>
                  <a:pt x="44029" y="18983"/>
                </a:lnTo>
                <a:lnTo>
                  <a:pt x="43793" y="18037"/>
                </a:lnTo>
                <a:lnTo>
                  <a:pt x="43557" y="17092"/>
                </a:lnTo>
                <a:lnTo>
                  <a:pt x="43242" y="16187"/>
                </a:lnTo>
                <a:lnTo>
                  <a:pt x="42927" y="15281"/>
                </a:lnTo>
                <a:lnTo>
                  <a:pt x="42533" y="14375"/>
                </a:lnTo>
                <a:lnTo>
                  <a:pt x="42139" y="13509"/>
                </a:lnTo>
                <a:lnTo>
                  <a:pt x="41706" y="12642"/>
                </a:lnTo>
                <a:lnTo>
                  <a:pt x="41233" y="11776"/>
                </a:lnTo>
                <a:lnTo>
                  <a:pt x="40721" y="10949"/>
                </a:lnTo>
                <a:lnTo>
                  <a:pt x="40170" y="10161"/>
                </a:lnTo>
                <a:lnTo>
                  <a:pt x="39619" y="9373"/>
                </a:lnTo>
                <a:lnTo>
                  <a:pt x="38988" y="8625"/>
                </a:lnTo>
                <a:lnTo>
                  <a:pt x="38358" y="7877"/>
                </a:lnTo>
                <a:lnTo>
                  <a:pt x="37728" y="7168"/>
                </a:lnTo>
                <a:lnTo>
                  <a:pt x="37019" y="6499"/>
                </a:lnTo>
                <a:lnTo>
                  <a:pt x="36350" y="5829"/>
                </a:lnTo>
                <a:lnTo>
                  <a:pt x="35602" y="5199"/>
                </a:lnTo>
                <a:lnTo>
                  <a:pt x="34853" y="4608"/>
                </a:lnTo>
                <a:lnTo>
                  <a:pt x="34066" y="4018"/>
                </a:lnTo>
                <a:lnTo>
                  <a:pt x="33278" y="3506"/>
                </a:lnTo>
                <a:lnTo>
                  <a:pt x="32490" y="2994"/>
                </a:lnTo>
                <a:lnTo>
                  <a:pt x="31663" y="2521"/>
                </a:lnTo>
                <a:lnTo>
                  <a:pt x="30797" y="2088"/>
                </a:lnTo>
                <a:lnTo>
                  <a:pt x="29931" y="1694"/>
                </a:lnTo>
                <a:lnTo>
                  <a:pt x="29064" y="1340"/>
                </a:lnTo>
                <a:lnTo>
                  <a:pt x="28198" y="1025"/>
                </a:lnTo>
                <a:lnTo>
                  <a:pt x="27292" y="749"/>
                </a:lnTo>
                <a:lnTo>
                  <a:pt x="26386" y="513"/>
                </a:lnTo>
                <a:lnTo>
                  <a:pt x="25481" y="316"/>
                </a:lnTo>
                <a:lnTo>
                  <a:pt x="24535" y="158"/>
                </a:lnTo>
                <a:lnTo>
                  <a:pt x="23630" y="79"/>
                </a:lnTo>
                <a:lnTo>
                  <a:pt x="2276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5"/>
          <p:cNvSpPr/>
          <p:nvPr/>
        </p:nvSpPr>
        <p:spPr>
          <a:xfrm>
            <a:off x="4125679" y="1645824"/>
            <a:ext cx="892641" cy="1300571"/>
          </a:xfrm>
          <a:custGeom>
            <a:rect b="b" l="l" r="r" t="t"/>
            <a:pathLst>
              <a:path extrusionOk="0" h="66044" w="45329">
                <a:moveTo>
                  <a:pt x="21936" y="0"/>
                </a:moveTo>
                <a:lnTo>
                  <a:pt x="21778" y="40"/>
                </a:lnTo>
                <a:lnTo>
                  <a:pt x="21621" y="119"/>
                </a:lnTo>
                <a:lnTo>
                  <a:pt x="21542" y="276"/>
                </a:lnTo>
                <a:lnTo>
                  <a:pt x="21503" y="434"/>
                </a:lnTo>
                <a:lnTo>
                  <a:pt x="21542" y="631"/>
                </a:lnTo>
                <a:lnTo>
                  <a:pt x="21660" y="749"/>
                </a:lnTo>
                <a:lnTo>
                  <a:pt x="21778" y="827"/>
                </a:lnTo>
                <a:lnTo>
                  <a:pt x="21975" y="867"/>
                </a:lnTo>
                <a:lnTo>
                  <a:pt x="22842" y="867"/>
                </a:lnTo>
                <a:lnTo>
                  <a:pt x="23708" y="906"/>
                </a:lnTo>
                <a:lnTo>
                  <a:pt x="23748" y="906"/>
                </a:lnTo>
                <a:lnTo>
                  <a:pt x="23905" y="867"/>
                </a:lnTo>
                <a:lnTo>
                  <a:pt x="24023" y="788"/>
                </a:lnTo>
                <a:lnTo>
                  <a:pt x="24141" y="670"/>
                </a:lnTo>
                <a:lnTo>
                  <a:pt x="24181" y="512"/>
                </a:lnTo>
                <a:lnTo>
                  <a:pt x="24141" y="316"/>
                </a:lnTo>
                <a:lnTo>
                  <a:pt x="24063" y="197"/>
                </a:lnTo>
                <a:lnTo>
                  <a:pt x="23944" y="79"/>
                </a:lnTo>
                <a:lnTo>
                  <a:pt x="23748" y="40"/>
                </a:lnTo>
                <a:lnTo>
                  <a:pt x="22842" y="0"/>
                </a:lnTo>
                <a:close/>
                <a:moveTo>
                  <a:pt x="20124" y="119"/>
                </a:moveTo>
                <a:lnTo>
                  <a:pt x="19219" y="237"/>
                </a:lnTo>
                <a:lnTo>
                  <a:pt x="18313" y="394"/>
                </a:lnTo>
                <a:lnTo>
                  <a:pt x="18155" y="473"/>
                </a:lnTo>
                <a:lnTo>
                  <a:pt x="18037" y="591"/>
                </a:lnTo>
                <a:lnTo>
                  <a:pt x="17998" y="749"/>
                </a:lnTo>
                <a:lnTo>
                  <a:pt x="17998" y="946"/>
                </a:lnTo>
                <a:lnTo>
                  <a:pt x="18037" y="1064"/>
                </a:lnTo>
                <a:lnTo>
                  <a:pt x="18155" y="1182"/>
                </a:lnTo>
                <a:lnTo>
                  <a:pt x="18274" y="1261"/>
                </a:lnTo>
                <a:lnTo>
                  <a:pt x="18431" y="1300"/>
                </a:lnTo>
                <a:lnTo>
                  <a:pt x="18510" y="1261"/>
                </a:lnTo>
                <a:lnTo>
                  <a:pt x="19376" y="1103"/>
                </a:lnTo>
                <a:lnTo>
                  <a:pt x="20243" y="985"/>
                </a:lnTo>
                <a:lnTo>
                  <a:pt x="20400" y="946"/>
                </a:lnTo>
                <a:lnTo>
                  <a:pt x="20518" y="827"/>
                </a:lnTo>
                <a:lnTo>
                  <a:pt x="20597" y="670"/>
                </a:lnTo>
                <a:lnTo>
                  <a:pt x="20636" y="512"/>
                </a:lnTo>
                <a:lnTo>
                  <a:pt x="20558" y="316"/>
                </a:lnTo>
                <a:lnTo>
                  <a:pt x="20440" y="197"/>
                </a:lnTo>
                <a:lnTo>
                  <a:pt x="20321" y="119"/>
                </a:lnTo>
                <a:close/>
                <a:moveTo>
                  <a:pt x="25402" y="237"/>
                </a:moveTo>
                <a:lnTo>
                  <a:pt x="25244" y="316"/>
                </a:lnTo>
                <a:lnTo>
                  <a:pt x="25126" y="434"/>
                </a:lnTo>
                <a:lnTo>
                  <a:pt x="25047" y="591"/>
                </a:lnTo>
                <a:lnTo>
                  <a:pt x="25047" y="788"/>
                </a:lnTo>
                <a:lnTo>
                  <a:pt x="25126" y="946"/>
                </a:lnTo>
                <a:lnTo>
                  <a:pt x="25244" y="1064"/>
                </a:lnTo>
                <a:lnTo>
                  <a:pt x="25441" y="1103"/>
                </a:lnTo>
                <a:lnTo>
                  <a:pt x="26268" y="1300"/>
                </a:lnTo>
                <a:lnTo>
                  <a:pt x="27134" y="1497"/>
                </a:lnTo>
                <a:lnTo>
                  <a:pt x="27253" y="1497"/>
                </a:lnTo>
                <a:lnTo>
                  <a:pt x="27371" y="1458"/>
                </a:lnTo>
                <a:lnTo>
                  <a:pt x="27489" y="1418"/>
                </a:lnTo>
                <a:lnTo>
                  <a:pt x="27607" y="1300"/>
                </a:lnTo>
                <a:lnTo>
                  <a:pt x="27686" y="1182"/>
                </a:lnTo>
                <a:lnTo>
                  <a:pt x="27686" y="985"/>
                </a:lnTo>
                <a:lnTo>
                  <a:pt x="27607" y="827"/>
                </a:lnTo>
                <a:lnTo>
                  <a:pt x="27489" y="709"/>
                </a:lnTo>
                <a:lnTo>
                  <a:pt x="27331" y="631"/>
                </a:lnTo>
                <a:lnTo>
                  <a:pt x="26465" y="394"/>
                </a:lnTo>
                <a:lnTo>
                  <a:pt x="25559" y="237"/>
                </a:lnTo>
                <a:close/>
                <a:moveTo>
                  <a:pt x="16738" y="827"/>
                </a:moveTo>
                <a:lnTo>
                  <a:pt x="16580" y="867"/>
                </a:lnTo>
                <a:lnTo>
                  <a:pt x="15714" y="1143"/>
                </a:lnTo>
                <a:lnTo>
                  <a:pt x="14847" y="1497"/>
                </a:lnTo>
                <a:lnTo>
                  <a:pt x="14729" y="1576"/>
                </a:lnTo>
                <a:lnTo>
                  <a:pt x="14611" y="1733"/>
                </a:lnTo>
                <a:lnTo>
                  <a:pt x="14572" y="1891"/>
                </a:lnTo>
                <a:lnTo>
                  <a:pt x="14611" y="2048"/>
                </a:lnTo>
                <a:lnTo>
                  <a:pt x="14690" y="2166"/>
                </a:lnTo>
                <a:lnTo>
                  <a:pt x="14769" y="2285"/>
                </a:lnTo>
                <a:lnTo>
                  <a:pt x="14887" y="2324"/>
                </a:lnTo>
                <a:lnTo>
                  <a:pt x="15202" y="2324"/>
                </a:lnTo>
                <a:lnTo>
                  <a:pt x="16029" y="2009"/>
                </a:lnTo>
                <a:lnTo>
                  <a:pt x="16816" y="1733"/>
                </a:lnTo>
                <a:lnTo>
                  <a:pt x="16974" y="1615"/>
                </a:lnTo>
                <a:lnTo>
                  <a:pt x="17092" y="1497"/>
                </a:lnTo>
                <a:lnTo>
                  <a:pt x="17131" y="1339"/>
                </a:lnTo>
                <a:lnTo>
                  <a:pt x="17131" y="1143"/>
                </a:lnTo>
                <a:lnTo>
                  <a:pt x="17053" y="985"/>
                </a:lnTo>
                <a:lnTo>
                  <a:pt x="16895" y="906"/>
                </a:lnTo>
                <a:lnTo>
                  <a:pt x="16738" y="827"/>
                </a:lnTo>
                <a:close/>
                <a:moveTo>
                  <a:pt x="28907" y="1143"/>
                </a:moveTo>
                <a:lnTo>
                  <a:pt x="28749" y="1182"/>
                </a:lnTo>
                <a:lnTo>
                  <a:pt x="28592" y="1261"/>
                </a:lnTo>
                <a:lnTo>
                  <a:pt x="28513" y="1418"/>
                </a:lnTo>
                <a:lnTo>
                  <a:pt x="28513" y="1615"/>
                </a:lnTo>
                <a:lnTo>
                  <a:pt x="28552" y="1773"/>
                </a:lnTo>
                <a:lnTo>
                  <a:pt x="28631" y="1891"/>
                </a:lnTo>
                <a:lnTo>
                  <a:pt x="28788" y="2009"/>
                </a:lnTo>
                <a:lnTo>
                  <a:pt x="29615" y="2285"/>
                </a:lnTo>
                <a:lnTo>
                  <a:pt x="30403" y="2639"/>
                </a:lnTo>
                <a:lnTo>
                  <a:pt x="30600" y="2678"/>
                </a:lnTo>
                <a:lnTo>
                  <a:pt x="30718" y="2639"/>
                </a:lnTo>
                <a:lnTo>
                  <a:pt x="30836" y="2600"/>
                </a:lnTo>
                <a:lnTo>
                  <a:pt x="30915" y="2521"/>
                </a:lnTo>
                <a:lnTo>
                  <a:pt x="30994" y="2403"/>
                </a:lnTo>
                <a:lnTo>
                  <a:pt x="31033" y="2245"/>
                </a:lnTo>
                <a:lnTo>
                  <a:pt x="30994" y="2088"/>
                </a:lnTo>
                <a:lnTo>
                  <a:pt x="30915" y="1930"/>
                </a:lnTo>
                <a:lnTo>
                  <a:pt x="30757" y="1812"/>
                </a:lnTo>
                <a:lnTo>
                  <a:pt x="29930" y="1458"/>
                </a:lnTo>
                <a:lnTo>
                  <a:pt x="29103" y="1143"/>
                </a:lnTo>
                <a:close/>
                <a:moveTo>
                  <a:pt x="13390" y="2206"/>
                </a:moveTo>
                <a:lnTo>
                  <a:pt x="13193" y="2245"/>
                </a:lnTo>
                <a:lnTo>
                  <a:pt x="12406" y="2678"/>
                </a:lnTo>
                <a:lnTo>
                  <a:pt x="11618" y="3151"/>
                </a:lnTo>
                <a:lnTo>
                  <a:pt x="11500" y="3269"/>
                </a:lnTo>
                <a:lnTo>
                  <a:pt x="11421" y="3427"/>
                </a:lnTo>
                <a:lnTo>
                  <a:pt x="11421" y="3584"/>
                </a:lnTo>
                <a:lnTo>
                  <a:pt x="11500" y="3781"/>
                </a:lnTo>
                <a:lnTo>
                  <a:pt x="11579" y="3860"/>
                </a:lnTo>
                <a:lnTo>
                  <a:pt x="11657" y="3939"/>
                </a:lnTo>
                <a:lnTo>
                  <a:pt x="11776" y="3978"/>
                </a:lnTo>
                <a:lnTo>
                  <a:pt x="11854" y="3978"/>
                </a:lnTo>
                <a:lnTo>
                  <a:pt x="12012" y="3939"/>
                </a:lnTo>
                <a:lnTo>
                  <a:pt x="12091" y="3899"/>
                </a:lnTo>
                <a:lnTo>
                  <a:pt x="12878" y="3466"/>
                </a:lnTo>
                <a:lnTo>
                  <a:pt x="13626" y="3033"/>
                </a:lnTo>
                <a:lnTo>
                  <a:pt x="13745" y="2915"/>
                </a:lnTo>
                <a:lnTo>
                  <a:pt x="13823" y="2797"/>
                </a:lnTo>
                <a:lnTo>
                  <a:pt x="13863" y="2600"/>
                </a:lnTo>
                <a:lnTo>
                  <a:pt x="13823" y="2442"/>
                </a:lnTo>
                <a:lnTo>
                  <a:pt x="13705" y="2285"/>
                </a:lnTo>
                <a:lnTo>
                  <a:pt x="13548" y="2206"/>
                </a:lnTo>
                <a:close/>
                <a:moveTo>
                  <a:pt x="32215" y="2560"/>
                </a:moveTo>
                <a:lnTo>
                  <a:pt x="32057" y="2600"/>
                </a:lnTo>
                <a:lnTo>
                  <a:pt x="31900" y="2678"/>
                </a:lnTo>
                <a:lnTo>
                  <a:pt x="31781" y="2797"/>
                </a:lnTo>
                <a:lnTo>
                  <a:pt x="31742" y="2993"/>
                </a:lnTo>
                <a:lnTo>
                  <a:pt x="31742" y="3151"/>
                </a:lnTo>
                <a:lnTo>
                  <a:pt x="31821" y="3309"/>
                </a:lnTo>
                <a:lnTo>
                  <a:pt x="31978" y="3427"/>
                </a:lnTo>
                <a:lnTo>
                  <a:pt x="32727" y="3860"/>
                </a:lnTo>
                <a:lnTo>
                  <a:pt x="33475" y="4293"/>
                </a:lnTo>
                <a:lnTo>
                  <a:pt x="33593" y="4372"/>
                </a:lnTo>
                <a:lnTo>
                  <a:pt x="33829" y="4372"/>
                </a:lnTo>
                <a:lnTo>
                  <a:pt x="33908" y="4332"/>
                </a:lnTo>
                <a:lnTo>
                  <a:pt x="34026" y="4254"/>
                </a:lnTo>
                <a:lnTo>
                  <a:pt x="34105" y="4175"/>
                </a:lnTo>
                <a:lnTo>
                  <a:pt x="34144" y="4017"/>
                </a:lnTo>
                <a:lnTo>
                  <a:pt x="34144" y="3820"/>
                </a:lnTo>
                <a:lnTo>
                  <a:pt x="34066" y="3663"/>
                </a:lnTo>
                <a:lnTo>
                  <a:pt x="33947" y="3545"/>
                </a:lnTo>
                <a:lnTo>
                  <a:pt x="33199" y="3072"/>
                </a:lnTo>
                <a:lnTo>
                  <a:pt x="32412" y="2639"/>
                </a:lnTo>
                <a:lnTo>
                  <a:pt x="32215" y="2560"/>
                </a:lnTo>
                <a:close/>
                <a:moveTo>
                  <a:pt x="10279" y="4096"/>
                </a:moveTo>
                <a:lnTo>
                  <a:pt x="10122" y="4175"/>
                </a:lnTo>
                <a:lnTo>
                  <a:pt x="9413" y="4726"/>
                </a:lnTo>
                <a:lnTo>
                  <a:pt x="8743" y="5317"/>
                </a:lnTo>
                <a:lnTo>
                  <a:pt x="8625" y="5435"/>
                </a:lnTo>
                <a:lnTo>
                  <a:pt x="8586" y="5632"/>
                </a:lnTo>
                <a:lnTo>
                  <a:pt x="8586" y="5790"/>
                </a:lnTo>
                <a:lnTo>
                  <a:pt x="8664" y="5947"/>
                </a:lnTo>
                <a:lnTo>
                  <a:pt x="8822" y="6065"/>
                </a:lnTo>
                <a:lnTo>
                  <a:pt x="9019" y="6105"/>
                </a:lnTo>
                <a:lnTo>
                  <a:pt x="9176" y="6065"/>
                </a:lnTo>
                <a:lnTo>
                  <a:pt x="9295" y="5986"/>
                </a:lnTo>
                <a:lnTo>
                  <a:pt x="9964" y="5435"/>
                </a:lnTo>
                <a:lnTo>
                  <a:pt x="10673" y="4884"/>
                </a:lnTo>
                <a:lnTo>
                  <a:pt x="10791" y="4766"/>
                </a:lnTo>
                <a:lnTo>
                  <a:pt x="10830" y="4608"/>
                </a:lnTo>
                <a:lnTo>
                  <a:pt x="10830" y="4411"/>
                </a:lnTo>
                <a:lnTo>
                  <a:pt x="10752" y="4254"/>
                </a:lnTo>
                <a:lnTo>
                  <a:pt x="10633" y="4136"/>
                </a:lnTo>
                <a:lnTo>
                  <a:pt x="10476" y="4096"/>
                </a:lnTo>
                <a:close/>
                <a:moveTo>
                  <a:pt x="35129" y="4529"/>
                </a:moveTo>
                <a:lnTo>
                  <a:pt x="34932" y="4569"/>
                </a:lnTo>
                <a:lnTo>
                  <a:pt x="34814" y="4687"/>
                </a:lnTo>
                <a:lnTo>
                  <a:pt x="34735" y="4844"/>
                </a:lnTo>
                <a:lnTo>
                  <a:pt x="34735" y="5002"/>
                </a:lnTo>
                <a:lnTo>
                  <a:pt x="34774" y="5159"/>
                </a:lnTo>
                <a:lnTo>
                  <a:pt x="34893" y="5317"/>
                </a:lnTo>
                <a:lnTo>
                  <a:pt x="35601" y="5829"/>
                </a:lnTo>
                <a:lnTo>
                  <a:pt x="36271" y="6420"/>
                </a:lnTo>
                <a:lnTo>
                  <a:pt x="36389" y="6498"/>
                </a:lnTo>
                <a:lnTo>
                  <a:pt x="36547" y="6538"/>
                </a:lnTo>
                <a:lnTo>
                  <a:pt x="36744" y="6498"/>
                </a:lnTo>
                <a:lnTo>
                  <a:pt x="36901" y="6380"/>
                </a:lnTo>
                <a:lnTo>
                  <a:pt x="36980" y="6223"/>
                </a:lnTo>
                <a:lnTo>
                  <a:pt x="36980" y="6065"/>
                </a:lnTo>
                <a:lnTo>
                  <a:pt x="36940" y="5868"/>
                </a:lnTo>
                <a:lnTo>
                  <a:pt x="36862" y="5750"/>
                </a:lnTo>
                <a:lnTo>
                  <a:pt x="36153" y="5159"/>
                </a:lnTo>
                <a:lnTo>
                  <a:pt x="35444" y="4608"/>
                </a:lnTo>
                <a:lnTo>
                  <a:pt x="35286" y="4529"/>
                </a:lnTo>
                <a:close/>
                <a:moveTo>
                  <a:pt x="7719" y="6420"/>
                </a:moveTo>
                <a:lnTo>
                  <a:pt x="7562" y="6459"/>
                </a:lnTo>
                <a:lnTo>
                  <a:pt x="7404" y="6538"/>
                </a:lnTo>
                <a:lnTo>
                  <a:pt x="6774" y="7207"/>
                </a:lnTo>
                <a:lnTo>
                  <a:pt x="6183" y="7877"/>
                </a:lnTo>
                <a:lnTo>
                  <a:pt x="6065" y="8034"/>
                </a:lnTo>
                <a:lnTo>
                  <a:pt x="6065" y="8192"/>
                </a:lnTo>
                <a:lnTo>
                  <a:pt x="6105" y="8349"/>
                </a:lnTo>
                <a:lnTo>
                  <a:pt x="6223" y="8507"/>
                </a:lnTo>
                <a:lnTo>
                  <a:pt x="6341" y="8586"/>
                </a:lnTo>
                <a:lnTo>
                  <a:pt x="6498" y="8625"/>
                </a:lnTo>
                <a:lnTo>
                  <a:pt x="6695" y="8586"/>
                </a:lnTo>
                <a:lnTo>
                  <a:pt x="6853" y="8468"/>
                </a:lnTo>
                <a:lnTo>
                  <a:pt x="7444" y="7798"/>
                </a:lnTo>
                <a:lnTo>
                  <a:pt x="8034" y="7168"/>
                </a:lnTo>
                <a:lnTo>
                  <a:pt x="8113" y="7050"/>
                </a:lnTo>
                <a:lnTo>
                  <a:pt x="8152" y="6853"/>
                </a:lnTo>
                <a:lnTo>
                  <a:pt x="8113" y="6695"/>
                </a:lnTo>
                <a:lnTo>
                  <a:pt x="8034" y="6538"/>
                </a:lnTo>
                <a:lnTo>
                  <a:pt x="7877" y="6459"/>
                </a:lnTo>
                <a:lnTo>
                  <a:pt x="7719" y="6420"/>
                </a:lnTo>
                <a:close/>
                <a:moveTo>
                  <a:pt x="37846" y="6853"/>
                </a:moveTo>
                <a:lnTo>
                  <a:pt x="37689" y="6892"/>
                </a:lnTo>
                <a:lnTo>
                  <a:pt x="37531" y="6971"/>
                </a:lnTo>
                <a:lnTo>
                  <a:pt x="37452" y="7129"/>
                </a:lnTo>
                <a:lnTo>
                  <a:pt x="37413" y="7286"/>
                </a:lnTo>
                <a:lnTo>
                  <a:pt x="37452" y="7444"/>
                </a:lnTo>
                <a:lnTo>
                  <a:pt x="37531" y="7601"/>
                </a:lnTo>
                <a:lnTo>
                  <a:pt x="38122" y="8231"/>
                </a:lnTo>
                <a:lnTo>
                  <a:pt x="38713" y="8901"/>
                </a:lnTo>
                <a:lnTo>
                  <a:pt x="38870" y="9019"/>
                </a:lnTo>
                <a:lnTo>
                  <a:pt x="39067" y="9058"/>
                </a:lnTo>
                <a:lnTo>
                  <a:pt x="39225" y="9019"/>
                </a:lnTo>
                <a:lnTo>
                  <a:pt x="39343" y="8940"/>
                </a:lnTo>
                <a:lnTo>
                  <a:pt x="39461" y="8783"/>
                </a:lnTo>
                <a:lnTo>
                  <a:pt x="39500" y="8625"/>
                </a:lnTo>
                <a:lnTo>
                  <a:pt x="39500" y="8468"/>
                </a:lnTo>
                <a:lnTo>
                  <a:pt x="39382" y="8310"/>
                </a:lnTo>
                <a:lnTo>
                  <a:pt x="38791" y="7641"/>
                </a:lnTo>
                <a:lnTo>
                  <a:pt x="38161" y="6971"/>
                </a:lnTo>
                <a:lnTo>
                  <a:pt x="38004" y="6892"/>
                </a:lnTo>
                <a:lnTo>
                  <a:pt x="37846" y="6853"/>
                </a:lnTo>
                <a:close/>
                <a:moveTo>
                  <a:pt x="5317" y="9098"/>
                </a:moveTo>
                <a:lnTo>
                  <a:pt x="5159" y="9176"/>
                </a:lnTo>
                <a:lnTo>
                  <a:pt x="5041" y="9295"/>
                </a:lnTo>
                <a:lnTo>
                  <a:pt x="4490" y="10043"/>
                </a:lnTo>
                <a:lnTo>
                  <a:pt x="4017" y="10791"/>
                </a:lnTo>
                <a:lnTo>
                  <a:pt x="3939" y="10949"/>
                </a:lnTo>
                <a:lnTo>
                  <a:pt x="3939" y="11106"/>
                </a:lnTo>
                <a:lnTo>
                  <a:pt x="4017" y="11264"/>
                </a:lnTo>
                <a:lnTo>
                  <a:pt x="4136" y="11382"/>
                </a:lnTo>
                <a:lnTo>
                  <a:pt x="4254" y="11461"/>
                </a:lnTo>
                <a:lnTo>
                  <a:pt x="4490" y="11461"/>
                </a:lnTo>
                <a:lnTo>
                  <a:pt x="4569" y="11421"/>
                </a:lnTo>
                <a:lnTo>
                  <a:pt x="4687" y="11342"/>
                </a:lnTo>
                <a:lnTo>
                  <a:pt x="4726" y="11264"/>
                </a:lnTo>
                <a:lnTo>
                  <a:pt x="5238" y="10515"/>
                </a:lnTo>
                <a:lnTo>
                  <a:pt x="5750" y="9806"/>
                </a:lnTo>
                <a:lnTo>
                  <a:pt x="5829" y="9649"/>
                </a:lnTo>
                <a:lnTo>
                  <a:pt x="5829" y="9491"/>
                </a:lnTo>
                <a:lnTo>
                  <a:pt x="5790" y="9334"/>
                </a:lnTo>
                <a:lnTo>
                  <a:pt x="5671" y="9216"/>
                </a:lnTo>
                <a:lnTo>
                  <a:pt x="5514" y="9137"/>
                </a:lnTo>
                <a:lnTo>
                  <a:pt x="5317" y="9098"/>
                </a:lnTo>
                <a:close/>
                <a:moveTo>
                  <a:pt x="40248" y="9531"/>
                </a:moveTo>
                <a:lnTo>
                  <a:pt x="40052" y="9570"/>
                </a:lnTo>
                <a:lnTo>
                  <a:pt x="39894" y="9649"/>
                </a:lnTo>
                <a:lnTo>
                  <a:pt x="39776" y="9767"/>
                </a:lnTo>
                <a:lnTo>
                  <a:pt x="39737" y="9925"/>
                </a:lnTo>
                <a:lnTo>
                  <a:pt x="39737" y="10082"/>
                </a:lnTo>
                <a:lnTo>
                  <a:pt x="39815" y="10240"/>
                </a:lnTo>
                <a:lnTo>
                  <a:pt x="40327" y="10949"/>
                </a:lnTo>
                <a:lnTo>
                  <a:pt x="40800" y="11697"/>
                </a:lnTo>
                <a:lnTo>
                  <a:pt x="40879" y="11776"/>
                </a:lnTo>
                <a:lnTo>
                  <a:pt x="40957" y="11854"/>
                </a:lnTo>
                <a:lnTo>
                  <a:pt x="41075" y="11894"/>
                </a:lnTo>
                <a:lnTo>
                  <a:pt x="41312" y="11894"/>
                </a:lnTo>
                <a:lnTo>
                  <a:pt x="41430" y="11815"/>
                </a:lnTo>
                <a:lnTo>
                  <a:pt x="41548" y="11697"/>
                </a:lnTo>
                <a:lnTo>
                  <a:pt x="41627" y="11539"/>
                </a:lnTo>
                <a:lnTo>
                  <a:pt x="41627" y="11382"/>
                </a:lnTo>
                <a:lnTo>
                  <a:pt x="41548" y="11224"/>
                </a:lnTo>
                <a:lnTo>
                  <a:pt x="41075" y="10476"/>
                </a:lnTo>
                <a:lnTo>
                  <a:pt x="40524" y="9728"/>
                </a:lnTo>
                <a:lnTo>
                  <a:pt x="40406" y="9610"/>
                </a:lnTo>
                <a:lnTo>
                  <a:pt x="40248" y="9531"/>
                </a:lnTo>
                <a:close/>
                <a:moveTo>
                  <a:pt x="3505" y="12091"/>
                </a:moveTo>
                <a:lnTo>
                  <a:pt x="3348" y="12130"/>
                </a:lnTo>
                <a:lnTo>
                  <a:pt x="3190" y="12169"/>
                </a:lnTo>
                <a:lnTo>
                  <a:pt x="3072" y="12327"/>
                </a:lnTo>
                <a:lnTo>
                  <a:pt x="2639" y="13115"/>
                </a:lnTo>
                <a:lnTo>
                  <a:pt x="2245" y="13942"/>
                </a:lnTo>
                <a:lnTo>
                  <a:pt x="2206" y="14099"/>
                </a:lnTo>
                <a:lnTo>
                  <a:pt x="2206" y="14257"/>
                </a:lnTo>
                <a:lnTo>
                  <a:pt x="2324" y="14414"/>
                </a:lnTo>
                <a:lnTo>
                  <a:pt x="2442" y="14532"/>
                </a:lnTo>
                <a:lnTo>
                  <a:pt x="2639" y="14572"/>
                </a:lnTo>
                <a:lnTo>
                  <a:pt x="2757" y="14532"/>
                </a:lnTo>
                <a:lnTo>
                  <a:pt x="2875" y="14493"/>
                </a:lnTo>
                <a:lnTo>
                  <a:pt x="2954" y="14414"/>
                </a:lnTo>
                <a:lnTo>
                  <a:pt x="3033" y="14296"/>
                </a:lnTo>
                <a:lnTo>
                  <a:pt x="3427" y="13508"/>
                </a:lnTo>
                <a:lnTo>
                  <a:pt x="3860" y="12760"/>
                </a:lnTo>
                <a:lnTo>
                  <a:pt x="3899" y="12603"/>
                </a:lnTo>
                <a:lnTo>
                  <a:pt x="3899" y="12406"/>
                </a:lnTo>
                <a:lnTo>
                  <a:pt x="3820" y="12248"/>
                </a:lnTo>
                <a:lnTo>
                  <a:pt x="3663" y="12169"/>
                </a:lnTo>
                <a:lnTo>
                  <a:pt x="3505" y="12091"/>
                </a:lnTo>
                <a:close/>
                <a:moveTo>
                  <a:pt x="42060" y="12563"/>
                </a:moveTo>
                <a:lnTo>
                  <a:pt x="41863" y="12603"/>
                </a:lnTo>
                <a:lnTo>
                  <a:pt x="41745" y="12721"/>
                </a:lnTo>
                <a:lnTo>
                  <a:pt x="41666" y="12878"/>
                </a:lnTo>
                <a:lnTo>
                  <a:pt x="41666" y="13036"/>
                </a:lnTo>
                <a:lnTo>
                  <a:pt x="41706" y="13193"/>
                </a:lnTo>
                <a:lnTo>
                  <a:pt x="42099" y="13981"/>
                </a:lnTo>
                <a:lnTo>
                  <a:pt x="42493" y="14769"/>
                </a:lnTo>
                <a:lnTo>
                  <a:pt x="42533" y="14887"/>
                </a:lnTo>
                <a:lnTo>
                  <a:pt x="42651" y="14965"/>
                </a:lnTo>
                <a:lnTo>
                  <a:pt x="42769" y="15005"/>
                </a:lnTo>
                <a:lnTo>
                  <a:pt x="42887" y="15044"/>
                </a:lnTo>
                <a:lnTo>
                  <a:pt x="43084" y="15005"/>
                </a:lnTo>
                <a:lnTo>
                  <a:pt x="43202" y="14887"/>
                </a:lnTo>
                <a:lnTo>
                  <a:pt x="43281" y="14729"/>
                </a:lnTo>
                <a:lnTo>
                  <a:pt x="43320" y="14572"/>
                </a:lnTo>
                <a:lnTo>
                  <a:pt x="43281" y="14414"/>
                </a:lnTo>
                <a:lnTo>
                  <a:pt x="42887" y="13587"/>
                </a:lnTo>
                <a:lnTo>
                  <a:pt x="42493" y="12760"/>
                </a:lnTo>
                <a:lnTo>
                  <a:pt x="42375" y="12642"/>
                </a:lnTo>
                <a:lnTo>
                  <a:pt x="42218" y="12563"/>
                </a:lnTo>
                <a:close/>
                <a:moveTo>
                  <a:pt x="1930" y="15320"/>
                </a:moveTo>
                <a:lnTo>
                  <a:pt x="1773" y="15359"/>
                </a:lnTo>
                <a:lnTo>
                  <a:pt x="1615" y="15438"/>
                </a:lnTo>
                <a:lnTo>
                  <a:pt x="1536" y="15596"/>
                </a:lnTo>
                <a:lnTo>
                  <a:pt x="1221" y="16462"/>
                </a:lnTo>
                <a:lnTo>
                  <a:pt x="946" y="17328"/>
                </a:lnTo>
                <a:lnTo>
                  <a:pt x="906" y="17486"/>
                </a:lnTo>
                <a:lnTo>
                  <a:pt x="985" y="17643"/>
                </a:lnTo>
                <a:lnTo>
                  <a:pt x="1064" y="17801"/>
                </a:lnTo>
                <a:lnTo>
                  <a:pt x="1221" y="17880"/>
                </a:lnTo>
                <a:lnTo>
                  <a:pt x="1497" y="17880"/>
                </a:lnTo>
                <a:lnTo>
                  <a:pt x="1615" y="17801"/>
                </a:lnTo>
                <a:lnTo>
                  <a:pt x="1733" y="17722"/>
                </a:lnTo>
                <a:lnTo>
                  <a:pt x="1773" y="17565"/>
                </a:lnTo>
                <a:lnTo>
                  <a:pt x="2048" y="16738"/>
                </a:lnTo>
                <a:lnTo>
                  <a:pt x="2363" y="15911"/>
                </a:lnTo>
                <a:lnTo>
                  <a:pt x="2403" y="15753"/>
                </a:lnTo>
                <a:lnTo>
                  <a:pt x="2363" y="15596"/>
                </a:lnTo>
                <a:lnTo>
                  <a:pt x="2245" y="15438"/>
                </a:lnTo>
                <a:lnTo>
                  <a:pt x="2088" y="15359"/>
                </a:lnTo>
                <a:lnTo>
                  <a:pt x="1930" y="15320"/>
                </a:lnTo>
                <a:close/>
                <a:moveTo>
                  <a:pt x="43399" y="15793"/>
                </a:moveTo>
                <a:lnTo>
                  <a:pt x="43241" y="15911"/>
                </a:lnTo>
                <a:lnTo>
                  <a:pt x="43163" y="16029"/>
                </a:lnTo>
                <a:lnTo>
                  <a:pt x="43123" y="16226"/>
                </a:lnTo>
                <a:lnTo>
                  <a:pt x="43123" y="16383"/>
                </a:lnTo>
                <a:lnTo>
                  <a:pt x="43399" y="17210"/>
                </a:lnTo>
                <a:lnTo>
                  <a:pt x="43675" y="18037"/>
                </a:lnTo>
                <a:lnTo>
                  <a:pt x="43714" y="18195"/>
                </a:lnTo>
                <a:lnTo>
                  <a:pt x="43832" y="18274"/>
                </a:lnTo>
                <a:lnTo>
                  <a:pt x="43950" y="18352"/>
                </a:lnTo>
                <a:lnTo>
                  <a:pt x="44226" y="18352"/>
                </a:lnTo>
                <a:lnTo>
                  <a:pt x="44384" y="18274"/>
                </a:lnTo>
                <a:lnTo>
                  <a:pt x="44462" y="18155"/>
                </a:lnTo>
                <a:lnTo>
                  <a:pt x="44541" y="17998"/>
                </a:lnTo>
                <a:lnTo>
                  <a:pt x="44502" y="17801"/>
                </a:lnTo>
                <a:lnTo>
                  <a:pt x="44265" y="16935"/>
                </a:lnTo>
                <a:lnTo>
                  <a:pt x="43990" y="16068"/>
                </a:lnTo>
                <a:lnTo>
                  <a:pt x="43872" y="15911"/>
                </a:lnTo>
                <a:lnTo>
                  <a:pt x="43753" y="15832"/>
                </a:lnTo>
                <a:lnTo>
                  <a:pt x="43557" y="15793"/>
                </a:lnTo>
                <a:close/>
                <a:moveTo>
                  <a:pt x="827" y="18746"/>
                </a:moveTo>
                <a:lnTo>
                  <a:pt x="670" y="18786"/>
                </a:lnTo>
                <a:lnTo>
                  <a:pt x="552" y="18904"/>
                </a:lnTo>
                <a:lnTo>
                  <a:pt x="473" y="19061"/>
                </a:lnTo>
                <a:lnTo>
                  <a:pt x="276" y="20321"/>
                </a:lnTo>
                <a:lnTo>
                  <a:pt x="158" y="20873"/>
                </a:lnTo>
                <a:lnTo>
                  <a:pt x="197" y="21030"/>
                </a:lnTo>
                <a:lnTo>
                  <a:pt x="276" y="21188"/>
                </a:lnTo>
                <a:lnTo>
                  <a:pt x="394" y="21306"/>
                </a:lnTo>
                <a:lnTo>
                  <a:pt x="552" y="21385"/>
                </a:lnTo>
                <a:lnTo>
                  <a:pt x="631" y="21385"/>
                </a:lnTo>
                <a:lnTo>
                  <a:pt x="788" y="21345"/>
                </a:lnTo>
                <a:lnTo>
                  <a:pt x="906" y="21267"/>
                </a:lnTo>
                <a:lnTo>
                  <a:pt x="1024" y="21148"/>
                </a:lnTo>
                <a:lnTo>
                  <a:pt x="1064" y="20991"/>
                </a:lnTo>
                <a:lnTo>
                  <a:pt x="1143" y="20440"/>
                </a:lnTo>
                <a:lnTo>
                  <a:pt x="1339" y="19258"/>
                </a:lnTo>
                <a:lnTo>
                  <a:pt x="1339" y="19101"/>
                </a:lnTo>
                <a:lnTo>
                  <a:pt x="1300" y="18943"/>
                </a:lnTo>
                <a:lnTo>
                  <a:pt x="1182" y="18786"/>
                </a:lnTo>
                <a:lnTo>
                  <a:pt x="1024" y="18746"/>
                </a:lnTo>
                <a:close/>
                <a:moveTo>
                  <a:pt x="44423" y="19219"/>
                </a:moveTo>
                <a:lnTo>
                  <a:pt x="44265" y="19297"/>
                </a:lnTo>
                <a:lnTo>
                  <a:pt x="44108" y="19416"/>
                </a:lnTo>
                <a:lnTo>
                  <a:pt x="44068" y="19573"/>
                </a:lnTo>
                <a:lnTo>
                  <a:pt x="44068" y="19731"/>
                </a:lnTo>
                <a:lnTo>
                  <a:pt x="44187" y="20440"/>
                </a:lnTo>
                <a:lnTo>
                  <a:pt x="44305" y="21463"/>
                </a:lnTo>
                <a:lnTo>
                  <a:pt x="44344" y="21621"/>
                </a:lnTo>
                <a:lnTo>
                  <a:pt x="44462" y="21739"/>
                </a:lnTo>
                <a:lnTo>
                  <a:pt x="44580" y="21818"/>
                </a:lnTo>
                <a:lnTo>
                  <a:pt x="44738" y="21857"/>
                </a:lnTo>
                <a:lnTo>
                  <a:pt x="44817" y="21857"/>
                </a:lnTo>
                <a:lnTo>
                  <a:pt x="44974" y="21818"/>
                </a:lnTo>
                <a:lnTo>
                  <a:pt x="45092" y="21700"/>
                </a:lnTo>
                <a:lnTo>
                  <a:pt x="45171" y="21542"/>
                </a:lnTo>
                <a:lnTo>
                  <a:pt x="45211" y="21385"/>
                </a:lnTo>
                <a:lnTo>
                  <a:pt x="45053" y="20321"/>
                </a:lnTo>
                <a:lnTo>
                  <a:pt x="44935" y="19573"/>
                </a:lnTo>
                <a:lnTo>
                  <a:pt x="44856" y="19416"/>
                </a:lnTo>
                <a:lnTo>
                  <a:pt x="44738" y="19297"/>
                </a:lnTo>
                <a:lnTo>
                  <a:pt x="44580" y="19219"/>
                </a:lnTo>
                <a:close/>
                <a:moveTo>
                  <a:pt x="473" y="22251"/>
                </a:moveTo>
                <a:lnTo>
                  <a:pt x="315" y="22290"/>
                </a:lnTo>
                <a:lnTo>
                  <a:pt x="158" y="22369"/>
                </a:lnTo>
                <a:lnTo>
                  <a:pt x="79" y="22487"/>
                </a:lnTo>
                <a:lnTo>
                  <a:pt x="40" y="22684"/>
                </a:lnTo>
                <a:lnTo>
                  <a:pt x="0" y="23708"/>
                </a:lnTo>
                <a:lnTo>
                  <a:pt x="0" y="24496"/>
                </a:lnTo>
                <a:lnTo>
                  <a:pt x="40" y="24653"/>
                </a:lnTo>
                <a:lnTo>
                  <a:pt x="158" y="24811"/>
                </a:lnTo>
                <a:lnTo>
                  <a:pt x="276" y="24890"/>
                </a:lnTo>
                <a:lnTo>
                  <a:pt x="473" y="24929"/>
                </a:lnTo>
                <a:lnTo>
                  <a:pt x="631" y="24890"/>
                </a:lnTo>
                <a:lnTo>
                  <a:pt x="788" y="24772"/>
                </a:lnTo>
                <a:lnTo>
                  <a:pt x="867" y="24653"/>
                </a:lnTo>
                <a:lnTo>
                  <a:pt x="906" y="24456"/>
                </a:lnTo>
                <a:lnTo>
                  <a:pt x="906" y="23708"/>
                </a:lnTo>
                <a:lnTo>
                  <a:pt x="906" y="22724"/>
                </a:lnTo>
                <a:lnTo>
                  <a:pt x="867" y="22527"/>
                </a:lnTo>
                <a:lnTo>
                  <a:pt x="788" y="22409"/>
                </a:lnTo>
                <a:lnTo>
                  <a:pt x="670" y="22290"/>
                </a:lnTo>
                <a:lnTo>
                  <a:pt x="473" y="22251"/>
                </a:lnTo>
                <a:close/>
                <a:moveTo>
                  <a:pt x="44856" y="22763"/>
                </a:moveTo>
                <a:lnTo>
                  <a:pt x="44699" y="22802"/>
                </a:lnTo>
                <a:lnTo>
                  <a:pt x="44541" y="22881"/>
                </a:lnTo>
                <a:lnTo>
                  <a:pt x="44462" y="23039"/>
                </a:lnTo>
                <a:lnTo>
                  <a:pt x="44423" y="23196"/>
                </a:lnTo>
                <a:lnTo>
                  <a:pt x="44423" y="23708"/>
                </a:lnTo>
                <a:lnTo>
                  <a:pt x="44384" y="24968"/>
                </a:lnTo>
                <a:lnTo>
                  <a:pt x="44423" y="25126"/>
                </a:lnTo>
                <a:lnTo>
                  <a:pt x="44502" y="25284"/>
                </a:lnTo>
                <a:lnTo>
                  <a:pt x="44620" y="25362"/>
                </a:lnTo>
                <a:lnTo>
                  <a:pt x="44817" y="25402"/>
                </a:lnTo>
                <a:lnTo>
                  <a:pt x="45014" y="25402"/>
                </a:lnTo>
                <a:lnTo>
                  <a:pt x="45132" y="25284"/>
                </a:lnTo>
                <a:lnTo>
                  <a:pt x="45250" y="25165"/>
                </a:lnTo>
                <a:lnTo>
                  <a:pt x="45289" y="25008"/>
                </a:lnTo>
                <a:lnTo>
                  <a:pt x="45329" y="23708"/>
                </a:lnTo>
                <a:lnTo>
                  <a:pt x="45289" y="23196"/>
                </a:lnTo>
                <a:lnTo>
                  <a:pt x="45250" y="22999"/>
                </a:lnTo>
                <a:lnTo>
                  <a:pt x="45171" y="22881"/>
                </a:lnTo>
                <a:lnTo>
                  <a:pt x="45014" y="22763"/>
                </a:lnTo>
                <a:close/>
                <a:moveTo>
                  <a:pt x="552" y="25795"/>
                </a:moveTo>
                <a:lnTo>
                  <a:pt x="355" y="25874"/>
                </a:lnTo>
                <a:lnTo>
                  <a:pt x="237" y="25992"/>
                </a:lnTo>
                <a:lnTo>
                  <a:pt x="158" y="26111"/>
                </a:lnTo>
                <a:lnTo>
                  <a:pt x="158" y="26307"/>
                </a:lnTo>
                <a:lnTo>
                  <a:pt x="276" y="27213"/>
                </a:lnTo>
                <a:lnTo>
                  <a:pt x="394" y="28080"/>
                </a:lnTo>
                <a:lnTo>
                  <a:pt x="473" y="28237"/>
                </a:lnTo>
                <a:lnTo>
                  <a:pt x="552" y="28355"/>
                </a:lnTo>
                <a:lnTo>
                  <a:pt x="709" y="28434"/>
                </a:lnTo>
                <a:lnTo>
                  <a:pt x="867" y="28473"/>
                </a:lnTo>
                <a:lnTo>
                  <a:pt x="946" y="28434"/>
                </a:lnTo>
                <a:lnTo>
                  <a:pt x="1103" y="28395"/>
                </a:lnTo>
                <a:lnTo>
                  <a:pt x="1221" y="28277"/>
                </a:lnTo>
                <a:lnTo>
                  <a:pt x="1300" y="28119"/>
                </a:lnTo>
                <a:lnTo>
                  <a:pt x="1300" y="27922"/>
                </a:lnTo>
                <a:lnTo>
                  <a:pt x="1143" y="27056"/>
                </a:lnTo>
                <a:lnTo>
                  <a:pt x="1024" y="26189"/>
                </a:lnTo>
                <a:lnTo>
                  <a:pt x="985" y="26032"/>
                </a:lnTo>
                <a:lnTo>
                  <a:pt x="867" y="25914"/>
                </a:lnTo>
                <a:lnTo>
                  <a:pt x="709" y="25835"/>
                </a:lnTo>
                <a:lnTo>
                  <a:pt x="552" y="25795"/>
                </a:lnTo>
                <a:close/>
                <a:moveTo>
                  <a:pt x="44541" y="26307"/>
                </a:moveTo>
                <a:lnTo>
                  <a:pt x="44384" y="26386"/>
                </a:lnTo>
                <a:lnTo>
                  <a:pt x="44265" y="26504"/>
                </a:lnTo>
                <a:lnTo>
                  <a:pt x="44226" y="26701"/>
                </a:lnTo>
                <a:lnTo>
                  <a:pt x="44108" y="27568"/>
                </a:lnTo>
                <a:lnTo>
                  <a:pt x="43911" y="28395"/>
                </a:lnTo>
                <a:lnTo>
                  <a:pt x="43911" y="28592"/>
                </a:lnTo>
                <a:lnTo>
                  <a:pt x="43990" y="28749"/>
                </a:lnTo>
                <a:lnTo>
                  <a:pt x="44108" y="28867"/>
                </a:lnTo>
                <a:lnTo>
                  <a:pt x="44265" y="28946"/>
                </a:lnTo>
                <a:lnTo>
                  <a:pt x="44384" y="28946"/>
                </a:lnTo>
                <a:lnTo>
                  <a:pt x="44502" y="28907"/>
                </a:lnTo>
                <a:lnTo>
                  <a:pt x="44659" y="28828"/>
                </a:lnTo>
                <a:lnTo>
                  <a:pt x="44738" y="28749"/>
                </a:lnTo>
                <a:lnTo>
                  <a:pt x="44817" y="28592"/>
                </a:lnTo>
                <a:lnTo>
                  <a:pt x="44974" y="27686"/>
                </a:lnTo>
                <a:lnTo>
                  <a:pt x="45092" y="26819"/>
                </a:lnTo>
                <a:lnTo>
                  <a:pt x="45092" y="26622"/>
                </a:lnTo>
                <a:lnTo>
                  <a:pt x="45014" y="26465"/>
                </a:lnTo>
                <a:lnTo>
                  <a:pt x="44895" y="26347"/>
                </a:lnTo>
                <a:lnTo>
                  <a:pt x="44738" y="26307"/>
                </a:lnTo>
                <a:close/>
                <a:moveTo>
                  <a:pt x="1143" y="29300"/>
                </a:moveTo>
                <a:lnTo>
                  <a:pt x="985" y="29379"/>
                </a:lnTo>
                <a:lnTo>
                  <a:pt x="867" y="29537"/>
                </a:lnTo>
                <a:lnTo>
                  <a:pt x="788" y="29694"/>
                </a:lnTo>
                <a:lnTo>
                  <a:pt x="827" y="29852"/>
                </a:lnTo>
                <a:lnTo>
                  <a:pt x="1064" y="30718"/>
                </a:lnTo>
                <a:lnTo>
                  <a:pt x="1339" y="31585"/>
                </a:lnTo>
                <a:lnTo>
                  <a:pt x="1418" y="31703"/>
                </a:lnTo>
                <a:lnTo>
                  <a:pt x="1497" y="31821"/>
                </a:lnTo>
                <a:lnTo>
                  <a:pt x="1615" y="31860"/>
                </a:lnTo>
                <a:lnTo>
                  <a:pt x="1773" y="31900"/>
                </a:lnTo>
                <a:lnTo>
                  <a:pt x="1891" y="31860"/>
                </a:lnTo>
                <a:lnTo>
                  <a:pt x="2048" y="31781"/>
                </a:lnTo>
                <a:lnTo>
                  <a:pt x="2166" y="31663"/>
                </a:lnTo>
                <a:lnTo>
                  <a:pt x="2206" y="31466"/>
                </a:lnTo>
                <a:lnTo>
                  <a:pt x="2166" y="31309"/>
                </a:lnTo>
                <a:lnTo>
                  <a:pt x="1930" y="30482"/>
                </a:lnTo>
                <a:lnTo>
                  <a:pt x="1694" y="29615"/>
                </a:lnTo>
                <a:lnTo>
                  <a:pt x="1615" y="29458"/>
                </a:lnTo>
                <a:lnTo>
                  <a:pt x="1458" y="29379"/>
                </a:lnTo>
                <a:lnTo>
                  <a:pt x="1300" y="29300"/>
                </a:lnTo>
                <a:close/>
                <a:moveTo>
                  <a:pt x="43872" y="29773"/>
                </a:moveTo>
                <a:lnTo>
                  <a:pt x="43714" y="29852"/>
                </a:lnTo>
                <a:lnTo>
                  <a:pt x="43596" y="29931"/>
                </a:lnTo>
                <a:lnTo>
                  <a:pt x="43517" y="30088"/>
                </a:lnTo>
                <a:lnTo>
                  <a:pt x="43241" y="30954"/>
                </a:lnTo>
                <a:lnTo>
                  <a:pt x="42966" y="31781"/>
                </a:lnTo>
                <a:lnTo>
                  <a:pt x="42926" y="31939"/>
                </a:lnTo>
                <a:lnTo>
                  <a:pt x="42966" y="32097"/>
                </a:lnTo>
                <a:lnTo>
                  <a:pt x="43084" y="32254"/>
                </a:lnTo>
                <a:lnTo>
                  <a:pt x="43241" y="32333"/>
                </a:lnTo>
                <a:lnTo>
                  <a:pt x="43399" y="32372"/>
                </a:lnTo>
                <a:lnTo>
                  <a:pt x="43517" y="32333"/>
                </a:lnTo>
                <a:lnTo>
                  <a:pt x="43635" y="32293"/>
                </a:lnTo>
                <a:lnTo>
                  <a:pt x="43714" y="32175"/>
                </a:lnTo>
                <a:lnTo>
                  <a:pt x="43793" y="32057"/>
                </a:lnTo>
                <a:lnTo>
                  <a:pt x="44108" y="31230"/>
                </a:lnTo>
                <a:lnTo>
                  <a:pt x="44344" y="30364"/>
                </a:lnTo>
                <a:lnTo>
                  <a:pt x="44384" y="30167"/>
                </a:lnTo>
                <a:lnTo>
                  <a:pt x="44305" y="30009"/>
                </a:lnTo>
                <a:lnTo>
                  <a:pt x="44226" y="29891"/>
                </a:lnTo>
                <a:lnTo>
                  <a:pt x="44068" y="29812"/>
                </a:lnTo>
                <a:lnTo>
                  <a:pt x="43872" y="29773"/>
                </a:lnTo>
                <a:close/>
                <a:moveTo>
                  <a:pt x="2245" y="32687"/>
                </a:moveTo>
                <a:lnTo>
                  <a:pt x="2088" y="32805"/>
                </a:lnTo>
                <a:lnTo>
                  <a:pt x="1970" y="32963"/>
                </a:lnTo>
                <a:lnTo>
                  <a:pt x="1970" y="33120"/>
                </a:lnTo>
                <a:lnTo>
                  <a:pt x="1970" y="33278"/>
                </a:lnTo>
                <a:lnTo>
                  <a:pt x="2363" y="34105"/>
                </a:lnTo>
                <a:lnTo>
                  <a:pt x="2757" y="34932"/>
                </a:lnTo>
                <a:lnTo>
                  <a:pt x="2836" y="35050"/>
                </a:lnTo>
                <a:lnTo>
                  <a:pt x="2915" y="35129"/>
                </a:lnTo>
                <a:lnTo>
                  <a:pt x="3033" y="35168"/>
                </a:lnTo>
                <a:lnTo>
                  <a:pt x="3230" y="35168"/>
                </a:lnTo>
                <a:lnTo>
                  <a:pt x="3348" y="35129"/>
                </a:lnTo>
                <a:lnTo>
                  <a:pt x="3466" y="35011"/>
                </a:lnTo>
                <a:lnTo>
                  <a:pt x="3584" y="34853"/>
                </a:lnTo>
                <a:lnTo>
                  <a:pt x="3584" y="34696"/>
                </a:lnTo>
                <a:lnTo>
                  <a:pt x="3545" y="34538"/>
                </a:lnTo>
                <a:lnTo>
                  <a:pt x="3151" y="33751"/>
                </a:lnTo>
                <a:lnTo>
                  <a:pt x="2797" y="32924"/>
                </a:lnTo>
                <a:lnTo>
                  <a:pt x="2718" y="32805"/>
                </a:lnTo>
                <a:lnTo>
                  <a:pt x="2560" y="32687"/>
                </a:lnTo>
                <a:close/>
                <a:moveTo>
                  <a:pt x="42730" y="33120"/>
                </a:moveTo>
                <a:lnTo>
                  <a:pt x="42572" y="33160"/>
                </a:lnTo>
                <a:lnTo>
                  <a:pt x="42414" y="33239"/>
                </a:lnTo>
                <a:lnTo>
                  <a:pt x="42296" y="33396"/>
                </a:lnTo>
                <a:lnTo>
                  <a:pt x="41942" y="34184"/>
                </a:lnTo>
                <a:lnTo>
                  <a:pt x="41548" y="34971"/>
                </a:lnTo>
                <a:lnTo>
                  <a:pt x="41509" y="35129"/>
                </a:lnTo>
                <a:lnTo>
                  <a:pt x="41509" y="35286"/>
                </a:lnTo>
                <a:lnTo>
                  <a:pt x="41587" y="35444"/>
                </a:lnTo>
                <a:lnTo>
                  <a:pt x="41745" y="35562"/>
                </a:lnTo>
                <a:lnTo>
                  <a:pt x="41824" y="35602"/>
                </a:lnTo>
                <a:lnTo>
                  <a:pt x="42060" y="35602"/>
                </a:lnTo>
                <a:lnTo>
                  <a:pt x="42178" y="35562"/>
                </a:lnTo>
                <a:lnTo>
                  <a:pt x="42257" y="35483"/>
                </a:lnTo>
                <a:lnTo>
                  <a:pt x="42336" y="35365"/>
                </a:lnTo>
                <a:lnTo>
                  <a:pt x="42730" y="34578"/>
                </a:lnTo>
                <a:lnTo>
                  <a:pt x="43123" y="33751"/>
                </a:lnTo>
                <a:lnTo>
                  <a:pt x="43163" y="33593"/>
                </a:lnTo>
                <a:lnTo>
                  <a:pt x="43123" y="33396"/>
                </a:lnTo>
                <a:lnTo>
                  <a:pt x="43045" y="33278"/>
                </a:lnTo>
                <a:lnTo>
                  <a:pt x="42887" y="33160"/>
                </a:lnTo>
                <a:lnTo>
                  <a:pt x="42730" y="33120"/>
                </a:lnTo>
                <a:close/>
                <a:moveTo>
                  <a:pt x="3939" y="35838"/>
                </a:moveTo>
                <a:lnTo>
                  <a:pt x="3781" y="35917"/>
                </a:lnTo>
                <a:lnTo>
                  <a:pt x="3624" y="36035"/>
                </a:lnTo>
                <a:lnTo>
                  <a:pt x="3584" y="36192"/>
                </a:lnTo>
                <a:lnTo>
                  <a:pt x="3545" y="36350"/>
                </a:lnTo>
                <a:lnTo>
                  <a:pt x="3624" y="36507"/>
                </a:lnTo>
                <a:lnTo>
                  <a:pt x="3978" y="37098"/>
                </a:lnTo>
                <a:lnTo>
                  <a:pt x="4569" y="38043"/>
                </a:lnTo>
                <a:lnTo>
                  <a:pt x="4647" y="38122"/>
                </a:lnTo>
                <a:lnTo>
                  <a:pt x="4726" y="38201"/>
                </a:lnTo>
                <a:lnTo>
                  <a:pt x="4844" y="38240"/>
                </a:lnTo>
                <a:lnTo>
                  <a:pt x="5081" y="38240"/>
                </a:lnTo>
                <a:lnTo>
                  <a:pt x="5199" y="38161"/>
                </a:lnTo>
                <a:lnTo>
                  <a:pt x="5317" y="38043"/>
                </a:lnTo>
                <a:lnTo>
                  <a:pt x="5396" y="37886"/>
                </a:lnTo>
                <a:lnTo>
                  <a:pt x="5396" y="37728"/>
                </a:lnTo>
                <a:lnTo>
                  <a:pt x="5317" y="37531"/>
                </a:lnTo>
                <a:lnTo>
                  <a:pt x="4726" y="36625"/>
                </a:lnTo>
                <a:lnTo>
                  <a:pt x="4372" y="36074"/>
                </a:lnTo>
                <a:lnTo>
                  <a:pt x="4254" y="35917"/>
                </a:lnTo>
                <a:lnTo>
                  <a:pt x="4096" y="35877"/>
                </a:lnTo>
                <a:lnTo>
                  <a:pt x="3939" y="35838"/>
                </a:lnTo>
                <a:close/>
                <a:moveTo>
                  <a:pt x="40957" y="36271"/>
                </a:moveTo>
                <a:lnTo>
                  <a:pt x="40800" y="36350"/>
                </a:lnTo>
                <a:lnTo>
                  <a:pt x="40682" y="36468"/>
                </a:lnTo>
                <a:lnTo>
                  <a:pt x="40603" y="36625"/>
                </a:lnTo>
                <a:lnTo>
                  <a:pt x="39697" y="37964"/>
                </a:lnTo>
                <a:lnTo>
                  <a:pt x="39658" y="38122"/>
                </a:lnTo>
                <a:lnTo>
                  <a:pt x="39658" y="38279"/>
                </a:lnTo>
                <a:lnTo>
                  <a:pt x="39697" y="38437"/>
                </a:lnTo>
                <a:lnTo>
                  <a:pt x="39815" y="38555"/>
                </a:lnTo>
                <a:lnTo>
                  <a:pt x="39933" y="38634"/>
                </a:lnTo>
                <a:lnTo>
                  <a:pt x="40170" y="38634"/>
                </a:lnTo>
                <a:lnTo>
                  <a:pt x="40288" y="38595"/>
                </a:lnTo>
                <a:lnTo>
                  <a:pt x="40367" y="38555"/>
                </a:lnTo>
                <a:lnTo>
                  <a:pt x="40445" y="38476"/>
                </a:lnTo>
                <a:lnTo>
                  <a:pt x="41351" y="37098"/>
                </a:lnTo>
                <a:lnTo>
                  <a:pt x="41430" y="36940"/>
                </a:lnTo>
                <a:lnTo>
                  <a:pt x="41509" y="36783"/>
                </a:lnTo>
                <a:lnTo>
                  <a:pt x="41509" y="36625"/>
                </a:lnTo>
                <a:lnTo>
                  <a:pt x="41430" y="36468"/>
                </a:lnTo>
                <a:lnTo>
                  <a:pt x="41272" y="36350"/>
                </a:lnTo>
                <a:lnTo>
                  <a:pt x="41115" y="36271"/>
                </a:lnTo>
                <a:close/>
                <a:moveTo>
                  <a:pt x="5868" y="38831"/>
                </a:moveTo>
                <a:lnTo>
                  <a:pt x="5711" y="38910"/>
                </a:lnTo>
                <a:lnTo>
                  <a:pt x="5593" y="39028"/>
                </a:lnTo>
                <a:lnTo>
                  <a:pt x="5553" y="39185"/>
                </a:lnTo>
                <a:lnTo>
                  <a:pt x="5553" y="39343"/>
                </a:lnTo>
                <a:lnTo>
                  <a:pt x="5632" y="39500"/>
                </a:lnTo>
                <a:lnTo>
                  <a:pt x="6538" y="40761"/>
                </a:lnTo>
                <a:lnTo>
                  <a:pt x="6656" y="40957"/>
                </a:lnTo>
                <a:lnTo>
                  <a:pt x="6735" y="41036"/>
                </a:lnTo>
                <a:lnTo>
                  <a:pt x="6853" y="41076"/>
                </a:lnTo>
                <a:lnTo>
                  <a:pt x="7050" y="41115"/>
                </a:lnTo>
                <a:lnTo>
                  <a:pt x="7168" y="41115"/>
                </a:lnTo>
                <a:lnTo>
                  <a:pt x="7286" y="41036"/>
                </a:lnTo>
                <a:lnTo>
                  <a:pt x="7404" y="40918"/>
                </a:lnTo>
                <a:lnTo>
                  <a:pt x="7483" y="40761"/>
                </a:lnTo>
                <a:lnTo>
                  <a:pt x="7483" y="40564"/>
                </a:lnTo>
                <a:lnTo>
                  <a:pt x="7404" y="40406"/>
                </a:lnTo>
                <a:lnTo>
                  <a:pt x="7247" y="40249"/>
                </a:lnTo>
                <a:lnTo>
                  <a:pt x="6341" y="38988"/>
                </a:lnTo>
                <a:lnTo>
                  <a:pt x="6223" y="38870"/>
                </a:lnTo>
                <a:lnTo>
                  <a:pt x="6026" y="38831"/>
                </a:lnTo>
                <a:close/>
                <a:moveTo>
                  <a:pt x="38988" y="39225"/>
                </a:moveTo>
                <a:lnTo>
                  <a:pt x="38831" y="39264"/>
                </a:lnTo>
                <a:lnTo>
                  <a:pt x="38673" y="39382"/>
                </a:lnTo>
                <a:lnTo>
                  <a:pt x="37610" y="40800"/>
                </a:lnTo>
                <a:lnTo>
                  <a:pt x="37571" y="40997"/>
                </a:lnTo>
                <a:lnTo>
                  <a:pt x="37531" y="41154"/>
                </a:lnTo>
                <a:lnTo>
                  <a:pt x="37610" y="41312"/>
                </a:lnTo>
                <a:lnTo>
                  <a:pt x="37728" y="41430"/>
                </a:lnTo>
                <a:lnTo>
                  <a:pt x="37846" y="41509"/>
                </a:lnTo>
                <a:lnTo>
                  <a:pt x="37964" y="41548"/>
                </a:lnTo>
                <a:lnTo>
                  <a:pt x="38161" y="41469"/>
                </a:lnTo>
                <a:lnTo>
                  <a:pt x="38279" y="41430"/>
                </a:lnTo>
                <a:lnTo>
                  <a:pt x="38358" y="41351"/>
                </a:lnTo>
                <a:lnTo>
                  <a:pt x="39421" y="39933"/>
                </a:lnTo>
                <a:lnTo>
                  <a:pt x="39461" y="39776"/>
                </a:lnTo>
                <a:lnTo>
                  <a:pt x="39500" y="39579"/>
                </a:lnTo>
                <a:lnTo>
                  <a:pt x="39421" y="39422"/>
                </a:lnTo>
                <a:lnTo>
                  <a:pt x="39303" y="39303"/>
                </a:lnTo>
                <a:lnTo>
                  <a:pt x="39146" y="39225"/>
                </a:lnTo>
                <a:close/>
                <a:moveTo>
                  <a:pt x="7995" y="41666"/>
                </a:moveTo>
                <a:lnTo>
                  <a:pt x="7837" y="41745"/>
                </a:lnTo>
                <a:lnTo>
                  <a:pt x="7719" y="41903"/>
                </a:lnTo>
                <a:lnTo>
                  <a:pt x="7640" y="42060"/>
                </a:lnTo>
                <a:lnTo>
                  <a:pt x="7640" y="42218"/>
                </a:lnTo>
                <a:lnTo>
                  <a:pt x="7719" y="42375"/>
                </a:lnTo>
                <a:lnTo>
                  <a:pt x="8271" y="43163"/>
                </a:lnTo>
                <a:lnTo>
                  <a:pt x="8704" y="43832"/>
                </a:lnTo>
                <a:lnTo>
                  <a:pt x="8783" y="43911"/>
                </a:lnTo>
                <a:lnTo>
                  <a:pt x="8861" y="43990"/>
                </a:lnTo>
                <a:lnTo>
                  <a:pt x="8979" y="44029"/>
                </a:lnTo>
                <a:lnTo>
                  <a:pt x="9176" y="44029"/>
                </a:lnTo>
                <a:lnTo>
                  <a:pt x="9295" y="43990"/>
                </a:lnTo>
                <a:lnTo>
                  <a:pt x="9452" y="43872"/>
                </a:lnTo>
                <a:lnTo>
                  <a:pt x="9491" y="43714"/>
                </a:lnTo>
                <a:lnTo>
                  <a:pt x="9531" y="43517"/>
                </a:lnTo>
                <a:lnTo>
                  <a:pt x="9452" y="43360"/>
                </a:lnTo>
                <a:lnTo>
                  <a:pt x="9019" y="42651"/>
                </a:lnTo>
                <a:lnTo>
                  <a:pt x="8428" y="41863"/>
                </a:lnTo>
                <a:lnTo>
                  <a:pt x="8310" y="41745"/>
                </a:lnTo>
                <a:lnTo>
                  <a:pt x="8152" y="41666"/>
                </a:lnTo>
                <a:close/>
                <a:moveTo>
                  <a:pt x="36862" y="42099"/>
                </a:moveTo>
                <a:lnTo>
                  <a:pt x="36704" y="42139"/>
                </a:lnTo>
                <a:lnTo>
                  <a:pt x="36586" y="42257"/>
                </a:lnTo>
                <a:lnTo>
                  <a:pt x="36035" y="43084"/>
                </a:lnTo>
                <a:lnTo>
                  <a:pt x="35601" y="43793"/>
                </a:lnTo>
                <a:lnTo>
                  <a:pt x="35523" y="43990"/>
                </a:lnTo>
                <a:lnTo>
                  <a:pt x="35562" y="44147"/>
                </a:lnTo>
                <a:lnTo>
                  <a:pt x="35641" y="44305"/>
                </a:lnTo>
                <a:lnTo>
                  <a:pt x="35759" y="44423"/>
                </a:lnTo>
                <a:lnTo>
                  <a:pt x="35877" y="44462"/>
                </a:lnTo>
                <a:lnTo>
                  <a:pt x="36113" y="44462"/>
                </a:lnTo>
                <a:lnTo>
                  <a:pt x="36192" y="44423"/>
                </a:lnTo>
                <a:lnTo>
                  <a:pt x="36310" y="44344"/>
                </a:lnTo>
                <a:lnTo>
                  <a:pt x="36350" y="44265"/>
                </a:lnTo>
                <a:lnTo>
                  <a:pt x="36783" y="43557"/>
                </a:lnTo>
                <a:lnTo>
                  <a:pt x="37295" y="42769"/>
                </a:lnTo>
                <a:lnTo>
                  <a:pt x="37374" y="42611"/>
                </a:lnTo>
                <a:lnTo>
                  <a:pt x="37374" y="42454"/>
                </a:lnTo>
                <a:lnTo>
                  <a:pt x="37334" y="42296"/>
                </a:lnTo>
                <a:lnTo>
                  <a:pt x="37177" y="42178"/>
                </a:lnTo>
                <a:lnTo>
                  <a:pt x="37019" y="42099"/>
                </a:lnTo>
                <a:close/>
                <a:moveTo>
                  <a:pt x="9925" y="44738"/>
                </a:moveTo>
                <a:lnTo>
                  <a:pt x="9728" y="44777"/>
                </a:lnTo>
                <a:lnTo>
                  <a:pt x="9570" y="44856"/>
                </a:lnTo>
                <a:lnTo>
                  <a:pt x="9491" y="45014"/>
                </a:lnTo>
                <a:lnTo>
                  <a:pt x="9452" y="45171"/>
                </a:lnTo>
                <a:lnTo>
                  <a:pt x="9491" y="45329"/>
                </a:lnTo>
                <a:lnTo>
                  <a:pt x="9688" y="45801"/>
                </a:lnTo>
                <a:lnTo>
                  <a:pt x="9846" y="46235"/>
                </a:lnTo>
                <a:lnTo>
                  <a:pt x="10003" y="46943"/>
                </a:lnTo>
                <a:lnTo>
                  <a:pt x="10082" y="47101"/>
                </a:lnTo>
                <a:lnTo>
                  <a:pt x="10161" y="47219"/>
                </a:lnTo>
                <a:lnTo>
                  <a:pt x="10318" y="47298"/>
                </a:lnTo>
                <a:lnTo>
                  <a:pt x="10555" y="47298"/>
                </a:lnTo>
                <a:lnTo>
                  <a:pt x="10712" y="47219"/>
                </a:lnTo>
                <a:lnTo>
                  <a:pt x="10830" y="47101"/>
                </a:lnTo>
                <a:lnTo>
                  <a:pt x="10870" y="46943"/>
                </a:lnTo>
                <a:lnTo>
                  <a:pt x="10870" y="46786"/>
                </a:lnTo>
                <a:lnTo>
                  <a:pt x="10673" y="45959"/>
                </a:lnTo>
                <a:lnTo>
                  <a:pt x="10515" y="45486"/>
                </a:lnTo>
                <a:lnTo>
                  <a:pt x="10318" y="44974"/>
                </a:lnTo>
                <a:lnTo>
                  <a:pt x="10200" y="44856"/>
                </a:lnTo>
                <a:lnTo>
                  <a:pt x="10082" y="44738"/>
                </a:lnTo>
                <a:close/>
                <a:moveTo>
                  <a:pt x="35208" y="45171"/>
                </a:moveTo>
                <a:lnTo>
                  <a:pt x="35011" y="45211"/>
                </a:lnTo>
                <a:lnTo>
                  <a:pt x="34893" y="45329"/>
                </a:lnTo>
                <a:lnTo>
                  <a:pt x="34814" y="45486"/>
                </a:lnTo>
                <a:lnTo>
                  <a:pt x="34617" y="45959"/>
                </a:lnTo>
                <a:lnTo>
                  <a:pt x="34459" y="46589"/>
                </a:lnTo>
                <a:lnTo>
                  <a:pt x="34341" y="47298"/>
                </a:lnTo>
                <a:lnTo>
                  <a:pt x="34341" y="47455"/>
                </a:lnTo>
                <a:lnTo>
                  <a:pt x="34420" y="47613"/>
                </a:lnTo>
                <a:lnTo>
                  <a:pt x="34538" y="47731"/>
                </a:lnTo>
                <a:lnTo>
                  <a:pt x="34696" y="47810"/>
                </a:lnTo>
                <a:lnTo>
                  <a:pt x="34774" y="47810"/>
                </a:lnTo>
                <a:lnTo>
                  <a:pt x="34932" y="47770"/>
                </a:lnTo>
                <a:lnTo>
                  <a:pt x="35050" y="47692"/>
                </a:lnTo>
                <a:lnTo>
                  <a:pt x="35168" y="47574"/>
                </a:lnTo>
                <a:lnTo>
                  <a:pt x="35208" y="47416"/>
                </a:lnTo>
                <a:lnTo>
                  <a:pt x="35326" y="46786"/>
                </a:lnTo>
                <a:lnTo>
                  <a:pt x="35483" y="46235"/>
                </a:lnTo>
                <a:lnTo>
                  <a:pt x="35641" y="45801"/>
                </a:lnTo>
                <a:lnTo>
                  <a:pt x="35641" y="45604"/>
                </a:lnTo>
                <a:lnTo>
                  <a:pt x="35601" y="45447"/>
                </a:lnTo>
                <a:lnTo>
                  <a:pt x="35523" y="45289"/>
                </a:lnTo>
                <a:lnTo>
                  <a:pt x="35365" y="45211"/>
                </a:lnTo>
                <a:lnTo>
                  <a:pt x="35208" y="45171"/>
                </a:lnTo>
                <a:close/>
                <a:moveTo>
                  <a:pt x="10633" y="48164"/>
                </a:moveTo>
                <a:lnTo>
                  <a:pt x="10476" y="48243"/>
                </a:lnTo>
                <a:lnTo>
                  <a:pt x="10358" y="48322"/>
                </a:lnTo>
                <a:lnTo>
                  <a:pt x="10279" y="48479"/>
                </a:lnTo>
                <a:lnTo>
                  <a:pt x="10240" y="48676"/>
                </a:lnTo>
                <a:lnTo>
                  <a:pt x="10358" y="50409"/>
                </a:lnTo>
                <a:lnTo>
                  <a:pt x="10397" y="50606"/>
                </a:lnTo>
                <a:lnTo>
                  <a:pt x="10476" y="50724"/>
                </a:lnTo>
                <a:lnTo>
                  <a:pt x="10633" y="50803"/>
                </a:lnTo>
                <a:lnTo>
                  <a:pt x="10791" y="50842"/>
                </a:lnTo>
                <a:lnTo>
                  <a:pt x="10830" y="50842"/>
                </a:lnTo>
                <a:lnTo>
                  <a:pt x="10988" y="50803"/>
                </a:lnTo>
                <a:lnTo>
                  <a:pt x="11106" y="50685"/>
                </a:lnTo>
                <a:lnTo>
                  <a:pt x="11224" y="50567"/>
                </a:lnTo>
                <a:lnTo>
                  <a:pt x="11224" y="50370"/>
                </a:lnTo>
                <a:lnTo>
                  <a:pt x="11145" y="48597"/>
                </a:lnTo>
                <a:lnTo>
                  <a:pt x="11067" y="48401"/>
                </a:lnTo>
                <a:lnTo>
                  <a:pt x="10988" y="48282"/>
                </a:lnTo>
                <a:lnTo>
                  <a:pt x="10830" y="48204"/>
                </a:lnTo>
                <a:lnTo>
                  <a:pt x="10633" y="48164"/>
                </a:lnTo>
                <a:close/>
                <a:moveTo>
                  <a:pt x="34617" y="48676"/>
                </a:moveTo>
                <a:lnTo>
                  <a:pt x="34459" y="48716"/>
                </a:lnTo>
                <a:lnTo>
                  <a:pt x="34302" y="48794"/>
                </a:lnTo>
                <a:lnTo>
                  <a:pt x="34184" y="48913"/>
                </a:lnTo>
                <a:lnTo>
                  <a:pt x="34144" y="49109"/>
                </a:lnTo>
                <a:lnTo>
                  <a:pt x="34066" y="50448"/>
                </a:lnTo>
                <a:lnTo>
                  <a:pt x="34066" y="50882"/>
                </a:lnTo>
                <a:lnTo>
                  <a:pt x="34066" y="51039"/>
                </a:lnTo>
                <a:lnTo>
                  <a:pt x="34184" y="51197"/>
                </a:lnTo>
                <a:lnTo>
                  <a:pt x="34302" y="51315"/>
                </a:lnTo>
                <a:lnTo>
                  <a:pt x="34459" y="51354"/>
                </a:lnTo>
                <a:lnTo>
                  <a:pt x="34499" y="51354"/>
                </a:lnTo>
                <a:lnTo>
                  <a:pt x="34656" y="51315"/>
                </a:lnTo>
                <a:lnTo>
                  <a:pt x="34814" y="51236"/>
                </a:lnTo>
                <a:lnTo>
                  <a:pt x="34893" y="51079"/>
                </a:lnTo>
                <a:lnTo>
                  <a:pt x="34932" y="50921"/>
                </a:lnTo>
                <a:lnTo>
                  <a:pt x="34971" y="50488"/>
                </a:lnTo>
                <a:lnTo>
                  <a:pt x="35050" y="49149"/>
                </a:lnTo>
                <a:lnTo>
                  <a:pt x="35011" y="48991"/>
                </a:lnTo>
                <a:lnTo>
                  <a:pt x="34932" y="48834"/>
                </a:lnTo>
                <a:lnTo>
                  <a:pt x="34774" y="48716"/>
                </a:lnTo>
                <a:lnTo>
                  <a:pt x="34617" y="48676"/>
                </a:lnTo>
                <a:close/>
                <a:moveTo>
                  <a:pt x="10870" y="51748"/>
                </a:moveTo>
                <a:lnTo>
                  <a:pt x="10673" y="51787"/>
                </a:lnTo>
                <a:lnTo>
                  <a:pt x="10555" y="51906"/>
                </a:lnTo>
                <a:lnTo>
                  <a:pt x="10476" y="52024"/>
                </a:lnTo>
                <a:lnTo>
                  <a:pt x="10437" y="52221"/>
                </a:lnTo>
                <a:lnTo>
                  <a:pt x="10555" y="53323"/>
                </a:lnTo>
                <a:lnTo>
                  <a:pt x="10633" y="53993"/>
                </a:lnTo>
                <a:lnTo>
                  <a:pt x="10673" y="54150"/>
                </a:lnTo>
                <a:lnTo>
                  <a:pt x="10791" y="54268"/>
                </a:lnTo>
                <a:lnTo>
                  <a:pt x="10909" y="54387"/>
                </a:lnTo>
                <a:lnTo>
                  <a:pt x="11145" y="54387"/>
                </a:lnTo>
                <a:lnTo>
                  <a:pt x="11303" y="54347"/>
                </a:lnTo>
                <a:lnTo>
                  <a:pt x="11421" y="54229"/>
                </a:lnTo>
                <a:lnTo>
                  <a:pt x="11500" y="54072"/>
                </a:lnTo>
                <a:lnTo>
                  <a:pt x="11500" y="53875"/>
                </a:lnTo>
                <a:lnTo>
                  <a:pt x="11421" y="53245"/>
                </a:lnTo>
                <a:lnTo>
                  <a:pt x="11342" y="52142"/>
                </a:lnTo>
                <a:lnTo>
                  <a:pt x="11303" y="51984"/>
                </a:lnTo>
                <a:lnTo>
                  <a:pt x="11185" y="51827"/>
                </a:lnTo>
                <a:lnTo>
                  <a:pt x="11027" y="51748"/>
                </a:lnTo>
                <a:close/>
                <a:moveTo>
                  <a:pt x="34420" y="52221"/>
                </a:moveTo>
                <a:lnTo>
                  <a:pt x="34223" y="52260"/>
                </a:lnTo>
                <a:lnTo>
                  <a:pt x="34105" y="52339"/>
                </a:lnTo>
                <a:lnTo>
                  <a:pt x="33987" y="52457"/>
                </a:lnTo>
                <a:lnTo>
                  <a:pt x="33947" y="52654"/>
                </a:lnTo>
                <a:lnTo>
                  <a:pt x="33869" y="53245"/>
                </a:lnTo>
                <a:lnTo>
                  <a:pt x="33750" y="54387"/>
                </a:lnTo>
                <a:lnTo>
                  <a:pt x="33750" y="54544"/>
                </a:lnTo>
                <a:lnTo>
                  <a:pt x="33829" y="54702"/>
                </a:lnTo>
                <a:lnTo>
                  <a:pt x="33947" y="54820"/>
                </a:lnTo>
                <a:lnTo>
                  <a:pt x="34105" y="54899"/>
                </a:lnTo>
                <a:lnTo>
                  <a:pt x="34184" y="54899"/>
                </a:lnTo>
                <a:lnTo>
                  <a:pt x="34341" y="54859"/>
                </a:lnTo>
                <a:lnTo>
                  <a:pt x="34459" y="54780"/>
                </a:lnTo>
                <a:lnTo>
                  <a:pt x="34578" y="54662"/>
                </a:lnTo>
                <a:lnTo>
                  <a:pt x="34617" y="54505"/>
                </a:lnTo>
                <a:lnTo>
                  <a:pt x="34774" y="53323"/>
                </a:lnTo>
                <a:lnTo>
                  <a:pt x="34814" y="52733"/>
                </a:lnTo>
                <a:lnTo>
                  <a:pt x="34814" y="52536"/>
                </a:lnTo>
                <a:lnTo>
                  <a:pt x="34735" y="52378"/>
                </a:lnTo>
                <a:lnTo>
                  <a:pt x="34578" y="52299"/>
                </a:lnTo>
                <a:lnTo>
                  <a:pt x="34420" y="52221"/>
                </a:lnTo>
                <a:close/>
                <a:moveTo>
                  <a:pt x="11264" y="55253"/>
                </a:moveTo>
                <a:lnTo>
                  <a:pt x="11106" y="55332"/>
                </a:lnTo>
                <a:lnTo>
                  <a:pt x="10988" y="55450"/>
                </a:lnTo>
                <a:lnTo>
                  <a:pt x="10949" y="55607"/>
                </a:lnTo>
                <a:lnTo>
                  <a:pt x="10949" y="55804"/>
                </a:lnTo>
                <a:lnTo>
                  <a:pt x="11185" y="56710"/>
                </a:lnTo>
                <a:lnTo>
                  <a:pt x="11421" y="57576"/>
                </a:lnTo>
                <a:lnTo>
                  <a:pt x="11500" y="57695"/>
                </a:lnTo>
                <a:lnTo>
                  <a:pt x="11579" y="57773"/>
                </a:lnTo>
                <a:lnTo>
                  <a:pt x="11736" y="57852"/>
                </a:lnTo>
                <a:lnTo>
                  <a:pt x="12012" y="57852"/>
                </a:lnTo>
                <a:lnTo>
                  <a:pt x="12130" y="57734"/>
                </a:lnTo>
                <a:lnTo>
                  <a:pt x="12248" y="57616"/>
                </a:lnTo>
                <a:lnTo>
                  <a:pt x="12288" y="57458"/>
                </a:lnTo>
                <a:lnTo>
                  <a:pt x="12288" y="57261"/>
                </a:lnTo>
                <a:lnTo>
                  <a:pt x="12012" y="56474"/>
                </a:lnTo>
                <a:lnTo>
                  <a:pt x="11815" y="55607"/>
                </a:lnTo>
                <a:lnTo>
                  <a:pt x="11736" y="55450"/>
                </a:lnTo>
                <a:lnTo>
                  <a:pt x="11618" y="55332"/>
                </a:lnTo>
                <a:lnTo>
                  <a:pt x="11460" y="55253"/>
                </a:lnTo>
                <a:close/>
                <a:moveTo>
                  <a:pt x="33750" y="55765"/>
                </a:moveTo>
                <a:lnTo>
                  <a:pt x="33593" y="55804"/>
                </a:lnTo>
                <a:lnTo>
                  <a:pt x="33475" y="55922"/>
                </a:lnTo>
                <a:lnTo>
                  <a:pt x="33396" y="56080"/>
                </a:lnTo>
                <a:lnTo>
                  <a:pt x="33160" y="56907"/>
                </a:lnTo>
                <a:lnTo>
                  <a:pt x="32884" y="57734"/>
                </a:lnTo>
                <a:lnTo>
                  <a:pt x="32845" y="57892"/>
                </a:lnTo>
                <a:lnTo>
                  <a:pt x="32884" y="58088"/>
                </a:lnTo>
                <a:lnTo>
                  <a:pt x="33002" y="58207"/>
                </a:lnTo>
                <a:lnTo>
                  <a:pt x="33160" y="58325"/>
                </a:lnTo>
                <a:lnTo>
                  <a:pt x="33435" y="58325"/>
                </a:lnTo>
                <a:lnTo>
                  <a:pt x="33554" y="58246"/>
                </a:lnTo>
                <a:lnTo>
                  <a:pt x="33632" y="58167"/>
                </a:lnTo>
                <a:lnTo>
                  <a:pt x="33711" y="58049"/>
                </a:lnTo>
                <a:lnTo>
                  <a:pt x="33987" y="57183"/>
                </a:lnTo>
                <a:lnTo>
                  <a:pt x="34262" y="56277"/>
                </a:lnTo>
                <a:lnTo>
                  <a:pt x="34262" y="56119"/>
                </a:lnTo>
                <a:lnTo>
                  <a:pt x="34184" y="55962"/>
                </a:lnTo>
                <a:lnTo>
                  <a:pt x="34105" y="55844"/>
                </a:lnTo>
                <a:lnTo>
                  <a:pt x="33908" y="55765"/>
                </a:lnTo>
                <a:close/>
                <a:moveTo>
                  <a:pt x="12484" y="58640"/>
                </a:moveTo>
                <a:lnTo>
                  <a:pt x="12327" y="58679"/>
                </a:lnTo>
                <a:lnTo>
                  <a:pt x="12169" y="58758"/>
                </a:lnTo>
                <a:lnTo>
                  <a:pt x="12091" y="58915"/>
                </a:lnTo>
                <a:lnTo>
                  <a:pt x="12051" y="59073"/>
                </a:lnTo>
                <a:lnTo>
                  <a:pt x="12130" y="59270"/>
                </a:lnTo>
                <a:lnTo>
                  <a:pt x="12524" y="60097"/>
                </a:lnTo>
                <a:lnTo>
                  <a:pt x="12996" y="60885"/>
                </a:lnTo>
                <a:lnTo>
                  <a:pt x="13075" y="60963"/>
                </a:lnTo>
                <a:lnTo>
                  <a:pt x="13154" y="61003"/>
                </a:lnTo>
                <a:lnTo>
                  <a:pt x="13272" y="61042"/>
                </a:lnTo>
                <a:lnTo>
                  <a:pt x="13390" y="61081"/>
                </a:lnTo>
                <a:lnTo>
                  <a:pt x="13508" y="61042"/>
                </a:lnTo>
                <a:lnTo>
                  <a:pt x="13626" y="61003"/>
                </a:lnTo>
                <a:lnTo>
                  <a:pt x="13745" y="60885"/>
                </a:lnTo>
                <a:lnTo>
                  <a:pt x="13823" y="60727"/>
                </a:lnTo>
                <a:lnTo>
                  <a:pt x="13823" y="60530"/>
                </a:lnTo>
                <a:lnTo>
                  <a:pt x="13745" y="60373"/>
                </a:lnTo>
                <a:lnTo>
                  <a:pt x="13311" y="59664"/>
                </a:lnTo>
                <a:lnTo>
                  <a:pt x="12918" y="58876"/>
                </a:lnTo>
                <a:lnTo>
                  <a:pt x="12799" y="58719"/>
                </a:lnTo>
                <a:lnTo>
                  <a:pt x="12642" y="58640"/>
                </a:lnTo>
                <a:close/>
                <a:moveTo>
                  <a:pt x="32451" y="59073"/>
                </a:moveTo>
                <a:lnTo>
                  <a:pt x="32293" y="59191"/>
                </a:lnTo>
                <a:lnTo>
                  <a:pt x="32175" y="59309"/>
                </a:lnTo>
                <a:lnTo>
                  <a:pt x="31742" y="60058"/>
                </a:lnTo>
                <a:lnTo>
                  <a:pt x="31269" y="60766"/>
                </a:lnTo>
                <a:lnTo>
                  <a:pt x="31230" y="60924"/>
                </a:lnTo>
                <a:lnTo>
                  <a:pt x="31230" y="61121"/>
                </a:lnTo>
                <a:lnTo>
                  <a:pt x="31269" y="61278"/>
                </a:lnTo>
                <a:lnTo>
                  <a:pt x="31388" y="61397"/>
                </a:lnTo>
                <a:lnTo>
                  <a:pt x="31506" y="61475"/>
                </a:lnTo>
                <a:lnTo>
                  <a:pt x="31742" y="61475"/>
                </a:lnTo>
                <a:lnTo>
                  <a:pt x="31860" y="61436"/>
                </a:lnTo>
                <a:lnTo>
                  <a:pt x="31939" y="61357"/>
                </a:lnTo>
                <a:lnTo>
                  <a:pt x="32018" y="61278"/>
                </a:lnTo>
                <a:lnTo>
                  <a:pt x="32530" y="60530"/>
                </a:lnTo>
                <a:lnTo>
                  <a:pt x="32963" y="59703"/>
                </a:lnTo>
                <a:lnTo>
                  <a:pt x="33042" y="59546"/>
                </a:lnTo>
                <a:lnTo>
                  <a:pt x="33002" y="59388"/>
                </a:lnTo>
                <a:lnTo>
                  <a:pt x="32923" y="59231"/>
                </a:lnTo>
                <a:lnTo>
                  <a:pt x="32766" y="59112"/>
                </a:lnTo>
                <a:lnTo>
                  <a:pt x="32608" y="59073"/>
                </a:lnTo>
                <a:close/>
                <a:moveTo>
                  <a:pt x="14335" y="61593"/>
                </a:moveTo>
                <a:lnTo>
                  <a:pt x="14178" y="61712"/>
                </a:lnTo>
                <a:lnTo>
                  <a:pt x="14060" y="61830"/>
                </a:lnTo>
                <a:lnTo>
                  <a:pt x="14020" y="62027"/>
                </a:lnTo>
                <a:lnTo>
                  <a:pt x="14060" y="62184"/>
                </a:lnTo>
                <a:lnTo>
                  <a:pt x="14138" y="62342"/>
                </a:lnTo>
                <a:lnTo>
                  <a:pt x="14769" y="63011"/>
                </a:lnTo>
                <a:lnTo>
                  <a:pt x="15477" y="63602"/>
                </a:lnTo>
                <a:lnTo>
                  <a:pt x="15596" y="63681"/>
                </a:lnTo>
                <a:lnTo>
                  <a:pt x="15753" y="63720"/>
                </a:lnTo>
                <a:lnTo>
                  <a:pt x="15950" y="63681"/>
                </a:lnTo>
                <a:lnTo>
                  <a:pt x="16108" y="63523"/>
                </a:lnTo>
                <a:lnTo>
                  <a:pt x="16186" y="63366"/>
                </a:lnTo>
                <a:lnTo>
                  <a:pt x="16186" y="63208"/>
                </a:lnTo>
                <a:lnTo>
                  <a:pt x="16147" y="63051"/>
                </a:lnTo>
                <a:lnTo>
                  <a:pt x="16029" y="62893"/>
                </a:lnTo>
                <a:lnTo>
                  <a:pt x="15399" y="62342"/>
                </a:lnTo>
                <a:lnTo>
                  <a:pt x="14808" y="61751"/>
                </a:lnTo>
                <a:lnTo>
                  <a:pt x="14650" y="61633"/>
                </a:lnTo>
                <a:lnTo>
                  <a:pt x="14493" y="61593"/>
                </a:lnTo>
                <a:close/>
                <a:moveTo>
                  <a:pt x="30521" y="61948"/>
                </a:moveTo>
                <a:lnTo>
                  <a:pt x="30324" y="61987"/>
                </a:lnTo>
                <a:lnTo>
                  <a:pt x="30206" y="62066"/>
                </a:lnTo>
                <a:lnTo>
                  <a:pt x="29576" y="62657"/>
                </a:lnTo>
                <a:lnTo>
                  <a:pt x="28907" y="63208"/>
                </a:lnTo>
                <a:lnTo>
                  <a:pt x="28788" y="63326"/>
                </a:lnTo>
                <a:lnTo>
                  <a:pt x="28710" y="63484"/>
                </a:lnTo>
                <a:lnTo>
                  <a:pt x="28749" y="63681"/>
                </a:lnTo>
                <a:lnTo>
                  <a:pt x="28828" y="63838"/>
                </a:lnTo>
                <a:lnTo>
                  <a:pt x="28867" y="63917"/>
                </a:lnTo>
                <a:lnTo>
                  <a:pt x="28985" y="63956"/>
                </a:lnTo>
                <a:lnTo>
                  <a:pt x="29182" y="63996"/>
                </a:lnTo>
                <a:lnTo>
                  <a:pt x="29300" y="63996"/>
                </a:lnTo>
                <a:lnTo>
                  <a:pt x="29419" y="63917"/>
                </a:lnTo>
                <a:lnTo>
                  <a:pt x="30167" y="63326"/>
                </a:lnTo>
                <a:lnTo>
                  <a:pt x="30836" y="62696"/>
                </a:lnTo>
                <a:lnTo>
                  <a:pt x="30915" y="62578"/>
                </a:lnTo>
                <a:lnTo>
                  <a:pt x="30954" y="62381"/>
                </a:lnTo>
                <a:lnTo>
                  <a:pt x="30915" y="62224"/>
                </a:lnTo>
                <a:lnTo>
                  <a:pt x="30836" y="62066"/>
                </a:lnTo>
                <a:lnTo>
                  <a:pt x="30679" y="61987"/>
                </a:lnTo>
                <a:lnTo>
                  <a:pt x="30521" y="61948"/>
                </a:lnTo>
                <a:close/>
                <a:moveTo>
                  <a:pt x="17289" y="63799"/>
                </a:moveTo>
                <a:lnTo>
                  <a:pt x="17092" y="63838"/>
                </a:lnTo>
                <a:lnTo>
                  <a:pt x="16935" y="63917"/>
                </a:lnTo>
                <a:lnTo>
                  <a:pt x="16816" y="64035"/>
                </a:lnTo>
                <a:lnTo>
                  <a:pt x="16777" y="64193"/>
                </a:lnTo>
                <a:lnTo>
                  <a:pt x="16777" y="64390"/>
                </a:lnTo>
                <a:lnTo>
                  <a:pt x="16856" y="64547"/>
                </a:lnTo>
                <a:lnTo>
                  <a:pt x="17013" y="64626"/>
                </a:lnTo>
                <a:lnTo>
                  <a:pt x="17840" y="65059"/>
                </a:lnTo>
                <a:lnTo>
                  <a:pt x="18707" y="65413"/>
                </a:lnTo>
                <a:lnTo>
                  <a:pt x="18982" y="65413"/>
                </a:lnTo>
                <a:lnTo>
                  <a:pt x="19101" y="65335"/>
                </a:lnTo>
                <a:lnTo>
                  <a:pt x="19219" y="65256"/>
                </a:lnTo>
                <a:lnTo>
                  <a:pt x="19258" y="65138"/>
                </a:lnTo>
                <a:lnTo>
                  <a:pt x="19297" y="64941"/>
                </a:lnTo>
                <a:lnTo>
                  <a:pt x="19258" y="64783"/>
                </a:lnTo>
                <a:lnTo>
                  <a:pt x="19140" y="64665"/>
                </a:lnTo>
                <a:lnTo>
                  <a:pt x="18982" y="64547"/>
                </a:lnTo>
                <a:lnTo>
                  <a:pt x="18195" y="64232"/>
                </a:lnTo>
                <a:lnTo>
                  <a:pt x="17447" y="63878"/>
                </a:lnTo>
                <a:lnTo>
                  <a:pt x="17289" y="63799"/>
                </a:lnTo>
                <a:close/>
                <a:moveTo>
                  <a:pt x="27607" y="64035"/>
                </a:moveTo>
                <a:lnTo>
                  <a:pt x="27449" y="64074"/>
                </a:lnTo>
                <a:lnTo>
                  <a:pt x="26662" y="64429"/>
                </a:lnTo>
                <a:lnTo>
                  <a:pt x="25874" y="64705"/>
                </a:lnTo>
                <a:lnTo>
                  <a:pt x="25717" y="64783"/>
                </a:lnTo>
                <a:lnTo>
                  <a:pt x="25598" y="64901"/>
                </a:lnTo>
                <a:lnTo>
                  <a:pt x="25559" y="65098"/>
                </a:lnTo>
                <a:lnTo>
                  <a:pt x="25559" y="65256"/>
                </a:lnTo>
                <a:lnTo>
                  <a:pt x="25638" y="65374"/>
                </a:lnTo>
                <a:lnTo>
                  <a:pt x="25717" y="65492"/>
                </a:lnTo>
                <a:lnTo>
                  <a:pt x="25835" y="65571"/>
                </a:lnTo>
                <a:lnTo>
                  <a:pt x="26110" y="65571"/>
                </a:lnTo>
                <a:lnTo>
                  <a:pt x="27016" y="65256"/>
                </a:lnTo>
                <a:lnTo>
                  <a:pt x="27843" y="64901"/>
                </a:lnTo>
                <a:lnTo>
                  <a:pt x="28001" y="64783"/>
                </a:lnTo>
                <a:lnTo>
                  <a:pt x="28080" y="64626"/>
                </a:lnTo>
                <a:lnTo>
                  <a:pt x="28080" y="64468"/>
                </a:lnTo>
                <a:lnTo>
                  <a:pt x="28040" y="64271"/>
                </a:lnTo>
                <a:lnTo>
                  <a:pt x="27922" y="64153"/>
                </a:lnTo>
                <a:lnTo>
                  <a:pt x="27804" y="64074"/>
                </a:lnTo>
                <a:lnTo>
                  <a:pt x="27607" y="64035"/>
                </a:lnTo>
                <a:close/>
                <a:moveTo>
                  <a:pt x="20479" y="64980"/>
                </a:moveTo>
                <a:lnTo>
                  <a:pt x="20321" y="65059"/>
                </a:lnTo>
                <a:lnTo>
                  <a:pt x="20203" y="65177"/>
                </a:lnTo>
                <a:lnTo>
                  <a:pt x="20124" y="65335"/>
                </a:lnTo>
                <a:lnTo>
                  <a:pt x="20124" y="65532"/>
                </a:lnTo>
                <a:lnTo>
                  <a:pt x="20203" y="65689"/>
                </a:lnTo>
                <a:lnTo>
                  <a:pt x="20321" y="65807"/>
                </a:lnTo>
                <a:lnTo>
                  <a:pt x="20479" y="65847"/>
                </a:lnTo>
                <a:lnTo>
                  <a:pt x="21227" y="65965"/>
                </a:lnTo>
                <a:lnTo>
                  <a:pt x="21975" y="66044"/>
                </a:lnTo>
                <a:lnTo>
                  <a:pt x="22881" y="66044"/>
                </a:lnTo>
                <a:lnTo>
                  <a:pt x="23433" y="66004"/>
                </a:lnTo>
                <a:lnTo>
                  <a:pt x="24299" y="65925"/>
                </a:lnTo>
                <a:lnTo>
                  <a:pt x="24456" y="65886"/>
                </a:lnTo>
                <a:lnTo>
                  <a:pt x="24614" y="65768"/>
                </a:lnTo>
                <a:lnTo>
                  <a:pt x="24693" y="65610"/>
                </a:lnTo>
                <a:lnTo>
                  <a:pt x="24693" y="65453"/>
                </a:lnTo>
                <a:lnTo>
                  <a:pt x="24653" y="65256"/>
                </a:lnTo>
                <a:lnTo>
                  <a:pt x="24535" y="65138"/>
                </a:lnTo>
                <a:lnTo>
                  <a:pt x="24378" y="65059"/>
                </a:lnTo>
                <a:lnTo>
                  <a:pt x="24181" y="65059"/>
                </a:lnTo>
                <a:lnTo>
                  <a:pt x="23354" y="65138"/>
                </a:lnTo>
                <a:lnTo>
                  <a:pt x="22487" y="65138"/>
                </a:lnTo>
                <a:lnTo>
                  <a:pt x="22409" y="65177"/>
                </a:lnTo>
                <a:lnTo>
                  <a:pt x="22015" y="65138"/>
                </a:lnTo>
                <a:lnTo>
                  <a:pt x="21345" y="65098"/>
                </a:lnTo>
                <a:lnTo>
                  <a:pt x="20636" y="649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5"/>
          <p:cNvSpPr/>
          <p:nvPr/>
        </p:nvSpPr>
        <p:spPr>
          <a:xfrm>
            <a:off x="4221832" y="1741975"/>
            <a:ext cx="699537" cy="1108255"/>
          </a:xfrm>
          <a:custGeom>
            <a:rect b="b" l="l" r="r" t="t"/>
            <a:pathLst>
              <a:path extrusionOk="0" h="56278" w="35523">
                <a:moveTo>
                  <a:pt x="17053" y="1"/>
                </a:moveTo>
                <a:lnTo>
                  <a:pt x="16226" y="40"/>
                </a:lnTo>
                <a:lnTo>
                  <a:pt x="15399" y="158"/>
                </a:lnTo>
                <a:lnTo>
                  <a:pt x="14572" y="276"/>
                </a:lnTo>
                <a:lnTo>
                  <a:pt x="13784" y="473"/>
                </a:lnTo>
                <a:lnTo>
                  <a:pt x="12957" y="710"/>
                </a:lnTo>
                <a:lnTo>
                  <a:pt x="12209" y="985"/>
                </a:lnTo>
                <a:lnTo>
                  <a:pt x="11421" y="1300"/>
                </a:lnTo>
                <a:lnTo>
                  <a:pt x="10673" y="1655"/>
                </a:lnTo>
                <a:lnTo>
                  <a:pt x="9925" y="2049"/>
                </a:lnTo>
                <a:lnTo>
                  <a:pt x="9216" y="2482"/>
                </a:lnTo>
                <a:lnTo>
                  <a:pt x="8507" y="2954"/>
                </a:lnTo>
                <a:lnTo>
                  <a:pt x="7838" y="3427"/>
                </a:lnTo>
                <a:lnTo>
                  <a:pt x="7208" y="3978"/>
                </a:lnTo>
                <a:lnTo>
                  <a:pt x="6538" y="4530"/>
                </a:lnTo>
                <a:lnTo>
                  <a:pt x="5947" y="5120"/>
                </a:lnTo>
                <a:lnTo>
                  <a:pt x="5357" y="5711"/>
                </a:lnTo>
                <a:lnTo>
                  <a:pt x="4805" y="6341"/>
                </a:lnTo>
                <a:lnTo>
                  <a:pt x="4254" y="7011"/>
                </a:lnTo>
                <a:lnTo>
                  <a:pt x="3742" y="7680"/>
                </a:lnTo>
                <a:lnTo>
                  <a:pt x="3269" y="8389"/>
                </a:lnTo>
                <a:lnTo>
                  <a:pt x="2797" y="9098"/>
                </a:lnTo>
                <a:lnTo>
                  <a:pt x="2403" y="9846"/>
                </a:lnTo>
                <a:lnTo>
                  <a:pt x="2009" y="10594"/>
                </a:lnTo>
                <a:lnTo>
                  <a:pt x="1655" y="11343"/>
                </a:lnTo>
                <a:lnTo>
                  <a:pt x="1300" y="12130"/>
                </a:lnTo>
                <a:lnTo>
                  <a:pt x="1025" y="12918"/>
                </a:lnTo>
                <a:lnTo>
                  <a:pt x="749" y="13745"/>
                </a:lnTo>
                <a:lnTo>
                  <a:pt x="552" y="14533"/>
                </a:lnTo>
                <a:lnTo>
                  <a:pt x="355" y="15360"/>
                </a:lnTo>
                <a:lnTo>
                  <a:pt x="198" y="16187"/>
                </a:lnTo>
                <a:lnTo>
                  <a:pt x="119" y="17053"/>
                </a:lnTo>
                <a:lnTo>
                  <a:pt x="40" y="17919"/>
                </a:lnTo>
                <a:lnTo>
                  <a:pt x="1" y="18786"/>
                </a:lnTo>
                <a:lnTo>
                  <a:pt x="40" y="19652"/>
                </a:lnTo>
                <a:lnTo>
                  <a:pt x="80" y="20519"/>
                </a:lnTo>
                <a:lnTo>
                  <a:pt x="198" y="21385"/>
                </a:lnTo>
                <a:lnTo>
                  <a:pt x="355" y="22251"/>
                </a:lnTo>
                <a:lnTo>
                  <a:pt x="513" y="23118"/>
                </a:lnTo>
                <a:lnTo>
                  <a:pt x="749" y="23984"/>
                </a:lnTo>
                <a:lnTo>
                  <a:pt x="985" y="24811"/>
                </a:lnTo>
                <a:lnTo>
                  <a:pt x="1300" y="25638"/>
                </a:lnTo>
                <a:lnTo>
                  <a:pt x="1615" y="26465"/>
                </a:lnTo>
                <a:lnTo>
                  <a:pt x="1970" y="27292"/>
                </a:lnTo>
                <a:lnTo>
                  <a:pt x="2364" y="28080"/>
                </a:lnTo>
                <a:lnTo>
                  <a:pt x="2797" y="28868"/>
                </a:lnTo>
                <a:lnTo>
                  <a:pt x="3230" y="29616"/>
                </a:lnTo>
                <a:lnTo>
                  <a:pt x="4096" y="30915"/>
                </a:lnTo>
                <a:lnTo>
                  <a:pt x="5002" y="32136"/>
                </a:lnTo>
                <a:lnTo>
                  <a:pt x="5908" y="33396"/>
                </a:lnTo>
                <a:lnTo>
                  <a:pt x="6814" y="34617"/>
                </a:lnTo>
                <a:lnTo>
                  <a:pt x="7680" y="35878"/>
                </a:lnTo>
                <a:lnTo>
                  <a:pt x="8074" y="36547"/>
                </a:lnTo>
                <a:lnTo>
                  <a:pt x="8428" y="37177"/>
                </a:lnTo>
                <a:lnTo>
                  <a:pt x="8783" y="37847"/>
                </a:lnTo>
                <a:lnTo>
                  <a:pt x="9098" y="38516"/>
                </a:lnTo>
                <a:lnTo>
                  <a:pt x="9413" y="39225"/>
                </a:lnTo>
                <a:lnTo>
                  <a:pt x="9649" y="39934"/>
                </a:lnTo>
                <a:lnTo>
                  <a:pt x="9886" y="40918"/>
                </a:lnTo>
                <a:lnTo>
                  <a:pt x="10082" y="41903"/>
                </a:lnTo>
                <a:lnTo>
                  <a:pt x="10201" y="42887"/>
                </a:lnTo>
                <a:lnTo>
                  <a:pt x="10279" y="43911"/>
                </a:lnTo>
                <a:lnTo>
                  <a:pt x="10398" y="45920"/>
                </a:lnTo>
                <a:lnTo>
                  <a:pt x="10437" y="46944"/>
                </a:lnTo>
                <a:lnTo>
                  <a:pt x="10516" y="47928"/>
                </a:lnTo>
                <a:lnTo>
                  <a:pt x="10673" y="48952"/>
                </a:lnTo>
                <a:lnTo>
                  <a:pt x="10870" y="49937"/>
                </a:lnTo>
                <a:lnTo>
                  <a:pt x="11146" y="50921"/>
                </a:lnTo>
                <a:lnTo>
                  <a:pt x="11303" y="51433"/>
                </a:lnTo>
                <a:lnTo>
                  <a:pt x="11500" y="51906"/>
                </a:lnTo>
                <a:lnTo>
                  <a:pt x="11697" y="52378"/>
                </a:lnTo>
                <a:lnTo>
                  <a:pt x="11933" y="52812"/>
                </a:lnTo>
                <a:lnTo>
                  <a:pt x="12209" y="53245"/>
                </a:lnTo>
                <a:lnTo>
                  <a:pt x="12485" y="53678"/>
                </a:lnTo>
                <a:lnTo>
                  <a:pt x="12800" y="54072"/>
                </a:lnTo>
                <a:lnTo>
                  <a:pt x="13115" y="54426"/>
                </a:lnTo>
                <a:lnTo>
                  <a:pt x="13509" y="54781"/>
                </a:lnTo>
                <a:lnTo>
                  <a:pt x="13902" y="55096"/>
                </a:lnTo>
                <a:lnTo>
                  <a:pt x="14296" y="55371"/>
                </a:lnTo>
                <a:lnTo>
                  <a:pt x="14690" y="55568"/>
                </a:lnTo>
                <a:lnTo>
                  <a:pt x="15123" y="55765"/>
                </a:lnTo>
                <a:lnTo>
                  <a:pt x="15557" y="55923"/>
                </a:lnTo>
                <a:lnTo>
                  <a:pt x="15990" y="56080"/>
                </a:lnTo>
                <a:lnTo>
                  <a:pt x="16462" y="56159"/>
                </a:lnTo>
                <a:lnTo>
                  <a:pt x="16895" y="56238"/>
                </a:lnTo>
                <a:lnTo>
                  <a:pt x="17368" y="56277"/>
                </a:lnTo>
                <a:lnTo>
                  <a:pt x="17959" y="56277"/>
                </a:lnTo>
                <a:lnTo>
                  <a:pt x="18156" y="56238"/>
                </a:lnTo>
                <a:lnTo>
                  <a:pt x="18628" y="56198"/>
                </a:lnTo>
                <a:lnTo>
                  <a:pt x="19101" y="56159"/>
                </a:lnTo>
                <a:lnTo>
                  <a:pt x="19573" y="56041"/>
                </a:lnTo>
                <a:lnTo>
                  <a:pt x="20007" y="55923"/>
                </a:lnTo>
                <a:lnTo>
                  <a:pt x="20440" y="55765"/>
                </a:lnTo>
                <a:lnTo>
                  <a:pt x="20834" y="55568"/>
                </a:lnTo>
                <a:lnTo>
                  <a:pt x="21267" y="55371"/>
                </a:lnTo>
                <a:lnTo>
                  <a:pt x="21621" y="55096"/>
                </a:lnTo>
                <a:lnTo>
                  <a:pt x="22054" y="54781"/>
                </a:lnTo>
                <a:lnTo>
                  <a:pt x="22409" y="54426"/>
                </a:lnTo>
                <a:lnTo>
                  <a:pt x="22763" y="54072"/>
                </a:lnTo>
                <a:lnTo>
                  <a:pt x="23078" y="53678"/>
                </a:lnTo>
                <a:lnTo>
                  <a:pt x="23354" y="53245"/>
                </a:lnTo>
                <a:lnTo>
                  <a:pt x="23630" y="52812"/>
                </a:lnTo>
                <a:lnTo>
                  <a:pt x="23866" y="52378"/>
                </a:lnTo>
                <a:lnTo>
                  <a:pt x="24063" y="51906"/>
                </a:lnTo>
                <a:lnTo>
                  <a:pt x="24260" y="51433"/>
                </a:lnTo>
                <a:lnTo>
                  <a:pt x="24417" y="50921"/>
                </a:lnTo>
                <a:lnTo>
                  <a:pt x="24693" y="49937"/>
                </a:lnTo>
                <a:lnTo>
                  <a:pt x="24890" y="48952"/>
                </a:lnTo>
                <a:lnTo>
                  <a:pt x="25008" y="47928"/>
                </a:lnTo>
                <a:lnTo>
                  <a:pt x="25087" y="46944"/>
                </a:lnTo>
                <a:lnTo>
                  <a:pt x="25166" y="45920"/>
                </a:lnTo>
                <a:lnTo>
                  <a:pt x="25284" y="43911"/>
                </a:lnTo>
                <a:lnTo>
                  <a:pt x="25363" y="42887"/>
                </a:lnTo>
                <a:lnTo>
                  <a:pt x="25481" y="41903"/>
                </a:lnTo>
                <a:lnTo>
                  <a:pt x="25678" y="40918"/>
                </a:lnTo>
                <a:lnTo>
                  <a:pt x="25914" y="39934"/>
                </a:lnTo>
                <a:lnTo>
                  <a:pt x="26150" y="39225"/>
                </a:lnTo>
                <a:lnTo>
                  <a:pt x="26426" y="38516"/>
                </a:lnTo>
                <a:lnTo>
                  <a:pt x="26741" y="37847"/>
                </a:lnTo>
                <a:lnTo>
                  <a:pt x="27095" y="37177"/>
                </a:lnTo>
                <a:lnTo>
                  <a:pt x="27489" y="36547"/>
                </a:lnTo>
                <a:lnTo>
                  <a:pt x="27883" y="35878"/>
                </a:lnTo>
                <a:lnTo>
                  <a:pt x="28749" y="34617"/>
                </a:lnTo>
                <a:lnTo>
                  <a:pt x="29655" y="33396"/>
                </a:lnTo>
                <a:lnTo>
                  <a:pt x="30561" y="32136"/>
                </a:lnTo>
                <a:lnTo>
                  <a:pt x="31467" y="30915"/>
                </a:lnTo>
                <a:lnTo>
                  <a:pt x="32294" y="29616"/>
                </a:lnTo>
                <a:lnTo>
                  <a:pt x="32766" y="28868"/>
                </a:lnTo>
                <a:lnTo>
                  <a:pt x="33199" y="28080"/>
                </a:lnTo>
                <a:lnTo>
                  <a:pt x="33593" y="27292"/>
                </a:lnTo>
                <a:lnTo>
                  <a:pt x="33948" y="26465"/>
                </a:lnTo>
                <a:lnTo>
                  <a:pt x="34263" y="25638"/>
                </a:lnTo>
                <a:lnTo>
                  <a:pt x="34538" y="24811"/>
                </a:lnTo>
                <a:lnTo>
                  <a:pt x="34814" y="23984"/>
                </a:lnTo>
                <a:lnTo>
                  <a:pt x="35011" y="23118"/>
                </a:lnTo>
                <a:lnTo>
                  <a:pt x="35208" y="22251"/>
                </a:lnTo>
                <a:lnTo>
                  <a:pt x="35365" y="21385"/>
                </a:lnTo>
                <a:lnTo>
                  <a:pt x="35444" y="20519"/>
                </a:lnTo>
                <a:lnTo>
                  <a:pt x="35523" y="19652"/>
                </a:lnTo>
                <a:lnTo>
                  <a:pt x="35523" y="18786"/>
                </a:lnTo>
                <a:lnTo>
                  <a:pt x="35523" y="17919"/>
                </a:lnTo>
                <a:lnTo>
                  <a:pt x="35444" y="17053"/>
                </a:lnTo>
                <a:lnTo>
                  <a:pt x="35326" y="16187"/>
                </a:lnTo>
                <a:lnTo>
                  <a:pt x="35208" y="15438"/>
                </a:lnTo>
                <a:lnTo>
                  <a:pt x="35050" y="14690"/>
                </a:lnTo>
                <a:lnTo>
                  <a:pt x="34854" y="13942"/>
                </a:lnTo>
                <a:lnTo>
                  <a:pt x="34617" y="13233"/>
                </a:lnTo>
                <a:lnTo>
                  <a:pt x="34342" y="12485"/>
                </a:lnTo>
                <a:lnTo>
                  <a:pt x="34066" y="11776"/>
                </a:lnTo>
                <a:lnTo>
                  <a:pt x="33751" y="11106"/>
                </a:lnTo>
                <a:lnTo>
                  <a:pt x="33396" y="10398"/>
                </a:lnTo>
                <a:lnTo>
                  <a:pt x="33003" y="9728"/>
                </a:lnTo>
                <a:lnTo>
                  <a:pt x="32609" y="9059"/>
                </a:lnTo>
                <a:lnTo>
                  <a:pt x="32176" y="8389"/>
                </a:lnTo>
                <a:lnTo>
                  <a:pt x="31742" y="7759"/>
                </a:lnTo>
                <a:lnTo>
                  <a:pt x="31230" y="7129"/>
                </a:lnTo>
                <a:lnTo>
                  <a:pt x="30758" y="6538"/>
                </a:lnTo>
                <a:lnTo>
                  <a:pt x="30206" y="5947"/>
                </a:lnTo>
                <a:lnTo>
                  <a:pt x="29695" y="5396"/>
                </a:lnTo>
                <a:lnTo>
                  <a:pt x="29104" y="4845"/>
                </a:lnTo>
                <a:lnTo>
                  <a:pt x="28513" y="4333"/>
                </a:lnTo>
                <a:lnTo>
                  <a:pt x="27922" y="3860"/>
                </a:lnTo>
                <a:lnTo>
                  <a:pt x="27292" y="3388"/>
                </a:lnTo>
                <a:lnTo>
                  <a:pt x="26662" y="2915"/>
                </a:lnTo>
                <a:lnTo>
                  <a:pt x="25993" y="2521"/>
                </a:lnTo>
                <a:lnTo>
                  <a:pt x="25323" y="2127"/>
                </a:lnTo>
                <a:lnTo>
                  <a:pt x="24654" y="1773"/>
                </a:lnTo>
                <a:lnTo>
                  <a:pt x="23945" y="1419"/>
                </a:lnTo>
                <a:lnTo>
                  <a:pt x="23236" y="1143"/>
                </a:lnTo>
                <a:lnTo>
                  <a:pt x="22527" y="867"/>
                </a:lnTo>
                <a:lnTo>
                  <a:pt x="21779" y="631"/>
                </a:lnTo>
                <a:lnTo>
                  <a:pt x="21070" y="434"/>
                </a:lnTo>
                <a:lnTo>
                  <a:pt x="20322" y="276"/>
                </a:lnTo>
                <a:lnTo>
                  <a:pt x="19534" y="119"/>
                </a:lnTo>
                <a:lnTo>
                  <a:pt x="18786" y="40"/>
                </a:lnTo>
                <a:lnTo>
                  <a:pt x="179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5"/>
          <p:cNvSpPr/>
          <p:nvPr/>
        </p:nvSpPr>
        <p:spPr>
          <a:xfrm>
            <a:off x="4491702" y="2795062"/>
            <a:ext cx="164432" cy="37239"/>
          </a:xfrm>
          <a:custGeom>
            <a:rect b="b" l="l" r="r" t="t"/>
            <a:pathLst>
              <a:path extrusionOk="0" h="1891" w="8350">
                <a:moveTo>
                  <a:pt x="8349" y="0"/>
                </a:moveTo>
                <a:lnTo>
                  <a:pt x="7129" y="236"/>
                </a:lnTo>
                <a:lnTo>
                  <a:pt x="5947" y="394"/>
                </a:lnTo>
                <a:lnTo>
                  <a:pt x="4726" y="512"/>
                </a:lnTo>
                <a:lnTo>
                  <a:pt x="3506" y="551"/>
                </a:lnTo>
                <a:lnTo>
                  <a:pt x="2639" y="512"/>
                </a:lnTo>
                <a:lnTo>
                  <a:pt x="1773" y="473"/>
                </a:lnTo>
                <a:lnTo>
                  <a:pt x="867" y="394"/>
                </a:lnTo>
                <a:lnTo>
                  <a:pt x="1" y="276"/>
                </a:lnTo>
                <a:lnTo>
                  <a:pt x="1" y="276"/>
                </a:lnTo>
                <a:lnTo>
                  <a:pt x="355" y="591"/>
                </a:lnTo>
                <a:lnTo>
                  <a:pt x="749" y="906"/>
                </a:lnTo>
                <a:lnTo>
                  <a:pt x="1064" y="1103"/>
                </a:lnTo>
                <a:lnTo>
                  <a:pt x="1379" y="1300"/>
                </a:lnTo>
                <a:lnTo>
                  <a:pt x="1733" y="1457"/>
                </a:lnTo>
                <a:lnTo>
                  <a:pt x="2088" y="1575"/>
                </a:lnTo>
                <a:lnTo>
                  <a:pt x="2482" y="1694"/>
                </a:lnTo>
                <a:lnTo>
                  <a:pt x="2875" y="1812"/>
                </a:lnTo>
                <a:lnTo>
                  <a:pt x="3269" y="1851"/>
                </a:lnTo>
                <a:lnTo>
                  <a:pt x="3702" y="1890"/>
                </a:lnTo>
                <a:lnTo>
                  <a:pt x="4411" y="1890"/>
                </a:lnTo>
                <a:lnTo>
                  <a:pt x="4845" y="1851"/>
                </a:lnTo>
                <a:lnTo>
                  <a:pt x="5278" y="1772"/>
                </a:lnTo>
                <a:lnTo>
                  <a:pt x="5672" y="1694"/>
                </a:lnTo>
                <a:lnTo>
                  <a:pt x="6065" y="1615"/>
                </a:lnTo>
                <a:lnTo>
                  <a:pt x="6420" y="1457"/>
                </a:lnTo>
                <a:lnTo>
                  <a:pt x="6774" y="1300"/>
                </a:lnTo>
                <a:lnTo>
                  <a:pt x="7089" y="1103"/>
                </a:lnTo>
                <a:lnTo>
                  <a:pt x="7404" y="906"/>
                </a:lnTo>
                <a:lnTo>
                  <a:pt x="7877" y="473"/>
                </a:lnTo>
                <a:lnTo>
                  <a:pt x="83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5"/>
          <p:cNvSpPr/>
          <p:nvPr/>
        </p:nvSpPr>
        <p:spPr>
          <a:xfrm>
            <a:off x="4456809" y="2729925"/>
            <a:ext cx="231899" cy="58172"/>
          </a:xfrm>
          <a:custGeom>
            <a:rect b="b" l="l" r="r" t="t"/>
            <a:pathLst>
              <a:path extrusionOk="0" h="2954" w="11776">
                <a:moveTo>
                  <a:pt x="11776" y="0"/>
                </a:moveTo>
                <a:lnTo>
                  <a:pt x="10988" y="276"/>
                </a:lnTo>
                <a:lnTo>
                  <a:pt x="10200" y="473"/>
                </a:lnTo>
                <a:lnTo>
                  <a:pt x="9413" y="670"/>
                </a:lnTo>
                <a:lnTo>
                  <a:pt x="8625" y="827"/>
                </a:lnTo>
                <a:lnTo>
                  <a:pt x="7798" y="945"/>
                </a:lnTo>
                <a:lnTo>
                  <a:pt x="7010" y="1024"/>
                </a:lnTo>
                <a:lnTo>
                  <a:pt x="6183" y="1063"/>
                </a:lnTo>
                <a:lnTo>
                  <a:pt x="5396" y="1103"/>
                </a:lnTo>
                <a:lnTo>
                  <a:pt x="4687" y="1103"/>
                </a:lnTo>
                <a:lnTo>
                  <a:pt x="4017" y="1063"/>
                </a:lnTo>
                <a:lnTo>
                  <a:pt x="3348" y="985"/>
                </a:lnTo>
                <a:lnTo>
                  <a:pt x="2678" y="906"/>
                </a:lnTo>
                <a:lnTo>
                  <a:pt x="1339" y="670"/>
                </a:lnTo>
                <a:lnTo>
                  <a:pt x="0" y="355"/>
                </a:lnTo>
                <a:lnTo>
                  <a:pt x="197" y="906"/>
                </a:lnTo>
                <a:lnTo>
                  <a:pt x="434" y="1457"/>
                </a:lnTo>
                <a:lnTo>
                  <a:pt x="670" y="1969"/>
                </a:lnTo>
                <a:lnTo>
                  <a:pt x="906" y="2442"/>
                </a:lnTo>
                <a:lnTo>
                  <a:pt x="1261" y="2560"/>
                </a:lnTo>
                <a:lnTo>
                  <a:pt x="1615" y="2639"/>
                </a:lnTo>
                <a:lnTo>
                  <a:pt x="2757" y="2836"/>
                </a:lnTo>
                <a:lnTo>
                  <a:pt x="3939" y="2914"/>
                </a:lnTo>
                <a:lnTo>
                  <a:pt x="5081" y="2954"/>
                </a:lnTo>
                <a:lnTo>
                  <a:pt x="6262" y="2954"/>
                </a:lnTo>
                <a:lnTo>
                  <a:pt x="7444" y="2836"/>
                </a:lnTo>
                <a:lnTo>
                  <a:pt x="8586" y="2717"/>
                </a:lnTo>
                <a:lnTo>
                  <a:pt x="9728" y="2481"/>
                </a:lnTo>
                <a:lnTo>
                  <a:pt x="10870" y="2205"/>
                </a:lnTo>
                <a:lnTo>
                  <a:pt x="11145" y="1733"/>
                </a:lnTo>
                <a:lnTo>
                  <a:pt x="11382" y="1182"/>
                </a:lnTo>
                <a:lnTo>
                  <a:pt x="11579" y="630"/>
                </a:lnTo>
                <a:lnTo>
                  <a:pt x="11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5"/>
          <p:cNvSpPr/>
          <p:nvPr/>
        </p:nvSpPr>
        <p:spPr>
          <a:xfrm>
            <a:off x="4445171" y="2662444"/>
            <a:ext cx="253620" cy="71366"/>
          </a:xfrm>
          <a:custGeom>
            <a:rect b="b" l="l" r="r" t="t"/>
            <a:pathLst>
              <a:path extrusionOk="0" h="3624" w="12879">
                <a:moveTo>
                  <a:pt x="1" y="1"/>
                </a:moveTo>
                <a:lnTo>
                  <a:pt x="79" y="1104"/>
                </a:lnTo>
                <a:lnTo>
                  <a:pt x="198" y="1931"/>
                </a:lnTo>
                <a:lnTo>
                  <a:pt x="355" y="2758"/>
                </a:lnTo>
                <a:lnTo>
                  <a:pt x="1103" y="2954"/>
                </a:lnTo>
                <a:lnTo>
                  <a:pt x="1852" y="3151"/>
                </a:lnTo>
                <a:lnTo>
                  <a:pt x="2600" y="3309"/>
                </a:lnTo>
                <a:lnTo>
                  <a:pt x="3387" y="3427"/>
                </a:lnTo>
                <a:lnTo>
                  <a:pt x="4175" y="3545"/>
                </a:lnTo>
                <a:lnTo>
                  <a:pt x="4923" y="3585"/>
                </a:lnTo>
                <a:lnTo>
                  <a:pt x="5711" y="3624"/>
                </a:lnTo>
                <a:lnTo>
                  <a:pt x="6499" y="3624"/>
                </a:lnTo>
                <a:lnTo>
                  <a:pt x="7286" y="3585"/>
                </a:lnTo>
                <a:lnTo>
                  <a:pt x="8074" y="3506"/>
                </a:lnTo>
                <a:lnTo>
                  <a:pt x="8822" y="3388"/>
                </a:lnTo>
                <a:lnTo>
                  <a:pt x="9610" y="3270"/>
                </a:lnTo>
                <a:lnTo>
                  <a:pt x="10358" y="3112"/>
                </a:lnTo>
                <a:lnTo>
                  <a:pt x="11106" y="2915"/>
                </a:lnTo>
                <a:lnTo>
                  <a:pt x="11855" y="2679"/>
                </a:lnTo>
                <a:lnTo>
                  <a:pt x="12603" y="2403"/>
                </a:lnTo>
                <a:lnTo>
                  <a:pt x="12682" y="1773"/>
                </a:lnTo>
                <a:lnTo>
                  <a:pt x="12800" y="1104"/>
                </a:lnTo>
                <a:lnTo>
                  <a:pt x="12878" y="158"/>
                </a:lnTo>
                <a:lnTo>
                  <a:pt x="11973" y="434"/>
                </a:lnTo>
                <a:lnTo>
                  <a:pt x="11067" y="670"/>
                </a:lnTo>
                <a:lnTo>
                  <a:pt x="10122" y="828"/>
                </a:lnTo>
                <a:lnTo>
                  <a:pt x="9216" y="946"/>
                </a:lnTo>
                <a:lnTo>
                  <a:pt x="8074" y="1025"/>
                </a:lnTo>
                <a:lnTo>
                  <a:pt x="6971" y="1064"/>
                </a:lnTo>
                <a:lnTo>
                  <a:pt x="5278" y="1064"/>
                </a:lnTo>
                <a:lnTo>
                  <a:pt x="4451" y="1025"/>
                </a:lnTo>
                <a:lnTo>
                  <a:pt x="3663" y="946"/>
                </a:lnTo>
                <a:lnTo>
                  <a:pt x="2876" y="867"/>
                </a:lnTo>
                <a:lnTo>
                  <a:pt x="2127" y="710"/>
                </a:lnTo>
                <a:lnTo>
                  <a:pt x="1379" y="552"/>
                </a:lnTo>
                <a:lnTo>
                  <a:pt x="670" y="27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5"/>
          <p:cNvSpPr/>
          <p:nvPr/>
        </p:nvSpPr>
        <p:spPr>
          <a:xfrm>
            <a:off x="4441292" y="2598094"/>
            <a:ext cx="261379" cy="67486"/>
          </a:xfrm>
          <a:custGeom>
            <a:rect b="b" l="l" r="r" t="t"/>
            <a:pathLst>
              <a:path extrusionOk="0" h="3427" w="13273">
                <a:moveTo>
                  <a:pt x="13272" y="0"/>
                </a:moveTo>
                <a:lnTo>
                  <a:pt x="12445" y="355"/>
                </a:lnTo>
                <a:lnTo>
                  <a:pt x="11618" y="630"/>
                </a:lnTo>
                <a:lnTo>
                  <a:pt x="10791" y="867"/>
                </a:lnTo>
                <a:lnTo>
                  <a:pt x="9925" y="1063"/>
                </a:lnTo>
                <a:lnTo>
                  <a:pt x="9059" y="1221"/>
                </a:lnTo>
                <a:lnTo>
                  <a:pt x="8192" y="1339"/>
                </a:lnTo>
                <a:lnTo>
                  <a:pt x="7326" y="1418"/>
                </a:lnTo>
                <a:lnTo>
                  <a:pt x="6459" y="1457"/>
                </a:lnTo>
                <a:lnTo>
                  <a:pt x="5632" y="1418"/>
                </a:lnTo>
                <a:lnTo>
                  <a:pt x="4805" y="1339"/>
                </a:lnTo>
                <a:lnTo>
                  <a:pt x="3978" y="1260"/>
                </a:lnTo>
                <a:lnTo>
                  <a:pt x="3151" y="1103"/>
                </a:lnTo>
                <a:lnTo>
                  <a:pt x="2364" y="945"/>
                </a:lnTo>
                <a:lnTo>
                  <a:pt x="1537" y="709"/>
                </a:lnTo>
                <a:lnTo>
                  <a:pt x="788" y="473"/>
                </a:lnTo>
                <a:lnTo>
                  <a:pt x="1" y="158"/>
                </a:lnTo>
                <a:lnTo>
                  <a:pt x="1" y="158"/>
                </a:lnTo>
                <a:lnTo>
                  <a:pt x="119" y="1851"/>
                </a:lnTo>
                <a:lnTo>
                  <a:pt x="119" y="2206"/>
                </a:lnTo>
                <a:lnTo>
                  <a:pt x="473" y="2402"/>
                </a:lnTo>
                <a:lnTo>
                  <a:pt x="867" y="2599"/>
                </a:lnTo>
                <a:lnTo>
                  <a:pt x="1261" y="2757"/>
                </a:lnTo>
                <a:lnTo>
                  <a:pt x="1655" y="2914"/>
                </a:lnTo>
                <a:lnTo>
                  <a:pt x="2521" y="3111"/>
                </a:lnTo>
                <a:lnTo>
                  <a:pt x="3388" y="3269"/>
                </a:lnTo>
                <a:lnTo>
                  <a:pt x="4293" y="3348"/>
                </a:lnTo>
                <a:lnTo>
                  <a:pt x="5239" y="3426"/>
                </a:lnTo>
                <a:lnTo>
                  <a:pt x="7168" y="3426"/>
                </a:lnTo>
                <a:lnTo>
                  <a:pt x="8232" y="3387"/>
                </a:lnTo>
                <a:lnTo>
                  <a:pt x="9334" y="3348"/>
                </a:lnTo>
                <a:lnTo>
                  <a:pt x="10279" y="3229"/>
                </a:lnTo>
                <a:lnTo>
                  <a:pt x="11264" y="3033"/>
                </a:lnTo>
                <a:lnTo>
                  <a:pt x="12209" y="2796"/>
                </a:lnTo>
                <a:lnTo>
                  <a:pt x="13115" y="2481"/>
                </a:lnTo>
                <a:lnTo>
                  <a:pt x="13154" y="1851"/>
                </a:lnTo>
                <a:lnTo>
                  <a:pt x="13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5"/>
          <p:cNvSpPr/>
          <p:nvPr/>
        </p:nvSpPr>
        <p:spPr>
          <a:xfrm>
            <a:off x="4352110" y="1797818"/>
            <a:ext cx="434318" cy="161321"/>
          </a:xfrm>
          <a:custGeom>
            <a:rect b="b" l="l" r="r" t="t"/>
            <a:pathLst>
              <a:path extrusionOk="0" h="8192" w="22055">
                <a:moveTo>
                  <a:pt x="10398" y="0"/>
                </a:moveTo>
                <a:lnTo>
                  <a:pt x="9689" y="40"/>
                </a:lnTo>
                <a:lnTo>
                  <a:pt x="9019" y="118"/>
                </a:lnTo>
                <a:lnTo>
                  <a:pt x="8310" y="237"/>
                </a:lnTo>
                <a:lnTo>
                  <a:pt x="7602" y="394"/>
                </a:lnTo>
                <a:lnTo>
                  <a:pt x="6893" y="591"/>
                </a:lnTo>
                <a:lnTo>
                  <a:pt x="6223" y="827"/>
                </a:lnTo>
                <a:lnTo>
                  <a:pt x="5514" y="1103"/>
                </a:lnTo>
                <a:lnTo>
                  <a:pt x="4845" y="1418"/>
                </a:lnTo>
                <a:lnTo>
                  <a:pt x="4175" y="1733"/>
                </a:lnTo>
                <a:lnTo>
                  <a:pt x="3506" y="2127"/>
                </a:lnTo>
                <a:lnTo>
                  <a:pt x="2876" y="2560"/>
                </a:lnTo>
                <a:lnTo>
                  <a:pt x="2246" y="2993"/>
                </a:lnTo>
                <a:lnTo>
                  <a:pt x="1616" y="3505"/>
                </a:lnTo>
                <a:lnTo>
                  <a:pt x="985" y="4057"/>
                </a:lnTo>
                <a:lnTo>
                  <a:pt x="395" y="4608"/>
                </a:lnTo>
                <a:lnTo>
                  <a:pt x="237" y="4844"/>
                </a:lnTo>
                <a:lnTo>
                  <a:pt x="119" y="5041"/>
                </a:lnTo>
                <a:lnTo>
                  <a:pt x="40" y="5317"/>
                </a:lnTo>
                <a:lnTo>
                  <a:pt x="1" y="5553"/>
                </a:lnTo>
                <a:lnTo>
                  <a:pt x="40" y="5789"/>
                </a:lnTo>
                <a:lnTo>
                  <a:pt x="80" y="5986"/>
                </a:lnTo>
                <a:lnTo>
                  <a:pt x="198" y="6223"/>
                </a:lnTo>
                <a:lnTo>
                  <a:pt x="316" y="6419"/>
                </a:lnTo>
                <a:lnTo>
                  <a:pt x="473" y="6577"/>
                </a:lnTo>
                <a:lnTo>
                  <a:pt x="670" y="6735"/>
                </a:lnTo>
                <a:lnTo>
                  <a:pt x="828" y="6813"/>
                </a:lnTo>
                <a:lnTo>
                  <a:pt x="1064" y="6853"/>
                </a:lnTo>
                <a:lnTo>
                  <a:pt x="1261" y="6892"/>
                </a:lnTo>
                <a:lnTo>
                  <a:pt x="1497" y="6813"/>
                </a:lnTo>
                <a:lnTo>
                  <a:pt x="1734" y="6735"/>
                </a:lnTo>
                <a:lnTo>
                  <a:pt x="1970" y="6538"/>
                </a:lnTo>
                <a:lnTo>
                  <a:pt x="2443" y="6144"/>
                </a:lnTo>
                <a:lnTo>
                  <a:pt x="2915" y="5789"/>
                </a:lnTo>
                <a:lnTo>
                  <a:pt x="3388" y="5435"/>
                </a:lnTo>
                <a:lnTo>
                  <a:pt x="3900" y="5120"/>
                </a:lnTo>
                <a:lnTo>
                  <a:pt x="4412" y="4844"/>
                </a:lnTo>
                <a:lnTo>
                  <a:pt x="4924" y="4569"/>
                </a:lnTo>
                <a:lnTo>
                  <a:pt x="5475" y="4332"/>
                </a:lnTo>
                <a:lnTo>
                  <a:pt x="6026" y="4135"/>
                </a:lnTo>
                <a:lnTo>
                  <a:pt x="6538" y="3978"/>
                </a:lnTo>
                <a:lnTo>
                  <a:pt x="7129" y="3820"/>
                </a:lnTo>
                <a:lnTo>
                  <a:pt x="7680" y="3702"/>
                </a:lnTo>
                <a:lnTo>
                  <a:pt x="8232" y="3623"/>
                </a:lnTo>
                <a:lnTo>
                  <a:pt x="8783" y="3545"/>
                </a:lnTo>
                <a:lnTo>
                  <a:pt x="9374" y="3545"/>
                </a:lnTo>
                <a:lnTo>
                  <a:pt x="9925" y="3505"/>
                </a:lnTo>
                <a:lnTo>
                  <a:pt x="10516" y="3545"/>
                </a:lnTo>
                <a:lnTo>
                  <a:pt x="11067" y="3584"/>
                </a:lnTo>
                <a:lnTo>
                  <a:pt x="11618" y="3663"/>
                </a:lnTo>
                <a:lnTo>
                  <a:pt x="12170" y="3781"/>
                </a:lnTo>
                <a:lnTo>
                  <a:pt x="12761" y="3899"/>
                </a:lnTo>
                <a:lnTo>
                  <a:pt x="13272" y="4057"/>
                </a:lnTo>
                <a:lnTo>
                  <a:pt x="13824" y="4253"/>
                </a:lnTo>
                <a:lnTo>
                  <a:pt x="14375" y="4450"/>
                </a:lnTo>
                <a:lnTo>
                  <a:pt x="14887" y="4687"/>
                </a:lnTo>
                <a:lnTo>
                  <a:pt x="15399" y="4962"/>
                </a:lnTo>
                <a:lnTo>
                  <a:pt x="15911" y="5238"/>
                </a:lnTo>
                <a:lnTo>
                  <a:pt x="16384" y="5553"/>
                </a:lnTo>
                <a:lnTo>
                  <a:pt x="16896" y="5908"/>
                </a:lnTo>
                <a:lnTo>
                  <a:pt x="17329" y="6262"/>
                </a:lnTo>
                <a:lnTo>
                  <a:pt x="17801" y="6656"/>
                </a:lnTo>
                <a:lnTo>
                  <a:pt x="18235" y="7089"/>
                </a:lnTo>
                <a:lnTo>
                  <a:pt x="18628" y="7522"/>
                </a:lnTo>
                <a:lnTo>
                  <a:pt x="18943" y="7837"/>
                </a:lnTo>
                <a:lnTo>
                  <a:pt x="19298" y="8034"/>
                </a:lnTo>
                <a:lnTo>
                  <a:pt x="19652" y="8152"/>
                </a:lnTo>
                <a:lnTo>
                  <a:pt x="20007" y="8192"/>
                </a:lnTo>
                <a:lnTo>
                  <a:pt x="20361" y="8152"/>
                </a:lnTo>
                <a:lnTo>
                  <a:pt x="20716" y="8074"/>
                </a:lnTo>
                <a:lnTo>
                  <a:pt x="21031" y="7916"/>
                </a:lnTo>
                <a:lnTo>
                  <a:pt x="21306" y="7719"/>
                </a:lnTo>
                <a:lnTo>
                  <a:pt x="21582" y="7483"/>
                </a:lnTo>
                <a:lnTo>
                  <a:pt x="21779" y="7207"/>
                </a:lnTo>
                <a:lnTo>
                  <a:pt x="21936" y="6892"/>
                </a:lnTo>
                <a:lnTo>
                  <a:pt x="22015" y="6577"/>
                </a:lnTo>
                <a:lnTo>
                  <a:pt x="22055" y="6223"/>
                </a:lnTo>
                <a:lnTo>
                  <a:pt x="21976" y="5868"/>
                </a:lnTo>
                <a:lnTo>
                  <a:pt x="21818" y="5514"/>
                </a:lnTo>
                <a:lnTo>
                  <a:pt x="21582" y="5159"/>
                </a:lnTo>
                <a:lnTo>
                  <a:pt x="21031" y="4569"/>
                </a:lnTo>
                <a:lnTo>
                  <a:pt x="20440" y="3978"/>
                </a:lnTo>
                <a:lnTo>
                  <a:pt x="19849" y="3466"/>
                </a:lnTo>
                <a:lnTo>
                  <a:pt x="19219" y="2954"/>
                </a:lnTo>
                <a:lnTo>
                  <a:pt x="18589" y="2521"/>
                </a:lnTo>
                <a:lnTo>
                  <a:pt x="17959" y="2087"/>
                </a:lnTo>
                <a:lnTo>
                  <a:pt x="17289" y="1733"/>
                </a:lnTo>
                <a:lnTo>
                  <a:pt x="16659" y="1379"/>
                </a:lnTo>
                <a:lnTo>
                  <a:pt x="15990" y="1064"/>
                </a:lnTo>
                <a:lnTo>
                  <a:pt x="15281" y="788"/>
                </a:lnTo>
                <a:lnTo>
                  <a:pt x="14611" y="591"/>
                </a:lnTo>
                <a:lnTo>
                  <a:pt x="13942" y="394"/>
                </a:lnTo>
                <a:lnTo>
                  <a:pt x="13233" y="237"/>
                </a:lnTo>
                <a:lnTo>
                  <a:pt x="12524" y="118"/>
                </a:lnTo>
                <a:lnTo>
                  <a:pt x="11815" y="40"/>
                </a:lnTo>
                <a:lnTo>
                  <a:pt x="111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5"/>
          <p:cNvSpPr/>
          <p:nvPr/>
        </p:nvSpPr>
        <p:spPr>
          <a:xfrm>
            <a:off x="4204779" y="1724154"/>
            <a:ext cx="734432" cy="1143130"/>
          </a:xfrm>
          <a:custGeom>
            <a:rect b="b" l="l" r="r" t="t"/>
            <a:pathLst>
              <a:path extrusionOk="0" h="58049" w="37295">
                <a:moveTo>
                  <a:pt x="21897" y="17604"/>
                </a:moveTo>
                <a:lnTo>
                  <a:pt x="22015" y="17761"/>
                </a:lnTo>
                <a:lnTo>
                  <a:pt x="22133" y="17997"/>
                </a:lnTo>
                <a:lnTo>
                  <a:pt x="22251" y="18273"/>
                </a:lnTo>
                <a:lnTo>
                  <a:pt x="22290" y="18588"/>
                </a:lnTo>
                <a:lnTo>
                  <a:pt x="22330" y="18903"/>
                </a:lnTo>
                <a:lnTo>
                  <a:pt x="22330" y="19218"/>
                </a:lnTo>
                <a:lnTo>
                  <a:pt x="22290" y="19533"/>
                </a:lnTo>
                <a:lnTo>
                  <a:pt x="22172" y="19888"/>
                </a:lnTo>
                <a:lnTo>
                  <a:pt x="22054" y="20242"/>
                </a:lnTo>
                <a:lnTo>
                  <a:pt x="21897" y="20597"/>
                </a:lnTo>
                <a:lnTo>
                  <a:pt x="21818" y="19888"/>
                </a:lnTo>
                <a:lnTo>
                  <a:pt x="21778" y="19179"/>
                </a:lnTo>
                <a:lnTo>
                  <a:pt x="21818" y="18431"/>
                </a:lnTo>
                <a:lnTo>
                  <a:pt x="21897" y="17761"/>
                </a:lnTo>
                <a:lnTo>
                  <a:pt x="21897" y="17604"/>
                </a:lnTo>
                <a:close/>
                <a:moveTo>
                  <a:pt x="18352" y="1772"/>
                </a:moveTo>
                <a:lnTo>
                  <a:pt x="18943" y="1812"/>
                </a:lnTo>
                <a:lnTo>
                  <a:pt x="19573" y="1851"/>
                </a:lnTo>
                <a:lnTo>
                  <a:pt x="20282" y="1930"/>
                </a:lnTo>
                <a:lnTo>
                  <a:pt x="20951" y="2048"/>
                </a:lnTo>
                <a:lnTo>
                  <a:pt x="21660" y="2205"/>
                </a:lnTo>
                <a:lnTo>
                  <a:pt x="22330" y="2363"/>
                </a:lnTo>
                <a:lnTo>
                  <a:pt x="23039" y="2599"/>
                </a:lnTo>
                <a:lnTo>
                  <a:pt x="23708" y="2835"/>
                </a:lnTo>
                <a:lnTo>
                  <a:pt x="24378" y="3111"/>
                </a:lnTo>
                <a:lnTo>
                  <a:pt x="25008" y="3426"/>
                </a:lnTo>
                <a:lnTo>
                  <a:pt x="25677" y="3781"/>
                </a:lnTo>
                <a:lnTo>
                  <a:pt x="26307" y="4135"/>
                </a:lnTo>
                <a:lnTo>
                  <a:pt x="26898" y="4529"/>
                </a:lnTo>
                <a:lnTo>
                  <a:pt x="27528" y="4923"/>
                </a:lnTo>
                <a:lnTo>
                  <a:pt x="28119" y="5395"/>
                </a:lnTo>
                <a:lnTo>
                  <a:pt x="28710" y="5828"/>
                </a:lnTo>
                <a:lnTo>
                  <a:pt x="29261" y="6340"/>
                </a:lnTo>
                <a:lnTo>
                  <a:pt x="29812" y="6852"/>
                </a:lnTo>
                <a:lnTo>
                  <a:pt x="30324" y="7364"/>
                </a:lnTo>
                <a:lnTo>
                  <a:pt x="30836" y="7916"/>
                </a:lnTo>
                <a:lnTo>
                  <a:pt x="31309" y="8506"/>
                </a:lnTo>
                <a:lnTo>
                  <a:pt x="31781" y="9097"/>
                </a:lnTo>
                <a:lnTo>
                  <a:pt x="32215" y="9688"/>
                </a:lnTo>
                <a:lnTo>
                  <a:pt x="32648" y="10318"/>
                </a:lnTo>
                <a:lnTo>
                  <a:pt x="33042" y="10948"/>
                </a:lnTo>
                <a:lnTo>
                  <a:pt x="33396" y="11618"/>
                </a:lnTo>
                <a:lnTo>
                  <a:pt x="33750" y="12287"/>
                </a:lnTo>
                <a:lnTo>
                  <a:pt x="34065" y="12957"/>
                </a:lnTo>
                <a:lnTo>
                  <a:pt x="34341" y="13626"/>
                </a:lnTo>
                <a:lnTo>
                  <a:pt x="34617" y="14335"/>
                </a:lnTo>
                <a:lnTo>
                  <a:pt x="34814" y="15044"/>
                </a:lnTo>
                <a:lnTo>
                  <a:pt x="35011" y="15753"/>
                </a:lnTo>
                <a:lnTo>
                  <a:pt x="35208" y="16462"/>
                </a:lnTo>
                <a:lnTo>
                  <a:pt x="35326" y="17210"/>
                </a:lnTo>
                <a:lnTo>
                  <a:pt x="35404" y="17997"/>
                </a:lnTo>
                <a:lnTo>
                  <a:pt x="35483" y="18824"/>
                </a:lnTo>
                <a:lnTo>
                  <a:pt x="35523" y="19612"/>
                </a:lnTo>
                <a:lnTo>
                  <a:pt x="35483" y="20439"/>
                </a:lnTo>
                <a:lnTo>
                  <a:pt x="35444" y="21266"/>
                </a:lnTo>
                <a:lnTo>
                  <a:pt x="35365" y="22054"/>
                </a:lnTo>
                <a:lnTo>
                  <a:pt x="35208" y="22881"/>
                </a:lnTo>
                <a:lnTo>
                  <a:pt x="35050" y="23708"/>
                </a:lnTo>
                <a:lnTo>
                  <a:pt x="34853" y="24535"/>
                </a:lnTo>
                <a:lnTo>
                  <a:pt x="34617" y="25322"/>
                </a:lnTo>
                <a:lnTo>
                  <a:pt x="34341" y="26149"/>
                </a:lnTo>
                <a:lnTo>
                  <a:pt x="34026" y="26937"/>
                </a:lnTo>
                <a:lnTo>
                  <a:pt x="33672" y="27725"/>
                </a:lnTo>
                <a:lnTo>
                  <a:pt x="33278" y="28512"/>
                </a:lnTo>
                <a:lnTo>
                  <a:pt x="32884" y="29300"/>
                </a:lnTo>
                <a:lnTo>
                  <a:pt x="32411" y="30048"/>
                </a:lnTo>
                <a:lnTo>
                  <a:pt x="31860" y="30915"/>
                </a:lnTo>
                <a:lnTo>
                  <a:pt x="31309" y="31702"/>
                </a:lnTo>
                <a:lnTo>
                  <a:pt x="30127" y="33317"/>
                </a:lnTo>
                <a:lnTo>
                  <a:pt x="28867" y="35010"/>
                </a:lnTo>
                <a:lnTo>
                  <a:pt x="28276" y="35877"/>
                </a:lnTo>
                <a:lnTo>
                  <a:pt x="27725" y="36783"/>
                </a:lnTo>
                <a:lnTo>
                  <a:pt x="27174" y="37688"/>
                </a:lnTo>
                <a:lnTo>
                  <a:pt x="26701" y="38594"/>
                </a:lnTo>
                <a:lnTo>
                  <a:pt x="26268" y="39579"/>
                </a:lnTo>
                <a:lnTo>
                  <a:pt x="25913" y="40563"/>
                </a:lnTo>
                <a:lnTo>
                  <a:pt x="25756" y="41272"/>
                </a:lnTo>
                <a:lnTo>
                  <a:pt x="25598" y="41942"/>
                </a:lnTo>
                <a:lnTo>
                  <a:pt x="25480" y="42650"/>
                </a:lnTo>
                <a:lnTo>
                  <a:pt x="25362" y="43359"/>
                </a:lnTo>
                <a:lnTo>
                  <a:pt x="24653" y="43674"/>
                </a:lnTo>
                <a:lnTo>
                  <a:pt x="23905" y="43989"/>
                </a:lnTo>
                <a:lnTo>
                  <a:pt x="23157" y="44226"/>
                </a:lnTo>
                <a:lnTo>
                  <a:pt x="22409" y="44462"/>
                </a:lnTo>
                <a:lnTo>
                  <a:pt x="22487" y="32451"/>
                </a:lnTo>
                <a:lnTo>
                  <a:pt x="22487" y="29969"/>
                </a:lnTo>
                <a:lnTo>
                  <a:pt x="22448" y="27449"/>
                </a:lnTo>
                <a:lnTo>
                  <a:pt x="22409" y="26189"/>
                </a:lnTo>
                <a:lnTo>
                  <a:pt x="22330" y="24929"/>
                </a:lnTo>
                <a:lnTo>
                  <a:pt x="22251" y="23629"/>
                </a:lnTo>
                <a:lnTo>
                  <a:pt x="22093" y="22369"/>
                </a:lnTo>
                <a:lnTo>
                  <a:pt x="22054" y="21975"/>
                </a:lnTo>
                <a:lnTo>
                  <a:pt x="22527" y="21306"/>
                </a:lnTo>
                <a:lnTo>
                  <a:pt x="22724" y="20951"/>
                </a:lnTo>
                <a:lnTo>
                  <a:pt x="22881" y="20557"/>
                </a:lnTo>
                <a:lnTo>
                  <a:pt x="23039" y="20124"/>
                </a:lnTo>
                <a:lnTo>
                  <a:pt x="23157" y="19691"/>
                </a:lnTo>
                <a:lnTo>
                  <a:pt x="23196" y="19258"/>
                </a:lnTo>
                <a:lnTo>
                  <a:pt x="23236" y="18824"/>
                </a:lnTo>
                <a:lnTo>
                  <a:pt x="23196" y="18391"/>
                </a:lnTo>
                <a:lnTo>
                  <a:pt x="23078" y="17997"/>
                </a:lnTo>
                <a:lnTo>
                  <a:pt x="22960" y="17643"/>
                </a:lnTo>
                <a:lnTo>
                  <a:pt x="22763" y="17289"/>
                </a:lnTo>
                <a:lnTo>
                  <a:pt x="22645" y="17092"/>
                </a:lnTo>
                <a:lnTo>
                  <a:pt x="22487" y="16974"/>
                </a:lnTo>
                <a:lnTo>
                  <a:pt x="22330" y="16855"/>
                </a:lnTo>
                <a:lnTo>
                  <a:pt x="22172" y="16737"/>
                </a:lnTo>
                <a:lnTo>
                  <a:pt x="22015" y="16698"/>
                </a:lnTo>
                <a:lnTo>
                  <a:pt x="21660" y="16698"/>
                </a:lnTo>
                <a:lnTo>
                  <a:pt x="21503" y="16777"/>
                </a:lnTo>
                <a:lnTo>
                  <a:pt x="21385" y="16855"/>
                </a:lnTo>
                <a:lnTo>
                  <a:pt x="21266" y="16974"/>
                </a:lnTo>
                <a:lnTo>
                  <a:pt x="21109" y="17210"/>
                </a:lnTo>
                <a:lnTo>
                  <a:pt x="21030" y="17446"/>
                </a:lnTo>
                <a:lnTo>
                  <a:pt x="20991" y="17604"/>
                </a:lnTo>
                <a:lnTo>
                  <a:pt x="20951" y="18116"/>
                </a:lnTo>
                <a:lnTo>
                  <a:pt x="20912" y="18628"/>
                </a:lnTo>
                <a:lnTo>
                  <a:pt x="20912" y="19179"/>
                </a:lnTo>
                <a:lnTo>
                  <a:pt x="20912" y="19691"/>
                </a:lnTo>
                <a:lnTo>
                  <a:pt x="20991" y="20715"/>
                </a:lnTo>
                <a:lnTo>
                  <a:pt x="21109" y="21699"/>
                </a:lnTo>
                <a:lnTo>
                  <a:pt x="20991" y="21896"/>
                </a:lnTo>
                <a:lnTo>
                  <a:pt x="19888" y="17289"/>
                </a:lnTo>
                <a:lnTo>
                  <a:pt x="19849" y="17170"/>
                </a:lnTo>
                <a:lnTo>
                  <a:pt x="19731" y="17052"/>
                </a:lnTo>
                <a:lnTo>
                  <a:pt x="19612" y="16974"/>
                </a:lnTo>
                <a:lnTo>
                  <a:pt x="19494" y="16934"/>
                </a:lnTo>
                <a:lnTo>
                  <a:pt x="19337" y="16974"/>
                </a:lnTo>
                <a:lnTo>
                  <a:pt x="19219" y="17052"/>
                </a:lnTo>
                <a:lnTo>
                  <a:pt x="19100" y="17131"/>
                </a:lnTo>
                <a:lnTo>
                  <a:pt x="19022" y="17289"/>
                </a:lnTo>
                <a:lnTo>
                  <a:pt x="17565" y="22881"/>
                </a:lnTo>
                <a:lnTo>
                  <a:pt x="15635" y="18076"/>
                </a:lnTo>
                <a:lnTo>
                  <a:pt x="15556" y="17958"/>
                </a:lnTo>
                <a:lnTo>
                  <a:pt x="15438" y="17879"/>
                </a:lnTo>
                <a:lnTo>
                  <a:pt x="15320" y="17840"/>
                </a:lnTo>
                <a:lnTo>
                  <a:pt x="15202" y="17801"/>
                </a:lnTo>
                <a:lnTo>
                  <a:pt x="15044" y="17840"/>
                </a:lnTo>
                <a:lnTo>
                  <a:pt x="14926" y="17919"/>
                </a:lnTo>
                <a:lnTo>
                  <a:pt x="14847" y="18037"/>
                </a:lnTo>
                <a:lnTo>
                  <a:pt x="14808" y="18194"/>
                </a:lnTo>
                <a:lnTo>
                  <a:pt x="13981" y="22408"/>
                </a:lnTo>
                <a:lnTo>
                  <a:pt x="11854" y="18076"/>
                </a:lnTo>
                <a:lnTo>
                  <a:pt x="11775" y="17919"/>
                </a:lnTo>
                <a:lnTo>
                  <a:pt x="11657" y="17840"/>
                </a:lnTo>
                <a:lnTo>
                  <a:pt x="11500" y="17801"/>
                </a:lnTo>
                <a:lnTo>
                  <a:pt x="11342" y="17840"/>
                </a:lnTo>
                <a:lnTo>
                  <a:pt x="11185" y="17919"/>
                </a:lnTo>
                <a:lnTo>
                  <a:pt x="11106" y="18037"/>
                </a:lnTo>
                <a:lnTo>
                  <a:pt x="11027" y="18194"/>
                </a:lnTo>
                <a:lnTo>
                  <a:pt x="11027" y="18352"/>
                </a:lnTo>
                <a:lnTo>
                  <a:pt x="12130" y="24850"/>
                </a:lnTo>
                <a:lnTo>
                  <a:pt x="13154" y="31427"/>
                </a:lnTo>
                <a:lnTo>
                  <a:pt x="14138" y="38003"/>
                </a:lnTo>
                <a:lnTo>
                  <a:pt x="15044" y="44580"/>
                </a:lnTo>
                <a:lnTo>
                  <a:pt x="14257" y="44383"/>
                </a:lnTo>
                <a:lnTo>
                  <a:pt x="13469" y="44147"/>
                </a:lnTo>
                <a:lnTo>
                  <a:pt x="12681" y="43871"/>
                </a:lnTo>
                <a:lnTo>
                  <a:pt x="11933" y="43517"/>
                </a:lnTo>
                <a:lnTo>
                  <a:pt x="11815" y="42808"/>
                </a:lnTo>
                <a:lnTo>
                  <a:pt x="11697" y="42060"/>
                </a:lnTo>
                <a:lnTo>
                  <a:pt x="11539" y="41311"/>
                </a:lnTo>
                <a:lnTo>
                  <a:pt x="11342" y="40563"/>
                </a:lnTo>
                <a:lnTo>
                  <a:pt x="10988" y="39579"/>
                </a:lnTo>
                <a:lnTo>
                  <a:pt x="10594" y="38594"/>
                </a:lnTo>
                <a:lnTo>
                  <a:pt x="10121" y="37688"/>
                </a:lnTo>
                <a:lnTo>
                  <a:pt x="9570" y="36783"/>
                </a:lnTo>
                <a:lnTo>
                  <a:pt x="9019" y="35877"/>
                </a:lnTo>
                <a:lnTo>
                  <a:pt x="8389" y="35010"/>
                </a:lnTo>
                <a:lnTo>
                  <a:pt x="7168" y="33317"/>
                </a:lnTo>
                <a:lnTo>
                  <a:pt x="5986" y="31702"/>
                </a:lnTo>
                <a:lnTo>
                  <a:pt x="5396" y="30915"/>
                </a:lnTo>
                <a:lnTo>
                  <a:pt x="4884" y="30048"/>
                </a:lnTo>
                <a:lnTo>
                  <a:pt x="4411" y="29300"/>
                </a:lnTo>
                <a:lnTo>
                  <a:pt x="3978" y="28512"/>
                </a:lnTo>
                <a:lnTo>
                  <a:pt x="3584" y="27725"/>
                </a:lnTo>
                <a:lnTo>
                  <a:pt x="3269" y="26937"/>
                </a:lnTo>
                <a:lnTo>
                  <a:pt x="2954" y="26149"/>
                </a:lnTo>
                <a:lnTo>
                  <a:pt x="2678" y="25322"/>
                </a:lnTo>
                <a:lnTo>
                  <a:pt x="2403" y="24535"/>
                </a:lnTo>
                <a:lnTo>
                  <a:pt x="2206" y="23708"/>
                </a:lnTo>
                <a:lnTo>
                  <a:pt x="2048" y="22881"/>
                </a:lnTo>
                <a:lnTo>
                  <a:pt x="1930" y="22054"/>
                </a:lnTo>
                <a:lnTo>
                  <a:pt x="1851" y="21266"/>
                </a:lnTo>
                <a:lnTo>
                  <a:pt x="1773" y="20439"/>
                </a:lnTo>
                <a:lnTo>
                  <a:pt x="1773" y="19612"/>
                </a:lnTo>
                <a:lnTo>
                  <a:pt x="1773" y="18824"/>
                </a:lnTo>
                <a:lnTo>
                  <a:pt x="1851" y="17997"/>
                </a:lnTo>
                <a:lnTo>
                  <a:pt x="1969" y="17210"/>
                </a:lnTo>
                <a:lnTo>
                  <a:pt x="2088" y="16501"/>
                </a:lnTo>
                <a:lnTo>
                  <a:pt x="2245" y="15753"/>
                </a:lnTo>
                <a:lnTo>
                  <a:pt x="2442" y="15044"/>
                </a:lnTo>
                <a:lnTo>
                  <a:pt x="2639" y="14335"/>
                </a:lnTo>
                <a:lnTo>
                  <a:pt x="2915" y="13626"/>
                </a:lnTo>
                <a:lnTo>
                  <a:pt x="3190" y="12917"/>
                </a:lnTo>
                <a:lnTo>
                  <a:pt x="3505" y="12248"/>
                </a:lnTo>
                <a:lnTo>
                  <a:pt x="3820" y="11539"/>
                </a:lnTo>
                <a:lnTo>
                  <a:pt x="4214" y="10869"/>
                </a:lnTo>
                <a:lnTo>
                  <a:pt x="4569" y="10239"/>
                </a:lnTo>
                <a:lnTo>
                  <a:pt x="5002" y="9570"/>
                </a:lnTo>
                <a:lnTo>
                  <a:pt x="5435" y="8940"/>
                </a:lnTo>
                <a:lnTo>
                  <a:pt x="5908" y="8349"/>
                </a:lnTo>
                <a:lnTo>
                  <a:pt x="6380" y="7758"/>
                </a:lnTo>
                <a:lnTo>
                  <a:pt x="6892" y="7167"/>
                </a:lnTo>
                <a:lnTo>
                  <a:pt x="7443" y="6616"/>
                </a:lnTo>
                <a:lnTo>
                  <a:pt x="7995" y="6065"/>
                </a:lnTo>
                <a:lnTo>
                  <a:pt x="8546" y="5553"/>
                </a:lnTo>
                <a:lnTo>
                  <a:pt x="9137" y="5080"/>
                </a:lnTo>
                <a:lnTo>
                  <a:pt x="9767" y="4647"/>
                </a:lnTo>
                <a:lnTo>
                  <a:pt x="10397" y="4214"/>
                </a:lnTo>
                <a:lnTo>
                  <a:pt x="11027" y="3820"/>
                </a:lnTo>
                <a:lnTo>
                  <a:pt x="11697" y="3466"/>
                </a:lnTo>
                <a:lnTo>
                  <a:pt x="12406" y="3111"/>
                </a:lnTo>
                <a:lnTo>
                  <a:pt x="13075" y="2796"/>
                </a:lnTo>
                <a:lnTo>
                  <a:pt x="13784" y="2560"/>
                </a:lnTo>
                <a:lnTo>
                  <a:pt x="14532" y="2324"/>
                </a:lnTo>
                <a:lnTo>
                  <a:pt x="15280" y="2127"/>
                </a:lnTo>
                <a:lnTo>
                  <a:pt x="16029" y="1969"/>
                </a:lnTo>
                <a:lnTo>
                  <a:pt x="16777" y="1890"/>
                </a:lnTo>
                <a:lnTo>
                  <a:pt x="17565" y="1812"/>
                </a:lnTo>
                <a:lnTo>
                  <a:pt x="18352" y="1772"/>
                </a:lnTo>
                <a:close/>
                <a:moveTo>
                  <a:pt x="19455" y="19218"/>
                </a:moveTo>
                <a:lnTo>
                  <a:pt x="20321" y="22920"/>
                </a:lnTo>
                <a:lnTo>
                  <a:pt x="20361" y="23038"/>
                </a:lnTo>
                <a:lnTo>
                  <a:pt x="20439" y="23156"/>
                </a:lnTo>
                <a:lnTo>
                  <a:pt x="20558" y="23235"/>
                </a:lnTo>
                <a:lnTo>
                  <a:pt x="20676" y="23275"/>
                </a:lnTo>
                <a:lnTo>
                  <a:pt x="20912" y="23275"/>
                </a:lnTo>
                <a:lnTo>
                  <a:pt x="20991" y="23196"/>
                </a:lnTo>
                <a:lnTo>
                  <a:pt x="21109" y="23117"/>
                </a:lnTo>
                <a:lnTo>
                  <a:pt x="21266" y="22920"/>
                </a:lnTo>
                <a:lnTo>
                  <a:pt x="21385" y="24102"/>
                </a:lnTo>
                <a:lnTo>
                  <a:pt x="21463" y="25322"/>
                </a:lnTo>
                <a:lnTo>
                  <a:pt x="21581" y="27685"/>
                </a:lnTo>
                <a:lnTo>
                  <a:pt x="21581" y="30088"/>
                </a:lnTo>
                <a:lnTo>
                  <a:pt x="21581" y="32451"/>
                </a:lnTo>
                <a:lnTo>
                  <a:pt x="21503" y="44619"/>
                </a:lnTo>
                <a:lnTo>
                  <a:pt x="20833" y="44738"/>
                </a:lnTo>
                <a:lnTo>
                  <a:pt x="20124" y="44856"/>
                </a:lnTo>
                <a:lnTo>
                  <a:pt x="19416" y="44895"/>
                </a:lnTo>
                <a:lnTo>
                  <a:pt x="18746" y="44935"/>
                </a:lnTo>
                <a:lnTo>
                  <a:pt x="18037" y="44935"/>
                </a:lnTo>
                <a:lnTo>
                  <a:pt x="17368" y="44895"/>
                </a:lnTo>
                <a:lnTo>
                  <a:pt x="16659" y="44816"/>
                </a:lnTo>
                <a:lnTo>
                  <a:pt x="15989" y="44738"/>
                </a:lnTo>
                <a:lnTo>
                  <a:pt x="15162" y="38870"/>
                </a:lnTo>
                <a:lnTo>
                  <a:pt x="14296" y="33002"/>
                </a:lnTo>
                <a:lnTo>
                  <a:pt x="13390" y="27134"/>
                </a:lnTo>
                <a:lnTo>
                  <a:pt x="12445" y="21306"/>
                </a:lnTo>
                <a:lnTo>
                  <a:pt x="12445" y="21306"/>
                </a:lnTo>
                <a:lnTo>
                  <a:pt x="13745" y="24023"/>
                </a:lnTo>
                <a:lnTo>
                  <a:pt x="13823" y="24141"/>
                </a:lnTo>
                <a:lnTo>
                  <a:pt x="13941" y="24220"/>
                </a:lnTo>
                <a:lnTo>
                  <a:pt x="14060" y="24259"/>
                </a:lnTo>
                <a:lnTo>
                  <a:pt x="14217" y="24259"/>
                </a:lnTo>
                <a:lnTo>
                  <a:pt x="14335" y="24220"/>
                </a:lnTo>
                <a:lnTo>
                  <a:pt x="14453" y="24141"/>
                </a:lnTo>
                <a:lnTo>
                  <a:pt x="14532" y="24062"/>
                </a:lnTo>
                <a:lnTo>
                  <a:pt x="14611" y="23905"/>
                </a:lnTo>
                <a:lnTo>
                  <a:pt x="15359" y="19848"/>
                </a:lnTo>
                <a:lnTo>
                  <a:pt x="17210" y="24456"/>
                </a:lnTo>
                <a:lnTo>
                  <a:pt x="17289" y="24574"/>
                </a:lnTo>
                <a:lnTo>
                  <a:pt x="17407" y="24653"/>
                </a:lnTo>
                <a:lnTo>
                  <a:pt x="17525" y="24732"/>
                </a:lnTo>
                <a:lnTo>
                  <a:pt x="17683" y="24732"/>
                </a:lnTo>
                <a:lnTo>
                  <a:pt x="17801" y="24692"/>
                </a:lnTo>
                <a:lnTo>
                  <a:pt x="17919" y="24614"/>
                </a:lnTo>
                <a:lnTo>
                  <a:pt x="17998" y="24535"/>
                </a:lnTo>
                <a:lnTo>
                  <a:pt x="18077" y="24417"/>
                </a:lnTo>
                <a:lnTo>
                  <a:pt x="19455" y="19218"/>
                </a:lnTo>
                <a:close/>
                <a:moveTo>
                  <a:pt x="25283" y="44383"/>
                </a:moveTo>
                <a:lnTo>
                  <a:pt x="25165" y="46234"/>
                </a:lnTo>
                <a:lnTo>
                  <a:pt x="25126" y="46864"/>
                </a:lnTo>
                <a:lnTo>
                  <a:pt x="24220" y="47179"/>
                </a:lnTo>
                <a:lnTo>
                  <a:pt x="23275" y="47416"/>
                </a:lnTo>
                <a:lnTo>
                  <a:pt x="22290" y="47612"/>
                </a:lnTo>
                <a:lnTo>
                  <a:pt x="21345" y="47731"/>
                </a:lnTo>
                <a:lnTo>
                  <a:pt x="20243" y="47770"/>
                </a:lnTo>
                <a:lnTo>
                  <a:pt x="19179" y="47809"/>
                </a:lnTo>
                <a:lnTo>
                  <a:pt x="17250" y="47809"/>
                </a:lnTo>
                <a:lnTo>
                  <a:pt x="16304" y="47731"/>
                </a:lnTo>
                <a:lnTo>
                  <a:pt x="15399" y="47652"/>
                </a:lnTo>
                <a:lnTo>
                  <a:pt x="14532" y="47494"/>
                </a:lnTo>
                <a:lnTo>
                  <a:pt x="13666" y="47297"/>
                </a:lnTo>
                <a:lnTo>
                  <a:pt x="13272" y="47140"/>
                </a:lnTo>
                <a:lnTo>
                  <a:pt x="12878" y="46982"/>
                </a:lnTo>
                <a:lnTo>
                  <a:pt x="12484" y="46785"/>
                </a:lnTo>
                <a:lnTo>
                  <a:pt x="12130" y="46589"/>
                </a:lnTo>
                <a:lnTo>
                  <a:pt x="12130" y="46234"/>
                </a:lnTo>
                <a:lnTo>
                  <a:pt x="12012" y="44541"/>
                </a:lnTo>
                <a:lnTo>
                  <a:pt x="12012" y="44541"/>
                </a:lnTo>
                <a:lnTo>
                  <a:pt x="12799" y="44856"/>
                </a:lnTo>
                <a:lnTo>
                  <a:pt x="13548" y="45092"/>
                </a:lnTo>
                <a:lnTo>
                  <a:pt x="14375" y="45328"/>
                </a:lnTo>
                <a:lnTo>
                  <a:pt x="15162" y="45486"/>
                </a:lnTo>
                <a:lnTo>
                  <a:pt x="15989" y="45643"/>
                </a:lnTo>
                <a:lnTo>
                  <a:pt x="16816" y="45722"/>
                </a:lnTo>
                <a:lnTo>
                  <a:pt x="17643" y="45801"/>
                </a:lnTo>
                <a:lnTo>
                  <a:pt x="19337" y="45801"/>
                </a:lnTo>
                <a:lnTo>
                  <a:pt x="20203" y="45722"/>
                </a:lnTo>
                <a:lnTo>
                  <a:pt x="21070" y="45604"/>
                </a:lnTo>
                <a:lnTo>
                  <a:pt x="21936" y="45446"/>
                </a:lnTo>
                <a:lnTo>
                  <a:pt x="22802" y="45250"/>
                </a:lnTo>
                <a:lnTo>
                  <a:pt x="23629" y="45013"/>
                </a:lnTo>
                <a:lnTo>
                  <a:pt x="24456" y="44738"/>
                </a:lnTo>
                <a:lnTo>
                  <a:pt x="25283" y="44383"/>
                </a:lnTo>
                <a:close/>
                <a:moveTo>
                  <a:pt x="12209" y="47652"/>
                </a:moveTo>
                <a:lnTo>
                  <a:pt x="12878" y="47928"/>
                </a:lnTo>
                <a:lnTo>
                  <a:pt x="13587" y="48164"/>
                </a:lnTo>
                <a:lnTo>
                  <a:pt x="14335" y="48361"/>
                </a:lnTo>
                <a:lnTo>
                  <a:pt x="15084" y="48518"/>
                </a:lnTo>
                <a:lnTo>
                  <a:pt x="15871" y="48597"/>
                </a:lnTo>
                <a:lnTo>
                  <a:pt x="16659" y="48676"/>
                </a:lnTo>
                <a:lnTo>
                  <a:pt x="17446" y="48715"/>
                </a:lnTo>
                <a:lnTo>
                  <a:pt x="19179" y="48715"/>
                </a:lnTo>
                <a:lnTo>
                  <a:pt x="20282" y="48676"/>
                </a:lnTo>
                <a:lnTo>
                  <a:pt x="21424" y="48597"/>
                </a:lnTo>
                <a:lnTo>
                  <a:pt x="22330" y="48479"/>
                </a:lnTo>
                <a:lnTo>
                  <a:pt x="23275" y="48321"/>
                </a:lnTo>
                <a:lnTo>
                  <a:pt x="24181" y="48085"/>
                </a:lnTo>
                <a:lnTo>
                  <a:pt x="25086" y="47809"/>
                </a:lnTo>
                <a:lnTo>
                  <a:pt x="25008" y="48755"/>
                </a:lnTo>
                <a:lnTo>
                  <a:pt x="24890" y="49424"/>
                </a:lnTo>
                <a:lnTo>
                  <a:pt x="24811" y="50054"/>
                </a:lnTo>
                <a:lnTo>
                  <a:pt x="24063" y="50330"/>
                </a:lnTo>
                <a:lnTo>
                  <a:pt x="23314" y="50566"/>
                </a:lnTo>
                <a:lnTo>
                  <a:pt x="22566" y="50763"/>
                </a:lnTo>
                <a:lnTo>
                  <a:pt x="21818" y="50921"/>
                </a:lnTo>
                <a:lnTo>
                  <a:pt x="21030" y="51039"/>
                </a:lnTo>
                <a:lnTo>
                  <a:pt x="20243" y="51157"/>
                </a:lnTo>
                <a:lnTo>
                  <a:pt x="19494" y="51236"/>
                </a:lnTo>
                <a:lnTo>
                  <a:pt x="18707" y="51275"/>
                </a:lnTo>
                <a:lnTo>
                  <a:pt x="17919" y="51275"/>
                </a:lnTo>
                <a:lnTo>
                  <a:pt x="17131" y="51236"/>
                </a:lnTo>
                <a:lnTo>
                  <a:pt x="16383" y="51196"/>
                </a:lnTo>
                <a:lnTo>
                  <a:pt x="15595" y="51078"/>
                </a:lnTo>
                <a:lnTo>
                  <a:pt x="14808" y="50960"/>
                </a:lnTo>
                <a:lnTo>
                  <a:pt x="14060" y="50802"/>
                </a:lnTo>
                <a:lnTo>
                  <a:pt x="13311" y="50605"/>
                </a:lnTo>
                <a:lnTo>
                  <a:pt x="12563" y="50409"/>
                </a:lnTo>
                <a:lnTo>
                  <a:pt x="12406" y="49582"/>
                </a:lnTo>
                <a:lnTo>
                  <a:pt x="12287" y="48755"/>
                </a:lnTo>
                <a:lnTo>
                  <a:pt x="12209" y="47652"/>
                </a:lnTo>
                <a:close/>
                <a:moveTo>
                  <a:pt x="24575" y="51078"/>
                </a:moveTo>
                <a:lnTo>
                  <a:pt x="24378" y="51708"/>
                </a:lnTo>
                <a:lnTo>
                  <a:pt x="24181" y="52260"/>
                </a:lnTo>
                <a:lnTo>
                  <a:pt x="23944" y="52811"/>
                </a:lnTo>
                <a:lnTo>
                  <a:pt x="23669" y="53283"/>
                </a:lnTo>
                <a:lnTo>
                  <a:pt x="22527" y="53559"/>
                </a:lnTo>
                <a:lnTo>
                  <a:pt x="21385" y="53795"/>
                </a:lnTo>
                <a:lnTo>
                  <a:pt x="20243" y="53914"/>
                </a:lnTo>
                <a:lnTo>
                  <a:pt x="19061" y="54032"/>
                </a:lnTo>
                <a:lnTo>
                  <a:pt x="17880" y="54032"/>
                </a:lnTo>
                <a:lnTo>
                  <a:pt x="16738" y="53992"/>
                </a:lnTo>
                <a:lnTo>
                  <a:pt x="15556" y="53874"/>
                </a:lnTo>
                <a:lnTo>
                  <a:pt x="14414" y="53717"/>
                </a:lnTo>
                <a:lnTo>
                  <a:pt x="14060" y="53638"/>
                </a:lnTo>
                <a:lnTo>
                  <a:pt x="13705" y="53520"/>
                </a:lnTo>
                <a:lnTo>
                  <a:pt x="13469" y="53047"/>
                </a:lnTo>
                <a:lnTo>
                  <a:pt x="13233" y="52535"/>
                </a:lnTo>
                <a:lnTo>
                  <a:pt x="12996" y="51984"/>
                </a:lnTo>
                <a:lnTo>
                  <a:pt x="12799" y="51433"/>
                </a:lnTo>
                <a:lnTo>
                  <a:pt x="14138" y="51748"/>
                </a:lnTo>
                <a:lnTo>
                  <a:pt x="15477" y="51984"/>
                </a:lnTo>
                <a:lnTo>
                  <a:pt x="16147" y="52063"/>
                </a:lnTo>
                <a:lnTo>
                  <a:pt x="16816" y="52141"/>
                </a:lnTo>
                <a:lnTo>
                  <a:pt x="17486" y="52181"/>
                </a:lnTo>
                <a:lnTo>
                  <a:pt x="18195" y="52181"/>
                </a:lnTo>
                <a:lnTo>
                  <a:pt x="18982" y="52141"/>
                </a:lnTo>
                <a:lnTo>
                  <a:pt x="19809" y="52102"/>
                </a:lnTo>
                <a:lnTo>
                  <a:pt x="20597" y="52023"/>
                </a:lnTo>
                <a:lnTo>
                  <a:pt x="21424" y="51905"/>
                </a:lnTo>
                <a:lnTo>
                  <a:pt x="22212" y="51748"/>
                </a:lnTo>
                <a:lnTo>
                  <a:pt x="22999" y="51551"/>
                </a:lnTo>
                <a:lnTo>
                  <a:pt x="23787" y="51314"/>
                </a:lnTo>
                <a:lnTo>
                  <a:pt x="24575" y="51078"/>
                </a:lnTo>
                <a:close/>
                <a:moveTo>
                  <a:pt x="22920" y="54386"/>
                </a:moveTo>
                <a:lnTo>
                  <a:pt x="22448" y="54859"/>
                </a:lnTo>
                <a:lnTo>
                  <a:pt x="21975" y="55292"/>
                </a:lnTo>
                <a:lnTo>
                  <a:pt x="21660" y="55489"/>
                </a:lnTo>
                <a:lnTo>
                  <a:pt x="21345" y="55686"/>
                </a:lnTo>
                <a:lnTo>
                  <a:pt x="20991" y="55843"/>
                </a:lnTo>
                <a:lnTo>
                  <a:pt x="20636" y="55961"/>
                </a:lnTo>
                <a:lnTo>
                  <a:pt x="20243" y="56080"/>
                </a:lnTo>
                <a:lnTo>
                  <a:pt x="19849" y="56158"/>
                </a:lnTo>
                <a:lnTo>
                  <a:pt x="19416" y="56237"/>
                </a:lnTo>
                <a:lnTo>
                  <a:pt x="18982" y="56276"/>
                </a:lnTo>
                <a:lnTo>
                  <a:pt x="18273" y="56276"/>
                </a:lnTo>
                <a:lnTo>
                  <a:pt x="17840" y="56237"/>
                </a:lnTo>
                <a:lnTo>
                  <a:pt x="17446" y="56198"/>
                </a:lnTo>
                <a:lnTo>
                  <a:pt x="17053" y="56080"/>
                </a:lnTo>
                <a:lnTo>
                  <a:pt x="16659" y="55961"/>
                </a:lnTo>
                <a:lnTo>
                  <a:pt x="16304" y="55843"/>
                </a:lnTo>
                <a:lnTo>
                  <a:pt x="15950" y="55686"/>
                </a:lnTo>
                <a:lnTo>
                  <a:pt x="15595" y="55489"/>
                </a:lnTo>
                <a:lnTo>
                  <a:pt x="15320" y="55292"/>
                </a:lnTo>
                <a:lnTo>
                  <a:pt x="14926" y="54977"/>
                </a:lnTo>
                <a:lnTo>
                  <a:pt x="14572" y="54662"/>
                </a:lnTo>
                <a:lnTo>
                  <a:pt x="14572" y="54662"/>
                </a:lnTo>
                <a:lnTo>
                  <a:pt x="15438" y="54780"/>
                </a:lnTo>
                <a:lnTo>
                  <a:pt x="16344" y="54859"/>
                </a:lnTo>
                <a:lnTo>
                  <a:pt x="17210" y="54898"/>
                </a:lnTo>
                <a:lnTo>
                  <a:pt x="18077" y="54937"/>
                </a:lnTo>
                <a:lnTo>
                  <a:pt x="19297" y="54898"/>
                </a:lnTo>
                <a:lnTo>
                  <a:pt x="20518" y="54780"/>
                </a:lnTo>
                <a:lnTo>
                  <a:pt x="21700" y="54622"/>
                </a:lnTo>
                <a:lnTo>
                  <a:pt x="22920" y="54386"/>
                </a:lnTo>
                <a:close/>
                <a:moveTo>
                  <a:pt x="17880" y="0"/>
                </a:moveTo>
                <a:lnTo>
                  <a:pt x="16974" y="79"/>
                </a:lnTo>
                <a:lnTo>
                  <a:pt x="16068" y="158"/>
                </a:lnTo>
                <a:lnTo>
                  <a:pt x="15202" y="315"/>
                </a:lnTo>
                <a:lnTo>
                  <a:pt x="14335" y="551"/>
                </a:lnTo>
                <a:lnTo>
                  <a:pt x="13469" y="788"/>
                </a:lnTo>
                <a:lnTo>
                  <a:pt x="12642" y="1103"/>
                </a:lnTo>
                <a:lnTo>
                  <a:pt x="11854" y="1418"/>
                </a:lnTo>
                <a:lnTo>
                  <a:pt x="11067" y="1812"/>
                </a:lnTo>
                <a:lnTo>
                  <a:pt x="10279" y="2205"/>
                </a:lnTo>
                <a:lnTo>
                  <a:pt x="9531" y="2678"/>
                </a:lnTo>
                <a:lnTo>
                  <a:pt x="8782" y="3190"/>
                </a:lnTo>
                <a:lnTo>
                  <a:pt x="8074" y="3702"/>
                </a:lnTo>
                <a:lnTo>
                  <a:pt x="7404" y="4253"/>
                </a:lnTo>
                <a:lnTo>
                  <a:pt x="6735" y="4844"/>
                </a:lnTo>
                <a:lnTo>
                  <a:pt x="6105" y="5474"/>
                </a:lnTo>
                <a:lnTo>
                  <a:pt x="5474" y="6104"/>
                </a:lnTo>
                <a:lnTo>
                  <a:pt x="4884" y="6774"/>
                </a:lnTo>
                <a:lnTo>
                  <a:pt x="4332" y="7483"/>
                </a:lnTo>
                <a:lnTo>
                  <a:pt x="3820" y="8191"/>
                </a:lnTo>
                <a:lnTo>
                  <a:pt x="3308" y="8900"/>
                </a:lnTo>
                <a:lnTo>
                  <a:pt x="2875" y="9688"/>
                </a:lnTo>
                <a:lnTo>
                  <a:pt x="2442" y="10436"/>
                </a:lnTo>
                <a:lnTo>
                  <a:pt x="2009" y="11224"/>
                </a:lnTo>
                <a:lnTo>
                  <a:pt x="1654" y="12011"/>
                </a:lnTo>
                <a:lnTo>
                  <a:pt x="1339" y="12799"/>
                </a:lnTo>
                <a:lnTo>
                  <a:pt x="1024" y="13626"/>
                </a:lnTo>
                <a:lnTo>
                  <a:pt x="749" y="14453"/>
                </a:lnTo>
                <a:lnTo>
                  <a:pt x="552" y="15280"/>
                </a:lnTo>
                <a:lnTo>
                  <a:pt x="355" y="16107"/>
                </a:lnTo>
                <a:lnTo>
                  <a:pt x="197" y="16934"/>
                </a:lnTo>
                <a:lnTo>
                  <a:pt x="79" y="17801"/>
                </a:lnTo>
                <a:lnTo>
                  <a:pt x="0" y="18706"/>
                </a:lnTo>
                <a:lnTo>
                  <a:pt x="0" y="19573"/>
                </a:lnTo>
                <a:lnTo>
                  <a:pt x="0" y="20478"/>
                </a:lnTo>
                <a:lnTo>
                  <a:pt x="40" y="21384"/>
                </a:lnTo>
                <a:lnTo>
                  <a:pt x="158" y="22251"/>
                </a:lnTo>
                <a:lnTo>
                  <a:pt x="276" y="23156"/>
                </a:lnTo>
                <a:lnTo>
                  <a:pt x="473" y="24062"/>
                </a:lnTo>
                <a:lnTo>
                  <a:pt x="709" y="24968"/>
                </a:lnTo>
                <a:lnTo>
                  <a:pt x="946" y="25834"/>
                </a:lnTo>
                <a:lnTo>
                  <a:pt x="1261" y="26740"/>
                </a:lnTo>
                <a:lnTo>
                  <a:pt x="1615" y="27607"/>
                </a:lnTo>
                <a:lnTo>
                  <a:pt x="1969" y="28473"/>
                </a:lnTo>
                <a:lnTo>
                  <a:pt x="2403" y="29339"/>
                </a:lnTo>
                <a:lnTo>
                  <a:pt x="2875" y="30166"/>
                </a:lnTo>
                <a:lnTo>
                  <a:pt x="3348" y="30993"/>
                </a:lnTo>
                <a:lnTo>
                  <a:pt x="3939" y="31860"/>
                </a:lnTo>
                <a:lnTo>
                  <a:pt x="4529" y="32726"/>
                </a:lnTo>
                <a:lnTo>
                  <a:pt x="5750" y="34380"/>
                </a:lnTo>
                <a:lnTo>
                  <a:pt x="6932" y="36034"/>
                </a:lnTo>
                <a:lnTo>
                  <a:pt x="7483" y="36861"/>
                </a:lnTo>
                <a:lnTo>
                  <a:pt x="8034" y="37649"/>
                </a:lnTo>
                <a:lnTo>
                  <a:pt x="8507" y="38476"/>
                </a:lnTo>
                <a:lnTo>
                  <a:pt x="8940" y="39342"/>
                </a:lnTo>
                <a:lnTo>
                  <a:pt x="9334" y="40209"/>
                </a:lnTo>
                <a:lnTo>
                  <a:pt x="9649" y="41075"/>
                </a:lnTo>
                <a:lnTo>
                  <a:pt x="9806" y="41705"/>
                </a:lnTo>
                <a:lnTo>
                  <a:pt x="9964" y="42335"/>
                </a:lnTo>
                <a:lnTo>
                  <a:pt x="10043" y="43005"/>
                </a:lnTo>
                <a:lnTo>
                  <a:pt x="10161" y="43635"/>
                </a:lnTo>
                <a:lnTo>
                  <a:pt x="10240" y="44974"/>
                </a:lnTo>
                <a:lnTo>
                  <a:pt x="10318" y="46313"/>
                </a:lnTo>
                <a:lnTo>
                  <a:pt x="10397" y="47612"/>
                </a:lnTo>
                <a:lnTo>
                  <a:pt x="10515" y="48912"/>
                </a:lnTo>
                <a:lnTo>
                  <a:pt x="10594" y="49582"/>
                </a:lnTo>
                <a:lnTo>
                  <a:pt x="10712" y="50251"/>
                </a:lnTo>
                <a:lnTo>
                  <a:pt x="10830" y="50842"/>
                </a:lnTo>
                <a:lnTo>
                  <a:pt x="10948" y="51472"/>
                </a:lnTo>
                <a:lnTo>
                  <a:pt x="11106" y="52023"/>
                </a:lnTo>
                <a:lnTo>
                  <a:pt x="11303" y="52575"/>
                </a:lnTo>
                <a:lnTo>
                  <a:pt x="11500" y="53087"/>
                </a:lnTo>
                <a:lnTo>
                  <a:pt x="11736" y="53598"/>
                </a:lnTo>
                <a:lnTo>
                  <a:pt x="11972" y="54071"/>
                </a:lnTo>
                <a:lnTo>
                  <a:pt x="12248" y="54544"/>
                </a:lnTo>
                <a:lnTo>
                  <a:pt x="12524" y="54937"/>
                </a:lnTo>
                <a:lnTo>
                  <a:pt x="12839" y="55371"/>
                </a:lnTo>
                <a:lnTo>
                  <a:pt x="13154" y="55725"/>
                </a:lnTo>
                <a:lnTo>
                  <a:pt x="13508" y="56080"/>
                </a:lnTo>
                <a:lnTo>
                  <a:pt x="13863" y="56434"/>
                </a:lnTo>
                <a:lnTo>
                  <a:pt x="14257" y="56710"/>
                </a:lnTo>
                <a:lnTo>
                  <a:pt x="14650" y="56985"/>
                </a:lnTo>
                <a:lnTo>
                  <a:pt x="15084" y="57261"/>
                </a:lnTo>
                <a:lnTo>
                  <a:pt x="15556" y="57458"/>
                </a:lnTo>
                <a:lnTo>
                  <a:pt x="16068" y="57655"/>
                </a:lnTo>
                <a:lnTo>
                  <a:pt x="16541" y="57812"/>
                </a:lnTo>
                <a:lnTo>
                  <a:pt x="17092" y="57930"/>
                </a:lnTo>
                <a:lnTo>
                  <a:pt x="17643" y="58009"/>
                </a:lnTo>
                <a:lnTo>
                  <a:pt x="18195" y="58049"/>
                </a:lnTo>
                <a:lnTo>
                  <a:pt x="19100" y="58049"/>
                </a:lnTo>
                <a:lnTo>
                  <a:pt x="19652" y="58009"/>
                </a:lnTo>
                <a:lnTo>
                  <a:pt x="20203" y="57930"/>
                </a:lnTo>
                <a:lnTo>
                  <a:pt x="20715" y="57812"/>
                </a:lnTo>
                <a:lnTo>
                  <a:pt x="21227" y="57655"/>
                </a:lnTo>
                <a:lnTo>
                  <a:pt x="21700" y="57458"/>
                </a:lnTo>
                <a:lnTo>
                  <a:pt x="22172" y="57261"/>
                </a:lnTo>
                <a:lnTo>
                  <a:pt x="22605" y="56985"/>
                </a:lnTo>
                <a:lnTo>
                  <a:pt x="23039" y="56710"/>
                </a:lnTo>
                <a:lnTo>
                  <a:pt x="23432" y="56434"/>
                </a:lnTo>
                <a:lnTo>
                  <a:pt x="23787" y="56080"/>
                </a:lnTo>
                <a:lnTo>
                  <a:pt x="24141" y="55725"/>
                </a:lnTo>
                <a:lnTo>
                  <a:pt x="24456" y="55371"/>
                </a:lnTo>
                <a:lnTo>
                  <a:pt x="24771" y="54937"/>
                </a:lnTo>
                <a:lnTo>
                  <a:pt x="25047" y="54544"/>
                </a:lnTo>
                <a:lnTo>
                  <a:pt x="25283" y="54071"/>
                </a:lnTo>
                <a:lnTo>
                  <a:pt x="25559" y="53598"/>
                </a:lnTo>
                <a:lnTo>
                  <a:pt x="25756" y="53087"/>
                </a:lnTo>
                <a:lnTo>
                  <a:pt x="25953" y="52575"/>
                </a:lnTo>
                <a:lnTo>
                  <a:pt x="26150" y="52023"/>
                </a:lnTo>
                <a:lnTo>
                  <a:pt x="26307" y="51472"/>
                </a:lnTo>
                <a:lnTo>
                  <a:pt x="26465" y="50842"/>
                </a:lnTo>
                <a:lnTo>
                  <a:pt x="26583" y="50251"/>
                </a:lnTo>
                <a:lnTo>
                  <a:pt x="26780" y="48912"/>
                </a:lnTo>
                <a:lnTo>
                  <a:pt x="26859" y="47612"/>
                </a:lnTo>
                <a:lnTo>
                  <a:pt x="26937" y="46313"/>
                </a:lnTo>
                <a:lnTo>
                  <a:pt x="27016" y="44974"/>
                </a:lnTo>
                <a:lnTo>
                  <a:pt x="27134" y="43635"/>
                </a:lnTo>
                <a:lnTo>
                  <a:pt x="27213" y="43005"/>
                </a:lnTo>
                <a:lnTo>
                  <a:pt x="27331" y="42335"/>
                </a:lnTo>
                <a:lnTo>
                  <a:pt x="27449" y="41705"/>
                </a:lnTo>
                <a:lnTo>
                  <a:pt x="27646" y="41075"/>
                </a:lnTo>
                <a:lnTo>
                  <a:pt x="27961" y="40209"/>
                </a:lnTo>
                <a:lnTo>
                  <a:pt x="28316" y="39342"/>
                </a:lnTo>
                <a:lnTo>
                  <a:pt x="28749" y="38476"/>
                </a:lnTo>
                <a:lnTo>
                  <a:pt x="29261" y="37649"/>
                </a:lnTo>
                <a:lnTo>
                  <a:pt x="29773" y="36861"/>
                </a:lnTo>
                <a:lnTo>
                  <a:pt x="30364" y="36034"/>
                </a:lnTo>
                <a:lnTo>
                  <a:pt x="31545" y="34380"/>
                </a:lnTo>
                <a:lnTo>
                  <a:pt x="32766" y="32726"/>
                </a:lnTo>
                <a:lnTo>
                  <a:pt x="33357" y="31860"/>
                </a:lnTo>
                <a:lnTo>
                  <a:pt x="33908" y="30993"/>
                </a:lnTo>
                <a:lnTo>
                  <a:pt x="34420" y="30166"/>
                </a:lnTo>
                <a:lnTo>
                  <a:pt x="34892" y="29339"/>
                </a:lnTo>
                <a:lnTo>
                  <a:pt x="35286" y="28473"/>
                </a:lnTo>
                <a:lnTo>
                  <a:pt x="35680" y="27607"/>
                </a:lnTo>
                <a:lnTo>
                  <a:pt x="36035" y="26740"/>
                </a:lnTo>
                <a:lnTo>
                  <a:pt x="36310" y="25834"/>
                </a:lnTo>
                <a:lnTo>
                  <a:pt x="36586" y="24968"/>
                </a:lnTo>
                <a:lnTo>
                  <a:pt x="36822" y="24062"/>
                </a:lnTo>
                <a:lnTo>
                  <a:pt x="36980" y="23156"/>
                </a:lnTo>
                <a:lnTo>
                  <a:pt x="37137" y="22251"/>
                </a:lnTo>
                <a:lnTo>
                  <a:pt x="37216" y="21384"/>
                </a:lnTo>
                <a:lnTo>
                  <a:pt x="37295" y="20478"/>
                </a:lnTo>
                <a:lnTo>
                  <a:pt x="37295" y="19573"/>
                </a:lnTo>
                <a:lnTo>
                  <a:pt x="37255" y="18706"/>
                </a:lnTo>
                <a:lnTo>
                  <a:pt x="37177" y="17801"/>
                </a:lnTo>
                <a:lnTo>
                  <a:pt x="37098" y="16934"/>
                </a:lnTo>
                <a:lnTo>
                  <a:pt x="36940" y="16107"/>
                </a:lnTo>
                <a:lnTo>
                  <a:pt x="36743" y="15319"/>
                </a:lnTo>
                <a:lnTo>
                  <a:pt x="36547" y="14532"/>
                </a:lnTo>
                <a:lnTo>
                  <a:pt x="36310" y="13744"/>
                </a:lnTo>
                <a:lnTo>
                  <a:pt x="35995" y="12957"/>
                </a:lnTo>
                <a:lnTo>
                  <a:pt x="35680" y="12208"/>
                </a:lnTo>
                <a:lnTo>
                  <a:pt x="35365" y="11460"/>
                </a:lnTo>
                <a:lnTo>
                  <a:pt x="34971" y="10712"/>
                </a:lnTo>
                <a:lnTo>
                  <a:pt x="34577" y="10003"/>
                </a:lnTo>
                <a:lnTo>
                  <a:pt x="34144" y="9294"/>
                </a:lnTo>
                <a:lnTo>
                  <a:pt x="33672" y="8625"/>
                </a:lnTo>
                <a:lnTo>
                  <a:pt x="33199" y="7955"/>
                </a:lnTo>
                <a:lnTo>
                  <a:pt x="32687" y="7325"/>
                </a:lnTo>
                <a:lnTo>
                  <a:pt x="32175" y="6695"/>
                </a:lnTo>
                <a:lnTo>
                  <a:pt x="31624" y="6104"/>
                </a:lnTo>
                <a:lnTo>
                  <a:pt x="31033" y="5513"/>
                </a:lnTo>
                <a:lnTo>
                  <a:pt x="30442" y="4962"/>
                </a:lnTo>
                <a:lnTo>
                  <a:pt x="29812" y="4411"/>
                </a:lnTo>
                <a:lnTo>
                  <a:pt x="29182" y="3899"/>
                </a:lnTo>
                <a:lnTo>
                  <a:pt x="28552" y="3426"/>
                </a:lnTo>
                <a:lnTo>
                  <a:pt x="27883" y="2993"/>
                </a:lnTo>
                <a:lnTo>
                  <a:pt x="27213" y="2560"/>
                </a:lnTo>
                <a:lnTo>
                  <a:pt x="26504" y="2166"/>
                </a:lnTo>
                <a:lnTo>
                  <a:pt x="25795" y="1812"/>
                </a:lnTo>
                <a:lnTo>
                  <a:pt x="25047" y="1457"/>
                </a:lnTo>
                <a:lnTo>
                  <a:pt x="24338" y="1142"/>
                </a:lnTo>
                <a:lnTo>
                  <a:pt x="23590" y="866"/>
                </a:lnTo>
                <a:lnTo>
                  <a:pt x="22802" y="630"/>
                </a:lnTo>
                <a:lnTo>
                  <a:pt x="22054" y="433"/>
                </a:lnTo>
                <a:lnTo>
                  <a:pt x="21266" y="276"/>
                </a:lnTo>
                <a:lnTo>
                  <a:pt x="20518" y="158"/>
                </a:lnTo>
                <a:lnTo>
                  <a:pt x="19731" y="79"/>
                </a:lnTo>
                <a:lnTo>
                  <a:pt x="18785" y="0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3" name="Google Shape;1503;p15"/>
          <p:cNvGrpSpPr/>
          <p:nvPr/>
        </p:nvGrpSpPr>
        <p:grpSpPr>
          <a:xfrm>
            <a:off x="1006775" y="1603200"/>
            <a:ext cx="1451250" cy="1300600"/>
            <a:chOff x="1057275" y="1052013"/>
            <a:chExt cx="1451250" cy="1300600"/>
          </a:xfrm>
        </p:grpSpPr>
        <p:sp>
          <p:nvSpPr>
            <p:cNvPr id="1504" name="Google Shape;1504;p15"/>
            <p:cNvSpPr/>
            <p:nvPr/>
          </p:nvSpPr>
          <p:spPr>
            <a:xfrm>
              <a:off x="1066150" y="1060888"/>
              <a:ext cx="1433500" cy="1281900"/>
            </a:xfrm>
            <a:custGeom>
              <a:rect b="b" l="l" r="r" t="t"/>
              <a:pathLst>
                <a:path extrusionOk="0" h="51276" w="57340">
                  <a:moveTo>
                    <a:pt x="3032" y="0"/>
                  </a:moveTo>
                  <a:lnTo>
                    <a:pt x="2757" y="40"/>
                  </a:lnTo>
                  <a:lnTo>
                    <a:pt x="2481" y="79"/>
                  </a:lnTo>
                  <a:lnTo>
                    <a:pt x="2166" y="118"/>
                  </a:lnTo>
                  <a:lnTo>
                    <a:pt x="1890" y="237"/>
                  </a:lnTo>
                  <a:lnTo>
                    <a:pt x="1654" y="355"/>
                  </a:lnTo>
                  <a:lnTo>
                    <a:pt x="1378" y="512"/>
                  </a:lnTo>
                  <a:lnTo>
                    <a:pt x="1142" y="670"/>
                  </a:lnTo>
                  <a:lnTo>
                    <a:pt x="906" y="867"/>
                  </a:lnTo>
                  <a:lnTo>
                    <a:pt x="630" y="1182"/>
                  </a:lnTo>
                  <a:lnTo>
                    <a:pt x="394" y="1536"/>
                  </a:lnTo>
                  <a:lnTo>
                    <a:pt x="236" y="1891"/>
                  </a:lnTo>
                  <a:lnTo>
                    <a:pt x="118" y="2284"/>
                  </a:lnTo>
                  <a:lnTo>
                    <a:pt x="39" y="2678"/>
                  </a:lnTo>
                  <a:lnTo>
                    <a:pt x="0" y="3111"/>
                  </a:lnTo>
                  <a:lnTo>
                    <a:pt x="39" y="3505"/>
                  </a:lnTo>
                  <a:lnTo>
                    <a:pt x="118" y="3899"/>
                  </a:lnTo>
                  <a:lnTo>
                    <a:pt x="11696" y="42651"/>
                  </a:lnTo>
                  <a:lnTo>
                    <a:pt x="11815" y="43005"/>
                  </a:lnTo>
                  <a:lnTo>
                    <a:pt x="11972" y="43281"/>
                  </a:lnTo>
                  <a:lnTo>
                    <a:pt x="12169" y="43596"/>
                  </a:lnTo>
                  <a:lnTo>
                    <a:pt x="12366" y="43832"/>
                  </a:lnTo>
                  <a:lnTo>
                    <a:pt x="12602" y="44068"/>
                  </a:lnTo>
                  <a:lnTo>
                    <a:pt x="12878" y="44305"/>
                  </a:lnTo>
                  <a:lnTo>
                    <a:pt x="13154" y="44462"/>
                  </a:lnTo>
                  <a:lnTo>
                    <a:pt x="13469" y="44620"/>
                  </a:lnTo>
                  <a:lnTo>
                    <a:pt x="13744" y="44698"/>
                  </a:lnTo>
                  <a:lnTo>
                    <a:pt x="14020" y="44777"/>
                  </a:lnTo>
                  <a:lnTo>
                    <a:pt x="14335" y="44817"/>
                  </a:lnTo>
                  <a:lnTo>
                    <a:pt x="14611" y="44856"/>
                  </a:lnTo>
                  <a:lnTo>
                    <a:pt x="15004" y="44817"/>
                  </a:lnTo>
                  <a:lnTo>
                    <a:pt x="15359" y="44738"/>
                  </a:lnTo>
                  <a:lnTo>
                    <a:pt x="15753" y="44620"/>
                  </a:lnTo>
                  <a:lnTo>
                    <a:pt x="16107" y="44462"/>
                  </a:lnTo>
                  <a:lnTo>
                    <a:pt x="25795" y="39067"/>
                  </a:lnTo>
                  <a:lnTo>
                    <a:pt x="39579" y="50566"/>
                  </a:lnTo>
                  <a:lnTo>
                    <a:pt x="39775" y="50724"/>
                  </a:lnTo>
                  <a:lnTo>
                    <a:pt x="40012" y="50881"/>
                  </a:lnTo>
                  <a:lnTo>
                    <a:pt x="40484" y="51118"/>
                  </a:lnTo>
                  <a:lnTo>
                    <a:pt x="40996" y="51236"/>
                  </a:lnTo>
                  <a:lnTo>
                    <a:pt x="41508" y="51275"/>
                  </a:lnTo>
                  <a:lnTo>
                    <a:pt x="41823" y="51275"/>
                  </a:lnTo>
                  <a:lnTo>
                    <a:pt x="42099" y="51236"/>
                  </a:lnTo>
                  <a:lnTo>
                    <a:pt x="42375" y="51157"/>
                  </a:lnTo>
                  <a:lnTo>
                    <a:pt x="42650" y="51039"/>
                  </a:lnTo>
                  <a:lnTo>
                    <a:pt x="43044" y="50881"/>
                  </a:lnTo>
                  <a:lnTo>
                    <a:pt x="43359" y="50645"/>
                  </a:lnTo>
                  <a:lnTo>
                    <a:pt x="43674" y="50369"/>
                  </a:lnTo>
                  <a:lnTo>
                    <a:pt x="43950" y="50054"/>
                  </a:lnTo>
                  <a:lnTo>
                    <a:pt x="44147" y="49739"/>
                  </a:lnTo>
                  <a:lnTo>
                    <a:pt x="44344" y="49345"/>
                  </a:lnTo>
                  <a:lnTo>
                    <a:pt x="44462" y="48991"/>
                  </a:lnTo>
                  <a:lnTo>
                    <a:pt x="44541" y="48558"/>
                  </a:lnTo>
                  <a:lnTo>
                    <a:pt x="46785" y="27528"/>
                  </a:lnTo>
                  <a:lnTo>
                    <a:pt x="55922" y="21739"/>
                  </a:lnTo>
                  <a:lnTo>
                    <a:pt x="56276" y="21463"/>
                  </a:lnTo>
                  <a:lnTo>
                    <a:pt x="56591" y="21188"/>
                  </a:lnTo>
                  <a:lnTo>
                    <a:pt x="56828" y="20833"/>
                  </a:lnTo>
                  <a:lnTo>
                    <a:pt x="57025" y="20439"/>
                  </a:lnTo>
                  <a:lnTo>
                    <a:pt x="57182" y="20046"/>
                  </a:lnTo>
                  <a:lnTo>
                    <a:pt x="57300" y="19652"/>
                  </a:lnTo>
                  <a:lnTo>
                    <a:pt x="57340" y="19218"/>
                  </a:lnTo>
                  <a:lnTo>
                    <a:pt x="57300" y="18785"/>
                  </a:lnTo>
                  <a:lnTo>
                    <a:pt x="57222" y="18352"/>
                  </a:lnTo>
                  <a:lnTo>
                    <a:pt x="57064" y="17919"/>
                  </a:lnTo>
                  <a:lnTo>
                    <a:pt x="56867" y="17564"/>
                  </a:lnTo>
                  <a:lnTo>
                    <a:pt x="56631" y="17210"/>
                  </a:lnTo>
                  <a:lnTo>
                    <a:pt x="56316" y="16895"/>
                  </a:lnTo>
                  <a:lnTo>
                    <a:pt x="56001" y="16659"/>
                  </a:lnTo>
                  <a:lnTo>
                    <a:pt x="55607" y="16422"/>
                  </a:lnTo>
                  <a:lnTo>
                    <a:pt x="55213" y="16265"/>
                  </a:lnTo>
                  <a:lnTo>
                    <a:pt x="3978" y="158"/>
                  </a:lnTo>
                  <a:lnTo>
                    <a:pt x="3505" y="40"/>
                  </a:lnTo>
                  <a:lnTo>
                    <a:pt x="3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1057275" y="1052013"/>
              <a:ext cx="1451250" cy="1300600"/>
            </a:xfrm>
            <a:custGeom>
              <a:rect b="b" l="l" r="r" t="t"/>
              <a:pathLst>
                <a:path extrusionOk="0" h="52024" w="58050">
                  <a:moveTo>
                    <a:pt x="3151" y="1"/>
                  </a:moveTo>
                  <a:lnTo>
                    <a:pt x="2718" y="40"/>
                  </a:lnTo>
                  <a:lnTo>
                    <a:pt x="2600" y="119"/>
                  </a:lnTo>
                  <a:lnTo>
                    <a:pt x="2482" y="198"/>
                  </a:lnTo>
                  <a:lnTo>
                    <a:pt x="2442" y="355"/>
                  </a:lnTo>
                  <a:lnTo>
                    <a:pt x="2442" y="513"/>
                  </a:lnTo>
                  <a:lnTo>
                    <a:pt x="2482" y="631"/>
                  </a:lnTo>
                  <a:lnTo>
                    <a:pt x="2600" y="749"/>
                  </a:lnTo>
                  <a:lnTo>
                    <a:pt x="2718" y="788"/>
                  </a:lnTo>
                  <a:lnTo>
                    <a:pt x="2875" y="788"/>
                  </a:lnTo>
                  <a:lnTo>
                    <a:pt x="3230" y="749"/>
                  </a:lnTo>
                  <a:lnTo>
                    <a:pt x="3545" y="749"/>
                  </a:lnTo>
                  <a:lnTo>
                    <a:pt x="3860" y="788"/>
                  </a:lnTo>
                  <a:lnTo>
                    <a:pt x="4175" y="867"/>
                  </a:lnTo>
                  <a:lnTo>
                    <a:pt x="4411" y="867"/>
                  </a:lnTo>
                  <a:lnTo>
                    <a:pt x="4529" y="788"/>
                  </a:lnTo>
                  <a:lnTo>
                    <a:pt x="4608" y="710"/>
                  </a:lnTo>
                  <a:lnTo>
                    <a:pt x="4687" y="631"/>
                  </a:lnTo>
                  <a:lnTo>
                    <a:pt x="4687" y="473"/>
                  </a:lnTo>
                  <a:lnTo>
                    <a:pt x="4648" y="316"/>
                  </a:lnTo>
                  <a:lnTo>
                    <a:pt x="4569" y="198"/>
                  </a:lnTo>
                  <a:lnTo>
                    <a:pt x="4411" y="119"/>
                  </a:lnTo>
                  <a:lnTo>
                    <a:pt x="4018" y="40"/>
                  </a:lnTo>
                  <a:lnTo>
                    <a:pt x="3584" y="1"/>
                  </a:lnTo>
                  <a:close/>
                  <a:moveTo>
                    <a:pt x="5711" y="592"/>
                  </a:moveTo>
                  <a:lnTo>
                    <a:pt x="5593" y="631"/>
                  </a:lnTo>
                  <a:lnTo>
                    <a:pt x="5475" y="710"/>
                  </a:lnTo>
                  <a:lnTo>
                    <a:pt x="5396" y="828"/>
                  </a:lnTo>
                  <a:lnTo>
                    <a:pt x="5396" y="985"/>
                  </a:lnTo>
                  <a:lnTo>
                    <a:pt x="5435" y="1143"/>
                  </a:lnTo>
                  <a:lnTo>
                    <a:pt x="5514" y="1261"/>
                  </a:lnTo>
                  <a:lnTo>
                    <a:pt x="5632" y="1300"/>
                  </a:lnTo>
                  <a:lnTo>
                    <a:pt x="7089" y="1773"/>
                  </a:lnTo>
                  <a:lnTo>
                    <a:pt x="7326" y="1773"/>
                  </a:lnTo>
                  <a:lnTo>
                    <a:pt x="7444" y="1734"/>
                  </a:lnTo>
                  <a:lnTo>
                    <a:pt x="7523" y="1615"/>
                  </a:lnTo>
                  <a:lnTo>
                    <a:pt x="7562" y="1537"/>
                  </a:lnTo>
                  <a:lnTo>
                    <a:pt x="7601" y="1379"/>
                  </a:lnTo>
                  <a:lnTo>
                    <a:pt x="7562" y="1222"/>
                  </a:lnTo>
                  <a:lnTo>
                    <a:pt x="7444" y="1103"/>
                  </a:lnTo>
                  <a:lnTo>
                    <a:pt x="7326" y="1064"/>
                  </a:lnTo>
                  <a:lnTo>
                    <a:pt x="5868" y="592"/>
                  </a:lnTo>
                  <a:close/>
                  <a:moveTo>
                    <a:pt x="1340" y="710"/>
                  </a:moveTo>
                  <a:lnTo>
                    <a:pt x="1221" y="788"/>
                  </a:lnTo>
                  <a:lnTo>
                    <a:pt x="985" y="946"/>
                  </a:lnTo>
                  <a:lnTo>
                    <a:pt x="749" y="1222"/>
                  </a:lnTo>
                  <a:lnTo>
                    <a:pt x="552" y="1537"/>
                  </a:lnTo>
                  <a:lnTo>
                    <a:pt x="355" y="1812"/>
                  </a:lnTo>
                  <a:lnTo>
                    <a:pt x="237" y="2167"/>
                  </a:lnTo>
                  <a:lnTo>
                    <a:pt x="198" y="2285"/>
                  </a:lnTo>
                  <a:lnTo>
                    <a:pt x="237" y="2442"/>
                  </a:lnTo>
                  <a:lnTo>
                    <a:pt x="316" y="2561"/>
                  </a:lnTo>
                  <a:lnTo>
                    <a:pt x="434" y="2639"/>
                  </a:lnTo>
                  <a:lnTo>
                    <a:pt x="591" y="2679"/>
                  </a:lnTo>
                  <a:lnTo>
                    <a:pt x="670" y="2639"/>
                  </a:lnTo>
                  <a:lnTo>
                    <a:pt x="788" y="2600"/>
                  </a:lnTo>
                  <a:lnTo>
                    <a:pt x="867" y="2521"/>
                  </a:lnTo>
                  <a:lnTo>
                    <a:pt x="946" y="2442"/>
                  </a:lnTo>
                  <a:lnTo>
                    <a:pt x="1025" y="2167"/>
                  </a:lnTo>
                  <a:lnTo>
                    <a:pt x="1182" y="1930"/>
                  </a:lnTo>
                  <a:lnTo>
                    <a:pt x="1340" y="1694"/>
                  </a:lnTo>
                  <a:lnTo>
                    <a:pt x="1536" y="1497"/>
                  </a:lnTo>
                  <a:lnTo>
                    <a:pt x="1694" y="1379"/>
                  </a:lnTo>
                  <a:lnTo>
                    <a:pt x="1773" y="1261"/>
                  </a:lnTo>
                  <a:lnTo>
                    <a:pt x="1812" y="1103"/>
                  </a:lnTo>
                  <a:lnTo>
                    <a:pt x="1812" y="946"/>
                  </a:lnTo>
                  <a:lnTo>
                    <a:pt x="1733" y="828"/>
                  </a:lnTo>
                  <a:lnTo>
                    <a:pt x="1615" y="749"/>
                  </a:lnTo>
                  <a:lnTo>
                    <a:pt x="1497" y="710"/>
                  </a:lnTo>
                  <a:close/>
                  <a:moveTo>
                    <a:pt x="8625" y="1497"/>
                  </a:moveTo>
                  <a:lnTo>
                    <a:pt x="8468" y="1537"/>
                  </a:lnTo>
                  <a:lnTo>
                    <a:pt x="8350" y="1615"/>
                  </a:lnTo>
                  <a:lnTo>
                    <a:pt x="8310" y="1734"/>
                  </a:lnTo>
                  <a:lnTo>
                    <a:pt x="8271" y="1891"/>
                  </a:lnTo>
                  <a:lnTo>
                    <a:pt x="8310" y="2049"/>
                  </a:lnTo>
                  <a:lnTo>
                    <a:pt x="8428" y="2167"/>
                  </a:lnTo>
                  <a:lnTo>
                    <a:pt x="8546" y="2246"/>
                  </a:lnTo>
                  <a:lnTo>
                    <a:pt x="10004" y="2679"/>
                  </a:lnTo>
                  <a:lnTo>
                    <a:pt x="10122" y="2718"/>
                  </a:lnTo>
                  <a:lnTo>
                    <a:pt x="10240" y="2679"/>
                  </a:lnTo>
                  <a:lnTo>
                    <a:pt x="10319" y="2639"/>
                  </a:lnTo>
                  <a:lnTo>
                    <a:pt x="10397" y="2561"/>
                  </a:lnTo>
                  <a:lnTo>
                    <a:pt x="10476" y="2442"/>
                  </a:lnTo>
                  <a:lnTo>
                    <a:pt x="10476" y="2285"/>
                  </a:lnTo>
                  <a:lnTo>
                    <a:pt x="10437" y="2167"/>
                  </a:lnTo>
                  <a:lnTo>
                    <a:pt x="10358" y="2049"/>
                  </a:lnTo>
                  <a:lnTo>
                    <a:pt x="10240" y="1970"/>
                  </a:lnTo>
                  <a:lnTo>
                    <a:pt x="8783" y="1497"/>
                  </a:lnTo>
                  <a:close/>
                  <a:moveTo>
                    <a:pt x="11539" y="2403"/>
                  </a:moveTo>
                  <a:lnTo>
                    <a:pt x="11382" y="2442"/>
                  </a:lnTo>
                  <a:lnTo>
                    <a:pt x="11264" y="2521"/>
                  </a:lnTo>
                  <a:lnTo>
                    <a:pt x="11185" y="2679"/>
                  </a:lnTo>
                  <a:lnTo>
                    <a:pt x="11185" y="2797"/>
                  </a:lnTo>
                  <a:lnTo>
                    <a:pt x="11224" y="2954"/>
                  </a:lnTo>
                  <a:lnTo>
                    <a:pt x="11303" y="3073"/>
                  </a:lnTo>
                  <a:lnTo>
                    <a:pt x="11461" y="3151"/>
                  </a:lnTo>
                  <a:lnTo>
                    <a:pt x="12878" y="3585"/>
                  </a:lnTo>
                  <a:lnTo>
                    <a:pt x="12997" y="3624"/>
                  </a:lnTo>
                  <a:lnTo>
                    <a:pt x="13115" y="3585"/>
                  </a:lnTo>
                  <a:lnTo>
                    <a:pt x="13233" y="3545"/>
                  </a:lnTo>
                  <a:lnTo>
                    <a:pt x="13312" y="3466"/>
                  </a:lnTo>
                  <a:lnTo>
                    <a:pt x="13351" y="3348"/>
                  </a:lnTo>
                  <a:lnTo>
                    <a:pt x="13390" y="3191"/>
                  </a:lnTo>
                  <a:lnTo>
                    <a:pt x="13351" y="3073"/>
                  </a:lnTo>
                  <a:lnTo>
                    <a:pt x="13233" y="2954"/>
                  </a:lnTo>
                  <a:lnTo>
                    <a:pt x="13115" y="2876"/>
                  </a:lnTo>
                  <a:lnTo>
                    <a:pt x="11658" y="2403"/>
                  </a:lnTo>
                  <a:close/>
                  <a:moveTo>
                    <a:pt x="14414" y="3309"/>
                  </a:moveTo>
                  <a:lnTo>
                    <a:pt x="14296" y="3348"/>
                  </a:lnTo>
                  <a:lnTo>
                    <a:pt x="14178" y="3427"/>
                  </a:lnTo>
                  <a:lnTo>
                    <a:pt x="14099" y="3585"/>
                  </a:lnTo>
                  <a:lnTo>
                    <a:pt x="14060" y="3742"/>
                  </a:lnTo>
                  <a:lnTo>
                    <a:pt x="14139" y="3860"/>
                  </a:lnTo>
                  <a:lnTo>
                    <a:pt x="14217" y="3978"/>
                  </a:lnTo>
                  <a:lnTo>
                    <a:pt x="14336" y="4057"/>
                  </a:lnTo>
                  <a:lnTo>
                    <a:pt x="15793" y="4490"/>
                  </a:lnTo>
                  <a:lnTo>
                    <a:pt x="15911" y="4530"/>
                  </a:lnTo>
                  <a:lnTo>
                    <a:pt x="16029" y="4490"/>
                  </a:lnTo>
                  <a:lnTo>
                    <a:pt x="16147" y="4451"/>
                  </a:lnTo>
                  <a:lnTo>
                    <a:pt x="16226" y="4372"/>
                  </a:lnTo>
                  <a:lnTo>
                    <a:pt x="16265" y="4254"/>
                  </a:lnTo>
                  <a:lnTo>
                    <a:pt x="16265" y="4096"/>
                  </a:lnTo>
                  <a:lnTo>
                    <a:pt x="16226" y="3978"/>
                  </a:lnTo>
                  <a:lnTo>
                    <a:pt x="16147" y="3860"/>
                  </a:lnTo>
                  <a:lnTo>
                    <a:pt x="16029" y="3781"/>
                  </a:lnTo>
                  <a:lnTo>
                    <a:pt x="14572" y="3309"/>
                  </a:lnTo>
                  <a:close/>
                  <a:moveTo>
                    <a:pt x="17329" y="4215"/>
                  </a:moveTo>
                  <a:lnTo>
                    <a:pt x="17171" y="4254"/>
                  </a:lnTo>
                  <a:lnTo>
                    <a:pt x="17053" y="4372"/>
                  </a:lnTo>
                  <a:lnTo>
                    <a:pt x="16974" y="4490"/>
                  </a:lnTo>
                  <a:lnTo>
                    <a:pt x="16974" y="4648"/>
                  </a:lnTo>
                  <a:lnTo>
                    <a:pt x="17013" y="4766"/>
                  </a:lnTo>
                  <a:lnTo>
                    <a:pt x="17092" y="4884"/>
                  </a:lnTo>
                  <a:lnTo>
                    <a:pt x="17250" y="4963"/>
                  </a:lnTo>
                  <a:lnTo>
                    <a:pt x="18707" y="5435"/>
                  </a:lnTo>
                  <a:lnTo>
                    <a:pt x="18904" y="5435"/>
                  </a:lnTo>
                  <a:lnTo>
                    <a:pt x="19022" y="5357"/>
                  </a:lnTo>
                  <a:lnTo>
                    <a:pt x="19101" y="5278"/>
                  </a:lnTo>
                  <a:lnTo>
                    <a:pt x="19179" y="5160"/>
                  </a:lnTo>
                  <a:lnTo>
                    <a:pt x="19179" y="5042"/>
                  </a:lnTo>
                  <a:lnTo>
                    <a:pt x="19140" y="4884"/>
                  </a:lnTo>
                  <a:lnTo>
                    <a:pt x="19061" y="4766"/>
                  </a:lnTo>
                  <a:lnTo>
                    <a:pt x="18904" y="4687"/>
                  </a:lnTo>
                  <a:lnTo>
                    <a:pt x="17486" y="4254"/>
                  </a:lnTo>
                  <a:lnTo>
                    <a:pt x="17329" y="4215"/>
                  </a:lnTo>
                  <a:close/>
                  <a:moveTo>
                    <a:pt x="355" y="3427"/>
                  </a:moveTo>
                  <a:lnTo>
                    <a:pt x="198" y="3466"/>
                  </a:lnTo>
                  <a:lnTo>
                    <a:pt x="79" y="3545"/>
                  </a:lnTo>
                  <a:lnTo>
                    <a:pt x="40" y="3703"/>
                  </a:lnTo>
                  <a:lnTo>
                    <a:pt x="1" y="3821"/>
                  </a:lnTo>
                  <a:lnTo>
                    <a:pt x="119" y="4372"/>
                  </a:lnTo>
                  <a:lnTo>
                    <a:pt x="434" y="5357"/>
                  </a:lnTo>
                  <a:lnTo>
                    <a:pt x="473" y="5475"/>
                  </a:lnTo>
                  <a:lnTo>
                    <a:pt x="552" y="5554"/>
                  </a:lnTo>
                  <a:lnTo>
                    <a:pt x="670" y="5593"/>
                  </a:lnTo>
                  <a:lnTo>
                    <a:pt x="788" y="5632"/>
                  </a:lnTo>
                  <a:lnTo>
                    <a:pt x="906" y="5632"/>
                  </a:lnTo>
                  <a:lnTo>
                    <a:pt x="1025" y="5554"/>
                  </a:lnTo>
                  <a:lnTo>
                    <a:pt x="1103" y="5435"/>
                  </a:lnTo>
                  <a:lnTo>
                    <a:pt x="1143" y="5278"/>
                  </a:lnTo>
                  <a:lnTo>
                    <a:pt x="1143" y="5160"/>
                  </a:lnTo>
                  <a:lnTo>
                    <a:pt x="867" y="4175"/>
                  </a:lnTo>
                  <a:lnTo>
                    <a:pt x="749" y="3742"/>
                  </a:lnTo>
                  <a:lnTo>
                    <a:pt x="709" y="3585"/>
                  </a:lnTo>
                  <a:lnTo>
                    <a:pt x="631" y="3506"/>
                  </a:lnTo>
                  <a:lnTo>
                    <a:pt x="513" y="3427"/>
                  </a:lnTo>
                  <a:close/>
                  <a:moveTo>
                    <a:pt x="20203" y="5120"/>
                  </a:moveTo>
                  <a:lnTo>
                    <a:pt x="20085" y="5160"/>
                  </a:lnTo>
                  <a:lnTo>
                    <a:pt x="19967" y="5278"/>
                  </a:lnTo>
                  <a:lnTo>
                    <a:pt x="19888" y="5396"/>
                  </a:lnTo>
                  <a:lnTo>
                    <a:pt x="19888" y="5554"/>
                  </a:lnTo>
                  <a:lnTo>
                    <a:pt x="19928" y="5672"/>
                  </a:lnTo>
                  <a:lnTo>
                    <a:pt x="20006" y="5790"/>
                  </a:lnTo>
                  <a:lnTo>
                    <a:pt x="20125" y="5869"/>
                  </a:lnTo>
                  <a:lnTo>
                    <a:pt x="21582" y="6341"/>
                  </a:lnTo>
                  <a:lnTo>
                    <a:pt x="21818" y="6341"/>
                  </a:lnTo>
                  <a:lnTo>
                    <a:pt x="21936" y="6262"/>
                  </a:lnTo>
                  <a:lnTo>
                    <a:pt x="22015" y="6184"/>
                  </a:lnTo>
                  <a:lnTo>
                    <a:pt x="22054" y="6105"/>
                  </a:lnTo>
                  <a:lnTo>
                    <a:pt x="22094" y="5947"/>
                  </a:lnTo>
                  <a:lnTo>
                    <a:pt x="22054" y="5790"/>
                  </a:lnTo>
                  <a:lnTo>
                    <a:pt x="21936" y="5672"/>
                  </a:lnTo>
                  <a:lnTo>
                    <a:pt x="21818" y="5593"/>
                  </a:lnTo>
                  <a:lnTo>
                    <a:pt x="20361" y="5160"/>
                  </a:lnTo>
                  <a:lnTo>
                    <a:pt x="20203" y="5120"/>
                  </a:lnTo>
                  <a:close/>
                  <a:moveTo>
                    <a:pt x="23118" y="6066"/>
                  </a:moveTo>
                  <a:lnTo>
                    <a:pt x="22960" y="6105"/>
                  </a:lnTo>
                  <a:lnTo>
                    <a:pt x="22881" y="6184"/>
                  </a:lnTo>
                  <a:lnTo>
                    <a:pt x="22803" y="6302"/>
                  </a:lnTo>
                  <a:lnTo>
                    <a:pt x="22763" y="6459"/>
                  </a:lnTo>
                  <a:lnTo>
                    <a:pt x="22803" y="6617"/>
                  </a:lnTo>
                  <a:lnTo>
                    <a:pt x="22921" y="6735"/>
                  </a:lnTo>
                  <a:lnTo>
                    <a:pt x="23039" y="6774"/>
                  </a:lnTo>
                  <a:lnTo>
                    <a:pt x="24496" y="7247"/>
                  </a:lnTo>
                  <a:lnTo>
                    <a:pt x="24732" y="7247"/>
                  </a:lnTo>
                  <a:lnTo>
                    <a:pt x="24811" y="7208"/>
                  </a:lnTo>
                  <a:lnTo>
                    <a:pt x="24929" y="7089"/>
                  </a:lnTo>
                  <a:lnTo>
                    <a:pt x="24969" y="7011"/>
                  </a:lnTo>
                  <a:lnTo>
                    <a:pt x="24969" y="6853"/>
                  </a:lnTo>
                  <a:lnTo>
                    <a:pt x="24929" y="6696"/>
                  </a:lnTo>
                  <a:lnTo>
                    <a:pt x="24850" y="6578"/>
                  </a:lnTo>
                  <a:lnTo>
                    <a:pt x="24732" y="6538"/>
                  </a:lnTo>
                  <a:lnTo>
                    <a:pt x="23275" y="6066"/>
                  </a:lnTo>
                  <a:close/>
                  <a:moveTo>
                    <a:pt x="26032" y="6971"/>
                  </a:moveTo>
                  <a:lnTo>
                    <a:pt x="25874" y="7011"/>
                  </a:lnTo>
                  <a:lnTo>
                    <a:pt x="25756" y="7089"/>
                  </a:lnTo>
                  <a:lnTo>
                    <a:pt x="25677" y="7208"/>
                  </a:lnTo>
                  <a:lnTo>
                    <a:pt x="25677" y="7365"/>
                  </a:lnTo>
                  <a:lnTo>
                    <a:pt x="25717" y="7523"/>
                  </a:lnTo>
                  <a:lnTo>
                    <a:pt x="25796" y="7641"/>
                  </a:lnTo>
                  <a:lnTo>
                    <a:pt x="25953" y="7720"/>
                  </a:lnTo>
                  <a:lnTo>
                    <a:pt x="27371" y="8153"/>
                  </a:lnTo>
                  <a:lnTo>
                    <a:pt x="27489" y="8192"/>
                  </a:lnTo>
                  <a:lnTo>
                    <a:pt x="27607" y="8153"/>
                  </a:lnTo>
                  <a:lnTo>
                    <a:pt x="27725" y="8113"/>
                  </a:lnTo>
                  <a:lnTo>
                    <a:pt x="27804" y="8035"/>
                  </a:lnTo>
                  <a:lnTo>
                    <a:pt x="27883" y="7917"/>
                  </a:lnTo>
                  <a:lnTo>
                    <a:pt x="27883" y="7759"/>
                  </a:lnTo>
                  <a:lnTo>
                    <a:pt x="27843" y="7601"/>
                  </a:lnTo>
                  <a:lnTo>
                    <a:pt x="27765" y="7523"/>
                  </a:lnTo>
                  <a:lnTo>
                    <a:pt x="27607" y="7444"/>
                  </a:lnTo>
                  <a:lnTo>
                    <a:pt x="26150" y="6971"/>
                  </a:lnTo>
                  <a:close/>
                  <a:moveTo>
                    <a:pt x="1103" y="6341"/>
                  </a:moveTo>
                  <a:lnTo>
                    <a:pt x="985" y="6420"/>
                  </a:lnTo>
                  <a:lnTo>
                    <a:pt x="867" y="6538"/>
                  </a:lnTo>
                  <a:lnTo>
                    <a:pt x="828" y="6656"/>
                  </a:lnTo>
                  <a:lnTo>
                    <a:pt x="867" y="6814"/>
                  </a:lnTo>
                  <a:lnTo>
                    <a:pt x="1300" y="8271"/>
                  </a:lnTo>
                  <a:lnTo>
                    <a:pt x="1340" y="8389"/>
                  </a:lnTo>
                  <a:lnTo>
                    <a:pt x="1418" y="8468"/>
                  </a:lnTo>
                  <a:lnTo>
                    <a:pt x="1536" y="8507"/>
                  </a:lnTo>
                  <a:lnTo>
                    <a:pt x="1655" y="8547"/>
                  </a:lnTo>
                  <a:lnTo>
                    <a:pt x="1773" y="8547"/>
                  </a:lnTo>
                  <a:lnTo>
                    <a:pt x="1891" y="8468"/>
                  </a:lnTo>
                  <a:lnTo>
                    <a:pt x="1970" y="8350"/>
                  </a:lnTo>
                  <a:lnTo>
                    <a:pt x="2048" y="8192"/>
                  </a:lnTo>
                  <a:lnTo>
                    <a:pt x="2009" y="8074"/>
                  </a:lnTo>
                  <a:lnTo>
                    <a:pt x="1576" y="6617"/>
                  </a:lnTo>
                  <a:lnTo>
                    <a:pt x="1497" y="6459"/>
                  </a:lnTo>
                  <a:lnTo>
                    <a:pt x="1418" y="6381"/>
                  </a:lnTo>
                  <a:lnTo>
                    <a:pt x="1261" y="6341"/>
                  </a:lnTo>
                  <a:close/>
                  <a:moveTo>
                    <a:pt x="28907" y="7877"/>
                  </a:moveTo>
                  <a:lnTo>
                    <a:pt x="28789" y="7917"/>
                  </a:lnTo>
                  <a:lnTo>
                    <a:pt x="28670" y="7995"/>
                  </a:lnTo>
                  <a:lnTo>
                    <a:pt x="28592" y="8153"/>
                  </a:lnTo>
                  <a:lnTo>
                    <a:pt x="28592" y="8271"/>
                  </a:lnTo>
                  <a:lnTo>
                    <a:pt x="28631" y="8428"/>
                  </a:lnTo>
                  <a:lnTo>
                    <a:pt x="28710" y="8547"/>
                  </a:lnTo>
                  <a:lnTo>
                    <a:pt x="28828" y="8625"/>
                  </a:lnTo>
                  <a:lnTo>
                    <a:pt x="30285" y="9059"/>
                  </a:lnTo>
                  <a:lnTo>
                    <a:pt x="30403" y="9098"/>
                  </a:lnTo>
                  <a:lnTo>
                    <a:pt x="30521" y="9059"/>
                  </a:lnTo>
                  <a:lnTo>
                    <a:pt x="30640" y="9019"/>
                  </a:lnTo>
                  <a:lnTo>
                    <a:pt x="30718" y="8940"/>
                  </a:lnTo>
                  <a:lnTo>
                    <a:pt x="30758" y="8822"/>
                  </a:lnTo>
                  <a:lnTo>
                    <a:pt x="30797" y="8665"/>
                  </a:lnTo>
                  <a:lnTo>
                    <a:pt x="30758" y="8547"/>
                  </a:lnTo>
                  <a:lnTo>
                    <a:pt x="30640" y="8428"/>
                  </a:lnTo>
                  <a:lnTo>
                    <a:pt x="30521" y="8350"/>
                  </a:lnTo>
                  <a:lnTo>
                    <a:pt x="29064" y="7877"/>
                  </a:lnTo>
                  <a:close/>
                  <a:moveTo>
                    <a:pt x="31821" y="8783"/>
                  </a:moveTo>
                  <a:lnTo>
                    <a:pt x="31663" y="8822"/>
                  </a:lnTo>
                  <a:lnTo>
                    <a:pt x="31545" y="8901"/>
                  </a:lnTo>
                  <a:lnTo>
                    <a:pt x="31506" y="9059"/>
                  </a:lnTo>
                  <a:lnTo>
                    <a:pt x="31467" y="9216"/>
                  </a:lnTo>
                  <a:lnTo>
                    <a:pt x="31506" y="9334"/>
                  </a:lnTo>
                  <a:lnTo>
                    <a:pt x="31624" y="9452"/>
                  </a:lnTo>
                  <a:lnTo>
                    <a:pt x="31742" y="9531"/>
                  </a:lnTo>
                  <a:lnTo>
                    <a:pt x="33199" y="9964"/>
                  </a:lnTo>
                  <a:lnTo>
                    <a:pt x="33317" y="10004"/>
                  </a:lnTo>
                  <a:lnTo>
                    <a:pt x="33436" y="9964"/>
                  </a:lnTo>
                  <a:lnTo>
                    <a:pt x="33514" y="9925"/>
                  </a:lnTo>
                  <a:lnTo>
                    <a:pt x="33593" y="9846"/>
                  </a:lnTo>
                  <a:lnTo>
                    <a:pt x="33672" y="9728"/>
                  </a:lnTo>
                  <a:lnTo>
                    <a:pt x="33672" y="9571"/>
                  </a:lnTo>
                  <a:lnTo>
                    <a:pt x="33633" y="9452"/>
                  </a:lnTo>
                  <a:lnTo>
                    <a:pt x="33554" y="9334"/>
                  </a:lnTo>
                  <a:lnTo>
                    <a:pt x="33436" y="9255"/>
                  </a:lnTo>
                  <a:lnTo>
                    <a:pt x="31978" y="8783"/>
                  </a:lnTo>
                  <a:close/>
                  <a:moveTo>
                    <a:pt x="34735" y="9689"/>
                  </a:moveTo>
                  <a:lnTo>
                    <a:pt x="34578" y="9728"/>
                  </a:lnTo>
                  <a:lnTo>
                    <a:pt x="34460" y="9846"/>
                  </a:lnTo>
                  <a:lnTo>
                    <a:pt x="34381" y="9964"/>
                  </a:lnTo>
                  <a:lnTo>
                    <a:pt x="34381" y="10122"/>
                  </a:lnTo>
                  <a:lnTo>
                    <a:pt x="34420" y="10240"/>
                  </a:lnTo>
                  <a:lnTo>
                    <a:pt x="34499" y="10358"/>
                  </a:lnTo>
                  <a:lnTo>
                    <a:pt x="34656" y="10437"/>
                  </a:lnTo>
                  <a:lnTo>
                    <a:pt x="36074" y="10910"/>
                  </a:lnTo>
                  <a:lnTo>
                    <a:pt x="36310" y="10910"/>
                  </a:lnTo>
                  <a:lnTo>
                    <a:pt x="36429" y="10831"/>
                  </a:lnTo>
                  <a:lnTo>
                    <a:pt x="36507" y="10752"/>
                  </a:lnTo>
                  <a:lnTo>
                    <a:pt x="36547" y="10634"/>
                  </a:lnTo>
                  <a:lnTo>
                    <a:pt x="36586" y="10476"/>
                  </a:lnTo>
                  <a:lnTo>
                    <a:pt x="36547" y="10358"/>
                  </a:lnTo>
                  <a:lnTo>
                    <a:pt x="36468" y="10240"/>
                  </a:lnTo>
                  <a:lnTo>
                    <a:pt x="36310" y="10161"/>
                  </a:lnTo>
                  <a:lnTo>
                    <a:pt x="34853" y="9728"/>
                  </a:lnTo>
                  <a:lnTo>
                    <a:pt x="34735" y="9689"/>
                  </a:lnTo>
                  <a:close/>
                  <a:moveTo>
                    <a:pt x="1970" y="9255"/>
                  </a:moveTo>
                  <a:lnTo>
                    <a:pt x="1852" y="9334"/>
                  </a:lnTo>
                  <a:lnTo>
                    <a:pt x="1773" y="9452"/>
                  </a:lnTo>
                  <a:lnTo>
                    <a:pt x="1694" y="9571"/>
                  </a:lnTo>
                  <a:lnTo>
                    <a:pt x="1733" y="9728"/>
                  </a:lnTo>
                  <a:lnTo>
                    <a:pt x="2167" y="11185"/>
                  </a:lnTo>
                  <a:lnTo>
                    <a:pt x="2206" y="11303"/>
                  </a:lnTo>
                  <a:lnTo>
                    <a:pt x="2285" y="11382"/>
                  </a:lnTo>
                  <a:lnTo>
                    <a:pt x="2403" y="11421"/>
                  </a:lnTo>
                  <a:lnTo>
                    <a:pt x="2521" y="11461"/>
                  </a:lnTo>
                  <a:lnTo>
                    <a:pt x="2639" y="11421"/>
                  </a:lnTo>
                  <a:lnTo>
                    <a:pt x="2757" y="11382"/>
                  </a:lnTo>
                  <a:lnTo>
                    <a:pt x="2875" y="11264"/>
                  </a:lnTo>
                  <a:lnTo>
                    <a:pt x="2915" y="11106"/>
                  </a:lnTo>
                  <a:lnTo>
                    <a:pt x="2875" y="10949"/>
                  </a:lnTo>
                  <a:lnTo>
                    <a:pt x="2442" y="9531"/>
                  </a:lnTo>
                  <a:lnTo>
                    <a:pt x="2364" y="9374"/>
                  </a:lnTo>
                  <a:lnTo>
                    <a:pt x="2285" y="9295"/>
                  </a:lnTo>
                  <a:lnTo>
                    <a:pt x="2127" y="9255"/>
                  </a:lnTo>
                  <a:close/>
                  <a:moveTo>
                    <a:pt x="37610" y="10594"/>
                  </a:moveTo>
                  <a:lnTo>
                    <a:pt x="37492" y="10634"/>
                  </a:lnTo>
                  <a:lnTo>
                    <a:pt x="37374" y="10752"/>
                  </a:lnTo>
                  <a:lnTo>
                    <a:pt x="37295" y="10870"/>
                  </a:lnTo>
                  <a:lnTo>
                    <a:pt x="37256" y="11028"/>
                  </a:lnTo>
                  <a:lnTo>
                    <a:pt x="37334" y="11146"/>
                  </a:lnTo>
                  <a:lnTo>
                    <a:pt x="37413" y="11264"/>
                  </a:lnTo>
                  <a:lnTo>
                    <a:pt x="37531" y="11343"/>
                  </a:lnTo>
                  <a:lnTo>
                    <a:pt x="38988" y="11815"/>
                  </a:lnTo>
                  <a:lnTo>
                    <a:pt x="39225" y="11815"/>
                  </a:lnTo>
                  <a:lnTo>
                    <a:pt x="39343" y="11737"/>
                  </a:lnTo>
                  <a:lnTo>
                    <a:pt x="39422" y="11658"/>
                  </a:lnTo>
                  <a:lnTo>
                    <a:pt x="39461" y="11540"/>
                  </a:lnTo>
                  <a:lnTo>
                    <a:pt x="39461" y="11421"/>
                  </a:lnTo>
                  <a:lnTo>
                    <a:pt x="39422" y="11264"/>
                  </a:lnTo>
                  <a:lnTo>
                    <a:pt x="39343" y="11146"/>
                  </a:lnTo>
                  <a:lnTo>
                    <a:pt x="39225" y="11067"/>
                  </a:lnTo>
                  <a:lnTo>
                    <a:pt x="37768" y="10634"/>
                  </a:lnTo>
                  <a:lnTo>
                    <a:pt x="37610" y="10594"/>
                  </a:lnTo>
                  <a:close/>
                  <a:moveTo>
                    <a:pt x="40524" y="11540"/>
                  </a:moveTo>
                  <a:lnTo>
                    <a:pt x="40367" y="11579"/>
                  </a:lnTo>
                  <a:lnTo>
                    <a:pt x="40249" y="11658"/>
                  </a:lnTo>
                  <a:lnTo>
                    <a:pt x="40209" y="11776"/>
                  </a:lnTo>
                  <a:lnTo>
                    <a:pt x="40170" y="11933"/>
                  </a:lnTo>
                  <a:lnTo>
                    <a:pt x="40209" y="12091"/>
                  </a:lnTo>
                  <a:lnTo>
                    <a:pt x="40288" y="12209"/>
                  </a:lnTo>
                  <a:lnTo>
                    <a:pt x="40446" y="12248"/>
                  </a:lnTo>
                  <a:lnTo>
                    <a:pt x="41903" y="12721"/>
                  </a:lnTo>
                  <a:lnTo>
                    <a:pt x="42139" y="12721"/>
                  </a:lnTo>
                  <a:lnTo>
                    <a:pt x="42218" y="12682"/>
                  </a:lnTo>
                  <a:lnTo>
                    <a:pt x="42296" y="12564"/>
                  </a:lnTo>
                  <a:lnTo>
                    <a:pt x="42375" y="12485"/>
                  </a:lnTo>
                  <a:lnTo>
                    <a:pt x="42375" y="12327"/>
                  </a:lnTo>
                  <a:lnTo>
                    <a:pt x="42336" y="12170"/>
                  </a:lnTo>
                  <a:lnTo>
                    <a:pt x="42257" y="12052"/>
                  </a:lnTo>
                  <a:lnTo>
                    <a:pt x="42100" y="12012"/>
                  </a:lnTo>
                  <a:lnTo>
                    <a:pt x="40682" y="11540"/>
                  </a:lnTo>
                  <a:close/>
                  <a:moveTo>
                    <a:pt x="43399" y="12445"/>
                  </a:moveTo>
                  <a:lnTo>
                    <a:pt x="43281" y="12485"/>
                  </a:lnTo>
                  <a:lnTo>
                    <a:pt x="43163" y="12564"/>
                  </a:lnTo>
                  <a:lnTo>
                    <a:pt x="43084" y="12682"/>
                  </a:lnTo>
                  <a:lnTo>
                    <a:pt x="43084" y="12839"/>
                  </a:lnTo>
                  <a:lnTo>
                    <a:pt x="43124" y="12997"/>
                  </a:lnTo>
                  <a:lnTo>
                    <a:pt x="43202" y="13115"/>
                  </a:lnTo>
                  <a:lnTo>
                    <a:pt x="43320" y="13194"/>
                  </a:lnTo>
                  <a:lnTo>
                    <a:pt x="44778" y="13627"/>
                  </a:lnTo>
                  <a:lnTo>
                    <a:pt x="44896" y="13666"/>
                  </a:lnTo>
                  <a:lnTo>
                    <a:pt x="45014" y="13627"/>
                  </a:lnTo>
                  <a:lnTo>
                    <a:pt x="45132" y="13587"/>
                  </a:lnTo>
                  <a:lnTo>
                    <a:pt x="45211" y="13509"/>
                  </a:lnTo>
                  <a:lnTo>
                    <a:pt x="45250" y="13391"/>
                  </a:lnTo>
                  <a:lnTo>
                    <a:pt x="45289" y="13233"/>
                  </a:lnTo>
                  <a:lnTo>
                    <a:pt x="45250" y="13076"/>
                  </a:lnTo>
                  <a:lnTo>
                    <a:pt x="45132" y="12997"/>
                  </a:lnTo>
                  <a:lnTo>
                    <a:pt x="45014" y="12918"/>
                  </a:lnTo>
                  <a:lnTo>
                    <a:pt x="43557" y="12445"/>
                  </a:lnTo>
                  <a:close/>
                  <a:moveTo>
                    <a:pt x="2836" y="12170"/>
                  </a:moveTo>
                  <a:lnTo>
                    <a:pt x="2718" y="12248"/>
                  </a:lnTo>
                  <a:lnTo>
                    <a:pt x="2639" y="12367"/>
                  </a:lnTo>
                  <a:lnTo>
                    <a:pt x="2560" y="12485"/>
                  </a:lnTo>
                  <a:lnTo>
                    <a:pt x="2600" y="12642"/>
                  </a:lnTo>
                  <a:lnTo>
                    <a:pt x="3033" y="14099"/>
                  </a:lnTo>
                  <a:lnTo>
                    <a:pt x="3072" y="14218"/>
                  </a:lnTo>
                  <a:lnTo>
                    <a:pt x="3151" y="14296"/>
                  </a:lnTo>
                  <a:lnTo>
                    <a:pt x="3269" y="14336"/>
                  </a:lnTo>
                  <a:lnTo>
                    <a:pt x="3387" y="14375"/>
                  </a:lnTo>
                  <a:lnTo>
                    <a:pt x="3506" y="14336"/>
                  </a:lnTo>
                  <a:lnTo>
                    <a:pt x="3624" y="14296"/>
                  </a:lnTo>
                  <a:lnTo>
                    <a:pt x="3742" y="14178"/>
                  </a:lnTo>
                  <a:lnTo>
                    <a:pt x="3781" y="14021"/>
                  </a:lnTo>
                  <a:lnTo>
                    <a:pt x="3742" y="13863"/>
                  </a:lnTo>
                  <a:lnTo>
                    <a:pt x="3309" y="12406"/>
                  </a:lnTo>
                  <a:lnTo>
                    <a:pt x="3269" y="12288"/>
                  </a:lnTo>
                  <a:lnTo>
                    <a:pt x="3151" y="12209"/>
                  </a:lnTo>
                  <a:lnTo>
                    <a:pt x="2994" y="12170"/>
                  </a:lnTo>
                  <a:close/>
                  <a:moveTo>
                    <a:pt x="46313" y="13351"/>
                  </a:moveTo>
                  <a:lnTo>
                    <a:pt x="46195" y="13391"/>
                  </a:lnTo>
                  <a:lnTo>
                    <a:pt x="46077" y="13469"/>
                  </a:lnTo>
                  <a:lnTo>
                    <a:pt x="45998" y="13627"/>
                  </a:lnTo>
                  <a:lnTo>
                    <a:pt x="45959" y="13745"/>
                  </a:lnTo>
                  <a:lnTo>
                    <a:pt x="45998" y="13903"/>
                  </a:lnTo>
                  <a:lnTo>
                    <a:pt x="46117" y="14021"/>
                  </a:lnTo>
                  <a:lnTo>
                    <a:pt x="46235" y="14099"/>
                  </a:lnTo>
                  <a:lnTo>
                    <a:pt x="47692" y="14533"/>
                  </a:lnTo>
                  <a:lnTo>
                    <a:pt x="47810" y="14572"/>
                  </a:lnTo>
                  <a:lnTo>
                    <a:pt x="47928" y="14533"/>
                  </a:lnTo>
                  <a:lnTo>
                    <a:pt x="48007" y="14493"/>
                  </a:lnTo>
                  <a:lnTo>
                    <a:pt x="48125" y="14414"/>
                  </a:lnTo>
                  <a:lnTo>
                    <a:pt x="48164" y="14296"/>
                  </a:lnTo>
                  <a:lnTo>
                    <a:pt x="48164" y="14139"/>
                  </a:lnTo>
                  <a:lnTo>
                    <a:pt x="48125" y="14021"/>
                  </a:lnTo>
                  <a:lnTo>
                    <a:pt x="48046" y="13903"/>
                  </a:lnTo>
                  <a:lnTo>
                    <a:pt x="47928" y="13824"/>
                  </a:lnTo>
                  <a:lnTo>
                    <a:pt x="46471" y="13351"/>
                  </a:lnTo>
                  <a:close/>
                  <a:moveTo>
                    <a:pt x="49228" y="14257"/>
                  </a:moveTo>
                  <a:lnTo>
                    <a:pt x="49070" y="14296"/>
                  </a:lnTo>
                  <a:lnTo>
                    <a:pt x="48952" y="14375"/>
                  </a:lnTo>
                  <a:lnTo>
                    <a:pt x="48873" y="14533"/>
                  </a:lnTo>
                  <a:lnTo>
                    <a:pt x="48873" y="14690"/>
                  </a:lnTo>
                  <a:lnTo>
                    <a:pt x="48913" y="14808"/>
                  </a:lnTo>
                  <a:lnTo>
                    <a:pt x="48991" y="14926"/>
                  </a:lnTo>
                  <a:lnTo>
                    <a:pt x="49149" y="15005"/>
                  </a:lnTo>
                  <a:lnTo>
                    <a:pt x="50606" y="15438"/>
                  </a:lnTo>
                  <a:lnTo>
                    <a:pt x="50685" y="15478"/>
                  </a:lnTo>
                  <a:lnTo>
                    <a:pt x="50803" y="15438"/>
                  </a:lnTo>
                  <a:lnTo>
                    <a:pt x="50921" y="15399"/>
                  </a:lnTo>
                  <a:lnTo>
                    <a:pt x="51000" y="15320"/>
                  </a:lnTo>
                  <a:lnTo>
                    <a:pt x="51079" y="15202"/>
                  </a:lnTo>
                  <a:lnTo>
                    <a:pt x="51079" y="15045"/>
                  </a:lnTo>
                  <a:lnTo>
                    <a:pt x="51039" y="14926"/>
                  </a:lnTo>
                  <a:lnTo>
                    <a:pt x="50960" y="14808"/>
                  </a:lnTo>
                  <a:lnTo>
                    <a:pt x="50803" y="14730"/>
                  </a:lnTo>
                  <a:lnTo>
                    <a:pt x="49346" y="14257"/>
                  </a:lnTo>
                  <a:close/>
                  <a:moveTo>
                    <a:pt x="52103" y="15163"/>
                  </a:moveTo>
                  <a:lnTo>
                    <a:pt x="51984" y="15202"/>
                  </a:lnTo>
                  <a:lnTo>
                    <a:pt x="51866" y="15320"/>
                  </a:lnTo>
                  <a:lnTo>
                    <a:pt x="51787" y="15438"/>
                  </a:lnTo>
                  <a:lnTo>
                    <a:pt x="51787" y="15596"/>
                  </a:lnTo>
                  <a:lnTo>
                    <a:pt x="51827" y="15714"/>
                  </a:lnTo>
                  <a:lnTo>
                    <a:pt x="51906" y="15832"/>
                  </a:lnTo>
                  <a:lnTo>
                    <a:pt x="52024" y="15911"/>
                  </a:lnTo>
                  <a:lnTo>
                    <a:pt x="53481" y="16384"/>
                  </a:lnTo>
                  <a:lnTo>
                    <a:pt x="53717" y="16384"/>
                  </a:lnTo>
                  <a:lnTo>
                    <a:pt x="53835" y="16305"/>
                  </a:lnTo>
                  <a:lnTo>
                    <a:pt x="53914" y="16226"/>
                  </a:lnTo>
                  <a:lnTo>
                    <a:pt x="53953" y="16108"/>
                  </a:lnTo>
                  <a:lnTo>
                    <a:pt x="53993" y="15950"/>
                  </a:lnTo>
                  <a:lnTo>
                    <a:pt x="53953" y="15832"/>
                  </a:lnTo>
                  <a:lnTo>
                    <a:pt x="53835" y="15714"/>
                  </a:lnTo>
                  <a:lnTo>
                    <a:pt x="53717" y="15635"/>
                  </a:lnTo>
                  <a:lnTo>
                    <a:pt x="52260" y="15202"/>
                  </a:lnTo>
                  <a:lnTo>
                    <a:pt x="52103" y="15163"/>
                  </a:lnTo>
                  <a:close/>
                  <a:moveTo>
                    <a:pt x="3702" y="15084"/>
                  </a:moveTo>
                  <a:lnTo>
                    <a:pt x="3584" y="15163"/>
                  </a:lnTo>
                  <a:lnTo>
                    <a:pt x="3506" y="15281"/>
                  </a:lnTo>
                  <a:lnTo>
                    <a:pt x="3466" y="15399"/>
                  </a:lnTo>
                  <a:lnTo>
                    <a:pt x="3466" y="15557"/>
                  </a:lnTo>
                  <a:lnTo>
                    <a:pt x="3899" y="17014"/>
                  </a:lnTo>
                  <a:lnTo>
                    <a:pt x="3939" y="17132"/>
                  </a:lnTo>
                  <a:lnTo>
                    <a:pt x="4018" y="17211"/>
                  </a:lnTo>
                  <a:lnTo>
                    <a:pt x="4136" y="17250"/>
                  </a:lnTo>
                  <a:lnTo>
                    <a:pt x="4254" y="17289"/>
                  </a:lnTo>
                  <a:lnTo>
                    <a:pt x="4372" y="17250"/>
                  </a:lnTo>
                  <a:lnTo>
                    <a:pt x="4490" y="17211"/>
                  </a:lnTo>
                  <a:lnTo>
                    <a:pt x="4608" y="17092"/>
                  </a:lnTo>
                  <a:lnTo>
                    <a:pt x="4648" y="16935"/>
                  </a:lnTo>
                  <a:lnTo>
                    <a:pt x="4608" y="16777"/>
                  </a:lnTo>
                  <a:lnTo>
                    <a:pt x="4175" y="15320"/>
                  </a:lnTo>
                  <a:lnTo>
                    <a:pt x="4136" y="15202"/>
                  </a:lnTo>
                  <a:lnTo>
                    <a:pt x="4018" y="15123"/>
                  </a:lnTo>
                  <a:lnTo>
                    <a:pt x="3860" y="15084"/>
                  </a:lnTo>
                  <a:close/>
                  <a:moveTo>
                    <a:pt x="55017" y="16069"/>
                  </a:moveTo>
                  <a:lnTo>
                    <a:pt x="54859" y="16108"/>
                  </a:lnTo>
                  <a:lnTo>
                    <a:pt x="54741" y="16226"/>
                  </a:lnTo>
                  <a:lnTo>
                    <a:pt x="54702" y="16344"/>
                  </a:lnTo>
                  <a:lnTo>
                    <a:pt x="54662" y="16502"/>
                  </a:lnTo>
                  <a:lnTo>
                    <a:pt x="54702" y="16620"/>
                  </a:lnTo>
                  <a:lnTo>
                    <a:pt x="54820" y="16738"/>
                  </a:lnTo>
                  <a:lnTo>
                    <a:pt x="54938" y="16817"/>
                  </a:lnTo>
                  <a:lnTo>
                    <a:pt x="55450" y="16974"/>
                  </a:lnTo>
                  <a:lnTo>
                    <a:pt x="55844" y="17132"/>
                  </a:lnTo>
                  <a:lnTo>
                    <a:pt x="56198" y="17368"/>
                  </a:lnTo>
                  <a:lnTo>
                    <a:pt x="56316" y="17407"/>
                  </a:lnTo>
                  <a:lnTo>
                    <a:pt x="56434" y="17447"/>
                  </a:lnTo>
                  <a:lnTo>
                    <a:pt x="56592" y="17407"/>
                  </a:lnTo>
                  <a:lnTo>
                    <a:pt x="56750" y="17289"/>
                  </a:lnTo>
                  <a:lnTo>
                    <a:pt x="56789" y="17132"/>
                  </a:lnTo>
                  <a:lnTo>
                    <a:pt x="56828" y="17014"/>
                  </a:lnTo>
                  <a:lnTo>
                    <a:pt x="56750" y="16856"/>
                  </a:lnTo>
                  <a:lnTo>
                    <a:pt x="56671" y="16738"/>
                  </a:lnTo>
                  <a:lnTo>
                    <a:pt x="56198" y="16462"/>
                  </a:lnTo>
                  <a:lnTo>
                    <a:pt x="55686" y="16265"/>
                  </a:lnTo>
                  <a:lnTo>
                    <a:pt x="55174" y="16108"/>
                  </a:lnTo>
                  <a:lnTo>
                    <a:pt x="55017" y="16069"/>
                  </a:lnTo>
                  <a:close/>
                  <a:moveTo>
                    <a:pt x="57380" y="17841"/>
                  </a:moveTo>
                  <a:lnTo>
                    <a:pt x="57222" y="17880"/>
                  </a:lnTo>
                  <a:lnTo>
                    <a:pt x="57104" y="17959"/>
                  </a:lnTo>
                  <a:lnTo>
                    <a:pt x="57025" y="18077"/>
                  </a:lnTo>
                  <a:lnTo>
                    <a:pt x="57025" y="18235"/>
                  </a:lnTo>
                  <a:lnTo>
                    <a:pt x="57065" y="18392"/>
                  </a:lnTo>
                  <a:lnTo>
                    <a:pt x="57183" y="18786"/>
                  </a:lnTo>
                  <a:lnTo>
                    <a:pt x="57301" y="19180"/>
                  </a:lnTo>
                  <a:lnTo>
                    <a:pt x="57301" y="19534"/>
                  </a:lnTo>
                  <a:lnTo>
                    <a:pt x="57301" y="19692"/>
                  </a:lnTo>
                  <a:lnTo>
                    <a:pt x="57340" y="19810"/>
                  </a:lnTo>
                  <a:lnTo>
                    <a:pt x="57380" y="19967"/>
                  </a:lnTo>
                  <a:lnTo>
                    <a:pt x="57498" y="20046"/>
                  </a:lnTo>
                  <a:lnTo>
                    <a:pt x="57655" y="20085"/>
                  </a:lnTo>
                  <a:lnTo>
                    <a:pt x="57695" y="20085"/>
                  </a:lnTo>
                  <a:lnTo>
                    <a:pt x="57813" y="20046"/>
                  </a:lnTo>
                  <a:lnTo>
                    <a:pt x="57931" y="19967"/>
                  </a:lnTo>
                  <a:lnTo>
                    <a:pt x="58010" y="19849"/>
                  </a:lnTo>
                  <a:lnTo>
                    <a:pt x="58049" y="19731"/>
                  </a:lnTo>
                  <a:lnTo>
                    <a:pt x="58049" y="19534"/>
                  </a:lnTo>
                  <a:lnTo>
                    <a:pt x="58049" y="19062"/>
                  </a:lnTo>
                  <a:lnTo>
                    <a:pt x="57931" y="18550"/>
                  </a:lnTo>
                  <a:lnTo>
                    <a:pt x="57734" y="18077"/>
                  </a:lnTo>
                  <a:lnTo>
                    <a:pt x="57655" y="17919"/>
                  </a:lnTo>
                  <a:lnTo>
                    <a:pt x="57537" y="17880"/>
                  </a:lnTo>
                  <a:lnTo>
                    <a:pt x="57380" y="17841"/>
                  </a:lnTo>
                  <a:close/>
                  <a:moveTo>
                    <a:pt x="4569" y="17998"/>
                  </a:moveTo>
                  <a:lnTo>
                    <a:pt x="4451" y="18077"/>
                  </a:lnTo>
                  <a:lnTo>
                    <a:pt x="4372" y="18195"/>
                  </a:lnTo>
                  <a:lnTo>
                    <a:pt x="4333" y="18313"/>
                  </a:lnTo>
                  <a:lnTo>
                    <a:pt x="4333" y="18471"/>
                  </a:lnTo>
                  <a:lnTo>
                    <a:pt x="4766" y="19928"/>
                  </a:lnTo>
                  <a:lnTo>
                    <a:pt x="4805" y="20046"/>
                  </a:lnTo>
                  <a:lnTo>
                    <a:pt x="4923" y="20125"/>
                  </a:lnTo>
                  <a:lnTo>
                    <a:pt x="5002" y="20164"/>
                  </a:lnTo>
                  <a:lnTo>
                    <a:pt x="5120" y="20204"/>
                  </a:lnTo>
                  <a:lnTo>
                    <a:pt x="5238" y="20164"/>
                  </a:lnTo>
                  <a:lnTo>
                    <a:pt x="5357" y="20125"/>
                  </a:lnTo>
                  <a:lnTo>
                    <a:pt x="5475" y="20007"/>
                  </a:lnTo>
                  <a:lnTo>
                    <a:pt x="5514" y="19849"/>
                  </a:lnTo>
                  <a:lnTo>
                    <a:pt x="5514" y="19692"/>
                  </a:lnTo>
                  <a:lnTo>
                    <a:pt x="5041" y="18235"/>
                  </a:lnTo>
                  <a:lnTo>
                    <a:pt x="5002" y="18116"/>
                  </a:lnTo>
                  <a:lnTo>
                    <a:pt x="4884" y="18038"/>
                  </a:lnTo>
                  <a:lnTo>
                    <a:pt x="4726" y="17998"/>
                  </a:lnTo>
                  <a:close/>
                  <a:moveTo>
                    <a:pt x="57143" y="20755"/>
                  </a:moveTo>
                  <a:lnTo>
                    <a:pt x="56986" y="20834"/>
                  </a:lnTo>
                  <a:lnTo>
                    <a:pt x="56907" y="20912"/>
                  </a:lnTo>
                  <a:lnTo>
                    <a:pt x="56710" y="21188"/>
                  </a:lnTo>
                  <a:lnTo>
                    <a:pt x="56513" y="21385"/>
                  </a:lnTo>
                  <a:lnTo>
                    <a:pt x="56316" y="21582"/>
                  </a:lnTo>
                  <a:lnTo>
                    <a:pt x="56080" y="21779"/>
                  </a:lnTo>
                  <a:lnTo>
                    <a:pt x="55923" y="21858"/>
                  </a:lnTo>
                  <a:lnTo>
                    <a:pt x="55844" y="21936"/>
                  </a:lnTo>
                  <a:lnTo>
                    <a:pt x="55765" y="22094"/>
                  </a:lnTo>
                  <a:lnTo>
                    <a:pt x="55765" y="22251"/>
                  </a:lnTo>
                  <a:lnTo>
                    <a:pt x="55804" y="22370"/>
                  </a:lnTo>
                  <a:lnTo>
                    <a:pt x="55883" y="22448"/>
                  </a:lnTo>
                  <a:lnTo>
                    <a:pt x="55962" y="22488"/>
                  </a:lnTo>
                  <a:lnTo>
                    <a:pt x="56119" y="22566"/>
                  </a:lnTo>
                  <a:lnTo>
                    <a:pt x="56238" y="22527"/>
                  </a:lnTo>
                  <a:lnTo>
                    <a:pt x="56356" y="22488"/>
                  </a:lnTo>
                  <a:lnTo>
                    <a:pt x="56474" y="22409"/>
                  </a:lnTo>
                  <a:lnTo>
                    <a:pt x="56789" y="22173"/>
                  </a:lnTo>
                  <a:lnTo>
                    <a:pt x="57065" y="21936"/>
                  </a:lnTo>
                  <a:lnTo>
                    <a:pt x="57340" y="21661"/>
                  </a:lnTo>
                  <a:lnTo>
                    <a:pt x="57537" y="21346"/>
                  </a:lnTo>
                  <a:lnTo>
                    <a:pt x="57616" y="21188"/>
                  </a:lnTo>
                  <a:lnTo>
                    <a:pt x="57577" y="21031"/>
                  </a:lnTo>
                  <a:lnTo>
                    <a:pt x="57537" y="20912"/>
                  </a:lnTo>
                  <a:lnTo>
                    <a:pt x="57419" y="20794"/>
                  </a:lnTo>
                  <a:lnTo>
                    <a:pt x="57301" y="20755"/>
                  </a:lnTo>
                  <a:close/>
                  <a:moveTo>
                    <a:pt x="5475" y="20912"/>
                  </a:moveTo>
                  <a:lnTo>
                    <a:pt x="5317" y="20991"/>
                  </a:lnTo>
                  <a:lnTo>
                    <a:pt x="5238" y="21109"/>
                  </a:lnTo>
                  <a:lnTo>
                    <a:pt x="5199" y="21228"/>
                  </a:lnTo>
                  <a:lnTo>
                    <a:pt x="5199" y="21385"/>
                  </a:lnTo>
                  <a:lnTo>
                    <a:pt x="5632" y="22842"/>
                  </a:lnTo>
                  <a:lnTo>
                    <a:pt x="5672" y="22960"/>
                  </a:lnTo>
                  <a:lnTo>
                    <a:pt x="5790" y="23039"/>
                  </a:lnTo>
                  <a:lnTo>
                    <a:pt x="5868" y="23078"/>
                  </a:lnTo>
                  <a:lnTo>
                    <a:pt x="5987" y="23118"/>
                  </a:lnTo>
                  <a:lnTo>
                    <a:pt x="6105" y="23078"/>
                  </a:lnTo>
                  <a:lnTo>
                    <a:pt x="6223" y="23039"/>
                  </a:lnTo>
                  <a:lnTo>
                    <a:pt x="6341" y="22921"/>
                  </a:lnTo>
                  <a:lnTo>
                    <a:pt x="6380" y="22763"/>
                  </a:lnTo>
                  <a:lnTo>
                    <a:pt x="6380" y="22606"/>
                  </a:lnTo>
                  <a:lnTo>
                    <a:pt x="5947" y="21149"/>
                  </a:lnTo>
                  <a:lnTo>
                    <a:pt x="5868" y="21031"/>
                  </a:lnTo>
                  <a:lnTo>
                    <a:pt x="5750" y="20952"/>
                  </a:lnTo>
                  <a:lnTo>
                    <a:pt x="5593" y="20912"/>
                  </a:lnTo>
                  <a:close/>
                  <a:moveTo>
                    <a:pt x="54780" y="22606"/>
                  </a:moveTo>
                  <a:lnTo>
                    <a:pt x="54662" y="22645"/>
                  </a:lnTo>
                  <a:lnTo>
                    <a:pt x="53363" y="23472"/>
                  </a:lnTo>
                  <a:lnTo>
                    <a:pt x="53245" y="23590"/>
                  </a:lnTo>
                  <a:lnTo>
                    <a:pt x="53205" y="23709"/>
                  </a:lnTo>
                  <a:lnTo>
                    <a:pt x="53205" y="23866"/>
                  </a:lnTo>
                  <a:lnTo>
                    <a:pt x="53245" y="23984"/>
                  </a:lnTo>
                  <a:lnTo>
                    <a:pt x="53323" y="24063"/>
                  </a:lnTo>
                  <a:lnTo>
                    <a:pt x="53402" y="24142"/>
                  </a:lnTo>
                  <a:lnTo>
                    <a:pt x="53560" y="24181"/>
                  </a:lnTo>
                  <a:lnTo>
                    <a:pt x="53678" y="24181"/>
                  </a:lnTo>
                  <a:lnTo>
                    <a:pt x="53757" y="24102"/>
                  </a:lnTo>
                  <a:lnTo>
                    <a:pt x="55056" y="23315"/>
                  </a:lnTo>
                  <a:lnTo>
                    <a:pt x="55174" y="23197"/>
                  </a:lnTo>
                  <a:lnTo>
                    <a:pt x="55214" y="23078"/>
                  </a:lnTo>
                  <a:lnTo>
                    <a:pt x="55214" y="22921"/>
                  </a:lnTo>
                  <a:lnTo>
                    <a:pt x="55174" y="22763"/>
                  </a:lnTo>
                  <a:lnTo>
                    <a:pt x="55056" y="22685"/>
                  </a:lnTo>
                  <a:lnTo>
                    <a:pt x="54938" y="22606"/>
                  </a:lnTo>
                  <a:close/>
                  <a:moveTo>
                    <a:pt x="52221" y="24221"/>
                  </a:moveTo>
                  <a:lnTo>
                    <a:pt x="52063" y="24299"/>
                  </a:lnTo>
                  <a:lnTo>
                    <a:pt x="50803" y="25087"/>
                  </a:lnTo>
                  <a:lnTo>
                    <a:pt x="50685" y="25205"/>
                  </a:lnTo>
                  <a:lnTo>
                    <a:pt x="50645" y="25323"/>
                  </a:lnTo>
                  <a:lnTo>
                    <a:pt x="50606" y="25481"/>
                  </a:lnTo>
                  <a:lnTo>
                    <a:pt x="50685" y="25638"/>
                  </a:lnTo>
                  <a:lnTo>
                    <a:pt x="50724" y="25717"/>
                  </a:lnTo>
                  <a:lnTo>
                    <a:pt x="50803" y="25756"/>
                  </a:lnTo>
                  <a:lnTo>
                    <a:pt x="51000" y="25796"/>
                  </a:lnTo>
                  <a:lnTo>
                    <a:pt x="51118" y="25796"/>
                  </a:lnTo>
                  <a:lnTo>
                    <a:pt x="51197" y="25756"/>
                  </a:lnTo>
                  <a:lnTo>
                    <a:pt x="52496" y="24929"/>
                  </a:lnTo>
                  <a:lnTo>
                    <a:pt x="52614" y="24811"/>
                  </a:lnTo>
                  <a:lnTo>
                    <a:pt x="52654" y="24693"/>
                  </a:lnTo>
                  <a:lnTo>
                    <a:pt x="52654" y="24536"/>
                  </a:lnTo>
                  <a:lnTo>
                    <a:pt x="52614" y="24417"/>
                  </a:lnTo>
                  <a:lnTo>
                    <a:pt x="52496" y="24299"/>
                  </a:lnTo>
                  <a:lnTo>
                    <a:pt x="52378" y="24221"/>
                  </a:lnTo>
                  <a:close/>
                  <a:moveTo>
                    <a:pt x="6459" y="23787"/>
                  </a:moveTo>
                  <a:lnTo>
                    <a:pt x="6341" y="23827"/>
                  </a:lnTo>
                  <a:lnTo>
                    <a:pt x="6184" y="23905"/>
                  </a:lnTo>
                  <a:lnTo>
                    <a:pt x="6105" y="23984"/>
                  </a:lnTo>
                  <a:lnTo>
                    <a:pt x="6065" y="24142"/>
                  </a:lnTo>
                  <a:lnTo>
                    <a:pt x="6065" y="24299"/>
                  </a:lnTo>
                  <a:lnTo>
                    <a:pt x="6499" y="25756"/>
                  </a:lnTo>
                  <a:lnTo>
                    <a:pt x="6577" y="25875"/>
                  </a:lnTo>
                  <a:lnTo>
                    <a:pt x="6656" y="25953"/>
                  </a:lnTo>
                  <a:lnTo>
                    <a:pt x="6735" y="25993"/>
                  </a:lnTo>
                  <a:lnTo>
                    <a:pt x="6853" y="26032"/>
                  </a:lnTo>
                  <a:lnTo>
                    <a:pt x="6971" y="25993"/>
                  </a:lnTo>
                  <a:lnTo>
                    <a:pt x="7129" y="25914"/>
                  </a:lnTo>
                  <a:lnTo>
                    <a:pt x="7207" y="25835"/>
                  </a:lnTo>
                  <a:lnTo>
                    <a:pt x="7247" y="25678"/>
                  </a:lnTo>
                  <a:lnTo>
                    <a:pt x="7247" y="25520"/>
                  </a:lnTo>
                  <a:lnTo>
                    <a:pt x="6814" y="24063"/>
                  </a:lnTo>
                  <a:lnTo>
                    <a:pt x="6735" y="23945"/>
                  </a:lnTo>
                  <a:lnTo>
                    <a:pt x="6617" y="23866"/>
                  </a:lnTo>
                  <a:lnTo>
                    <a:pt x="6459" y="23787"/>
                  </a:lnTo>
                  <a:close/>
                  <a:moveTo>
                    <a:pt x="49661" y="25875"/>
                  </a:moveTo>
                  <a:lnTo>
                    <a:pt x="49503" y="25914"/>
                  </a:lnTo>
                  <a:lnTo>
                    <a:pt x="48243" y="26741"/>
                  </a:lnTo>
                  <a:lnTo>
                    <a:pt x="48125" y="26820"/>
                  </a:lnTo>
                  <a:lnTo>
                    <a:pt x="48046" y="26977"/>
                  </a:lnTo>
                  <a:lnTo>
                    <a:pt x="48046" y="27095"/>
                  </a:lnTo>
                  <a:lnTo>
                    <a:pt x="48125" y="27253"/>
                  </a:lnTo>
                  <a:lnTo>
                    <a:pt x="48164" y="27332"/>
                  </a:lnTo>
                  <a:lnTo>
                    <a:pt x="48243" y="27371"/>
                  </a:lnTo>
                  <a:lnTo>
                    <a:pt x="48440" y="27410"/>
                  </a:lnTo>
                  <a:lnTo>
                    <a:pt x="48519" y="27410"/>
                  </a:lnTo>
                  <a:lnTo>
                    <a:pt x="48637" y="27371"/>
                  </a:lnTo>
                  <a:lnTo>
                    <a:pt x="49937" y="26544"/>
                  </a:lnTo>
                  <a:lnTo>
                    <a:pt x="50015" y="26465"/>
                  </a:lnTo>
                  <a:lnTo>
                    <a:pt x="50094" y="26308"/>
                  </a:lnTo>
                  <a:lnTo>
                    <a:pt x="50094" y="26190"/>
                  </a:lnTo>
                  <a:lnTo>
                    <a:pt x="50055" y="26032"/>
                  </a:lnTo>
                  <a:lnTo>
                    <a:pt x="49937" y="25914"/>
                  </a:lnTo>
                  <a:lnTo>
                    <a:pt x="49779" y="25875"/>
                  </a:lnTo>
                  <a:close/>
                  <a:moveTo>
                    <a:pt x="7365" y="26702"/>
                  </a:moveTo>
                  <a:lnTo>
                    <a:pt x="7207" y="26741"/>
                  </a:lnTo>
                  <a:lnTo>
                    <a:pt x="7050" y="26820"/>
                  </a:lnTo>
                  <a:lnTo>
                    <a:pt x="6971" y="26898"/>
                  </a:lnTo>
                  <a:lnTo>
                    <a:pt x="6932" y="27056"/>
                  </a:lnTo>
                  <a:lnTo>
                    <a:pt x="6932" y="27214"/>
                  </a:lnTo>
                  <a:lnTo>
                    <a:pt x="7365" y="28671"/>
                  </a:lnTo>
                  <a:lnTo>
                    <a:pt x="7444" y="28789"/>
                  </a:lnTo>
                  <a:lnTo>
                    <a:pt x="7523" y="28868"/>
                  </a:lnTo>
                  <a:lnTo>
                    <a:pt x="7601" y="28907"/>
                  </a:lnTo>
                  <a:lnTo>
                    <a:pt x="7719" y="28946"/>
                  </a:lnTo>
                  <a:lnTo>
                    <a:pt x="7838" y="28907"/>
                  </a:lnTo>
                  <a:lnTo>
                    <a:pt x="7995" y="28828"/>
                  </a:lnTo>
                  <a:lnTo>
                    <a:pt x="8074" y="28749"/>
                  </a:lnTo>
                  <a:lnTo>
                    <a:pt x="8113" y="28592"/>
                  </a:lnTo>
                  <a:lnTo>
                    <a:pt x="8113" y="28434"/>
                  </a:lnTo>
                  <a:lnTo>
                    <a:pt x="7680" y="26977"/>
                  </a:lnTo>
                  <a:lnTo>
                    <a:pt x="7601" y="26859"/>
                  </a:lnTo>
                  <a:lnTo>
                    <a:pt x="7483" y="26780"/>
                  </a:lnTo>
                  <a:lnTo>
                    <a:pt x="7365" y="26702"/>
                  </a:lnTo>
                  <a:close/>
                  <a:moveTo>
                    <a:pt x="47062" y="27489"/>
                  </a:moveTo>
                  <a:lnTo>
                    <a:pt x="46944" y="27568"/>
                  </a:lnTo>
                  <a:lnTo>
                    <a:pt x="46825" y="27686"/>
                  </a:lnTo>
                  <a:lnTo>
                    <a:pt x="46747" y="27844"/>
                  </a:lnTo>
                  <a:lnTo>
                    <a:pt x="46589" y="29340"/>
                  </a:lnTo>
                  <a:lnTo>
                    <a:pt x="46589" y="29458"/>
                  </a:lnTo>
                  <a:lnTo>
                    <a:pt x="46668" y="29616"/>
                  </a:lnTo>
                  <a:lnTo>
                    <a:pt x="46786" y="29695"/>
                  </a:lnTo>
                  <a:lnTo>
                    <a:pt x="46944" y="29734"/>
                  </a:lnTo>
                  <a:lnTo>
                    <a:pt x="47101" y="29734"/>
                  </a:lnTo>
                  <a:lnTo>
                    <a:pt x="47219" y="29655"/>
                  </a:lnTo>
                  <a:lnTo>
                    <a:pt x="47298" y="29537"/>
                  </a:lnTo>
                  <a:lnTo>
                    <a:pt x="47337" y="29419"/>
                  </a:lnTo>
                  <a:lnTo>
                    <a:pt x="47495" y="28001"/>
                  </a:lnTo>
                  <a:lnTo>
                    <a:pt x="47534" y="27844"/>
                  </a:lnTo>
                  <a:lnTo>
                    <a:pt x="47455" y="27647"/>
                  </a:lnTo>
                  <a:lnTo>
                    <a:pt x="47337" y="27568"/>
                  </a:lnTo>
                  <a:lnTo>
                    <a:pt x="47219" y="27489"/>
                  </a:lnTo>
                  <a:close/>
                  <a:moveTo>
                    <a:pt x="8231" y="29616"/>
                  </a:moveTo>
                  <a:lnTo>
                    <a:pt x="8074" y="29655"/>
                  </a:lnTo>
                  <a:lnTo>
                    <a:pt x="7916" y="29734"/>
                  </a:lnTo>
                  <a:lnTo>
                    <a:pt x="7838" y="29813"/>
                  </a:lnTo>
                  <a:lnTo>
                    <a:pt x="7798" y="29970"/>
                  </a:lnTo>
                  <a:lnTo>
                    <a:pt x="7798" y="30128"/>
                  </a:lnTo>
                  <a:lnTo>
                    <a:pt x="8231" y="31585"/>
                  </a:lnTo>
                  <a:lnTo>
                    <a:pt x="8310" y="31703"/>
                  </a:lnTo>
                  <a:lnTo>
                    <a:pt x="8389" y="31782"/>
                  </a:lnTo>
                  <a:lnTo>
                    <a:pt x="8507" y="31821"/>
                  </a:lnTo>
                  <a:lnTo>
                    <a:pt x="8625" y="31861"/>
                  </a:lnTo>
                  <a:lnTo>
                    <a:pt x="8704" y="31821"/>
                  </a:lnTo>
                  <a:lnTo>
                    <a:pt x="8861" y="31742"/>
                  </a:lnTo>
                  <a:lnTo>
                    <a:pt x="8940" y="31664"/>
                  </a:lnTo>
                  <a:lnTo>
                    <a:pt x="8980" y="31506"/>
                  </a:lnTo>
                  <a:lnTo>
                    <a:pt x="8980" y="31349"/>
                  </a:lnTo>
                  <a:lnTo>
                    <a:pt x="8546" y="29891"/>
                  </a:lnTo>
                  <a:lnTo>
                    <a:pt x="8468" y="29773"/>
                  </a:lnTo>
                  <a:lnTo>
                    <a:pt x="8350" y="29655"/>
                  </a:lnTo>
                  <a:lnTo>
                    <a:pt x="8231" y="29616"/>
                  </a:lnTo>
                  <a:close/>
                  <a:moveTo>
                    <a:pt x="46865" y="30482"/>
                  </a:moveTo>
                  <a:lnTo>
                    <a:pt x="46707" y="30522"/>
                  </a:lnTo>
                  <a:lnTo>
                    <a:pt x="46589" y="30561"/>
                  </a:lnTo>
                  <a:lnTo>
                    <a:pt x="46471" y="30679"/>
                  </a:lnTo>
                  <a:lnTo>
                    <a:pt x="46432" y="30837"/>
                  </a:lnTo>
                  <a:lnTo>
                    <a:pt x="46274" y="32333"/>
                  </a:lnTo>
                  <a:lnTo>
                    <a:pt x="46274" y="32491"/>
                  </a:lnTo>
                  <a:lnTo>
                    <a:pt x="46353" y="32609"/>
                  </a:lnTo>
                  <a:lnTo>
                    <a:pt x="46471" y="32727"/>
                  </a:lnTo>
                  <a:lnTo>
                    <a:pt x="46628" y="32766"/>
                  </a:lnTo>
                  <a:lnTo>
                    <a:pt x="46668" y="32766"/>
                  </a:lnTo>
                  <a:lnTo>
                    <a:pt x="46786" y="32727"/>
                  </a:lnTo>
                  <a:lnTo>
                    <a:pt x="46904" y="32688"/>
                  </a:lnTo>
                  <a:lnTo>
                    <a:pt x="46983" y="32569"/>
                  </a:lnTo>
                  <a:lnTo>
                    <a:pt x="47022" y="32412"/>
                  </a:lnTo>
                  <a:lnTo>
                    <a:pt x="47180" y="30915"/>
                  </a:lnTo>
                  <a:lnTo>
                    <a:pt x="47180" y="30758"/>
                  </a:lnTo>
                  <a:lnTo>
                    <a:pt x="47101" y="30640"/>
                  </a:lnTo>
                  <a:lnTo>
                    <a:pt x="46983" y="30561"/>
                  </a:lnTo>
                  <a:lnTo>
                    <a:pt x="46865" y="30482"/>
                  </a:lnTo>
                  <a:close/>
                  <a:moveTo>
                    <a:pt x="9098" y="32530"/>
                  </a:moveTo>
                  <a:lnTo>
                    <a:pt x="8940" y="32569"/>
                  </a:lnTo>
                  <a:lnTo>
                    <a:pt x="8783" y="32648"/>
                  </a:lnTo>
                  <a:lnTo>
                    <a:pt x="8704" y="32727"/>
                  </a:lnTo>
                  <a:lnTo>
                    <a:pt x="8665" y="32885"/>
                  </a:lnTo>
                  <a:lnTo>
                    <a:pt x="8665" y="33042"/>
                  </a:lnTo>
                  <a:lnTo>
                    <a:pt x="9098" y="34499"/>
                  </a:lnTo>
                  <a:lnTo>
                    <a:pt x="9177" y="34617"/>
                  </a:lnTo>
                  <a:lnTo>
                    <a:pt x="9255" y="34696"/>
                  </a:lnTo>
                  <a:lnTo>
                    <a:pt x="9373" y="34735"/>
                  </a:lnTo>
                  <a:lnTo>
                    <a:pt x="9492" y="34775"/>
                  </a:lnTo>
                  <a:lnTo>
                    <a:pt x="9570" y="34735"/>
                  </a:lnTo>
                  <a:lnTo>
                    <a:pt x="9728" y="34657"/>
                  </a:lnTo>
                  <a:lnTo>
                    <a:pt x="9807" y="34578"/>
                  </a:lnTo>
                  <a:lnTo>
                    <a:pt x="9846" y="34420"/>
                  </a:lnTo>
                  <a:lnTo>
                    <a:pt x="9846" y="34263"/>
                  </a:lnTo>
                  <a:lnTo>
                    <a:pt x="9413" y="32806"/>
                  </a:lnTo>
                  <a:lnTo>
                    <a:pt x="9334" y="32688"/>
                  </a:lnTo>
                  <a:lnTo>
                    <a:pt x="9216" y="32569"/>
                  </a:lnTo>
                  <a:lnTo>
                    <a:pt x="9098" y="32530"/>
                  </a:lnTo>
                  <a:close/>
                  <a:moveTo>
                    <a:pt x="46392" y="33515"/>
                  </a:moveTo>
                  <a:lnTo>
                    <a:pt x="46235" y="33593"/>
                  </a:lnTo>
                  <a:lnTo>
                    <a:pt x="46156" y="33712"/>
                  </a:lnTo>
                  <a:lnTo>
                    <a:pt x="46117" y="33869"/>
                  </a:lnTo>
                  <a:lnTo>
                    <a:pt x="45959" y="35366"/>
                  </a:lnTo>
                  <a:lnTo>
                    <a:pt x="45959" y="35523"/>
                  </a:lnTo>
                  <a:lnTo>
                    <a:pt x="46038" y="35641"/>
                  </a:lnTo>
                  <a:lnTo>
                    <a:pt x="46156" y="35759"/>
                  </a:lnTo>
                  <a:lnTo>
                    <a:pt x="46274" y="35799"/>
                  </a:lnTo>
                  <a:lnTo>
                    <a:pt x="46313" y="35799"/>
                  </a:lnTo>
                  <a:lnTo>
                    <a:pt x="46471" y="35759"/>
                  </a:lnTo>
                  <a:lnTo>
                    <a:pt x="46589" y="35681"/>
                  </a:lnTo>
                  <a:lnTo>
                    <a:pt x="46668" y="35602"/>
                  </a:lnTo>
                  <a:lnTo>
                    <a:pt x="46707" y="35444"/>
                  </a:lnTo>
                  <a:lnTo>
                    <a:pt x="46865" y="33948"/>
                  </a:lnTo>
                  <a:lnTo>
                    <a:pt x="46865" y="33790"/>
                  </a:lnTo>
                  <a:lnTo>
                    <a:pt x="46786" y="33672"/>
                  </a:lnTo>
                  <a:lnTo>
                    <a:pt x="46668" y="33554"/>
                  </a:lnTo>
                  <a:lnTo>
                    <a:pt x="46510" y="33515"/>
                  </a:lnTo>
                  <a:close/>
                  <a:moveTo>
                    <a:pt x="9964" y="35444"/>
                  </a:moveTo>
                  <a:lnTo>
                    <a:pt x="9807" y="35484"/>
                  </a:lnTo>
                  <a:lnTo>
                    <a:pt x="9688" y="35523"/>
                  </a:lnTo>
                  <a:lnTo>
                    <a:pt x="9570" y="35641"/>
                  </a:lnTo>
                  <a:lnTo>
                    <a:pt x="9531" y="35799"/>
                  </a:lnTo>
                  <a:lnTo>
                    <a:pt x="9531" y="35956"/>
                  </a:lnTo>
                  <a:lnTo>
                    <a:pt x="9964" y="37413"/>
                  </a:lnTo>
                  <a:lnTo>
                    <a:pt x="10043" y="37492"/>
                  </a:lnTo>
                  <a:lnTo>
                    <a:pt x="10122" y="37610"/>
                  </a:lnTo>
                  <a:lnTo>
                    <a:pt x="10240" y="37650"/>
                  </a:lnTo>
                  <a:lnTo>
                    <a:pt x="10358" y="37689"/>
                  </a:lnTo>
                  <a:lnTo>
                    <a:pt x="10437" y="37650"/>
                  </a:lnTo>
                  <a:lnTo>
                    <a:pt x="10594" y="37571"/>
                  </a:lnTo>
                  <a:lnTo>
                    <a:pt x="10673" y="37453"/>
                  </a:lnTo>
                  <a:lnTo>
                    <a:pt x="10712" y="37335"/>
                  </a:lnTo>
                  <a:lnTo>
                    <a:pt x="10712" y="37177"/>
                  </a:lnTo>
                  <a:lnTo>
                    <a:pt x="10279" y="35720"/>
                  </a:lnTo>
                  <a:lnTo>
                    <a:pt x="10200" y="35602"/>
                  </a:lnTo>
                  <a:lnTo>
                    <a:pt x="10082" y="35484"/>
                  </a:lnTo>
                  <a:lnTo>
                    <a:pt x="9964" y="35444"/>
                  </a:lnTo>
                  <a:close/>
                  <a:moveTo>
                    <a:pt x="46077" y="36547"/>
                  </a:moveTo>
                  <a:lnTo>
                    <a:pt x="45920" y="36626"/>
                  </a:lnTo>
                  <a:lnTo>
                    <a:pt x="45841" y="36744"/>
                  </a:lnTo>
                  <a:lnTo>
                    <a:pt x="45801" y="36862"/>
                  </a:lnTo>
                  <a:lnTo>
                    <a:pt x="45644" y="38398"/>
                  </a:lnTo>
                  <a:lnTo>
                    <a:pt x="45644" y="38555"/>
                  </a:lnTo>
                  <a:lnTo>
                    <a:pt x="45723" y="38674"/>
                  </a:lnTo>
                  <a:lnTo>
                    <a:pt x="45841" y="38752"/>
                  </a:lnTo>
                  <a:lnTo>
                    <a:pt x="45959" y="38792"/>
                  </a:lnTo>
                  <a:lnTo>
                    <a:pt x="45998" y="38831"/>
                  </a:lnTo>
                  <a:lnTo>
                    <a:pt x="46156" y="38792"/>
                  </a:lnTo>
                  <a:lnTo>
                    <a:pt x="46274" y="38713"/>
                  </a:lnTo>
                  <a:lnTo>
                    <a:pt x="46353" y="38595"/>
                  </a:lnTo>
                  <a:lnTo>
                    <a:pt x="46392" y="38477"/>
                  </a:lnTo>
                  <a:lnTo>
                    <a:pt x="46550" y="36980"/>
                  </a:lnTo>
                  <a:lnTo>
                    <a:pt x="46550" y="36823"/>
                  </a:lnTo>
                  <a:lnTo>
                    <a:pt x="46471" y="36665"/>
                  </a:lnTo>
                  <a:lnTo>
                    <a:pt x="46353" y="36586"/>
                  </a:lnTo>
                  <a:lnTo>
                    <a:pt x="46195" y="36547"/>
                  </a:lnTo>
                  <a:close/>
                  <a:moveTo>
                    <a:pt x="10831" y="38359"/>
                  </a:moveTo>
                  <a:lnTo>
                    <a:pt x="10673" y="38398"/>
                  </a:lnTo>
                  <a:lnTo>
                    <a:pt x="10555" y="38437"/>
                  </a:lnTo>
                  <a:lnTo>
                    <a:pt x="10437" y="38555"/>
                  </a:lnTo>
                  <a:lnTo>
                    <a:pt x="10397" y="38713"/>
                  </a:lnTo>
                  <a:lnTo>
                    <a:pt x="10437" y="38871"/>
                  </a:lnTo>
                  <a:lnTo>
                    <a:pt x="10870" y="40328"/>
                  </a:lnTo>
                  <a:lnTo>
                    <a:pt x="10909" y="40406"/>
                  </a:lnTo>
                  <a:lnTo>
                    <a:pt x="10988" y="40525"/>
                  </a:lnTo>
                  <a:lnTo>
                    <a:pt x="11106" y="40564"/>
                  </a:lnTo>
                  <a:lnTo>
                    <a:pt x="11343" y="40564"/>
                  </a:lnTo>
                  <a:lnTo>
                    <a:pt x="11461" y="40485"/>
                  </a:lnTo>
                  <a:lnTo>
                    <a:pt x="11539" y="40367"/>
                  </a:lnTo>
                  <a:lnTo>
                    <a:pt x="11579" y="40249"/>
                  </a:lnTo>
                  <a:lnTo>
                    <a:pt x="11579" y="40091"/>
                  </a:lnTo>
                  <a:lnTo>
                    <a:pt x="11146" y="38634"/>
                  </a:lnTo>
                  <a:lnTo>
                    <a:pt x="11067" y="38516"/>
                  </a:lnTo>
                  <a:lnTo>
                    <a:pt x="10949" y="38398"/>
                  </a:lnTo>
                  <a:lnTo>
                    <a:pt x="10831" y="38359"/>
                  </a:lnTo>
                  <a:close/>
                  <a:moveTo>
                    <a:pt x="26347" y="39264"/>
                  </a:moveTo>
                  <a:lnTo>
                    <a:pt x="26189" y="39304"/>
                  </a:lnTo>
                  <a:lnTo>
                    <a:pt x="26071" y="39382"/>
                  </a:lnTo>
                  <a:lnTo>
                    <a:pt x="25992" y="39540"/>
                  </a:lnTo>
                  <a:lnTo>
                    <a:pt x="25992" y="39658"/>
                  </a:lnTo>
                  <a:lnTo>
                    <a:pt x="26032" y="39816"/>
                  </a:lnTo>
                  <a:lnTo>
                    <a:pt x="26111" y="39934"/>
                  </a:lnTo>
                  <a:lnTo>
                    <a:pt x="27292" y="40879"/>
                  </a:lnTo>
                  <a:lnTo>
                    <a:pt x="27410" y="40958"/>
                  </a:lnTo>
                  <a:lnTo>
                    <a:pt x="27528" y="40997"/>
                  </a:lnTo>
                  <a:lnTo>
                    <a:pt x="27686" y="40958"/>
                  </a:lnTo>
                  <a:lnTo>
                    <a:pt x="27843" y="40840"/>
                  </a:lnTo>
                  <a:lnTo>
                    <a:pt x="27883" y="40721"/>
                  </a:lnTo>
                  <a:lnTo>
                    <a:pt x="27922" y="40564"/>
                  </a:lnTo>
                  <a:lnTo>
                    <a:pt x="27883" y="40446"/>
                  </a:lnTo>
                  <a:lnTo>
                    <a:pt x="27765" y="40328"/>
                  </a:lnTo>
                  <a:lnTo>
                    <a:pt x="26623" y="39343"/>
                  </a:lnTo>
                  <a:lnTo>
                    <a:pt x="26465" y="39264"/>
                  </a:lnTo>
                  <a:close/>
                  <a:moveTo>
                    <a:pt x="25047" y="39658"/>
                  </a:moveTo>
                  <a:lnTo>
                    <a:pt x="24890" y="39698"/>
                  </a:lnTo>
                  <a:lnTo>
                    <a:pt x="23551" y="40446"/>
                  </a:lnTo>
                  <a:lnTo>
                    <a:pt x="23433" y="40525"/>
                  </a:lnTo>
                  <a:lnTo>
                    <a:pt x="23393" y="40682"/>
                  </a:lnTo>
                  <a:lnTo>
                    <a:pt x="23354" y="40800"/>
                  </a:lnTo>
                  <a:lnTo>
                    <a:pt x="23393" y="40958"/>
                  </a:lnTo>
                  <a:lnTo>
                    <a:pt x="23472" y="41037"/>
                  </a:lnTo>
                  <a:lnTo>
                    <a:pt x="23551" y="41115"/>
                  </a:lnTo>
                  <a:lnTo>
                    <a:pt x="23630" y="41115"/>
                  </a:lnTo>
                  <a:lnTo>
                    <a:pt x="23748" y="41155"/>
                  </a:lnTo>
                  <a:lnTo>
                    <a:pt x="23827" y="41155"/>
                  </a:lnTo>
                  <a:lnTo>
                    <a:pt x="23945" y="41115"/>
                  </a:lnTo>
                  <a:lnTo>
                    <a:pt x="25244" y="40367"/>
                  </a:lnTo>
                  <a:lnTo>
                    <a:pt x="25362" y="40249"/>
                  </a:lnTo>
                  <a:lnTo>
                    <a:pt x="25441" y="40131"/>
                  </a:lnTo>
                  <a:lnTo>
                    <a:pt x="25441" y="39973"/>
                  </a:lnTo>
                  <a:lnTo>
                    <a:pt x="25402" y="39855"/>
                  </a:lnTo>
                  <a:lnTo>
                    <a:pt x="25323" y="39737"/>
                  </a:lnTo>
                  <a:lnTo>
                    <a:pt x="25165" y="39658"/>
                  </a:lnTo>
                  <a:close/>
                  <a:moveTo>
                    <a:pt x="45723" y="39579"/>
                  </a:moveTo>
                  <a:lnTo>
                    <a:pt x="45605" y="39658"/>
                  </a:lnTo>
                  <a:lnTo>
                    <a:pt x="45526" y="39776"/>
                  </a:lnTo>
                  <a:lnTo>
                    <a:pt x="45486" y="39894"/>
                  </a:lnTo>
                  <a:lnTo>
                    <a:pt x="45329" y="41430"/>
                  </a:lnTo>
                  <a:lnTo>
                    <a:pt x="45329" y="41548"/>
                  </a:lnTo>
                  <a:lnTo>
                    <a:pt x="45408" y="41706"/>
                  </a:lnTo>
                  <a:lnTo>
                    <a:pt x="45486" y="41785"/>
                  </a:lnTo>
                  <a:lnTo>
                    <a:pt x="45644" y="41824"/>
                  </a:lnTo>
                  <a:lnTo>
                    <a:pt x="45841" y="41824"/>
                  </a:lnTo>
                  <a:lnTo>
                    <a:pt x="45959" y="41745"/>
                  </a:lnTo>
                  <a:lnTo>
                    <a:pt x="46038" y="41627"/>
                  </a:lnTo>
                  <a:lnTo>
                    <a:pt x="46077" y="41509"/>
                  </a:lnTo>
                  <a:lnTo>
                    <a:pt x="46235" y="39973"/>
                  </a:lnTo>
                  <a:lnTo>
                    <a:pt x="46195" y="39816"/>
                  </a:lnTo>
                  <a:lnTo>
                    <a:pt x="46156" y="39698"/>
                  </a:lnTo>
                  <a:lnTo>
                    <a:pt x="46038" y="39619"/>
                  </a:lnTo>
                  <a:lnTo>
                    <a:pt x="45880" y="39579"/>
                  </a:lnTo>
                  <a:close/>
                  <a:moveTo>
                    <a:pt x="22369" y="41115"/>
                  </a:moveTo>
                  <a:lnTo>
                    <a:pt x="22212" y="41155"/>
                  </a:lnTo>
                  <a:lnTo>
                    <a:pt x="20912" y="41903"/>
                  </a:lnTo>
                  <a:lnTo>
                    <a:pt x="20794" y="42021"/>
                  </a:lnTo>
                  <a:lnTo>
                    <a:pt x="20715" y="42139"/>
                  </a:lnTo>
                  <a:lnTo>
                    <a:pt x="20715" y="42297"/>
                  </a:lnTo>
                  <a:lnTo>
                    <a:pt x="20755" y="42415"/>
                  </a:lnTo>
                  <a:lnTo>
                    <a:pt x="20833" y="42494"/>
                  </a:lnTo>
                  <a:lnTo>
                    <a:pt x="20912" y="42572"/>
                  </a:lnTo>
                  <a:lnTo>
                    <a:pt x="20991" y="42612"/>
                  </a:lnTo>
                  <a:lnTo>
                    <a:pt x="21188" y="42612"/>
                  </a:lnTo>
                  <a:lnTo>
                    <a:pt x="21267" y="42572"/>
                  </a:lnTo>
                  <a:lnTo>
                    <a:pt x="22606" y="41824"/>
                  </a:lnTo>
                  <a:lnTo>
                    <a:pt x="22724" y="41745"/>
                  </a:lnTo>
                  <a:lnTo>
                    <a:pt x="22763" y="41627"/>
                  </a:lnTo>
                  <a:lnTo>
                    <a:pt x="22803" y="41470"/>
                  </a:lnTo>
                  <a:lnTo>
                    <a:pt x="22763" y="41312"/>
                  </a:lnTo>
                  <a:lnTo>
                    <a:pt x="22645" y="41194"/>
                  </a:lnTo>
                  <a:lnTo>
                    <a:pt x="22527" y="41155"/>
                  </a:lnTo>
                  <a:lnTo>
                    <a:pt x="22369" y="41115"/>
                  </a:lnTo>
                  <a:close/>
                  <a:moveTo>
                    <a:pt x="28670" y="41194"/>
                  </a:moveTo>
                  <a:lnTo>
                    <a:pt x="28513" y="41233"/>
                  </a:lnTo>
                  <a:lnTo>
                    <a:pt x="28395" y="41352"/>
                  </a:lnTo>
                  <a:lnTo>
                    <a:pt x="28355" y="41470"/>
                  </a:lnTo>
                  <a:lnTo>
                    <a:pt x="28316" y="41627"/>
                  </a:lnTo>
                  <a:lnTo>
                    <a:pt x="28355" y="41745"/>
                  </a:lnTo>
                  <a:lnTo>
                    <a:pt x="28474" y="41864"/>
                  </a:lnTo>
                  <a:lnTo>
                    <a:pt x="29616" y="42848"/>
                  </a:lnTo>
                  <a:lnTo>
                    <a:pt x="29734" y="42927"/>
                  </a:lnTo>
                  <a:lnTo>
                    <a:pt x="29891" y="42927"/>
                  </a:lnTo>
                  <a:lnTo>
                    <a:pt x="30049" y="42887"/>
                  </a:lnTo>
                  <a:lnTo>
                    <a:pt x="30167" y="42809"/>
                  </a:lnTo>
                  <a:lnTo>
                    <a:pt x="30246" y="42651"/>
                  </a:lnTo>
                  <a:lnTo>
                    <a:pt x="30246" y="42533"/>
                  </a:lnTo>
                  <a:lnTo>
                    <a:pt x="30206" y="42375"/>
                  </a:lnTo>
                  <a:lnTo>
                    <a:pt x="30128" y="42257"/>
                  </a:lnTo>
                  <a:lnTo>
                    <a:pt x="28946" y="41273"/>
                  </a:lnTo>
                  <a:lnTo>
                    <a:pt x="28828" y="41233"/>
                  </a:lnTo>
                  <a:lnTo>
                    <a:pt x="28670" y="41194"/>
                  </a:lnTo>
                  <a:close/>
                  <a:moveTo>
                    <a:pt x="11697" y="41273"/>
                  </a:moveTo>
                  <a:lnTo>
                    <a:pt x="11539" y="41312"/>
                  </a:lnTo>
                  <a:lnTo>
                    <a:pt x="11421" y="41352"/>
                  </a:lnTo>
                  <a:lnTo>
                    <a:pt x="11303" y="41470"/>
                  </a:lnTo>
                  <a:lnTo>
                    <a:pt x="11264" y="41627"/>
                  </a:lnTo>
                  <a:lnTo>
                    <a:pt x="11303" y="41785"/>
                  </a:lnTo>
                  <a:lnTo>
                    <a:pt x="11736" y="43242"/>
                  </a:lnTo>
                  <a:lnTo>
                    <a:pt x="11776" y="43360"/>
                  </a:lnTo>
                  <a:lnTo>
                    <a:pt x="11854" y="43439"/>
                  </a:lnTo>
                  <a:lnTo>
                    <a:pt x="11973" y="43478"/>
                  </a:lnTo>
                  <a:lnTo>
                    <a:pt x="12209" y="43478"/>
                  </a:lnTo>
                  <a:lnTo>
                    <a:pt x="12327" y="43399"/>
                  </a:lnTo>
                  <a:lnTo>
                    <a:pt x="12445" y="43281"/>
                  </a:lnTo>
                  <a:lnTo>
                    <a:pt x="12485" y="43163"/>
                  </a:lnTo>
                  <a:lnTo>
                    <a:pt x="12445" y="43006"/>
                  </a:lnTo>
                  <a:lnTo>
                    <a:pt x="12012" y="41548"/>
                  </a:lnTo>
                  <a:lnTo>
                    <a:pt x="11933" y="41430"/>
                  </a:lnTo>
                  <a:lnTo>
                    <a:pt x="11815" y="41312"/>
                  </a:lnTo>
                  <a:lnTo>
                    <a:pt x="11697" y="41273"/>
                  </a:lnTo>
                  <a:close/>
                  <a:moveTo>
                    <a:pt x="19731" y="42612"/>
                  </a:moveTo>
                  <a:lnTo>
                    <a:pt x="19573" y="42651"/>
                  </a:lnTo>
                  <a:lnTo>
                    <a:pt x="18234" y="43399"/>
                  </a:lnTo>
                  <a:lnTo>
                    <a:pt x="18116" y="43478"/>
                  </a:lnTo>
                  <a:lnTo>
                    <a:pt x="18077" y="43596"/>
                  </a:lnTo>
                  <a:lnTo>
                    <a:pt x="18037" y="43754"/>
                  </a:lnTo>
                  <a:lnTo>
                    <a:pt x="18077" y="43911"/>
                  </a:lnTo>
                  <a:lnTo>
                    <a:pt x="18156" y="43990"/>
                  </a:lnTo>
                  <a:lnTo>
                    <a:pt x="18234" y="44030"/>
                  </a:lnTo>
                  <a:lnTo>
                    <a:pt x="18313" y="44069"/>
                  </a:lnTo>
                  <a:lnTo>
                    <a:pt x="18431" y="44108"/>
                  </a:lnTo>
                  <a:lnTo>
                    <a:pt x="18510" y="44069"/>
                  </a:lnTo>
                  <a:lnTo>
                    <a:pt x="18628" y="44030"/>
                  </a:lnTo>
                  <a:lnTo>
                    <a:pt x="19928" y="43321"/>
                  </a:lnTo>
                  <a:lnTo>
                    <a:pt x="20046" y="43203"/>
                  </a:lnTo>
                  <a:lnTo>
                    <a:pt x="20125" y="43084"/>
                  </a:lnTo>
                  <a:lnTo>
                    <a:pt x="20125" y="42927"/>
                  </a:lnTo>
                  <a:lnTo>
                    <a:pt x="20085" y="42809"/>
                  </a:lnTo>
                  <a:lnTo>
                    <a:pt x="20006" y="42691"/>
                  </a:lnTo>
                  <a:lnTo>
                    <a:pt x="19849" y="42612"/>
                  </a:lnTo>
                  <a:close/>
                  <a:moveTo>
                    <a:pt x="45565" y="42572"/>
                  </a:moveTo>
                  <a:lnTo>
                    <a:pt x="45408" y="42612"/>
                  </a:lnTo>
                  <a:lnTo>
                    <a:pt x="45289" y="42651"/>
                  </a:lnTo>
                  <a:lnTo>
                    <a:pt x="45211" y="42769"/>
                  </a:lnTo>
                  <a:lnTo>
                    <a:pt x="45132" y="42927"/>
                  </a:lnTo>
                  <a:lnTo>
                    <a:pt x="44974" y="44423"/>
                  </a:lnTo>
                  <a:lnTo>
                    <a:pt x="45014" y="44581"/>
                  </a:lnTo>
                  <a:lnTo>
                    <a:pt x="45053" y="44699"/>
                  </a:lnTo>
                  <a:lnTo>
                    <a:pt x="45171" y="44817"/>
                  </a:lnTo>
                  <a:lnTo>
                    <a:pt x="45329" y="44857"/>
                  </a:lnTo>
                  <a:lnTo>
                    <a:pt x="45368" y="44857"/>
                  </a:lnTo>
                  <a:lnTo>
                    <a:pt x="45486" y="44817"/>
                  </a:lnTo>
                  <a:lnTo>
                    <a:pt x="45605" y="44778"/>
                  </a:lnTo>
                  <a:lnTo>
                    <a:pt x="45683" y="44660"/>
                  </a:lnTo>
                  <a:lnTo>
                    <a:pt x="45762" y="44502"/>
                  </a:lnTo>
                  <a:lnTo>
                    <a:pt x="45920" y="43006"/>
                  </a:lnTo>
                  <a:lnTo>
                    <a:pt x="45880" y="42848"/>
                  </a:lnTo>
                  <a:lnTo>
                    <a:pt x="45841" y="42730"/>
                  </a:lnTo>
                  <a:lnTo>
                    <a:pt x="45723" y="42651"/>
                  </a:lnTo>
                  <a:lnTo>
                    <a:pt x="45565" y="42572"/>
                  </a:lnTo>
                  <a:close/>
                  <a:moveTo>
                    <a:pt x="30994" y="43163"/>
                  </a:moveTo>
                  <a:lnTo>
                    <a:pt x="30876" y="43203"/>
                  </a:lnTo>
                  <a:lnTo>
                    <a:pt x="30758" y="43281"/>
                  </a:lnTo>
                  <a:lnTo>
                    <a:pt x="30679" y="43399"/>
                  </a:lnTo>
                  <a:lnTo>
                    <a:pt x="30679" y="43557"/>
                  </a:lnTo>
                  <a:lnTo>
                    <a:pt x="30718" y="43714"/>
                  </a:lnTo>
                  <a:lnTo>
                    <a:pt x="30797" y="43833"/>
                  </a:lnTo>
                  <a:lnTo>
                    <a:pt x="31978" y="44778"/>
                  </a:lnTo>
                  <a:lnTo>
                    <a:pt x="32097" y="44857"/>
                  </a:lnTo>
                  <a:lnTo>
                    <a:pt x="32215" y="44896"/>
                  </a:lnTo>
                  <a:lnTo>
                    <a:pt x="32372" y="44857"/>
                  </a:lnTo>
                  <a:lnTo>
                    <a:pt x="32490" y="44738"/>
                  </a:lnTo>
                  <a:lnTo>
                    <a:pt x="32569" y="44620"/>
                  </a:lnTo>
                  <a:lnTo>
                    <a:pt x="32569" y="44463"/>
                  </a:lnTo>
                  <a:lnTo>
                    <a:pt x="32530" y="44305"/>
                  </a:lnTo>
                  <a:lnTo>
                    <a:pt x="32451" y="44226"/>
                  </a:lnTo>
                  <a:lnTo>
                    <a:pt x="31270" y="43242"/>
                  </a:lnTo>
                  <a:lnTo>
                    <a:pt x="31151" y="43163"/>
                  </a:lnTo>
                  <a:close/>
                  <a:moveTo>
                    <a:pt x="12878" y="43990"/>
                  </a:moveTo>
                  <a:lnTo>
                    <a:pt x="12760" y="44030"/>
                  </a:lnTo>
                  <a:lnTo>
                    <a:pt x="12642" y="44108"/>
                  </a:lnTo>
                  <a:lnTo>
                    <a:pt x="12563" y="44266"/>
                  </a:lnTo>
                  <a:lnTo>
                    <a:pt x="12524" y="44384"/>
                  </a:lnTo>
                  <a:lnTo>
                    <a:pt x="12563" y="44541"/>
                  </a:lnTo>
                  <a:lnTo>
                    <a:pt x="12642" y="44660"/>
                  </a:lnTo>
                  <a:lnTo>
                    <a:pt x="12878" y="44857"/>
                  </a:lnTo>
                  <a:lnTo>
                    <a:pt x="13115" y="45053"/>
                  </a:lnTo>
                  <a:lnTo>
                    <a:pt x="13390" y="45172"/>
                  </a:lnTo>
                  <a:lnTo>
                    <a:pt x="13666" y="45329"/>
                  </a:lnTo>
                  <a:lnTo>
                    <a:pt x="14139" y="45487"/>
                  </a:lnTo>
                  <a:lnTo>
                    <a:pt x="14217" y="45487"/>
                  </a:lnTo>
                  <a:lnTo>
                    <a:pt x="14336" y="45447"/>
                  </a:lnTo>
                  <a:lnTo>
                    <a:pt x="14454" y="45408"/>
                  </a:lnTo>
                  <a:lnTo>
                    <a:pt x="14532" y="45329"/>
                  </a:lnTo>
                  <a:lnTo>
                    <a:pt x="14611" y="45211"/>
                  </a:lnTo>
                  <a:lnTo>
                    <a:pt x="14611" y="45053"/>
                  </a:lnTo>
                  <a:lnTo>
                    <a:pt x="14532" y="44896"/>
                  </a:lnTo>
                  <a:lnTo>
                    <a:pt x="14454" y="44778"/>
                  </a:lnTo>
                  <a:lnTo>
                    <a:pt x="14336" y="44738"/>
                  </a:lnTo>
                  <a:lnTo>
                    <a:pt x="13981" y="44620"/>
                  </a:lnTo>
                  <a:lnTo>
                    <a:pt x="13548" y="44384"/>
                  </a:lnTo>
                  <a:lnTo>
                    <a:pt x="13154" y="44108"/>
                  </a:lnTo>
                  <a:lnTo>
                    <a:pt x="13036" y="44030"/>
                  </a:lnTo>
                  <a:lnTo>
                    <a:pt x="12878" y="43990"/>
                  </a:lnTo>
                  <a:close/>
                  <a:moveTo>
                    <a:pt x="17053" y="44069"/>
                  </a:moveTo>
                  <a:lnTo>
                    <a:pt x="16895" y="44108"/>
                  </a:lnTo>
                  <a:lnTo>
                    <a:pt x="16265" y="44463"/>
                  </a:lnTo>
                  <a:lnTo>
                    <a:pt x="15950" y="44620"/>
                  </a:lnTo>
                  <a:lnTo>
                    <a:pt x="15635" y="44738"/>
                  </a:lnTo>
                  <a:lnTo>
                    <a:pt x="15478" y="44778"/>
                  </a:lnTo>
                  <a:lnTo>
                    <a:pt x="15399" y="44896"/>
                  </a:lnTo>
                  <a:lnTo>
                    <a:pt x="15359" y="45053"/>
                  </a:lnTo>
                  <a:lnTo>
                    <a:pt x="15359" y="45211"/>
                  </a:lnTo>
                  <a:lnTo>
                    <a:pt x="15399" y="45290"/>
                  </a:lnTo>
                  <a:lnTo>
                    <a:pt x="15478" y="45408"/>
                  </a:lnTo>
                  <a:lnTo>
                    <a:pt x="15596" y="45447"/>
                  </a:lnTo>
                  <a:lnTo>
                    <a:pt x="15714" y="45487"/>
                  </a:lnTo>
                  <a:lnTo>
                    <a:pt x="15832" y="45447"/>
                  </a:lnTo>
                  <a:lnTo>
                    <a:pt x="16226" y="45329"/>
                  </a:lnTo>
                  <a:lnTo>
                    <a:pt x="16620" y="45132"/>
                  </a:lnTo>
                  <a:lnTo>
                    <a:pt x="17289" y="44778"/>
                  </a:lnTo>
                  <a:lnTo>
                    <a:pt x="17407" y="44699"/>
                  </a:lnTo>
                  <a:lnTo>
                    <a:pt x="17447" y="44541"/>
                  </a:lnTo>
                  <a:lnTo>
                    <a:pt x="17486" y="44423"/>
                  </a:lnTo>
                  <a:lnTo>
                    <a:pt x="17447" y="44266"/>
                  </a:lnTo>
                  <a:lnTo>
                    <a:pt x="17329" y="44148"/>
                  </a:lnTo>
                  <a:lnTo>
                    <a:pt x="17210" y="44069"/>
                  </a:lnTo>
                  <a:close/>
                  <a:moveTo>
                    <a:pt x="33357" y="45093"/>
                  </a:moveTo>
                  <a:lnTo>
                    <a:pt x="33199" y="45132"/>
                  </a:lnTo>
                  <a:lnTo>
                    <a:pt x="33081" y="45211"/>
                  </a:lnTo>
                  <a:lnTo>
                    <a:pt x="33002" y="45369"/>
                  </a:lnTo>
                  <a:lnTo>
                    <a:pt x="33002" y="45487"/>
                  </a:lnTo>
                  <a:lnTo>
                    <a:pt x="33042" y="45644"/>
                  </a:lnTo>
                  <a:lnTo>
                    <a:pt x="33121" y="45762"/>
                  </a:lnTo>
                  <a:lnTo>
                    <a:pt x="34302" y="46747"/>
                  </a:lnTo>
                  <a:lnTo>
                    <a:pt x="34420" y="46786"/>
                  </a:lnTo>
                  <a:lnTo>
                    <a:pt x="34538" y="46826"/>
                  </a:lnTo>
                  <a:lnTo>
                    <a:pt x="34696" y="46786"/>
                  </a:lnTo>
                  <a:lnTo>
                    <a:pt x="34853" y="46668"/>
                  </a:lnTo>
                  <a:lnTo>
                    <a:pt x="34893" y="46550"/>
                  </a:lnTo>
                  <a:lnTo>
                    <a:pt x="34932" y="46392"/>
                  </a:lnTo>
                  <a:lnTo>
                    <a:pt x="34893" y="46274"/>
                  </a:lnTo>
                  <a:lnTo>
                    <a:pt x="34775" y="46156"/>
                  </a:lnTo>
                  <a:lnTo>
                    <a:pt x="33633" y="45172"/>
                  </a:lnTo>
                  <a:lnTo>
                    <a:pt x="33475" y="45093"/>
                  </a:lnTo>
                  <a:close/>
                  <a:moveTo>
                    <a:pt x="45093" y="45605"/>
                  </a:moveTo>
                  <a:lnTo>
                    <a:pt x="44974" y="45684"/>
                  </a:lnTo>
                  <a:lnTo>
                    <a:pt x="44856" y="45802"/>
                  </a:lnTo>
                  <a:lnTo>
                    <a:pt x="44817" y="45959"/>
                  </a:lnTo>
                  <a:lnTo>
                    <a:pt x="44659" y="47456"/>
                  </a:lnTo>
                  <a:lnTo>
                    <a:pt x="44699" y="47613"/>
                  </a:lnTo>
                  <a:lnTo>
                    <a:pt x="44738" y="47731"/>
                  </a:lnTo>
                  <a:lnTo>
                    <a:pt x="44856" y="47850"/>
                  </a:lnTo>
                  <a:lnTo>
                    <a:pt x="45014" y="47889"/>
                  </a:lnTo>
                  <a:lnTo>
                    <a:pt x="45053" y="47889"/>
                  </a:lnTo>
                  <a:lnTo>
                    <a:pt x="45171" y="47850"/>
                  </a:lnTo>
                  <a:lnTo>
                    <a:pt x="45289" y="47771"/>
                  </a:lnTo>
                  <a:lnTo>
                    <a:pt x="45368" y="47692"/>
                  </a:lnTo>
                  <a:lnTo>
                    <a:pt x="45408" y="47534"/>
                  </a:lnTo>
                  <a:lnTo>
                    <a:pt x="45565" y="46038"/>
                  </a:lnTo>
                  <a:lnTo>
                    <a:pt x="45565" y="45880"/>
                  </a:lnTo>
                  <a:lnTo>
                    <a:pt x="45486" y="45762"/>
                  </a:lnTo>
                  <a:lnTo>
                    <a:pt x="45408" y="45644"/>
                  </a:lnTo>
                  <a:lnTo>
                    <a:pt x="45250" y="45605"/>
                  </a:lnTo>
                  <a:close/>
                  <a:moveTo>
                    <a:pt x="35680" y="47023"/>
                  </a:moveTo>
                  <a:lnTo>
                    <a:pt x="35523" y="47062"/>
                  </a:lnTo>
                  <a:lnTo>
                    <a:pt x="35405" y="47180"/>
                  </a:lnTo>
                  <a:lnTo>
                    <a:pt x="35365" y="47298"/>
                  </a:lnTo>
                  <a:lnTo>
                    <a:pt x="35326" y="47456"/>
                  </a:lnTo>
                  <a:lnTo>
                    <a:pt x="35365" y="47574"/>
                  </a:lnTo>
                  <a:lnTo>
                    <a:pt x="35483" y="47692"/>
                  </a:lnTo>
                  <a:lnTo>
                    <a:pt x="36626" y="48677"/>
                  </a:lnTo>
                  <a:lnTo>
                    <a:pt x="36744" y="48755"/>
                  </a:lnTo>
                  <a:lnTo>
                    <a:pt x="37019" y="48755"/>
                  </a:lnTo>
                  <a:lnTo>
                    <a:pt x="37177" y="48637"/>
                  </a:lnTo>
                  <a:lnTo>
                    <a:pt x="37256" y="48519"/>
                  </a:lnTo>
                  <a:lnTo>
                    <a:pt x="37256" y="48362"/>
                  </a:lnTo>
                  <a:lnTo>
                    <a:pt x="37216" y="48204"/>
                  </a:lnTo>
                  <a:lnTo>
                    <a:pt x="37137" y="48086"/>
                  </a:lnTo>
                  <a:lnTo>
                    <a:pt x="35956" y="47141"/>
                  </a:lnTo>
                  <a:lnTo>
                    <a:pt x="35838" y="47062"/>
                  </a:lnTo>
                  <a:lnTo>
                    <a:pt x="35680" y="47023"/>
                  </a:lnTo>
                  <a:close/>
                  <a:moveTo>
                    <a:pt x="38004" y="48992"/>
                  </a:moveTo>
                  <a:lnTo>
                    <a:pt x="37886" y="49031"/>
                  </a:lnTo>
                  <a:lnTo>
                    <a:pt x="37768" y="49110"/>
                  </a:lnTo>
                  <a:lnTo>
                    <a:pt x="37689" y="49267"/>
                  </a:lnTo>
                  <a:lnTo>
                    <a:pt x="37649" y="49385"/>
                  </a:lnTo>
                  <a:lnTo>
                    <a:pt x="37689" y="49543"/>
                  </a:lnTo>
                  <a:lnTo>
                    <a:pt x="37807" y="49661"/>
                  </a:lnTo>
                  <a:lnTo>
                    <a:pt x="38988" y="50646"/>
                  </a:lnTo>
                  <a:lnTo>
                    <a:pt x="39067" y="50685"/>
                  </a:lnTo>
                  <a:lnTo>
                    <a:pt x="39225" y="50724"/>
                  </a:lnTo>
                  <a:lnTo>
                    <a:pt x="39382" y="50685"/>
                  </a:lnTo>
                  <a:lnTo>
                    <a:pt x="39500" y="50567"/>
                  </a:lnTo>
                  <a:lnTo>
                    <a:pt x="39579" y="50449"/>
                  </a:lnTo>
                  <a:lnTo>
                    <a:pt x="39579" y="50291"/>
                  </a:lnTo>
                  <a:lnTo>
                    <a:pt x="39540" y="50173"/>
                  </a:lnTo>
                  <a:lnTo>
                    <a:pt x="39461" y="50055"/>
                  </a:lnTo>
                  <a:lnTo>
                    <a:pt x="38280" y="49070"/>
                  </a:lnTo>
                  <a:lnTo>
                    <a:pt x="38161" y="48992"/>
                  </a:lnTo>
                  <a:close/>
                  <a:moveTo>
                    <a:pt x="44778" y="48637"/>
                  </a:moveTo>
                  <a:lnTo>
                    <a:pt x="44659" y="48716"/>
                  </a:lnTo>
                  <a:lnTo>
                    <a:pt x="44541" y="48834"/>
                  </a:lnTo>
                  <a:lnTo>
                    <a:pt x="44502" y="48952"/>
                  </a:lnTo>
                  <a:lnTo>
                    <a:pt x="44423" y="49267"/>
                  </a:lnTo>
                  <a:lnTo>
                    <a:pt x="44344" y="49582"/>
                  </a:lnTo>
                  <a:lnTo>
                    <a:pt x="44187" y="49897"/>
                  </a:lnTo>
                  <a:lnTo>
                    <a:pt x="43990" y="50173"/>
                  </a:lnTo>
                  <a:lnTo>
                    <a:pt x="43951" y="50331"/>
                  </a:lnTo>
                  <a:lnTo>
                    <a:pt x="43951" y="50449"/>
                  </a:lnTo>
                  <a:lnTo>
                    <a:pt x="43990" y="50606"/>
                  </a:lnTo>
                  <a:lnTo>
                    <a:pt x="44069" y="50724"/>
                  </a:lnTo>
                  <a:lnTo>
                    <a:pt x="44187" y="50764"/>
                  </a:lnTo>
                  <a:lnTo>
                    <a:pt x="44502" y="50764"/>
                  </a:lnTo>
                  <a:lnTo>
                    <a:pt x="44620" y="50646"/>
                  </a:lnTo>
                  <a:lnTo>
                    <a:pt x="44856" y="50252"/>
                  </a:lnTo>
                  <a:lnTo>
                    <a:pt x="45053" y="49897"/>
                  </a:lnTo>
                  <a:lnTo>
                    <a:pt x="45171" y="49464"/>
                  </a:lnTo>
                  <a:lnTo>
                    <a:pt x="45250" y="49070"/>
                  </a:lnTo>
                  <a:lnTo>
                    <a:pt x="45250" y="48913"/>
                  </a:lnTo>
                  <a:lnTo>
                    <a:pt x="45171" y="48795"/>
                  </a:lnTo>
                  <a:lnTo>
                    <a:pt x="45093" y="48677"/>
                  </a:lnTo>
                  <a:lnTo>
                    <a:pt x="44935" y="48637"/>
                  </a:lnTo>
                  <a:close/>
                  <a:moveTo>
                    <a:pt x="40327" y="50882"/>
                  </a:moveTo>
                  <a:lnTo>
                    <a:pt x="40170" y="50961"/>
                  </a:lnTo>
                  <a:lnTo>
                    <a:pt x="40091" y="51079"/>
                  </a:lnTo>
                  <a:lnTo>
                    <a:pt x="40052" y="51236"/>
                  </a:lnTo>
                  <a:lnTo>
                    <a:pt x="40052" y="51355"/>
                  </a:lnTo>
                  <a:lnTo>
                    <a:pt x="40130" y="51512"/>
                  </a:lnTo>
                  <a:lnTo>
                    <a:pt x="40249" y="51591"/>
                  </a:lnTo>
                  <a:lnTo>
                    <a:pt x="40603" y="51788"/>
                  </a:lnTo>
                  <a:lnTo>
                    <a:pt x="41036" y="51906"/>
                  </a:lnTo>
                  <a:lnTo>
                    <a:pt x="41430" y="51985"/>
                  </a:lnTo>
                  <a:lnTo>
                    <a:pt x="41863" y="52024"/>
                  </a:lnTo>
                  <a:lnTo>
                    <a:pt x="42218" y="51985"/>
                  </a:lnTo>
                  <a:lnTo>
                    <a:pt x="42533" y="51945"/>
                  </a:lnTo>
                  <a:lnTo>
                    <a:pt x="42848" y="51866"/>
                  </a:lnTo>
                  <a:lnTo>
                    <a:pt x="43163" y="51748"/>
                  </a:lnTo>
                  <a:lnTo>
                    <a:pt x="43320" y="51709"/>
                  </a:lnTo>
                  <a:lnTo>
                    <a:pt x="43439" y="51591"/>
                  </a:lnTo>
                  <a:lnTo>
                    <a:pt x="43517" y="51473"/>
                  </a:lnTo>
                  <a:lnTo>
                    <a:pt x="43517" y="51355"/>
                  </a:lnTo>
                  <a:lnTo>
                    <a:pt x="43478" y="51197"/>
                  </a:lnTo>
                  <a:lnTo>
                    <a:pt x="43399" y="51079"/>
                  </a:lnTo>
                  <a:lnTo>
                    <a:pt x="43281" y="51000"/>
                  </a:lnTo>
                  <a:lnTo>
                    <a:pt x="43124" y="50961"/>
                  </a:lnTo>
                  <a:lnTo>
                    <a:pt x="43005" y="51000"/>
                  </a:lnTo>
                  <a:lnTo>
                    <a:pt x="42887" y="51079"/>
                  </a:lnTo>
                  <a:lnTo>
                    <a:pt x="42572" y="51158"/>
                  </a:lnTo>
                  <a:lnTo>
                    <a:pt x="42296" y="51236"/>
                  </a:lnTo>
                  <a:lnTo>
                    <a:pt x="41706" y="51236"/>
                  </a:lnTo>
                  <a:lnTo>
                    <a:pt x="41430" y="51197"/>
                  </a:lnTo>
                  <a:lnTo>
                    <a:pt x="41154" y="51158"/>
                  </a:lnTo>
                  <a:lnTo>
                    <a:pt x="40879" y="51039"/>
                  </a:lnTo>
                  <a:lnTo>
                    <a:pt x="40603" y="50921"/>
                  </a:lnTo>
                  <a:lnTo>
                    <a:pt x="40446" y="508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1170500" y="1166238"/>
              <a:ext cx="1208050" cy="1063325"/>
            </a:xfrm>
            <a:custGeom>
              <a:rect b="b" l="l" r="r" t="t"/>
              <a:pathLst>
                <a:path extrusionOk="0" h="42533" w="48322">
                  <a:moveTo>
                    <a:pt x="0" y="0"/>
                  </a:moveTo>
                  <a:lnTo>
                    <a:pt x="10909" y="36468"/>
                  </a:lnTo>
                  <a:lnTo>
                    <a:pt x="22054" y="30285"/>
                  </a:lnTo>
                  <a:lnTo>
                    <a:pt x="36744" y="42532"/>
                  </a:lnTo>
                  <a:lnTo>
                    <a:pt x="39028" y="21069"/>
                  </a:lnTo>
                  <a:lnTo>
                    <a:pt x="48322" y="15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1254175" y="1222338"/>
              <a:ext cx="872350" cy="943225"/>
            </a:xfrm>
            <a:custGeom>
              <a:rect b="b" l="l" r="r" t="t"/>
              <a:pathLst>
                <a:path extrusionOk="0" h="37729" w="34894">
                  <a:moveTo>
                    <a:pt x="1" y="1"/>
                  </a:moveTo>
                  <a:lnTo>
                    <a:pt x="27844" y="22685"/>
                  </a:lnTo>
                  <a:lnTo>
                    <a:pt x="27804" y="22685"/>
                  </a:lnTo>
                  <a:lnTo>
                    <a:pt x="27883" y="22803"/>
                  </a:lnTo>
                  <a:lnTo>
                    <a:pt x="32885" y="37728"/>
                  </a:lnTo>
                  <a:lnTo>
                    <a:pt x="34893" y="188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1738575" y="1799288"/>
              <a:ext cx="322950" cy="383000"/>
            </a:xfrm>
            <a:custGeom>
              <a:rect b="b" l="l" r="r" t="t"/>
              <a:pathLst>
                <a:path extrusionOk="0" h="15320" w="12918">
                  <a:moveTo>
                    <a:pt x="7798" y="0"/>
                  </a:moveTo>
                  <a:lnTo>
                    <a:pt x="1" y="4529"/>
                  </a:lnTo>
                  <a:lnTo>
                    <a:pt x="12918" y="15320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1141950" y="1136688"/>
              <a:ext cx="1281900" cy="1130275"/>
            </a:xfrm>
            <a:custGeom>
              <a:rect b="b" l="l" r="r" t="t"/>
              <a:pathLst>
                <a:path extrusionOk="0" h="45211" w="51276">
                  <a:moveTo>
                    <a:pt x="6577" y="3663"/>
                  </a:moveTo>
                  <a:lnTo>
                    <a:pt x="47692" y="16580"/>
                  </a:lnTo>
                  <a:lnTo>
                    <a:pt x="39776" y="21621"/>
                  </a:lnTo>
                  <a:lnTo>
                    <a:pt x="6577" y="3663"/>
                  </a:lnTo>
                  <a:close/>
                  <a:moveTo>
                    <a:pt x="2403" y="2679"/>
                  </a:moveTo>
                  <a:lnTo>
                    <a:pt x="30994" y="25993"/>
                  </a:lnTo>
                  <a:lnTo>
                    <a:pt x="22763" y="30797"/>
                  </a:lnTo>
                  <a:lnTo>
                    <a:pt x="22684" y="30876"/>
                  </a:lnTo>
                  <a:lnTo>
                    <a:pt x="12484" y="36507"/>
                  </a:lnTo>
                  <a:lnTo>
                    <a:pt x="2403" y="2679"/>
                  </a:lnTo>
                  <a:close/>
                  <a:moveTo>
                    <a:pt x="4490" y="3427"/>
                  </a:moveTo>
                  <a:lnTo>
                    <a:pt x="39382" y="22291"/>
                  </a:lnTo>
                  <a:lnTo>
                    <a:pt x="37374" y="41154"/>
                  </a:lnTo>
                  <a:lnTo>
                    <a:pt x="32372" y="26229"/>
                  </a:lnTo>
                  <a:lnTo>
                    <a:pt x="32293" y="26111"/>
                  </a:lnTo>
                  <a:lnTo>
                    <a:pt x="32333" y="26111"/>
                  </a:lnTo>
                  <a:lnTo>
                    <a:pt x="4490" y="3427"/>
                  </a:lnTo>
                  <a:close/>
                  <a:moveTo>
                    <a:pt x="31663" y="26504"/>
                  </a:moveTo>
                  <a:lnTo>
                    <a:pt x="36822" y="41824"/>
                  </a:lnTo>
                  <a:lnTo>
                    <a:pt x="23866" y="31033"/>
                  </a:lnTo>
                  <a:lnTo>
                    <a:pt x="31663" y="26504"/>
                  </a:lnTo>
                  <a:close/>
                  <a:moveTo>
                    <a:pt x="0" y="1"/>
                  </a:moveTo>
                  <a:lnTo>
                    <a:pt x="11579" y="38752"/>
                  </a:lnTo>
                  <a:lnTo>
                    <a:pt x="23117" y="32372"/>
                  </a:lnTo>
                  <a:lnTo>
                    <a:pt x="38476" y="45211"/>
                  </a:lnTo>
                  <a:lnTo>
                    <a:pt x="40879" y="22684"/>
                  </a:lnTo>
                  <a:lnTo>
                    <a:pt x="51275" y="16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1278800" y="1332613"/>
              <a:ext cx="257975" cy="632100"/>
            </a:xfrm>
            <a:custGeom>
              <a:rect b="b" l="l" r="r" t="t"/>
              <a:pathLst>
                <a:path extrusionOk="0" h="25284" w="10319">
                  <a:moveTo>
                    <a:pt x="670" y="1"/>
                  </a:moveTo>
                  <a:lnTo>
                    <a:pt x="434" y="40"/>
                  </a:lnTo>
                  <a:lnTo>
                    <a:pt x="237" y="158"/>
                  </a:lnTo>
                  <a:lnTo>
                    <a:pt x="79" y="316"/>
                  </a:lnTo>
                  <a:lnTo>
                    <a:pt x="40" y="434"/>
                  </a:lnTo>
                  <a:lnTo>
                    <a:pt x="0" y="552"/>
                  </a:lnTo>
                  <a:lnTo>
                    <a:pt x="0" y="670"/>
                  </a:lnTo>
                  <a:lnTo>
                    <a:pt x="40" y="788"/>
                  </a:lnTo>
                  <a:lnTo>
                    <a:pt x="788" y="3781"/>
                  </a:lnTo>
                  <a:lnTo>
                    <a:pt x="1615" y="6814"/>
                  </a:lnTo>
                  <a:lnTo>
                    <a:pt x="2482" y="9846"/>
                  </a:lnTo>
                  <a:lnTo>
                    <a:pt x="3427" y="12878"/>
                  </a:lnTo>
                  <a:lnTo>
                    <a:pt x="4451" y="15911"/>
                  </a:lnTo>
                  <a:lnTo>
                    <a:pt x="5553" y="18864"/>
                  </a:lnTo>
                  <a:lnTo>
                    <a:pt x="6695" y="21779"/>
                  </a:lnTo>
                  <a:lnTo>
                    <a:pt x="7286" y="23236"/>
                  </a:lnTo>
                  <a:lnTo>
                    <a:pt x="7916" y="24614"/>
                  </a:lnTo>
                  <a:lnTo>
                    <a:pt x="8034" y="24850"/>
                  </a:lnTo>
                  <a:lnTo>
                    <a:pt x="8192" y="25008"/>
                  </a:lnTo>
                  <a:lnTo>
                    <a:pt x="8389" y="25165"/>
                  </a:lnTo>
                  <a:lnTo>
                    <a:pt x="8586" y="25244"/>
                  </a:lnTo>
                  <a:lnTo>
                    <a:pt x="8783" y="25284"/>
                  </a:lnTo>
                  <a:lnTo>
                    <a:pt x="9255" y="25284"/>
                  </a:lnTo>
                  <a:lnTo>
                    <a:pt x="9452" y="25205"/>
                  </a:lnTo>
                  <a:lnTo>
                    <a:pt x="9649" y="25126"/>
                  </a:lnTo>
                  <a:lnTo>
                    <a:pt x="9846" y="25008"/>
                  </a:lnTo>
                  <a:lnTo>
                    <a:pt x="10003" y="24850"/>
                  </a:lnTo>
                  <a:lnTo>
                    <a:pt x="10161" y="24654"/>
                  </a:lnTo>
                  <a:lnTo>
                    <a:pt x="10240" y="24457"/>
                  </a:lnTo>
                  <a:lnTo>
                    <a:pt x="10318" y="24260"/>
                  </a:lnTo>
                  <a:lnTo>
                    <a:pt x="10318" y="24023"/>
                  </a:lnTo>
                  <a:lnTo>
                    <a:pt x="10279" y="23787"/>
                  </a:lnTo>
                  <a:lnTo>
                    <a:pt x="9846" y="22291"/>
                  </a:lnTo>
                  <a:lnTo>
                    <a:pt x="9413" y="20794"/>
                  </a:lnTo>
                  <a:lnTo>
                    <a:pt x="8468" y="17801"/>
                  </a:lnTo>
                  <a:lnTo>
                    <a:pt x="7404" y="14847"/>
                  </a:lnTo>
                  <a:lnTo>
                    <a:pt x="6262" y="11854"/>
                  </a:lnTo>
                  <a:lnTo>
                    <a:pt x="5081" y="8901"/>
                  </a:lnTo>
                  <a:lnTo>
                    <a:pt x="3820" y="5987"/>
                  </a:lnTo>
                  <a:lnTo>
                    <a:pt x="2560" y="3151"/>
                  </a:lnTo>
                  <a:lnTo>
                    <a:pt x="1221" y="355"/>
                  </a:lnTo>
                  <a:lnTo>
                    <a:pt x="1182" y="237"/>
                  </a:lnTo>
                  <a:lnTo>
                    <a:pt x="1103" y="158"/>
                  </a:lnTo>
                  <a:lnTo>
                    <a:pt x="985" y="79"/>
                  </a:lnTo>
                  <a:lnTo>
                    <a:pt x="906" y="40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15"/>
          <p:cNvGrpSpPr/>
          <p:nvPr/>
        </p:nvGrpSpPr>
        <p:grpSpPr>
          <a:xfrm rot="968434">
            <a:off x="6789728" y="1330707"/>
            <a:ext cx="1243523" cy="1532003"/>
            <a:chOff x="6739400" y="809775"/>
            <a:chExt cx="1243500" cy="1531975"/>
          </a:xfrm>
        </p:grpSpPr>
        <p:sp>
          <p:nvSpPr>
            <p:cNvPr id="1512" name="Google Shape;1512;p15"/>
            <p:cNvSpPr/>
            <p:nvPr/>
          </p:nvSpPr>
          <p:spPr>
            <a:xfrm>
              <a:off x="6748250" y="818625"/>
              <a:ext cx="1224800" cy="1513275"/>
            </a:xfrm>
            <a:custGeom>
              <a:rect b="b" l="l" r="r" t="t"/>
              <a:pathLst>
                <a:path extrusionOk="0" h="60531" w="48992">
                  <a:moveTo>
                    <a:pt x="24024" y="1"/>
                  </a:moveTo>
                  <a:lnTo>
                    <a:pt x="23512" y="40"/>
                  </a:lnTo>
                  <a:lnTo>
                    <a:pt x="23039" y="40"/>
                  </a:lnTo>
                  <a:lnTo>
                    <a:pt x="22567" y="119"/>
                  </a:lnTo>
                  <a:lnTo>
                    <a:pt x="22133" y="198"/>
                  </a:lnTo>
                  <a:lnTo>
                    <a:pt x="21228" y="434"/>
                  </a:lnTo>
                  <a:lnTo>
                    <a:pt x="20361" y="749"/>
                  </a:lnTo>
                  <a:lnTo>
                    <a:pt x="19534" y="1143"/>
                  </a:lnTo>
                  <a:lnTo>
                    <a:pt x="18747" y="1615"/>
                  </a:lnTo>
                  <a:lnTo>
                    <a:pt x="18038" y="2167"/>
                  </a:lnTo>
                  <a:lnTo>
                    <a:pt x="17368" y="2757"/>
                  </a:lnTo>
                  <a:lnTo>
                    <a:pt x="16738" y="3427"/>
                  </a:lnTo>
                  <a:lnTo>
                    <a:pt x="16187" y="4175"/>
                  </a:lnTo>
                  <a:lnTo>
                    <a:pt x="15714" y="4963"/>
                  </a:lnTo>
                  <a:lnTo>
                    <a:pt x="15320" y="5750"/>
                  </a:lnTo>
                  <a:lnTo>
                    <a:pt x="15005" y="6617"/>
                  </a:lnTo>
                  <a:lnTo>
                    <a:pt x="14769" y="7523"/>
                  </a:lnTo>
                  <a:lnTo>
                    <a:pt x="14690" y="7995"/>
                  </a:lnTo>
                  <a:lnTo>
                    <a:pt x="14651" y="8468"/>
                  </a:lnTo>
                  <a:lnTo>
                    <a:pt x="14612" y="8940"/>
                  </a:lnTo>
                  <a:lnTo>
                    <a:pt x="14572" y="9452"/>
                  </a:lnTo>
                  <a:lnTo>
                    <a:pt x="14651" y="10358"/>
                  </a:lnTo>
                  <a:lnTo>
                    <a:pt x="14769" y="11224"/>
                  </a:lnTo>
                  <a:lnTo>
                    <a:pt x="14966" y="12130"/>
                  </a:lnTo>
                  <a:lnTo>
                    <a:pt x="15281" y="12957"/>
                  </a:lnTo>
                  <a:lnTo>
                    <a:pt x="15675" y="13784"/>
                  </a:lnTo>
                  <a:lnTo>
                    <a:pt x="16108" y="14533"/>
                  </a:lnTo>
                  <a:lnTo>
                    <a:pt x="16620" y="15281"/>
                  </a:lnTo>
                  <a:lnTo>
                    <a:pt x="17211" y="15950"/>
                  </a:lnTo>
                  <a:lnTo>
                    <a:pt x="12682" y="16226"/>
                  </a:lnTo>
                  <a:lnTo>
                    <a:pt x="12406" y="16226"/>
                  </a:lnTo>
                  <a:lnTo>
                    <a:pt x="12091" y="16305"/>
                  </a:lnTo>
                  <a:lnTo>
                    <a:pt x="11815" y="16383"/>
                  </a:lnTo>
                  <a:lnTo>
                    <a:pt x="11540" y="16502"/>
                  </a:lnTo>
                  <a:lnTo>
                    <a:pt x="11303" y="16620"/>
                  </a:lnTo>
                  <a:lnTo>
                    <a:pt x="11067" y="16777"/>
                  </a:lnTo>
                  <a:lnTo>
                    <a:pt x="10870" y="16974"/>
                  </a:lnTo>
                  <a:lnTo>
                    <a:pt x="10634" y="17171"/>
                  </a:lnTo>
                  <a:lnTo>
                    <a:pt x="10476" y="17368"/>
                  </a:lnTo>
                  <a:lnTo>
                    <a:pt x="10319" y="17604"/>
                  </a:lnTo>
                  <a:lnTo>
                    <a:pt x="10161" y="17841"/>
                  </a:lnTo>
                  <a:lnTo>
                    <a:pt x="10043" y="18116"/>
                  </a:lnTo>
                  <a:lnTo>
                    <a:pt x="9965" y="18392"/>
                  </a:lnTo>
                  <a:lnTo>
                    <a:pt x="9886" y="18668"/>
                  </a:lnTo>
                  <a:lnTo>
                    <a:pt x="9846" y="18943"/>
                  </a:lnTo>
                  <a:lnTo>
                    <a:pt x="9807" y="19258"/>
                  </a:lnTo>
                  <a:lnTo>
                    <a:pt x="9807" y="19967"/>
                  </a:lnTo>
                  <a:lnTo>
                    <a:pt x="9846" y="21149"/>
                  </a:lnTo>
                  <a:lnTo>
                    <a:pt x="9886" y="21936"/>
                  </a:lnTo>
                  <a:lnTo>
                    <a:pt x="9965" y="22763"/>
                  </a:lnTo>
                  <a:lnTo>
                    <a:pt x="10122" y="23630"/>
                  </a:lnTo>
                  <a:lnTo>
                    <a:pt x="10280" y="24496"/>
                  </a:lnTo>
                  <a:lnTo>
                    <a:pt x="10516" y="25323"/>
                  </a:lnTo>
                  <a:lnTo>
                    <a:pt x="10673" y="25717"/>
                  </a:lnTo>
                  <a:lnTo>
                    <a:pt x="10831" y="26111"/>
                  </a:lnTo>
                  <a:lnTo>
                    <a:pt x="11067" y="26505"/>
                  </a:lnTo>
                  <a:lnTo>
                    <a:pt x="11303" y="26859"/>
                  </a:lnTo>
                  <a:lnTo>
                    <a:pt x="11540" y="27174"/>
                  </a:lnTo>
                  <a:lnTo>
                    <a:pt x="11855" y="27450"/>
                  </a:lnTo>
                  <a:lnTo>
                    <a:pt x="12170" y="27686"/>
                  </a:lnTo>
                  <a:lnTo>
                    <a:pt x="12485" y="27922"/>
                  </a:lnTo>
                  <a:lnTo>
                    <a:pt x="12879" y="28080"/>
                  </a:lnTo>
                  <a:lnTo>
                    <a:pt x="13312" y="28277"/>
                  </a:lnTo>
                  <a:lnTo>
                    <a:pt x="13745" y="28395"/>
                  </a:lnTo>
                  <a:lnTo>
                    <a:pt x="14218" y="28513"/>
                  </a:lnTo>
                  <a:lnTo>
                    <a:pt x="14730" y="28631"/>
                  </a:lnTo>
                  <a:lnTo>
                    <a:pt x="15281" y="28710"/>
                  </a:lnTo>
                  <a:lnTo>
                    <a:pt x="16541" y="28789"/>
                  </a:lnTo>
                  <a:lnTo>
                    <a:pt x="17920" y="28867"/>
                  </a:lnTo>
                  <a:lnTo>
                    <a:pt x="17998" y="31900"/>
                  </a:lnTo>
                  <a:lnTo>
                    <a:pt x="18117" y="35090"/>
                  </a:lnTo>
                  <a:lnTo>
                    <a:pt x="18235" y="38358"/>
                  </a:lnTo>
                  <a:lnTo>
                    <a:pt x="18432" y="41627"/>
                  </a:lnTo>
                  <a:lnTo>
                    <a:pt x="17171" y="40524"/>
                  </a:lnTo>
                  <a:lnTo>
                    <a:pt x="15951" y="39382"/>
                  </a:lnTo>
                  <a:lnTo>
                    <a:pt x="16147" y="38910"/>
                  </a:lnTo>
                  <a:lnTo>
                    <a:pt x="16266" y="38398"/>
                  </a:lnTo>
                  <a:lnTo>
                    <a:pt x="16305" y="37886"/>
                  </a:lnTo>
                  <a:lnTo>
                    <a:pt x="16266" y="37413"/>
                  </a:lnTo>
                  <a:lnTo>
                    <a:pt x="16147" y="36901"/>
                  </a:lnTo>
                  <a:lnTo>
                    <a:pt x="15951" y="36429"/>
                  </a:lnTo>
                  <a:lnTo>
                    <a:pt x="15635" y="36035"/>
                  </a:lnTo>
                  <a:lnTo>
                    <a:pt x="15281" y="35641"/>
                  </a:lnTo>
                  <a:lnTo>
                    <a:pt x="14730" y="35169"/>
                  </a:lnTo>
                  <a:lnTo>
                    <a:pt x="13706" y="34302"/>
                  </a:lnTo>
                  <a:lnTo>
                    <a:pt x="12603" y="33475"/>
                  </a:lnTo>
                  <a:lnTo>
                    <a:pt x="11461" y="32727"/>
                  </a:lnTo>
                  <a:lnTo>
                    <a:pt x="10240" y="32018"/>
                  </a:lnTo>
                  <a:lnTo>
                    <a:pt x="9019" y="31349"/>
                  </a:lnTo>
                  <a:lnTo>
                    <a:pt x="7720" y="30758"/>
                  </a:lnTo>
                  <a:lnTo>
                    <a:pt x="6381" y="30246"/>
                  </a:lnTo>
                  <a:lnTo>
                    <a:pt x="5002" y="29773"/>
                  </a:lnTo>
                  <a:lnTo>
                    <a:pt x="4057" y="29458"/>
                  </a:lnTo>
                  <a:lnTo>
                    <a:pt x="3624" y="29379"/>
                  </a:lnTo>
                  <a:lnTo>
                    <a:pt x="3151" y="29340"/>
                  </a:lnTo>
                  <a:lnTo>
                    <a:pt x="2718" y="29379"/>
                  </a:lnTo>
                  <a:lnTo>
                    <a:pt x="2246" y="29458"/>
                  </a:lnTo>
                  <a:lnTo>
                    <a:pt x="1813" y="29655"/>
                  </a:lnTo>
                  <a:lnTo>
                    <a:pt x="1419" y="29852"/>
                  </a:lnTo>
                  <a:lnTo>
                    <a:pt x="1143" y="30088"/>
                  </a:lnTo>
                  <a:lnTo>
                    <a:pt x="907" y="30325"/>
                  </a:lnTo>
                  <a:lnTo>
                    <a:pt x="710" y="30600"/>
                  </a:lnTo>
                  <a:lnTo>
                    <a:pt x="513" y="30876"/>
                  </a:lnTo>
                  <a:lnTo>
                    <a:pt x="355" y="31191"/>
                  </a:lnTo>
                  <a:lnTo>
                    <a:pt x="237" y="31506"/>
                  </a:lnTo>
                  <a:lnTo>
                    <a:pt x="158" y="31860"/>
                  </a:lnTo>
                  <a:lnTo>
                    <a:pt x="119" y="32176"/>
                  </a:lnTo>
                  <a:lnTo>
                    <a:pt x="40" y="33160"/>
                  </a:lnTo>
                  <a:lnTo>
                    <a:pt x="1" y="34499"/>
                  </a:lnTo>
                  <a:lnTo>
                    <a:pt x="40" y="35877"/>
                  </a:lnTo>
                  <a:lnTo>
                    <a:pt x="158" y="37216"/>
                  </a:lnTo>
                  <a:lnTo>
                    <a:pt x="355" y="38555"/>
                  </a:lnTo>
                  <a:lnTo>
                    <a:pt x="592" y="39894"/>
                  </a:lnTo>
                  <a:lnTo>
                    <a:pt x="946" y="41194"/>
                  </a:lnTo>
                  <a:lnTo>
                    <a:pt x="1379" y="42494"/>
                  </a:lnTo>
                  <a:lnTo>
                    <a:pt x="1852" y="43793"/>
                  </a:lnTo>
                  <a:lnTo>
                    <a:pt x="2049" y="44226"/>
                  </a:lnTo>
                  <a:lnTo>
                    <a:pt x="2206" y="44581"/>
                  </a:lnTo>
                  <a:lnTo>
                    <a:pt x="2443" y="44935"/>
                  </a:lnTo>
                  <a:lnTo>
                    <a:pt x="2718" y="45211"/>
                  </a:lnTo>
                  <a:lnTo>
                    <a:pt x="3033" y="45487"/>
                  </a:lnTo>
                  <a:lnTo>
                    <a:pt x="3348" y="45723"/>
                  </a:lnTo>
                  <a:lnTo>
                    <a:pt x="3742" y="45880"/>
                  </a:lnTo>
                  <a:lnTo>
                    <a:pt x="4097" y="45999"/>
                  </a:lnTo>
                  <a:lnTo>
                    <a:pt x="4530" y="46077"/>
                  </a:lnTo>
                  <a:lnTo>
                    <a:pt x="4963" y="46117"/>
                  </a:lnTo>
                  <a:lnTo>
                    <a:pt x="5475" y="46156"/>
                  </a:lnTo>
                  <a:lnTo>
                    <a:pt x="5829" y="46156"/>
                  </a:lnTo>
                  <a:lnTo>
                    <a:pt x="6223" y="46117"/>
                  </a:lnTo>
                  <a:lnTo>
                    <a:pt x="6578" y="46038"/>
                  </a:lnTo>
                  <a:lnTo>
                    <a:pt x="6932" y="45959"/>
                  </a:lnTo>
                  <a:lnTo>
                    <a:pt x="7917" y="47062"/>
                  </a:lnTo>
                  <a:lnTo>
                    <a:pt x="9019" y="48164"/>
                  </a:lnTo>
                  <a:lnTo>
                    <a:pt x="10122" y="49307"/>
                  </a:lnTo>
                  <a:lnTo>
                    <a:pt x="11303" y="50409"/>
                  </a:lnTo>
                  <a:lnTo>
                    <a:pt x="12485" y="51512"/>
                  </a:lnTo>
                  <a:lnTo>
                    <a:pt x="13706" y="52615"/>
                  </a:lnTo>
                  <a:lnTo>
                    <a:pt x="16069" y="54623"/>
                  </a:lnTo>
                  <a:lnTo>
                    <a:pt x="18235" y="56435"/>
                  </a:lnTo>
                  <a:lnTo>
                    <a:pt x="20046" y="57931"/>
                  </a:lnTo>
                  <a:lnTo>
                    <a:pt x="22212" y="59585"/>
                  </a:lnTo>
                  <a:lnTo>
                    <a:pt x="22685" y="59940"/>
                  </a:lnTo>
                  <a:lnTo>
                    <a:pt x="23079" y="60215"/>
                  </a:lnTo>
                  <a:lnTo>
                    <a:pt x="23551" y="60412"/>
                  </a:lnTo>
                  <a:lnTo>
                    <a:pt x="24024" y="60491"/>
                  </a:lnTo>
                  <a:lnTo>
                    <a:pt x="24496" y="60530"/>
                  </a:lnTo>
                  <a:lnTo>
                    <a:pt x="24969" y="60491"/>
                  </a:lnTo>
                  <a:lnTo>
                    <a:pt x="25442" y="60412"/>
                  </a:lnTo>
                  <a:lnTo>
                    <a:pt x="25914" y="60215"/>
                  </a:lnTo>
                  <a:lnTo>
                    <a:pt x="26347" y="59940"/>
                  </a:lnTo>
                  <a:lnTo>
                    <a:pt x="26780" y="59585"/>
                  </a:lnTo>
                  <a:lnTo>
                    <a:pt x="28946" y="57931"/>
                  </a:lnTo>
                  <a:lnTo>
                    <a:pt x="30797" y="56435"/>
                  </a:lnTo>
                  <a:lnTo>
                    <a:pt x="32963" y="54623"/>
                  </a:lnTo>
                  <a:lnTo>
                    <a:pt x="35287" y="52615"/>
                  </a:lnTo>
                  <a:lnTo>
                    <a:pt x="36508" y="51512"/>
                  </a:lnTo>
                  <a:lnTo>
                    <a:pt x="37689" y="50409"/>
                  </a:lnTo>
                  <a:lnTo>
                    <a:pt x="38871" y="49307"/>
                  </a:lnTo>
                  <a:lnTo>
                    <a:pt x="40013" y="48164"/>
                  </a:lnTo>
                  <a:lnTo>
                    <a:pt x="41076" y="47062"/>
                  </a:lnTo>
                  <a:lnTo>
                    <a:pt x="42061" y="45959"/>
                  </a:lnTo>
                  <a:lnTo>
                    <a:pt x="42415" y="46038"/>
                  </a:lnTo>
                  <a:lnTo>
                    <a:pt x="42809" y="46117"/>
                  </a:lnTo>
                  <a:lnTo>
                    <a:pt x="43163" y="46156"/>
                  </a:lnTo>
                  <a:lnTo>
                    <a:pt x="43518" y="46156"/>
                  </a:lnTo>
                  <a:lnTo>
                    <a:pt x="44030" y="46117"/>
                  </a:lnTo>
                  <a:lnTo>
                    <a:pt x="44502" y="46077"/>
                  </a:lnTo>
                  <a:lnTo>
                    <a:pt x="44896" y="45999"/>
                  </a:lnTo>
                  <a:lnTo>
                    <a:pt x="45290" y="45880"/>
                  </a:lnTo>
                  <a:lnTo>
                    <a:pt x="45644" y="45723"/>
                  </a:lnTo>
                  <a:lnTo>
                    <a:pt x="45999" y="45487"/>
                  </a:lnTo>
                  <a:lnTo>
                    <a:pt x="46274" y="45211"/>
                  </a:lnTo>
                  <a:lnTo>
                    <a:pt x="46550" y="44935"/>
                  </a:lnTo>
                  <a:lnTo>
                    <a:pt x="46786" y="44581"/>
                  </a:lnTo>
                  <a:lnTo>
                    <a:pt x="46983" y="44226"/>
                  </a:lnTo>
                  <a:lnTo>
                    <a:pt x="47141" y="43793"/>
                  </a:lnTo>
                  <a:lnTo>
                    <a:pt x="47653" y="42494"/>
                  </a:lnTo>
                  <a:lnTo>
                    <a:pt x="48047" y="41194"/>
                  </a:lnTo>
                  <a:lnTo>
                    <a:pt x="48401" y="39894"/>
                  </a:lnTo>
                  <a:lnTo>
                    <a:pt x="48677" y="38555"/>
                  </a:lnTo>
                  <a:lnTo>
                    <a:pt x="48834" y="37216"/>
                  </a:lnTo>
                  <a:lnTo>
                    <a:pt x="48952" y="35877"/>
                  </a:lnTo>
                  <a:lnTo>
                    <a:pt x="48992" y="34499"/>
                  </a:lnTo>
                  <a:lnTo>
                    <a:pt x="48952" y="33160"/>
                  </a:lnTo>
                  <a:lnTo>
                    <a:pt x="48874" y="32176"/>
                  </a:lnTo>
                  <a:lnTo>
                    <a:pt x="48834" y="31860"/>
                  </a:lnTo>
                  <a:lnTo>
                    <a:pt x="48755" y="31506"/>
                  </a:lnTo>
                  <a:lnTo>
                    <a:pt x="48637" y="31191"/>
                  </a:lnTo>
                  <a:lnTo>
                    <a:pt x="48480" y="30876"/>
                  </a:lnTo>
                  <a:lnTo>
                    <a:pt x="48322" y="30600"/>
                  </a:lnTo>
                  <a:lnTo>
                    <a:pt x="48086" y="30325"/>
                  </a:lnTo>
                  <a:lnTo>
                    <a:pt x="47850" y="30088"/>
                  </a:lnTo>
                  <a:lnTo>
                    <a:pt x="47574" y="29852"/>
                  </a:lnTo>
                  <a:lnTo>
                    <a:pt x="47180" y="29655"/>
                  </a:lnTo>
                  <a:lnTo>
                    <a:pt x="46747" y="29458"/>
                  </a:lnTo>
                  <a:lnTo>
                    <a:pt x="46314" y="29379"/>
                  </a:lnTo>
                  <a:lnTo>
                    <a:pt x="45841" y="29340"/>
                  </a:lnTo>
                  <a:lnTo>
                    <a:pt x="45408" y="29379"/>
                  </a:lnTo>
                  <a:lnTo>
                    <a:pt x="44935" y="29458"/>
                  </a:lnTo>
                  <a:lnTo>
                    <a:pt x="43990" y="29773"/>
                  </a:lnTo>
                  <a:lnTo>
                    <a:pt x="42651" y="30246"/>
                  </a:lnTo>
                  <a:lnTo>
                    <a:pt x="41312" y="30758"/>
                  </a:lnTo>
                  <a:lnTo>
                    <a:pt x="40013" y="31388"/>
                  </a:lnTo>
                  <a:lnTo>
                    <a:pt x="38752" y="32018"/>
                  </a:lnTo>
                  <a:lnTo>
                    <a:pt x="37532" y="32727"/>
                  </a:lnTo>
                  <a:lnTo>
                    <a:pt x="36390" y="33475"/>
                  </a:lnTo>
                  <a:lnTo>
                    <a:pt x="35287" y="34302"/>
                  </a:lnTo>
                  <a:lnTo>
                    <a:pt x="34263" y="35169"/>
                  </a:lnTo>
                  <a:lnTo>
                    <a:pt x="33712" y="35641"/>
                  </a:lnTo>
                  <a:lnTo>
                    <a:pt x="33357" y="35996"/>
                  </a:lnTo>
                  <a:lnTo>
                    <a:pt x="33082" y="36429"/>
                  </a:lnTo>
                  <a:lnTo>
                    <a:pt x="32845" y="36901"/>
                  </a:lnTo>
                  <a:lnTo>
                    <a:pt x="32727" y="37413"/>
                  </a:lnTo>
                  <a:lnTo>
                    <a:pt x="32688" y="37886"/>
                  </a:lnTo>
                  <a:lnTo>
                    <a:pt x="32727" y="38398"/>
                  </a:lnTo>
                  <a:lnTo>
                    <a:pt x="32845" y="38910"/>
                  </a:lnTo>
                  <a:lnTo>
                    <a:pt x="33082" y="39382"/>
                  </a:lnTo>
                  <a:lnTo>
                    <a:pt x="31585" y="40761"/>
                  </a:lnTo>
                  <a:lnTo>
                    <a:pt x="30049" y="42060"/>
                  </a:lnTo>
                  <a:lnTo>
                    <a:pt x="30128" y="35405"/>
                  </a:lnTo>
                  <a:lnTo>
                    <a:pt x="30207" y="28513"/>
                  </a:lnTo>
                  <a:lnTo>
                    <a:pt x="33357" y="28316"/>
                  </a:lnTo>
                  <a:lnTo>
                    <a:pt x="34578" y="28237"/>
                  </a:lnTo>
                  <a:lnTo>
                    <a:pt x="35208" y="28198"/>
                  </a:lnTo>
                  <a:lnTo>
                    <a:pt x="35484" y="28159"/>
                  </a:lnTo>
                  <a:lnTo>
                    <a:pt x="35720" y="28119"/>
                  </a:lnTo>
                  <a:lnTo>
                    <a:pt x="36232" y="27962"/>
                  </a:lnTo>
                  <a:lnTo>
                    <a:pt x="36665" y="27686"/>
                  </a:lnTo>
                  <a:lnTo>
                    <a:pt x="37059" y="27371"/>
                  </a:lnTo>
                  <a:lnTo>
                    <a:pt x="37414" y="27017"/>
                  </a:lnTo>
                  <a:lnTo>
                    <a:pt x="37689" y="26583"/>
                  </a:lnTo>
                  <a:lnTo>
                    <a:pt x="37886" y="26071"/>
                  </a:lnTo>
                  <a:lnTo>
                    <a:pt x="37965" y="25835"/>
                  </a:lnTo>
                  <a:lnTo>
                    <a:pt x="38004" y="25559"/>
                  </a:lnTo>
                  <a:lnTo>
                    <a:pt x="38083" y="24929"/>
                  </a:lnTo>
                  <a:lnTo>
                    <a:pt x="38162" y="24142"/>
                  </a:lnTo>
                  <a:lnTo>
                    <a:pt x="38241" y="23118"/>
                  </a:lnTo>
                  <a:lnTo>
                    <a:pt x="38201" y="21936"/>
                  </a:lnTo>
                  <a:lnTo>
                    <a:pt x="38162" y="21346"/>
                  </a:lnTo>
                  <a:lnTo>
                    <a:pt x="38083" y="20715"/>
                  </a:lnTo>
                  <a:lnTo>
                    <a:pt x="37965" y="20046"/>
                  </a:lnTo>
                  <a:lnTo>
                    <a:pt x="37807" y="19416"/>
                  </a:lnTo>
                  <a:lnTo>
                    <a:pt x="37610" y="18786"/>
                  </a:lnTo>
                  <a:lnTo>
                    <a:pt x="37374" y="18195"/>
                  </a:lnTo>
                  <a:lnTo>
                    <a:pt x="37059" y="17565"/>
                  </a:lnTo>
                  <a:lnTo>
                    <a:pt x="36705" y="17014"/>
                  </a:lnTo>
                  <a:lnTo>
                    <a:pt x="36271" y="16502"/>
                  </a:lnTo>
                  <a:lnTo>
                    <a:pt x="35799" y="15990"/>
                  </a:lnTo>
                  <a:lnTo>
                    <a:pt x="35563" y="15793"/>
                  </a:lnTo>
                  <a:lnTo>
                    <a:pt x="35366" y="15635"/>
                  </a:lnTo>
                  <a:lnTo>
                    <a:pt x="35129" y="15478"/>
                  </a:lnTo>
                  <a:lnTo>
                    <a:pt x="34893" y="15320"/>
                  </a:lnTo>
                  <a:lnTo>
                    <a:pt x="34617" y="15241"/>
                  </a:lnTo>
                  <a:lnTo>
                    <a:pt x="34381" y="15163"/>
                  </a:lnTo>
                  <a:lnTo>
                    <a:pt x="34105" y="15084"/>
                  </a:lnTo>
                  <a:lnTo>
                    <a:pt x="33830" y="15044"/>
                  </a:lnTo>
                  <a:lnTo>
                    <a:pt x="33397" y="15044"/>
                  </a:lnTo>
                  <a:lnTo>
                    <a:pt x="31506" y="15163"/>
                  </a:lnTo>
                  <a:lnTo>
                    <a:pt x="31506" y="15163"/>
                  </a:lnTo>
                  <a:lnTo>
                    <a:pt x="31939" y="14533"/>
                  </a:lnTo>
                  <a:lnTo>
                    <a:pt x="32333" y="13863"/>
                  </a:lnTo>
                  <a:lnTo>
                    <a:pt x="32648" y="13194"/>
                  </a:lnTo>
                  <a:lnTo>
                    <a:pt x="32924" y="12485"/>
                  </a:lnTo>
                  <a:lnTo>
                    <a:pt x="33160" y="11736"/>
                  </a:lnTo>
                  <a:lnTo>
                    <a:pt x="33318" y="10988"/>
                  </a:lnTo>
                  <a:lnTo>
                    <a:pt x="33397" y="10201"/>
                  </a:lnTo>
                  <a:lnTo>
                    <a:pt x="33436" y="9452"/>
                  </a:lnTo>
                  <a:lnTo>
                    <a:pt x="33436" y="8940"/>
                  </a:lnTo>
                  <a:lnTo>
                    <a:pt x="33397" y="8468"/>
                  </a:lnTo>
                  <a:lnTo>
                    <a:pt x="33318" y="7995"/>
                  </a:lnTo>
                  <a:lnTo>
                    <a:pt x="33239" y="7523"/>
                  </a:lnTo>
                  <a:lnTo>
                    <a:pt x="33003" y="6617"/>
                  </a:lnTo>
                  <a:lnTo>
                    <a:pt x="32688" y="5750"/>
                  </a:lnTo>
                  <a:lnTo>
                    <a:pt x="32294" y="4963"/>
                  </a:lnTo>
                  <a:lnTo>
                    <a:pt x="31821" y="4175"/>
                  </a:lnTo>
                  <a:lnTo>
                    <a:pt x="31270" y="3427"/>
                  </a:lnTo>
                  <a:lnTo>
                    <a:pt x="30679" y="2757"/>
                  </a:lnTo>
                  <a:lnTo>
                    <a:pt x="30010" y="2167"/>
                  </a:lnTo>
                  <a:lnTo>
                    <a:pt x="29262" y="1615"/>
                  </a:lnTo>
                  <a:lnTo>
                    <a:pt x="28513" y="1143"/>
                  </a:lnTo>
                  <a:lnTo>
                    <a:pt x="27686" y="749"/>
                  </a:lnTo>
                  <a:lnTo>
                    <a:pt x="26820" y="434"/>
                  </a:lnTo>
                  <a:lnTo>
                    <a:pt x="25914" y="198"/>
                  </a:lnTo>
                  <a:lnTo>
                    <a:pt x="25442" y="119"/>
                  </a:lnTo>
                  <a:lnTo>
                    <a:pt x="24969" y="40"/>
                  </a:lnTo>
                  <a:lnTo>
                    <a:pt x="24496" y="40"/>
                  </a:lnTo>
                  <a:lnTo>
                    <a:pt x="240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6739400" y="809775"/>
              <a:ext cx="1243500" cy="1531975"/>
            </a:xfrm>
            <a:custGeom>
              <a:rect b="b" l="l" r="r" t="t"/>
              <a:pathLst>
                <a:path extrusionOk="0" h="61279" w="49740">
                  <a:moveTo>
                    <a:pt x="23866" y="0"/>
                  </a:moveTo>
                  <a:lnTo>
                    <a:pt x="23078" y="79"/>
                  </a:lnTo>
                  <a:lnTo>
                    <a:pt x="22921" y="118"/>
                  </a:lnTo>
                  <a:lnTo>
                    <a:pt x="22802" y="237"/>
                  </a:lnTo>
                  <a:lnTo>
                    <a:pt x="22763" y="355"/>
                  </a:lnTo>
                  <a:lnTo>
                    <a:pt x="22724" y="512"/>
                  </a:lnTo>
                  <a:lnTo>
                    <a:pt x="22763" y="630"/>
                  </a:lnTo>
                  <a:lnTo>
                    <a:pt x="22881" y="748"/>
                  </a:lnTo>
                  <a:lnTo>
                    <a:pt x="22960" y="788"/>
                  </a:lnTo>
                  <a:lnTo>
                    <a:pt x="23118" y="827"/>
                  </a:lnTo>
                  <a:lnTo>
                    <a:pt x="23157" y="827"/>
                  </a:lnTo>
                  <a:lnTo>
                    <a:pt x="23748" y="748"/>
                  </a:lnTo>
                  <a:lnTo>
                    <a:pt x="24614" y="748"/>
                  </a:lnTo>
                  <a:lnTo>
                    <a:pt x="24772" y="709"/>
                  </a:lnTo>
                  <a:lnTo>
                    <a:pt x="24890" y="630"/>
                  </a:lnTo>
                  <a:lnTo>
                    <a:pt x="24968" y="512"/>
                  </a:lnTo>
                  <a:lnTo>
                    <a:pt x="25008" y="394"/>
                  </a:lnTo>
                  <a:lnTo>
                    <a:pt x="24968" y="237"/>
                  </a:lnTo>
                  <a:lnTo>
                    <a:pt x="24890" y="118"/>
                  </a:lnTo>
                  <a:lnTo>
                    <a:pt x="24772" y="40"/>
                  </a:lnTo>
                  <a:lnTo>
                    <a:pt x="24653" y="0"/>
                  </a:lnTo>
                  <a:close/>
                  <a:moveTo>
                    <a:pt x="26071" y="158"/>
                  </a:moveTo>
                  <a:lnTo>
                    <a:pt x="25914" y="237"/>
                  </a:lnTo>
                  <a:lnTo>
                    <a:pt x="25835" y="315"/>
                  </a:lnTo>
                  <a:lnTo>
                    <a:pt x="25756" y="473"/>
                  </a:lnTo>
                  <a:lnTo>
                    <a:pt x="25756" y="630"/>
                  </a:lnTo>
                  <a:lnTo>
                    <a:pt x="25835" y="748"/>
                  </a:lnTo>
                  <a:lnTo>
                    <a:pt x="25914" y="867"/>
                  </a:lnTo>
                  <a:lnTo>
                    <a:pt x="26071" y="906"/>
                  </a:lnTo>
                  <a:lnTo>
                    <a:pt x="26780" y="1064"/>
                  </a:lnTo>
                  <a:lnTo>
                    <a:pt x="27489" y="1300"/>
                  </a:lnTo>
                  <a:lnTo>
                    <a:pt x="27725" y="1300"/>
                  </a:lnTo>
                  <a:lnTo>
                    <a:pt x="27804" y="1260"/>
                  </a:lnTo>
                  <a:lnTo>
                    <a:pt x="27883" y="1182"/>
                  </a:lnTo>
                  <a:lnTo>
                    <a:pt x="27961" y="1064"/>
                  </a:lnTo>
                  <a:lnTo>
                    <a:pt x="28001" y="906"/>
                  </a:lnTo>
                  <a:lnTo>
                    <a:pt x="27961" y="788"/>
                  </a:lnTo>
                  <a:lnTo>
                    <a:pt x="27843" y="670"/>
                  </a:lnTo>
                  <a:lnTo>
                    <a:pt x="27725" y="591"/>
                  </a:lnTo>
                  <a:lnTo>
                    <a:pt x="26977" y="355"/>
                  </a:lnTo>
                  <a:lnTo>
                    <a:pt x="26229" y="158"/>
                  </a:lnTo>
                  <a:close/>
                  <a:moveTo>
                    <a:pt x="21503" y="394"/>
                  </a:moveTo>
                  <a:lnTo>
                    <a:pt x="20755" y="670"/>
                  </a:lnTo>
                  <a:lnTo>
                    <a:pt x="20046" y="985"/>
                  </a:lnTo>
                  <a:lnTo>
                    <a:pt x="19928" y="1064"/>
                  </a:lnTo>
                  <a:lnTo>
                    <a:pt x="19849" y="1221"/>
                  </a:lnTo>
                  <a:lnTo>
                    <a:pt x="19849" y="1339"/>
                  </a:lnTo>
                  <a:lnTo>
                    <a:pt x="19888" y="1497"/>
                  </a:lnTo>
                  <a:lnTo>
                    <a:pt x="19928" y="1576"/>
                  </a:lnTo>
                  <a:lnTo>
                    <a:pt x="20006" y="1654"/>
                  </a:lnTo>
                  <a:lnTo>
                    <a:pt x="20125" y="1694"/>
                  </a:lnTo>
                  <a:lnTo>
                    <a:pt x="20203" y="1694"/>
                  </a:lnTo>
                  <a:lnTo>
                    <a:pt x="20400" y="1654"/>
                  </a:lnTo>
                  <a:lnTo>
                    <a:pt x="21070" y="1379"/>
                  </a:lnTo>
                  <a:lnTo>
                    <a:pt x="21739" y="1142"/>
                  </a:lnTo>
                  <a:lnTo>
                    <a:pt x="21857" y="1064"/>
                  </a:lnTo>
                  <a:lnTo>
                    <a:pt x="21975" y="945"/>
                  </a:lnTo>
                  <a:lnTo>
                    <a:pt x="22015" y="827"/>
                  </a:lnTo>
                  <a:lnTo>
                    <a:pt x="21975" y="670"/>
                  </a:lnTo>
                  <a:lnTo>
                    <a:pt x="21936" y="512"/>
                  </a:lnTo>
                  <a:lnTo>
                    <a:pt x="21818" y="433"/>
                  </a:lnTo>
                  <a:lnTo>
                    <a:pt x="21660" y="394"/>
                  </a:lnTo>
                  <a:close/>
                  <a:moveTo>
                    <a:pt x="29025" y="1182"/>
                  </a:moveTo>
                  <a:lnTo>
                    <a:pt x="28867" y="1221"/>
                  </a:lnTo>
                  <a:lnTo>
                    <a:pt x="28749" y="1260"/>
                  </a:lnTo>
                  <a:lnTo>
                    <a:pt x="28631" y="1379"/>
                  </a:lnTo>
                  <a:lnTo>
                    <a:pt x="28592" y="1536"/>
                  </a:lnTo>
                  <a:lnTo>
                    <a:pt x="28631" y="1694"/>
                  </a:lnTo>
                  <a:lnTo>
                    <a:pt x="28670" y="1812"/>
                  </a:lnTo>
                  <a:lnTo>
                    <a:pt x="28789" y="1891"/>
                  </a:lnTo>
                  <a:lnTo>
                    <a:pt x="29419" y="2284"/>
                  </a:lnTo>
                  <a:lnTo>
                    <a:pt x="30009" y="2718"/>
                  </a:lnTo>
                  <a:lnTo>
                    <a:pt x="30127" y="2796"/>
                  </a:lnTo>
                  <a:lnTo>
                    <a:pt x="30246" y="2796"/>
                  </a:lnTo>
                  <a:lnTo>
                    <a:pt x="30403" y="2757"/>
                  </a:lnTo>
                  <a:lnTo>
                    <a:pt x="30521" y="2678"/>
                  </a:lnTo>
                  <a:lnTo>
                    <a:pt x="30600" y="2521"/>
                  </a:lnTo>
                  <a:lnTo>
                    <a:pt x="30600" y="2363"/>
                  </a:lnTo>
                  <a:lnTo>
                    <a:pt x="30561" y="2245"/>
                  </a:lnTo>
                  <a:lnTo>
                    <a:pt x="30482" y="2127"/>
                  </a:lnTo>
                  <a:lnTo>
                    <a:pt x="29852" y="1654"/>
                  </a:lnTo>
                  <a:lnTo>
                    <a:pt x="29182" y="1260"/>
                  </a:lnTo>
                  <a:lnTo>
                    <a:pt x="29025" y="1182"/>
                  </a:lnTo>
                  <a:close/>
                  <a:moveTo>
                    <a:pt x="18825" y="1733"/>
                  </a:moveTo>
                  <a:lnTo>
                    <a:pt x="18707" y="1812"/>
                  </a:lnTo>
                  <a:lnTo>
                    <a:pt x="18077" y="2284"/>
                  </a:lnTo>
                  <a:lnTo>
                    <a:pt x="17486" y="2796"/>
                  </a:lnTo>
                  <a:lnTo>
                    <a:pt x="17407" y="2954"/>
                  </a:lnTo>
                  <a:lnTo>
                    <a:pt x="17368" y="3072"/>
                  </a:lnTo>
                  <a:lnTo>
                    <a:pt x="17407" y="3230"/>
                  </a:lnTo>
                  <a:lnTo>
                    <a:pt x="17486" y="3348"/>
                  </a:lnTo>
                  <a:lnTo>
                    <a:pt x="17604" y="3426"/>
                  </a:lnTo>
                  <a:lnTo>
                    <a:pt x="17762" y="3466"/>
                  </a:lnTo>
                  <a:lnTo>
                    <a:pt x="17880" y="3426"/>
                  </a:lnTo>
                  <a:lnTo>
                    <a:pt x="18037" y="3348"/>
                  </a:lnTo>
                  <a:lnTo>
                    <a:pt x="18549" y="2875"/>
                  </a:lnTo>
                  <a:lnTo>
                    <a:pt x="19140" y="2403"/>
                  </a:lnTo>
                  <a:lnTo>
                    <a:pt x="19258" y="2324"/>
                  </a:lnTo>
                  <a:lnTo>
                    <a:pt x="19298" y="2166"/>
                  </a:lnTo>
                  <a:lnTo>
                    <a:pt x="19298" y="2009"/>
                  </a:lnTo>
                  <a:lnTo>
                    <a:pt x="19219" y="1891"/>
                  </a:lnTo>
                  <a:lnTo>
                    <a:pt x="19101" y="1772"/>
                  </a:lnTo>
                  <a:lnTo>
                    <a:pt x="18982" y="1733"/>
                  </a:lnTo>
                  <a:close/>
                  <a:moveTo>
                    <a:pt x="31348" y="3072"/>
                  </a:moveTo>
                  <a:lnTo>
                    <a:pt x="31230" y="3111"/>
                  </a:lnTo>
                  <a:lnTo>
                    <a:pt x="31073" y="3190"/>
                  </a:lnTo>
                  <a:lnTo>
                    <a:pt x="30994" y="3308"/>
                  </a:lnTo>
                  <a:lnTo>
                    <a:pt x="30954" y="3426"/>
                  </a:lnTo>
                  <a:lnTo>
                    <a:pt x="30994" y="3584"/>
                  </a:lnTo>
                  <a:lnTo>
                    <a:pt x="31073" y="3702"/>
                  </a:lnTo>
                  <a:lnTo>
                    <a:pt x="31545" y="4293"/>
                  </a:lnTo>
                  <a:lnTo>
                    <a:pt x="31939" y="4884"/>
                  </a:lnTo>
                  <a:lnTo>
                    <a:pt x="32018" y="4962"/>
                  </a:lnTo>
                  <a:lnTo>
                    <a:pt x="32097" y="5002"/>
                  </a:lnTo>
                  <a:lnTo>
                    <a:pt x="32254" y="5041"/>
                  </a:lnTo>
                  <a:lnTo>
                    <a:pt x="32372" y="5041"/>
                  </a:lnTo>
                  <a:lnTo>
                    <a:pt x="32490" y="5002"/>
                  </a:lnTo>
                  <a:lnTo>
                    <a:pt x="32569" y="4884"/>
                  </a:lnTo>
                  <a:lnTo>
                    <a:pt x="32648" y="4726"/>
                  </a:lnTo>
                  <a:lnTo>
                    <a:pt x="32648" y="4608"/>
                  </a:lnTo>
                  <a:lnTo>
                    <a:pt x="32609" y="4450"/>
                  </a:lnTo>
                  <a:lnTo>
                    <a:pt x="32136" y="3820"/>
                  </a:lnTo>
                  <a:lnTo>
                    <a:pt x="31624" y="3190"/>
                  </a:lnTo>
                  <a:lnTo>
                    <a:pt x="31506" y="3111"/>
                  </a:lnTo>
                  <a:lnTo>
                    <a:pt x="31348" y="3072"/>
                  </a:lnTo>
                  <a:close/>
                  <a:moveTo>
                    <a:pt x="16698" y="3860"/>
                  </a:moveTo>
                  <a:lnTo>
                    <a:pt x="16580" y="3899"/>
                  </a:lnTo>
                  <a:lnTo>
                    <a:pt x="16462" y="4017"/>
                  </a:lnTo>
                  <a:lnTo>
                    <a:pt x="16029" y="4647"/>
                  </a:lnTo>
                  <a:lnTo>
                    <a:pt x="15635" y="5356"/>
                  </a:lnTo>
                  <a:lnTo>
                    <a:pt x="15596" y="5514"/>
                  </a:lnTo>
                  <a:lnTo>
                    <a:pt x="15596" y="5632"/>
                  </a:lnTo>
                  <a:lnTo>
                    <a:pt x="15674" y="5750"/>
                  </a:lnTo>
                  <a:lnTo>
                    <a:pt x="15793" y="5868"/>
                  </a:lnTo>
                  <a:lnTo>
                    <a:pt x="15950" y="5907"/>
                  </a:lnTo>
                  <a:lnTo>
                    <a:pt x="16068" y="5907"/>
                  </a:lnTo>
                  <a:lnTo>
                    <a:pt x="16147" y="5868"/>
                  </a:lnTo>
                  <a:lnTo>
                    <a:pt x="16226" y="5789"/>
                  </a:lnTo>
                  <a:lnTo>
                    <a:pt x="16305" y="5711"/>
                  </a:lnTo>
                  <a:lnTo>
                    <a:pt x="16659" y="5041"/>
                  </a:lnTo>
                  <a:lnTo>
                    <a:pt x="17053" y="4450"/>
                  </a:lnTo>
                  <a:lnTo>
                    <a:pt x="17132" y="4332"/>
                  </a:lnTo>
                  <a:lnTo>
                    <a:pt x="17132" y="4175"/>
                  </a:lnTo>
                  <a:lnTo>
                    <a:pt x="17092" y="4017"/>
                  </a:lnTo>
                  <a:lnTo>
                    <a:pt x="16974" y="3938"/>
                  </a:lnTo>
                  <a:lnTo>
                    <a:pt x="16856" y="3860"/>
                  </a:lnTo>
                  <a:close/>
                  <a:moveTo>
                    <a:pt x="32845" y="5632"/>
                  </a:moveTo>
                  <a:lnTo>
                    <a:pt x="32727" y="5750"/>
                  </a:lnTo>
                  <a:lnTo>
                    <a:pt x="32648" y="5868"/>
                  </a:lnTo>
                  <a:lnTo>
                    <a:pt x="32609" y="5986"/>
                  </a:lnTo>
                  <a:lnTo>
                    <a:pt x="32648" y="6144"/>
                  </a:lnTo>
                  <a:lnTo>
                    <a:pt x="32924" y="6813"/>
                  </a:lnTo>
                  <a:lnTo>
                    <a:pt x="33120" y="7522"/>
                  </a:lnTo>
                  <a:lnTo>
                    <a:pt x="33160" y="7640"/>
                  </a:lnTo>
                  <a:lnTo>
                    <a:pt x="33278" y="7719"/>
                  </a:lnTo>
                  <a:lnTo>
                    <a:pt x="33357" y="7798"/>
                  </a:lnTo>
                  <a:lnTo>
                    <a:pt x="33593" y="7798"/>
                  </a:lnTo>
                  <a:lnTo>
                    <a:pt x="33711" y="7719"/>
                  </a:lnTo>
                  <a:lnTo>
                    <a:pt x="33829" y="7640"/>
                  </a:lnTo>
                  <a:lnTo>
                    <a:pt x="33869" y="7483"/>
                  </a:lnTo>
                  <a:lnTo>
                    <a:pt x="33869" y="7325"/>
                  </a:lnTo>
                  <a:lnTo>
                    <a:pt x="33632" y="6577"/>
                  </a:lnTo>
                  <a:lnTo>
                    <a:pt x="33357" y="5829"/>
                  </a:lnTo>
                  <a:lnTo>
                    <a:pt x="33239" y="5711"/>
                  </a:lnTo>
                  <a:lnTo>
                    <a:pt x="33120" y="5632"/>
                  </a:lnTo>
                  <a:close/>
                  <a:moveTo>
                    <a:pt x="15359" y="6538"/>
                  </a:moveTo>
                  <a:lnTo>
                    <a:pt x="15202" y="6577"/>
                  </a:lnTo>
                  <a:lnTo>
                    <a:pt x="15084" y="6695"/>
                  </a:lnTo>
                  <a:lnTo>
                    <a:pt x="15044" y="6813"/>
                  </a:lnTo>
                  <a:lnTo>
                    <a:pt x="14808" y="7562"/>
                  </a:lnTo>
                  <a:lnTo>
                    <a:pt x="14651" y="8349"/>
                  </a:lnTo>
                  <a:lnTo>
                    <a:pt x="14690" y="8507"/>
                  </a:lnTo>
                  <a:lnTo>
                    <a:pt x="14729" y="8625"/>
                  </a:lnTo>
                  <a:lnTo>
                    <a:pt x="14847" y="8743"/>
                  </a:lnTo>
                  <a:lnTo>
                    <a:pt x="15005" y="8782"/>
                  </a:lnTo>
                  <a:lnTo>
                    <a:pt x="15044" y="8782"/>
                  </a:lnTo>
                  <a:lnTo>
                    <a:pt x="15162" y="8743"/>
                  </a:lnTo>
                  <a:lnTo>
                    <a:pt x="15281" y="8704"/>
                  </a:lnTo>
                  <a:lnTo>
                    <a:pt x="15359" y="8585"/>
                  </a:lnTo>
                  <a:lnTo>
                    <a:pt x="15438" y="8467"/>
                  </a:lnTo>
                  <a:lnTo>
                    <a:pt x="15556" y="7758"/>
                  </a:lnTo>
                  <a:lnTo>
                    <a:pt x="15753" y="7050"/>
                  </a:lnTo>
                  <a:lnTo>
                    <a:pt x="15753" y="6892"/>
                  </a:lnTo>
                  <a:lnTo>
                    <a:pt x="15714" y="6735"/>
                  </a:lnTo>
                  <a:lnTo>
                    <a:pt x="15635" y="6656"/>
                  </a:lnTo>
                  <a:lnTo>
                    <a:pt x="15517" y="6577"/>
                  </a:lnTo>
                  <a:lnTo>
                    <a:pt x="15359" y="6538"/>
                  </a:lnTo>
                  <a:close/>
                  <a:moveTo>
                    <a:pt x="33711" y="8546"/>
                  </a:moveTo>
                  <a:lnTo>
                    <a:pt x="33554" y="8585"/>
                  </a:lnTo>
                  <a:lnTo>
                    <a:pt x="33475" y="8704"/>
                  </a:lnTo>
                  <a:lnTo>
                    <a:pt x="33396" y="8822"/>
                  </a:lnTo>
                  <a:lnTo>
                    <a:pt x="33357" y="8979"/>
                  </a:lnTo>
                  <a:lnTo>
                    <a:pt x="33396" y="9806"/>
                  </a:lnTo>
                  <a:lnTo>
                    <a:pt x="33396" y="10436"/>
                  </a:lnTo>
                  <a:lnTo>
                    <a:pt x="33396" y="10555"/>
                  </a:lnTo>
                  <a:lnTo>
                    <a:pt x="33475" y="10712"/>
                  </a:lnTo>
                  <a:lnTo>
                    <a:pt x="33593" y="10791"/>
                  </a:lnTo>
                  <a:lnTo>
                    <a:pt x="33751" y="10830"/>
                  </a:lnTo>
                  <a:lnTo>
                    <a:pt x="33908" y="10791"/>
                  </a:lnTo>
                  <a:lnTo>
                    <a:pt x="34026" y="10712"/>
                  </a:lnTo>
                  <a:lnTo>
                    <a:pt x="34105" y="10594"/>
                  </a:lnTo>
                  <a:lnTo>
                    <a:pt x="34144" y="10476"/>
                  </a:lnTo>
                  <a:lnTo>
                    <a:pt x="34184" y="9806"/>
                  </a:lnTo>
                  <a:lnTo>
                    <a:pt x="34144" y="8901"/>
                  </a:lnTo>
                  <a:lnTo>
                    <a:pt x="34105" y="8743"/>
                  </a:lnTo>
                  <a:lnTo>
                    <a:pt x="33987" y="8625"/>
                  </a:lnTo>
                  <a:lnTo>
                    <a:pt x="33869" y="8585"/>
                  </a:lnTo>
                  <a:lnTo>
                    <a:pt x="33711" y="8546"/>
                  </a:lnTo>
                  <a:close/>
                  <a:moveTo>
                    <a:pt x="14926" y="9531"/>
                  </a:moveTo>
                  <a:lnTo>
                    <a:pt x="14808" y="9570"/>
                  </a:lnTo>
                  <a:lnTo>
                    <a:pt x="14690" y="9649"/>
                  </a:lnTo>
                  <a:lnTo>
                    <a:pt x="14611" y="9767"/>
                  </a:lnTo>
                  <a:lnTo>
                    <a:pt x="14572" y="9924"/>
                  </a:lnTo>
                  <a:lnTo>
                    <a:pt x="14611" y="10712"/>
                  </a:lnTo>
                  <a:lnTo>
                    <a:pt x="14729" y="11500"/>
                  </a:lnTo>
                  <a:lnTo>
                    <a:pt x="14769" y="11618"/>
                  </a:lnTo>
                  <a:lnTo>
                    <a:pt x="14847" y="11736"/>
                  </a:lnTo>
                  <a:lnTo>
                    <a:pt x="14966" y="11775"/>
                  </a:lnTo>
                  <a:lnTo>
                    <a:pt x="15084" y="11815"/>
                  </a:lnTo>
                  <a:lnTo>
                    <a:pt x="15162" y="11815"/>
                  </a:lnTo>
                  <a:lnTo>
                    <a:pt x="15281" y="11736"/>
                  </a:lnTo>
                  <a:lnTo>
                    <a:pt x="15399" y="11657"/>
                  </a:lnTo>
                  <a:lnTo>
                    <a:pt x="15478" y="11500"/>
                  </a:lnTo>
                  <a:lnTo>
                    <a:pt x="15478" y="11382"/>
                  </a:lnTo>
                  <a:lnTo>
                    <a:pt x="15359" y="10633"/>
                  </a:lnTo>
                  <a:lnTo>
                    <a:pt x="15320" y="9924"/>
                  </a:lnTo>
                  <a:lnTo>
                    <a:pt x="15281" y="9767"/>
                  </a:lnTo>
                  <a:lnTo>
                    <a:pt x="15202" y="9649"/>
                  </a:lnTo>
                  <a:lnTo>
                    <a:pt x="15084" y="9570"/>
                  </a:lnTo>
                  <a:lnTo>
                    <a:pt x="14966" y="9531"/>
                  </a:lnTo>
                  <a:close/>
                  <a:moveTo>
                    <a:pt x="33475" y="11578"/>
                  </a:moveTo>
                  <a:lnTo>
                    <a:pt x="33357" y="11618"/>
                  </a:lnTo>
                  <a:lnTo>
                    <a:pt x="33239" y="11736"/>
                  </a:lnTo>
                  <a:lnTo>
                    <a:pt x="33160" y="11854"/>
                  </a:lnTo>
                  <a:lnTo>
                    <a:pt x="32963" y="12563"/>
                  </a:lnTo>
                  <a:lnTo>
                    <a:pt x="32727" y="13232"/>
                  </a:lnTo>
                  <a:lnTo>
                    <a:pt x="32687" y="13390"/>
                  </a:lnTo>
                  <a:lnTo>
                    <a:pt x="32727" y="13548"/>
                  </a:lnTo>
                  <a:lnTo>
                    <a:pt x="32805" y="13666"/>
                  </a:lnTo>
                  <a:lnTo>
                    <a:pt x="32924" y="13744"/>
                  </a:lnTo>
                  <a:lnTo>
                    <a:pt x="33081" y="13784"/>
                  </a:lnTo>
                  <a:lnTo>
                    <a:pt x="33199" y="13744"/>
                  </a:lnTo>
                  <a:lnTo>
                    <a:pt x="33278" y="13705"/>
                  </a:lnTo>
                  <a:lnTo>
                    <a:pt x="33357" y="13626"/>
                  </a:lnTo>
                  <a:lnTo>
                    <a:pt x="33436" y="13548"/>
                  </a:lnTo>
                  <a:lnTo>
                    <a:pt x="33711" y="12799"/>
                  </a:lnTo>
                  <a:lnTo>
                    <a:pt x="33908" y="12051"/>
                  </a:lnTo>
                  <a:lnTo>
                    <a:pt x="33908" y="11894"/>
                  </a:lnTo>
                  <a:lnTo>
                    <a:pt x="33869" y="11736"/>
                  </a:lnTo>
                  <a:lnTo>
                    <a:pt x="33751" y="11657"/>
                  </a:lnTo>
                  <a:lnTo>
                    <a:pt x="33632" y="11578"/>
                  </a:lnTo>
                  <a:close/>
                  <a:moveTo>
                    <a:pt x="15359" y="12524"/>
                  </a:moveTo>
                  <a:lnTo>
                    <a:pt x="15241" y="12602"/>
                  </a:lnTo>
                  <a:lnTo>
                    <a:pt x="15123" y="12721"/>
                  </a:lnTo>
                  <a:lnTo>
                    <a:pt x="15084" y="12878"/>
                  </a:lnTo>
                  <a:lnTo>
                    <a:pt x="15123" y="13036"/>
                  </a:lnTo>
                  <a:lnTo>
                    <a:pt x="15399" y="13744"/>
                  </a:lnTo>
                  <a:lnTo>
                    <a:pt x="15753" y="14453"/>
                  </a:lnTo>
                  <a:lnTo>
                    <a:pt x="15832" y="14532"/>
                  </a:lnTo>
                  <a:lnTo>
                    <a:pt x="15911" y="14611"/>
                  </a:lnTo>
                  <a:lnTo>
                    <a:pt x="15989" y="14650"/>
                  </a:lnTo>
                  <a:lnTo>
                    <a:pt x="16186" y="14650"/>
                  </a:lnTo>
                  <a:lnTo>
                    <a:pt x="16265" y="14611"/>
                  </a:lnTo>
                  <a:lnTo>
                    <a:pt x="16383" y="14532"/>
                  </a:lnTo>
                  <a:lnTo>
                    <a:pt x="16462" y="14375"/>
                  </a:lnTo>
                  <a:lnTo>
                    <a:pt x="16462" y="14256"/>
                  </a:lnTo>
                  <a:lnTo>
                    <a:pt x="16423" y="14099"/>
                  </a:lnTo>
                  <a:lnTo>
                    <a:pt x="16108" y="13469"/>
                  </a:lnTo>
                  <a:lnTo>
                    <a:pt x="15832" y="12760"/>
                  </a:lnTo>
                  <a:lnTo>
                    <a:pt x="15753" y="12642"/>
                  </a:lnTo>
                  <a:lnTo>
                    <a:pt x="15635" y="12563"/>
                  </a:lnTo>
                  <a:lnTo>
                    <a:pt x="15517" y="12524"/>
                  </a:lnTo>
                  <a:close/>
                  <a:moveTo>
                    <a:pt x="32293" y="14375"/>
                  </a:moveTo>
                  <a:lnTo>
                    <a:pt x="32175" y="14414"/>
                  </a:lnTo>
                  <a:lnTo>
                    <a:pt x="32057" y="14532"/>
                  </a:lnTo>
                  <a:lnTo>
                    <a:pt x="31545" y="15280"/>
                  </a:lnTo>
                  <a:lnTo>
                    <a:pt x="31506" y="15359"/>
                  </a:lnTo>
                  <a:lnTo>
                    <a:pt x="31466" y="15477"/>
                  </a:lnTo>
                  <a:lnTo>
                    <a:pt x="31506" y="15556"/>
                  </a:lnTo>
                  <a:lnTo>
                    <a:pt x="31506" y="15674"/>
                  </a:lnTo>
                  <a:lnTo>
                    <a:pt x="31585" y="15753"/>
                  </a:lnTo>
                  <a:lnTo>
                    <a:pt x="31663" y="15832"/>
                  </a:lnTo>
                  <a:lnTo>
                    <a:pt x="31742" y="15871"/>
                  </a:lnTo>
                  <a:lnTo>
                    <a:pt x="31900" y="15871"/>
                  </a:lnTo>
                  <a:lnTo>
                    <a:pt x="32490" y="15832"/>
                  </a:lnTo>
                  <a:lnTo>
                    <a:pt x="32609" y="15792"/>
                  </a:lnTo>
                  <a:lnTo>
                    <a:pt x="32727" y="15714"/>
                  </a:lnTo>
                  <a:lnTo>
                    <a:pt x="32805" y="15595"/>
                  </a:lnTo>
                  <a:lnTo>
                    <a:pt x="32845" y="15438"/>
                  </a:lnTo>
                  <a:lnTo>
                    <a:pt x="32805" y="15320"/>
                  </a:lnTo>
                  <a:lnTo>
                    <a:pt x="32766" y="15241"/>
                  </a:lnTo>
                  <a:lnTo>
                    <a:pt x="32687" y="15162"/>
                  </a:lnTo>
                  <a:lnTo>
                    <a:pt x="32609" y="15123"/>
                  </a:lnTo>
                  <a:lnTo>
                    <a:pt x="32687" y="14926"/>
                  </a:lnTo>
                  <a:lnTo>
                    <a:pt x="32766" y="14808"/>
                  </a:lnTo>
                  <a:lnTo>
                    <a:pt x="32766" y="14650"/>
                  </a:lnTo>
                  <a:lnTo>
                    <a:pt x="32687" y="14532"/>
                  </a:lnTo>
                  <a:lnTo>
                    <a:pt x="32569" y="14414"/>
                  </a:lnTo>
                  <a:lnTo>
                    <a:pt x="32451" y="14375"/>
                  </a:lnTo>
                  <a:close/>
                  <a:moveTo>
                    <a:pt x="33987" y="15005"/>
                  </a:moveTo>
                  <a:lnTo>
                    <a:pt x="33829" y="15044"/>
                  </a:lnTo>
                  <a:lnTo>
                    <a:pt x="33711" y="15123"/>
                  </a:lnTo>
                  <a:lnTo>
                    <a:pt x="33632" y="15241"/>
                  </a:lnTo>
                  <a:lnTo>
                    <a:pt x="33593" y="15398"/>
                  </a:lnTo>
                  <a:lnTo>
                    <a:pt x="33632" y="15517"/>
                  </a:lnTo>
                  <a:lnTo>
                    <a:pt x="33711" y="15635"/>
                  </a:lnTo>
                  <a:lnTo>
                    <a:pt x="33829" y="15753"/>
                  </a:lnTo>
                  <a:lnTo>
                    <a:pt x="33987" y="15753"/>
                  </a:lnTo>
                  <a:lnTo>
                    <a:pt x="34302" y="15792"/>
                  </a:lnTo>
                  <a:lnTo>
                    <a:pt x="34617" y="15871"/>
                  </a:lnTo>
                  <a:lnTo>
                    <a:pt x="34932" y="15989"/>
                  </a:lnTo>
                  <a:lnTo>
                    <a:pt x="35247" y="16107"/>
                  </a:lnTo>
                  <a:lnTo>
                    <a:pt x="35326" y="16147"/>
                  </a:lnTo>
                  <a:lnTo>
                    <a:pt x="35444" y="16186"/>
                  </a:lnTo>
                  <a:lnTo>
                    <a:pt x="35523" y="16147"/>
                  </a:lnTo>
                  <a:lnTo>
                    <a:pt x="35602" y="16107"/>
                  </a:lnTo>
                  <a:lnTo>
                    <a:pt x="35680" y="16068"/>
                  </a:lnTo>
                  <a:lnTo>
                    <a:pt x="35759" y="15989"/>
                  </a:lnTo>
                  <a:lnTo>
                    <a:pt x="35798" y="15832"/>
                  </a:lnTo>
                  <a:lnTo>
                    <a:pt x="35798" y="15674"/>
                  </a:lnTo>
                  <a:lnTo>
                    <a:pt x="35720" y="15556"/>
                  </a:lnTo>
                  <a:lnTo>
                    <a:pt x="35602" y="15477"/>
                  </a:lnTo>
                  <a:lnTo>
                    <a:pt x="35247" y="15280"/>
                  </a:lnTo>
                  <a:lnTo>
                    <a:pt x="34814" y="15123"/>
                  </a:lnTo>
                  <a:lnTo>
                    <a:pt x="34420" y="15044"/>
                  </a:lnTo>
                  <a:lnTo>
                    <a:pt x="33987" y="15005"/>
                  </a:lnTo>
                  <a:close/>
                  <a:moveTo>
                    <a:pt x="16974" y="15162"/>
                  </a:moveTo>
                  <a:lnTo>
                    <a:pt x="16816" y="15202"/>
                  </a:lnTo>
                  <a:lnTo>
                    <a:pt x="16698" y="15241"/>
                  </a:lnTo>
                  <a:lnTo>
                    <a:pt x="16580" y="15359"/>
                  </a:lnTo>
                  <a:lnTo>
                    <a:pt x="16541" y="15517"/>
                  </a:lnTo>
                  <a:lnTo>
                    <a:pt x="16541" y="15635"/>
                  </a:lnTo>
                  <a:lnTo>
                    <a:pt x="16620" y="15792"/>
                  </a:lnTo>
                  <a:lnTo>
                    <a:pt x="16816" y="16029"/>
                  </a:lnTo>
                  <a:lnTo>
                    <a:pt x="16698" y="16186"/>
                  </a:lnTo>
                  <a:lnTo>
                    <a:pt x="16698" y="16265"/>
                  </a:lnTo>
                  <a:lnTo>
                    <a:pt x="16659" y="16344"/>
                  </a:lnTo>
                  <a:lnTo>
                    <a:pt x="16698" y="16501"/>
                  </a:lnTo>
                  <a:lnTo>
                    <a:pt x="16777" y="16619"/>
                  </a:lnTo>
                  <a:lnTo>
                    <a:pt x="16895" y="16698"/>
                  </a:lnTo>
                  <a:lnTo>
                    <a:pt x="17053" y="16737"/>
                  </a:lnTo>
                  <a:lnTo>
                    <a:pt x="17092" y="16698"/>
                  </a:lnTo>
                  <a:lnTo>
                    <a:pt x="17604" y="16698"/>
                  </a:lnTo>
                  <a:lnTo>
                    <a:pt x="17722" y="16659"/>
                  </a:lnTo>
                  <a:lnTo>
                    <a:pt x="17801" y="16619"/>
                  </a:lnTo>
                  <a:lnTo>
                    <a:pt x="17880" y="16541"/>
                  </a:lnTo>
                  <a:lnTo>
                    <a:pt x="17919" y="16462"/>
                  </a:lnTo>
                  <a:lnTo>
                    <a:pt x="17959" y="16344"/>
                  </a:lnTo>
                  <a:lnTo>
                    <a:pt x="17959" y="16226"/>
                  </a:lnTo>
                  <a:lnTo>
                    <a:pt x="17919" y="16147"/>
                  </a:lnTo>
                  <a:lnTo>
                    <a:pt x="17840" y="16029"/>
                  </a:lnTo>
                  <a:lnTo>
                    <a:pt x="17525" y="15674"/>
                  </a:lnTo>
                  <a:lnTo>
                    <a:pt x="17210" y="15320"/>
                  </a:lnTo>
                  <a:lnTo>
                    <a:pt x="17132" y="15241"/>
                  </a:lnTo>
                  <a:lnTo>
                    <a:pt x="16974" y="15162"/>
                  </a:lnTo>
                  <a:close/>
                  <a:moveTo>
                    <a:pt x="15517" y="16029"/>
                  </a:moveTo>
                  <a:lnTo>
                    <a:pt x="13981" y="16147"/>
                  </a:lnTo>
                  <a:lnTo>
                    <a:pt x="13863" y="16186"/>
                  </a:lnTo>
                  <a:lnTo>
                    <a:pt x="13745" y="16265"/>
                  </a:lnTo>
                  <a:lnTo>
                    <a:pt x="13666" y="16383"/>
                  </a:lnTo>
                  <a:lnTo>
                    <a:pt x="13627" y="16541"/>
                  </a:lnTo>
                  <a:lnTo>
                    <a:pt x="13666" y="16659"/>
                  </a:lnTo>
                  <a:lnTo>
                    <a:pt x="13745" y="16777"/>
                  </a:lnTo>
                  <a:lnTo>
                    <a:pt x="13863" y="16856"/>
                  </a:lnTo>
                  <a:lnTo>
                    <a:pt x="14020" y="16895"/>
                  </a:lnTo>
                  <a:lnTo>
                    <a:pt x="15556" y="16816"/>
                  </a:lnTo>
                  <a:lnTo>
                    <a:pt x="15714" y="16777"/>
                  </a:lnTo>
                  <a:lnTo>
                    <a:pt x="15832" y="16659"/>
                  </a:lnTo>
                  <a:lnTo>
                    <a:pt x="15911" y="16541"/>
                  </a:lnTo>
                  <a:lnTo>
                    <a:pt x="15911" y="16422"/>
                  </a:lnTo>
                  <a:lnTo>
                    <a:pt x="15871" y="16265"/>
                  </a:lnTo>
                  <a:lnTo>
                    <a:pt x="15793" y="16147"/>
                  </a:lnTo>
                  <a:lnTo>
                    <a:pt x="15674" y="16068"/>
                  </a:lnTo>
                  <a:lnTo>
                    <a:pt x="15517" y="16029"/>
                  </a:lnTo>
                  <a:close/>
                  <a:moveTo>
                    <a:pt x="12406" y="16265"/>
                  </a:moveTo>
                  <a:lnTo>
                    <a:pt x="12012" y="16383"/>
                  </a:lnTo>
                  <a:lnTo>
                    <a:pt x="11618" y="16580"/>
                  </a:lnTo>
                  <a:lnTo>
                    <a:pt x="11264" y="16777"/>
                  </a:lnTo>
                  <a:lnTo>
                    <a:pt x="10909" y="17053"/>
                  </a:lnTo>
                  <a:lnTo>
                    <a:pt x="10830" y="17171"/>
                  </a:lnTo>
                  <a:lnTo>
                    <a:pt x="10791" y="17328"/>
                  </a:lnTo>
                  <a:lnTo>
                    <a:pt x="10830" y="17486"/>
                  </a:lnTo>
                  <a:lnTo>
                    <a:pt x="10909" y="17604"/>
                  </a:lnTo>
                  <a:lnTo>
                    <a:pt x="11027" y="17683"/>
                  </a:lnTo>
                  <a:lnTo>
                    <a:pt x="11185" y="17722"/>
                  </a:lnTo>
                  <a:lnTo>
                    <a:pt x="11303" y="17683"/>
                  </a:lnTo>
                  <a:lnTo>
                    <a:pt x="11421" y="17643"/>
                  </a:lnTo>
                  <a:lnTo>
                    <a:pt x="11697" y="17407"/>
                  </a:lnTo>
                  <a:lnTo>
                    <a:pt x="11973" y="17249"/>
                  </a:lnTo>
                  <a:lnTo>
                    <a:pt x="12288" y="17092"/>
                  </a:lnTo>
                  <a:lnTo>
                    <a:pt x="12603" y="17013"/>
                  </a:lnTo>
                  <a:lnTo>
                    <a:pt x="12721" y="16934"/>
                  </a:lnTo>
                  <a:lnTo>
                    <a:pt x="12839" y="16856"/>
                  </a:lnTo>
                  <a:lnTo>
                    <a:pt x="12878" y="16698"/>
                  </a:lnTo>
                  <a:lnTo>
                    <a:pt x="12878" y="16541"/>
                  </a:lnTo>
                  <a:lnTo>
                    <a:pt x="12800" y="16422"/>
                  </a:lnTo>
                  <a:lnTo>
                    <a:pt x="12721" y="16304"/>
                  </a:lnTo>
                  <a:lnTo>
                    <a:pt x="12563" y="16265"/>
                  </a:lnTo>
                  <a:close/>
                  <a:moveTo>
                    <a:pt x="36586" y="16383"/>
                  </a:moveTo>
                  <a:lnTo>
                    <a:pt x="36468" y="16422"/>
                  </a:lnTo>
                  <a:lnTo>
                    <a:pt x="36310" y="16501"/>
                  </a:lnTo>
                  <a:lnTo>
                    <a:pt x="36232" y="16619"/>
                  </a:lnTo>
                  <a:lnTo>
                    <a:pt x="36192" y="16737"/>
                  </a:lnTo>
                  <a:lnTo>
                    <a:pt x="36232" y="16895"/>
                  </a:lnTo>
                  <a:lnTo>
                    <a:pt x="36310" y="17013"/>
                  </a:lnTo>
                  <a:lnTo>
                    <a:pt x="36744" y="17564"/>
                  </a:lnTo>
                  <a:lnTo>
                    <a:pt x="37137" y="18195"/>
                  </a:lnTo>
                  <a:lnTo>
                    <a:pt x="37177" y="18273"/>
                  </a:lnTo>
                  <a:lnTo>
                    <a:pt x="37256" y="18352"/>
                  </a:lnTo>
                  <a:lnTo>
                    <a:pt x="37374" y="18391"/>
                  </a:lnTo>
                  <a:lnTo>
                    <a:pt x="37571" y="18391"/>
                  </a:lnTo>
                  <a:lnTo>
                    <a:pt x="37649" y="18352"/>
                  </a:lnTo>
                  <a:lnTo>
                    <a:pt x="37768" y="18234"/>
                  </a:lnTo>
                  <a:lnTo>
                    <a:pt x="37807" y="18116"/>
                  </a:lnTo>
                  <a:lnTo>
                    <a:pt x="37846" y="17958"/>
                  </a:lnTo>
                  <a:lnTo>
                    <a:pt x="37807" y="17840"/>
                  </a:lnTo>
                  <a:lnTo>
                    <a:pt x="37571" y="17486"/>
                  </a:lnTo>
                  <a:lnTo>
                    <a:pt x="37374" y="17131"/>
                  </a:lnTo>
                  <a:lnTo>
                    <a:pt x="37137" y="16816"/>
                  </a:lnTo>
                  <a:lnTo>
                    <a:pt x="36862" y="16501"/>
                  </a:lnTo>
                  <a:lnTo>
                    <a:pt x="36744" y="16422"/>
                  </a:lnTo>
                  <a:lnTo>
                    <a:pt x="36586" y="16383"/>
                  </a:lnTo>
                  <a:close/>
                  <a:moveTo>
                    <a:pt x="10161" y="18234"/>
                  </a:moveTo>
                  <a:lnTo>
                    <a:pt x="10043" y="18352"/>
                  </a:lnTo>
                  <a:lnTo>
                    <a:pt x="10003" y="18470"/>
                  </a:lnTo>
                  <a:lnTo>
                    <a:pt x="9885" y="18746"/>
                  </a:lnTo>
                  <a:lnTo>
                    <a:pt x="9846" y="19022"/>
                  </a:lnTo>
                  <a:lnTo>
                    <a:pt x="9807" y="19297"/>
                  </a:lnTo>
                  <a:lnTo>
                    <a:pt x="9807" y="19612"/>
                  </a:lnTo>
                  <a:lnTo>
                    <a:pt x="9807" y="20085"/>
                  </a:lnTo>
                  <a:lnTo>
                    <a:pt x="9807" y="20242"/>
                  </a:lnTo>
                  <a:lnTo>
                    <a:pt x="9885" y="20361"/>
                  </a:lnTo>
                  <a:lnTo>
                    <a:pt x="10043" y="20439"/>
                  </a:lnTo>
                  <a:lnTo>
                    <a:pt x="10161" y="20479"/>
                  </a:lnTo>
                  <a:lnTo>
                    <a:pt x="10319" y="20439"/>
                  </a:lnTo>
                  <a:lnTo>
                    <a:pt x="10437" y="20361"/>
                  </a:lnTo>
                  <a:lnTo>
                    <a:pt x="10515" y="20242"/>
                  </a:lnTo>
                  <a:lnTo>
                    <a:pt x="10555" y="20085"/>
                  </a:lnTo>
                  <a:lnTo>
                    <a:pt x="10555" y="19612"/>
                  </a:lnTo>
                  <a:lnTo>
                    <a:pt x="10594" y="19140"/>
                  </a:lnTo>
                  <a:lnTo>
                    <a:pt x="10712" y="18707"/>
                  </a:lnTo>
                  <a:lnTo>
                    <a:pt x="10712" y="18588"/>
                  </a:lnTo>
                  <a:lnTo>
                    <a:pt x="10673" y="18431"/>
                  </a:lnTo>
                  <a:lnTo>
                    <a:pt x="10594" y="18313"/>
                  </a:lnTo>
                  <a:lnTo>
                    <a:pt x="10476" y="18234"/>
                  </a:lnTo>
                  <a:close/>
                  <a:moveTo>
                    <a:pt x="37925" y="19022"/>
                  </a:moveTo>
                  <a:lnTo>
                    <a:pt x="37807" y="19100"/>
                  </a:lnTo>
                  <a:lnTo>
                    <a:pt x="37728" y="19219"/>
                  </a:lnTo>
                  <a:lnTo>
                    <a:pt x="37689" y="19376"/>
                  </a:lnTo>
                  <a:lnTo>
                    <a:pt x="37689" y="19534"/>
                  </a:lnTo>
                  <a:lnTo>
                    <a:pt x="37886" y="20203"/>
                  </a:lnTo>
                  <a:lnTo>
                    <a:pt x="38043" y="20951"/>
                  </a:lnTo>
                  <a:lnTo>
                    <a:pt x="38083" y="21069"/>
                  </a:lnTo>
                  <a:lnTo>
                    <a:pt x="38161" y="21188"/>
                  </a:lnTo>
                  <a:lnTo>
                    <a:pt x="38279" y="21227"/>
                  </a:lnTo>
                  <a:lnTo>
                    <a:pt x="38398" y="21266"/>
                  </a:lnTo>
                  <a:lnTo>
                    <a:pt x="38476" y="21266"/>
                  </a:lnTo>
                  <a:lnTo>
                    <a:pt x="38595" y="21188"/>
                  </a:lnTo>
                  <a:lnTo>
                    <a:pt x="38713" y="21109"/>
                  </a:lnTo>
                  <a:lnTo>
                    <a:pt x="38791" y="20951"/>
                  </a:lnTo>
                  <a:lnTo>
                    <a:pt x="38791" y="20833"/>
                  </a:lnTo>
                  <a:lnTo>
                    <a:pt x="38634" y="20046"/>
                  </a:lnTo>
                  <a:lnTo>
                    <a:pt x="38437" y="19297"/>
                  </a:lnTo>
                  <a:lnTo>
                    <a:pt x="38358" y="19140"/>
                  </a:lnTo>
                  <a:lnTo>
                    <a:pt x="38240" y="19061"/>
                  </a:lnTo>
                  <a:lnTo>
                    <a:pt x="38083" y="19022"/>
                  </a:lnTo>
                  <a:close/>
                  <a:moveTo>
                    <a:pt x="10200" y="21227"/>
                  </a:moveTo>
                  <a:lnTo>
                    <a:pt x="10043" y="21266"/>
                  </a:lnTo>
                  <a:lnTo>
                    <a:pt x="9925" y="21345"/>
                  </a:lnTo>
                  <a:lnTo>
                    <a:pt x="9846" y="21503"/>
                  </a:lnTo>
                  <a:lnTo>
                    <a:pt x="9846" y="21621"/>
                  </a:lnTo>
                  <a:lnTo>
                    <a:pt x="9885" y="22408"/>
                  </a:lnTo>
                  <a:lnTo>
                    <a:pt x="9964" y="23196"/>
                  </a:lnTo>
                  <a:lnTo>
                    <a:pt x="10003" y="23314"/>
                  </a:lnTo>
                  <a:lnTo>
                    <a:pt x="10082" y="23432"/>
                  </a:lnTo>
                  <a:lnTo>
                    <a:pt x="10200" y="23472"/>
                  </a:lnTo>
                  <a:lnTo>
                    <a:pt x="10358" y="23511"/>
                  </a:lnTo>
                  <a:lnTo>
                    <a:pt x="10397" y="23511"/>
                  </a:lnTo>
                  <a:lnTo>
                    <a:pt x="10515" y="23472"/>
                  </a:lnTo>
                  <a:lnTo>
                    <a:pt x="10634" y="23354"/>
                  </a:lnTo>
                  <a:lnTo>
                    <a:pt x="10712" y="23235"/>
                  </a:lnTo>
                  <a:lnTo>
                    <a:pt x="10712" y="23078"/>
                  </a:lnTo>
                  <a:lnTo>
                    <a:pt x="10634" y="22369"/>
                  </a:lnTo>
                  <a:lnTo>
                    <a:pt x="10594" y="21581"/>
                  </a:lnTo>
                  <a:lnTo>
                    <a:pt x="10555" y="21463"/>
                  </a:lnTo>
                  <a:lnTo>
                    <a:pt x="10476" y="21345"/>
                  </a:lnTo>
                  <a:lnTo>
                    <a:pt x="10319" y="21266"/>
                  </a:lnTo>
                  <a:lnTo>
                    <a:pt x="10200" y="21227"/>
                  </a:lnTo>
                  <a:close/>
                  <a:moveTo>
                    <a:pt x="38555" y="22015"/>
                  </a:moveTo>
                  <a:lnTo>
                    <a:pt x="38398" y="22054"/>
                  </a:lnTo>
                  <a:lnTo>
                    <a:pt x="38279" y="22133"/>
                  </a:lnTo>
                  <a:lnTo>
                    <a:pt x="38201" y="22251"/>
                  </a:lnTo>
                  <a:lnTo>
                    <a:pt x="38201" y="22408"/>
                  </a:lnTo>
                  <a:lnTo>
                    <a:pt x="38201" y="23117"/>
                  </a:lnTo>
                  <a:lnTo>
                    <a:pt x="38201" y="23905"/>
                  </a:lnTo>
                  <a:lnTo>
                    <a:pt x="38201" y="24023"/>
                  </a:lnTo>
                  <a:lnTo>
                    <a:pt x="38279" y="24181"/>
                  </a:lnTo>
                  <a:lnTo>
                    <a:pt x="38398" y="24259"/>
                  </a:lnTo>
                  <a:lnTo>
                    <a:pt x="38555" y="24299"/>
                  </a:lnTo>
                  <a:lnTo>
                    <a:pt x="38713" y="24259"/>
                  </a:lnTo>
                  <a:lnTo>
                    <a:pt x="38831" y="24181"/>
                  </a:lnTo>
                  <a:lnTo>
                    <a:pt x="38910" y="24062"/>
                  </a:lnTo>
                  <a:lnTo>
                    <a:pt x="38949" y="23944"/>
                  </a:lnTo>
                  <a:lnTo>
                    <a:pt x="38949" y="23117"/>
                  </a:lnTo>
                  <a:lnTo>
                    <a:pt x="38949" y="22369"/>
                  </a:lnTo>
                  <a:lnTo>
                    <a:pt x="38910" y="22212"/>
                  </a:lnTo>
                  <a:lnTo>
                    <a:pt x="38831" y="22093"/>
                  </a:lnTo>
                  <a:lnTo>
                    <a:pt x="38713" y="22054"/>
                  </a:lnTo>
                  <a:lnTo>
                    <a:pt x="38555" y="22015"/>
                  </a:lnTo>
                  <a:close/>
                  <a:moveTo>
                    <a:pt x="10515" y="24259"/>
                  </a:moveTo>
                  <a:lnTo>
                    <a:pt x="10358" y="24338"/>
                  </a:lnTo>
                  <a:lnTo>
                    <a:pt x="10279" y="24417"/>
                  </a:lnTo>
                  <a:lnTo>
                    <a:pt x="10240" y="24574"/>
                  </a:lnTo>
                  <a:lnTo>
                    <a:pt x="10240" y="24732"/>
                  </a:lnTo>
                  <a:lnTo>
                    <a:pt x="10437" y="25520"/>
                  </a:lnTo>
                  <a:lnTo>
                    <a:pt x="10673" y="26228"/>
                  </a:lnTo>
                  <a:lnTo>
                    <a:pt x="10752" y="26307"/>
                  </a:lnTo>
                  <a:lnTo>
                    <a:pt x="10830" y="26386"/>
                  </a:lnTo>
                  <a:lnTo>
                    <a:pt x="10909" y="26465"/>
                  </a:lnTo>
                  <a:lnTo>
                    <a:pt x="11027" y="26465"/>
                  </a:lnTo>
                  <a:lnTo>
                    <a:pt x="11185" y="26425"/>
                  </a:lnTo>
                  <a:lnTo>
                    <a:pt x="11303" y="26347"/>
                  </a:lnTo>
                  <a:lnTo>
                    <a:pt x="11382" y="26228"/>
                  </a:lnTo>
                  <a:lnTo>
                    <a:pt x="11421" y="26110"/>
                  </a:lnTo>
                  <a:lnTo>
                    <a:pt x="11382" y="25953"/>
                  </a:lnTo>
                  <a:lnTo>
                    <a:pt x="11146" y="25283"/>
                  </a:lnTo>
                  <a:lnTo>
                    <a:pt x="10949" y="24535"/>
                  </a:lnTo>
                  <a:lnTo>
                    <a:pt x="10909" y="24417"/>
                  </a:lnTo>
                  <a:lnTo>
                    <a:pt x="10791" y="24299"/>
                  </a:lnTo>
                  <a:lnTo>
                    <a:pt x="10673" y="24259"/>
                  </a:lnTo>
                  <a:close/>
                  <a:moveTo>
                    <a:pt x="38319" y="25047"/>
                  </a:moveTo>
                  <a:lnTo>
                    <a:pt x="38201" y="25126"/>
                  </a:lnTo>
                  <a:lnTo>
                    <a:pt x="38083" y="25244"/>
                  </a:lnTo>
                  <a:lnTo>
                    <a:pt x="38043" y="25362"/>
                  </a:lnTo>
                  <a:lnTo>
                    <a:pt x="37964" y="25874"/>
                  </a:lnTo>
                  <a:lnTo>
                    <a:pt x="37886" y="26307"/>
                  </a:lnTo>
                  <a:lnTo>
                    <a:pt x="37728" y="26701"/>
                  </a:lnTo>
                  <a:lnTo>
                    <a:pt x="37689" y="26859"/>
                  </a:lnTo>
                  <a:lnTo>
                    <a:pt x="37689" y="27016"/>
                  </a:lnTo>
                  <a:lnTo>
                    <a:pt x="37768" y="27134"/>
                  </a:lnTo>
                  <a:lnTo>
                    <a:pt x="37886" y="27213"/>
                  </a:lnTo>
                  <a:lnTo>
                    <a:pt x="38043" y="27252"/>
                  </a:lnTo>
                  <a:lnTo>
                    <a:pt x="38161" y="27252"/>
                  </a:lnTo>
                  <a:lnTo>
                    <a:pt x="38240" y="27213"/>
                  </a:lnTo>
                  <a:lnTo>
                    <a:pt x="38358" y="27134"/>
                  </a:lnTo>
                  <a:lnTo>
                    <a:pt x="38398" y="27055"/>
                  </a:lnTo>
                  <a:lnTo>
                    <a:pt x="38516" y="26780"/>
                  </a:lnTo>
                  <a:lnTo>
                    <a:pt x="38634" y="26544"/>
                  </a:lnTo>
                  <a:lnTo>
                    <a:pt x="38673" y="26268"/>
                  </a:lnTo>
                  <a:lnTo>
                    <a:pt x="38752" y="25953"/>
                  </a:lnTo>
                  <a:lnTo>
                    <a:pt x="38791" y="25480"/>
                  </a:lnTo>
                  <a:lnTo>
                    <a:pt x="38791" y="25323"/>
                  </a:lnTo>
                  <a:lnTo>
                    <a:pt x="38713" y="25205"/>
                  </a:lnTo>
                  <a:lnTo>
                    <a:pt x="38634" y="25086"/>
                  </a:lnTo>
                  <a:lnTo>
                    <a:pt x="38476" y="25047"/>
                  </a:lnTo>
                  <a:close/>
                  <a:moveTo>
                    <a:pt x="11697" y="27016"/>
                  </a:moveTo>
                  <a:lnTo>
                    <a:pt x="11539" y="27095"/>
                  </a:lnTo>
                  <a:lnTo>
                    <a:pt x="11461" y="27213"/>
                  </a:lnTo>
                  <a:lnTo>
                    <a:pt x="11421" y="27371"/>
                  </a:lnTo>
                  <a:lnTo>
                    <a:pt x="11421" y="27489"/>
                  </a:lnTo>
                  <a:lnTo>
                    <a:pt x="11500" y="27646"/>
                  </a:lnTo>
                  <a:lnTo>
                    <a:pt x="11776" y="27922"/>
                  </a:lnTo>
                  <a:lnTo>
                    <a:pt x="12091" y="28198"/>
                  </a:lnTo>
                  <a:lnTo>
                    <a:pt x="12445" y="28434"/>
                  </a:lnTo>
                  <a:lnTo>
                    <a:pt x="12800" y="28670"/>
                  </a:lnTo>
                  <a:lnTo>
                    <a:pt x="12957" y="28710"/>
                  </a:lnTo>
                  <a:lnTo>
                    <a:pt x="13075" y="28710"/>
                  </a:lnTo>
                  <a:lnTo>
                    <a:pt x="13154" y="28670"/>
                  </a:lnTo>
                  <a:lnTo>
                    <a:pt x="13233" y="28591"/>
                  </a:lnTo>
                  <a:lnTo>
                    <a:pt x="13312" y="28513"/>
                  </a:lnTo>
                  <a:lnTo>
                    <a:pt x="13351" y="28355"/>
                  </a:lnTo>
                  <a:lnTo>
                    <a:pt x="13351" y="28198"/>
                  </a:lnTo>
                  <a:lnTo>
                    <a:pt x="13272" y="28079"/>
                  </a:lnTo>
                  <a:lnTo>
                    <a:pt x="13154" y="28001"/>
                  </a:lnTo>
                  <a:lnTo>
                    <a:pt x="12839" y="27804"/>
                  </a:lnTo>
                  <a:lnTo>
                    <a:pt x="12563" y="27607"/>
                  </a:lnTo>
                  <a:lnTo>
                    <a:pt x="12327" y="27410"/>
                  </a:lnTo>
                  <a:lnTo>
                    <a:pt x="12091" y="27134"/>
                  </a:lnTo>
                  <a:lnTo>
                    <a:pt x="11973" y="27055"/>
                  </a:lnTo>
                  <a:lnTo>
                    <a:pt x="11815" y="27016"/>
                  </a:lnTo>
                  <a:close/>
                  <a:moveTo>
                    <a:pt x="36980" y="27646"/>
                  </a:moveTo>
                  <a:lnTo>
                    <a:pt x="36862" y="27725"/>
                  </a:lnTo>
                  <a:lnTo>
                    <a:pt x="36586" y="27882"/>
                  </a:lnTo>
                  <a:lnTo>
                    <a:pt x="36271" y="28001"/>
                  </a:lnTo>
                  <a:lnTo>
                    <a:pt x="35956" y="28119"/>
                  </a:lnTo>
                  <a:lnTo>
                    <a:pt x="35641" y="28158"/>
                  </a:lnTo>
                  <a:lnTo>
                    <a:pt x="35483" y="28237"/>
                  </a:lnTo>
                  <a:lnTo>
                    <a:pt x="35365" y="28316"/>
                  </a:lnTo>
                  <a:lnTo>
                    <a:pt x="35286" y="28434"/>
                  </a:lnTo>
                  <a:lnTo>
                    <a:pt x="35286" y="28591"/>
                  </a:lnTo>
                  <a:lnTo>
                    <a:pt x="35326" y="28710"/>
                  </a:lnTo>
                  <a:lnTo>
                    <a:pt x="35405" y="28828"/>
                  </a:lnTo>
                  <a:lnTo>
                    <a:pt x="35523" y="28906"/>
                  </a:lnTo>
                  <a:lnTo>
                    <a:pt x="35680" y="28946"/>
                  </a:lnTo>
                  <a:lnTo>
                    <a:pt x="35720" y="28946"/>
                  </a:lnTo>
                  <a:lnTo>
                    <a:pt x="36113" y="28867"/>
                  </a:lnTo>
                  <a:lnTo>
                    <a:pt x="36547" y="28749"/>
                  </a:lnTo>
                  <a:lnTo>
                    <a:pt x="36941" y="28552"/>
                  </a:lnTo>
                  <a:lnTo>
                    <a:pt x="37295" y="28355"/>
                  </a:lnTo>
                  <a:lnTo>
                    <a:pt x="37413" y="28237"/>
                  </a:lnTo>
                  <a:lnTo>
                    <a:pt x="37452" y="28079"/>
                  </a:lnTo>
                  <a:lnTo>
                    <a:pt x="37452" y="27961"/>
                  </a:lnTo>
                  <a:lnTo>
                    <a:pt x="37374" y="27804"/>
                  </a:lnTo>
                  <a:lnTo>
                    <a:pt x="37295" y="27686"/>
                  </a:lnTo>
                  <a:lnTo>
                    <a:pt x="37137" y="27646"/>
                  </a:lnTo>
                  <a:close/>
                  <a:moveTo>
                    <a:pt x="34144" y="28276"/>
                  </a:moveTo>
                  <a:lnTo>
                    <a:pt x="32609" y="28355"/>
                  </a:lnTo>
                  <a:lnTo>
                    <a:pt x="32451" y="28394"/>
                  </a:lnTo>
                  <a:lnTo>
                    <a:pt x="32333" y="28513"/>
                  </a:lnTo>
                  <a:lnTo>
                    <a:pt x="32293" y="28631"/>
                  </a:lnTo>
                  <a:lnTo>
                    <a:pt x="32254" y="28788"/>
                  </a:lnTo>
                  <a:lnTo>
                    <a:pt x="32293" y="28906"/>
                  </a:lnTo>
                  <a:lnTo>
                    <a:pt x="32372" y="29025"/>
                  </a:lnTo>
                  <a:lnTo>
                    <a:pt x="32490" y="29103"/>
                  </a:lnTo>
                  <a:lnTo>
                    <a:pt x="32648" y="29143"/>
                  </a:lnTo>
                  <a:lnTo>
                    <a:pt x="34184" y="29025"/>
                  </a:lnTo>
                  <a:lnTo>
                    <a:pt x="34302" y="28985"/>
                  </a:lnTo>
                  <a:lnTo>
                    <a:pt x="34420" y="28906"/>
                  </a:lnTo>
                  <a:lnTo>
                    <a:pt x="34499" y="28788"/>
                  </a:lnTo>
                  <a:lnTo>
                    <a:pt x="34538" y="28631"/>
                  </a:lnTo>
                  <a:lnTo>
                    <a:pt x="34499" y="28473"/>
                  </a:lnTo>
                  <a:lnTo>
                    <a:pt x="34420" y="28355"/>
                  </a:lnTo>
                  <a:lnTo>
                    <a:pt x="34263" y="28316"/>
                  </a:lnTo>
                  <a:lnTo>
                    <a:pt x="34144" y="28276"/>
                  </a:lnTo>
                  <a:close/>
                  <a:moveTo>
                    <a:pt x="14335" y="28473"/>
                  </a:moveTo>
                  <a:lnTo>
                    <a:pt x="14217" y="28513"/>
                  </a:lnTo>
                  <a:lnTo>
                    <a:pt x="14099" y="28591"/>
                  </a:lnTo>
                  <a:lnTo>
                    <a:pt x="14020" y="28749"/>
                  </a:lnTo>
                  <a:lnTo>
                    <a:pt x="14020" y="28906"/>
                  </a:lnTo>
                  <a:lnTo>
                    <a:pt x="14099" y="29025"/>
                  </a:lnTo>
                  <a:lnTo>
                    <a:pt x="14178" y="29143"/>
                  </a:lnTo>
                  <a:lnTo>
                    <a:pt x="14335" y="29221"/>
                  </a:lnTo>
                  <a:lnTo>
                    <a:pt x="15044" y="29340"/>
                  </a:lnTo>
                  <a:lnTo>
                    <a:pt x="15871" y="29458"/>
                  </a:lnTo>
                  <a:lnTo>
                    <a:pt x="15911" y="29458"/>
                  </a:lnTo>
                  <a:lnTo>
                    <a:pt x="16029" y="29418"/>
                  </a:lnTo>
                  <a:lnTo>
                    <a:pt x="16147" y="29340"/>
                  </a:lnTo>
                  <a:lnTo>
                    <a:pt x="16226" y="29261"/>
                  </a:lnTo>
                  <a:lnTo>
                    <a:pt x="16265" y="29103"/>
                  </a:lnTo>
                  <a:lnTo>
                    <a:pt x="16265" y="28946"/>
                  </a:lnTo>
                  <a:lnTo>
                    <a:pt x="16186" y="28828"/>
                  </a:lnTo>
                  <a:lnTo>
                    <a:pt x="16068" y="28749"/>
                  </a:lnTo>
                  <a:lnTo>
                    <a:pt x="15950" y="28710"/>
                  </a:lnTo>
                  <a:lnTo>
                    <a:pt x="15162" y="28591"/>
                  </a:lnTo>
                  <a:lnTo>
                    <a:pt x="14493" y="28473"/>
                  </a:lnTo>
                  <a:close/>
                  <a:moveTo>
                    <a:pt x="17447" y="28788"/>
                  </a:moveTo>
                  <a:lnTo>
                    <a:pt x="17289" y="28828"/>
                  </a:lnTo>
                  <a:lnTo>
                    <a:pt x="17171" y="28906"/>
                  </a:lnTo>
                  <a:lnTo>
                    <a:pt x="17092" y="29025"/>
                  </a:lnTo>
                  <a:lnTo>
                    <a:pt x="17053" y="29143"/>
                  </a:lnTo>
                  <a:lnTo>
                    <a:pt x="17053" y="29300"/>
                  </a:lnTo>
                  <a:lnTo>
                    <a:pt x="17132" y="29418"/>
                  </a:lnTo>
                  <a:lnTo>
                    <a:pt x="17250" y="29537"/>
                  </a:lnTo>
                  <a:lnTo>
                    <a:pt x="17407" y="29537"/>
                  </a:lnTo>
                  <a:lnTo>
                    <a:pt x="17880" y="29576"/>
                  </a:lnTo>
                  <a:lnTo>
                    <a:pt x="17919" y="29891"/>
                  </a:lnTo>
                  <a:lnTo>
                    <a:pt x="17919" y="30009"/>
                  </a:lnTo>
                  <a:lnTo>
                    <a:pt x="18037" y="30127"/>
                  </a:lnTo>
                  <a:lnTo>
                    <a:pt x="18155" y="30206"/>
                  </a:lnTo>
                  <a:lnTo>
                    <a:pt x="18274" y="30245"/>
                  </a:lnTo>
                  <a:lnTo>
                    <a:pt x="18313" y="30245"/>
                  </a:lnTo>
                  <a:lnTo>
                    <a:pt x="18431" y="30206"/>
                  </a:lnTo>
                  <a:lnTo>
                    <a:pt x="18549" y="30127"/>
                  </a:lnTo>
                  <a:lnTo>
                    <a:pt x="18628" y="30009"/>
                  </a:lnTo>
                  <a:lnTo>
                    <a:pt x="18667" y="29852"/>
                  </a:lnTo>
                  <a:lnTo>
                    <a:pt x="18667" y="29182"/>
                  </a:lnTo>
                  <a:lnTo>
                    <a:pt x="18628" y="29064"/>
                  </a:lnTo>
                  <a:lnTo>
                    <a:pt x="18549" y="28946"/>
                  </a:lnTo>
                  <a:lnTo>
                    <a:pt x="18431" y="28867"/>
                  </a:lnTo>
                  <a:lnTo>
                    <a:pt x="18274" y="28828"/>
                  </a:lnTo>
                  <a:lnTo>
                    <a:pt x="17447" y="28788"/>
                  </a:lnTo>
                  <a:close/>
                  <a:moveTo>
                    <a:pt x="30561" y="28473"/>
                  </a:moveTo>
                  <a:lnTo>
                    <a:pt x="30403" y="28513"/>
                  </a:lnTo>
                  <a:lnTo>
                    <a:pt x="30285" y="28591"/>
                  </a:lnTo>
                  <a:lnTo>
                    <a:pt x="30206" y="28710"/>
                  </a:lnTo>
                  <a:lnTo>
                    <a:pt x="30206" y="28867"/>
                  </a:lnTo>
                  <a:lnTo>
                    <a:pt x="30167" y="29852"/>
                  </a:lnTo>
                  <a:lnTo>
                    <a:pt x="30206" y="30009"/>
                  </a:lnTo>
                  <a:lnTo>
                    <a:pt x="30285" y="30127"/>
                  </a:lnTo>
                  <a:lnTo>
                    <a:pt x="30403" y="30206"/>
                  </a:lnTo>
                  <a:lnTo>
                    <a:pt x="30561" y="30245"/>
                  </a:lnTo>
                  <a:lnTo>
                    <a:pt x="30718" y="30206"/>
                  </a:lnTo>
                  <a:lnTo>
                    <a:pt x="30836" y="30127"/>
                  </a:lnTo>
                  <a:lnTo>
                    <a:pt x="30915" y="30009"/>
                  </a:lnTo>
                  <a:lnTo>
                    <a:pt x="30954" y="29852"/>
                  </a:lnTo>
                  <a:lnTo>
                    <a:pt x="30954" y="29221"/>
                  </a:lnTo>
                  <a:lnTo>
                    <a:pt x="31151" y="29221"/>
                  </a:lnTo>
                  <a:lnTo>
                    <a:pt x="31270" y="29182"/>
                  </a:lnTo>
                  <a:lnTo>
                    <a:pt x="31388" y="29103"/>
                  </a:lnTo>
                  <a:lnTo>
                    <a:pt x="31466" y="28985"/>
                  </a:lnTo>
                  <a:lnTo>
                    <a:pt x="31506" y="28828"/>
                  </a:lnTo>
                  <a:lnTo>
                    <a:pt x="31466" y="28670"/>
                  </a:lnTo>
                  <a:lnTo>
                    <a:pt x="31348" y="28552"/>
                  </a:lnTo>
                  <a:lnTo>
                    <a:pt x="31230" y="28473"/>
                  </a:lnTo>
                  <a:close/>
                  <a:moveTo>
                    <a:pt x="3466" y="29300"/>
                  </a:moveTo>
                  <a:lnTo>
                    <a:pt x="3348" y="29340"/>
                  </a:lnTo>
                  <a:lnTo>
                    <a:pt x="3230" y="29418"/>
                  </a:lnTo>
                  <a:lnTo>
                    <a:pt x="3151" y="29537"/>
                  </a:lnTo>
                  <a:lnTo>
                    <a:pt x="3112" y="29694"/>
                  </a:lnTo>
                  <a:lnTo>
                    <a:pt x="3151" y="29852"/>
                  </a:lnTo>
                  <a:lnTo>
                    <a:pt x="3230" y="29970"/>
                  </a:lnTo>
                  <a:lnTo>
                    <a:pt x="3348" y="30048"/>
                  </a:lnTo>
                  <a:lnTo>
                    <a:pt x="3505" y="30088"/>
                  </a:lnTo>
                  <a:lnTo>
                    <a:pt x="3899" y="30088"/>
                  </a:lnTo>
                  <a:lnTo>
                    <a:pt x="4293" y="30206"/>
                  </a:lnTo>
                  <a:lnTo>
                    <a:pt x="4844" y="30364"/>
                  </a:lnTo>
                  <a:lnTo>
                    <a:pt x="5081" y="30364"/>
                  </a:lnTo>
                  <a:lnTo>
                    <a:pt x="5160" y="30324"/>
                  </a:lnTo>
                  <a:lnTo>
                    <a:pt x="5278" y="30206"/>
                  </a:lnTo>
                  <a:lnTo>
                    <a:pt x="5317" y="30127"/>
                  </a:lnTo>
                  <a:lnTo>
                    <a:pt x="5317" y="29970"/>
                  </a:lnTo>
                  <a:lnTo>
                    <a:pt x="5278" y="29812"/>
                  </a:lnTo>
                  <a:lnTo>
                    <a:pt x="5199" y="29694"/>
                  </a:lnTo>
                  <a:lnTo>
                    <a:pt x="5081" y="29655"/>
                  </a:lnTo>
                  <a:lnTo>
                    <a:pt x="4529" y="29458"/>
                  </a:lnTo>
                  <a:lnTo>
                    <a:pt x="4017" y="29340"/>
                  </a:lnTo>
                  <a:lnTo>
                    <a:pt x="3505" y="29300"/>
                  </a:lnTo>
                  <a:lnTo>
                    <a:pt x="3466" y="29694"/>
                  </a:lnTo>
                  <a:lnTo>
                    <a:pt x="3466" y="29300"/>
                  </a:lnTo>
                  <a:close/>
                  <a:moveTo>
                    <a:pt x="46510" y="29340"/>
                  </a:moveTo>
                  <a:lnTo>
                    <a:pt x="46353" y="29418"/>
                  </a:lnTo>
                  <a:lnTo>
                    <a:pt x="46274" y="29537"/>
                  </a:lnTo>
                  <a:lnTo>
                    <a:pt x="46235" y="29655"/>
                  </a:lnTo>
                  <a:lnTo>
                    <a:pt x="46235" y="29812"/>
                  </a:lnTo>
                  <a:lnTo>
                    <a:pt x="46313" y="29930"/>
                  </a:lnTo>
                  <a:lnTo>
                    <a:pt x="46392" y="30048"/>
                  </a:lnTo>
                  <a:lnTo>
                    <a:pt x="46550" y="30088"/>
                  </a:lnTo>
                  <a:lnTo>
                    <a:pt x="46865" y="30167"/>
                  </a:lnTo>
                  <a:lnTo>
                    <a:pt x="47140" y="30245"/>
                  </a:lnTo>
                  <a:lnTo>
                    <a:pt x="47455" y="30364"/>
                  </a:lnTo>
                  <a:lnTo>
                    <a:pt x="47731" y="30521"/>
                  </a:lnTo>
                  <a:lnTo>
                    <a:pt x="47928" y="30206"/>
                  </a:lnTo>
                  <a:lnTo>
                    <a:pt x="47770" y="30600"/>
                  </a:lnTo>
                  <a:lnTo>
                    <a:pt x="47889" y="30639"/>
                  </a:lnTo>
                  <a:lnTo>
                    <a:pt x="48007" y="30639"/>
                  </a:lnTo>
                  <a:lnTo>
                    <a:pt x="48164" y="30600"/>
                  </a:lnTo>
                  <a:lnTo>
                    <a:pt x="48282" y="30482"/>
                  </a:lnTo>
                  <a:lnTo>
                    <a:pt x="48361" y="30364"/>
                  </a:lnTo>
                  <a:lnTo>
                    <a:pt x="48361" y="30206"/>
                  </a:lnTo>
                  <a:lnTo>
                    <a:pt x="48322" y="30048"/>
                  </a:lnTo>
                  <a:lnTo>
                    <a:pt x="48204" y="29970"/>
                  </a:lnTo>
                  <a:lnTo>
                    <a:pt x="48125" y="29891"/>
                  </a:lnTo>
                  <a:lnTo>
                    <a:pt x="47810" y="29694"/>
                  </a:lnTo>
                  <a:lnTo>
                    <a:pt x="47416" y="29537"/>
                  </a:lnTo>
                  <a:lnTo>
                    <a:pt x="47062" y="29418"/>
                  </a:lnTo>
                  <a:lnTo>
                    <a:pt x="46668" y="29340"/>
                  </a:lnTo>
                  <a:close/>
                  <a:moveTo>
                    <a:pt x="45132" y="29497"/>
                  </a:moveTo>
                  <a:lnTo>
                    <a:pt x="44974" y="29537"/>
                  </a:lnTo>
                  <a:lnTo>
                    <a:pt x="44265" y="29773"/>
                  </a:lnTo>
                  <a:lnTo>
                    <a:pt x="43517" y="30009"/>
                  </a:lnTo>
                  <a:lnTo>
                    <a:pt x="43399" y="30088"/>
                  </a:lnTo>
                  <a:lnTo>
                    <a:pt x="43320" y="30206"/>
                  </a:lnTo>
                  <a:lnTo>
                    <a:pt x="43281" y="30324"/>
                  </a:lnTo>
                  <a:lnTo>
                    <a:pt x="43281" y="30482"/>
                  </a:lnTo>
                  <a:lnTo>
                    <a:pt x="43360" y="30600"/>
                  </a:lnTo>
                  <a:lnTo>
                    <a:pt x="43438" y="30679"/>
                  </a:lnTo>
                  <a:lnTo>
                    <a:pt x="43557" y="30718"/>
                  </a:lnTo>
                  <a:lnTo>
                    <a:pt x="43793" y="30718"/>
                  </a:lnTo>
                  <a:lnTo>
                    <a:pt x="44462" y="30482"/>
                  </a:lnTo>
                  <a:lnTo>
                    <a:pt x="45211" y="30245"/>
                  </a:lnTo>
                  <a:lnTo>
                    <a:pt x="45368" y="30167"/>
                  </a:lnTo>
                  <a:lnTo>
                    <a:pt x="45447" y="30048"/>
                  </a:lnTo>
                  <a:lnTo>
                    <a:pt x="45486" y="29930"/>
                  </a:lnTo>
                  <a:lnTo>
                    <a:pt x="45486" y="29773"/>
                  </a:lnTo>
                  <a:lnTo>
                    <a:pt x="45408" y="29655"/>
                  </a:lnTo>
                  <a:lnTo>
                    <a:pt x="45289" y="29537"/>
                  </a:lnTo>
                  <a:lnTo>
                    <a:pt x="45132" y="29497"/>
                  </a:lnTo>
                  <a:close/>
                  <a:moveTo>
                    <a:pt x="6380" y="30088"/>
                  </a:moveTo>
                  <a:lnTo>
                    <a:pt x="6223" y="30127"/>
                  </a:lnTo>
                  <a:lnTo>
                    <a:pt x="6105" y="30206"/>
                  </a:lnTo>
                  <a:lnTo>
                    <a:pt x="6026" y="30364"/>
                  </a:lnTo>
                  <a:lnTo>
                    <a:pt x="6026" y="30482"/>
                  </a:lnTo>
                  <a:lnTo>
                    <a:pt x="6065" y="30639"/>
                  </a:lnTo>
                  <a:lnTo>
                    <a:pt x="6144" y="30757"/>
                  </a:lnTo>
                  <a:lnTo>
                    <a:pt x="6262" y="30836"/>
                  </a:lnTo>
                  <a:lnTo>
                    <a:pt x="7680" y="31387"/>
                  </a:lnTo>
                  <a:lnTo>
                    <a:pt x="7916" y="31387"/>
                  </a:lnTo>
                  <a:lnTo>
                    <a:pt x="8034" y="31348"/>
                  </a:lnTo>
                  <a:lnTo>
                    <a:pt x="8113" y="31269"/>
                  </a:lnTo>
                  <a:lnTo>
                    <a:pt x="8153" y="31191"/>
                  </a:lnTo>
                  <a:lnTo>
                    <a:pt x="8192" y="31033"/>
                  </a:lnTo>
                  <a:lnTo>
                    <a:pt x="8153" y="30875"/>
                  </a:lnTo>
                  <a:lnTo>
                    <a:pt x="8074" y="30757"/>
                  </a:lnTo>
                  <a:lnTo>
                    <a:pt x="7956" y="30679"/>
                  </a:lnTo>
                  <a:lnTo>
                    <a:pt x="6538" y="30127"/>
                  </a:lnTo>
                  <a:lnTo>
                    <a:pt x="6380" y="30088"/>
                  </a:lnTo>
                  <a:close/>
                  <a:moveTo>
                    <a:pt x="1970" y="29694"/>
                  </a:moveTo>
                  <a:lnTo>
                    <a:pt x="1851" y="29733"/>
                  </a:lnTo>
                  <a:lnTo>
                    <a:pt x="1576" y="29891"/>
                  </a:lnTo>
                  <a:lnTo>
                    <a:pt x="1300" y="30127"/>
                  </a:lnTo>
                  <a:lnTo>
                    <a:pt x="1024" y="30364"/>
                  </a:lnTo>
                  <a:lnTo>
                    <a:pt x="828" y="30639"/>
                  </a:lnTo>
                  <a:lnTo>
                    <a:pt x="591" y="30915"/>
                  </a:lnTo>
                  <a:lnTo>
                    <a:pt x="552" y="31033"/>
                  </a:lnTo>
                  <a:lnTo>
                    <a:pt x="552" y="31191"/>
                  </a:lnTo>
                  <a:lnTo>
                    <a:pt x="631" y="31348"/>
                  </a:lnTo>
                  <a:lnTo>
                    <a:pt x="749" y="31427"/>
                  </a:lnTo>
                  <a:lnTo>
                    <a:pt x="828" y="31466"/>
                  </a:lnTo>
                  <a:lnTo>
                    <a:pt x="946" y="31506"/>
                  </a:lnTo>
                  <a:lnTo>
                    <a:pt x="1103" y="31466"/>
                  </a:lnTo>
                  <a:lnTo>
                    <a:pt x="1182" y="31387"/>
                  </a:lnTo>
                  <a:lnTo>
                    <a:pt x="1261" y="31309"/>
                  </a:lnTo>
                  <a:lnTo>
                    <a:pt x="1418" y="31072"/>
                  </a:lnTo>
                  <a:lnTo>
                    <a:pt x="1576" y="30875"/>
                  </a:lnTo>
                  <a:lnTo>
                    <a:pt x="1773" y="30718"/>
                  </a:lnTo>
                  <a:lnTo>
                    <a:pt x="2009" y="30521"/>
                  </a:lnTo>
                  <a:lnTo>
                    <a:pt x="2206" y="30403"/>
                  </a:lnTo>
                  <a:lnTo>
                    <a:pt x="2324" y="30324"/>
                  </a:lnTo>
                  <a:lnTo>
                    <a:pt x="2403" y="30167"/>
                  </a:lnTo>
                  <a:lnTo>
                    <a:pt x="2403" y="30048"/>
                  </a:lnTo>
                  <a:lnTo>
                    <a:pt x="2363" y="29891"/>
                  </a:lnTo>
                  <a:lnTo>
                    <a:pt x="2245" y="29773"/>
                  </a:lnTo>
                  <a:lnTo>
                    <a:pt x="2127" y="29694"/>
                  </a:lnTo>
                  <a:close/>
                  <a:moveTo>
                    <a:pt x="42099" y="30521"/>
                  </a:moveTo>
                  <a:lnTo>
                    <a:pt x="40682" y="31151"/>
                  </a:lnTo>
                  <a:lnTo>
                    <a:pt x="40564" y="31230"/>
                  </a:lnTo>
                  <a:lnTo>
                    <a:pt x="40485" y="31348"/>
                  </a:lnTo>
                  <a:lnTo>
                    <a:pt x="40445" y="31506"/>
                  </a:lnTo>
                  <a:lnTo>
                    <a:pt x="40485" y="31663"/>
                  </a:lnTo>
                  <a:lnTo>
                    <a:pt x="40564" y="31742"/>
                  </a:lnTo>
                  <a:lnTo>
                    <a:pt x="40642" y="31821"/>
                  </a:lnTo>
                  <a:lnTo>
                    <a:pt x="40721" y="31860"/>
                  </a:lnTo>
                  <a:lnTo>
                    <a:pt x="40839" y="31860"/>
                  </a:lnTo>
                  <a:lnTo>
                    <a:pt x="40997" y="31821"/>
                  </a:lnTo>
                  <a:lnTo>
                    <a:pt x="42375" y="31230"/>
                  </a:lnTo>
                  <a:lnTo>
                    <a:pt x="42493" y="31151"/>
                  </a:lnTo>
                  <a:lnTo>
                    <a:pt x="42572" y="31033"/>
                  </a:lnTo>
                  <a:lnTo>
                    <a:pt x="42611" y="30875"/>
                  </a:lnTo>
                  <a:lnTo>
                    <a:pt x="42572" y="30757"/>
                  </a:lnTo>
                  <a:lnTo>
                    <a:pt x="42493" y="30600"/>
                  </a:lnTo>
                  <a:lnTo>
                    <a:pt x="42375" y="30521"/>
                  </a:lnTo>
                  <a:close/>
                  <a:moveTo>
                    <a:pt x="9058" y="31269"/>
                  </a:moveTo>
                  <a:lnTo>
                    <a:pt x="8940" y="31348"/>
                  </a:lnTo>
                  <a:lnTo>
                    <a:pt x="8861" y="31466"/>
                  </a:lnTo>
                  <a:lnTo>
                    <a:pt x="8822" y="31624"/>
                  </a:lnTo>
                  <a:lnTo>
                    <a:pt x="8861" y="31781"/>
                  </a:lnTo>
                  <a:lnTo>
                    <a:pt x="8901" y="31899"/>
                  </a:lnTo>
                  <a:lnTo>
                    <a:pt x="9019" y="31978"/>
                  </a:lnTo>
                  <a:lnTo>
                    <a:pt x="10358" y="32687"/>
                  </a:lnTo>
                  <a:lnTo>
                    <a:pt x="10476" y="32726"/>
                  </a:lnTo>
                  <a:lnTo>
                    <a:pt x="10634" y="32726"/>
                  </a:lnTo>
                  <a:lnTo>
                    <a:pt x="10752" y="32687"/>
                  </a:lnTo>
                  <a:lnTo>
                    <a:pt x="10830" y="32608"/>
                  </a:lnTo>
                  <a:lnTo>
                    <a:pt x="10870" y="32530"/>
                  </a:lnTo>
                  <a:lnTo>
                    <a:pt x="10949" y="32372"/>
                  </a:lnTo>
                  <a:lnTo>
                    <a:pt x="10909" y="32254"/>
                  </a:lnTo>
                  <a:lnTo>
                    <a:pt x="10870" y="32096"/>
                  </a:lnTo>
                  <a:lnTo>
                    <a:pt x="10752" y="32018"/>
                  </a:lnTo>
                  <a:lnTo>
                    <a:pt x="9373" y="31309"/>
                  </a:lnTo>
                  <a:lnTo>
                    <a:pt x="9216" y="31269"/>
                  </a:lnTo>
                  <a:close/>
                  <a:moveTo>
                    <a:pt x="30561" y="30994"/>
                  </a:moveTo>
                  <a:lnTo>
                    <a:pt x="30403" y="31033"/>
                  </a:lnTo>
                  <a:lnTo>
                    <a:pt x="30285" y="31112"/>
                  </a:lnTo>
                  <a:lnTo>
                    <a:pt x="30206" y="31230"/>
                  </a:lnTo>
                  <a:lnTo>
                    <a:pt x="30167" y="31348"/>
                  </a:lnTo>
                  <a:lnTo>
                    <a:pt x="30167" y="32884"/>
                  </a:lnTo>
                  <a:lnTo>
                    <a:pt x="30167" y="33041"/>
                  </a:lnTo>
                  <a:lnTo>
                    <a:pt x="30246" y="33160"/>
                  </a:lnTo>
                  <a:lnTo>
                    <a:pt x="30403" y="33238"/>
                  </a:lnTo>
                  <a:lnTo>
                    <a:pt x="30679" y="33238"/>
                  </a:lnTo>
                  <a:lnTo>
                    <a:pt x="30797" y="33160"/>
                  </a:lnTo>
                  <a:lnTo>
                    <a:pt x="30876" y="33002"/>
                  </a:lnTo>
                  <a:lnTo>
                    <a:pt x="30915" y="32884"/>
                  </a:lnTo>
                  <a:lnTo>
                    <a:pt x="30915" y="31387"/>
                  </a:lnTo>
                  <a:lnTo>
                    <a:pt x="30915" y="31230"/>
                  </a:lnTo>
                  <a:lnTo>
                    <a:pt x="30836" y="31112"/>
                  </a:lnTo>
                  <a:lnTo>
                    <a:pt x="30718" y="31033"/>
                  </a:lnTo>
                  <a:lnTo>
                    <a:pt x="30561" y="30994"/>
                  </a:lnTo>
                  <a:close/>
                  <a:moveTo>
                    <a:pt x="18313" y="30994"/>
                  </a:moveTo>
                  <a:lnTo>
                    <a:pt x="18155" y="31033"/>
                  </a:lnTo>
                  <a:lnTo>
                    <a:pt x="18037" y="31112"/>
                  </a:lnTo>
                  <a:lnTo>
                    <a:pt x="17959" y="31269"/>
                  </a:lnTo>
                  <a:lnTo>
                    <a:pt x="17959" y="31387"/>
                  </a:lnTo>
                  <a:lnTo>
                    <a:pt x="17998" y="32923"/>
                  </a:lnTo>
                  <a:lnTo>
                    <a:pt x="18037" y="33081"/>
                  </a:lnTo>
                  <a:lnTo>
                    <a:pt x="18116" y="33199"/>
                  </a:lnTo>
                  <a:lnTo>
                    <a:pt x="18234" y="33278"/>
                  </a:lnTo>
                  <a:lnTo>
                    <a:pt x="18392" y="33278"/>
                  </a:lnTo>
                  <a:lnTo>
                    <a:pt x="18549" y="33238"/>
                  </a:lnTo>
                  <a:lnTo>
                    <a:pt x="18667" y="33160"/>
                  </a:lnTo>
                  <a:lnTo>
                    <a:pt x="18707" y="33041"/>
                  </a:lnTo>
                  <a:lnTo>
                    <a:pt x="18746" y="32884"/>
                  </a:lnTo>
                  <a:lnTo>
                    <a:pt x="18707" y="31387"/>
                  </a:lnTo>
                  <a:lnTo>
                    <a:pt x="18667" y="31230"/>
                  </a:lnTo>
                  <a:lnTo>
                    <a:pt x="18589" y="31112"/>
                  </a:lnTo>
                  <a:lnTo>
                    <a:pt x="18471" y="31033"/>
                  </a:lnTo>
                  <a:lnTo>
                    <a:pt x="18313" y="30994"/>
                  </a:lnTo>
                  <a:close/>
                  <a:moveTo>
                    <a:pt x="48952" y="31033"/>
                  </a:moveTo>
                  <a:lnTo>
                    <a:pt x="48794" y="31072"/>
                  </a:lnTo>
                  <a:lnTo>
                    <a:pt x="48676" y="31191"/>
                  </a:lnTo>
                  <a:lnTo>
                    <a:pt x="48597" y="31309"/>
                  </a:lnTo>
                  <a:lnTo>
                    <a:pt x="48558" y="31466"/>
                  </a:lnTo>
                  <a:lnTo>
                    <a:pt x="48597" y="31584"/>
                  </a:lnTo>
                  <a:lnTo>
                    <a:pt x="48716" y="31821"/>
                  </a:lnTo>
                  <a:lnTo>
                    <a:pt x="48794" y="32057"/>
                  </a:lnTo>
                  <a:lnTo>
                    <a:pt x="48834" y="32333"/>
                  </a:lnTo>
                  <a:lnTo>
                    <a:pt x="48873" y="32569"/>
                  </a:lnTo>
                  <a:lnTo>
                    <a:pt x="48873" y="32923"/>
                  </a:lnTo>
                  <a:lnTo>
                    <a:pt x="48913" y="33081"/>
                  </a:lnTo>
                  <a:lnTo>
                    <a:pt x="48991" y="33199"/>
                  </a:lnTo>
                  <a:lnTo>
                    <a:pt x="49109" y="33278"/>
                  </a:lnTo>
                  <a:lnTo>
                    <a:pt x="49267" y="33278"/>
                  </a:lnTo>
                  <a:lnTo>
                    <a:pt x="49424" y="33238"/>
                  </a:lnTo>
                  <a:lnTo>
                    <a:pt x="49543" y="33160"/>
                  </a:lnTo>
                  <a:lnTo>
                    <a:pt x="49621" y="33041"/>
                  </a:lnTo>
                  <a:lnTo>
                    <a:pt x="49661" y="32884"/>
                  </a:lnTo>
                  <a:lnTo>
                    <a:pt x="49621" y="32530"/>
                  </a:lnTo>
                  <a:lnTo>
                    <a:pt x="49582" y="32214"/>
                  </a:lnTo>
                  <a:lnTo>
                    <a:pt x="49503" y="31860"/>
                  </a:lnTo>
                  <a:lnTo>
                    <a:pt x="49424" y="31584"/>
                  </a:lnTo>
                  <a:lnTo>
                    <a:pt x="49306" y="31269"/>
                  </a:lnTo>
                  <a:lnTo>
                    <a:pt x="49228" y="31151"/>
                  </a:lnTo>
                  <a:lnTo>
                    <a:pt x="49070" y="31072"/>
                  </a:lnTo>
                  <a:lnTo>
                    <a:pt x="48952" y="31033"/>
                  </a:lnTo>
                  <a:close/>
                  <a:moveTo>
                    <a:pt x="39461" y="31781"/>
                  </a:moveTo>
                  <a:lnTo>
                    <a:pt x="39303" y="31821"/>
                  </a:lnTo>
                  <a:lnTo>
                    <a:pt x="37964" y="32608"/>
                  </a:lnTo>
                  <a:lnTo>
                    <a:pt x="37846" y="32687"/>
                  </a:lnTo>
                  <a:lnTo>
                    <a:pt x="37807" y="32845"/>
                  </a:lnTo>
                  <a:lnTo>
                    <a:pt x="37768" y="32963"/>
                  </a:lnTo>
                  <a:lnTo>
                    <a:pt x="37846" y="33120"/>
                  </a:lnTo>
                  <a:lnTo>
                    <a:pt x="37886" y="33199"/>
                  </a:lnTo>
                  <a:lnTo>
                    <a:pt x="37964" y="33238"/>
                  </a:lnTo>
                  <a:lnTo>
                    <a:pt x="38083" y="33278"/>
                  </a:lnTo>
                  <a:lnTo>
                    <a:pt x="38161" y="33317"/>
                  </a:lnTo>
                  <a:lnTo>
                    <a:pt x="38279" y="33278"/>
                  </a:lnTo>
                  <a:lnTo>
                    <a:pt x="38358" y="33238"/>
                  </a:lnTo>
                  <a:lnTo>
                    <a:pt x="39658" y="32490"/>
                  </a:lnTo>
                  <a:lnTo>
                    <a:pt x="39776" y="32411"/>
                  </a:lnTo>
                  <a:lnTo>
                    <a:pt x="39855" y="32293"/>
                  </a:lnTo>
                  <a:lnTo>
                    <a:pt x="39855" y="32136"/>
                  </a:lnTo>
                  <a:lnTo>
                    <a:pt x="39815" y="31978"/>
                  </a:lnTo>
                  <a:lnTo>
                    <a:pt x="39737" y="31860"/>
                  </a:lnTo>
                  <a:lnTo>
                    <a:pt x="39579" y="31821"/>
                  </a:lnTo>
                  <a:lnTo>
                    <a:pt x="39461" y="31781"/>
                  </a:lnTo>
                  <a:close/>
                  <a:moveTo>
                    <a:pt x="11776" y="32726"/>
                  </a:moveTo>
                  <a:lnTo>
                    <a:pt x="11657" y="32805"/>
                  </a:lnTo>
                  <a:lnTo>
                    <a:pt x="11539" y="32923"/>
                  </a:lnTo>
                  <a:lnTo>
                    <a:pt x="11500" y="33041"/>
                  </a:lnTo>
                  <a:lnTo>
                    <a:pt x="11500" y="33199"/>
                  </a:lnTo>
                  <a:lnTo>
                    <a:pt x="11539" y="33317"/>
                  </a:lnTo>
                  <a:lnTo>
                    <a:pt x="11657" y="33435"/>
                  </a:lnTo>
                  <a:lnTo>
                    <a:pt x="12918" y="34262"/>
                  </a:lnTo>
                  <a:lnTo>
                    <a:pt x="12996" y="34302"/>
                  </a:lnTo>
                  <a:lnTo>
                    <a:pt x="13115" y="34341"/>
                  </a:lnTo>
                  <a:lnTo>
                    <a:pt x="13312" y="34302"/>
                  </a:lnTo>
                  <a:lnTo>
                    <a:pt x="13430" y="34184"/>
                  </a:lnTo>
                  <a:lnTo>
                    <a:pt x="13508" y="34026"/>
                  </a:lnTo>
                  <a:lnTo>
                    <a:pt x="13508" y="33908"/>
                  </a:lnTo>
                  <a:lnTo>
                    <a:pt x="13469" y="33750"/>
                  </a:lnTo>
                  <a:lnTo>
                    <a:pt x="13351" y="33632"/>
                  </a:lnTo>
                  <a:lnTo>
                    <a:pt x="12051" y="32805"/>
                  </a:lnTo>
                  <a:lnTo>
                    <a:pt x="11933" y="32726"/>
                  </a:lnTo>
                  <a:close/>
                  <a:moveTo>
                    <a:pt x="355" y="32175"/>
                  </a:moveTo>
                  <a:lnTo>
                    <a:pt x="237" y="32254"/>
                  </a:lnTo>
                  <a:lnTo>
                    <a:pt x="119" y="32372"/>
                  </a:lnTo>
                  <a:lnTo>
                    <a:pt x="79" y="32530"/>
                  </a:lnTo>
                  <a:lnTo>
                    <a:pt x="40" y="33475"/>
                  </a:lnTo>
                  <a:lnTo>
                    <a:pt x="1" y="34065"/>
                  </a:lnTo>
                  <a:lnTo>
                    <a:pt x="40" y="34184"/>
                  </a:lnTo>
                  <a:lnTo>
                    <a:pt x="119" y="34302"/>
                  </a:lnTo>
                  <a:lnTo>
                    <a:pt x="237" y="34420"/>
                  </a:lnTo>
                  <a:lnTo>
                    <a:pt x="355" y="34459"/>
                  </a:lnTo>
                  <a:lnTo>
                    <a:pt x="394" y="34459"/>
                  </a:lnTo>
                  <a:lnTo>
                    <a:pt x="512" y="34420"/>
                  </a:lnTo>
                  <a:lnTo>
                    <a:pt x="631" y="34341"/>
                  </a:lnTo>
                  <a:lnTo>
                    <a:pt x="749" y="34223"/>
                  </a:lnTo>
                  <a:lnTo>
                    <a:pt x="749" y="34065"/>
                  </a:lnTo>
                  <a:lnTo>
                    <a:pt x="788" y="33553"/>
                  </a:lnTo>
                  <a:lnTo>
                    <a:pt x="867" y="32569"/>
                  </a:lnTo>
                  <a:lnTo>
                    <a:pt x="828" y="32411"/>
                  </a:lnTo>
                  <a:lnTo>
                    <a:pt x="749" y="32293"/>
                  </a:lnTo>
                  <a:lnTo>
                    <a:pt x="631" y="32214"/>
                  </a:lnTo>
                  <a:lnTo>
                    <a:pt x="512" y="32175"/>
                  </a:lnTo>
                  <a:close/>
                  <a:moveTo>
                    <a:pt x="36822" y="33357"/>
                  </a:moveTo>
                  <a:lnTo>
                    <a:pt x="36665" y="33435"/>
                  </a:lnTo>
                  <a:lnTo>
                    <a:pt x="35444" y="34341"/>
                  </a:lnTo>
                  <a:lnTo>
                    <a:pt x="35326" y="34459"/>
                  </a:lnTo>
                  <a:lnTo>
                    <a:pt x="35286" y="34617"/>
                  </a:lnTo>
                  <a:lnTo>
                    <a:pt x="35286" y="34735"/>
                  </a:lnTo>
                  <a:lnTo>
                    <a:pt x="35365" y="34892"/>
                  </a:lnTo>
                  <a:lnTo>
                    <a:pt x="35483" y="34971"/>
                  </a:lnTo>
                  <a:lnTo>
                    <a:pt x="35641" y="35011"/>
                  </a:lnTo>
                  <a:lnTo>
                    <a:pt x="35798" y="35011"/>
                  </a:lnTo>
                  <a:lnTo>
                    <a:pt x="35877" y="34932"/>
                  </a:lnTo>
                  <a:lnTo>
                    <a:pt x="37098" y="34065"/>
                  </a:lnTo>
                  <a:lnTo>
                    <a:pt x="37216" y="33947"/>
                  </a:lnTo>
                  <a:lnTo>
                    <a:pt x="37256" y="33829"/>
                  </a:lnTo>
                  <a:lnTo>
                    <a:pt x="37256" y="33672"/>
                  </a:lnTo>
                  <a:lnTo>
                    <a:pt x="37216" y="33514"/>
                  </a:lnTo>
                  <a:lnTo>
                    <a:pt x="37098" y="33435"/>
                  </a:lnTo>
                  <a:lnTo>
                    <a:pt x="36941" y="33357"/>
                  </a:lnTo>
                  <a:close/>
                  <a:moveTo>
                    <a:pt x="14296" y="34499"/>
                  </a:moveTo>
                  <a:lnTo>
                    <a:pt x="14178" y="34538"/>
                  </a:lnTo>
                  <a:lnTo>
                    <a:pt x="14060" y="34617"/>
                  </a:lnTo>
                  <a:lnTo>
                    <a:pt x="13981" y="34774"/>
                  </a:lnTo>
                  <a:lnTo>
                    <a:pt x="13981" y="34932"/>
                  </a:lnTo>
                  <a:lnTo>
                    <a:pt x="14020" y="35050"/>
                  </a:lnTo>
                  <a:lnTo>
                    <a:pt x="14099" y="35168"/>
                  </a:lnTo>
                  <a:lnTo>
                    <a:pt x="14847" y="35798"/>
                  </a:lnTo>
                  <a:lnTo>
                    <a:pt x="15241" y="36153"/>
                  </a:lnTo>
                  <a:lnTo>
                    <a:pt x="15359" y="36231"/>
                  </a:lnTo>
                  <a:lnTo>
                    <a:pt x="15478" y="36231"/>
                  </a:lnTo>
                  <a:lnTo>
                    <a:pt x="15635" y="36192"/>
                  </a:lnTo>
                  <a:lnTo>
                    <a:pt x="15793" y="36113"/>
                  </a:lnTo>
                  <a:lnTo>
                    <a:pt x="15871" y="35995"/>
                  </a:lnTo>
                  <a:lnTo>
                    <a:pt x="15871" y="35838"/>
                  </a:lnTo>
                  <a:lnTo>
                    <a:pt x="15832" y="35680"/>
                  </a:lnTo>
                  <a:lnTo>
                    <a:pt x="15753" y="35562"/>
                  </a:lnTo>
                  <a:lnTo>
                    <a:pt x="15359" y="35247"/>
                  </a:lnTo>
                  <a:lnTo>
                    <a:pt x="14572" y="34577"/>
                  </a:lnTo>
                  <a:lnTo>
                    <a:pt x="14454" y="34499"/>
                  </a:lnTo>
                  <a:close/>
                  <a:moveTo>
                    <a:pt x="18274" y="34065"/>
                  </a:moveTo>
                  <a:lnTo>
                    <a:pt x="18155" y="34184"/>
                  </a:lnTo>
                  <a:lnTo>
                    <a:pt x="18077" y="34302"/>
                  </a:lnTo>
                  <a:lnTo>
                    <a:pt x="18037" y="34459"/>
                  </a:lnTo>
                  <a:lnTo>
                    <a:pt x="18116" y="35956"/>
                  </a:lnTo>
                  <a:lnTo>
                    <a:pt x="18116" y="36113"/>
                  </a:lnTo>
                  <a:lnTo>
                    <a:pt x="18234" y="36231"/>
                  </a:lnTo>
                  <a:lnTo>
                    <a:pt x="18352" y="36310"/>
                  </a:lnTo>
                  <a:lnTo>
                    <a:pt x="18628" y="36310"/>
                  </a:lnTo>
                  <a:lnTo>
                    <a:pt x="18746" y="36192"/>
                  </a:lnTo>
                  <a:lnTo>
                    <a:pt x="18825" y="36074"/>
                  </a:lnTo>
                  <a:lnTo>
                    <a:pt x="18864" y="35916"/>
                  </a:lnTo>
                  <a:lnTo>
                    <a:pt x="18786" y="34420"/>
                  </a:lnTo>
                  <a:lnTo>
                    <a:pt x="18746" y="34262"/>
                  </a:lnTo>
                  <a:lnTo>
                    <a:pt x="18667" y="34144"/>
                  </a:lnTo>
                  <a:lnTo>
                    <a:pt x="18549" y="34065"/>
                  </a:lnTo>
                  <a:close/>
                  <a:moveTo>
                    <a:pt x="30521" y="34026"/>
                  </a:moveTo>
                  <a:lnTo>
                    <a:pt x="30364" y="34065"/>
                  </a:lnTo>
                  <a:lnTo>
                    <a:pt x="30246" y="34144"/>
                  </a:lnTo>
                  <a:lnTo>
                    <a:pt x="30167" y="34262"/>
                  </a:lnTo>
                  <a:lnTo>
                    <a:pt x="30127" y="34420"/>
                  </a:lnTo>
                  <a:lnTo>
                    <a:pt x="30127" y="35916"/>
                  </a:lnTo>
                  <a:lnTo>
                    <a:pt x="30127" y="36074"/>
                  </a:lnTo>
                  <a:lnTo>
                    <a:pt x="30206" y="36192"/>
                  </a:lnTo>
                  <a:lnTo>
                    <a:pt x="30364" y="36271"/>
                  </a:lnTo>
                  <a:lnTo>
                    <a:pt x="30482" y="36310"/>
                  </a:lnTo>
                  <a:lnTo>
                    <a:pt x="30639" y="36271"/>
                  </a:lnTo>
                  <a:lnTo>
                    <a:pt x="30758" y="36192"/>
                  </a:lnTo>
                  <a:lnTo>
                    <a:pt x="30836" y="36074"/>
                  </a:lnTo>
                  <a:lnTo>
                    <a:pt x="30876" y="35916"/>
                  </a:lnTo>
                  <a:lnTo>
                    <a:pt x="30915" y="34420"/>
                  </a:lnTo>
                  <a:lnTo>
                    <a:pt x="30876" y="34262"/>
                  </a:lnTo>
                  <a:lnTo>
                    <a:pt x="30797" y="34144"/>
                  </a:lnTo>
                  <a:lnTo>
                    <a:pt x="30679" y="34065"/>
                  </a:lnTo>
                  <a:lnTo>
                    <a:pt x="30521" y="34026"/>
                  </a:lnTo>
                  <a:close/>
                  <a:moveTo>
                    <a:pt x="49346" y="34026"/>
                  </a:moveTo>
                  <a:lnTo>
                    <a:pt x="49188" y="34065"/>
                  </a:lnTo>
                  <a:lnTo>
                    <a:pt x="49070" y="34144"/>
                  </a:lnTo>
                  <a:lnTo>
                    <a:pt x="48991" y="34302"/>
                  </a:lnTo>
                  <a:lnTo>
                    <a:pt x="48952" y="34420"/>
                  </a:lnTo>
                  <a:lnTo>
                    <a:pt x="48952" y="34971"/>
                  </a:lnTo>
                  <a:lnTo>
                    <a:pt x="48952" y="35916"/>
                  </a:lnTo>
                  <a:lnTo>
                    <a:pt x="48952" y="36074"/>
                  </a:lnTo>
                  <a:lnTo>
                    <a:pt x="49031" y="36192"/>
                  </a:lnTo>
                  <a:lnTo>
                    <a:pt x="49149" y="36271"/>
                  </a:lnTo>
                  <a:lnTo>
                    <a:pt x="49306" y="36310"/>
                  </a:lnTo>
                  <a:lnTo>
                    <a:pt x="49464" y="36310"/>
                  </a:lnTo>
                  <a:lnTo>
                    <a:pt x="49582" y="36231"/>
                  </a:lnTo>
                  <a:lnTo>
                    <a:pt x="49661" y="36113"/>
                  </a:lnTo>
                  <a:lnTo>
                    <a:pt x="49700" y="35956"/>
                  </a:lnTo>
                  <a:lnTo>
                    <a:pt x="49740" y="34971"/>
                  </a:lnTo>
                  <a:lnTo>
                    <a:pt x="49700" y="34420"/>
                  </a:lnTo>
                  <a:lnTo>
                    <a:pt x="49700" y="34262"/>
                  </a:lnTo>
                  <a:lnTo>
                    <a:pt x="49621" y="34144"/>
                  </a:lnTo>
                  <a:lnTo>
                    <a:pt x="49503" y="34065"/>
                  </a:lnTo>
                  <a:lnTo>
                    <a:pt x="49346" y="34026"/>
                  </a:lnTo>
                  <a:close/>
                  <a:moveTo>
                    <a:pt x="34381" y="35247"/>
                  </a:moveTo>
                  <a:lnTo>
                    <a:pt x="34223" y="35326"/>
                  </a:lnTo>
                  <a:lnTo>
                    <a:pt x="33829" y="35719"/>
                  </a:lnTo>
                  <a:lnTo>
                    <a:pt x="33436" y="36074"/>
                  </a:lnTo>
                  <a:lnTo>
                    <a:pt x="33120" y="36546"/>
                  </a:lnTo>
                  <a:lnTo>
                    <a:pt x="33081" y="36665"/>
                  </a:lnTo>
                  <a:lnTo>
                    <a:pt x="33081" y="36822"/>
                  </a:lnTo>
                  <a:lnTo>
                    <a:pt x="33160" y="36940"/>
                  </a:lnTo>
                  <a:lnTo>
                    <a:pt x="33278" y="37058"/>
                  </a:lnTo>
                  <a:lnTo>
                    <a:pt x="33357" y="37098"/>
                  </a:lnTo>
                  <a:lnTo>
                    <a:pt x="33554" y="37098"/>
                  </a:lnTo>
                  <a:lnTo>
                    <a:pt x="33632" y="37058"/>
                  </a:lnTo>
                  <a:lnTo>
                    <a:pt x="33711" y="36980"/>
                  </a:lnTo>
                  <a:lnTo>
                    <a:pt x="33790" y="36901"/>
                  </a:lnTo>
                  <a:lnTo>
                    <a:pt x="34026" y="36586"/>
                  </a:lnTo>
                  <a:lnTo>
                    <a:pt x="34341" y="36271"/>
                  </a:lnTo>
                  <a:lnTo>
                    <a:pt x="34735" y="35916"/>
                  </a:lnTo>
                  <a:lnTo>
                    <a:pt x="34853" y="35798"/>
                  </a:lnTo>
                  <a:lnTo>
                    <a:pt x="34853" y="35641"/>
                  </a:lnTo>
                  <a:lnTo>
                    <a:pt x="34853" y="35483"/>
                  </a:lnTo>
                  <a:lnTo>
                    <a:pt x="34775" y="35365"/>
                  </a:lnTo>
                  <a:lnTo>
                    <a:pt x="34656" y="35286"/>
                  </a:lnTo>
                  <a:lnTo>
                    <a:pt x="34499" y="35247"/>
                  </a:lnTo>
                  <a:close/>
                  <a:moveTo>
                    <a:pt x="355" y="35207"/>
                  </a:moveTo>
                  <a:lnTo>
                    <a:pt x="237" y="35247"/>
                  </a:lnTo>
                  <a:lnTo>
                    <a:pt x="119" y="35326"/>
                  </a:lnTo>
                  <a:lnTo>
                    <a:pt x="40" y="35444"/>
                  </a:lnTo>
                  <a:lnTo>
                    <a:pt x="1" y="35601"/>
                  </a:lnTo>
                  <a:lnTo>
                    <a:pt x="40" y="36350"/>
                  </a:lnTo>
                  <a:lnTo>
                    <a:pt x="79" y="37137"/>
                  </a:lnTo>
                  <a:lnTo>
                    <a:pt x="119" y="37255"/>
                  </a:lnTo>
                  <a:lnTo>
                    <a:pt x="197" y="37373"/>
                  </a:lnTo>
                  <a:lnTo>
                    <a:pt x="316" y="37452"/>
                  </a:lnTo>
                  <a:lnTo>
                    <a:pt x="473" y="37492"/>
                  </a:lnTo>
                  <a:lnTo>
                    <a:pt x="512" y="37492"/>
                  </a:lnTo>
                  <a:lnTo>
                    <a:pt x="631" y="37452"/>
                  </a:lnTo>
                  <a:lnTo>
                    <a:pt x="749" y="37334"/>
                  </a:lnTo>
                  <a:lnTo>
                    <a:pt x="828" y="37216"/>
                  </a:lnTo>
                  <a:lnTo>
                    <a:pt x="828" y="37058"/>
                  </a:lnTo>
                  <a:lnTo>
                    <a:pt x="788" y="36310"/>
                  </a:lnTo>
                  <a:lnTo>
                    <a:pt x="749" y="35562"/>
                  </a:lnTo>
                  <a:lnTo>
                    <a:pt x="709" y="35444"/>
                  </a:lnTo>
                  <a:lnTo>
                    <a:pt x="631" y="35286"/>
                  </a:lnTo>
                  <a:lnTo>
                    <a:pt x="512" y="35207"/>
                  </a:lnTo>
                  <a:close/>
                  <a:moveTo>
                    <a:pt x="16423" y="36665"/>
                  </a:moveTo>
                  <a:lnTo>
                    <a:pt x="16265" y="36704"/>
                  </a:lnTo>
                  <a:lnTo>
                    <a:pt x="16147" y="36783"/>
                  </a:lnTo>
                  <a:lnTo>
                    <a:pt x="16068" y="36901"/>
                  </a:lnTo>
                  <a:lnTo>
                    <a:pt x="16029" y="37058"/>
                  </a:lnTo>
                  <a:lnTo>
                    <a:pt x="16068" y="37216"/>
                  </a:lnTo>
                  <a:lnTo>
                    <a:pt x="16147" y="37452"/>
                  </a:lnTo>
                  <a:lnTo>
                    <a:pt x="16226" y="37728"/>
                  </a:lnTo>
                  <a:lnTo>
                    <a:pt x="16265" y="38004"/>
                  </a:lnTo>
                  <a:lnTo>
                    <a:pt x="16305" y="38279"/>
                  </a:lnTo>
                  <a:lnTo>
                    <a:pt x="16265" y="38516"/>
                  </a:lnTo>
                  <a:lnTo>
                    <a:pt x="16305" y="38634"/>
                  </a:lnTo>
                  <a:lnTo>
                    <a:pt x="16383" y="38791"/>
                  </a:lnTo>
                  <a:lnTo>
                    <a:pt x="16462" y="38870"/>
                  </a:lnTo>
                  <a:lnTo>
                    <a:pt x="16620" y="38909"/>
                  </a:lnTo>
                  <a:lnTo>
                    <a:pt x="16659" y="38909"/>
                  </a:lnTo>
                  <a:lnTo>
                    <a:pt x="16816" y="38870"/>
                  </a:lnTo>
                  <a:lnTo>
                    <a:pt x="16895" y="38831"/>
                  </a:lnTo>
                  <a:lnTo>
                    <a:pt x="17013" y="38712"/>
                  </a:lnTo>
                  <a:lnTo>
                    <a:pt x="17053" y="38555"/>
                  </a:lnTo>
                  <a:lnTo>
                    <a:pt x="17053" y="38279"/>
                  </a:lnTo>
                  <a:lnTo>
                    <a:pt x="17013" y="37925"/>
                  </a:lnTo>
                  <a:lnTo>
                    <a:pt x="16974" y="37570"/>
                  </a:lnTo>
                  <a:lnTo>
                    <a:pt x="16895" y="37216"/>
                  </a:lnTo>
                  <a:lnTo>
                    <a:pt x="16777" y="36901"/>
                  </a:lnTo>
                  <a:lnTo>
                    <a:pt x="16659" y="36783"/>
                  </a:lnTo>
                  <a:lnTo>
                    <a:pt x="16541" y="36704"/>
                  </a:lnTo>
                  <a:lnTo>
                    <a:pt x="16423" y="36665"/>
                  </a:lnTo>
                  <a:close/>
                  <a:moveTo>
                    <a:pt x="30482" y="37058"/>
                  </a:moveTo>
                  <a:lnTo>
                    <a:pt x="30324" y="37098"/>
                  </a:lnTo>
                  <a:lnTo>
                    <a:pt x="30206" y="37177"/>
                  </a:lnTo>
                  <a:lnTo>
                    <a:pt x="30127" y="37295"/>
                  </a:lnTo>
                  <a:lnTo>
                    <a:pt x="30088" y="37452"/>
                  </a:lnTo>
                  <a:lnTo>
                    <a:pt x="30088" y="38949"/>
                  </a:lnTo>
                  <a:lnTo>
                    <a:pt x="30088" y="39106"/>
                  </a:lnTo>
                  <a:lnTo>
                    <a:pt x="30167" y="39224"/>
                  </a:lnTo>
                  <a:lnTo>
                    <a:pt x="30285" y="39303"/>
                  </a:lnTo>
                  <a:lnTo>
                    <a:pt x="30443" y="39343"/>
                  </a:lnTo>
                  <a:lnTo>
                    <a:pt x="30600" y="39303"/>
                  </a:lnTo>
                  <a:lnTo>
                    <a:pt x="30718" y="39224"/>
                  </a:lnTo>
                  <a:lnTo>
                    <a:pt x="30797" y="39106"/>
                  </a:lnTo>
                  <a:lnTo>
                    <a:pt x="30836" y="38988"/>
                  </a:lnTo>
                  <a:lnTo>
                    <a:pt x="30836" y="37452"/>
                  </a:lnTo>
                  <a:lnTo>
                    <a:pt x="30836" y="37295"/>
                  </a:lnTo>
                  <a:lnTo>
                    <a:pt x="30758" y="37177"/>
                  </a:lnTo>
                  <a:lnTo>
                    <a:pt x="30639" y="37098"/>
                  </a:lnTo>
                  <a:lnTo>
                    <a:pt x="30482" y="37058"/>
                  </a:lnTo>
                  <a:close/>
                  <a:moveTo>
                    <a:pt x="49109" y="37098"/>
                  </a:moveTo>
                  <a:lnTo>
                    <a:pt x="48991" y="37177"/>
                  </a:lnTo>
                  <a:lnTo>
                    <a:pt x="48873" y="37295"/>
                  </a:lnTo>
                  <a:lnTo>
                    <a:pt x="48834" y="37413"/>
                  </a:lnTo>
                  <a:lnTo>
                    <a:pt x="48755" y="38161"/>
                  </a:lnTo>
                  <a:lnTo>
                    <a:pt x="48637" y="38909"/>
                  </a:lnTo>
                  <a:lnTo>
                    <a:pt x="48637" y="39067"/>
                  </a:lnTo>
                  <a:lnTo>
                    <a:pt x="48676" y="39185"/>
                  </a:lnTo>
                  <a:lnTo>
                    <a:pt x="48794" y="39303"/>
                  </a:lnTo>
                  <a:lnTo>
                    <a:pt x="48952" y="39343"/>
                  </a:lnTo>
                  <a:lnTo>
                    <a:pt x="48991" y="39343"/>
                  </a:lnTo>
                  <a:lnTo>
                    <a:pt x="49149" y="39303"/>
                  </a:lnTo>
                  <a:lnTo>
                    <a:pt x="49228" y="39264"/>
                  </a:lnTo>
                  <a:lnTo>
                    <a:pt x="49346" y="39146"/>
                  </a:lnTo>
                  <a:lnTo>
                    <a:pt x="49385" y="39028"/>
                  </a:lnTo>
                  <a:lnTo>
                    <a:pt x="49503" y="38279"/>
                  </a:lnTo>
                  <a:lnTo>
                    <a:pt x="49582" y="37492"/>
                  </a:lnTo>
                  <a:lnTo>
                    <a:pt x="49582" y="37334"/>
                  </a:lnTo>
                  <a:lnTo>
                    <a:pt x="49503" y="37216"/>
                  </a:lnTo>
                  <a:lnTo>
                    <a:pt x="49385" y="37137"/>
                  </a:lnTo>
                  <a:lnTo>
                    <a:pt x="49267" y="37098"/>
                  </a:lnTo>
                  <a:close/>
                  <a:moveTo>
                    <a:pt x="18510" y="37098"/>
                  </a:moveTo>
                  <a:lnTo>
                    <a:pt x="18392" y="37137"/>
                  </a:lnTo>
                  <a:lnTo>
                    <a:pt x="18274" y="37216"/>
                  </a:lnTo>
                  <a:lnTo>
                    <a:pt x="18195" y="37334"/>
                  </a:lnTo>
                  <a:lnTo>
                    <a:pt x="18155" y="37492"/>
                  </a:lnTo>
                  <a:lnTo>
                    <a:pt x="18234" y="38988"/>
                  </a:lnTo>
                  <a:lnTo>
                    <a:pt x="18274" y="39146"/>
                  </a:lnTo>
                  <a:lnTo>
                    <a:pt x="18352" y="39264"/>
                  </a:lnTo>
                  <a:lnTo>
                    <a:pt x="18471" y="39343"/>
                  </a:lnTo>
                  <a:lnTo>
                    <a:pt x="18628" y="39382"/>
                  </a:lnTo>
                  <a:lnTo>
                    <a:pt x="18786" y="39343"/>
                  </a:lnTo>
                  <a:lnTo>
                    <a:pt x="18904" y="39224"/>
                  </a:lnTo>
                  <a:lnTo>
                    <a:pt x="18982" y="39106"/>
                  </a:lnTo>
                  <a:lnTo>
                    <a:pt x="18982" y="38949"/>
                  </a:lnTo>
                  <a:lnTo>
                    <a:pt x="18943" y="37452"/>
                  </a:lnTo>
                  <a:lnTo>
                    <a:pt x="18904" y="37295"/>
                  </a:lnTo>
                  <a:lnTo>
                    <a:pt x="18786" y="37177"/>
                  </a:lnTo>
                  <a:lnTo>
                    <a:pt x="18667" y="37098"/>
                  </a:lnTo>
                  <a:close/>
                  <a:moveTo>
                    <a:pt x="32924" y="37807"/>
                  </a:moveTo>
                  <a:lnTo>
                    <a:pt x="32766" y="37885"/>
                  </a:lnTo>
                  <a:lnTo>
                    <a:pt x="32687" y="38004"/>
                  </a:lnTo>
                  <a:lnTo>
                    <a:pt x="32648" y="38161"/>
                  </a:lnTo>
                  <a:lnTo>
                    <a:pt x="32648" y="38279"/>
                  </a:lnTo>
                  <a:lnTo>
                    <a:pt x="32687" y="38673"/>
                  </a:lnTo>
                  <a:lnTo>
                    <a:pt x="32766" y="39067"/>
                  </a:lnTo>
                  <a:lnTo>
                    <a:pt x="32884" y="39461"/>
                  </a:lnTo>
                  <a:lnTo>
                    <a:pt x="33042" y="39815"/>
                  </a:lnTo>
                  <a:lnTo>
                    <a:pt x="33081" y="39894"/>
                  </a:lnTo>
                  <a:lnTo>
                    <a:pt x="33160" y="39973"/>
                  </a:lnTo>
                  <a:lnTo>
                    <a:pt x="33278" y="40012"/>
                  </a:lnTo>
                  <a:lnTo>
                    <a:pt x="33357" y="40012"/>
                  </a:lnTo>
                  <a:lnTo>
                    <a:pt x="33554" y="39973"/>
                  </a:lnTo>
                  <a:lnTo>
                    <a:pt x="33672" y="39894"/>
                  </a:lnTo>
                  <a:lnTo>
                    <a:pt x="33711" y="39736"/>
                  </a:lnTo>
                  <a:lnTo>
                    <a:pt x="33751" y="39618"/>
                  </a:lnTo>
                  <a:lnTo>
                    <a:pt x="33711" y="39461"/>
                  </a:lnTo>
                  <a:lnTo>
                    <a:pt x="33593" y="39185"/>
                  </a:lnTo>
                  <a:lnTo>
                    <a:pt x="33514" y="38870"/>
                  </a:lnTo>
                  <a:lnTo>
                    <a:pt x="33436" y="38594"/>
                  </a:lnTo>
                  <a:lnTo>
                    <a:pt x="33436" y="38279"/>
                  </a:lnTo>
                  <a:lnTo>
                    <a:pt x="33436" y="38200"/>
                  </a:lnTo>
                  <a:lnTo>
                    <a:pt x="33396" y="38043"/>
                  </a:lnTo>
                  <a:lnTo>
                    <a:pt x="33317" y="37925"/>
                  </a:lnTo>
                  <a:lnTo>
                    <a:pt x="33199" y="37807"/>
                  </a:lnTo>
                  <a:close/>
                  <a:moveTo>
                    <a:pt x="591" y="38240"/>
                  </a:moveTo>
                  <a:lnTo>
                    <a:pt x="434" y="38279"/>
                  </a:lnTo>
                  <a:lnTo>
                    <a:pt x="355" y="38397"/>
                  </a:lnTo>
                  <a:lnTo>
                    <a:pt x="276" y="38516"/>
                  </a:lnTo>
                  <a:lnTo>
                    <a:pt x="276" y="38673"/>
                  </a:lnTo>
                  <a:lnTo>
                    <a:pt x="394" y="39421"/>
                  </a:lnTo>
                  <a:lnTo>
                    <a:pt x="552" y="40170"/>
                  </a:lnTo>
                  <a:lnTo>
                    <a:pt x="631" y="40288"/>
                  </a:lnTo>
                  <a:lnTo>
                    <a:pt x="709" y="40406"/>
                  </a:lnTo>
                  <a:lnTo>
                    <a:pt x="828" y="40445"/>
                  </a:lnTo>
                  <a:lnTo>
                    <a:pt x="946" y="40485"/>
                  </a:lnTo>
                  <a:lnTo>
                    <a:pt x="1024" y="40485"/>
                  </a:lnTo>
                  <a:lnTo>
                    <a:pt x="1143" y="40406"/>
                  </a:lnTo>
                  <a:lnTo>
                    <a:pt x="1261" y="40288"/>
                  </a:lnTo>
                  <a:lnTo>
                    <a:pt x="1300" y="40170"/>
                  </a:lnTo>
                  <a:lnTo>
                    <a:pt x="1300" y="40012"/>
                  </a:lnTo>
                  <a:lnTo>
                    <a:pt x="1143" y="39303"/>
                  </a:lnTo>
                  <a:lnTo>
                    <a:pt x="1024" y="38555"/>
                  </a:lnTo>
                  <a:lnTo>
                    <a:pt x="985" y="38397"/>
                  </a:lnTo>
                  <a:lnTo>
                    <a:pt x="867" y="38319"/>
                  </a:lnTo>
                  <a:lnTo>
                    <a:pt x="749" y="38240"/>
                  </a:lnTo>
                  <a:close/>
                  <a:moveTo>
                    <a:pt x="16462" y="39539"/>
                  </a:moveTo>
                  <a:lnTo>
                    <a:pt x="16344" y="39579"/>
                  </a:lnTo>
                  <a:lnTo>
                    <a:pt x="16226" y="39658"/>
                  </a:lnTo>
                  <a:lnTo>
                    <a:pt x="16147" y="39776"/>
                  </a:lnTo>
                  <a:lnTo>
                    <a:pt x="16108" y="39933"/>
                  </a:lnTo>
                  <a:lnTo>
                    <a:pt x="16147" y="40051"/>
                  </a:lnTo>
                  <a:lnTo>
                    <a:pt x="16226" y="40170"/>
                  </a:lnTo>
                  <a:lnTo>
                    <a:pt x="17368" y="41233"/>
                  </a:lnTo>
                  <a:lnTo>
                    <a:pt x="17486" y="41312"/>
                  </a:lnTo>
                  <a:lnTo>
                    <a:pt x="17762" y="41312"/>
                  </a:lnTo>
                  <a:lnTo>
                    <a:pt x="17880" y="41193"/>
                  </a:lnTo>
                  <a:lnTo>
                    <a:pt x="17959" y="41075"/>
                  </a:lnTo>
                  <a:lnTo>
                    <a:pt x="17998" y="40918"/>
                  </a:lnTo>
                  <a:lnTo>
                    <a:pt x="17959" y="40800"/>
                  </a:lnTo>
                  <a:lnTo>
                    <a:pt x="17840" y="40682"/>
                  </a:lnTo>
                  <a:lnTo>
                    <a:pt x="16738" y="39618"/>
                  </a:lnTo>
                  <a:lnTo>
                    <a:pt x="16620" y="39539"/>
                  </a:lnTo>
                  <a:close/>
                  <a:moveTo>
                    <a:pt x="32254" y="40327"/>
                  </a:moveTo>
                  <a:lnTo>
                    <a:pt x="32136" y="40406"/>
                  </a:lnTo>
                  <a:lnTo>
                    <a:pt x="30994" y="41430"/>
                  </a:lnTo>
                  <a:lnTo>
                    <a:pt x="30915" y="41548"/>
                  </a:lnTo>
                  <a:lnTo>
                    <a:pt x="30876" y="41666"/>
                  </a:lnTo>
                  <a:lnTo>
                    <a:pt x="30876" y="41824"/>
                  </a:lnTo>
                  <a:lnTo>
                    <a:pt x="30954" y="41942"/>
                  </a:lnTo>
                  <a:lnTo>
                    <a:pt x="31073" y="42060"/>
                  </a:lnTo>
                  <a:lnTo>
                    <a:pt x="31230" y="42099"/>
                  </a:lnTo>
                  <a:lnTo>
                    <a:pt x="31388" y="42060"/>
                  </a:lnTo>
                  <a:lnTo>
                    <a:pt x="31506" y="41981"/>
                  </a:lnTo>
                  <a:lnTo>
                    <a:pt x="32648" y="40997"/>
                  </a:lnTo>
                  <a:lnTo>
                    <a:pt x="32727" y="40839"/>
                  </a:lnTo>
                  <a:lnTo>
                    <a:pt x="32766" y="40721"/>
                  </a:lnTo>
                  <a:lnTo>
                    <a:pt x="32727" y="40563"/>
                  </a:lnTo>
                  <a:lnTo>
                    <a:pt x="32648" y="40445"/>
                  </a:lnTo>
                  <a:lnTo>
                    <a:pt x="32530" y="40366"/>
                  </a:lnTo>
                  <a:lnTo>
                    <a:pt x="32412" y="40327"/>
                  </a:lnTo>
                  <a:close/>
                  <a:moveTo>
                    <a:pt x="48637" y="40091"/>
                  </a:moveTo>
                  <a:lnTo>
                    <a:pt x="48479" y="40130"/>
                  </a:lnTo>
                  <a:lnTo>
                    <a:pt x="48401" y="40209"/>
                  </a:lnTo>
                  <a:lnTo>
                    <a:pt x="48322" y="40366"/>
                  </a:lnTo>
                  <a:lnTo>
                    <a:pt x="48125" y="41075"/>
                  </a:lnTo>
                  <a:lnTo>
                    <a:pt x="47928" y="41824"/>
                  </a:lnTo>
                  <a:lnTo>
                    <a:pt x="47928" y="41942"/>
                  </a:lnTo>
                  <a:lnTo>
                    <a:pt x="47967" y="42099"/>
                  </a:lnTo>
                  <a:lnTo>
                    <a:pt x="48046" y="42217"/>
                  </a:lnTo>
                  <a:lnTo>
                    <a:pt x="48204" y="42296"/>
                  </a:lnTo>
                  <a:lnTo>
                    <a:pt x="48401" y="42296"/>
                  </a:lnTo>
                  <a:lnTo>
                    <a:pt x="48519" y="42217"/>
                  </a:lnTo>
                  <a:lnTo>
                    <a:pt x="48597" y="42139"/>
                  </a:lnTo>
                  <a:lnTo>
                    <a:pt x="48676" y="42021"/>
                  </a:lnTo>
                  <a:lnTo>
                    <a:pt x="48873" y="41272"/>
                  </a:lnTo>
                  <a:lnTo>
                    <a:pt x="49070" y="40524"/>
                  </a:lnTo>
                  <a:lnTo>
                    <a:pt x="49070" y="40406"/>
                  </a:lnTo>
                  <a:lnTo>
                    <a:pt x="49031" y="40248"/>
                  </a:lnTo>
                  <a:lnTo>
                    <a:pt x="48913" y="40130"/>
                  </a:lnTo>
                  <a:lnTo>
                    <a:pt x="48794" y="40091"/>
                  </a:lnTo>
                  <a:close/>
                  <a:moveTo>
                    <a:pt x="18667" y="40130"/>
                  </a:moveTo>
                  <a:lnTo>
                    <a:pt x="18549" y="40170"/>
                  </a:lnTo>
                  <a:lnTo>
                    <a:pt x="18431" y="40248"/>
                  </a:lnTo>
                  <a:lnTo>
                    <a:pt x="18352" y="40366"/>
                  </a:lnTo>
                  <a:lnTo>
                    <a:pt x="18313" y="40524"/>
                  </a:lnTo>
                  <a:lnTo>
                    <a:pt x="18392" y="41902"/>
                  </a:lnTo>
                  <a:lnTo>
                    <a:pt x="18392" y="41981"/>
                  </a:lnTo>
                  <a:lnTo>
                    <a:pt x="18431" y="42099"/>
                  </a:lnTo>
                  <a:lnTo>
                    <a:pt x="18471" y="42178"/>
                  </a:lnTo>
                  <a:lnTo>
                    <a:pt x="18549" y="42257"/>
                  </a:lnTo>
                  <a:lnTo>
                    <a:pt x="18667" y="42336"/>
                  </a:lnTo>
                  <a:lnTo>
                    <a:pt x="18786" y="42336"/>
                  </a:lnTo>
                  <a:lnTo>
                    <a:pt x="18943" y="42296"/>
                  </a:lnTo>
                  <a:lnTo>
                    <a:pt x="19061" y="42257"/>
                  </a:lnTo>
                  <a:lnTo>
                    <a:pt x="19101" y="42178"/>
                  </a:lnTo>
                  <a:lnTo>
                    <a:pt x="19140" y="42060"/>
                  </a:lnTo>
                  <a:lnTo>
                    <a:pt x="19179" y="41942"/>
                  </a:lnTo>
                  <a:lnTo>
                    <a:pt x="19061" y="40485"/>
                  </a:lnTo>
                  <a:lnTo>
                    <a:pt x="19022" y="40327"/>
                  </a:lnTo>
                  <a:lnTo>
                    <a:pt x="18943" y="40209"/>
                  </a:lnTo>
                  <a:lnTo>
                    <a:pt x="18825" y="40130"/>
                  </a:lnTo>
                  <a:close/>
                  <a:moveTo>
                    <a:pt x="30443" y="40091"/>
                  </a:moveTo>
                  <a:lnTo>
                    <a:pt x="30285" y="40130"/>
                  </a:lnTo>
                  <a:lnTo>
                    <a:pt x="30167" y="40209"/>
                  </a:lnTo>
                  <a:lnTo>
                    <a:pt x="30088" y="40327"/>
                  </a:lnTo>
                  <a:lnTo>
                    <a:pt x="30049" y="40485"/>
                  </a:lnTo>
                  <a:lnTo>
                    <a:pt x="30009" y="41981"/>
                  </a:lnTo>
                  <a:lnTo>
                    <a:pt x="30049" y="42139"/>
                  </a:lnTo>
                  <a:lnTo>
                    <a:pt x="30127" y="42257"/>
                  </a:lnTo>
                  <a:lnTo>
                    <a:pt x="30246" y="42336"/>
                  </a:lnTo>
                  <a:lnTo>
                    <a:pt x="30403" y="42375"/>
                  </a:lnTo>
                  <a:lnTo>
                    <a:pt x="30561" y="42375"/>
                  </a:lnTo>
                  <a:lnTo>
                    <a:pt x="30679" y="42296"/>
                  </a:lnTo>
                  <a:lnTo>
                    <a:pt x="30758" y="42178"/>
                  </a:lnTo>
                  <a:lnTo>
                    <a:pt x="30797" y="42021"/>
                  </a:lnTo>
                  <a:lnTo>
                    <a:pt x="30797" y="40485"/>
                  </a:lnTo>
                  <a:lnTo>
                    <a:pt x="30797" y="40327"/>
                  </a:lnTo>
                  <a:lnTo>
                    <a:pt x="30718" y="40209"/>
                  </a:lnTo>
                  <a:lnTo>
                    <a:pt x="30600" y="40130"/>
                  </a:lnTo>
                  <a:lnTo>
                    <a:pt x="30443" y="40091"/>
                  </a:lnTo>
                  <a:close/>
                  <a:moveTo>
                    <a:pt x="1221" y="41193"/>
                  </a:moveTo>
                  <a:lnTo>
                    <a:pt x="1064" y="41272"/>
                  </a:lnTo>
                  <a:lnTo>
                    <a:pt x="985" y="41390"/>
                  </a:lnTo>
                  <a:lnTo>
                    <a:pt x="946" y="41509"/>
                  </a:lnTo>
                  <a:lnTo>
                    <a:pt x="946" y="41666"/>
                  </a:lnTo>
                  <a:lnTo>
                    <a:pt x="1418" y="43163"/>
                  </a:lnTo>
                  <a:lnTo>
                    <a:pt x="1497" y="43241"/>
                  </a:lnTo>
                  <a:lnTo>
                    <a:pt x="1576" y="43320"/>
                  </a:lnTo>
                  <a:lnTo>
                    <a:pt x="1655" y="43399"/>
                  </a:lnTo>
                  <a:lnTo>
                    <a:pt x="1773" y="43399"/>
                  </a:lnTo>
                  <a:lnTo>
                    <a:pt x="1891" y="43359"/>
                  </a:lnTo>
                  <a:lnTo>
                    <a:pt x="2048" y="43281"/>
                  </a:lnTo>
                  <a:lnTo>
                    <a:pt x="2127" y="43163"/>
                  </a:lnTo>
                  <a:lnTo>
                    <a:pt x="2167" y="43044"/>
                  </a:lnTo>
                  <a:lnTo>
                    <a:pt x="2127" y="42887"/>
                  </a:lnTo>
                  <a:lnTo>
                    <a:pt x="1694" y="41469"/>
                  </a:lnTo>
                  <a:lnTo>
                    <a:pt x="1615" y="41351"/>
                  </a:lnTo>
                  <a:lnTo>
                    <a:pt x="1497" y="41233"/>
                  </a:lnTo>
                  <a:lnTo>
                    <a:pt x="1340" y="41193"/>
                  </a:lnTo>
                  <a:close/>
                  <a:moveTo>
                    <a:pt x="47810" y="42966"/>
                  </a:moveTo>
                  <a:lnTo>
                    <a:pt x="47652" y="43005"/>
                  </a:lnTo>
                  <a:lnTo>
                    <a:pt x="47534" y="43084"/>
                  </a:lnTo>
                  <a:lnTo>
                    <a:pt x="47455" y="43241"/>
                  </a:lnTo>
                  <a:lnTo>
                    <a:pt x="47140" y="43990"/>
                  </a:lnTo>
                  <a:lnTo>
                    <a:pt x="46983" y="44423"/>
                  </a:lnTo>
                  <a:lnTo>
                    <a:pt x="46904" y="44580"/>
                  </a:lnTo>
                  <a:lnTo>
                    <a:pt x="46865" y="44738"/>
                  </a:lnTo>
                  <a:lnTo>
                    <a:pt x="46865" y="44895"/>
                  </a:lnTo>
                  <a:lnTo>
                    <a:pt x="46943" y="45014"/>
                  </a:lnTo>
                  <a:lnTo>
                    <a:pt x="47062" y="45092"/>
                  </a:lnTo>
                  <a:lnTo>
                    <a:pt x="47219" y="45132"/>
                  </a:lnTo>
                  <a:lnTo>
                    <a:pt x="47337" y="45132"/>
                  </a:lnTo>
                  <a:lnTo>
                    <a:pt x="47416" y="45092"/>
                  </a:lnTo>
                  <a:lnTo>
                    <a:pt x="47495" y="45014"/>
                  </a:lnTo>
                  <a:lnTo>
                    <a:pt x="47574" y="44935"/>
                  </a:lnTo>
                  <a:lnTo>
                    <a:pt x="47692" y="44698"/>
                  </a:lnTo>
                  <a:lnTo>
                    <a:pt x="47849" y="44305"/>
                  </a:lnTo>
                  <a:lnTo>
                    <a:pt x="48164" y="43478"/>
                  </a:lnTo>
                  <a:lnTo>
                    <a:pt x="48204" y="43359"/>
                  </a:lnTo>
                  <a:lnTo>
                    <a:pt x="48164" y="43202"/>
                  </a:lnTo>
                  <a:lnTo>
                    <a:pt x="48086" y="43084"/>
                  </a:lnTo>
                  <a:lnTo>
                    <a:pt x="47928" y="43005"/>
                  </a:lnTo>
                  <a:lnTo>
                    <a:pt x="47810" y="42966"/>
                  </a:lnTo>
                  <a:close/>
                  <a:moveTo>
                    <a:pt x="2206" y="44068"/>
                  </a:moveTo>
                  <a:lnTo>
                    <a:pt x="2048" y="44147"/>
                  </a:lnTo>
                  <a:lnTo>
                    <a:pt x="1970" y="44305"/>
                  </a:lnTo>
                  <a:lnTo>
                    <a:pt x="1970" y="44423"/>
                  </a:lnTo>
                  <a:lnTo>
                    <a:pt x="1970" y="44580"/>
                  </a:lnTo>
                  <a:lnTo>
                    <a:pt x="2048" y="44698"/>
                  </a:lnTo>
                  <a:lnTo>
                    <a:pt x="2206" y="45053"/>
                  </a:lnTo>
                  <a:lnTo>
                    <a:pt x="2403" y="45407"/>
                  </a:lnTo>
                  <a:lnTo>
                    <a:pt x="2639" y="45683"/>
                  </a:lnTo>
                  <a:lnTo>
                    <a:pt x="2915" y="45959"/>
                  </a:lnTo>
                  <a:lnTo>
                    <a:pt x="3033" y="46037"/>
                  </a:lnTo>
                  <a:lnTo>
                    <a:pt x="3190" y="46077"/>
                  </a:lnTo>
                  <a:lnTo>
                    <a:pt x="3348" y="46037"/>
                  </a:lnTo>
                  <a:lnTo>
                    <a:pt x="3466" y="45919"/>
                  </a:lnTo>
                  <a:lnTo>
                    <a:pt x="3545" y="45801"/>
                  </a:lnTo>
                  <a:lnTo>
                    <a:pt x="3545" y="45644"/>
                  </a:lnTo>
                  <a:lnTo>
                    <a:pt x="3505" y="45525"/>
                  </a:lnTo>
                  <a:lnTo>
                    <a:pt x="3427" y="45407"/>
                  </a:lnTo>
                  <a:lnTo>
                    <a:pt x="3230" y="45171"/>
                  </a:lnTo>
                  <a:lnTo>
                    <a:pt x="3033" y="44935"/>
                  </a:lnTo>
                  <a:lnTo>
                    <a:pt x="2875" y="44698"/>
                  </a:lnTo>
                  <a:lnTo>
                    <a:pt x="2757" y="44423"/>
                  </a:lnTo>
                  <a:lnTo>
                    <a:pt x="2678" y="44305"/>
                  </a:lnTo>
                  <a:lnTo>
                    <a:pt x="2600" y="44147"/>
                  </a:lnTo>
                  <a:lnTo>
                    <a:pt x="2482" y="44068"/>
                  </a:lnTo>
                  <a:close/>
                  <a:moveTo>
                    <a:pt x="46156" y="45525"/>
                  </a:moveTo>
                  <a:lnTo>
                    <a:pt x="46038" y="45604"/>
                  </a:lnTo>
                  <a:lnTo>
                    <a:pt x="45762" y="45762"/>
                  </a:lnTo>
                  <a:lnTo>
                    <a:pt x="45447" y="45880"/>
                  </a:lnTo>
                  <a:lnTo>
                    <a:pt x="45132" y="45998"/>
                  </a:lnTo>
                  <a:lnTo>
                    <a:pt x="44817" y="46037"/>
                  </a:lnTo>
                  <a:lnTo>
                    <a:pt x="44659" y="46116"/>
                  </a:lnTo>
                  <a:lnTo>
                    <a:pt x="44541" y="46195"/>
                  </a:lnTo>
                  <a:lnTo>
                    <a:pt x="44462" y="46313"/>
                  </a:lnTo>
                  <a:lnTo>
                    <a:pt x="44462" y="46471"/>
                  </a:lnTo>
                  <a:lnTo>
                    <a:pt x="44502" y="46589"/>
                  </a:lnTo>
                  <a:lnTo>
                    <a:pt x="44581" y="46707"/>
                  </a:lnTo>
                  <a:lnTo>
                    <a:pt x="44699" y="46786"/>
                  </a:lnTo>
                  <a:lnTo>
                    <a:pt x="44856" y="46825"/>
                  </a:lnTo>
                  <a:lnTo>
                    <a:pt x="44896" y="46825"/>
                  </a:lnTo>
                  <a:lnTo>
                    <a:pt x="45289" y="46746"/>
                  </a:lnTo>
                  <a:lnTo>
                    <a:pt x="45723" y="46628"/>
                  </a:lnTo>
                  <a:lnTo>
                    <a:pt x="46116" y="46431"/>
                  </a:lnTo>
                  <a:lnTo>
                    <a:pt x="46471" y="46195"/>
                  </a:lnTo>
                  <a:lnTo>
                    <a:pt x="46589" y="46116"/>
                  </a:lnTo>
                  <a:lnTo>
                    <a:pt x="46628" y="45959"/>
                  </a:lnTo>
                  <a:lnTo>
                    <a:pt x="46628" y="45841"/>
                  </a:lnTo>
                  <a:lnTo>
                    <a:pt x="46550" y="45683"/>
                  </a:lnTo>
                  <a:lnTo>
                    <a:pt x="46471" y="45565"/>
                  </a:lnTo>
                  <a:lnTo>
                    <a:pt x="46313" y="45525"/>
                  </a:lnTo>
                  <a:close/>
                  <a:moveTo>
                    <a:pt x="4451" y="45998"/>
                  </a:moveTo>
                  <a:lnTo>
                    <a:pt x="4293" y="46037"/>
                  </a:lnTo>
                  <a:lnTo>
                    <a:pt x="4214" y="46156"/>
                  </a:lnTo>
                  <a:lnTo>
                    <a:pt x="4136" y="46274"/>
                  </a:lnTo>
                  <a:lnTo>
                    <a:pt x="4136" y="46431"/>
                  </a:lnTo>
                  <a:lnTo>
                    <a:pt x="4175" y="46589"/>
                  </a:lnTo>
                  <a:lnTo>
                    <a:pt x="4293" y="46668"/>
                  </a:lnTo>
                  <a:lnTo>
                    <a:pt x="4411" y="46746"/>
                  </a:lnTo>
                  <a:lnTo>
                    <a:pt x="4844" y="46825"/>
                  </a:lnTo>
                  <a:lnTo>
                    <a:pt x="5278" y="46864"/>
                  </a:lnTo>
                  <a:lnTo>
                    <a:pt x="5829" y="46904"/>
                  </a:lnTo>
                  <a:lnTo>
                    <a:pt x="6026" y="46864"/>
                  </a:lnTo>
                  <a:lnTo>
                    <a:pt x="6183" y="46864"/>
                  </a:lnTo>
                  <a:lnTo>
                    <a:pt x="6302" y="46746"/>
                  </a:lnTo>
                  <a:lnTo>
                    <a:pt x="6380" y="46628"/>
                  </a:lnTo>
                  <a:lnTo>
                    <a:pt x="6420" y="46471"/>
                  </a:lnTo>
                  <a:lnTo>
                    <a:pt x="6380" y="46353"/>
                  </a:lnTo>
                  <a:lnTo>
                    <a:pt x="6302" y="46234"/>
                  </a:lnTo>
                  <a:lnTo>
                    <a:pt x="6144" y="46156"/>
                  </a:lnTo>
                  <a:lnTo>
                    <a:pt x="6026" y="46116"/>
                  </a:lnTo>
                  <a:lnTo>
                    <a:pt x="5356" y="46116"/>
                  </a:lnTo>
                  <a:lnTo>
                    <a:pt x="4923" y="46037"/>
                  </a:lnTo>
                  <a:lnTo>
                    <a:pt x="4608" y="45998"/>
                  </a:lnTo>
                  <a:close/>
                  <a:moveTo>
                    <a:pt x="42336" y="45919"/>
                  </a:moveTo>
                  <a:lnTo>
                    <a:pt x="42218" y="45959"/>
                  </a:lnTo>
                  <a:lnTo>
                    <a:pt x="42139" y="46037"/>
                  </a:lnTo>
                  <a:lnTo>
                    <a:pt x="41745" y="46471"/>
                  </a:lnTo>
                  <a:lnTo>
                    <a:pt x="41666" y="46628"/>
                  </a:lnTo>
                  <a:lnTo>
                    <a:pt x="41666" y="46746"/>
                  </a:lnTo>
                  <a:lnTo>
                    <a:pt x="41706" y="46904"/>
                  </a:lnTo>
                  <a:lnTo>
                    <a:pt x="41784" y="47022"/>
                  </a:lnTo>
                  <a:lnTo>
                    <a:pt x="41903" y="47101"/>
                  </a:lnTo>
                  <a:lnTo>
                    <a:pt x="42021" y="47140"/>
                  </a:lnTo>
                  <a:lnTo>
                    <a:pt x="42178" y="47101"/>
                  </a:lnTo>
                  <a:lnTo>
                    <a:pt x="42296" y="46983"/>
                  </a:lnTo>
                  <a:lnTo>
                    <a:pt x="42533" y="46707"/>
                  </a:lnTo>
                  <a:lnTo>
                    <a:pt x="42927" y="46786"/>
                  </a:lnTo>
                  <a:lnTo>
                    <a:pt x="43281" y="46864"/>
                  </a:lnTo>
                  <a:lnTo>
                    <a:pt x="43438" y="46825"/>
                  </a:lnTo>
                  <a:lnTo>
                    <a:pt x="43557" y="46786"/>
                  </a:lnTo>
                  <a:lnTo>
                    <a:pt x="43675" y="46668"/>
                  </a:lnTo>
                  <a:lnTo>
                    <a:pt x="43714" y="46510"/>
                  </a:lnTo>
                  <a:lnTo>
                    <a:pt x="43675" y="46353"/>
                  </a:lnTo>
                  <a:lnTo>
                    <a:pt x="43635" y="46234"/>
                  </a:lnTo>
                  <a:lnTo>
                    <a:pt x="43517" y="46156"/>
                  </a:lnTo>
                  <a:lnTo>
                    <a:pt x="43360" y="46116"/>
                  </a:lnTo>
                  <a:lnTo>
                    <a:pt x="42966" y="46037"/>
                  </a:lnTo>
                  <a:lnTo>
                    <a:pt x="42533" y="45919"/>
                  </a:lnTo>
                  <a:close/>
                  <a:moveTo>
                    <a:pt x="7483" y="46077"/>
                  </a:moveTo>
                  <a:lnTo>
                    <a:pt x="7326" y="46116"/>
                  </a:lnTo>
                  <a:lnTo>
                    <a:pt x="7207" y="46195"/>
                  </a:lnTo>
                  <a:lnTo>
                    <a:pt x="7089" y="46313"/>
                  </a:lnTo>
                  <a:lnTo>
                    <a:pt x="7050" y="46431"/>
                  </a:lnTo>
                  <a:lnTo>
                    <a:pt x="7089" y="46589"/>
                  </a:lnTo>
                  <a:lnTo>
                    <a:pt x="7168" y="46707"/>
                  </a:lnTo>
                  <a:lnTo>
                    <a:pt x="8192" y="47849"/>
                  </a:lnTo>
                  <a:lnTo>
                    <a:pt x="8310" y="47928"/>
                  </a:lnTo>
                  <a:lnTo>
                    <a:pt x="8468" y="47967"/>
                  </a:lnTo>
                  <a:lnTo>
                    <a:pt x="8586" y="47967"/>
                  </a:lnTo>
                  <a:lnTo>
                    <a:pt x="8743" y="47888"/>
                  </a:lnTo>
                  <a:lnTo>
                    <a:pt x="8822" y="47770"/>
                  </a:lnTo>
                  <a:lnTo>
                    <a:pt x="8861" y="47613"/>
                  </a:lnTo>
                  <a:lnTo>
                    <a:pt x="8822" y="47455"/>
                  </a:lnTo>
                  <a:lnTo>
                    <a:pt x="8743" y="47337"/>
                  </a:lnTo>
                  <a:lnTo>
                    <a:pt x="7719" y="46234"/>
                  </a:lnTo>
                  <a:lnTo>
                    <a:pt x="7601" y="46116"/>
                  </a:lnTo>
                  <a:lnTo>
                    <a:pt x="7483" y="46077"/>
                  </a:lnTo>
                  <a:close/>
                  <a:moveTo>
                    <a:pt x="40839" y="47495"/>
                  </a:moveTo>
                  <a:lnTo>
                    <a:pt x="40721" y="47613"/>
                  </a:lnTo>
                  <a:lnTo>
                    <a:pt x="39658" y="48676"/>
                  </a:lnTo>
                  <a:lnTo>
                    <a:pt x="39579" y="48794"/>
                  </a:lnTo>
                  <a:lnTo>
                    <a:pt x="39540" y="48952"/>
                  </a:lnTo>
                  <a:lnTo>
                    <a:pt x="39579" y="49109"/>
                  </a:lnTo>
                  <a:lnTo>
                    <a:pt x="39658" y="49227"/>
                  </a:lnTo>
                  <a:lnTo>
                    <a:pt x="39815" y="49306"/>
                  </a:lnTo>
                  <a:lnTo>
                    <a:pt x="39934" y="49346"/>
                  </a:lnTo>
                  <a:lnTo>
                    <a:pt x="40091" y="49306"/>
                  </a:lnTo>
                  <a:lnTo>
                    <a:pt x="40209" y="49227"/>
                  </a:lnTo>
                  <a:lnTo>
                    <a:pt x="41272" y="48125"/>
                  </a:lnTo>
                  <a:lnTo>
                    <a:pt x="41351" y="48007"/>
                  </a:lnTo>
                  <a:lnTo>
                    <a:pt x="41391" y="47849"/>
                  </a:lnTo>
                  <a:lnTo>
                    <a:pt x="41351" y="47691"/>
                  </a:lnTo>
                  <a:lnTo>
                    <a:pt x="41272" y="47573"/>
                  </a:lnTo>
                  <a:lnTo>
                    <a:pt x="41115" y="47495"/>
                  </a:lnTo>
                  <a:close/>
                  <a:moveTo>
                    <a:pt x="9373" y="48322"/>
                  </a:moveTo>
                  <a:lnTo>
                    <a:pt x="9255" y="48440"/>
                  </a:lnTo>
                  <a:lnTo>
                    <a:pt x="9176" y="48558"/>
                  </a:lnTo>
                  <a:lnTo>
                    <a:pt x="9137" y="48676"/>
                  </a:lnTo>
                  <a:lnTo>
                    <a:pt x="9176" y="48834"/>
                  </a:lnTo>
                  <a:lnTo>
                    <a:pt x="9255" y="48952"/>
                  </a:lnTo>
                  <a:lnTo>
                    <a:pt x="10319" y="50054"/>
                  </a:lnTo>
                  <a:lnTo>
                    <a:pt x="10476" y="50133"/>
                  </a:lnTo>
                  <a:lnTo>
                    <a:pt x="10752" y="50133"/>
                  </a:lnTo>
                  <a:lnTo>
                    <a:pt x="10870" y="50015"/>
                  </a:lnTo>
                  <a:lnTo>
                    <a:pt x="10949" y="49897"/>
                  </a:lnTo>
                  <a:lnTo>
                    <a:pt x="10988" y="49779"/>
                  </a:lnTo>
                  <a:lnTo>
                    <a:pt x="10949" y="49621"/>
                  </a:lnTo>
                  <a:lnTo>
                    <a:pt x="10870" y="49503"/>
                  </a:lnTo>
                  <a:lnTo>
                    <a:pt x="9807" y="48440"/>
                  </a:lnTo>
                  <a:lnTo>
                    <a:pt x="9649" y="48361"/>
                  </a:lnTo>
                  <a:lnTo>
                    <a:pt x="9531" y="48322"/>
                  </a:lnTo>
                  <a:close/>
                  <a:moveTo>
                    <a:pt x="38870" y="49621"/>
                  </a:moveTo>
                  <a:lnTo>
                    <a:pt x="38713" y="49661"/>
                  </a:lnTo>
                  <a:lnTo>
                    <a:pt x="38595" y="49739"/>
                  </a:lnTo>
                  <a:lnTo>
                    <a:pt x="37492" y="50803"/>
                  </a:lnTo>
                  <a:lnTo>
                    <a:pt x="37413" y="50921"/>
                  </a:lnTo>
                  <a:lnTo>
                    <a:pt x="37374" y="51039"/>
                  </a:lnTo>
                  <a:lnTo>
                    <a:pt x="37374" y="51196"/>
                  </a:lnTo>
                  <a:lnTo>
                    <a:pt x="37452" y="51315"/>
                  </a:lnTo>
                  <a:lnTo>
                    <a:pt x="37610" y="51393"/>
                  </a:lnTo>
                  <a:lnTo>
                    <a:pt x="37768" y="51433"/>
                  </a:lnTo>
                  <a:lnTo>
                    <a:pt x="37886" y="51433"/>
                  </a:lnTo>
                  <a:lnTo>
                    <a:pt x="38004" y="51354"/>
                  </a:lnTo>
                  <a:lnTo>
                    <a:pt x="39106" y="50291"/>
                  </a:lnTo>
                  <a:lnTo>
                    <a:pt x="39185" y="50173"/>
                  </a:lnTo>
                  <a:lnTo>
                    <a:pt x="39225" y="50015"/>
                  </a:lnTo>
                  <a:lnTo>
                    <a:pt x="39225" y="49897"/>
                  </a:lnTo>
                  <a:lnTo>
                    <a:pt x="39146" y="49739"/>
                  </a:lnTo>
                  <a:lnTo>
                    <a:pt x="38988" y="49661"/>
                  </a:lnTo>
                  <a:lnTo>
                    <a:pt x="38870" y="49621"/>
                  </a:lnTo>
                  <a:close/>
                  <a:moveTo>
                    <a:pt x="11697" y="50448"/>
                  </a:moveTo>
                  <a:lnTo>
                    <a:pt x="11539" y="50488"/>
                  </a:lnTo>
                  <a:lnTo>
                    <a:pt x="11421" y="50566"/>
                  </a:lnTo>
                  <a:lnTo>
                    <a:pt x="11342" y="50684"/>
                  </a:lnTo>
                  <a:lnTo>
                    <a:pt x="11303" y="50842"/>
                  </a:lnTo>
                  <a:lnTo>
                    <a:pt x="11342" y="50960"/>
                  </a:lnTo>
                  <a:lnTo>
                    <a:pt x="11421" y="51078"/>
                  </a:lnTo>
                  <a:lnTo>
                    <a:pt x="12563" y="52142"/>
                  </a:lnTo>
                  <a:lnTo>
                    <a:pt x="12681" y="52220"/>
                  </a:lnTo>
                  <a:lnTo>
                    <a:pt x="12800" y="52220"/>
                  </a:lnTo>
                  <a:lnTo>
                    <a:pt x="12957" y="52181"/>
                  </a:lnTo>
                  <a:lnTo>
                    <a:pt x="13115" y="52102"/>
                  </a:lnTo>
                  <a:lnTo>
                    <a:pt x="13193" y="51984"/>
                  </a:lnTo>
                  <a:lnTo>
                    <a:pt x="13193" y="51827"/>
                  </a:lnTo>
                  <a:lnTo>
                    <a:pt x="13154" y="51708"/>
                  </a:lnTo>
                  <a:lnTo>
                    <a:pt x="13075" y="51551"/>
                  </a:lnTo>
                  <a:lnTo>
                    <a:pt x="11973" y="50527"/>
                  </a:lnTo>
                  <a:lnTo>
                    <a:pt x="11815" y="50448"/>
                  </a:lnTo>
                  <a:close/>
                  <a:moveTo>
                    <a:pt x="36665" y="51708"/>
                  </a:moveTo>
                  <a:lnTo>
                    <a:pt x="36507" y="51748"/>
                  </a:lnTo>
                  <a:lnTo>
                    <a:pt x="36389" y="51827"/>
                  </a:lnTo>
                  <a:lnTo>
                    <a:pt x="35247" y="52811"/>
                  </a:lnTo>
                  <a:lnTo>
                    <a:pt x="35168" y="52929"/>
                  </a:lnTo>
                  <a:lnTo>
                    <a:pt x="35129" y="53087"/>
                  </a:lnTo>
                  <a:lnTo>
                    <a:pt x="35129" y="53244"/>
                  </a:lnTo>
                  <a:lnTo>
                    <a:pt x="35208" y="53362"/>
                  </a:lnTo>
                  <a:lnTo>
                    <a:pt x="35326" y="53441"/>
                  </a:lnTo>
                  <a:lnTo>
                    <a:pt x="35483" y="53481"/>
                  </a:lnTo>
                  <a:lnTo>
                    <a:pt x="35641" y="53481"/>
                  </a:lnTo>
                  <a:lnTo>
                    <a:pt x="35759" y="53402"/>
                  </a:lnTo>
                  <a:lnTo>
                    <a:pt x="36901" y="52378"/>
                  </a:lnTo>
                  <a:lnTo>
                    <a:pt x="36980" y="52260"/>
                  </a:lnTo>
                  <a:lnTo>
                    <a:pt x="37019" y="52102"/>
                  </a:lnTo>
                  <a:lnTo>
                    <a:pt x="36980" y="51984"/>
                  </a:lnTo>
                  <a:lnTo>
                    <a:pt x="36901" y="51827"/>
                  </a:lnTo>
                  <a:lnTo>
                    <a:pt x="36783" y="51748"/>
                  </a:lnTo>
                  <a:lnTo>
                    <a:pt x="36665" y="51708"/>
                  </a:lnTo>
                  <a:close/>
                  <a:moveTo>
                    <a:pt x="13942" y="52496"/>
                  </a:moveTo>
                  <a:lnTo>
                    <a:pt x="13784" y="52535"/>
                  </a:lnTo>
                  <a:lnTo>
                    <a:pt x="13666" y="52614"/>
                  </a:lnTo>
                  <a:lnTo>
                    <a:pt x="13587" y="52732"/>
                  </a:lnTo>
                  <a:lnTo>
                    <a:pt x="13548" y="52890"/>
                  </a:lnTo>
                  <a:lnTo>
                    <a:pt x="13587" y="53047"/>
                  </a:lnTo>
                  <a:lnTo>
                    <a:pt x="13705" y="53166"/>
                  </a:lnTo>
                  <a:lnTo>
                    <a:pt x="14847" y="54150"/>
                  </a:lnTo>
                  <a:lnTo>
                    <a:pt x="14966" y="54229"/>
                  </a:lnTo>
                  <a:lnTo>
                    <a:pt x="15084" y="54268"/>
                  </a:lnTo>
                  <a:lnTo>
                    <a:pt x="15241" y="54229"/>
                  </a:lnTo>
                  <a:lnTo>
                    <a:pt x="15359" y="54111"/>
                  </a:lnTo>
                  <a:lnTo>
                    <a:pt x="15438" y="53993"/>
                  </a:lnTo>
                  <a:lnTo>
                    <a:pt x="15478" y="53835"/>
                  </a:lnTo>
                  <a:lnTo>
                    <a:pt x="15438" y="53717"/>
                  </a:lnTo>
                  <a:lnTo>
                    <a:pt x="15359" y="53599"/>
                  </a:lnTo>
                  <a:lnTo>
                    <a:pt x="14217" y="52575"/>
                  </a:lnTo>
                  <a:lnTo>
                    <a:pt x="14060" y="52496"/>
                  </a:lnTo>
                  <a:close/>
                  <a:moveTo>
                    <a:pt x="34381" y="53717"/>
                  </a:moveTo>
                  <a:lnTo>
                    <a:pt x="34223" y="53756"/>
                  </a:lnTo>
                  <a:lnTo>
                    <a:pt x="34105" y="53835"/>
                  </a:lnTo>
                  <a:lnTo>
                    <a:pt x="32963" y="54820"/>
                  </a:lnTo>
                  <a:lnTo>
                    <a:pt x="32845" y="54938"/>
                  </a:lnTo>
                  <a:lnTo>
                    <a:pt x="32805" y="55056"/>
                  </a:lnTo>
                  <a:lnTo>
                    <a:pt x="32845" y="55213"/>
                  </a:lnTo>
                  <a:lnTo>
                    <a:pt x="32884" y="55332"/>
                  </a:lnTo>
                  <a:lnTo>
                    <a:pt x="33042" y="55450"/>
                  </a:lnTo>
                  <a:lnTo>
                    <a:pt x="33199" y="55489"/>
                  </a:lnTo>
                  <a:lnTo>
                    <a:pt x="33317" y="55450"/>
                  </a:lnTo>
                  <a:lnTo>
                    <a:pt x="33436" y="55371"/>
                  </a:lnTo>
                  <a:lnTo>
                    <a:pt x="34578" y="54386"/>
                  </a:lnTo>
                  <a:lnTo>
                    <a:pt x="34696" y="54268"/>
                  </a:lnTo>
                  <a:lnTo>
                    <a:pt x="34735" y="54150"/>
                  </a:lnTo>
                  <a:lnTo>
                    <a:pt x="34696" y="53993"/>
                  </a:lnTo>
                  <a:lnTo>
                    <a:pt x="34617" y="53874"/>
                  </a:lnTo>
                  <a:lnTo>
                    <a:pt x="34499" y="53756"/>
                  </a:lnTo>
                  <a:lnTo>
                    <a:pt x="34381" y="53717"/>
                  </a:lnTo>
                  <a:close/>
                  <a:moveTo>
                    <a:pt x="16226" y="54465"/>
                  </a:moveTo>
                  <a:lnTo>
                    <a:pt x="16068" y="54505"/>
                  </a:lnTo>
                  <a:lnTo>
                    <a:pt x="15950" y="54623"/>
                  </a:lnTo>
                  <a:lnTo>
                    <a:pt x="15871" y="54741"/>
                  </a:lnTo>
                  <a:lnTo>
                    <a:pt x="15871" y="54898"/>
                  </a:lnTo>
                  <a:lnTo>
                    <a:pt x="15911" y="55016"/>
                  </a:lnTo>
                  <a:lnTo>
                    <a:pt x="15989" y="55135"/>
                  </a:lnTo>
                  <a:lnTo>
                    <a:pt x="17171" y="56119"/>
                  </a:lnTo>
                  <a:lnTo>
                    <a:pt x="17289" y="56198"/>
                  </a:lnTo>
                  <a:lnTo>
                    <a:pt x="17565" y="56198"/>
                  </a:lnTo>
                  <a:lnTo>
                    <a:pt x="17722" y="56080"/>
                  </a:lnTo>
                  <a:lnTo>
                    <a:pt x="17762" y="55962"/>
                  </a:lnTo>
                  <a:lnTo>
                    <a:pt x="17801" y="55804"/>
                  </a:lnTo>
                  <a:lnTo>
                    <a:pt x="17762" y="55647"/>
                  </a:lnTo>
                  <a:lnTo>
                    <a:pt x="17644" y="55528"/>
                  </a:lnTo>
                  <a:lnTo>
                    <a:pt x="16501" y="54583"/>
                  </a:lnTo>
                  <a:lnTo>
                    <a:pt x="16344" y="54505"/>
                  </a:lnTo>
                  <a:lnTo>
                    <a:pt x="16226" y="54465"/>
                  </a:lnTo>
                  <a:close/>
                  <a:moveTo>
                    <a:pt x="31900" y="55686"/>
                  </a:moveTo>
                  <a:lnTo>
                    <a:pt x="31782" y="55765"/>
                  </a:lnTo>
                  <a:lnTo>
                    <a:pt x="30600" y="56749"/>
                  </a:lnTo>
                  <a:lnTo>
                    <a:pt x="30521" y="56867"/>
                  </a:lnTo>
                  <a:lnTo>
                    <a:pt x="30482" y="56986"/>
                  </a:lnTo>
                  <a:lnTo>
                    <a:pt x="30482" y="57143"/>
                  </a:lnTo>
                  <a:lnTo>
                    <a:pt x="30561" y="57261"/>
                  </a:lnTo>
                  <a:lnTo>
                    <a:pt x="30679" y="57379"/>
                  </a:lnTo>
                  <a:lnTo>
                    <a:pt x="30836" y="57419"/>
                  </a:lnTo>
                  <a:lnTo>
                    <a:pt x="30954" y="57379"/>
                  </a:lnTo>
                  <a:lnTo>
                    <a:pt x="31073" y="57340"/>
                  </a:lnTo>
                  <a:lnTo>
                    <a:pt x="32254" y="56355"/>
                  </a:lnTo>
                  <a:lnTo>
                    <a:pt x="32372" y="56237"/>
                  </a:lnTo>
                  <a:lnTo>
                    <a:pt x="32412" y="56119"/>
                  </a:lnTo>
                  <a:lnTo>
                    <a:pt x="32372" y="55962"/>
                  </a:lnTo>
                  <a:lnTo>
                    <a:pt x="32333" y="55843"/>
                  </a:lnTo>
                  <a:lnTo>
                    <a:pt x="32215" y="55725"/>
                  </a:lnTo>
                  <a:lnTo>
                    <a:pt x="32057" y="55686"/>
                  </a:lnTo>
                  <a:close/>
                  <a:moveTo>
                    <a:pt x="18549" y="56434"/>
                  </a:moveTo>
                  <a:lnTo>
                    <a:pt x="18392" y="56474"/>
                  </a:lnTo>
                  <a:lnTo>
                    <a:pt x="18274" y="56552"/>
                  </a:lnTo>
                  <a:lnTo>
                    <a:pt x="18234" y="56710"/>
                  </a:lnTo>
                  <a:lnTo>
                    <a:pt x="18195" y="56828"/>
                  </a:lnTo>
                  <a:lnTo>
                    <a:pt x="18234" y="56986"/>
                  </a:lnTo>
                  <a:lnTo>
                    <a:pt x="18352" y="57104"/>
                  </a:lnTo>
                  <a:lnTo>
                    <a:pt x="19534" y="58049"/>
                  </a:lnTo>
                  <a:lnTo>
                    <a:pt x="19652" y="58128"/>
                  </a:lnTo>
                  <a:lnTo>
                    <a:pt x="19770" y="58128"/>
                  </a:lnTo>
                  <a:lnTo>
                    <a:pt x="19928" y="58088"/>
                  </a:lnTo>
                  <a:lnTo>
                    <a:pt x="20085" y="58009"/>
                  </a:lnTo>
                  <a:lnTo>
                    <a:pt x="20125" y="57852"/>
                  </a:lnTo>
                  <a:lnTo>
                    <a:pt x="20164" y="57734"/>
                  </a:lnTo>
                  <a:lnTo>
                    <a:pt x="20125" y="57576"/>
                  </a:lnTo>
                  <a:lnTo>
                    <a:pt x="20006" y="57458"/>
                  </a:lnTo>
                  <a:lnTo>
                    <a:pt x="18825" y="56513"/>
                  </a:lnTo>
                  <a:lnTo>
                    <a:pt x="18707" y="56434"/>
                  </a:lnTo>
                  <a:close/>
                  <a:moveTo>
                    <a:pt x="29537" y="57616"/>
                  </a:moveTo>
                  <a:lnTo>
                    <a:pt x="29419" y="57694"/>
                  </a:lnTo>
                  <a:lnTo>
                    <a:pt x="28237" y="58640"/>
                  </a:lnTo>
                  <a:lnTo>
                    <a:pt x="28119" y="58758"/>
                  </a:lnTo>
                  <a:lnTo>
                    <a:pt x="28080" y="58876"/>
                  </a:lnTo>
                  <a:lnTo>
                    <a:pt x="28080" y="59033"/>
                  </a:lnTo>
                  <a:lnTo>
                    <a:pt x="28158" y="59152"/>
                  </a:lnTo>
                  <a:lnTo>
                    <a:pt x="28316" y="59270"/>
                  </a:lnTo>
                  <a:lnTo>
                    <a:pt x="28473" y="59309"/>
                  </a:lnTo>
                  <a:lnTo>
                    <a:pt x="28592" y="59270"/>
                  </a:lnTo>
                  <a:lnTo>
                    <a:pt x="28710" y="59230"/>
                  </a:lnTo>
                  <a:lnTo>
                    <a:pt x="29891" y="58285"/>
                  </a:lnTo>
                  <a:lnTo>
                    <a:pt x="30009" y="58167"/>
                  </a:lnTo>
                  <a:lnTo>
                    <a:pt x="30049" y="58009"/>
                  </a:lnTo>
                  <a:lnTo>
                    <a:pt x="30009" y="57891"/>
                  </a:lnTo>
                  <a:lnTo>
                    <a:pt x="29970" y="57734"/>
                  </a:lnTo>
                  <a:lnTo>
                    <a:pt x="29852" y="57655"/>
                  </a:lnTo>
                  <a:lnTo>
                    <a:pt x="29694" y="57616"/>
                  </a:lnTo>
                  <a:close/>
                  <a:moveTo>
                    <a:pt x="20912" y="58325"/>
                  </a:moveTo>
                  <a:lnTo>
                    <a:pt x="20794" y="58364"/>
                  </a:lnTo>
                  <a:lnTo>
                    <a:pt x="20676" y="58482"/>
                  </a:lnTo>
                  <a:lnTo>
                    <a:pt x="20597" y="58600"/>
                  </a:lnTo>
                  <a:lnTo>
                    <a:pt x="20597" y="58758"/>
                  </a:lnTo>
                  <a:lnTo>
                    <a:pt x="20637" y="58876"/>
                  </a:lnTo>
                  <a:lnTo>
                    <a:pt x="20715" y="58994"/>
                  </a:lnTo>
                  <a:lnTo>
                    <a:pt x="21936" y="59939"/>
                  </a:lnTo>
                  <a:lnTo>
                    <a:pt x="22054" y="60018"/>
                  </a:lnTo>
                  <a:lnTo>
                    <a:pt x="22172" y="60018"/>
                  </a:lnTo>
                  <a:lnTo>
                    <a:pt x="22330" y="59979"/>
                  </a:lnTo>
                  <a:lnTo>
                    <a:pt x="22487" y="59860"/>
                  </a:lnTo>
                  <a:lnTo>
                    <a:pt x="22527" y="59742"/>
                  </a:lnTo>
                  <a:lnTo>
                    <a:pt x="22527" y="59585"/>
                  </a:lnTo>
                  <a:lnTo>
                    <a:pt x="22487" y="59467"/>
                  </a:lnTo>
                  <a:lnTo>
                    <a:pt x="22409" y="59348"/>
                  </a:lnTo>
                  <a:lnTo>
                    <a:pt x="21188" y="58403"/>
                  </a:lnTo>
                  <a:lnTo>
                    <a:pt x="21070" y="58325"/>
                  </a:lnTo>
                  <a:close/>
                  <a:moveTo>
                    <a:pt x="27292" y="59467"/>
                  </a:moveTo>
                  <a:lnTo>
                    <a:pt x="27174" y="59506"/>
                  </a:lnTo>
                  <a:lnTo>
                    <a:pt x="27016" y="59545"/>
                  </a:lnTo>
                  <a:lnTo>
                    <a:pt x="26465" y="59979"/>
                  </a:lnTo>
                  <a:lnTo>
                    <a:pt x="26150" y="60175"/>
                  </a:lnTo>
                  <a:lnTo>
                    <a:pt x="25835" y="60333"/>
                  </a:lnTo>
                  <a:lnTo>
                    <a:pt x="25717" y="60412"/>
                  </a:lnTo>
                  <a:lnTo>
                    <a:pt x="25638" y="60530"/>
                  </a:lnTo>
                  <a:lnTo>
                    <a:pt x="25599" y="60687"/>
                  </a:lnTo>
                  <a:lnTo>
                    <a:pt x="25638" y="60845"/>
                  </a:lnTo>
                  <a:lnTo>
                    <a:pt x="25677" y="60924"/>
                  </a:lnTo>
                  <a:lnTo>
                    <a:pt x="25796" y="61002"/>
                  </a:lnTo>
                  <a:lnTo>
                    <a:pt x="25874" y="61042"/>
                  </a:lnTo>
                  <a:lnTo>
                    <a:pt x="25992" y="61081"/>
                  </a:lnTo>
                  <a:lnTo>
                    <a:pt x="26111" y="61042"/>
                  </a:lnTo>
                  <a:lnTo>
                    <a:pt x="26544" y="60845"/>
                  </a:lnTo>
                  <a:lnTo>
                    <a:pt x="26938" y="60609"/>
                  </a:lnTo>
                  <a:lnTo>
                    <a:pt x="27489" y="60175"/>
                  </a:lnTo>
                  <a:lnTo>
                    <a:pt x="27568" y="60057"/>
                  </a:lnTo>
                  <a:lnTo>
                    <a:pt x="27646" y="59900"/>
                  </a:lnTo>
                  <a:lnTo>
                    <a:pt x="27607" y="59782"/>
                  </a:lnTo>
                  <a:lnTo>
                    <a:pt x="27568" y="59624"/>
                  </a:lnTo>
                  <a:lnTo>
                    <a:pt x="27450" y="59545"/>
                  </a:lnTo>
                  <a:lnTo>
                    <a:pt x="27292" y="59467"/>
                  </a:lnTo>
                  <a:close/>
                  <a:moveTo>
                    <a:pt x="23433" y="60136"/>
                  </a:moveTo>
                  <a:lnTo>
                    <a:pt x="23275" y="60175"/>
                  </a:lnTo>
                  <a:lnTo>
                    <a:pt x="23157" y="60215"/>
                  </a:lnTo>
                  <a:lnTo>
                    <a:pt x="23078" y="60333"/>
                  </a:lnTo>
                  <a:lnTo>
                    <a:pt x="23039" y="60491"/>
                  </a:lnTo>
                  <a:lnTo>
                    <a:pt x="23039" y="60648"/>
                  </a:lnTo>
                  <a:lnTo>
                    <a:pt x="23118" y="60766"/>
                  </a:lnTo>
                  <a:lnTo>
                    <a:pt x="23236" y="60845"/>
                  </a:lnTo>
                  <a:lnTo>
                    <a:pt x="23590" y="61042"/>
                  </a:lnTo>
                  <a:lnTo>
                    <a:pt x="24023" y="61160"/>
                  </a:lnTo>
                  <a:lnTo>
                    <a:pt x="24417" y="61239"/>
                  </a:lnTo>
                  <a:lnTo>
                    <a:pt x="24850" y="61278"/>
                  </a:lnTo>
                  <a:lnTo>
                    <a:pt x="25008" y="61239"/>
                  </a:lnTo>
                  <a:lnTo>
                    <a:pt x="25126" y="61160"/>
                  </a:lnTo>
                  <a:lnTo>
                    <a:pt x="25205" y="61042"/>
                  </a:lnTo>
                  <a:lnTo>
                    <a:pt x="25244" y="60884"/>
                  </a:lnTo>
                  <a:lnTo>
                    <a:pt x="25205" y="60766"/>
                  </a:lnTo>
                  <a:lnTo>
                    <a:pt x="25126" y="60648"/>
                  </a:lnTo>
                  <a:lnTo>
                    <a:pt x="25008" y="60569"/>
                  </a:lnTo>
                  <a:lnTo>
                    <a:pt x="24850" y="60530"/>
                  </a:lnTo>
                  <a:lnTo>
                    <a:pt x="24535" y="60491"/>
                  </a:lnTo>
                  <a:lnTo>
                    <a:pt x="24181" y="60451"/>
                  </a:lnTo>
                  <a:lnTo>
                    <a:pt x="23866" y="60333"/>
                  </a:lnTo>
                  <a:lnTo>
                    <a:pt x="23590" y="60215"/>
                  </a:lnTo>
                  <a:lnTo>
                    <a:pt x="23433" y="60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6843750" y="914125"/>
              <a:ext cx="1033800" cy="1318325"/>
            </a:xfrm>
            <a:custGeom>
              <a:rect b="b" l="l" r="r" t="t"/>
              <a:pathLst>
                <a:path extrusionOk="0" h="52733" w="41352">
                  <a:moveTo>
                    <a:pt x="20086" y="2954"/>
                  </a:moveTo>
                  <a:lnTo>
                    <a:pt x="20322" y="2994"/>
                  </a:lnTo>
                  <a:lnTo>
                    <a:pt x="20558" y="3033"/>
                  </a:lnTo>
                  <a:lnTo>
                    <a:pt x="20755" y="3112"/>
                  </a:lnTo>
                  <a:lnTo>
                    <a:pt x="21188" y="3309"/>
                  </a:lnTo>
                  <a:lnTo>
                    <a:pt x="21582" y="3624"/>
                  </a:lnTo>
                  <a:lnTo>
                    <a:pt x="21897" y="3978"/>
                  </a:lnTo>
                  <a:lnTo>
                    <a:pt x="22212" y="4411"/>
                  </a:lnTo>
                  <a:lnTo>
                    <a:pt x="22291" y="4687"/>
                  </a:lnTo>
                  <a:lnTo>
                    <a:pt x="22409" y="4923"/>
                  </a:lnTo>
                  <a:lnTo>
                    <a:pt x="22449" y="5199"/>
                  </a:lnTo>
                  <a:lnTo>
                    <a:pt x="22527" y="5475"/>
                  </a:lnTo>
                  <a:lnTo>
                    <a:pt x="22527" y="5987"/>
                  </a:lnTo>
                  <a:lnTo>
                    <a:pt x="22449" y="6459"/>
                  </a:lnTo>
                  <a:lnTo>
                    <a:pt x="22330" y="6932"/>
                  </a:lnTo>
                  <a:lnTo>
                    <a:pt x="22094" y="7365"/>
                  </a:lnTo>
                  <a:lnTo>
                    <a:pt x="21937" y="7523"/>
                  </a:lnTo>
                  <a:lnTo>
                    <a:pt x="21779" y="7720"/>
                  </a:lnTo>
                  <a:lnTo>
                    <a:pt x="21622" y="7838"/>
                  </a:lnTo>
                  <a:lnTo>
                    <a:pt x="21425" y="7995"/>
                  </a:lnTo>
                  <a:lnTo>
                    <a:pt x="21228" y="8074"/>
                  </a:lnTo>
                  <a:lnTo>
                    <a:pt x="20991" y="8153"/>
                  </a:lnTo>
                  <a:lnTo>
                    <a:pt x="20755" y="8231"/>
                  </a:lnTo>
                  <a:lnTo>
                    <a:pt x="20519" y="8271"/>
                  </a:lnTo>
                  <a:lnTo>
                    <a:pt x="20283" y="8271"/>
                  </a:lnTo>
                  <a:lnTo>
                    <a:pt x="20086" y="8231"/>
                  </a:lnTo>
                  <a:lnTo>
                    <a:pt x="19849" y="8192"/>
                  </a:lnTo>
                  <a:lnTo>
                    <a:pt x="19613" y="8113"/>
                  </a:lnTo>
                  <a:lnTo>
                    <a:pt x="19180" y="7916"/>
                  </a:lnTo>
                  <a:lnTo>
                    <a:pt x="18825" y="7601"/>
                  </a:lnTo>
                  <a:lnTo>
                    <a:pt x="18471" y="7247"/>
                  </a:lnTo>
                  <a:lnTo>
                    <a:pt x="18195" y="6814"/>
                  </a:lnTo>
                  <a:lnTo>
                    <a:pt x="18077" y="6538"/>
                  </a:lnTo>
                  <a:lnTo>
                    <a:pt x="17998" y="6302"/>
                  </a:lnTo>
                  <a:lnTo>
                    <a:pt x="17920" y="6026"/>
                  </a:lnTo>
                  <a:lnTo>
                    <a:pt x="17880" y="5790"/>
                  </a:lnTo>
                  <a:lnTo>
                    <a:pt x="17841" y="5238"/>
                  </a:lnTo>
                  <a:lnTo>
                    <a:pt x="17920" y="4766"/>
                  </a:lnTo>
                  <a:lnTo>
                    <a:pt x="18077" y="4293"/>
                  </a:lnTo>
                  <a:lnTo>
                    <a:pt x="18313" y="3860"/>
                  </a:lnTo>
                  <a:lnTo>
                    <a:pt x="18432" y="3703"/>
                  </a:lnTo>
                  <a:lnTo>
                    <a:pt x="18589" y="3506"/>
                  </a:lnTo>
                  <a:lnTo>
                    <a:pt x="18786" y="3388"/>
                  </a:lnTo>
                  <a:lnTo>
                    <a:pt x="18983" y="3230"/>
                  </a:lnTo>
                  <a:lnTo>
                    <a:pt x="19180" y="3151"/>
                  </a:lnTo>
                  <a:lnTo>
                    <a:pt x="19416" y="3072"/>
                  </a:lnTo>
                  <a:lnTo>
                    <a:pt x="19613" y="2994"/>
                  </a:lnTo>
                  <a:lnTo>
                    <a:pt x="19849" y="2954"/>
                  </a:lnTo>
                  <a:close/>
                  <a:moveTo>
                    <a:pt x="19613" y="1"/>
                  </a:moveTo>
                  <a:lnTo>
                    <a:pt x="19062" y="119"/>
                  </a:lnTo>
                  <a:lnTo>
                    <a:pt x="18510" y="237"/>
                  </a:lnTo>
                  <a:lnTo>
                    <a:pt x="17998" y="434"/>
                  </a:lnTo>
                  <a:lnTo>
                    <a:pt x="17526" y="670"/>
                  </a:lnTo>
                  <a:lnTo>
                    <a:pt x="17053" y="946"/>
                  </a:lnTo>
                  <a:lnTo>
                    <a:pt x="16620" y="1261"/>
                  </a:lnTo>
                  <a:lnTo>
                    <a:pt x="16226" y="1655"/>
                  </a:lnTo>
                  <a:lnTo>
                    <a:pt x="15872" y="2049"/>
                  </a:lnTo>
                  <a:lnTo>
                    <a:pt x="15517" y="2482"/>
                  </a:lnTo>
                  <a:lnTo>
                    <a:pt x="15242" y="2915"/>
                  </a:lnTo>
                  <a:lnTo>
                    <a:pt x="15005" y="3427"/>
                  </a:lnTo>
                  <a:lnTo>
                    <a:pt x="14808" y="3939"/>
                  </a:lnTo>
                  <a:lnTo>
                    <a:pt x="14690" y="4490"/>
                  </a:lnTo>
                  <a:lnTo>
                    <a:pt x="14612" y="5042"/>
                  </a:lnTo>
                  <a:lnTo>
                    <a:pt x="14572" y="5632"/>
                  </a:lnTo>
                  <a:lnTo>
                    <a:pt x="14572" y="6026"/>
                  </a:lnTo>
                  <a:lnTo>
                    <a:pt x="14612" y="6420"/>
                  </a:lnTo>
                  <a:lnTo>
                    <a:pt x="14690" y="6853"/>
                  </a:lnTo>
                  <a:lnTo>
                    <a:pt x="14808" y="7208"/>
                  </a:lnTo>
                  <a:lnTo>
                    <a:pt x="14927" y="7601"/>
                  </a:lnTo>
                  <a:lnTo>
                    <a:pt x="15084" y="7956"/>
                  </a:lnTo>
                  <a:lnTo>
                    <a:pt x="15281" y="8310"/>
                  </a:lnTo>
                  <a:lnTo>
                    <a:pt x="15478" y="8665"/>
                  </a:lnTo>
                  <a:lnTo>
                    <a:pt x="15675" y="8980"/>
                  </a:lnTo>
                  <a:lnTo>
                    <a:pt x="15911" y="9255"/>
                  </a:lnTo>
                  <a:lnTo>
                    <a:pt x="16187" y="9570"/>
                  </a:lnTo>
                  <a:lnTo>
                    <a:pt x="16463" y="9807"/>
                  </a:lnTo>
                  <a:lnTo>
                    <a:pt x="16778" y="10082"/>
                  </a:lnTo>
                  <a:lnTo>
                    <a:pt x="17093" y="10279"/>
                  </a:lnTo>
                  <a:lnTo>
                    <a:pt x="17408" y="10516"/>
                  </a:lnTo>
                  <a:lnTo>
                    <a:pt x="17762" y="10673"/>
                  </a:lnTo>
                  <a:lnTo>
                    <a:pt x="17762" y="15675"/>
                  </a:lnTo>
                  <a:lnTo>
                    <a:pt x="9807" y="16147"/>
                  </a:lnTo>
                  <a:lnTo>
                    <a:pt x="9807" y="16659"/>
                  </a:lnTo>
                  <a:lnTo>
                    <a:pt x="9886" y="17880"/>
                  </a:lnTo>
                  <a:lnTo>
                    <a:pt x="9965" y="18628"/>
                  </a:lnTo>
                  <a:lnTo>
                    <a:pt x="10083" y="19376"/>
                  </a:lnTo>
                  <a:lnTo>
                    <a:pt x="10240" y="20046"/>
                  </a:lnTo>
                  <a:lnTo>
                    <a:pt x="10319" y="20361"/>
                  </a:lnTo>
                  <a:lnTo>
                    <a:pt x="10437" y="20637"/>
                  </a:lnTo>
                  <a:lnTo>
                    <a:pt x="10516" y="20755"/>
                  </a:lnTo>
                  <a:lnTo>
                    <a:pt x="10673" y="20834"/>
                  </a:lnTo>
                  <a:lnTo>
                    <a:pt x="10910" y="20912"/>
                  </a:lnTo>
                  <a:lnTo>
                    <a:pt x="11185" y="20952"/>
                  </a:lnTo>
                  <a:lnTo>
                    <a:pt x="11894" y="21070"/>
                  </a:lnTo>
                  <a:lnTo>
                    <a:pt x="12800" y="21149"/>
                  </a:lnTo>
                  <a:lnTo>
                    <a:pt x="13863" y="21227"/>
                  </a:lnTo>
                  <a:lnTo>
                    <a:pt x="17841" y="21227"/>
                  </a:lnTo>
                  <a:lnTo>
                    <a:pt x="17959" y="27292"/>
                  </a:lnTo>
                  <a:lnTo>
                    <a:pt x="18038" y="30482"/>
                  </a:lnTo>
                  <a:lnTo>
                    <a:pt x="18195" y="33711"/>
                  </a:lnTo>
                  <a:lnTo>
                    <a:pt x="18353" y="36901"/>
                  </a:lnTo>
                  <a:lnTo>
                    <a:pt x="18550" y="39973"/>
                  </a:lnTo>
                  <a:lnTo>
                    <a:pt x="18825" y="42887"/>
                  </a:lnTo>
                  <a:lnTo>
                    <a:pt x="19101" y="45605"/>
                  </a:lnTo>
                  <a:lnTo>
                    <a:pt x="19101" y="45605"/>
                  </a:lnTo>
                  <a:lnTo>
                    <a:pt x="18235" y="45093"/>
                  </a:lnTo>
                  <a:lnTo>
                    <a:pt x="17368" y="44541"/>
                  </a:lnTo>
                  <a:lnTo>
                    <a:pt x="15675" y="43399"/>
                  </a:lnTo>
                  <a:lnTo>
                    <a:pt x="14060" y="42218"/>
                  </a:lnTo>
                  <a:lnTo>
                    <a:pt x="12485" y="40958"/>
                  </a:lnTo>
                  <a:lnTo>
                    <a:pt x="10949" y="39658"/>
                  </a:lnTo>
                  <a:lnTo>
                    <a:pt x="9531" y="38319"/>
                  </a:lnTo>
                  <a:lnTo>
                    <a:pt x="8192" y="36980"/>
                  </a:lnTo>
                  <a:lnTo>
                    <a:pt x="6932" y="35602"/>
                  </a:lnTo>
                  <a:lnTo>
                    <a:pt x="7247" y="35287"/>
                  </a:lnTo>
                  <a:lnTo>
                    <a:pt x="7680" y="34893"/>
                  </a:lnTo>
                  <a:lnTo>
                    <a:pt x="8114" y="34538"/>
                  </a:lnTo>
                  <a:lnTo>
                    <a:pt x="8429" y="34184"/>
                  </a:lnTo>
                  <a:lnTo>
                    <a:pt x="7523" y="33475"/>
                  </a:lnTo>
                  <a:lnTo>
                    <a:pt x="6578" y="32766"/>
                  </a:lnTo>
                  <a:lnTo>
                    <a:pt x="5593" y="32097"/>
                  </a:lnTo>
                  <a:lnTo>
                    <a:pt x="4569" y="31506"/>
                  </a:lnTo>
                  <a:lnTo>
                    <a:pt x="3506" y="30955"/>
                  </a:lnTo>
                  <a:lnTo>
                    <a:pt x="2364" y="30443"/>
                  </a:lnTo>
                  <a:lnTo>
                    <a:pt x="1222" y="29970"/>
                  </a:lnTo>
                  <a:lnTo>
                    <a:pt x="40" y="29576"/>
                  </a:lnTo>
                  <a:lnTo>
                    <a:pt x="1" y="30718"/>
                  </a:lnTo>
                  <a:lnTo>
                    <a:pt x="40" y="31860"/>
                  </a:lnTo>
                  <a:lnTo>
                    <a:pt x="119" y="32963"/>
                  </a:lnTo>
                  <a:lnTo>
                    <a:pt x="277" y="34105"/>
                  </a:lnTo>
                  <a:lnTo>
                    <a:pt x="513" y="35208"/>
                  </a:lnTo>
                  <a:lnTo>
                    <a:pt x="789" y="36350"/>
                  </a:lnTo>
                  <a:lnTo>
                    <a:pt x="1143" y="37453"/>
                  </a:lnTo>
                  <a:lnTo>
                    <a:pt x="1537" y="38516"/>
                  </a:lnTo>
                  <a:lnTo>
                    <a:pt x="1891" y="38516"/>
                  </a:lnTo>
                  <a:lnTo>
                    <a:pt x="2206" y="38398"/>
                  </a:lnTo>
                  <a:lnTo>
                    <a:pt x="2561" y="38240"/>
                  </a:lnTo>
                  <a:lnTo>
                    <a:pt x="2915" y="38043"/>
                  </a:lnTo>
                  <a:lnTo>
                    <a:pt x="3270" y="37768"/>
                  </a:lnTo>
                  <a:lnTo>
                    <a:pt x="3585" y="37531"/>
                  </a:lnTo>
                  <a:lnTo>
                    <a:pt x="4018" y="37059"/>
                  </a:lnTo>
                  <a:lnTo>
                    <a:pt x="4412" y="37610"/>
                  </a:lnTo>
                  <a:lnTo>
                    <a:pt x="4806" y="38201"/>
                  </a:lnTo>
                  <a:lnTo>
                    <a:pt x="5278" y="38792"/>
                  </a:lnTo>
                  <a:lnTo>
                    <a:pt x="5790" y="39382"/>
                  </a:lnTo>
                  <a:lnTo>
                    <a:pt x="6893" y="40643"/>
                  </a:lnTo>
                  <a:lnTo>
                    <a:pt x="8153" y="41942"/>
                  </a:lnTo>
                  <a:lnTo>
                    <a:pt x="9492" y="43281"/>
                  </a:lnTo>
                  <a:lnTo>
                    <a:pt x="10870" y="44581"/>
                  </a:lnTo>
                  <a:lnTo>
                    <a:pt x="12288" y="45841"/>
                  </a:lnTo>
                  <a:lnTo>
                    <a:pt x="13706" y="47062"/>
                  </a:lnTo>
                  <a:lnTo>
                    <a:pt x="16344" y="49307"/>
                  </a:lnTo>
                  <a:lnTo>
                    <a:pt x="18589" y="51118"/>
                  </a:lnTo>
                  <a:lnTo>
                    <a:pt x="20676" y="52733"/>
                  </a:lnTo>
                  <a:lnTo>
                    <a:pt x="22764" y="51118"/>
                  </a:lnTo>
                  <a:lnTo>
                    <a:pt x="25008" y="49307"/>
                  </a:lnTo>
                  <a:lnTo>
                    <a:pt x="27647" y="47062"/>
                  </a:lnTo>
                  <a:lnTo>
                    <a:pt x="29065" y="45841"/>
                  </a:lnTo>
                  <a:lnTo>
                    <a:pt x="30482" y="44581"/>
                  </a:lnTo>
                  <a:lnTo>
                    <a:pt x="31861" y="43281"/>
                  </a:lnTo>
                  <a:lnTo>
                    <a:pt x="33200" y="41942"/>
                  </a:lnTo>
                  <a:lnTo>
                    <a:pt x="34460" y="40643"/>
                  </a:lnTo>
                  <a:lnTo>
                    <a:pt x="35602" y="39382"/>
                  </a:lnTo>
                  <a:lnTo>
                    <a:pt x="36075" y="38792"/>
                  </a:lnTo>
                  <a:lnTo>
                    <a:pt x="36547" y="38201"/>
                  </a:lnTo>
                  <a:lnTo>
                    <a:pt x="36980" y="37610"/>
                  </a:lnTo>
                  <a:lnTo>
                    <a:pt x="37335" y="37059"/>
                  </a:lnTo>
                  <a:lnTo>
                    <a:pt x="37807" y="37531"/>
                  </a:lnTo>
                  <a:lnTo>
                    <a:pt x="38083" y="37768"/>
                  </a:lnTo>
                  <a:lnTo>
                    <a:pt x="38437" y="38043"/>
                  </a:lnTo>
                  <a:lnTo>
                    <a:pt x="38792" y="38240"/>
                  </a:lnTo>
                  <a:lnTo>
                    <a:pt x="39146" y="38398"/>
                  </a:lnTo>
                  <a:lnTo>
                    <a:pt x="39501" y="38516"/>
                  </a:lnTo>
                  <a:lnTo>
                    <a:pt x="39816" y="38516"/>
                  </a:lnTo>
                  <a:lnTo>
                    <a:pt x="40210" y="37453"/>
                  </a:lnTo>
                  <a:lnTo>
                    <a:pt x="40564" y="36350"/>
                  </a:lnTo>
                  <a:lnTo>
                    <a:pt x="40879" y="35208"/>
                  </a:lnTo>
                  <a:lnTo>
                    <a:pt x="41076" y="34105"/>
                  </a:lnTo>
                  <a:lnTo>
                    <a:pt x="41234" y="32963"/>
                  </a:lnTo>
                  <a:lnTo>
                    <a:pt x="41352" y="31860"/>
                  </a:lnTo>
                  <a:lnTo>
                    <a:pt x="41352" y="30718"/>
                  </a:lnTo>
                  <a:lnTo>
                    <a:pt x="41352" y="29576"/>
                  </a:lnTo>
                  <a:lnTo>
                    <a:pt x="40131" y="29970"/>
                  </a:lnTo>
                  <a:lnTo>
                    <a:pt x="38989" y="30443"/>
                  </a:lnTo>
                  <a:lnTo>
                    <a:pt x="37886" y="30955"/>
                  </a:lnTo>
                  <a:lnTo>
                    <a:pt x="36783" y="31506"/>
                  </a:lnTo>
                  <a:lnTo>
                    <a:pt x="35760" y="32097"/>
                  </a:lnTo>
                  <a:lnTo>
                    <a:pt x="34775" y="32766"/>
                  </a:lnTo>
                  <a:lnTo>
                    <a:pt x="33830" y="33475"/>
                  </a:lnTo>
                  <a:lnTo>
                    <a:pt x="32963" y="34184"/>
                  </a:lnTo>
                  <a:lnTo>
                    <a:pt x="33278" y="34538"/>
                  </a:lnTo>
                  <a:lnTo>
                    <a:pt x="33712" y="34893"/>
                  </a:lnTo>
                  <a:lnTo>
                    <a:pt x="34105" y="35287"/>
                  </a:lnTo>
                  <a:lnTo>
                    <a:pt x="34460" y="35602"/>
                  </a:lnTo>
                  <a:lnTo>
                    <a:pt x="33200" y="36980"/>
                  </a:lnTo>
                  <a:lnTo>
                    <a:pt x="31821" y="38319"/>
                  </a:lnTo>
                  <a:lnTo>
                    <a:pt x="30404" y="39658"/>
                  </a:lnTo>
                  <a:lnTo>
                    <a:pt x="28907" y="40958"/>
                  </a:lnTo>
                  <a:lnTo>
                    <a:pt x="27332" y="42218"/>
                  </a:lnTo>
                  <a:lnTo>
                    <a:pt x="25678" y="43399"/>
                  </a:lnTo>
                  <a:lnTo>
                    <a:pt x="24024" y="44541"/>
                  </a:lnTo>
                  <a:lnTo>
                    <a:pt x="23157" y="45053"/>
                  </a:lnTo>
                  <a:lnTo>
                    <a:pt x="22252" y="45565"/>
                  </a:lnTo>
                  <a:lnTo>
                    <a:pt x="22252" y="45565"/>
                  </a:lnTo>
                  <a:lnTo>
                    <a:pt x="22488" y="34538"/>
                  </a:lnTo>
                  <a:lnTo>
                    <a:pt x="22567" y="27765"/>
                  </a:lnTo>
                  <a:lnTo>
                    <a:pt x="22606" y="21070"/>
                  </a:lnTo>
                  <a:lnTo>
                    <a:pt x="25638" y="20912"/>
                  </a:lnTo>
                  <a:lnTo>
                    <a:pt x="28119" y="20794"/>
                  </a:lnTo>
                  <a:lnTo>
                    <a:pt x="30482" y="20637"/>
                  </a:lnTo>
                  <a:lnTo>
                    <a:pt x="30561" y="19967"/>
                  </a:lnTo>
                  <a:lnTo>
                    <a:pt x="30601" y="19219"/>
                  </a:lnTo>
                  <a:lnTo>
                    <a:pt x="30561" y="18353"/>
                  </a:lnTo>
                  <a:lnTo>
                    <a:pt x="30482" y="17407"/>
                  </a:lnTo>
                  <a:lnTo>
                    <a:pt x="30404" y="16935"/>
                  </a:lnTo>
                  <a:lnTo>
                    <a:pt x="30285" y="16502"/>
                  </a:lnTo>
                  <a:lnTo>
                    <a:pt x="30128" y="16068"/>
                  </a:lnTo>
                  <a:lnTo>
                    <a:pt x="29970" y="15675"/>
                  </a:lnTo>
                  <a:lnTo>
                    <a:pt x="29734" y="15320"/>
                  </a:lnTo>
                  <a:lnTo>
                    <a:pt x="29458" y="15045"/>
                  </a:lnTo>
                  <a:lnTo>
                    <a:pt x="22606" y="15438"/>
                  </a:lnTo>
                  <a:lnTo>
                    <a:pt x="22567" y="12879"/>
                  </a:lnTo>
                  <a:lnTo>
                    <a:pt x="22488" y="10752"/>
                  </a:lnTo>
                  <a:lnTo>
                    <a:pt x="22842" y="10555"/>
                  </a:lnTo>
                  <a:lnTo>
                    <a:pt x="23197" y="10358"/>
                  </a:lnTo>
                  <a:lnTo>
                    <a:pt x="23512" y="10161"/>
                  </a:lnTo>
                  <a:lnTo>
                    <a:pt x="23827" y="9886"/>
                  </a:lnTo>
                  <a:lnTo>
                    <a:pt x="24103" y="9649"/>
                  </a:lnTo>
                  <a:lnTo>
                    <a:pt x="24378" y="9334"/>
                  </a:lnTo>
                  <a:lnTo>
                    <a:pt x="24654" y="9019"/>
                  </a:lnTo>
                  <a:lnTo>
                    <a:pt x="24890" y="8704"/>
                  </a:lnTo>
                  <a:lnTo>
                    <a:pt x="25087" y="8389"/>
                  </a:lnTo>
                  <a:lnTo>
                    <a:pt x="25284" y="8035"/>
                  </a:lnTo>
                  <a:lnTo>
                    <a:pt x="25442" y="7641"/>
                  </a:lnTo>
                  <a:lnTo>
                    <a:pt x="25560" y="7247"/>
                  </a:lnTo>
                  <a:lnTo>
                    <a:pt x="25678" y="6853"/>
                  </a:lnTo>
                  <a:lnTo>
                    <a:pt x="25757" y="6459"/>
                  </a:lnTo>
                  <a:lnTo>
                    <a:pt x="25796" y="6026"/>
                  </a:lnTo>
                  <a:lnTo>
                    <a:pt x="25835" y="5632"/>
                  </a:lnTo>
                  <a:lnTo>
                    <a:pt x="25796" y="5042"/>
                  </a:lnTo>
                  <a:lnTo>
                    <a:pt x="25717" y="4490"/>
                  </a:lnTo>
                  <a:lnTo>
                    <a:pt x="25560" y="3939"/>
                  </a:lnTo>
                  <a:lnTo>
                    <a:pt x="25363" y="3427"/>
                  </a:lnTo>
                  <a:lnTo>
                    <a:pt x="25126" y="2915"/>
                  </a:lnTo>
                  <a:lnTo>
                    <a:pt x="24851" y="2482"/>
                  </a:lnTo>
                  <a:lnTo>
                    <a:pt x="24536" y="2049"/>
                  </a:lnTo>
                  <a:lnTo>
                    <a:pt x="24181" y="1655"/>
                  </a:lnTo>
                  <a:lnTo>
                    <a:pt x="23787" y="1261"/>
                  </a:lnTo>
                  <a:lnTo>
                    <a:pt x="23354" y="946"/>
                  </a:lnTo>
                  <a:lnTo>
                    <a:pt x="22882" y="670"/>
                  </a:lnTo>
                  <a:lnTo>
                    <a:pt x="22370" y="434"/>
                  </a:lnTo>
                  <a:lnTo>
                    <a:pt x="21858" y="237"/>
                  </a:lnTo>
                  <a:lnTo>
                    <a:pt x="21346" y="119"/>
                  </a:lnTo>
                  <a:lnTo>
                    <a:pt x="207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6825050" y="894450"/>
              <a:ext cx="1072200" cy="1361625"/>
            </a:xfrm>
            <a:custGeom>
              <a:rect b="b" l="l" r="r" t="t"/>
              <a:pathLst>
                <a:path extrusionOk="0" h="54465" w="42888">
                  <a:moveTo>
                    <a:pt x="20952" y="1536"/>
                  </a:moveTo>
                  <a:lnTo>
                    <a:pt x="21424" y="1575"/>
                  </a:lnTo>
                  <a:lnTo>
                    <a:pt x="21936" y="1654"/>
                  </a:lnTo>
                  <a:lnTo>
                    <a:pt x="22370" y="1772"/>
                  </a:lnTo>
                  <a:lnTo>
                    <a:pt x="22842" y="1930"/>
                  </a:lnTo>
                  <a:lnTo>
                    <a:pt x="23275" y="2127"/>
                  </a:lnTo>
                  <a:lnTo>
                    <a:pt x="23669" y="2363"/>
                  </a:lnTo>
                  <a:lnTo>
                    <a:pt x="24024" y="2639"/>
                  </a:lnTo>
                  <a:lnTo>
                    <a:pt x="24378" y="2954"/>
                  </a:lnTo>
                  <a:lnTo>
                    <a:pt x="24693" y="3308"/>
                  </a:lnTo>
                  <a:lnTo>
                    <a:pt x="24969" y="3702"/>
                  </a:lnTo>
                  <a:lnTo>
                    <a:pt x="25205" y="4096"/>
                  </a:lnTo>
                  <a:lnTo>
                    <a:pt x="25441" y="4529"/>
                  </a:lnTo>
                  <a:lnTo>
                    <a:pt x="25599" y="4962"/>
                  </a:lnTo>
                  <a:lnTo>
                    <a:pt x="25717" y="5435"/>
                  </a:lnTo>
                  <a:lnTo>
                    <a:pt x="25796" y="5907"/>
                  </a:lnTo>
                  <a:lnTo>
                    <a:pt x="25796" y="6419"/>
                  </a:lnTo>
                  <a:lnTo>
                    <a:pt x="25796" y="6774"/>
                  </a:lnTo>
                  <a:lnTo>
                    <a:pt x="25756" y="7128"/>
                  </a:lnTo>
                  <a:lnTo>
                    <a:pt x="25678" y="7443"/>
                  </a:lnTo>
                  <a:lnTo>
                    <a:pt x="25599" y="7798"/>
                  </a:lnTo>
                  <a:lnTo>
                    <a:pt x="25481" y="8113"/>
                  </a:lnTo>
                  <a:lnTo>
                    <a:pt x="25363" y="8428"/>
                  </a:lnTo>
                  <a:lnTo>
                    <a:pt x="25205" y="8743"/>
                  </a:lnTo>
                  <a:lnTo>
                    <a:pt x="25008" y="9058"/>
                  </a:lnTo>
                  <a:lnTo>
                    <a:pt x="24811" y="9334"/>
                  </a:lnTo>
                  <a:lnTo>
                    <a:pt x="24614" y="9609"/>
                  </a:lnTo>
                  <a:lnTo>
                    <a:pt x="24378" y="9845"/>
                  </a:lnTo>
                  <a:lnTo>
                    <a:pt x="24102" y="10082"/>
                  </a:lnTo>
                  <a:lnTo>
                    <a:pt x="23827" y="10318"/>
                  </a:lnTo>
                  <a:lnTo>
                    <a:pt x="23551" y="10515"/>
                  </a:lnTo>
                  <a:lnTo>
                    <a:pt x="23236" y="10673"/>
                  </a:lnTo>
                  <a:lnTo>
                    <a:pt x="22921" y="10830"/>
                  </a:lnTo>
                  <a:lnTo>
                    <a:pt x="22448" y="11066"/>
                  </a:lnTo>
                  <a:lnTo>
                    <a:pt x="22448" y="11578"/>
                  </a:lnTo>
                  <a:lnTo>
                    <a:pt x="22527" y="13626"/>
                  </a:lnTo>
                  <a:lnTo>
                    <a:pt x="22566" y="16225"/>
                  </a:lnTo>
                  <a:lnTo>
                    <a:pt x="22566" y="16265"/>
                  </a:lnTo>
                  <a:lnTo>
                    <a:pt x="19298" y="16383"/>
                  </a:lnTo>
                  <a:lnTo>
                    <a:pt x="19298" y="11460"/>
                  </a:lnTo>
                  <a:lnTo>
                    <a:pt x="19298" y="10988"/>
                  </a:lnTo>
                  <a:lnTo>
                    <a:pt x="18865" y="10791"/>
                  </a:lnTo>
                  <a:lnTo>
                    <a:pt x="18549" y="10633"/>
                  </a:lnTo>
                  <a:lnTo>
                    <a:pt x="18234" y="10436"/>
                  </a:lnTo>
                  <a:lnTo>
                    <a:pt x="17959" y="10239"/>
                  </a:lnTo>
                  <a:lnTo>
                    <a:pt x="17722" y="10003"/>
                  </a:lnTo>
                  <a:lnTo>
                    <a:pt x="17447" y="9767"/>
                  </a:lnTo>
                  <a:lnTo>
                    <a:pt x="17250" y="9530"/>
                  </a:lnTo>
                  <a:lnTo>
                    <a:pt x="16817" y="8979"/>
                  </a:lnTo>
                  <a:lnTo>
                    <a:pt x="16502" y="8388"/>
                  </a:lnTo>
                  <a:lnTo>
                    <a:pt x="16383" y="8073"/>
                  </a:lnTo>
                  <a:lnTo>
                    <a:pt x="16265" y="7758"/>
                  </a:lnTo>
                  <a:lnTo>
                    <a:pt x="16187" y="7443"/>
                  </a:lnTo>
                  <a:lnTo>
                    <a:pt x="16147" y="7089"/>
                  </a:lnTo>
                  <a:lnTo>
                    <a:pt x="16108" y="6734"/>
                  </a:lnTo>
                  <a:lnTo>
                    <a:pt x="16068" y="6419"/>
                  </a:lnTo>
                  <a:lnTo>
                    <a:pt x="16108" y="5907"/>
                  </a:lnTo>
                  <a:lnTo>
                    <a:pt x="16187" y="5435"/>
                  </a:lnTo>
                  <a:lnTo>
                    <a:pt x="16305" y="4962"/>
                  </a:lnTo>
                  <a:lnTo>
                    <a:pt x="16462" y="4529"/>
                  </a:lnTo>
                  <a:lnTo>
                    <a:pt x="16659" y="4096"/>
                  </a:lnTo>
                  <a:lnTo>
                    <a:pt x="16895" y="3702"/>
                  </a:lnTo>
                  <a:lnTo>
                    <a:pt x="17171" y="3308"/>
                  </a:lnTo>
                  <a:lnTo>
                    <a:pt x="17486" y="2954"/>
                  </a:lnTo>
                  <a:lnTo>
                    <a:pt x="17841" y="2639"/>
                  </a:lnTo>
                  <a:lnTo>
                    <a:pt x="18234" y="2363"/>
                  </a:lnTo>
                  <a:lnTo>
                    <a:pt x="18628" y="2127"/>
                  </a:lnTo>
                  <a:lnTo>
                    <a:pt x="19061" y="1930"/>
                  </a:lnTo>
                  <a:lnTo>
                    <a:pt x="19495" y="1772"/>
                  </a:lnTo>
                  <a:lnTo>
                    <a:pt x="19967" y="1654"/>
                  </a:lnTo>
                  <a:lnTo>
                    <a:pt x="20440" y="1575"/>
                  </a:lnTo>
                  <a:lnTo>
                    <a:pt x="20952" y="1536"/>
                  </a:lnTo>
                  <a:close/>
                  <a:moveTo>
                    <a:pt x="29891" y="16580"/>
                  </a:moveTo>
                  <a:lnTo>
                    <a:pt x="30128" y="16974"/>
                  </a:lnTo>
                  <a:lnTo>
                    <a:pt x="30285" y="17407"/>
                  </a:lnTo>
                  <a:lnTo>
                    <a:pt x="30403" y="17919"/>
                  </a:lnTo>
                  <a:lnTo>
                    <a:pt x="30482" y="18470"/>
                  </a:lnTo>
                  <a:lnTo>
                    <a:pt x="30561" y="19021"/>
                  </a:lnTo>
                  <a:lnTo>
                    <a:pt x="30561" y="19612"/>
                  </a:lnTo>
                  <a:lnTo>
                    <a:pt x="30561" y="20163"/>
                  </a:lnTo>
                  <a:lnTo>
                    <a:pt x="30561" y="20715"/>
                  </a:lnTo>
                  <a:lnTo>
                    <a:pt x="27647" y="20872"/>
                  </a:lnTo>
                  <a:lnTo>
                    <a:pt x="23315" y="21109"/>
                  </a:lnTo>
                  <a:lnTo>
                    <a:pt x="22606" y="21148"/>
                  </a:lnTo>
                  <a:lnTo>
                    <a:pt x="22606" y="21187"/>
                  </a:lnTo>
                  <a:lnTo>
                    <a:pt x="19337" y="21266"/>
                  </a:lnTo>
                  <a:lnTo>
                    <a:pt x="19337" y="21227"/>
                  </a:lnTo>
                  <a:lnTo>
                    <a:pt x="18549" y="21266"/>
                  </a:lnTo>
                  <a:lnTo>
                    <a:pt x="15399" y="21266"/>
                  </a:lnTo>
                  <a:lnTo>
                    <a:pt x="14296" y="21227"/>
                  </a:lnTo>
                  <a:lnTo>
                    <a:pt x="13430" y="21187"/>
                  </a:lnTo>
                  <a:lnTo>
                    <a:pt x="12760" y="21109"/>
                  </a:lnTo>
                  <a:lnTo>
                    <a:pt x="12288" y="21069"/>
                  </a:lnTo>
                  <a:lnTo>
                    <a:pt x="12012" y="20991"/>
                  </a:lnTo>
                  <a:lnTo>
                    <a:pt x="11815" y="20951"/>
                  </a:lnTo>
                  <a:lnTo>
                    <a:pt x="11697" y="20597"/>
                  </a:lnTo>
                  <a:lnTo>
                    <a:pt x="11618" y="20242"/>
                  </a:lnTo>
                  <a:lnTo>
                    <a:pt x="11461" y="19376"/>
                  </a:lnTo>
                  <a:lnTo>
                    <a:pt x="11382" y="18470"/>
                  </a:lnTo>
                  <a:lnTo>
                    <a:pt x="11343" y="17643"/>
                  </a:lnTo>
                  <a:lnTo>
                    <a:pt x="19298" y="17210"/>
                  </a:lnTo>
                  <a:lnTo>
                    <a:pt x="19298" y="17170"/>
                  </a:lnTo>
                  <a:lnTo>
                    <a:pt x="23512" y="16974"/>
                  </a:lnTo>
                  <a:lnTo>
                    <a:pt x="29891" y="16580"/>
                  </a:lnTo>
                  <a:close/>
                  <a:moveTo>
                    <a:pt x="22606" y="21936"/>
                  </a:moveTo>
                  <a:lnTo>
                    <a:pt x="22566" y="28591"/>
                  </a:lnTo>
                  <a:lnTo>
                    <a:pt x="22488" y="35325"/>
                  </a:lnTo>
                  <a:lnTo>
                    <a:pt x="22251" y="46352"/>
                  </a:lnTo>
                  <a:lnTo>
                    <a:pt x="22251" y="46707"/>
                  </a:lnTo>
                  <a:lnTo>
                    <a:pt x="21424" y="47297"/>
                  </a:lnTo>
                  <a:lnTo>
                    <a:pt x="20676" y="46746"/>
                  </a:lnTo>
                  <a:lnTo>
                    <a:pt x="20597" y="46274"/>
                  </a:lnTo>
                  <a:lnTo>
                    <a:pt x="20322" y="43556"/>
                  </a:lnTo>
                  <a:lnTo>
                    <a:pt x="20046" y="40603"/>
                  </a:lnTo>
                  <a:lnTo>
                    <a:pt x="19849" y="37452"/>
                  </a:lnTo>
                  <a:lnTo>
                    <a:pt x="19692" y="34262"/>
                  </a:lnTo>
                  <a:lnTo>
                    <a:pt x="19573" y="31072"/>
                  </a:lnTo>
                  <a:lnTo>
                    <a:pt x="19455" y="27882"/>
                  </a:lnTo>
                  <a:lnTo>
                    <a:pt x="19337" y="22054"/>
                  </a:lnTo>
                  <a:lnTo>
                    <a:pt x="22606" y="21936"/>
                  </a:lnTo>
                  <a:close/>
                  <a:moveTo>
                    <a:pt x="41351" y="31387"/>
                  </a:moveTo>
                  <a:lnTo>
                    <a:pt x="41351" y="32293"/>
                  </a:lnTo>
                  <a:lnTo>
                    <a:pt x="41273" y="33199"/>
                  </a:lnTo>
                  <a:lnTo>
                    <a:pt x="41194" y="34065"/>
                  </a:lnTo>
                  <a:lnTo>
                    <a:pt x="41036" y="34971"/>
                  </a:lnTo>
                  <a:lnTo>
                    <a:pt x="40879" y="35837"/>
                  </a:lnTo>
                  <a:lnTo>
                    <a:pt x="40643" y="36704"/>
                  </a:lnTo>
                  <a:lnTo>
                    <a:pt x="40367" y="37610"/>
                  </a:lnTo>
                  <a:lnTo>
                    <a:pt x="40091" y="38476"/>
                  </a:lnTo>
                  <a:lnTo>
                    <a:pt x="39737" y="38279"/>
                  </a:lnTo>
                  <a:lnTo>
                    <a:pt x="39343" y="38003"/>
                  </a:lnTo>
                  <a:lnTo>
                    <a:pt x="38989" y="37688"/>
                  </a:lnTo>
                  <a:lnTo>
                    <a:pt x="38673" y="37334"/>
                  </a:lnTo>
                  <a:lnTo>
                    <a:pt x="37965" y="36546"/>
                  </a:lnTo>
                  <a:lnTo>
                    <a:pt x="37453" y="37452"/>
                  </a:lnTo>
                  <a:lnTo>
                    <a:pt x="37138" y="37925"/>
                  </a:lnTo>
                  <a:lnTo>
                    <a:pt x="36783" y="38397"/>
                  </a:lnTo>
                  <a:lnTo>
                    <a:pt x="35956" y="39461"/>
                  </a:lnTo>
                  <a:lnTo>
                    <a:pt x="35011" y="40524"/>
                  </a:lnTo>
                  <a:lnTo>
                    <a:pt x="33948" y="41666"/>
                  </a:lnTo>
                  <a:lnTo>
                    <a:pt x="32806" y="42808"/>
                  </a:lnTo>
                  <a:lnTo>
                    <a:pt x="31624" y="43950"/>
                  </a:lnTo>
                  <a:lnTo>
                    <a:pt x="30403" y="45092"/>
                  </a:lnTo>
                  <a:lnTo>
                    <a:pt x="29143" y="46195"/>
                  </a:lnTo>
                  <a:lnTo>
                    <a:pt x="26701" y="48321"/>
                  </a:lnTo>
                  <a:lnTo>
                    <a:pt x="24496" y="50133"/>
                  </a:lnTo>
                  <a:lnTo>
                    <a:pt x="22645" y="51590"/>
                  </a:lnTo>
                  <a:lnTo>
                    <a:pt x="21424" y="52575"/>
                  </a:lnTo>
                  <a:lnTo>
                    <a:pt x="20204" y="51590"/>
                  </a:lnTo>
                  <a:lnTo>
                    <a:pt x="18392" y="50133"/>
                  </a:lnTo>
                  <a:lnTo>
                    <a:pt x="16147" y="48321"/>
                  </a:lnTo>
                  <a:lnTo>
                    <a:pt x="13706" y="46195"/>
                  </a:lnTo>
                  <a:lnTo>
                    <a:pt x="12485" y="45092"/>
                  </a:lnTo>
                  <a:lnTo>
                    <a:pt x="11225" y="43950"/>
                  </a:lnTo>
                  <a:lnTo>
                    <a:pt x="10043" y="42808"/>
                  </a:lnTo>
                  <a:lnTo>
                    <a:pt x="8901" y="41666"/>
                  </a:lnTo>
                  <a:lnTo>
                    <a:pt x="7877" y="40524"/>
                  </a:lnTo>
                  <a:lnTo>
                    <a:pt x="6893" y="39461"/>
                  </a:lnTo>
                  <a:lnTo>
                    <a:pt x="6105" y="38397"/>
                  </a:lnTo>
                  <a:lnTo>
                    <a:pt x="5750" y="37925"/>
                  </a:lnTo>
                  <a:lnTo>
                    <a:pt x="5435" y="37452"/>
                  </a:lnTo>
                  <a:lnTo>
                    <a:pt x="4884" y="36546"/>
                  </a:lnTo>
                  <a:lnTo>
                    <a:pt x="4215" y="37334"/>
                  </a:lnTo>
                  <a:lnTo>
                    <a:pt x="3860" y="37688"/>
                  </a:lnTo>
                  <a:lnTo>
                    <a:pt x="3506" y="38003"/>
                  </a:lnTo>
                  <a:lnTo>
                    <a:pt x="3112" y="38279"/>
                  </a:lnTo>
                  <a:lnTo>
                    <a:pt x="2797" y="38476"/>
                  </a:lnTo>
                  <a:lnTo>
                    <a:pt x="2482" y="37610"/>
                  </a:lnTo>
                  <a:lnTo>
                    <a:pt x="2206" y="36704"/>
                  </a:lnTo>
                  <a:lnTo>
                    <a:pt x="1970" y="35837"/>
                  </a:lnTo>
                  <a:lnTo>
                    <a:pt x="1812" y="34971"/>
                  </a:lnTo>
                  <a:lnTo>
                    <a:pt x="1655" y="34065"/>
                  </a:lnTo>
                  <a:lnTo>
                    <a:pt x="1576" y="33199"/>
                  </a:lnTo>
                  <a:lnTo>
                    <a:pt x="1497" y="32293"/>
                  </a:lnTo>
                  <a:lnTo>
                    <a:pt x="1497" y="31387"/>
                  </a:lnTo>
                  <a:lnTo>
                    <a:pt x="2403" y="31742"/>
                  </a:lnTo>
                  <a:lnTo>
                    <a:pt x="3309" y="32136"/>
                  </a:lnTo>
                  <a:lnTo>
                    <a:pt x="4136" y="32529"/>
                  </a:lnTo>
                  <a:lnTo>
                    <a:pt x="5002" y="32963"/>
                  </a:lnTo>
                  <a:lnTo>
                    <a:pt x="5790" y="33435"/>
                  </a:lnTo>
                  <a:lnTo>
                    <a:pt x="6577" y="33947"/>
                  </a:lnTo>
                  <a:lnTo>
                    <a:pt x="7326" y="34459"/>
                  </a:lnTo>
                  <a:lnTo>
                    <a:pt x="8035" y="35010"/>
                  </a:lnTo>
                  <a:lnTo>
                    <a:pt x="7916" y="35129"/>
                  </a:lnTo>
                  <a:lnTo>
                    <a:pt x="7444" y="35522"/>
                  </a:lnTo>
                  <a:lnTo>
                    <a:pt x="7247" y="35719"/>
                  </a:lnTo>
                  <a:lnTo>
                    <a:pt x="7050" y="35916"/>
                  </a:lnTo>
                  <a:lnTo>
                    <a:pt x="6696" y="36428"/>
                  </a:lnTo>
                  <a:lnTo>
                    <a:pt x="7089" y="36901"/>
                  </a:lnTo>
                  <a:lnTo>
                    <a:pt x="8468" y="38397"/>
                  </a:lnTo>
                  <a:lnTo>
                    <a:pt x="9925" y="39815"/>
                  </a:lnTo>
                  <a:lnTo>
                    <a:pt x="11421" y="41193"/>
                  </a:lnTo>
                  <a:lnTo>
                    <a:pt x="12957" y="42532"/>
                  </a:lnTo>
                  <a:lnTo>
                    <a:pt x="14533" y="43753"/>
                  </a:lnTo>
                  <a:lnTo>
                    <a:pt x="16187" y="44935"/>
                  </a:lnTo>
                  <a:lnTo>
                    <a:pt x="17841" y="46037"/>
                  </a:lnTo>
                  <a:lnTo>
                    <a:pt x="19495" y="47022"/>
                  </a:lnTo>
                  <a:lnTo>
                    <a:pt x="20755" y="47770"/>
                  </a:lnTo>
                  <a:lnTo>
                    <a:pt x="21227" y="48085"/>
                  </a:lnTo>
                  <a:lnTo>
                    <a:pt x="21346" y="48125"/>
                  </a:lnTo>
                  <a:lnTo>
                    <a:pt x="21503" y="48125"/>
                  </a:lnTo>
                  <a:lnTo>
                    <a:pt x="21621" y="48085"/>
                  </a:lnTo>
                  <a:lnTo>
                    <a:pt x="21858" y="47928"/>
                  </a:lnTo>
                  <a:lnTo>
                    <a:pt x="22212" y="47652"/>
                  </a:lnTo>
                  <a:lnTo>
                    <a:pt x="22212" y="47691"/>
                  </a:lnTo>
                  <a:lnTo>
                    <a:pt x="23393" y="47022"/>
                  </a:lnTo>
                  <a:lnTo>
                    <a:pt x="25047" y="46037"/>
                  </a:lnTo>
                  <a:lnTo>
                    <a:pt x="26701" y="44935"/>
                  </a:lnTo>
                  <a:lnTo>
                    <a:pt x="28316" y="43753"/>
                  </a:lnTo>
                  <a:lnTo>
                    <a:pt x="29931" y="42493"/>
                  </a:lnTo>
                  <a:lnTo>
                    <a:pt x="31467" y="41193"/>
                  </a:lnTo>
                  <a:lnTo>
                    <a:pt x="32963" y="39815"/>
                  </a:lnTo>
                  <a:lnTo>
                    <a:pt x="34381" y="38358"/>
                  </a:lnTo>
                  <a:lnTo>
                    <a:pt x="35759" y="36901"/>
                  </a:lnTo>
                  <a:lnTo>
                    <a:pt x="36192" y="36428"/>
                  </a:lnTo>
                  <a:lnTo>
                    <a:pt x="35799" y="35916"/>
                  </a:lnTo>
                  <a:lnTo>
                    <a:pt x="35602" y="35719"/>
                  </a:lnTo>
                  <a:lnTo>
                    <a:pt x="35405" y="35522"/>
                  </a:lnTo>
                  <a:lnTo>
                    <a:pt x="34932" y="35129"/>
                  </a:lnTo>
                  <a:lnTo>
                    <a:pt x="34814" y="35010"/>
                  </a:lnTo>
                  <a:lnTo>
                    <a:pt x="35562" y="34459"/>
                  </a:lnTo>
                  <a:lnTo>
                    <a:pt x="36311" y="33947"/>
                  </a:lnTo>
                  <a:lnTo>
                    <a:pt x="37059" y="33435"/>
                  </a:lnTo>
                  <a:lnTo>
                    <a:pt x="37886" y="32963"/>
                  </a:lnTo>
                  <a:lnTo>
                    <a:pt x="38713" y="32529"/>
                  </a:lnTo>
                  <a:lnTo>
                    <a:pt x="39579" y="32136"/>
                  </a:lnTo>
                  <a:lnTo>
                    <a:pt x="40446" y="31742"/>
                  </a:lnTo>
                  <a:lnTo>
                    <a:pt x="41351" y="31387"/>
                  </a:lnTo>
                  <a:close/>
                  <a:moveTo>
                    <a:pt x="20952" y="0"/>
                  </a:moveTo>
                  <a:lnTo>
                    <a:pt x="20282" y="39"/>
                  </a:lnTo>
                  <a:lnTo>
                    <a:pt x="19652" y="158"/>
                  </a:lnTo>
                  <a:lnTo>
                    <a:pt x="19061" y="315"/>
                  </a:lnTo>
                  <a:lnTo>
                    <a:pt x="18471" y="512"/>
                  </a:lnTo>
                  <a:lnTo>
                    <a:pt x="17919" y="788"/>
                  </a:lnTo>
                  <a:lnTo>
                    <a:pt x="17368" y="1103"/>
                  </a:lnTo>
                  <a:lnTo>
                    <a:pt x="16895" y="1497"/>
                  </a:lnTo>
                  <a:lnTo>
                    <a:pt x="16423" y="1890"/>
                  </a:lnTo>
                  <a:lnTo>
                    <a:pt x="16029" y="2324"/>
                  </a:lnTo>
                  <a:lnTo>
                    <a:pt x="15635" y="2836"/>
                  </a:lnTo>
                  <a:lnTo>
                    <a:pt x="15320" y="3348"/>
                  </a:lnTo>
                  <a:lnTo>
                    <a:pt x="15045" y="3899"/>
                  </a:lnTo>
                  <a:lnTo>
                    <a:pt x="14848" y="4490"/>
                  </a:lnTo>
                  <a:lnTo>
                    <a:pt x="14690" y="5120"/>
                  </a:lnTo>
                  <a:lnTo>
                    <a:pt x="14572" y="5750"/>
                  </a:lnTo>
                  <a:lnTo>
                    <a:pt x="14572" y="6419"/>
                  </a:lnTo>
                  <a:lnTo>
                    <a:pt x="14572" y="6813"/>
                  </a:lnTo>
                  <a:lnTo>
                    <a:pt x="14611" y="7246"/>
                  </a:lnTo>
                  <a:lnTo>
                    <a:pt x="14690" y="7640"/>
                  </a:lnTo>
                  <a:lnTo>
                    <a:pt x="14769" y="8073"/>
                  </a:lnTo>
                  <a:lnTo>
                    <a:pt x="14887" y="8467"/>
                  </a:lnTo>
                  <a:lnTo>
                    <a:pt x="15045" y="8861"/>
                  </a:lnTo>
                  <a:lnTo>
                    <a:pt x="15241" y="9215"/>
                  </a:lnTo>
                  <a:lnTo>
                    <a:pt x="15438" y="9609"/>
                  </a:lnTo>
                  <a:lnTo>
                    <a:pt x="15635" y="9964"/>
                  </a:lnTo>
                  <a:lnTo>
                    <a:pt x="15872" y="10279"/>
                  </a:lnTo>
                  <a:lnTo>
                    <a:pt x="16147" y="10594"/>
                  </a:lnTo>
                  <a:lnTo>
                    <a:pt x="16423" y="10909"/>
                  </a:lnTo>
                  <a:lnTo>
                    <a:pt x="16738" y="11184"/>
                  </a:lnTo>
                  <a:lnTo>
                    <a:pt x="17053" y="11460"/>
                  </a:lnTo>
                  <a:lnTo>
                    <a:pt x="17407" y="11696"/>
                  </a:lnTo>
                  <a:lnTo>
                    <a:pt x="17762" y="11933"/>
                  </a:lnTo>
                  <a:lnTo>
                    <a:pt x="17762" y="15753"/>
                  </a:lnTo>
                  <a:lnTo>
                    <a:pt x="9767" y="16225"/>
                  </a:lnTo>
                  <a:lnTo>
                    <a:pt x="9767" y="16934"/>
                  </a:lnTo>
                  <a:lnTo>
                    <a:pt x="9807" y="17604"/>
                  </a:lnTo>
                  <a:lnTo>
                    <a:pt x="9886" y="18903"/>
                  </a:lnTo>
                  <a:lnTo>
                    <a:pt x="9964" y="19652"/>
                  </a:lnTo>
                  <a:lnTo>
                    <a:pt x="10082" y="20439"/>
                  </a:lnTo>
                  <a:lnTo>
                    <a:pt x="10279" y="21148"/>
                  </a:lnTo>
                  <a:lnTo>
                    <a:pt x="10397" y="21463"/>
                  </a:lnTo>
                  <a:lnTo>
                    <a:pt x="10516" y="21739"/>
                  </a:lnTo>
                  <a:lnTo>
                    <a:pt x="10634" y="21936"/>
                  </a:lnTo>
                  <a:lnTo>
                    <a:pt x="10713" y="22054"/>
                  </a:lnTo>
                  <a:lnTo>
                    <a:pt x="10791" y="22133"/>
                  </a:lnTo>
                  <a:lnTo>
                    <a:pt x="10949" y="22251"/>
                  </a:lnTo>
                  <a:lnTo>
                    <a:pt x="11146" y="22329"/>
                  </a:lnTo>
                  <a:lnTo>
                    <a:pt x="11382" y="22408"/>
                  </a:lnTo>
                  <a:lnTo>
                    <a:pt x="11697" y="22487"/>
                  </a:lnTo>
                  <a:lnTo>
                    <a:pt x="12603" y="22645"/>
                  </a:lnTo>
                  <a:lnTo>
                    <a:pt x="13863" y="22723"/>
                  </a:lnTo>
                  <a:lnTo>
                    <a:pt x="15556" y="22802"/>
                  </a:lnTo>
                  <a:lnTo>
                    <a:pt x="17841" y="22802"/>
                  </a:lnTo>
                  <a:lnTo>
                    <a:pt x="17959" y="28119"/>
                  </a:lnTo>
                  <a:lnTo>
                    <a:pt x="18038" y="30993"/>
                  </a:lnTo>
                  <a:lnTo>
                    <a:pt x="18156" y="33868"/>
                  </a:lnTo>
                  <a:lnTo>
                    <a:pt x="18313" y="36783"/>
                  </a:lnTo>
                  <a:lnTo>
                    <a:pt x="18471" y="39618"/>
                  </a:lnTo>
                  <a:lnTo>
                    <a:pt x="18668" y="42335"/>
                  </a:lnTo>
                  <a:lnTo>
                    <a:pt x="18943" y="44935"/>
                  </a:lnTo>
                  <a:lnTo>
                    <a:pt x="17565" y="44068"/>
                  </a:lnTo>
                  <a:lnTo>
                    <a:pt x="16226" y="43123"/>
                  </a:lnTo>
                  <a:lnTo>
                    <a:pt x="14887" y="42099"/>
                  </a:lnTo>
                  <a:lnTo>
                    <a:pt x="13587" y="41075"/>
                  </a:lnTo>
                  <a:lnTo>
                    <a:pt x="12288" y="39972"/>
                  </a:lnTo>
                  <a:lnTo>
                    <a:pt x="11067" y="38830"/>
                  </a:lnTo>
                  <a:lnTo>
                    <a:pt x="9886" y="37649"/>
                  </a:lnTo>
                  <a:lnTo>
                    <a:pt x="8704" y="36428"/>
                  </a:lnTo>
                  <a:lnTo>
                    <a:pt x="8901" y="36271"/>
                  </a:lnTo>
                  <a:lnTo>
                    <a:pt x="9374" y="35837"/>
                  </a:lnTo>
                  <a:lnTo>
                    <a:pt x="9610" y="35641"/>
                  </a:lnTo>
                  <a:lnTo>
                    <a:pt x="9767" y="35444"/>
                  </a:lnTo>
                  <a:lnTo>
                    <a:pt x="10201" y="34892"/>
                  </a:lnTo>
                  <a:lnTo>
                    <a:pt x="9649" y="34420"/>
                  </a:lnTo>
                  <a:lnTo>
                    <a:pt x="8743" y="33632"/>
                  </a:lnTo>
                  <a:lnTo>
                    <a:pt x="7798" y="32923"/>
                  </a:lnTo>
                  <a:lnTo>
                    <a:pt x="6774" y="32254"/>
                  </a:lnTo>
                  <a:lnTo>
                    <a:pt x="5672" y="31624"/>
                  </a:lnTo>
                  <a:lnTo>
                    <a:pt x="4569" y="31072"/>
                  </a:lnTo>
                  <a:lnTo>
                    <a:pt x="3427" y="30521"/>
                  </a:lnTo>
                  <a:lnTo>
                    <a:pt x="2245" y="30048"/>
                  </a:lnTo>
                  <a:lnTo>
                    <a:pt x="1025" y="29615"/>
                  </a:lnTo>
                  <a:lnTo>
                    <a:pt x="79" y="29339"/>
                  </a:lnTo>
                  <a:lnTo>
                    <a:pt x="40" y="30324"/>
                  </a:lnTo>
                  <a:lnTo>
                    <a:pt x="1" y="31505"/>
                  </a:lnTo>
                  <a:lnTo>
                    <a:pt x="1" y="32687"/>
                  </a:lnTo>
                  <a:lnTo>
                    <a:pt x="119" y="33829"/>
                  </a:lnTo>
                  <a:lnTo>
                    <a:pt x="276" y="35010"/>
                  </a:lnTo>
                  <a:lnTo>
                    <a:pt x="513" y="36192"/>
                  </a:lnTo>
                  <a:lnTo>
                    <a:pt x="788" y="37334"/>
                  </a:lnTo>
                  <a:lnTo>
                    <a:pt x="1182" y="38476"/>
                  </a:lnTo>
                  <a:lnTo>
                    <a:pt x="1615" y="39618"/>
                  </a:lnTo>
                  <a:lnTo>
                    <a:pt x="1773" y="40012"/>
                  </a:lnTo>
                  <a:lnTo>
                    <a:pt x="2206" y="40051"/>
                  </a:lnTo>
                  <a:lnTo>
                    <a:pt x="2561" y="40091"/>
                  </a:lnTo>
                  <a:lnTo>
                    <a:pt x="2876" y="40012"/>
                  </a:lnTo>
                  <a:lnTo>
                    <a:pt x="3230" y="39933"/>
                  </a:lnTo>
                  <a:lnTo>
                    <a:pt x="3545" y="39776"/>
                  </a:lnTo>
                  <a:lnTo>
                    <a:pt x="3860" y="39618"/>
                  </a:lnTo>
                  <a:lnTo>
                    <a:pt x="4136" y="39421"/>
                  </a:lnTo>
                  <a:lnTo>
                    <a:pt x="4648" y="39027"/>
                  </a:lnTo>
                  <a:lnTo>
                    <a:pt x="5514" y="40169"/>
                  </a:lnTo>
                  <a:lnTo>
                    <a:pt x="6538" y="41351"/>
                  </a:lnTo>
                  <a:lnTo>
                    <a:pt x="7680" y="42572"/>
                  </a:lnTo>
                  <a:lnTo>
                    <a:pt x="8901" y="43793"/>
                  </a:lnTo>
                  <a:lnTo>
                    <a:pt x="10201" y="45053"/>
                  </a:lnTo>
                  <a:lnTo>
                    <a:pt x="11540" y="46274"/>
                  </a:lnTo>
                  <a:lnTo>
                    <a:pt x="12879" y="47494"/>
                  </a:lnTo>
                  <a:lnTo>
                    <a:pt x="14178" y="48636"/>
                  </a:lnTo>
                  <a:lnTo>
                    <a:pt x="16699" y="50724"/>
                  </a:lnTo>
                  <a:lnTo>
                    <a:pt x="18786" y="52417"/>
                  </a:lnTo>
                  <a:lnTo>
                    <a:pt x="20991" y="54111"/>
                  </a:lnTo>
                  <a:lnTo>
                    <a:pt x="21424" y="54465"/>
                  </a:lnTo>
                  <a:lnTo>
                    <a:pt x="21897" y="54111"/>
                  </a:lnTo>
                  <a:lnTo>
                    <a:pt x="24063" y="52417"/>
                  </a:lnTo>
                  <a:lnTo>
                    <a:pt x="26190" y="50724"/>
                  </a:lnTo>
                  <a:lnTo>
                    <a:pt x="28671" y="48636"/>
                  </a:lnTo>
                  <a:lnTo>
                    <a:pt x="30010" y="47494"/>
                  </a:lnTo>
                  <a:lnTo>
                    <a:pt x="31349" y="46274"/>
                  </a:lnTo>
                  <a:lnTo>
                    <a:pt x="32687" y="45053"/>
                  </a:lnTo>
                  <a:lnTo>
                    <a:pt x="33948" y="43793"/>
                  </a:lnTo>
                  <a:lnTo>
                    <a:pt x="35208" y="42572"/>
                  </a:lnTo>
                  <a:lnTo>
                    <a:pt x="36311" y="41351"/>
                  </a:lnTo>
                  <a:lnTo>
                    <a:pt x="37335" y="40169"/>
                  </a:lnTo>
                  <a:lnTo>
                    <a:pt x="38201" y="39027"/>
                  </a:lnTo>
                  <a:lnTo>
                    <a:pt x="38713" y="39421"/>
                  </a:lnTo>
                  <a:lnTo>
                    <a:pt x="39028" y="39618"/>
                  </a:lnTo>
                  <a:lnTo>
                    <a:pt x="39304" y="39776"/>
                  </a:lnTo>
                  <a:lnTo>
                    <a:pt x="39658" y="39933"/>
                  </a:lnTo>
                  <a:lnTo>
                    <a:pt x="39973" y="40012"/>
                  </a:lnTo>
                  <a:lnTo>
                    <a:pt x="40288" y="40091"/>
                  </a:lnTo>
                  <a:lnTo>
                    <a:pt x="40643" y="40051"/>
                  </a:lnTo>
                  <a:lnTo>
                    <a:pt x="41076" y="40012"/>
                  </a:lnTo>
                  <a:lnTo>
                    <a:pt x="41273" y="39618"/>
                  </a:lnTo>
                  <a:lnTo>
                    <a:pt x="41706" y="38476"/>
                  </a:lnTo>
                  <a:lnTo>
                    <a:pt x="42060" y="37334"/>
                  </a:lnTo>
                  <a:lnTo>
                    <a:pt x="42375" y="36192"/>
                  </a:lnTo>
                  <a:lnTo>
                    <a:pt x="42572" y="35010"/>
                  </a:lnTo>
                  <a:lnTo>
                    <a:pt x="42769" y="33829"/>
                  </a:lnTo>
                  <a:lnTo>
                    <a:pt x="42848" y="32687"/>
                  </a:lnTo>
                  <a:lnTo>
                    <a:pt x="42887" y="31505"/>
                  </a:lnTo>
                  <a:lnTo>
                    <a:pt x="42848" y="30324"/>
                  </a:lnTo>
                  <a:lnTo>
                    <a:pt x="42769" y="29339"/>
                  </a:lnTo>
                  <a:lnTo>
                    <a:pt x="41863" y="29615"/>
                  </a:lnTo>
                  <a:lnTo>
                    <a:pt x="40643" y="30048"/>
                  </a:lnTo>
                  <a:lnTo>
                    <a:pt x="39422" y="30521"/>
                  </a:lnTo>
                  <a:lnTo>
                    <a:pt x="38280" y="31072"/>
                  </a:lnTo>
                  <a:lnTo>
                    <a:pt x="37177" y="31624"/>
                  </a:lnTo>
                  <a:lnTo>
                    <a:pt x="36114" y="32254"/>
                  </a:lnTo>
                  <a:lnTo>
                    <a:pt x="35090" y="32923"/>
                  </a:lnTo>
                  <a:lnTo>
                    <a:pt x="34105" y="33632"/>
                  </a:lnTo>
                  <a:lnTo>
                    <a:pt x="33199" y="34420"/>
                  </a:lnTo>
                  <a:lnTo>
                    <a:pt x="32648" y="34892"/>
                  </a:lnTo>
                  <a:lnTo>
                    <a:pt x="33081" y="35444"/>
                  </a:lnTo>
                  <a:lnTo>
                    <a:pt x="33278" y="35641"/>
                  </a:lnTo>
                  <a:lnTo>
                    <a:pt x="33475" y="35837"/>
                  </a:lnTo>
                  <a:lnTo>
                    <a:pt x="33948" y="36271"/>
                  </a:lnTo>
                  <a:lnTo>
                    <a:pt x="34145" y="36428"/>
                  </a:lnTo>
                  <a:lnTo>
                    <a:pt x="32963" y="37649"/>
                  </a:lnTo>
                  <a:lnTo>
                    <a:pt x="31782" y="38830"/>
                  </a:lnTo>
                  <a:lnTo>
                    <a:pt x="30522" y="40012"/>
                  </a:lnTo>
                  <a:lnTo>
                    <a:pt x="29222" y="41115"/>
                  </a:lnTo>
                  <a:lnTo>
                    <a:pt x="27883" y="42178"/>
                  </a:lnTo>
                  <a:lnTo>
                    <a:pt x="26544" y="43162"/>
                  </a:lnTo>
                  <a:lnTo>
                    <a:pt x="25205" y="44108"/>
                  </a:lnTo>
                  <a:lnTo>
                    <a:pt x="23787" y="45013"/>
                  </a:lnTo>
                  <a:lnTo>
                    <a:pt x="23787" y="45013"/>
                  </a:lnTo>
                  <a:lnTo>
                    <a:pt x="23984" y="34617"/>
                  </a:lnTo>
                  <a:lnTo>
                    <a:pt x="24063" y="28591"/>
                  </a:lnTo>
                  <a:lnTo>
                    <a:pt x="24142" y="22605"/>
                  </a:lnTo>
                  <a:lnTo>
                    <a:pt x="29143" y="22329"/>
                  </a:lnTo>
                  <a:lnTo>
                    <a:pt x="31309" y="22172"/>
                  </a:lnTo>
                  <a:lnTo>
                    <a:pt x="31900" y="22133"/>
                  </a:lnTo>
                  <a:lnTo>
                    <a:pt x="32018" y="21542"/>
                  </a:lnTo>
                  <a:lnTo>
                    <a:pt x="32018" y="21187"/>
                  </a:lnTo>
                  <a:lnTo>
                    <a:pt x="32097" y="20557"/>
                  </a:lnTo>
                  <a:lnTo>
                    <a:pt x="32097" y="19770"/>
                  </a:lnTo>
                  <a:lnTo>
                    <a:pt x="32057" y="18825"/>
                  </a:lnTo>
                  <a:lnTo>
                    <a:pt x="32018" y="18313"/>
                  </a:lnTo>
                  <a:lnTo>
                    <a:pt x="31939" y="17801"/>
                  </a:lnTo>
                  <a:lnTo>
                    <a:pt x="31821" y="17328"/>
                  </a:lnTo>
                  <a:lnTo>
                    <a:pt x="31703" y="16855"/>
                  </a:lnTo>
                  <a:lnTo>
                    <a:pt x="31506" y="16383"/>
                  </a:lnTo>
                  <a:lnTo>
                    <a:pt x="31309" y="15950"/>
                  </a:lnTo>
                  <a:lnTo>
                    <a:pt x="31033" y="15595"/>
                  </a:lnTo>
                  <a:lnTo>
                    <a:pt x="30718" y="15241"/>
                  </a:lnTo>
                  <a:lnTo>
                    <a:pt x="30482" y="15044"/>
                  </a:lnTo>
                  <a:lnTo>
                    <a:pt x="24102" y="15398"/>
                  </a:lnTo>
                  <a:lnTo>
                    <a:pt x="23984" y="12011"/>
                  </a:lnTo>
                  <a:lnTo>
                    <a:pt x="24378" y="11775"/>
                  </a:lnTo>
                  <a:lnTo>
                    <a:pt x="24732" y="11539"/>
                  </a:lnTo>
                  <a:lnTo>
                    <a:pt x="25047" y="11263"/>
                  </a:lnTo>
                  <a:lnTo>
                    <a:pt x="25363" y="10988"/>
                  </a:lnTo>
                  <a:lnTo>
                    <a:pt x="25678" y="10673"/>
                  </a:lnTo>
                  <a:lnTo>
                    <a:pt x="25953" y="10357"/>
                  </a:lnTo>
                  <a:lnTo>
                    <a:pt x="26190" y="10003"/>
                  </a:lnTo>
                  <a:lnTo>
                    <a:pt x="26426" y="9649"/>
                  </a:lnTo>
                  <a:lnTo>
                    <a:pt x="26623" y="9294"/>
                  </a:lnTo>
                  <a:lnTo>
                    <a:pt x="26820" y="8900"/>
                  </a:lnTo>
                  <a:lnTo>
                    <a:pt x="26977" y="8507"/>
                  </a:lnTo>
                  <a:lnTo>
                    <a:pt x="27095" y="8113"/>
                  </a:lnTo>
                  <a:lnTo>
                    <a:pt x="27174" y="7680"/>
                  </a:lnTo>
                  <a:lnTo>
                    <a:pt x="27253" y="7286"/>
                  </a:lnTo>
                  <a:lnTo>
                    <a:pt x="27292" y="6852"/>
                  </a:lnTo>
                  <a:lnTo>
                    <a:pt x="27332" y="6419"/>
                  </a:lnTo>
                  <a:lnTo>
                    <a:pt x="27292" y="5750"/>
                  </a:lnTo>
                  <a:lnTo>
                    <a:pt x="27213" y="5120"/>
                  </a:lnTo>
                  <a:lnTo>
                    <a:pt x="27056" y="4490"/>
                  </a:lnTo>
                  <a:lnTo>
                    <a:pt x="26820" y="3899"/>
                  </a:lnTo>
                  <a:lnTo>
                    <a:pt x="26544" y="3348"/>
                  </a:lnTo>
                  <a:lnTo>
                    <a:pt x="26229" y="2836"/>
                  </a:lnTo>
                  <a:lnTo>
                    <a:pt x="25874" y="2324"/>
                  </a:lnTo>
                  <a:lnTo>
                    <a:pt x="25441" y="1890"/>
                  </a:lnTo>
                  <a:lnTo>
                    <a:pt x="25008" y="1497"/>
                  </a:lnTo>
                  <a:lnTo>
                    <a:pt x="24496" y="1103"/>
                  </a:lnTo>
                  <a:lnTo>
                    <a:pt x="23984" y="788"/>
                  </a:lnTo>
                  <a:lnTo>
                    <a:pt x="23433" y="512"/>
                  </a:lnTo>
                  <a:lnTo>
                    <a:pt x="22842" y="315"/>
                  </a:lnTo>
                  <a:lnTo>
                    <a:pt x="22212" y="158"/>
                  </a:lnTo>
                  <a:lnTo>
                    <a:pt x="21582" y="39"/>
                  </a:lnTo>
                  <a:lnTo>
                    <a:pt x="20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7271050" y="969275"/>
              <a:ext cx="154600" cy="170350"/>
            </a:xfrm>
            <a:custGeom>
              <a:rect b="b" l="l" r="r" t="t"/>
              <a:pathLst>
                <a:path extrusionOk="0" h="6814" w="6184">
                  <a:moveTo>
                    <a:pt x="3191" y="1536"/>
                  </a:moveTo>
                  <a:lnTo>
                    <a:pt x="3427" y="1615"/>
                  </a:lnTo>
                  <a:lnTo>
                    <a:pt x="3663" y="1733"/>
                  </a:lnTo>
                  <a:lnTo>
                    <a:pt x="3899" y="1930"/>
                  </a:lnTo>
                  <a:lnTo>
                    <a:pt x="4136" y="2127"/>
                  </a:lnTo>
                  <a:lnTo>
                    <a:pt x="4293" y="2363"/>
                  </a:lnTo>
                  <a:lnTo>
                    <a:pt x="4451" y="2639"/>
                  </a:lnTo>
                  <a:lnTo>
                    <a:pt x="4569" y="2954"/>
                  </a:lnTo>
                  <a:lnTo>
                    <a:pt x="4648" y="3348"/>
                  </a:lnTo>
                  <a:lnTo>
                    <a:pt x="4687" y="3702"/>
                  </a:lnTo>
                  <a:lnTo>
                    <a:pt x="4648" y="4096"/>
                  </a:lnTo>
                  <a:lnTo>
                    <a:pt x="4530" y="4411"/>
                  </a:lnTo>
                  <a:lnTo>
                    <a:pt x="4372" y="4726"/>
                  </a:lnTo>
                  <a:lnTo>
                    <a:pt x="4175" y="4923"/>
                  </a:lnTo>
                  <a:lnTo>
                    <a:pt x="3939" y="5120"/>
                  </a:lnTo>
                  <a:lnTo>
                    <a:pt x="3663" y="5238"/>
                  </a:lnTo>
                  <a:lnTo>
                    <a:pt x="3387" y="5277"/>
                  </a:lnTo>
                  <a:lnTo>
                    <a:pt x="3072" y="5277"/>
                  </a:lnTo>
                  <a:lnTo>
                    <a:pt x="2797" y="5198"/>
                  </a:lnTo>
                  <a:lnTo>
                    <a:pt x="2521" y="5041"/>
                  </a:lnTo>
                  <a:lnTo>
                    <a:pt x="2206" y="4844"/>
                  </a:lnTo>
                  <a:lnTo>
                    <a:pt x="1970" y="4568"/>
                  </a:lnTo>
                  <a:lnTo>
                    <a:pt x="1773" y="4214"/>
                  </a:lnTo>
                  <a:lnTo>
                    <a:pt x="1615" y="3859"/>
                  </a:lnTo>
                  <a:lnTo>
                    <a:pt x="1536" y="3466"/>
                  </a:lnTo>
                  <a:lnTo>
                    <a:pt x="1536" y="3111"/>
                  </a:lnTo>
                  <a:lnTo>
                    <a:pt x="1576" y="2717"/>
                  </a:lnTo>
                  <a:lnTo>
                    <a:pt x="1694" y="2402"/>
                  </a:lnTo>
                  <a:lnTo>
                    <a:pt x="1852" y="2087"/>
                  </a:lnTo>
                  <a:lnTo>
                    <a:pt x="2048" y="1890"/>
                  </a:lnTo>
                  <a:lnTo>
                    <a:pt x="2245" y="1693"/>
                  </a:lnTo>
                  <a:lnTo>
                    <a:pt x="2521" y="1575"/>
                  </a:lnTo>
                  <a:lnTo>
                    <a:pt x="2718" y="1536"/>
                  </a:lnTo>
                  <a:close/>
                  <a:moveTo>
                    <a:pt x="2679" y="0"/>
                  </a:moveTo>
                  <a:lnTo>
                    <a:pt x="2403" y="39"/>
                  </a:lnTo>
                  <a:lnTo>
                    <a:pt x="2088" y="118"/>
                  </a:lnTo>
                  <a:lnTo>
                    <a:pt x="1773" y="236"/>
                  </a:lnTo>
                  <a:lnTo>
                    <a:pt x="1497" y="394"/>
                  </a:lnTo>
                  <a:lnTo>
                    <a:pt x="1261" y="551"/>
                  </a:lnTo>
                  <a:lnTo>
                    <a:pt x="1025" y="748"/>
                  </a:lnTo>
                  <a:lnTo>
                    <a:pt x="788" y="945"/>
                  </a:lnTo>
                  <a:lnTo>
                    <a:pt x="591" y="1221"/>
                  </a:lnTo>
                  <a:lnTo>
                    <a:pt x="434" y="1497"/>
                  </a:lnTo>
                  <a:lnTo>
                    <a:pt x="276" y="1772"/>
                  </a:lnTo>
                  <a:lnTo>
                    <a:pt x="158" y="2087"/>
                  </a:lnTo>
                  <a:lnTo>
                    <a:pt x="79" y="2402"/>
                  </a:lnTo>
                  <a:lnTo>
                    <a:pt x="40" y="2717"/>
                  </a:lnTo>
                  <a:lnTo>
                    <a:pt x="1" y="3032"/>
                  </a:lnTo>
                  <a:lnTo>
                    <a:pt x="1" y="3348"/>
                  </a:lnTo>
                  <a:lnTo>
                    <a:pt x="40" y="3663"/>
                  </a:lnTo>
                  <a:lnTo>
                    <a:pt x="79" y="3978"/>
                  </a:lnTo>
                  <a:lnTo>
                    <a:pt x="158" y="4332"/>
                  </a:lnTo>
                  <a:lnTo>
                    <a:pt x="276" y="4647"/>
                  </a:lnTo>
                  <a:lnTo>
                    <a:pt x="434" y="4923"/>
                  </a:lnTo>
                  <a:lnTo>
                    <a:pt x="591" y="5238"/>
                  </a:lnTo>
                  <a:lnTo>
                    <a:pt x="749" y="5474"/>
                  </a:lnTo>
                  <a:lnTo>
                    <a:pt x="985" y="5750"/>
                  </a:lnTo>
                  <a:lnTo>
                    <a:pt x="1182" y="5947"/>
                  </a:lnTo>
                  <a:lnTo>
                    <a:pt x="1458" y="6183"/>
                  </a:lnTo>
                  <a:lnTo>
                    <a:pt x="1694" y="6341"/>
                  </a:lnTo>
                  <a:lnTo>
                    <a:pt x="2088" y="6537"/>
                  </a:lnTo>
                  <a:lnTo>
                    <a:pt x="2482" y="6695"/>
                  </a:lnTo>
                  <a:lnTo>
                    <a:pt x="2875" y="6774"/>
                  </a:lnTo>
                  <a:lnTo>
                    <a:pt x="3309" y="6813"/>
                  </a:lnTo>
                  <a:lnTo>
                    <a:pt x="3702" y="6774"/>
                  </a:lnTo>
                  <a:lnTo>
                    <a:pt x="4136" y="6695"/>
                  </a:lnTo>
                  <a:lnTo>
                    <a:pt x="4411" y="6577"/>
                  </a:lnTo>
                  <a:lnTo>
                    <a:pt x="4687" y="6459"/>
                  </a:lnTo>
                  <a:lnTo>
                    <a:pt x="4963" y="6262"/>
                  </a:lnTo>
                  <a:lnTo>
                    <a:pt x="5199" y="6065"/>
                  </a:lnTo>
                  <a:lnTo>
                    <a:pt x="5396" y="5868"/>
                  </a:lnTo>
                  <a:lnTo>
                    <a:pt x="5593" y="5592"/>
                  </a:lnTo>
                  <a:lnTo>
                    <a:pt x="5790" y="5317"/>
                  </a:lnTo>
                  <a:lnTo>
                    <a:pt x="5908" y="5041"/>
                  </a:lnTo>
                  <a:lnTo>
                    <a:pt x="6026" y="4726"/>
                  </a:lnTo>
                  <a:lnTo>
                    <a:pt x="6105" y="4411"/>
                  </a:lnTo>
                  <a:lnTo>
                    <a:pt x="6184" y="4096"/>
                  </a:lnTo>
                  <a:lnTo>
                    <a:pt x="6184" y="3781"/>
                  </a:lnTo>
                  <a:lnTo>
                    <a:pt x="6184" y="3466"/>
                  </a:lnTo>
                  <a:lnTo>
                    <a:pt x="6184" y="3151"/>
                  </a:lnTo>
                  <a:lnTo>
                    <a:pt x="6105" y="2836"/>
                  </a:lnTo>
                  <a:lnTo>
                    <a:pt x="6026" y="2481"/>
                  </a:lnTo>
                  <a:lnTo>
                    <a:pt x="5908" y="2166"/>
                  </a:lnTo>
                  <a:lnTo>
                    <a:pt x="5750" y="1851"/>
                  </a:lnTo>
                  <a:lnTo>
                    <a:pt x="5593" y="1575"/>
                  </a:lnTo>
                  <a:lnTo>
                    <a:pt x="5396" y="1300"/>
                  </a:lnTo>
                  <a:lnTo>
                    <a:pt x="5199" y="1024"/>
                  </a:lnTo>
                  <a:lnTo>
                    <a:pt x="4963" y="827"/>
                  </a:lnTo>
                  <a:lnTo>
                    <a:pt x="4726" y="630"/>
                  </a:lnTo>
                  <a:lnTo>
                    <a:pt x="4451" y="433"/>
                  </a:lnTo>
                  <a:lnTo>
                    <a:pt x="4175" y="315"/>
                  </a:lnTo>
                  <a:lnTo>
                    <a:pt x="3899" y="197"/>
                  </a:lnTo>
                  <a:lnTo>
                    <a:pt x="3584" y="79"/>
                  </a:lnTo>
                  <a:lnTo>
                    <a:pt x="3309" y="39"/>
                  </a:lnTo>
                  <a:lnTo>
                    <a:pt x="29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6862475" y="1679125"/>
              <a:ext cx="996375" cy="529700"/>
            </a:xfrm>
            <a:custGeom>
              <a:rect b="b" l="l" r="r" t="t"/>
              <a:pathLst>
                <a:path extrusionOk="0" h="21188" w="39855">
                  <a:moveTo>
                    <a:pt x="0" y="0"/>
                  </a:moveTo>
                  <a:lnTo>
                    <a:pt x="0" y="906"/>
                  </a:lnTo>
                  <a:lnTo>
                    <a:pt x="79" y="1812"/>
                  </a:lnTo>
                  <a:lnTo>
                    <a:pt x="158" y="2678"/>
                  </a:lnTo>
                  <a:lnTo>
                    <a:pt x="315" y="3584"/>
                  </a:lnTo>
                  <a:lnTo>
                    <a:pt x="473" y="4450"/>
                  </a:lnTo>
                  <a:lnTo>
                    <a:pt x="709" y="5317"/>
                  </a:lnTo>
                  <a:lnTo>
                    <a:pt x="985" y="6223"/>
                  </a:lnTo>
                  <a:lnTo>
                    <a:pt x="1300" y="7050"/>
                  </a:lnTo>
                  <a:lnTo>
                    <a:pt x="1615" y="6892"/>
                  </a:lnTo>
                  <a:lnTo>
                    <a:pt x="2009" y="6616"/>
                  </a:lnTo>
                  <a:lnTo>
                    <a:pt x="2363" y="6301"/>
                  </a:lnTo>
                  <a:lnTo>
                    <a:pt x="2718" y="5947"/>
                  </a:lnTo>
                  <a:lnTo>
                    <a:pt x="3387" y="5159"/>
                  </a:lnTo>
                  <a:lnTo>
                    <a:pt x="3938" y="6065"/>
                  </a:lnTo>
                  <a:lnTo>
                    <a:pt x="4253" y="6538"/>
                  </a:lnTo>
                  <a:lnTo>
                    <a:pt x="4608" y="7010"/>
                  </a:lnTo>
                  <a:lnTo>
                    <a:pt x="5396" y="8074"/>
                  </a:lnTo>
                  <a:lnTo>
                    <a:pt x="6341" y="9137"/>
                  </a:lnTo>
                  <a:lnTo>
                    <a:pt x="7404" y="10279"/>
                  </a:lnTo>
                  <a:lnTo>
                    <a:pt x="8546" y="11421"/>
                  </a:lnTo>
                  <a:lnTo>
                    <a:pt x="9728" y="12563"/>
                  </a:lnTo>
                  <a:lnTo>
                    <a:pt x="10988" y="13705"/>
                  </a:lnTo>
                  <a:lnTo>
                    <a:pt x="12209" y="14808"/>
                  </a:lnTo>
                  <a:lnTo>
                    <a:pt x="14650" y="16934"/>
                  </a:lnTo>
                  <a:lnTo>
                    <a:pt x="16895" y="18746"/>
                  </a:lnTo>
                  <a:lnTo>
                    <a:pt x="18707" y="20203"/>
                  </a:lnTo>
                  <a:lnTo>
                    <a:pt x="19927" y="21188"/>
                  </a:lnTo>
                  <a:lnTo>
                    <a:pt x="21148" y="20203"/>
                  </a:lnTo>
                  <a:lnTo>
                    <a:pt x="22999" y="18746"/>
                  </a:lnTo>
                  <a:lnTo>
                    <a:pt x="25204" y="16934"/>
                  </a:lnTo>
                  <a:lnTo>
                    <a:pt x="27646" y="14808"/>
                  </a:lnTo>
                  <a:lnTo>
                    <a:pt x="28906" y="13705"/>
                  </a:lnTo>
                  <a:lnTo>
                    <a:pt x="30127" y="12563"/>
                  </a:lnTo>
                  <a:lnTo>
                    <a:pt x="31309" y="11421"/>
                  </a:lnTo>
                  <a:lnTo>
                    <a:pt x="32451" y="10279"/>
                  </a:lnTo>
                  <a:lnTo>
                    <a:pt x="33514" y="9137"/>
                  </a:lnTo>
                  <a:lnTo>
                    <a:pt x="34459" y="8074"/>
                  </a:lnTo>
                  <a:lnTo>
                    <a:pt x="35286" y="7010"/>
                  </a:lnTo>
                  <a:lnTo>
                    <a:pt x="35641" y="6538"/>
                  </a:lnTo>
                  <a:lnTo>
                    <a:pt x="35916" y="6065"/>
                  </a:lnTo>
                  <a:lnTo>
                    <a:pt x="36468" y="5159"/>
                  </a:lnTo>
                  <a:lnTo>
                    <a:pt x="37176" y="5947"/>
                  </a:lnTo>
                  <a:lnTo>
                    <a:pt x="37492" y="6301"/>
                  </a:lnTo>
                  <a:lnTo>
                    <a:pt x="37846" y="6616"/>
                  </a:lnTo>
                  <a:lnTo>
                    <a:pt x="38240" y="6892"/>
                  </a:lnTo>
                  <a:lnTo>
                    <a:pt x="38594" y="7050"/>
                  </a:lnTo>
                  <a:lnTo>
                    <a:pt x="38870" y="6223"/>
                  </a:lnTo>
                  <a:lnTo>
                    <a:pt x="39146" y="5317"/>
                  </a:lnTo>
                  <a:lnTo>
                    <a:pt x="39382" y="4450"/>
                  </a:lnTo>
                  <a:lnTo>
                    <a:pt x="39539" y="3584"/>
                  </a:lnTo>
                  <a:lnTo>
                    <a:pt x="39697" y="2678"/>
                  </a:lnTo>
                  <a:lnTo>
                    <a:pt x="39776" y="1812"/>
                  </a:lnTo>
                  <a:lnTo>
                    <a:pt x="39854" y="906"/>
                  </a:lnTo>
                  <a:lnTo>
                    <a:pt x="39854" y="0"/>
                  </a:lnTo>
                  <a:lnTo>
                    <a:pt x="38949" y="355"/>
                  </a:lnTo>
                  <a:lnTo>
                    <a:pt x="38082" y="749"/>
                  </a:lnTo>
                  <a:lnTo>
                    <a:pt x="37216" y="1142"/>
                  </a:lnTo>
                  <a:lnTo>
                    <a:pt x="36389" y="1576"/>
                  </a:lnTo>
                  <a:lnTo>
                    <a:pt x="35562" y="2048"/>
                  </a:lnTo>
                  <a:lnTo>
                    <a:pt x="34774" y="2560"/>
                  </a:lnTo>
                  <a:lnTo>
                    <a:pt x="34026" y="3072"/>
                  </a:lnTo>
                  <a:lnTo>
                    <a:pt x="33317" y="3623"/>
                  </a:lnTo>
                  <a:lnTo>
                    <a:pt x="33435" y="3742"/>
                  </a:lnTo>
                  <a:lnTo>
                    <a:pt x="33908" y="4135"/>
                  </a:lnTo>
                  <a:lnTo>
                    <a:pt x="34302" y="4529"/>
                  </a:lnTo>
                  <a:lnTo>
                    <a:pt x="34695" y="5041"/>
                  </a:lnTo>
                  <a:lnTo>
                    <a:pt x="34262" y="5514"/>
                  </a:lnTo>
                  <a:lnTo>
                    <a:pt x="32884" y="6971"/>
                  </a:lnTo>
                  <a:lnTo>
                    <a:pt x="31466" y="8428"/>
                  </a:lnTo>
                  <a:lnTo>
                    <a:pt x="29970" y="9806"/>
                  </a:lnTo>
                  <a:lnTo>
                    <a:pt x="28434" y="11106"/>
                  </a:lnTo>
                  <a:lnTo>
                    <a:pt x="26819" y="12366"/>
                  </a:lnTo>
                  <a:lnTo>
                    <a:pt x="25204" y="13548"/>
                  </a:lnTo>
                  <a:lnTo>
                    <a:pt x="23550" y="14650"/>
                  </a:lnTo>
                  <a:lnTo>
                    <a:pt x="21896" y="15635"/>
                  </a:lnTo>
                  <a:lnTo>
                    <a:pt x="20715" y="16304"/>
                  </a:lnTo>
                  <a:lnTo>
                    <a:pt x="20715" y="16265"/>
                  </a:lnTo>
                  <a:lnTo>
                    <a:pt x="20361" y="16541"/>
                  </a:lnTo>
                  <a:lnTo>
                    <a:pt x="20124" y="16698"/>
                  </a:lnTo>
                  <a:lnTo>
                    <a:pt x="20006" y="16738"/>
                  </a:lnTo>
                  <a:lnTo>
                    <a:pt x="19849" y="16738"/>
                  </a:lnTo>
                  <a:lnTo>
                    <a:pt x="19730" y="16698"/>
                  </a:lnTo>
                  <a:lnTo>
                    <a:pt x="19534" y="16580"/>
                  </a:lnTo>
                  <a:lnTo>
                    <a:pt x="19258" y="16383"/>
                  </a:lnTo>
                  <a:lnTo>
                    <a:pt x="17998" y="15674"/>
                  </a:lnTo>
                  <a:lnTo>
                    <a:pt x="16344" y="14650"/>
                  </a:lnTo>
                  <a:lnTo>
                    <a:pt x="14690" y="13548"/>
                  </a:lnTo>
                  <a:lnTo>
                    <a:pt x="13036" y="12366"/>
                  </a:lnTo>
                  <a:lnTo>
                    <a:pt x="11460" y="11145"/>
                  </a:lnTo>
                  <a:lnTo>
                    <a:pt x="9924" y="9806"/>
                  </a:lnTo>
                  <a:lnTo>
                    <a:pt x="8428" y="8428"/>
                  </a:lnTo>
                  <a:lnTo>
                    <a:pt x="6971" y="6971"/>
                  </a:lnTo>
                  <a:lnTo>
                    <a:pt x="5592" y="5514"/>
                  </a:lnTo>
                  <a:lnTo>
                    <a:pt x="5199" y="5041"/>
                  </a:lnTo>
                  <a:lnTo>
                    <a:pt x="5553" y="4529"/>
                  </a:lnTo>
                  <a:lnTo>
                    <a:pt x="5750" y="4332"/>
                  </a:lnTo>
                  <a:lnTo>
                    <a:pt x="5947" y="4135"/>
                  </a:lnTo>
                  <a:lnTo>
                    <a:pt x="6419" y="3742"/>
                  </a:lnTo>
                  <a:lnTo>
                    <a:pt x="6538" y="3623"/>
                  </a:lnTo>
                  <a:lnTo>
                    <a:pt x="5829" y="3072"/>
                  </a:lnTo>
                  <a:lnTo>
                    <a:pt x="5080" y="2560"/>
                  </a:lnTo>
                  <a:lnTo>
                    <a:pt x="4293" y="2048"/>
                  </a:lnTo>
                  <a:lnTo>
                    <a:pt x="3505" y="1576"/>
                  </a:lnTo>
                  <a:lnTo>
                    <a:pt x="2639" y="1142"/>
                  </a:lnTo>
                  <a:lnTo>
                    <a:pt x="1812" y="749"/>
                  </a:lnTo>
                  <a:lnTo>
                    <a:pt x="906" y="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7107625" y="1308925"/>
              <a:ext cx="481450" cy="117200"/>
            </a:xfrm>
            <a:custGeom>
              <a:rect b="b" l="l" r="r" t="t"/>
              <a:pathLst>
                <a:path extrusionOk="0" h="4688" w="19258">
                  <a:moveTo>
                    <a:pt x="18588" y="1"/>
                  </a:moveTo>
                  <a:lnTo>
                    <a:pt x="12209" y="395"/>
                  </a:lnTo>
                  <a:lnTo>
                    <a:pt x="7995" y="591"/>
                  </a:lnTo>
                  <a:lnTo>
                    <a:pt x="7995" y="631"/>
                  </a:lnTo>
                  <a:lnTo>
                    <a:pt x="0" y="1064"/>
                  </a:lnTo>
                  <a:lnTo>
                    <a:pt x="79" y="1891"/>
                  </a:lnTo>
                  <a:lnTo>
                    <a:pt x="158" y="2797"/>
                  </a:lnTo>
                  <a:lnTo>
                    <a:pt x="315" y="3663"/>
                  </a:lnTo>
                  <a:lnTo>
                    <a:pt x="394" y="4018"/>
                  </a:lnTo>
                  <a:lnTo>
                    <a:pt x="512" y="4372"/>
                  </a:lnTo>
                  <a:lnTo>
                    <a:pt x="709" y="4412"/>
                  </a:lnTo>
                  <a:lnTo>
                    <a:pt x="985" y="4490"/>
                  </a:lnTo>
                  <a:lnTo>
                    <a:pt x="1457" y="4530"/>
                  </a:lnTo>
                  <a:lnTo>
                    <a:pt x="2127" y="4608"/>
                  </a:lnTo>
                  <a:lnTo>
                    <a:pt x="2993" y="4648"/>
                  </a:lnTo>
                  <a:lnTo>
                    <a:pt x="4096" y="4687"/>
                  </a:lnTo>
                  <a:lnTo>
                    <a:pt x="7246" y="4687"/>
                  </a:lnTo>
                  <a:lnTo>
                    <a:pt x="8034" y="4648"/>
                  </a:lnTo>
                  <a:lnTo>
                    <a:pt x="8034" y="4687"/>
                  </a:lnTo>
                  <a:lnTo>
                    <a:pt x="11303" y="4608"/>
                  </a:lnTo>
                  <a:lnTo>
                    <a:pt x="11303" y="4569"/>
                  </a:lnTo>
                  <a:lnTo>
                    <a:pt x="12051" y="4530"/>
                  </a:lnTo>
                  <a:lnTo>
                    <a:pt x="16344" y="4293"/>
                  </a:lnTo>
                  <a:lnTo>
                    <a:pt x="19258" y="4136"/>
                  </a:lnTo>
                  <a:lnTo>
                    <a:pt x="19258" y="3584"/>
                  </a:lnTo>
                  <a:lnTo>
                    <a:pt x="19258" y="3033"/>
                  </a:lnTo>
                  <a:lnTo>
                    <a:pt x="19258" y="2442"/>
                  </a:lnTo>
                  <a:lnTo>
                    <a:pt x="19179" y="1891"/>
                  </a:lnTo>
                  <a:lnTo>
                    <a:pt x="19100" y="1340"/>
                  </a:lnTo>
                  <a:lnTo>
                    <a:pt x="18982" y="828"/>
                  </a:lnTo>
                  <a:lnTo>
                    <a:pt x="18825" y="395"/>
                  </a:lnTo>
                  <a:lnTo>
                    <a:pt x="185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7137150" y="1373900"/>
              <a:ext cx="364300" cy="29575"/>
            </a:xfrm>
            <a:custGeom>
              <a:rect b="b" l="l" r="r" t="t"/>
              <a:pathLst>
                <a:path extrusionOk="0" h="1183" w="14572">
                  <a:moveTo>
                    <a:pt x="14178" y="1"/>
                  </a:moveTo>
                  <a:lnTo>
                    <a:pt x="10713" y="158"/>
                  </a:lnTo>
                  <a:lnTo>
                    <a:pt x="7247" y="277"/>
                  </a:lnTo>
                  <a:lnTo>
                    <a:pt x="316" y="434"/>
                  </a:lnTo>
                  <a:lnTo>
                    <a:pt x="158" y="474"/>
                  </a:lnTo>
                  <a:lnTo>
                    <a:pt x="79" y="552"/>
                  </a:lnTo>
                  <a:lnTo>
                    <a:pt x="1" y="670"/>
                  </a:lnTo>
                  <a:lnTo>
                    <a:pt x="1" y="789"/>
                  </a:lnTo>
                  <a:lnTo>
                    <a:pt x="1" y="907"/>
                  </a:lnTo>
                  <a:lnTo>
                    <a:pt x="79" y="985"/>
                  </a:lnTo>
                  <a:lnTo>
                    <a:pt x="158" y="1064"/>
                  </a:lnTo>
                  <a:lnTo>
                    <a:pt x="316" y="1104"/>
                  </a:lnTo>
                  <a:lnTo>
                    <a:pt x="2049" y="1143"/>
                  </a:lnTo>
                  <a:lnTo>
                    <a:pt x="3781" y="1182"/>
                  </a:lnTo>
                  <a:lnTo>
                    <a:pt x="7247" y="1143"/>
                  </a:lnTo>
                  <a:lnTo>
                    <a:pt x="10713" y="1025"/>
                  </a:lnTo>
                  <a:lnTo>
                    <a:pt x="14178" y="867"/>
                  </a:lnTo>
                  <a:lnTo>
                    <a:pt x="14336" y="828"/>
                  </a:lnTo>
                  <a:lnTo>
                    <a:pt x="14493" y="710"/>
                  </a:lnTo>
                  <a:lnTo>
                    <a:pt x="14572" y="592"/>
                  </a:lnTo>
                  <a:lnTo>
                    <a:pt x="14572" y="434"/>
                  </a:lnTo>
                  <a:lnTo>
                    <a:pt x="14572" y="277"/>
                  </a:lnTo>
                  <a:lnTo>
                    <a:pt x="14493" y="119"/>
                  </a:lnTo>
                  <a:lnTo>
                    <a:pt x="14375" y="40"/>
                  </a:lnTo>
                  <a:lnTo>
                    <a:pt x="141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7515225" y="1373900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55" y="1"/>
                  </a:moveTo>
                  <a:lnTo>
                    <a:pt x="197" y="40"/>
                  </a:lnTo>
                  <a:lnTo>
                    <a:pt x="79" y="158"/>
                  </a:lnTo>
                  <a:lnTo>
                    <a:pt x="0" y="316"/>
                  </a:lnTo>
                  <a:lnTo>
                    <a:pt x="0" y="474"/>
                  </a:lnTo>
                  <a:lnTo>
                    <a:pt x="40" y="631"/>
                  </a:lnTo>
                  <a:lnTo>
                    <a:pt x="197" y="749"/>
                  </a:lnTo>
                  <a:lnTo>
                    <a:pt x="315" y="789"/>
                  </a:lnTo>
                  <a:lnTo>
                    <a:pt x="473" y="789"/>
                  </a:lnTo>
                  <a:lnTo>
                    <a:pt x="591" y="710"/>
                  </a:lnTo>
                  <a:lnTo>
                    <a:pt x="709" y="631"/>
                  </a:lnTo>
                  <a:lnTo>
                    <a:pt x="749" y="513"/>
                  </a:lnTo>
                  <a:lnTo>
                    <a:pt x="788" y="355"/>
                  </a:lnTo>
                  <a:lnTo>
                    <a:pt x="749" y="237"/>
                  </a:lnTo>
                  <a:lnTo>
                    <a:pt x="670" y="11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6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Steps of cleaning the data</a:t>
            </a:r>
            <a:endParaRPr sz="4000">
              <a:solidFill>
                <a:schemeClr val="dk1"/>
              </a:solidFill>
            </a:endParaRPr>
          </a:p>
        </p:txBody>
      </p:sp>
      <p:grpSp>
        <p:nvGrpSpPr>
          <p:cNvPr id="1526" name="Google Shape;1526;p16"/>
          <p:cNvGrpSpPr/>
          <p:nvPr/>
        </p:nvGrpSpPr>
        <p:grpSpPr>
          <a:xfrm>
            <a:off x="7537412" y="2779016"/>
            <a:ext cx="1149383" cy="696887"/>
            <a:chOff x="5960837" y="2432603"/>
            <a:chExt cx="1149383" cy="696887"/>
          </a:xfrm>
        </p:grpSpPr>
        <p:sp>
          <p:nvSpPr>
            <p:cNvPr id="1527" name="Google Shape;1527;p16"/>
            <p:cNvSpPr/>
            <p:nvPr/>
          </p:nvSpPr>
          <p:spPr>
            <a:xfrm>
              <a:off x="5977562" y="2432603"/>
              <a:ext cx="1091105" cy="695559"/>
            </a:xfrm>
            <a:custGeom>
              <a:rect b="b" l="l" r="r" t="t"/>
              <a:pathLst>
                <a:path extrusionOk="0" h="30900" w="48472">
                  <a:moveTo>
                    <a:pt x="27985" y="0"/>
                  </a:moveTo>
                  <a:cubicBezTo>
                    <a:pt x="24718" y="0"/>
                    <a:pt x="21478" y="2184"/>
                    <a:pt x="20413" y="5290"/>
                  </a:cubicBezTo>
                  <a:cubicBezTo>
                    <a:pt x="18763" y="3365"/>
                    <a:pt x="16295" y="1993"/>
                    <a:pt x="13827" y="1993"/>
                  </a:cubicBezTo>
                  <a:cubicBezTo>
                    <a:pt x="13227" y="1993"/>
                    <a:pt x="12627" y="2074"/>
                    <a:pt x="12040" y="2248"/>
                  </a:cubicBezTo>
                  <a:cubicBezTo>
                    <a:pt x="8998" y="3137"/>
                    <a:pt x="7016" y="7067"/>
                    <a:pt x="8759" y="9698"/>
                  </a:cubicBezTo>
                  <a:cubicBezTo>
                    <a:pt x="7901" y="9292"/>
                    <a:pt x="7017" y="9104"/>
                    <a:pt x="6155" y="9104"/>
                  </a:cubicBezTo>
                  <a:cubicBezTo>
                    <a:pt x="3034" y="9104"/>
                    <a:pt x="219" y="11567"/>
                    <a:pt x="112" y="14996"/>
                  </a:cubicBezTo>
                  <a:cubicBezTo>
                    <a:pt x="1" y="18554"/>
                    <a:pt x="2897" y="21254"/>
                    <a:pt x="6171" y="21254"/>
                  </a:cubicBezTo>
                  <a:cubicBezTo>
                    <a:pt x="6922" y="21254"/>
                    <a:pt x="7692" y="21112"/>
                    <a:pt x="8451" y="20806"/>
                  </a:cubicBezTo>
                  <a:lnTo>
                    <a:pt x="8451" y="20806"/>
                  </a:lnTo>
                  <a:cubicBezTo>
                    <a:pt x="8212" y="24975"/>
                    <a:pt x="10741" y="29384"/>
                    <a:pt x="14774" y="30614"/>
                  </a:cubicBezTo>
                  <a:cubicBezTo>
                    <a:pt x="15408" y="30808"/>
                    <a:pt x="16064" y="30899"/>
                    <a:pt x="16721" y="30899"/>
                  </a:cubicBezTo>
                  <a:cubicBezTo>
                    <a:pt x="20241" y="30899"/>
                    <a:pt x="23782" y="28279"/>
                    <a:pt x="24070" y="24736"/>
                  </a:cubicBezTo>
                  <a:cubicBezTo>
                    <a:pt x="25505" y="27163"/>
                    <a:pt x="27897" y="29111"/>
                    <a:pt x="30666" y="29658"/>
                  </a:cubicBezTo>
                  <a:cubicBezTo>
                    <a:pt x="31167" y="29757"/>
                    <a:pt x="31679" y="29805"/>
                    <a:pt x="32193" y="29805"/>
                  </a:cubicBezTo>
                  <a:cubicBezTo>
                    <a:pt x="34514" y="29805"/>
                    <a:pt x="36853" y="28811"/>
                    <a:pt x="38253" y="26992"/>
                  </a:cubicBezTo>
                  <a:cubicBezTo>
                    <a:pt x="40133" y="24599"/>
                    <a:pt x="39859" y="21558"/>
                    <a:pt x="38253" y="19131"/>
                  </a:cubicBezTo>
                  <a:lnTo>
                    <a:pt x="38253" y="19131"/>
                  </a:lnTo>
                  <a:cubicBezTo>
                    <a:pt x="39869" y="19365"/>
                    <a:pt x="41421" y="20049"/>
                    <a:pt x="43008" y="20049"/>
                  </a:cubicBezTo>
                  <a:cubicBezTo>
                    <a:pt x="43736" y="20049"/>
                    <a:pt x="44472" y="19905"/>
                    <a:pt x="45225" y="19507"/>
                  </a:cubicBezTo>
                  <a:cubicBezTo>
                    <a:pt x="46353" y="18858"/>
                    <a:pt x="47241" y="17798"/>
                    <a:pt x="47651" y="16534"/>
                  </a:cubicBezTo>
                  <a:cubicBezTo>
                    <a:pt x="48472" y="14449"/>
                    <a:pt x="48267" y="12125"/>
                    <a:pt x="47139" y="10211"/>
                  </a:cubicBezTo>
                  <a:cubicBezTo>
                    <a:pt x="46100" y="8559"/>
                    <a:pt x="44000" y="7934"/>
                    <a:pt x="41808" y="7934"/>
                  </a:cubicBezTo>
                  <a:cubicBezTo>
                    <a:pt x="39601" y="7934"/>
                    <a:pt x="37301" y="8568"/>
                    <a:pt x="35895" y="9425"/>
                  </a:cubicBezTo>
                  <a:cubicBezTo>
                    <a:pt x="36202" y="9186"/>
                    <a:pt x="36271" y="8707"/>
                    <a:pt x="36168" y="8092"/>
                  </a:cubicBezTo>
                  <a:cubicBezTo>
                    <a:pt x="35826" y="6588"/>
                    <a:pt x="35245" y="5119"/>
                    <a:pt x="34425" y="3786"/>
                  </a:cubicBezTo>
                  <a:cubicBezTo>
                    <a:pt x="33195" y="2077"/>
                    <a:pt x="31588" y="608"/>
                    <a:pt x="29504" y="163"/>
                  </a:cubicBezTo>
                  <a:cubicBezTo>
                    <a:pt x="29002" y="53"/>
                    <a:pt x="28494" y="0"/>
                    <a:pt x="27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5980849" y="2777074"/>
              <a:ext cx="1067042" cy="351088"/>
            </a:xfrm>
            <a:custGeom>
              <a:rect b="b" l="l" r="r" t="t"/>
              <a:pathLst>
                <a:path extrusionOk="0" h="15597" w="47403">
                  <a:moveTo>
                    <a:pt x="0" y="0"/>
                  </a:moveTo>
                  <a:lnTo>
                    <a:pt x="0" y="0"/>
                  </a:lnTo>
                  <a:cubicBezTo>
                    <a:pt x="34" y="1231"/>
                    <a:pt x="410" y="2427"/>
                    <a:pt x="1128" y="3452"/>
                  </a:cubicBezTo>
                  <a:cubicBezTo>
                    <a:pt x="2328" y="5020"/>
                    <a:pt x="4177" y="5885"/>
                    <a:pt x="6072" y="5885"/>
                  </a:cubicBezTo>
                  <a:cubicBezTo>
                    <a:pt x="6822" y="5885"/>
                    <a:pt x="7578" y="5750"/>
                    <a:pt x="8305" y="5469"/>
                  </a:cubicBezTo>
                  <a:lnTo>
                    <a:pt x="8305" y="5469"/>
                  </a:lnTo>
                  <a:cubicBezTo>
                    <a:pt x="8066" y="9672"/>
                    <a:pt x="10595" y="14081"/>
                    <a:pt x="14628" y="15311"/>
                  </a:cubicBezTo>
                  <a:cubicBezTo>
                    <a:pt x="15262" y="15505"/>
                    <a:pt x="15918" y="15596"/>
                    <a:pt x="16575" y="15596"/>
                  </a:cubicBezTo>
                  <a:cubicBezTo>
                    <a:pt x="20095" y="15596"/>
                    <a:pt x="23636" y="12976"/>
                    <a:pt x="23924" y="9433"/>
                  </a:cubicBezTo>
                  <a:cubicBezTo>
                    <a:pt x="25359" y="11860"/>
                    <a:pt x="27751" y="13774"/>
                    <a:pt x="30520" y="14355"/>
                  </a:cubicBezTo>
                  <a:cubicBezTo>
                    <a:pt x="31021" y="14454"/>
                    <a:pt x="31533" y="14502"/>
                    <a:pt x="32047" y="14502"/>
                  </a:cubicBezTo>
                  <a:cubicBezTo>
                    <a:pt x="34368" y="14502"/>
                    <a:pt x="36707" y="13508"/>
                    <a:pt x="38107" y="11689"/>
                  </a:cubicBezTo>
                  <a:cubicBezTo>
                    <a:pt x="39987" y="9296"/>
                    <a:pt x="39713" y="6255"/>
                    <a:pt x="38107" y="3828"/>
                  </a:cubicBezTo>
                  <a:lnTo>
                    <a:pt x="38107" y="3828"/>
                  </a:lnTo>
                  <a:cubicBezTo>
                    <a:pt x="39723" y="4062"/>
                    <a:pt x="41275" y="4746"/>
                    <a:pt x="42862" y="4746"/>
                  </a:cubicBezTo>
                  <a:cubicBezTo>
                    <a:pt x="43590" y="4746"/>
                    <a:pt x="44326" y="4602"/>
                    <a:pt x="45079" y="4204"/>
                  </a:cubicBezTo>
                  <a:cubicBezTo>
                    <a:pt x="46138" y="3589"/>
                    <a:pt x="46924" y="2666"/>
                    <a:pt x="47403" y="1538"/>
                  </a:cubicBezTo>
                  <a:lnTo>
                    <a:pt x="47403" y="1538"/>
                  </a:lnTo>
                  <a:cubicBezTo>
                    <a:pt x="46343" y="1778"/>
                    <a:pt x="45284" y="1983"/>
                    <a:pt x="44190" y="2085"/>
                  </a:cubicBezTo>
                  <a:cubicBezTo>
                    <a:pt x="43694" y="2129"/>
                    <a:pt x="43195" y="2152"/>
                    <a:pt x="42695" y="2152"/>
                  </a:cubicBezTo>
                  <a:cubicBezTo>
                    <a:pt x="40094" y="2152"/>
                    <a:pt x="37483" y="1536"/>
                    <a:pt x="35304" y="103"/>
                  </a:cubicBezTo>
                  <a:lnTo>
                    <a:pt x="35304" y="103"/>
                  </a:lnTo>
                  <a:cubicBezTo>
                    <a:pt x="35509" y="2154"/>
                    <a:pt x="35168" y="4238"/>
                    <a:pt x="34313" y="6118"/>
                  </a:cubicBezTo>
                  <a:cubicBezTo>
                    <a:pt x="33698" y="7519"/>
                    <a:pt x="32673" y="8886"/>
                    <a:pt x="31237" y="9296"/>
                  </a:cubicBezTo>
                  <a:cubicBezTo>
                    <a:pt x="30942" y="9379"/>
                    <a:pt x="30641" y="9417"/>
                    <a:pt x="30337" y="9417"/>
                  </a:cubicBezTo>
                  <a:cubicBezTo>
                    <a:pt x="29130" y="9417"/>
                    <a:pt x="27901" y="8810"/>
                    <a:pt x="27000" y="7964"/>
                  </a:cubicBezTo>
                  <a:cubicBezTo>
                    <a:pt x="25872" y="6904"/>
                    <a:pt x="25154" y="5503"/>
                    <a:pt x="24470" y="4136"/>
                  </a:cubicBezTo>
                  <a:cubicBezTo>
                    <a:pt x="24095" y="5879"/>
                    <a:pt x="23719" y="7690"/>
                    <a:pt x="22591" y="9091"/>
                  </a:cubicBezTo>
                  <a:cubicBezTo>
                    <a:pt x="21820" y="10025"/>
                    <a:pt x="20587" y="10672"/>
                    <a:pt x="19403" y="10672"/>
                  </a:cubicBezTo>
                  <a:cubicBezTo>
                    <a:pt x="18855" y="10672"/>
                    <a:pt x="18317" y="10533"/>
                    <a:pt x="17840" y="10219"/>
                  </a:cubicBezTo>
                  <a:cubicBezTo>
                    <a:pt x="16644" y="9433"/>
                    <a:pt x="16234" y="7827"/>
                    <a:pt x="16200" y="6391"/>
                  </a:cubicBezTo>
                  <a:cubicBezTo>
                    <a:pt x="16200" y="4956"/>
                    <a:pt x="16405" y="3486"/>
                    <a:pt x="16063" y="2085"/>
                  </a:cubicBezTo>
                  <a:cubicBezTo>
                    <a:pt x="13873" y="3108"/>
                    <a:pt x="11513" y="3622"/>
                    <a:pt x="9152" y="3622"/>
                  </a:cubicBezTo>
                  <a:cubicBezTo>
                    <a:pt x="7018" y="3622"/>
                    <a:pt x="4883" y="3202"/>
                    <a:pt x="2871" y="2359"/>
                  </a:cubicBezTo>
                  <a:cubicBezTo>
                    <a:pt x="1504" y="1778"/>
                    <a:pt x="820" y="889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5960837" y="2447662"/>
              <a:ext cx="1149383" cy="681828"/>
            </a:xfrm>
            <a:custGeom>
              <a:rect b="b" l="l" r="r" t="t"/>
              <a:pathLst>
                <a:path extrusionOk="0" h="30290" w="51061">
                  <a:moveTo>
                    <a:pt x="29647" y="888"/>
                  </a:moveTo>
                  <a:cubicBezTo>
                    <a:pt x="32140" y="888"/>
                    <a:pt x="34404" y="2601"/>
                    <a:pt x="35442" y="4860"/>
                  </a:cubicBezTo>
                  <a:cubicBezTo>
                    <a:pt x="36125" y="6364"/>
                    <a:pt x="36330" y="8038"/>
                    <a:pt x="36057" y="9645"/>
                  </a:cubicBezTo>
                  <a:cubicBezTo>
                    <a:pt x="35983" y="9988"/>
                    <a:pt x="36244" y="10261"/>
                    <a:pt x="36537" y="10261"/>
                  </a:cubicBezTo>
                  <a:cubicBezTo>
                    <a:pt x="36652" y="10261"/>
                    <a:pt x="36771" y="10219"/>
                    <a:pt x="36877" y="10123"/>
                  </a:cubicBezTo>
                  <a:cubicBezTo>
                    <a:pt x="38415" y="8585"/>
                    <a:pt x="40295" y="7321"/>
                    <a:pt x="42482" y="6945"/>
                  </a:cubicBezTo>
                  <a:cubicBezTo>
                    <a:pt x="42841" y="6879"/>
                    <a:pt x="43203" y="6847"/>
                    <a:pt x="43563" y="6847"/>
                  </a:cubicBezTo>
                  <a:cubicBezTo>
                    <a:pt x="45089" y="6847"/>
                    <a:pt x="46566" y="7437"/>
                    <a:pt x="47506" y="8654"/>
                  </a:cubicBezTo>
                  <a:cubicBezTo>
                    <a:pt x="48531" y="10055"/>
                    <a:pt x="48907" y="11798"/>
                    <a:pt x="48565" y="13472"/>
                  </a:cubicBezTo>
                  <a:cubicBezTo>
                    <a:pt x="48155" y="15250"/>
                    <a:pt x="46959" y="16719"/>
                    <a:pt x="45319" y="17505"/>
                  </a:cubicBezTo>
                  <a:cubicBezTo>
                    <a:pt x="44278" y="17998"/>
                    <a:pt x="43149" y="18247"/>
                    <a:pt x="42021" y="18247"/>
                  </a:cubicBezTo>
                  <a:cubicBezTo>
                    <a:pt x="41038" y="18247"/>
                    <a:pt x="40056" y="18058"/>
                    <a:pt x="39133" y="17676"/>
                  </a:cubicBezTo>
                  <a:cubicBezTo>
                    <a:pt x="39051" y="17632"/>
                    <a:pt x="38968" y="17612"/>
                    <a:pt x="38888" y="17612"/>
                  </a:cubicBezTo>
                  <a:cubicBezTo>
                    <a:pt x="38536" y="17612"/>
                    <a:pt x="38254" y="17997"/>
                    <a:pt x="38449" y="18360"/>
                  </a:cubicBezTo>
                  <a:cubicBezTo>
                    <a:pt x="39611" y="20855"/>
                    <a:pt x="38723" y="23965"/>
                    <a:pt x="36809" y="25810"/>
                  </a:cubicBezTo>
                  <a:cubicBezTo>
                    <a:pt x="35817" y="26767"/>
                    <a:pt x="34553" y="27348"/>
                    <a:pt x="33186" y="27451"/>
                  </a:cubicBezTo>
                  <a:cubicBezTo>
                    <a:pt x="33122" y="27452"/>
                    <a:pt x="33059" y="27453"/>
                    <a:pt x="32995" y="27453"/>
                  </a:cubicBezTo>
                  <a:cubicBezTo>
                    <a:pt x="31661" y="27453"/>
                    <a:pt x="30363" y="27110"/>
                    <a:pt x="29221" y="26425"/>
                  </a:cubicBezTo>
                  <a:cubicBezTo>
                    <a:pt x="27854" y="25639"/>
                    <a:pt x="26829" y="24375"/>
                    <a:pt x="26385" y="22871"/>
                  </a:cubicBezTo>
                  <a:cubicBezTo>
                    <a:pt x="26309" y="22643"/>
                    <a:pt x="26118" y="22537"/>
                    <a:pt x="25927" y="22537"/>
                  </a:cubicBezTo>
                  <a:cubicBezTo>
                    <a:pt x="25688" y="22537"/>
                    <a:pt x="25447" y="22704"/>
                    <a:pt x="25428" y="23008"/>
                  </a:cubicBezTo>
                  <a:cubicBezTo>
                    <a:pt x="25291" y="25981"/>
                    <a:pt x="22762" y="28510"/>
                    <a:pt x="19891" y="29159"/>
                  </a:cubicBezTo>
                  <a:cubicBezTo>
                    <a:pt x="19434" y="29268"/>
                    <a:pt x="18969" y="29322"/>
                    <a:pt x="18506" y="29322"/>
                  </a:cubicBezTo>
                  <a:cubicBezTo>
                    <a:pt x="17518" y="29322"/>
                    <a:pt x="16538" y="29078"/>
                    <a:pt x="15653" y="28613"/>
                  </a:cubicBezTo>
                  <a:cubicBezTo>
                    <a:pt x="14355" y="27895"/>
                    <a:pt x="13261" y="26835"/>
                    <a:pt x="12577" y="25503"/>
                  </a:cubicBezTo>
                  <a:cubicBezTo>
                    <a:pt x="11723" y="24067"/>
                    <a:pt x="11450" y="22358"/>
                    <a:pt x="11723" y="20718"/>
                  </a:cubicBezTo>
                  <a:cubicBezTo>
                    <a:pt x="11812" y="20392"/>
                    <a:pt x="11566" y="20117"/>
                    <a:pt x="11277" y="20117"/>
                  </a:cubicBezTo>
                  <a:cubicBezTo>
                    <a:pt x="11232" y="20117"/>
                    <a:pt x="11187" y="20123"/>
                    <a:pt x="11142" y="20137"/>
                  </a:cubicBezTo>
                  <a:cubicBezTo>
                    <a:pt x="10114" y="20289"/>
                    <a:pt x="9054" y="20410"/>
                    <a:pt x="7997" y="20410"/>
                  </a:cubicBezTo>
                  <a:cubicBezTo>
                    <a:pt x="7157" y="20410"/>
                    <a:pt x="6320" y="20334"/>
                    <a:pt x="5503" y="20137"/>
                  </a:cubicBezTo>
                  <a:cubicBezTo>
                    <a:pt x="4033" y="19795"/>
                    <a:pt x="2735" y="18941"/>
                    <a:pt x="1812" y="17744"/>
                  </a:cubicBezTo>
                  <a:cubicBezTo>
                    <a:pt x="1026" y="16548"/>
                    <a:pt x="821" y="15045"/>
                    <a:pt x="1231" y="13677"/>
                  </a:cubicBezTo>
                  <a:cubicBezTo>
                    <a:pt x="1641" y="12242"/>
                    <a:pt x="2632" y="11046"/>
                    <a:pt x="3931" y="10362"/>
                  </a:cubicBezTo>
                  <a:cubicBezTo>
                    <a:pt x="4976" y="9805"/>
                    <a:pt x="6115" y="9532"/>
                    <a:pt x="7275" y="9532"/>
                  </a:cubicBezTo>
                  <a:cubicBezTo>
                    <a:pt x="7822" y="9532"/>
                    <a:pt x="8373" y="9592"/>
                    <a:pt x="8921" y="9713"/>
                  </a:cubicBezTo>
                  <a:cubicBezTo>
                    <a:pt x="8960" y="9722"/>
                    <a:pt x="8999" y="9726"/>
                    <a:pt x="9038" y="9726"/>
                  </a:cubicBezTo>
                  <a:cubicBezTo>
                    <a:pt x="9295" y="9726"/>
                    <a:pt x="9506" y="9532"/>
                    <a:pt x="9536" y="9235"/>
                  </a:cubicBezTo>
                  <a:cubicBezTo>
                    <a:pt x="9467" y="8688"/>
                    <a:pt x="9502" y="8141"/>
                    <a:pt x="9604" y="7594"/>
                  </a:cubicBezTo>
                  <a:cubicBezTo>
                    <a:pt x="9741" y="7047"/>
                    <a:pt x="9946" y="6535"/>
                    <a:pt x="10185" y="6056"/>
                  </a:cubicBezTo>
                  <a:cubicBezTo>
                    <a:pt x="10732" y="5065"/>
                    <a:pt x="11484" y="4211"/>
                    <a:pt x="12407" y="3595"/>
                  </a:cubicBezTo>
                  <a:cubicBezTo>
                    <a:pt x="13410" y="2964"/>
                    <a:pt x="14554" y="2645"/>
                    <a:pt x="15698" y="2645"/>
                  </a:cubicBezTo>
                  <a:cubicBezTo>
                    <a:pt x="16658" y="2645"/>
                    <a:pt x="17617" y="2870"/>
                    <a:pt x="18490" y="3322"/>
                  </a:cubicBezTo>
                  <a:cubicBezTo>
                    <a:pt x="19618" y="3835"/>
                    <a:pt x="20575" y="4621"/>
                    <a:pt x="21292" y="5646"/>
                  </a:cubicBezTo>
                  <a:cubicBezTo>
                    <a:pt x="21375" y="5760"/>
                    <a:pt x="21487" y="5808"/>
                    <a:pt x="21596" y="5808"/>
                  </a:cubicBezTo>
                  <a:cubicBezTo>
                    <a:pt x="21597" y="5808"/>
                    <a:pt x="21599" y="5808"/>
                    <a:pt x="21600" y="5808"/>
                  </a:cubicBezTo>
                  <a:lnTo>
                    <a:pt x="21600" y="5808"/>
                  </a:lnTo>
                  <a:cubicBezTo>
                    <a:pt x="21634" y="5845"/>
                    <a:pt x="21668" y="5882"/>
                    <a:pt x="21703" y="5919"/>
                  </a:cubicBezTo>
                  <a:cubicBezTo>
                    <a:pt x="21771" y="5988"/>
                    <a:pt x="21865" y="6022"/>
                    <a:pt x="21955" y="6022"/>
                  </a:cubicBezTo>
                  <a:cubicBezTo>
                    <a:pt x="22044" y="6022"/>
                    <a:pt x="22130" y="5988"/>
                    <a:pt x="22181" y="5919"/>
                  </a:cubicBezTo>
                  <a:cubicBezTo>
                    <a:pt x="23856" y="3800"/>
                    <a:pt x="25906" y="1442"/>
                    <a:pt x="28743" y="964"/>
                  </a:cubicBezTo>
                  <a:cubicBezTo>
                    <a:pt x="29046" y="913"/>
                    <a:pt x="29348" y="888"/>
                    <a:pt x="29647" y="888"/>
                  </a:cubicBezTo>
                  <a:close/>
                  <a:moveTo>
                    <a:pt x="29673" y="0"/>
                  </a:moveTo>
                  <a:cubicBezTo>
                    <a:pt x="29568" y="0"/>
                    <a:pt x="29463" y="2"/>
                    <a:pt x="29358" y="7"/>
                  </a:cubicBezTo>
                  <a:cubicBezTo>
                    <a:pt x="27854" y="178"/>
                    <a:pt x="26419" y="759"/>
                    <a:pt x="25223" y="1716"/>
                  </a:cubicBezTo>
                  <a:cubicBezTo>
                    <a:pt x="23969" y="2750"/>
                    <a:pt x="22860" y="3899"/>
                    <a:pt x="21920" y="5162"/>
                  </a:cubicBezTo>
                  <a:lnTo>
                    <a:pt x="21920" y="5162"/>
                  </a:lnTo>
                  <a:cubicBezTo>
                    <a:pt x="21885" y="5125"/>
                    <a:pt x="21849" y="5088"/>
                    <a:pt x="21814" y="5051"/>
                  </a:cubicBezTo>
                  <a:lnTo>
                    <a:pt x="21814" y="5051"/>
                  </a:lnTo>
                  <a:cubicBezTo>
                    <a:pt x="21210" y="4053"/>
                    <a:pt x="20398" y="3212"/>
                    <a:pt x="19379" y="2638"/>
                  </a:cubicBezTo>
                  <a:cubicBezTo>
                    <a:pt x="18285" y="2023"/>
                    <a:pt x="17055" y="1682"/>
                    <a:pt x="15824" y="1682"/>
                  </a:cubicBezTo>
                  <a:cubicBezTo>
                    <a:pt x="13261" y="1682"/>
                    <a:pt x="10903" y="3014"/>
                    <a:pt x="9638" y="5202"/>
                  </a:cubicBezTo>
                  <a:cubicBezTo>
                    <a:pt x="8987" y="6267"/>
                    <a:pt x="8618" y="7461"/>
                    <a:pt x="8553" y="8671"/>
                  </a:cubicBezTo>
                  <a:lnTo>
                    <a:pt x="8553" y="8671"/>
                  </a:lnTo>
                  <a:cubicBezTo>
                    <a:pt x="8130" y="8605"/>
                    <a:pt x="7705" y="8572"/>
                    <a:pt x="7281" y="8572"/>
                  </a:cubicBezTo>
                  <a:cubicBezTo>
                    <a:pt x="6151" y="8572"/>
                    <a:pt x="5032" y="8807"/>
                    <a:pt x="3999" y="9269"/>
                  </a:cubicBezTo>
                  <a:cubicBezTo>
                    <a:pt x="2461" y="9952"/>
                    <a:pt x="1231" y="11251"/>
                    <a:pt x="616" y="12857"/>
                  </a:cubicBezTo>
                  <a:cubicBezTo>
                    <a:pt x="0" y="14361"/>
                    <a:pt x="35" y="16104"/>
                    <a:pt x="718" y="17574"/>
                  </a:cubicBezTo>
                  <a:cubicBezTo>
                    <a:pt x="1538" y="19112"/>
                    <a:pt x="2940" y="20239"/>
                    <a:pt x="4580" y="20786"/>
                  </a:cubicBezTo>
                  <a:cubicBezTo>
                    <a:pt x="5708" y="21192"/>
                    <a:pt x="6882" y="21333"/>
                    <a:pt x="8069" y="21333"/>
                  </a:cubicBezTo>
                  <a:cubicBezTo>
                    <a:pt x="8945" y="21333"/>
                    <a:pt x="9828" y="21256"/>
                    <a:pt x="10704" y="21151"/>
                  </a:cubicBezTo>
                  <a:lnTo>
                    <a:pt x="10704" y="21151"/>
                  </a:lnTo>
                  <a:cubicBezTo>
                    <a:pt x="10425" y="24283"/>
                    <a:pt x="12058" y="27475"/>
                    <a:pt x="14696" y="29159"/>
                  </a:cubicBezTo>
                  <a:cubicBezTo>
                    <a:pt x="15877" y="29901"/>
                    <a:pt x="17212" y="30289"/>
                    <a:pt x="18578" y="30289"/>
                  </a:cubicBezTo>
                  <a:cubicBezTo>
                    <a:pt x="18912" y="30289"/>
                    <a:pt x="19248" y="30266"/>
                    <a:pt x="19584" y="30219"/>
                  </a:cubicBezTo>
                  <a:cubicBezTo>
                    <a:pt x="21258" y="29980"/>
                    <a:pt x="22796" y="29194"/>
                    <a:pt x="24027" y="28032"/>
                  </a:cubicBezTo>
                  <a:cubicBezTo>
                    <a:pt x="25023" y="27108"/>
                    <a:pt x="25742" y="25926"/>
                    <a:pt x="26112" y="24632"/>
                  </a:cubicBezTo>
                  <a:lnTo>
                    <a:pt x="26112" y="24632"/>
                  </a:lnTo>
                  <a:cubicBezTo>
                    <a:pt x="27438" y="26895"/>
                    <a:pt x="30009" y="28391"/>
                    <a:pt x="32673" y="28476"/>
                  </a:cubicBezTo>
                  <a:cubicBezTo>
                    <a:pt x="32721" y="28477"/>
                    <a:pt x="32768" y="28477"/>
                    <a:pt x="32815" y="28477"/>
                  </a:cubicBezTo>
                  <a:cubicBezTo>
                    <a:pt x="34372" y="28477"/>
                    <a:pt x="35889" y="27934"/>
                    <a:pt x="37116" y="26972"/>
                  </a:cubicBezTo>
                  <a:cubicBezTo>
                    <a:pt x="38347" y="25947"/>
                    <a:pt x="39235" y="24614"/>
                    <a:pt x="39679" y="23076"/>
                  </a:cubicBezTo>
                  <a:cubicBezTo>
                    <a:pt x="40085" y="21697"/>
                    <a:pt x="40084" y="20254"/>
                    <a:pt x="39694" y="18898"/>
                  </a:cubicBezTo>
                  <a:lnTo>
                    <a:pt x="39694" y="18898"/>
                  </a:lnTo>
                  <a:cubicBezTo>
                    <a:pt x="40484" y="19129"/>
                    <a:pt x="41300" y="19242"/>
                    <a:pt x="42115" y="19242"/>
                  </a:cubicBezTo>
                  <a:cubicBezTo>
                    <a:pt x="43118" y="19242"/>
                    <a:pt x="44121" y="19071"/>
                    <a:pt x="45079" y="18736"/>
                  </a:cubicBezTo>
                  <a:cubicBezTo>
                    <a:pt x="49283" y="17334"/>
                    <a:pt x="51060" y="12379"/>
                    <a:pt x="48702" y="8619"/>
                  </a:cubicBezTo>
                  <a:cubicBezTo>
                    <a:pt x="47622" y="6904"/>
                    <a:pt x="45744" y="5867"/>
                    <a:pt x="43728" y="5867"/>
                  </a:cubicBezTo>
                  <a:cubicBezTo>
                    <a:pt x="43575" y="5867"/>
                    <a:pt x="43422" y="5873"/>
                    <a:pt x="43268" y="5885"/>
                  </a:cubicBezTo>
                  <a:cubicBezTo>
                    <a:pt x="41935" y="5988"/>
                    <a:pt x="40636" y="6398"/>
                    <a:pt x="39440" y="7047"/>
                  </a:cubicBezTo>
                  <a:cubicBezTo>
                    <a:pt x="38612" y="7497"/>
                    <a:pt x="37833" y="8012"/>
                    <a:pt x="37115" y="8604"/>
                  </a:cubicBezTo>
                  <a:lnTo>
                    <a:pt x="37115" y="8604"/>
                  </a:lnTo>
                  <a:cubicBezTo>
                    <a:pt x="37217" y="5791"/>
                    <a:pt x="36127" y="2961"/>
                    <a:pt x="33733" y="1306"/>
                  </a:cubicBezTo>
                  <a:cubicBezTo>
                    <a:pt x="32553" y="444"/>
                    <a:pt x="31135" y="0"/>
                    <a:pt x="29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16"/>
          <p:cNvGrpSpPr/>
          <p:nvPr/>
        </p:nvGrpSpPr>
        <p:grpSpPr>
          <a:xfrm>
            <a:off x="4571988" y="1231447"/>
            <a:ext cx="1413268" cy="782493"/>
            <a:chOff x="1425725" y="1417109"/>
            <a:chExt cx="1413268" cy="782493"/>
          </a:xfrm>
        </p:grpSpPr>
        <p:sp>
          <p:nvSpPr>
            <p:cNvPr id="1531" name="Google Shape;1531;p16"/>
            <p:cNvSpPr/>
            <p:nvPr/>
          </p:nvSpPr>
          <p:spPr>
            <a:xfrm>
              <a:off x="1447267" y="1417109"/>
              <a:ext cx="1351703" cy="782493"/>
            </a:xfrm>
            <a:custGeom>
              <a:rect b="b" l="l" r="r" t="t"/>
              <a:pathLst>
                <a:path extrusionOk="0" h="34762" w="60049">
                  <a:moveTo>
                    <a:pt x="33763" y="1"/>
                  </a:moveTo>
                  <a:cubicBezTo>
                    <a:pt x="31706" y="1"/>
                    <a:pt x="29624" y="840"/>
                    <a:pt x="28094" y="2248"/>
                  </a:cubicBezTo>
                  <a:cubicBezTo>
                    <a:pt x="26119" y="4096"/>
                    <a:pt x="25094" y="7250"/>
                    <a:pt x="24853" y="10050"/>
                  </a:cubicBezTo>
                  <a:lnTo>
                    <a:pt x="24853" y="10050"/>
                  </a:lnTo>
                  <a:cubicBezTo>
                    <a:pt x="24859" y="7656"/>
                    <a:pt x="23079" y="5342"/>
                    <a:pt x="20746" y="4743"/>
                  </a:cubicBezTo>
                  <a:cubicBezTo>
                    <a:pt x="20310" y="4647"/>
                    <a:pt x="19873" y="4600"/>
                    <a:pt x="19440" y="4600"/>
                  </a:cubicBezTo>
                  <a:cubicBezTo>
                    <a:pt x="17258" y="4600"/>
                    <a:pt x="15194" y="5783"/>
                    <a:pt x="14081" y="7750"/>
                  </a:cubicBezTo>
                  <a:cubicBezTo>
                    <a:pt x="12646" y="10416"/>
                    <a:pt x="13774" y="14107"/>
                    <a:pt x="15380" y="16705"/>
                  </a:cubicBezTo>
                  <a:cubicBezTo>
                    <a:pt x="13253" y="16073"/>
                    <a:pt x="11029" y="15506"/>
                    <a:pt x="8841" y="15506"/>
                  </a:cubicBezTo>
                  <a:cubicBezTo>
                    <a:pt x="7830" y="15506"/>
                    <a:pt x="6827" y="15627"/>
                    <a:pt x="5845" y="15919"/>
                  </a:cubicBezTo>
                  <a:cubicBezTo>
                    <a:pt x="2701" y="16841"/>
                    <a:pt x="1" y="19815"/>
                    <a:pt x="548" y="23027"/>
                  </a:cubicBezTo>
                  <a:cubicBezTo>
                    <a:pt x="1386" y="27756"/>
                    <a:pt x="6495" y="29389"/>
                    <a:pt x="11464" y="29389"/>
                  </a:cubicBezTo>
                  <a:cubicBezTo>
                    <a:pt x="14396" y="29389"/>
                    <a:pt x="17280" y="28820"/>
                    <a:pt x="19208" y="27983"/>
                  </a:cubicBezTo>
                  <a:cubicBezTo>
                    <a:pt x="19408" y="27883"/>
                    <a:pt x="19645" y="27819"/>
                    <a:pt x="19878" y="27819"/>
                  </a:cubicBezTo>
                  <a:cubicBezTo>
                    <a:pt x="19963" y="27819"/>
                    <a:pt x="20048" y="27828"/>
                    <a:pt x="20131" y="27846"/>
                  </a:cubicBezTo>
                  <a:cubicBezTo>
                    <a:pt x="20370" y="27983"/>
                    <a:pt x="20575" y="28222"/>
                    <a:pt x="20678" y="28461"/>
                  </a:cubicBezTo>
                  <a:cubicBezTo>
                    <a:pt x="23021" y="32712"/>
                    <a:pt x="27339" y="34762"/>
                    <a:pt x="31786" y="34762"/>
                  </a:cubicBezTo>
                  <a:cubicBezTo>
                    <a:pt x="34668" y="34762"/>
                    <a:pt x="37603" y="33901"/>
                    <a:pt x="40090" y="32221"/>
                  </a:cubicBezTo>
                  <a:cubicBezTo>
                    <a:pt x="42004" y="30922"/>
                    <a:pt x="44157" y="29008"/>
                    <a:pt x="44704" y="26753"/>
                  </a:cubicBezTo>
                  <a:cubicBezTo>
                    <a:pt x="46687" y="27799"/>
                    <a:pt x="48892" y="28331"/>
                    <a:pt x="51108" y="28331"/>
                  </a:cubicBezTo>
                  <a:cubicBezTo>
                    <a:pt x="52366" y="28331"/>
                    <a:pt x="53628" y="28159"/>
                    <a:pt x="54854" y="27812"/>
                  </a:cubicBezTo>
                  <a:cubicBezTo>
                    <a:pt x="56905" y="27265"/>
                    <a:pt x="58921" y="26035"/>
                    <a:pt x="59639" y="24053"/>
                  </a:cubicBezTo>
                  <a:cubicBezTo>
                    <a:pt x="59981" y="23130"/>
                    <a:pt x="60049" y="22139"/>
                    <a:pt x="59844" y="21148"/>
                  </a:cubicBezTo>
                  <a:cubicBezTo>
                    <a:pt x="59253" y="17694"/>
                    <a:pt x="55914" y="14948"/>
                    <a:pt x="52432" y="14948"/>
                  </a:cubicBezTo>
                  <a:cubicBezTo>
                    <a:pt x="52089" y="14948"/>
                    <a:pt x="51745" y="14975"/>
                    <a:pt x="51402" y="15030"/>
                  </a:cubicBezTo>
                  <a:cubicBezTo>
                    <a:pt x="51607" y="13390"/>
                    <a:pt x="51778" y="11749"/>
                    <a:pt x="51402" y="10143"/>
                  </a:cubicBezTo>
                  <a:cubicBezTo>
                    <a:pt x="50787" y="7887"/>
                    <a:pt x="49010" y="6110"/>
                    <a:pt x="46754" y="5461"/>
                  </a:cubicBezTo>
                  <a:cubicBezTo>
                    <a:pt x="46295" y="5342"/>
                    <a:pt x="45811" y="5286"/>
                    <a:pt x="45317" y="5286"/>
                  </a:cubicBezTo>
                  <a:cubicBezTo>
                    <a:pt x="43384" y="5286"/>
                    <a:pt x="41308" y="6143"/>
                    <a:pt x="40056" y="7477"/>
                  </a:cubicBezTo>
                  <a:cubicBezTo>
                    <a:pt x="40808" y="4640"/>
                    <a:pt x="38962" y="1496"/>
                    <a:pt x="36228" y="437"/>
                  </a:cubicBezTo>
                  <a:cubicBezTo>
                    <a:pt x="35436" y="140"/>
                    <a:pt x="34602" y="1"/>
                    <a:pt x="33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1456496" y="1840815"/>
              <a:ext cx="1340178" cy="358787"/>
            </a:xfrm>
            <a:custGeom>
              <a:rect b="b" l="l" r="r" t="t"/>
              <a:pathLst>
                <a:path extrusionOk="0" h="15939" w="59537">
                  <a:moveTo>
                    <a:pt x="41799" y="1"/>
                  </a:moveTo>
                  <a:cubicBezTo>
                    <a:pt x="39748" y="4204"/>
                    <a:pt x="35544" y="7485"/>
                    <a:pt x="30862" y="7725"/>
                  </a:cubicBezTo>
                  <a:cubicBezTo>
                    <a:pt x="30676" y="7735"/>
                    <a:pt x="30489" y="7741"/>
                    <a:pt x="30303" y="7741"/>
                  </a:cubicBezTo>
                  <a:cubicBezTo>
                    <a:pt x="25834" y="7741"/>
                    <a:pt x="21354" y="4636"/>
                    <a:pt x="20370" y="240"/>
                  </a:cubicBezTo>
                  <a:cubicBezTo>
                    <a:pt x="18149" y="2188"/>
                    <a:pt x="15688" y="3931"/>
                    <a:pt x="12885" y="4888"/>
                  </a:cubicBezTo>
                  <a:cubicBezTo>
                    <a:pt x="11473" y="5370"/>
                    <a:pt x="9974" y="5644"/>
                    <a:pt x="8489" y="5644"/>
                  </a:cubicBezTo>
                  <a:cubicBezTo>
                    <a:pt x="7027" y="5644"/>
                    <a:pt x="5578" y="5379"/>
                    <a:pt x="4239" y="4785"/>
                  </a:cubicBezTo>
                  <a:cubicBezTo>
                    <a:pt x="2769" y="4136"/>
                    <a:pt x="1539" y="3111"/>
                    <a:pt x="616" y="1812"/>
                  </a:cubicBezTo>
                  <a:cubicBezTo>
                    <a:pt x="548" y="1675"/>
                    <a:pt x="479" y="1573"/>
                    <a:pt x="445" y="1436"/>
                  </a:cubicBezTo>
                  <a:cubicBezTo>
                    <a:pt x="103" y="2325"/>
                    <a:pt x="1" y="3282"/>
                    <a:pt x="138" y="4204"/>
                  </a:cubicBezTo>
                  <a:cubicBezTo>
                    <a:pt x="976" y="8933"/>
                    <a:pt x="6085" y="10566"/>
                    <a:pt x="11054" y="10566"/>
                  </a:cubicBezTo>
                  <a:cubicBezTo>
                    <a:pt x="13986" y="10566"/>
                    <a:pt x="16870" y="9997"/>
                    <a:pt x="18798" y="9160"/>
                  </a:cubicBezTo>
                  <a:cubicBezTo>
                    <a:pt x="18998" y="9060"/>
                    <a:pt x="19235" y="8996"/>
                    <a:pt x="19468" y="8996"/>
                  </a:cubicBezTo>
                  <a:cubicBezTo>
                    <a:pt x="19553" y="8996"/>
                    <a:pt x="19638" y="9005"/>
                    <a:pt x="19721" y="9023"/>
                  </a:cubicBezTo>
                  <a:cubicBezTo>
                    <a:pt x="19960" y="9160"/>
                    <a:pt x="20165" y="9399"/>
                    <a:pt x="20268" y="9638"/>
                  </a:cubicBezTo>
                  <a:cubicBezTo>
                    <a:pt x="22590" y="13889"/>
                    <a:pt x="26913" y="15939"/>
                    <a:pt x="31366" y="15939"/>
                  </a:cubicBezTo>
                  <a:cubicBezTo>
                    <a:pt x="34253" y="15939"/>
                    <a:pt x="37193" y="15078"/>
                    <a:pt x="39680" y="13398"/>
                  </a:cubicBezTo>
                  <a:cubicBezTo>
                    <a:pt x="41594" y="12099"/>
                    <a:pt x="43747" y="10185"/>
                    <a:pt x="44294" y="7930"/>
                  </a:cubicBezTo>
                  <a:cubicBezTo>
                    <a:pt x="46282" y="9000"/>
                    <a:pt x="48494" y="9540"/>
                    <a:pt x="50715" y="9540"/>
                  </a:cubicBezTo>
                  <a:cubicBezTo>
                    <a:pt x="51968" y="9540"/>
                    <a:pt x="53224" y="9368"/>
                    <a:pt x="54444" y="9023"/>
                  </a:cubicBezTo>
                  <a:cubicBezTo>
                    <a:pt x="56495" y="8442"/>
                    <a:pt x="58511" y="7212"/>
                    <a:pt x="59229" y="5230"/>
                  </a:cubicBezTo>
                  <a:cubicBezTo>
                    <a:pt x="59400" y="4785"/>
                    <a:pt x="59502" y="4341"/>
                    <a:pt x="59536" y="3897"/>
                  </a:cubicBezTo>
                  <a:lnTo>
                    <a:pt x="59536" y="3897"/>
                  </a:lnTo>
                  <a:cubicBezTo>
                    <a:pt x="58000" y="4232"/>
                    <a:pt x="56426" y="4398"/>
                    <a:pt x="54853" y="4398"/>
                  </a:cubicBezTo>
                  <a:cubicBezTo>
                    <a:pt x="50165" y="4398"/>
                    <a:pt x="45484" y="2918"/>
                    <a:pt x="4179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1425725" y="1420126"/>
              <a:ext cx="1413268" cy="770427"/>
            </a:xfrm>
            <a:custGeom>
              <a:rect b="b" l="l" r="r" t="t"/>
              <a:pathLst>
                <a:path extrusionOk="0" h="34226" w="62784">
                  <a:moveTo>
                    <a:pt x="34326" y="979"/>
                  </a:moveTo>
                  <a:cubicBezTo>
                    <a:pt x="34676" y="979"/>
                    <a:pt x="35027" y="1016"/>
                    <a:pt x="35374" y="1089"/>
                  </a:cubicBezTo>
                  <a:cubicBezTo>
                    <a:pt x="36672" y="1430"/>
                    <a:pt x="37800" y="2217"/>
                    <a:pt x="38552" y="3344"/>
                  </a:cubicBezTo>
                  <a:cubicBezTo>
                    <a:pt x="39475" y="4780"/>
                    <a:pt x="40056" y="6420"/>
                    <a:pt x="40192" y="8129"/>
                  </a:cubicBezTo>
                  <a:cubicBezTo>
                    <a:pt x="40192" y="8368"/>
                    <a:pt x="40363" y="8573"/>
                    <a:pt x="40568" y="8642"/>
                  </a:cubicBezTo>
                  <a:cubicBezTo>
                    <a:pt x="40618" y="8656"/>
                    <a:pt x="40668" y="8663"/>
                    <a:pt x="40717" y="8663"/>
                  </a:cubicBezTo>
                  <a:cubicBezTo>
                    <a:pt x="40901" y="8663"/>
                    <a:pt x="41068" y="8565"/>
                    <a:pt x="41149" y="8402"/>
                  </a:cubicBezTo>
                  <a:cubicBezTo>
                    <a:pt x="41979" y="6659"/>
                    <a:pt x="43728" y="5588"/>
                    <a:pt x="45597" y="5588"/>
                  </a:cubicBezTo>
                  <a:cubicBezTo>
                    <a:pt x="46037" y="5588"/>
                    <a:pt x="46483" y="5647"/>
                    <a:pt x="46925" y="5771"/>
                  </a:cubicBezTo>
                  <a:cubicBezTo>
                    <a:pt x="49249" y="6420"/>
                    <a:pt x="50514" y="8539"/>
                    <a:pt x="50753" y="10863"/>
                  </a:cubicBezTo>
                  <a:cubicBezTo>
                    <a:pt x="50890" y="12162"/>
                    <a:pt x="50787" y="13529"/>
                    <a:pt x="50445" y="14793"/>
                  </a:cubicBezTo>
                  <a:cubicBezTo>
                    <a:pt x="50391" y="15119"/>
                    <a:pt x="50638" y="15402"/>
                    <a:pt x="50931" y="15402"/>
                  </a:cubicBezTo>
                  <a:cubicBezTo>
                    <a:pt x="51007" y="15402"/>
                    <a:pt x="51086" y="15383"/>
                    <a:pt x="51163" y="15340"/>
                  </a:cubicBezTo>
                  <a:cubicBezTo>
                    <a:pt x="51986" y="14838"/>
                    <a:pt x="52877" y="14619"/>
                    <a:pt x="53778" y="14619"/>
                  </a:cubicBezTo>
                  <a:cubicBezTo>
                    <a:pt x="56432" y="14619"/>
                    <a:pt x="59175" y="16521"/>
                    <a:pt x="60527" y="18690"/>
                  </a:cubicBezTo>
                  <a:cubicBezTo>
                    <a:pt x="61074" y="19510"/>
                    <a:pt x="61348" y="20501"/>
                    <a:pt x="61245" y="21458"/>
                  </a:cubicBezTo>
                  <a:cubicBezTo>
                    <a:pt x="61040" y="22415"/>
                    <a:pt x="60596" y="23269"/>
                    <a:pt x="59946" y="23953"/>
                  </a:cubicBezTo>
                  <a:cubicBezTo>
                    <a:pt x="59263" y="24671"/>
                    <a:pt x="58477" y="25320"/>
                    <a:pt x="57657" y="25901"/>
                  </a:cubicBezTo>
                  <a:cubicBezTo>
                    <a:pt x="56768" y="26482"/>
                    <a:pt x="55811" y="26960"/>
                    <a:pt x="54820" y="27234"/>
                  </a:cubicBezTo>
                  <a:cubicBezTo>
                    <a:pt x="54332" y="27361"/>
                    <a:pt x="53848" y="27418"/>
                    <a:pt x="53369" y="27418"/>
                  </a:cubicBezTo>
                  <a:cubicBezTo>
                    <a:pt x="51665" y="27418"/>
                    <a:pt x="50025" y="26701"/>
                    <a:pt x="48531" y="25901"/>
                  </a:cubicBezTo>
                  <a:cubicBezTo>
                    <a:pt x="48053" y="25593"/>
                    <a:pt x="47575" y="25320"/>
                    <a:pt x="47062" y="25115"/>
                  </a:cubicBezTo>
                  <a:cubicBezTo>
                    <a:pt x="46915" y="25066"/>
                    <a:pt x="46765" y="25042"/>
                    <a:pt x="46617" y="25042"/>
                  </a:cubicBezTo>
                  <a:cubicBezTo>
                    <a:pt x="46250" y="25042"/>
                    <a:pt x="45895" y="25188"/>
                    <a:pt x="45626" y="25457"/>
                  </a:cubicBezTo>
                  <a:cubicBezTo>
                    <a:pt x="45285" y="25798"/>
                    <a:pt x="44977" y="26174"/>
                    <a:pt x="44738" y="26584"/>
                  </a:cubicBezTo>
                  <a:cubicBezTo>
                    <a:pt x="44464" y="26995"/>
                    <a:pt x="44157" y="27370"/>
                    <a:pt x="43849" y="27746"/>
                  </a:cubicBezTo>
                  <a:cubicBezTo>
                    <a:pt x="41320" y="30788"/>
                    <a:pt x="37698" y="33010"/>
                    <a:pt x="33665" y="33180"/>
                  </a:cubicBezTo>
                  <a:cubicBezTo>
                    <a:pt x="33530" y="33185"/>
                    <a:pt x="33395" y="33187"/>
                    <a:pt x="33261" y="33187"/>
                  </a:cubicBezTo>
                  <a:cubicBezTo>
                    <a:pt x="31384" y="33187"/>
                    <a:pt x="29547" y="32743"/>
                    <a:pt x="27889" y="31882"/>
                  </a:cubicBezTo>
                  <a:cubicBezTo>
                    <a:pt x="26009" y="30856"/>
                    <a:pt x="24608" y="29216"/>
                    <a:pt x="23412" y="27507"/>
                  </a:cubicBezTo>
                  <a:cubicBezTo>
                    <a:pt x="23104" y="27063"/>
                    <a:pt x="22797" y="26619"/>
                    <a:pt x="22523" y="26140"/>
                  </a:cubicBezTo>
                  <a:cubicBezTo>
                    <a:pt x="22421" y="25986"/>
                    <a:pt x="22258" y="25909"/>
                    <a:pt x="22100" y="25909"/>
                  </a:cubicBezTo>
                  <a:cubicBezTo>
                    <a:pt x="21942" y="25909"/>
                    <a:pt x="21788" y="25986"/>
                    <a:pt x="21703" y="26140"/>
                  </a:cubicBezTo>
                  <a:cubicBezTo>
                    <a:pt x="20131" y="28464"/>
                    <a:pt x="17568" y="29865"/>
                    <a:pt x="14936" y="30515"/>
                  </a:cubicBezTo>
                  <a:cubicBezTo>
                    <a:pt x="13678" y="30825"/>
                    <a:pt x="12343" y="31002"/>
                    <a:pt x="11009" y="31002"/>
                  </a:cubicBezTo>
                  <a:cubicBezTo>
                    <a:pt x="9262" y="31002"/>
                    <a:pt x="7517" y="30700"/>
                    <a:pt x="5948" y="30002"/>
                  </a:cubicBezTo>
                  <a:cubicBezTo>
                    <a:pt x="3487" y="28874"/>
                    <a:pt x="1265" y="26584"/>
                    <a:pt x="1094" y="23748"/>
                  </a:cubicBezTo>
                  <a:cubicBezTo>
                    <a:pt x="958" y="21082"/>
                    <a:pt x="2530" y="18485"/>
                    <a:pt x="4820" y="17152"/>
                  </a:cubicBezTo>
                  <a:cubicBezTo>
                    <a:pt x="6120" y="16390"/>
                    <a:pt x="7627" y="15982"/>
                    <a:pt x="9149" y="15982"/>
                  </a:cubicBezTo>
                  <a:cubicBezTo>
                    <a:pt x="9266" y="15982"/>
                    <a:pt x="9384" y="15985"/>
                    <a:pt x="9502" y="15990"/>
                  </a:cubicBezTo>
                  <a:cubicBezTo>
                    <a:pt x="11245" y="16024"/>
                    <a:pt x="12920" y="16434"/>
                    <a:pt x="14492" y="17152"/>
                  </a:cubicBezTo>
                  <a:cubicBezTo>
                    <a:pt x="14571" y="17207"/>
                    <a:pt x="14653" y="17231"/>
                    <a:pt x="14732" y="17231"/>
                  </a:cubicBezTo>
                  <a:cubicBezTo>
                    <a:pt x="14996" y="17231"/>
                    <a:pt x="15220" y="16962"/>
                    <a:pt x="15141" y="16673"/>
                  </a:cubicBezTo>
                  <a:cubicBezTo>
                    <a:pt x="14287" y="12982"/>
                    <a:pt x="13364" y="8505"/>
                    <a:pt x="15893" y="5224"/>
                  </a:cubicBezTo>
                  <a:cubicBezTo>
                    <a:pt x="17097" y="3738"/>
                    <a:pt x="18850" y="2966"/>
                    <a:pt x="20616" y="2966"/>
                  </a:cubicBezTo>
                  <a:cubicBezTo>
                    <a:pt x="22058" y="2966"/>
                    <a:pt x="23509" y="3481"/>
                    <a:pt x="24676" y="4541"/>
                  </a:cubicBezTo>
                  <a:cubicBezTo>
                    <a:pt x="25941" y="5873"/>
                    <a:pt x="26590" y="7685"/>
                    <a:pt x="26453" y="9496"/>
                  </a:cubicBezTo>
                  <a:cubicBezTo>
                    <a:pt x="26453" y="9800"/>
                    <a:pt x="26686" y="9967"/>
                    <a:pt x="26922" y="9967"/>
                  </a:cubicBezTo>
                  <a:cubicBezTo>
                    <a:pt x="27078" y="9967"/>
                    <a:pt x="27236" y="9893"/>
                    <a:pt x="27329" y="9738"/>
                  </a:cubicBezTo>
                  <a:lnTo>
                    <a:pt x="27329" y="9738"/>
                  </a:lnTo>
                  <a:cubicBezTo>
                    <a:pt x="27448" y="9711"/>
                    <a:pt x="27549" y="9624"/>
                    <a:pt x="27581" y="9462"/>
                  </a:cubicBezTo>
                  <a:cubicBezTo>
                    <a:pt x="27752" y="8676"/>
                    <a:pt x="27821" y="7890"/>
                    <a:pt x="28060" y="7138"/>
                  </a:cubicBezTo>
                  <a:cubicBezTo>
                    <a:pt x="28265" y="6386"/>
                    <a:pt x="28538" y="5668"/>
                    <a:pt x="28880" y="4951"/>
                  </a:cubicBezTo>
                  <a:cubicBezTo>
                    <a:pt x="29461" y="3652"/>
                    <a:pt x="30418" y="2558"/>
                    <a:pt x="31614" y="1806"/>
                  </a:cubicBezTo>
                  <a:cubicBezTo>
                    <a:pt x="32416" y="1255"/>
                    <a:pt x="33365" y="979"/>
                    <a:pt x="34326" y="979"/>
                  </a:cubicBezTo>
                  <a:close/>
                  <a:moveTo>
                    <a:pt x="34413" y="1"/>
                  </a:moveTo>
                  <a:cubicBezTo>
                    <a:pt x="32007" y="1"/>
                    <a:pt x="29819" y="1720"/>
                    <a:pt x="28641" y="3857"/>
                  </a:cubicBezTo>
                  <a:cubicBezTo>
                    <a:pt x="28162" y="4677"/>
                    <a:pt x="27786" y="5532"/>
                    <a:pt x="27513" y="6454"/>
                  </a:cubicBezTo>
                  <a:cubicBezTo>
                    <a:pt x="27443" y="6691"/>
                    <a:pt x="27375" y="6927"/>
                    <a:pt x="27310" y="7163"/>
                  </a:cubicBezTo>
                  <a:lnTo>
                    <a:pt x="27310" y="7163"/>
                  </a:lnTo>
                  <a:cubicBezTo>
                    <a:pt x="27289" y="7063"/>
                    <a:pt x="27265" y="6964"/>
                    <a:pt x="27240" y="6865"/>
                  </a:cubicBezTo>
                  <a:cubicBezTo>
                    <a:pt x="26966" y="5976"/>
                    <a:pt x="26522" y="5122"/>
                    <a:pt x="25941" y="4370"/>
                  </a:cubicBezTo>
                  <a:cubicBezTo>
                    <a:pt x="24621" y="2670"/>
                    <a:pt x="22661" y="1803"/>
                    <a:pt x="20692" y="1803"/>
                  </a:cubicBezTo>
                  <a:cubicBezTo>
                    <a:pt x="18939" y="1803"/>
                    <a:pt x="17179" y="2491"/>
                    <a:pt x="15859" y="3891"/>
                  </a:cubicBezTo>
                  <a:cubicBezTo>
                    <a:pt x="14560" y="5327"/>
                    <a:pt x="13740" y="7104"/>
                    <a:pt x="13501" y="9018"/>
                  </a:cubicBezTo>
                  <a:cubicBezTo>
                    <a:pt x="13170" y="11362"/>
                    <a:pt x="13553" y="13707"/>
                    <a:pt x="14046" y="15982"/>
                  </a:cubicBezTo>
                  <a:lnTo>
                    <a:pt x="14046" y="15982"/>
                  </a:lnTo>
                  <a:cubicBezTo>
                    <a:pt x="12797" y="15388"/>
                    <a:pt x="11440" y="15013"/>
                    <a:pt x="10083" y="14930"/>
                  </a:cubicBezTo>
                  <a:cubicBezTo>
                    <a:pt x="9817" y="14909"/>
                    <a:pt x="9552" y="14898"/>
                    <a:pt x="9288" y="14898"/>
                  </a:cubicBezTo>
                  <a:cubicBezTo>
                    <a:pt x="7856" y="14898"/>
                    <a:pt x="6460" y="15208"/>
                    <a:pt x="5161" y="15785"/>
                  </a:cubicBezTo>
                  <a:cubicBezTo>
                    <a:pt x="2427" y="17083"/>
                    <a:pt x="582" y="19681"/>
                    <a:pt x="274" y="22654"/>
                  </a:cubicBezTo>
                  <a:cubicBezTo>
                    <a:pt x="1" y="25696"/>
                    <a:pt x="1846" y="28498"/>
                    <a:pt x="4375" y="30070"/>
                  </a:cubicBezTo>
                  <a:cubicBezTo>
                    <a:pt x="6370" y="31335"/>
                    <a:pt x="8763" y="31839"/>
                    <a:pt x="11148" y="31839"/>
                  </a:cubicBezTo>
                  <a:cubicBezTo>
                    <a:pt x="12114" y="31839"/>
                    <a:pt x="13078" y="31756"/>
                    <a:pt x="14013" y="31608"/>
                  </a:cubicBezTo>
                  <a:cubicBezTo>
                    <a:pt x="17078" y="31103"/>
                    <a:pt x="20085" y="29691"/>
                    <a:pt x="22061" y="27266"/>
                  </a:cubicBezTo>
                  <a:lnTo>
                    <a:pt x="22061" y="27266"/>
                  </a:lnTo>
                  <a:cubicBezTo>
                    <a:pt x="23185" y="28998"/>
                    <a:pt x="24426" y="30662"/>
                    <a:pt x="26078" y="31916"/>
                  </a:cubicBezTo>
                  <a:cubicBezTo>
                    <a:pt x="27821" y="33215"/>
                    <a:pt x="29871" y="34001"/>
                    <a:pt x="32058" y="34172"/>
                  </a:cubicBezTo>
                  <a:cubicBezTo>
                    <a:pt x="32445" y="34208"/>
                    <a:pt x="32830" y="34226"/>
                    <a:pt x="33214" y="34226"/>
                  </a:cubicBezTo>
                  <a:cubicBezTo>
                    <a:pt x="37132" y="34226"/>
                    <a:pt x="40836" y="32363"/>
                    <a:pt x="43576" y="29592"/>
                  </a:cubicBezTo>
                  <a:cubicBezTo>
                    <a:pt x="44328" y="28806"/>
                    <a:pt x="45011" y="27986"/>
                    <a:pt x="45626" y="27131"/>
                  </a:cubicBezTo>
                  <a:cubicBezTo>
                    <a:pt x="45866" y="26789"/>
                    <a:pt x="46105" y="26208"/>
                    <a:pt x="46515" y="26072"/>
                  </a:cubicBezTo>
                  <a:cubicBezTo>
                    <a:pt x="46548" y="26061"/>
                    <a:pt x="46580" y="26056"/>
                    <a:pt x="46613" y="26056"/>
                  </a:cubicBezTo>
                  <a:cubicBezTo>
                    <a:pt x="46785" y="26056"/>
                    <a:pt x="46952" y="26191"/>
                    <a:pt x="47096" y="26277"/>
                  </a:cubicBezTo>
                  <a:lnTo>
                    <a:pt x="47882" y="26755"/>
                  </a:lnTo>
                  <a:cubicBezTo>
                    <a:pt x="49571" y="27697"/>
                    <a:pt x="51394" y="28503"/>
                    <a:pt x="53334" y="28503"/>
                  </a:cubicBezTo>
                  <a:cubicBezTo>
                    <a:pt x="53789" y="28503"/>
                    <a:pt x="54250" y="28459"/>
                    <a:pt x="54717" y="28362"/>
                  </a:cubicBezTo>
                  <a:cubicBezTo>
                    <a:pt x="55811" y="28122"/>
                    <a:pt x="56836" y="27678"/>
                    <a:pt x="57793" y="27029"/>
                  </a:cubicBezTo>
                  <a:cubicBezTo>
                    <a:pt x="58716" y="26448"/>
                    <a:pt x="59571" y="25764"/>
                    <a:pt x="60357" y="24978"/>
                  </a:cubicBezTo>
                  <a:cubicBezTo>
                    <a:pt x="61826" y="23440"/>
                    <a:pt x="62783" y="21321"/>
                    <a:pt x="61963" y="19202"/>
                  </a:cubicBezTo>
                  <a:cubicBezTo>
                    <a:pt x="61211" y="17254"/>
                    <a:pt x="59502" y="15648"/>
                    <a:pt x="57622" y="14691"/>
                  </a:cubicBezTo>
                  <a:cubicBezTo>
                    <a:pt x="56443" y="14054"/>
                    <a:pt x="55084" y="13629"/>
                    <a:pt x="53737" y="13629"/>
                  </a:cubicBezTo>
                  <a:cubicBezTo>
                    <a:pt x="53133" y="13629"/>
                    <a:pt x="52531" y="13714"/>
                    <a:pt x="51949" y="13905"/>
                  </a:cubicBezTo>
                  <a:cubicBezTo>
                    <a:pt x="51811" y="13954"/>
                    <a:pt x="51678" y="14007"/>
                    <a:pt x="51549" y="14062"/>
                  </a:cubicBezTo>
                  <a:lnTo>
                    <a:pt x="51549" y="14062"/>
                  </a:lnTo>
                  <a:cubicBezTo>
                    <a:pt x="51899" y="11806"/>
                    <a:pt x="51869" y="9402"/>
                    <a:pt x="50650" y="7411"/>
                  </a:cubicBezTo>
                  <a:cubicBezTo>
                    <a:pt x="49525" y="5647"/>
                    <a:pt x="47596" y="4629"/>
                    <a:pt x="45580" y="4629"/>
                  </a:cubicBezTo>
                  <a:cubicBezTo>
                    <a:pt x="44901" y="4629"/>
                    <a:pt x="44213" y="4744"/>
                    <a:pt x="43542" y="4985"/>
                  </a:cubicBezTo>
                  <a:cubicBezTo>
                    <a:pt x="42568" y="5341"/>
                    <a:pt x="41693" y="5945"/>
                    <a:pt x="41021" y="6739"/>
                  </a:cubicBezTo>
                  <a:lnTo>
                    <a:pt x="41021" y="6739"/>
                  </a:lnTo>
                  <a:cubicBezTo>
                    <a:pt x="40774" y="5530"/>
                    <a:pt x="40334" y="4367"/>
                    <a:pt x="39714" y="3276"/>
                  </a:cubicBezTo>
                  <a:cubicBezTo>
                    <a:pt x="38894" y="1943"/>
                    <a:pt x="37698" y="884"/>
                    <a:pt x="36228" y="337"/>
                  </a:cubicBezTo>
                  <a:cubicBezTo>
                    <a:pt x="35617" y="106"/>
                    <a:pt x="35008" y="1"/>
                    <a:pt x="34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16"/>
          <p:cNvSpPr/>
          <p:nvPr/>
        </p:nvSpPr>
        <p:spPr>
          <a:xfrm>
            <a:off x="-636925" y="1504950"/>
            <a:ext cx="8377575" cy="2127575"/>
          </a:xfrm>
          <a:custGeom>
            <a:rect b="b" l="l" r="r" t="t"/>
            <a:pathLst>
              <a:path extrusionOk="0" h="85103" w="335103">
                <a:moveTo>
                  <a:pt x="0" y="27003"/>
                </a:moveTo>
                <a:cubicBezTo>
                  <a:pt x="9202" y="34946"/>
                  <a:pt x="28628" y="76786"/>
                  <a:pt x="55210" y="74663"/>
                </a:cubicBezTo>
                <a:cubicBezTo>
                  <a:pt x="81793" y="72540"/>
                  <a:pt x="126070" y="12533"/>
                  <a:pt x="159495" y="14263"/>
                </a:cubicBezTo>
                <a:cubicBezTo>
                  <a:pt x="192920" y="15993"/>
                  <a:pt x="226491" y="87422"/>
                  <a:pt x="255759" y="85045"/>
                </a:cubicBezTo>
                <a:cubicBezTo>
                  <a:pt x="285027" y="82668"/>
                  <a:pt x="321879" y="14174"/>
                  <a:pt x="335103" y="0"/>
                </a:cubicBezTo>
              </a:path>
            </a:pathLst>
          </a:custGeom>
          <a:noFill/>
          <a:ln cap="rnd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535" name="Google Shape;1535;p16"/>
          <p:cNvGrpSpPr/>
          <p:nvPr/>
        </p:nvGrpSpPr>
        <p:grpSpPr>
          <a:xfrm>
            <a:off x="545189" y="1358773"/>
            <a:ext cx="1165523" cy="713027"/>
            <a:chOff x="3298242" y="4070048"/>
            <a:chExt cx="1165523" cy="713027"/>
          </a:xfrm>
        </p:grpSpPr>
        <p:sp>
          <p:nvSpPr>
            <p:cNvPr id="1536" name="Google Shape;1536;p16"/>
            <p:cNvSpPr/>
            <p:nvPr/>
          </p:nvSpPr>
          <p:spPr>
            <a:xfrm>
              <a:off x="3322958" y="4070048"/>
              <a:ext cx="1140807" cy="713027"/>
            </a:xfrm>
            <a:custGeom>
              <a:rect b="b" l="l" r="r" t="t"/>
              <a:pathLst>
                <a:path extrusionOk="0" h="31676" w="5068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3326717" y="4524187"/>
              <a:ext cx="1127819" cy="258888"/>
            </a:xfrm>
            <a:custGeom>
              <a:rect b="b" l="l" r="r" t="t"/>
              <a:pathLst>
                <a:path extrusionOk="0" h="11501" w="50103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3298242" y="4088799"/>
              <a:ext cx="1157847" cy="685722"/>
            </a:xfrm>
            <a:custGeom>
              <a:rect b="b" l="l" r="r" t="t"/>
              <a:pathLst>
                <a:path extrusionOk="0" h="30463" w="51437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16"/>
          <p:cNvGrpSpPr/>
          <p:nvPr/>
        </p:nvGrpSpPr>
        <p:grpSpPr>
          <a:xfrm>
            <a:off x="7306622" y="411463"/>
            <a:ext cx="1380178" cy="1022202"/>
            <a:chOff x="5917753" y="1127631"/>
            <a:chExt cx="1380178" cy="1022202"/>
          </a:xfrm>
        </p:grpSpPr>
        <p:sp>
          <p:nvSpPr>
            <p:cNvPr id="1540" name="Google Shape;1540;p16"/>
            <p:cNvSpPr/>
            <p:nvPr/>
          </p:nvSpPr>
          <p:spPr>
            <a:xfrm>
              <a:off x="5970066" y="1245381"/>
              <a:ext cx="1099366" cy="504674"/>
            </a:xfrm>
            <a:custGeom>
              <a:rect b="b" l="l" r="r" t="t"/>
              <a:pathLst>
                <a:path extrusionOk="0" h="22420" w="48839">
                  <a:moveTo>
                    <a:pt x="48839" y="0"/>
                  </a:moveTo>
                  <a:lnTo>
                    <a:pt x="45524" y="1333"/>
                  </a:lnTo>
                  <a:cubicBezTo>
                    <a:pt x="38039" y="4340"/>
                    <a:pt x="30384" y="6938"/>
                    <a:pt x="22591" y="9057"/>
                  </a:cubicBezTo>
                  <a:cubicBezTo>
                    <a:pt x="15141" y="11005"/>
                    <a:pt x="7622" y="12474"/>
                    <a:pt x="1" y="13466"/>
                  </a:cubicBezTo>
                  <a:cubicBezTo>
                    <a:pt x="787" y="14047"/>
                    <a:pt x="1539" y="14628"/>
                    <a:pt x="2359" y="15140"/>
                  </a:cubicBezTo>
                  <a:cubicBezTo>
                    <a:pt x="7143" y="18216"/>
                    <a:pt x="12441" y="20335"/>
                    <a:pt x="17670" y="22420"/>
                  </a:cubicBezTo>
                  <a:cubicBezTo>
                    <a:pt x="20301" y="20096"/>
                    <a:pt x="23001" y="17840"/>
                    <a:pt x="25770" y="15687"/>
                  </a:cubicBezTo>
                  <a:cubicBezTo>
                    <a:pt x="30794" y="11723"/>
                    <a:pt x="36023" y="7997"/>
                    <a:pt x="41423" y="4511"/>
                  </a:cubicBezTo>
                  <a:cubicBezTo>
                    <a:pt x="43849" y="2939"/>
                    <a:pt x="46310" y="1435"/>
                    <a:pt x="48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6387042" y="1201509"/>
              <a:ext cx="809325" cy="857046"/>
            </a:xfrm>
            <a:custGeom>
              <a:rect b="b" l="l" r="r" t="t"/>
              <a:pathLst>
                <a:path extrusionOk="0" h="38074" w="35954">
                  <a:moveTo>
                    <a:pt x="35954" y="1"/>
                  </a:moveTo>
                  <a:lnTo>
                    <a:pt x="35954" y="1"/>
                  </a:lnTo>
                  <a:cubicBezTo>
                    <a:pt x="34211" y="958"/>
                    <a:pt x="32468" y="1915"/>
                    <a:pt x="30759" y="2940"/>
                  </a:cubicBezTo>
                  <a:cubicBezTo>
                    <a:pt x="25223" y="6153"/>
                    <a:pt x="19857" y="9639"/>
                    <a:pt x="14662" y="13432"/>
                  </a:cubicBezTo>
                  <a:cubicBezTo>
                    <a:pt x="9604" y="17123"/>
                    <a:pt x="4682" y="21019"/>
                    <a:pt x="0" y="25189"/>
                  </a:cubicBezTo>
                  <a:cubicBezTo>
                    <a:pt x="718" y="29461"/>
                    <a:pt x="1265" y="33801"/>
                    <a:pt x="1880" y="38074"/>
                  </a:cubicBezTo>
                  <a:cubicBezTo>
                    <a:pt x="2119" y="36843"/>
                    <a:pt x="2358" y="35613"/>
                    <a:pt x="2598" y="34348"/>
                  </a:cubicBezTo>
                  <a:cubicBezTo>
                    <a:pt x="2837" y="33255"/>
                    <a:pt x="3042" y="32195"/>
                    <a:pt x="3247" y="31136"/>
                  </a:cubicBezTo>
                  <a:cubicBezTo>
                    <a:pt x="3418" y="30179"/>
                    <a:pt x="3726" y="29222"/>
                    <a:pt x="4101" y="28333"/>
                  </a:cubicBezTo>
                  <a:cubicBezTo>
                    <a:pt x="4888" y="26727"/>
                    <a:pt x="6494" y="25599"/>
                    <a:pt x="7793" y="24505"/>
                  </a:cubicBezTo>
                  <a:lnTo>
                    <a:pt x="12372" y="20541"/>
                  </a:lnTo>
                  <a:cubicBezTo>
                    <a:pt x="15414" y="17944"/>
                    <a:pt x="18421" y="15346"/>
                    <a:pt x="21429" y="12715"/>
                  </a:cubicBezTo>
                  <a:cubicBezTo>
                    <a:pt x="26282" y="8477"/>
                    <a:pt x="31101" y="4239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6443204" y="1835435"/>
              <a:ext cx="242343" cy="276963"/>
            </a:xfrm>
            <a:custGeom>
              <a:rect b="b" l="l" r="r" t="t"/>
              <a:pathLst>
                <a:path extrusionOk="0" h="12304" w="10766">
                  <a:moveTo>
                    <a:pt x="3110" y="0"/>
                  </a:moveTo>
                  <a:cubicBezTo>
                    <a:pt x="2734" y="547"/>
                    <a:pt x="2495" y="1128"/>
                    <a:pt x="2290" y="1743"/>
                  </a:cubicBezTo>
                  <a:cubicBezTo>
                    <a:pt x="2051" y="2632"/>
                    <a:pt x="1880" y="3486"/>
                    <a:pt x="1675" y="4443"/>
                  </a:cubicBezTo>
                  <a:cubicBezTo>
                    <a:pt x="1504" y="5400"/>
                    <a:pt x="1299" y="6357"/>
                    <a:pt x="1094" y="7314"/>
                  </a:cubicBezTo>
                  <a:cubicBezTo>
                    <a:pt x="752" y="8989"/>
                    <a:pt x="376" y="10629"/>
                    <a:pt x="0" y="12304"/>
                  </a:cubicBezTo>
                  <a:lnTo>
                    <a:pt x="1709" y="10766"/>
                  </a:lnTo>
                  <a:lnTo>
                    <a:pt x="2222" y="10219"/>
                  </a:lnTo>
                  <a:cubicBezTo>
                    <a:pt x="3213" y="9262"/>
                    <a:pt x="4204" y="8271"/>
                    <a:pt x="5229" y="7280"/>
                  </a:cubicBezTo>
                  <a:cubicBezTo>
                    <a:pt x="6289" y="6289"/>
                    <a:pt x="7314" y="5332"/>
                    <a:pt x="8373" y="4375"/>
                  </a:cubicBezTo>
                  <a:cubicBezTo>
                    <a:pt x="8886" y="3931"/>
                    <a:pt x="9399" y="3452"/>
                    <a:pt x="9911" y="3008"/>
                  </a:cubicBezTo>
                  <a:cubicBezTo>
                    <a:pt x="10185" y="2769"/>
                    <a:pt x="10458" y="2529"/>
                    <a:pt x="10766" y="2256"/>
                  </a:cubicBezTo>
                  <a:cubicBezTo>
                    <a:pt x="8168" y="1607"/>
                    <a:pt x="5605" y="923"/>
                    <a:pt x="3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6524735" y="1199213"/>
              <a:ext cx="704721" cy="725475"/>
            </a:xfrm>
            <a:custGeom>
              <a:rect b="b" l="l" r="r" t="t"/>
              <a:pathLst>
                <a:path extrusionOk="0" h="32229" w="31307">
                  <a:moveTo>
                    <a:pt x="31307" y="0"/>
                  </a:moveTo>
                  <a:lnTo>
                    <a:pt x="31307" y="0"/>
                  </a:lnTo>
                  <a:cubicBezTo>
                    <a:pt x="28846" y="2119"/>
                    <a:pt x="26385" y="4238"/>
                    <a:pt x="23959" y="6391"/>
                  </a:cubicBezTo>
                  <a:cubicBezTo>
                    <a:pt x="17978" y="11586"/>
                    <a:pt x="12031" y="16849"/>
                    <a:pt x="6084" y="22078"/>
                  </a:cubicBezTo>
                  <a:lnTo>
                    <a:pt x="1607" y="26043"/>
                  </a:lnTo>
                  <a:cubicBezTo>
                    <a:pt x="1060" y="26521"/>
                    <a:pt x="514" y="27034"/>
                    <a:pt x="1" y="27581"/>
                  </a:cubicBezTo>
                  <a:cubicBezTo>
                    <a:pt x="1368" y="27923"/>
                    <a:pt x="2735" y="28299"/>
                    <a:pt x="4102" y="28640"/>
                  </a:cubicBezTo>
                  <a:cubicBezTo>
                    <a:pt x="9604" y="30076"/>
                    <a:pt x="15175" y="31272"/>
                    <a:pt x="20780" y="32229"/>
                  </a:cubicBezTo>
                  <a:cubicBezTo>
                    <a:pt x="20951" y="29563"/>
                    <a:pt x="21259" y="26931"/>
                    <a:pt x="21703" y="24300"/>
                  </a:cubicBezTo>
                  <a:cubicBezTo>
                    <a:pt x="22523" y="19413"/>
                    <a:pt x="23924" y="14628"/>
                    <a:pt x="25838" y="10082"/>
                  </a:cubicBezTo>
                  <a:cubicBezTo>
                    <a:pt x="27342" y="6528"/>
                    <a:pt x="29153" y="3179"/>
                    <a:pt x="3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5917753" y="1127631"/>
              <a:ext cx="1380178" cy="1022202"/>
            </a:xfrm>
            <a:custGeom>
              <a:rect b="b" l="l" r="r" t="t"/>
              <a:pathLst>
                <a:path extrusionOk="0" h="45411" w="61314">
                  <a:moveTo>
                    <a:pt x="51163" y="5231"/>
                  </a:moveTo>
                  <a:lnTo>
                    <a:pt x="51163" y="5231"/>
                  </a:lnTo>
                  <a:cubicBezTo>
                    <a:pt x="48634" y="6666"/>
                    <a:pt x="46173" y="8170"/>
                    <a:pt x="43747" y="9742"/>
                  </a:cubicBezTo>
                  <a:cubicBezTo>
                    <a:pt x="38347" y="13228"/>
                    <a:pt x="33118" y="16954"/>
                    <a:pt x="28094" y="20918"/>
                  </a:cubicBezTo>
                  <a:cubicBezTo>
                    <a:pt x="25325" y="23071"/>
                    <a:pt x="22625" y="25327"/>
                    <a:pt x="19994" y="27651"/>
                  </a:cubicBezTo>
                  <a:cubicBezTo>
                    <a:pt x="14765" y="25566"/>
                    <a:pt x="9467" y="23447"/>
                    <a:pt x="4683" y="20371"/>
                  </a:cubicBezTo>
                  <a:cubicBezTo>
                    <a:pt x="3863" y="19859"/>
                    <a:pt x="3111" y="19278"/>
                    <a:pt x="2325" y="18697"/>
                  </a:cubicBezTo>
                  <a:cubicBezTo>
                    <a:pt x="9946" y="17705"/>
                    <a:pt x="17465" y="16236"/>
                    <a:pt x="24915" y="14288"/>
                  </a:cubicBezTo>
                  <a:cubicBezTo>
                    <a:pt x="32708" y="12169"/>
                    <a:pt x="40363" y="9571"/>
                    <a:pt x="47848" y="6564"/>
                  </a:cubicBezTo>
                  <a:lnTo>
                    <a:pt x="51163" y="5231"/>
                  </a:lnTo>
                  <a:close/>
                  <a:moveTo>
                    <a:pt x="19652" y="28744"/>
                  </a:moveTo>
                  <a:lnTo>
                    <a:pt x="19960" y="28847"/>
                  </a:lnTo>
                  <a:cubicBezTo>
                    <a:pt x="19994" y="28881"/>
                    <a:pt x="20028" y="28881"/>
                    <a:pt x="20096" y="28881"/>
                  </a:cubicBezTo>
                  <a:cubicBezTo>
                    <a:pt x="20131" y="29291"/>
                    <a:pt x="20199" y="29701"/>
                    <a:pt x="20233" y="30111"/>
                  </a:cubicBezTo>
                  <a:cubicBezTo>
                    <a:pt x="20199" y="30009"/>
                    <a:pt x="20165" y="29906"/>
                    <a:pt x="20131" y="29804"/>
                  </a:cubicBezTo>
                  <a:lnTo>
                    <a:pt x="20131" y="29770"/>
                  </a:lnTo>
                  <a:cubicBezTo>
                    <a:pt x="19994" y="29428"/>
                    <a:pt x="19823" y="29052"/>
                    <a:pt x="19652" y="28744"/>
                  </a:cubicBezTo>
                  <a:close/>
                  <a:moveTo>
                    <a:pt x="58272" y="3180"/>
                  </a:moveTo>
                  <a:lnTo>
                    <a:pt x="58272" y="3180"/>
                  </a:lnTo>
                  <a:cubicBezTo>
                    <a:pt x="56118" y="6359"/>
                    <a:pt x="54307" y="9708"/>
                    <a:pt x="52803" y="13262"/>
                  </a:cubicBezTo>
                  <a:cubicBezTo>
                    <a:pt x="50889" y="17808"/>
                    <a:pt x="49488" y="22593"/>
                    <a:pt x="48668" y="27480"/>
                  </a:cubicBezTo>
                  <a:cubicBezTo>
                    <a:pt x="48224" y="30111"/>
                    <a:pt x="47916" y="32743"/>
                    <a:pt x="47745" y="35409"/>
                  </a:cubicBezTo>
                  <a:cubicBezTo>
                    <a:pt x="42140" y="34452"/>
                    <a:pt x="36569" y="33256"/>
                    <a:pt x="31067" y="31820"/>
                  </a:cubicBezTo>
                  <a:cubicBezTo>
                    <a:pt x="29700" y="31479"/>
                    <a:pt x="28333" y="31103"/>
                    <a:pt x="26966" y="30761"/>
                  </a:cubicBezTo>
                  <a:cubicBezTo>
                    <a:pt x="27479" y="30214"/>
                    <a:pt x="28025" y="29701"/>
                    <a:pt x="28572" y="29223"/>
                  </a:cubicBezTo>
                  <a:lnTo>
                    <a:pt x="33049" y="25258"/>
                  </a:lnTo>
                  <a:cubicBezTo>
                    <a:pt x="38996" y="20029"/>
                    <a:pt x="44943" y="14766"/>
                    <a:pt x="50924" y="9571"/>
                  </a:cubicBezTo>
                  <a:cubicBezTo>
                    <a:pt x="53350" y="7418"/>
                    <a:pt x="55811" y="5299"/>
                    <a:pt x="58272" y="3180"/>
                  </a:cubicBezTo>
                  <a:close/>
                  <a:moveTo>
                    <a:pt x="56802" y="3283"/>
                  </a:moveTo>
                  <a:lnTo>
                    <a:pt x="56802" y="3283"/>
                  </a:lnTo>
                  <a:cubicBezTo>
                    <a:pt x="51949" y="7521"/>
                    <a:pt x="47130" y="11759"/>
                    <a:pt x="42277" y="15997"/>
                  </a:cubicBezTo>
                  <a:cubicBezTo>
                    <a:pt x="39269" y="18628"/>
                    <a:pt x="36262" y="21226"/>
                    <a:pt x="33220" y="23823"/>
                  </a:cubicBezTo>
                  <a:lnTo>
                    <a:pt x="28641" y="27787"/>
                  </a:lnTo>
                  <a:cubicBezTo>
                    <a:pt x="27342" y="28881"/>
                    <a:pt x="25736" y="30009"/>
                    <a:pt x="24949" y="31615"/>
                  </a:cubicBezTo>
                  <a:cubicBezTo>
                    <a:pt x="24574" y="32504"/>
                    <a:pt x="24266" y="33461"/>
                    <a:pt x="24095" y="34418"/>
                  </a:cubicBezTo>
                  <a:cubicBezTo>
                    <a:pt x="23890" y="35477"/>
                    <a:pt x="23685" y="36537"/>
                    <a:pt x="23446" y="37630"/>
                  </a:cubicBezTo>
                  <a:cubicBezTo>
                    <a:pt x="23206" y="38895"/>
                    <a:pt x="22967" y="40125"/>
                    <a:pt x="22728" y="41356"/>
                  </a:cubicBezTo>
                  <a:lnTo>
                    <a:pt x="22728" y="41321"/>
                  </a:lnTo>
                  <a:cubicBezTo>
                    <a:pt x="22113" y="37049"/>
                    <a:pt x="21566" y="32709"/>
                    <a:pt x="20848" y="28437"/>
                  </a:cubicBezTo>
                  <a:cubicBezTo>
                    <a:pt x="25530" y="24301"/>
                    <a:pt x="30452" y="20405"/>
                    <a:pt x="35510" y="16714"/>
                  </a:cubicBezTo>
                  <a:cubicBezTo>
                    <a:pt x="40705" y="12921"/>
                    <a:pt x="46071" y="9435"/>
                    <a:pt x="51607" y="6222"/>
                  </a:cubicBezTo>
                  <a:cubicBezTo>
                    <a:pt x="53316" y="5197"/>
                    <a:pt x="55059" y="4240"/>
                    <a:pt x="56802" y="3283"/>
                  </a:cubicBezTo>
                  <a:close/>
                  <a:moveTo>
                    <a:pt x="26453" y="31410"/>
                  </a:moveTo>
                  <a:cubicBezTo>
                    <a:pt x="28948" y="32333"/>
                    <a:pt x="31511" y="33016"/>
                    <a:pt x="34109" y="33666"/>
                  </a:cubicBezTo>
                  <a:cubicBezTo>
                    <a:pt x="33801" y="33973"/>
                    <a:pt x="33528" y="34213"/>
                    <a:pt x="33254" y="34452"/>
                  </a:cubicBezTo>
                  <a:lnTo>
                    <a:pt x="33254" y="34418"/>
                  </a:lnTo>
                  <a:cubicBezTo>
                    <a:pt x="32742" y="34862"/>
                    <a:pt x="32229" y="35340"/>
                    <a:pt x="31716" y="35785"/>
                  </a:cubicBezTo>
                  <a:cubicBezTo>
                    <a:pt x="30657" y="36742"/>
                    <a:pt x="29632" y="37699"/>
                    <a:pt x="28572" y="38690"/>
                  </a:cubicBezTo>
                  <a:cubicBezTo>
                    <a:pt x="27547" y="39681"/>
                    <a:pt x="26556" y="40672"/>
                    <a:pt x="25565" y="41629"/>
                  </a:cubicBezTo>
                  <a:lnTo>
                    <a:pt x="25052" y="42176"/>
                  </a:lnTo>
                  <a:lnTo>
                    <a:pt x="23343" y="43714"/>
                  </a:lnTo>
                  <a:cubicBezTo>
                    <a:pt x="23719" y="42039"/>
                    <a:pt x="24095" y="40399"/>
                    <a:pt x="24437" y="38724"/>
                  </a:cubicBezTo>
                  <a:cubicBezTo>
                    <a:pt x="24642" y="37767"/>
                    <a:pt x="24847" y="36810"/>
                    <a:pt x="25018" y="35853"/>
                  </a:cubicBezTo>
                  <a:cubicBezTo>
                    <a:pt x="25223" y="34896"/>
                    <a:pt x="25394" y="34042"/>
                    <a:pt x="25633" y="33153"/>
                  </a:cubicBezTo>
                  <a:cubicBezTo>
                    <a:pt x="25838" y="32538"/>
                    <a:pt x="26077" y="31957"/>
                    <a:pt x="26453" y="31410"/>
                  </a:cubicBezTo>
                  <a:close/>
                  <a:moveTo>
                    <a:pt x="60703" y="1"/>
                  </a:moveTo>
                  <a:cubicBezTo>
                    <a:pt x="60593" y="1"/>
                    <a:pt x="60485" y="45"/>
                    <a:pt x="60391" y="139"/>
                  </a:cubicBezTo>
                  <a:lnTo>
                    <a:pt x="60151" y="344"/>
                  </a:lnTo>
                  <a:cubicBezTo>
                    <a:pt x="59707" y="583"/>
                    <a:pt x="59297" y="788"/>
                    <a:pt x="58853" y="1027"/>
                  </a:cubicBezTo>
                  <a:cubicBezTo>
                    <a:pt x="55537" y="2292"/>
                    <a:pt x="52291" y="3727"/>
                    <a:pt x="49010" y="5060"/>
                  </a:cubicBezTo>
                  <a:cubicBezTo>
                    <a:pt x="45216" y="6564"/>
                    <a:pt x="41423" y="7999"/>
                    <a:pt x="37595" y="9332"/>
                  </a:cubicBezTo>
                  <a:cubicBezTo>
                    <a:pt x="30042" y="11930"/>
                    <a:pt x="22352" y="14049"/>
                    <a:pt x="14526" y="15655"/>
                  </a:cubicBezTo>
                  <a:cubicBezTo>
                    <a:pt x="9980" y="16543"/>
                    <a:pt x="5435" y="17295"/>
                    <a:pt x="855" y="17740"/>
                  </a:cubicBezTo>
                  <a:cubicBezTo>
                    <a:pt x="377" y="17774"/>
                    <a:pt x="1" y="18389"/>
                    <a:pt x="411" y="18731"/>
                  </a:cubicBezTo>
                  <a:cubicBezTo>
                    <a:pt x="2427" y="20405"/>
                    <a:pt x="4614" y="21875"/>
                    <a:pt x="6973" y="23105"/>
                  </a:cubicBezTo>
                  <a:cubicBezTo>
                    <a:pt x="9536" y="24472"/>
                    <a:pt x="12133" y="25703"/>
                    <a:pt x="14833" y="26831"/>
                  </a:cubicBezTo>
                  <a:cubicBezTo>
                    <a:pt x="16132" y="27343"/>
                    <a:pt x="17396" y="27856"/>
                    <a:pt x="18695" y="28368"/>
                  </a:cubicBezTo>
                  <a:cubicBezTo>
                    <a:pt x="19037" y="28881"/>
                    <a:pt x="19310" y="29462"/>
                    <a:pt x="19481" y="30077"/>
                  </a:cubicBezTo>
                  <a:cubicBezTo>
                    <a:pt x="19755" y="31171"/>
                    <a:pt x="19891" y="32299"/>
                    <a:pt x="20131" y="33392"/>
                  </a:cubicBezTo>
                  <a:cubicBezTo>
                    <a:pt x="20609" y="35887"/>
                    <a:pt x="21053" y="38348"/>
                    <a:pt x="21498" y="40843"/>
                  </a:cubicBezTo>
                  <a:cubicBezTo>
                    <a:pt x="21771" y="42244"/>
                    <a:pt x="22044" y="43645"/>
                    <a:pt x="22250" y="45081"/>
                  </a:cubicBezTo>
                  <a:cubicBezTo>
                    <a:pt x="22291" y="45308"/>
                    <a:pt x="22482" y="45411"/>
                    <a:pt x="22680" y="45411"/>
                  </a:cubicBezTo>
                  <a:cubicBezTo>
                    <a:pt x="22809" y="45411"/>
                    <a:pt x="22941" y="45367"/>
                    <a:pt x="23036" y="45286"/>
                  </a:cubicBezTo>
                  <a:cubicBezTo>
                    <a:pt x="25291" y="43269"/>
                    <a:pt x="27547" y="41253"/>
                    <a:pt x="29803" y="39202"/>
                  </a:cubicBezTo>
                  <a:cubicBezTo>
                    <a:pt x="30896" y="38211"/>
                    <a:pt x="32024" y="37186"/>
                    <a:pt x="33118" y="36195"/>
                  </a:cubicBezTo>
                  <a:cubicBezTo>
                    <a:pt x="33972" y="35375"/>
                    <a:pt x="34895" y="34349"/>
                    <a:pt x="36091" y="34178"/>
                  </a:cubicBezTo>
                  <a:cubicBezTo>
                    <a:pt x="38449" y="34759"/>
                    <a:pt x="40842" y="35272"/>
                    <a:pt x="43234" y="35751"/>
                  </a:cubicBezTo>
                  <a:cubicBezTo>
                    <a:pt x="44874" y="36058"/>
                    <a:pt x="46481" y="36366"/>
                    <a:pt x="48155" y="36605"/>
                  </a:cubicBezTo>
                  <a:cubicBezTo>
                    <a:pt x="48205" y="36620"/>
                    <a:pt x="48254" y="36627"/>
                    <a:pt x="48304" y="36627"/>
                  </a:cubicBezTo>
                  <a:cubicBezTo>
                    <a:pt x="48598" y="36627"/>
                    <a:pt x="48873" y="36380"/>
                    <a:pt x="48873" y="36058"/>
                  </a:cubicBezTo>
                  <a:cubicBezTo>
                    <a:pt x="49146" y="31103"/>
                    <a:pt x="49933" y="26181"/>
                    <a:pt x="51231" y="21396"/>
                  </a:cubicBezTo>
                  <a:cubicBezTo>
                    <a:pt x="52496" y="16714"/>
                    <a:pt x="54341" y="12203"/>
                    <a:pt x="56699" y="7931"/>
                  </a:cubicBezTo>
                  <a:cubicBezTo>
                    <a:pt x="58067" y="5504"/>
                    <a:pt x="59570" y="3146"/>
                    <a:pt x="61177" y="856"/>
                  </a:cubicBezTo>
                  <a:lnTo>
                    <a:pt x="61211" y="788"/>
                  </a:lnTo>
                  <a:cubicBezTo>
                    <a:pt x="61245" y="754"/>
                    <a:pt x="61245" y="720"/>
                    <a:pt x="61279" y="686"/>
                  </a:cubicBezTo>
                  <a:cubicBezTo>
                    <a:pt x="61313" y="480"/>
                    <a:pt x="61245" y="275"/>
                    <a:pt x="61074" y="173"/>
                  </a:cubicBezTo>
                  <a:cubicBezTo>
                    <a:pt x="60963" y="62"/>
                    <a:pt x="60832" y="1"/>
                    <a:pt x="60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16"/>
          <p:cNvSpPr txBox="1"/>
          <p:nvPr/>
        </p:nvSpPr>
        <p:spPr>
          <a:xfrm>
            <a:off x="1205179" y="3718729"/>
            <a:ext cx="1937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Regular Expression</a:t>
            </a:r>
            <a:endParaRPr b="1" sz="18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6" name="Google Shape;1546;p16"/>
          <p:cNvSpPr txBox="1"/>
          <p:nvPr/>
        </p:nvSpPr>
        <p:spPr>
          <a:xfrm>
            <a:off x="1205167" y="4059235"/>
            <a:ext cx="1937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Removing number or  special characters.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47" name="Google Shape;1547;p16"/>
          <p:cNvGrpSpPr/>
          <p:nvPr/>
        </p:nvGrpSpPr>
        <p:grpSpPr>
          <a:xfrm>
            <a:off x="1893817" y="2131522"/>
            <a:ext cx="561249" cy="1369505"/>
            <a:chOff x="1893817" y="2264535"/>
            <a:chExt cx="561249" cy="1369505"/>
          </a:xfrm>
        </p:grpSpPr>
        <p:grpSp>
          <p:nvGrpSpPr>
            <p:cNvPr id="1548" name="Google Shape;1548;p16"/>
            <p:cNvGrpSpPr/>
            <p:nvPr/>
          </p:nvGrpSpPr>
          <p:grpSpPr>
            <a:xfrm>
              <a:off x="1893817" y="2264535"/>
              <a:ext cx="561249" cy="561249"/>
              <a:chOff x="459325" y="3292175"/>
              <a:chExt cx="630900" cy="630900"/>
            </a:xfrm>
          </p:grpSpPr>
          <p:sp>
            <p:nvSpPr>
              <p:cNvPr id="1549" name="Google Shape;1549;p16"/>
              <p:cNvSpPr/>
              <p:nvPr/>
            </p:nvSpPr>
            <p:spPr>
              <a:xfrm>
                <a:off x="459325" y="3292175"/>
                <a:ext cx="630900" cy="6309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6"/>
              <p:cNvSpPr/>
              <p:nvPr/>
            </p:nvSpPr>
            <p:spPr>
              <a:xfrm>
                <a:off x="537475" y="3370324"/>
                <a:ext cx="474600" cy="47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51" name="Google Shape;1551;p16"/>
            <p:cNvCxnSpPr/>
            <p:nvPr/>
          </p:nvCxnSpPr>
          <p:spPr>
            <a:xfrm>
              <a:off x="2174450" y="2825840"/>
              <a:ext cx="0" cy="8082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1552" name="Google Shape;1552;p16"/>
          <p:cNvSpPr txBox="1"/>
          <p:nvPr/>
        </p:nvSpPr>
        <p:spPr>
          <a:xfrm>
            <a:off x="6001471" y="3718729"/>
            <a:ext cx="1937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Lemmatizing</a:t>
            </a:r>
            <a:endParaRPr b="1"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3" name="Google Shape;1553;p16"/>
          <p:cNvSpPr txBox="1"/>
          <p:nvPr/>
        </p:nvSpPr>
        <p:spPr>
          <a:xfrm>
            <a:off x="6001467" y="4059235"/>
            <a:ext cx="1937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Converting words with a list of words in the dictionary.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54" name="Google Shape;1554;p16"/>
          <p:cNvGrpSpPr/>
          <p:nvPr/>
        </p:nvGrpSpPr>
        <p:grpSpPr>
          <a:xfrm>
            <a:off x="6689546" y="2131522"/>
            <a:ext cx="561249" cy="1369505"/>
            <a:chOff x="6689546" y="2264535"/>
            <a:chExt cx="561249" cy="1369505"/>
          </a:xfrm>
        </p:grpSpPr>
        <p:grpSp>
          <p:nvGrpSpPr>
            <p:cNvPr id="1555" name="Google Shape;1555;p16"/>
            <p:cNvGrpSpPr/>
            <p:nvPr/>
          </p:nvGrpSpPr>
          <p:grpSpPr>
            <a:xfrm>
              <a:off x="6689546" y="2264535"/>
              <a:ext cx="561249" cy="561249"/>
              <a:chOff x="459325" y="3292175"/>
              <a:chExt cx="630900" cy="630900"/>
            </a:xfrm>
          </p:grpSpPr>
          <p:sp>
            <p:nvSpPr>
              <p:cNvPr id="1556" name="Google Shape;1556;p16"/>
              <p:cNvSpPr/>
              <p:nvPr/>
            </p:nvSpPr>
            <p:spPr>
              <a:xfrm>
                <a:off x="459325" y="3292175"/>
                <a:ext cx="630900" cy="6309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16"/>
              <p:cNvSpPr/>
              <p:nvPr/>
            </p:nvSpPr>
            <p:spPr>
              <a:xfrm>
                <a:off x="537475" y="3370324"/>
                <a:ext cx="474600" cy="474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58" name="Google Shape;1558;p16"/>
            <p:cNvCxnSpPr/>
            <p:nvPr/>
          </p:nvCxnSpPr>
          <p:spPr>
            <a:xfrm>
              <a:off x="6970175" y="2825840"/>
              <a:ext cx="0" cy="8082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1559" name="Google Shape;1559;p16"/>
          <p:cNvSpPr txBox="1"/>
          <p:nvPr/>
        </p:nvSpPr>
        <p:spPr>
          <a:xfrm>
            <a:off x="3603331" y="3718729"/>
            <a:ext cx="1937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Remove Stop words</a:t>
            </a:r>
            <a:endParaRPr b="1"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0" name="Google Shape;1560;p16"/>
          <p:cNvSpPr txBox="1"/>
          <p:nvPr/>
        </p:nvSpPr>
        <p:spPr>
          <a:xfrm>
            <a:off x="3470350" y="4059225"/>
            <a:ext cx="22215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Remove the most common words in a language such as “a, an, the”.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61" name="Google Shape;1561;p16"/>
          <p:cNvGrpSpPr/>
          <p:nvPr/>
        </p:nvGrpSpPr>
        <p:grpSpPr>
          <a:xfrm>
            <a:off x="4291376" y="2504479"/>
            <a:ext cx="561249" cy="996549"/>
            <a:chOff x="4291376" y="2637491"/>
            <a:chExt cx="561249" cy="996549"/>
          </a:xfrm>
        </p:grpSpPr>
        <p:grpSp>
          <p:nvGrpSpPr>
            <p:cNvPr id="1562" name="Google Shape;1562;p16"/>
            <p:cNvGrpSpPr/>
            <p:nvPr/>
          </p:nvGrpSpPr>
          <p:grpSpPr>
            <a:xfrm>
              <a:off x="4291376" y="2637491"/>
              <a:ext cx="561249" cy="561249"/>
              <a:chOff x="459325" y="3292175"/>
              <a:chExt cx="630900" cy="630900"/>
            </a:xfrm>
          </p:grpSpPr>
          <p:sp>
            <p:nvSpPr>
              <p:cNvPr id="1563" name="Google Shape;1563;p16"/>
              <p:cNvSpPr/>
              <p:nvPr/>
            </p:nvSpPr>
            <p:spPr>
              <a:xfrm>
                <a:off x="459325" y="3292175"/>
                <a:ext cx="630900" cy="6309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564" name="Google Shape;1564;p16"/>
              <p:cNvSpPr/>
              <p:nvPr/>
            </p:nvSpPr>
            <p:spPr>
              <a:xfrm>
                <a:off x="537475" y="3370324"/>
                <a:ext cx="474600" cy="474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cxnSp>
          <p:nvCxnSpPr>
            <p:cNvPr id="1565" name="Google Shape;1565;p16"/>
            <p:cNvCxnSpPr>
              <a:stCxn id="1563" idx="4"/>
            </p:cNvCxnSpPr>
            <p:nvPr/>
          </p:nvCxnSpPr>
          <p:spPr>
            <a:xfrm>
              <a:off x="4572000" y="3198740"/>
              <a:ext cx="0" cy="4353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17"/>
          <p:cNvPicPr preferRelativeResize="0"/>
          <p:nvPr/>
        </p:nvPicPr>
        <p:blipFill rotWithShape="1">
          <a:blip r:embed="rId3">
            <a:alphaModFix/>
          </a:blip>
          <a:srcRect b="0" l="18481" r="16718" t="0"/>
          <a:stretch/>
        </p:blipFill>
        <p:spPr>
          <a:xfrm>
            <a:off x="2263325" y="682250"/>
            <a:ext cx="1948924" cy="42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7"/>
          <p:cNvPicPr preferRelativeResize="0"/>
          <p:nvPr/>
        </p:nvPicPr>
        <p:blipFill rotWithShape="1">
          <a:blip r:embed="rId4">
            <a:alphaModFix/>
          </a:blip>
          <a:srcRect b="4525" l="0" r="17648" t="8616"/>
          <a:stretch/>
        </p:blipFill>
        <p:spPr>
          <a:xfrm>
            <a:off x="4052150" y="682250"/>
            <a:ext cx="2933462" cy="4224652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7"/>
          <p:cNvSpPr txBox="1"/>
          <p:nvPr>
            <p:ph type="title"/>
          </p:nvPr>
        </p:nvSpPr>
        <p:spPr>
          <a:xfrm>
            <a:off x="457200" y="1828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Exploratory Data 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3" name="Google Shape;1573;p17"/>
          <p:cNvSpPr txBox="1"/>
          <p:nvPr/>
        </p:nvSpPr>
        <p:spPr>
          <a:xfrm>
            <a:off x="195000" y="682250"/>
            <a:ext cx="1830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D33B3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MARVEL (921 posts)</a:t>
            </a:r>
            <a:endParaRPr b="1" sz="1600">
              <a:solidFill>
                <a:srgbClr val="D33B3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4" name="Google Shape;1574;p17"/>
          <p:cNvSpPr txBox="1"/>
          <p:nvPr/>
        </p:nvSpPr>
        <p:spPr>
          <a:xfrm>
            <a:off x="7844775" y="682250"/>
            <a:ext cx="1299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DC (951 posts)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575" name="Google Shape;15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1" y="1079475"/>
            <a:ext cx="2404376" cy="3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9625" y="1089908"/>
            <a:ext cx="2404375" cy="3945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7"/>
          <p:cNvSpPr/>
          <p:nvPr/>
        </p:nvSpPr>
        <p:spPr>
          <a:xfrm>
            <a:off x="124550" y="4320875"/>
            <a:ext cx="2327700" cy="46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7"/>
          <p:cNvSpPr/>
          <p:nvPr/>
        </p:nvSpPr>
        <p:spPr>
          <a:xfrm>
            <a:off x="6777963" y="4320875"/>
            <a:ext cx="2327700" cy="46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7"/>
          <p:cNvSpPr/>
          <p:nvPr/>
        </p:nvSpPr>
        <p:spPr>
          <a:xfrm>
            <a:off x="1679275" y="3788025"/>
            <a:ext cx="1299300" cy="330900"/>
          </a:xfrm>
          <a:prstGeom prst="wedgeRectCallout">
            <a:avLst>
              <a:gd fmla="val -29489" name="adj1"/>
              <a:gd fmla="val 9561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Top 5 : Popular words of “marvelstudios”</a:t>
            </a:r>
            <a:endParaRPr sz="1300"/>
          </a:p>
        </p:txBody>
      </p:sp>
      <p:sp>
        <p:nvSpPr>
          <p:cNvPr id="1580" name="Google Shape;1580;p17"/>
          <p:cNvSpPr/>
          <p:nvPr/>
        </p:nvSpPr>
        <p:spPr>
          <a:xfrm>
            <a:off x="5287550" y="4739975"/>
            <a:ext cx="1299300" cy="330900"/>
          </a:xfrm>
          <a:prstGeom prst="wedgeRectCallout">
            <a:avLst>
              <a:gd fmla="val 61346" name="adj1"/>
              <a:gd fmla="val -551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Top 5 : Popular words of “DC_Cinematic”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7283">
            <a:off x="5631075" y="3022200"/>
            <a:ext cx="2341851" cy="13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8"/>
          <p:cNvSpPr txBox="1"/>
          <p:nvPr>
            <p:ph type="title"/>
          </p:nvPr>
        </p:nvSpPr>
        <p:spPr>
          <a:xfrm>
            <a:off x="457200" y="1828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Exploratory Data Analysis (DC_Cinematic)</a:t>
            </a:r>
            <a:endParaRPr/>
          </a:p>
        </p:txBody>
      </p:sp>
      <p:pic>
        <p:nvPicPr>
          <p:cNvPr id="1587" name="Google Shape;15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5901">
            <a:off x="859962" y="1355499"/>
            <a:ext cx="2484028" cy="188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4610">
            <a:off x="609600" y="3029121"/>
            <a:ext cx="2800751" cy="16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7383">
            <a:off x="3119675" y="2806300"/>
            <a:ext cx="2634749" cy="18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32846">
            <a:off x="5692701" y="1098125"/>
            <a:ext cx="2987374" cy="212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8800" y="833475"/>
            <a:ext cx="3498250" cy="21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8"/>
          <p:cNvSpPr/>
          <p:nvPr/>
        </p:nvSpPr>
        <p:spPr>
          <a:xfrm rot="-752299">
            <a:off x="1123502" y="1608895"/>
            <a:ext cx="392460" cy="12475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8"/>
          <p:cNvSpPr/>
          <p:nvPr/>
        </p:nvSpPr>
        <p:spPr>
          <a:xfrm rot="-1551">
            <a:off x="3173325" y="1015560"/>
            <a:ext cx="664800" cy="12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8"/>
          <p:cNvSpPr/>
          <p:nvPr/>
        </p:nvSpPr>
        <p:spPr>
          <a:xfrm rot="427173">
            <a:off x="6294776" y="1164161"/>
            <a:ext cx="389705" cy="12487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8"/>
          <p:cNvSpPr/>
          <p:nvPr/>
        </p:nvSpPr>
        <p:spPr>
          <a:xfrm rot="-660429">
            <a:off x="6040008" y="3234028"/>
            <a:ext cx="389669" cy="12496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8"/>
          <p:cNvSpPr/>
          <p:nvPr/>
        </p:nvSpPr>
        <p:spPr>
          <a:xfrm rot="-313983">
            <a:off x="3220904" y="3013486"/>
            <a:ext cx="322344" cy="12499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8"/>
          <p:cNvSpPr/>
          <p:nvPr/>
        </p:nvSpPr>
        <p:spPr>
          <a:xfrm rot="585096">
            <a:off x="1238711" y="3046702"/>
            <a:ext cx="322358" cy="124882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8"/>
          <p:cNvSpPr/>
          <p:nvPr/>
        </p:nvSpPr>
        <p:spPr>
          <a:xfrm rot="4230012">
            <a:off x="988247" y="1189462"/>
            <a:ext cx="382860" cy="2341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8"/>
          <p:cNvSpPr/>
          <p:nvPr/>
        </p:nvSpPr>
        <p:spPr>
          <a:xfrm rot="6251976">
            <a:off x="6407059" y="755613"/>
            <a:ext cx="382796" cy="234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8"/>
          <p:cNvSpPr/>
          <p:nvPr/>
        </p:nvSpPr>
        <p:spPr>
          <a:xfrm rot="-2427312">
            <a:off x="827799" y="3203175"/>
            <a:ext cx="382829" cy="2340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8"/>
          <p:cNvSpPr/>
          <p:nvPr/>
        </p:nvSpPr>
        <p:spPr>
          <a:xfrm rot="-3732606">
            <a:off x="2908489" y="3259937"/>
            <a:ext cx="382858" cy="2341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8"/>
          <p:cNvSpPr/>
          <p:nvPr/>
        </p:nvSpPr>
        <p:spPr>
          <a:xfrm rot="-3986864">
            <a:off x="5806784" y="3564965"/>
            <a:ext cx="382897" cy="2340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8"/>
          <p:cNvSpPr/>
          <p:nvPr/>
        </p:nvSpPr>
        <p:spPr>
          <a:xfrm rot="9653020">
            <a:off x="3941612" y="889752"/>
            <a:ext cx="382916" cy="2342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9"/>
          <p:cNvSpPr/>
          <p:nvPr/>
        </p:nvSpPr>
        <p:spPr>
          <a:xfrm>
            <a:off x="6796638" y="1270450"/>
            <a:ext cx="1875000" cy="346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9"/>
          <p:cNvSpPr/>
          <p:nvPr/>
        </p:nvSpPr>
        <p:spPr>
          <a:xfrm>
            <a:off x="6874950" y="4070275"/>
            <a:ext cx="1725900" cy="411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9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Model &amp; Scoring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611" name="Google Shape;1611;p19"/>
          <p:cNvSpPr/>
          <p:nvPr/>
        </p:nvSpPr>
        <p:spPr>
          <a:xfrm>
            <a:off x="4688538" y="1270450"/>
            <a:ext cx="1875000" cy="346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9"/>
          <p:cNvSpPr/>
          <p:nvPr/>
        </p:nvSpPr>
        <p:spPr>
          <a:xfrm>
            <a:off x="2580450" y="1270450"/>
            <a:ext cx="1875000" cy="3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9"/>
          <p:cNvSpPr/>
          <p:nvPr/>
        </p:nvSpPr>
        <p:spPr>
          <a:xfrm>
            <a:off x="456375" y="1270450"/>
            <a:ext cx="1875000" cy="34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9"/>
          <p:cNvSpPr txBox="1"/>
          <p:nvPr/>
        </p:nvSpPr>
        <p:spPr>
          <a:xfrm>
            <a:off x="883100" y="1380750"/>
            <a:ext cx="1021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1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5" name="Google Shape;1615;p19"/>
          <p:cNvSpPr txBox="1"/>
          <p:nvPr/>
        </p:nvSpPr>
        <p:spPr>
          <a:xfrm>
            <a:off x="456500" y="4055050"/>
            <a:ext cx="1875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Training score : 0.9615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Testing score : 0.9337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6" name="Google Shape;1616;p19"/>
          <p:cNvSpPr txBox="1"/>
          <p:nvPr/>
        </p:nvSpPr>
        <p:spPr>
          <a:xfrm>
            <a:off x="456500" y="1839525"/>
            <a:ext cx="187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CountVectorizer + </a:t>
            </a:r>
            <a:b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MultinomialNB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2572525" y="1839513"/>
            <a:ext cx="187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CountVectorizer + </a:t>
            </a:r>
            <a:b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4688550" y="1839513"/>
            <a:ext cx="187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TF-IDF </a:t>
            </a: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Vectorizer + </a:t>
            </a:r>
            <a:b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MultinomialNB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6796650" y="1839513"/>
            <a:ext cx="1875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TF-IDF </a:t>
            </a: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Vectorizer + </a:t>
            </a:r>
            <a:b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2572525" y="4055050"/>
            <a:ext cx="1875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Training score : 0.9764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Testing score : 0.9401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4688550" y="4055050"/>
            <a:ext cx="1875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Training score : 0.9629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Testing score : 0.9316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6796650" y="4055050"/>
            <a:ext cx="1875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Training score : 0.9736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Testing score : 0.9465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3" name="Google Shape;16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563" y="2495350"/>
            <a:ext cx="1519174" cy="15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63" y="2535900"/>
            <a:ext cx="1519150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0387" y="2535900"/>
            <a:ext cx="1519150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25" y="2457475"/>
            <a:ext cx="1596774" cy="15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9"/>
          <p:cNvSpPr txBox="1"/>
          <p:nvPr/>
        </p:nvSpPr>
        <p:spPr>
          <a:xfrm>
            <a:off x="2999050" y="1380750"/>
            <a:ext cx="1021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2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5115150" y="1380750"/>
            <a:ext cx="1021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3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7231250" y="1380750"/>
            <a:ext cx="1021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4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630" name="Google Shape;163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3108" y="1016171"/>
            <a:ext cx="549574" cy="5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8975" y="1016163"/>
            <a:ext cx="549574" cy="5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2962" y="1016162"/>
            <a:ext cx="549574" cy="5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0"/>
          <p:cNvSpPr txBox="1"/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Evaluate </a:t>
            </a:r>
            <a:r>
              <a:rPr lang="en" sz="3500">
                <a:solidFill>
                  <a:schemeClr val="dk1"/>
                </a:solidFill>
              </a:rPr>
              <a:t>Model 4 </a:t>
            </a:r>
            <a:r>
              <a:rPr lang="en" sz="2500">
                <a:solidFill>
                  <a:schemeClr val="dk1"/>
                </a:solidFill>
              </a:rPr>
              <a:t>(TF-IDF + Logistic Regression)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38" name="Google Shape;16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100" y="3267175"/>
            <a:ext cx="3717125" cy="1221425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9" name="Google Shape;16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3375"/>
            <a:ext cx="4901300" cy="386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100" y="2176027"/>
            <a:ext cx="1474525" cy="6702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41" name="Google Shape;1641;p20"/>
          <p:cNvGrpSpPr/>
          <p:nvPr/>
        </p:nvGrpSpPr>
        <p:grpSpPr>
          <a:xfrm>
            <a:off x="7984944" y="1316080"/>
            <a:ext cx="938287" cy="1772707"/>
            <a:chOff x="6672519" y="2990623"/>
            <a:chExt cx="938287" cy="1772707"/>
          </a:xfrm>
        </p:grpSpPr>
        <p:sp>
          <p:nvSpPr>
            <p:cNvPr id="1642" name="Google Shape;1642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h="735" w="534">
                  <a:moveTo>
                    <a:pt x="534" y="1"/>
                  </a:moveTo>
                  <a:lnTo>
                    <a:pt x="134" y="134"/>
                  </a:lnTo>
                  <a:lnTo>
                    <a:pt x="0" y="668"/>
                  </a:lnTo>
                  <a:lnTo>
                    <a:pt x="334" y="734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fill="none" h="735" w="534">
                  <a:moveTo>
                    <a:pt x="134" y="134"/>
                  </a:moveTo>
                  <a:lnTo>
                    <a:pt x="134" y="134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1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7056517" y="3349275"/>
              <a:ext cx="194437" cy="124395"/>
            </a:xfrm>
            <a:custGeom>
              <a:rect b="b" l="l" r="r" t="t"/>
              <a:pathLst>
                <a:path extrusionOk="0" h="6866" w="10732">
                  <a:moveTo>
                    <a:pt x="7532" y="1733"/>
                  </a:moveTo>
                  <a:lnTo>
                    <a:pt x="7599" y="1933"/>
                  </a:lnTo>
                  <a:lnTo>
                    <a:pt x="7599" y="2133"/>
                  </a:lnTo>
                  <a:lnTo>
                    <a:pt x="7532" y="2199"/>
                  </a:lnTo>
                  <a:lnTo>
                    <a:pt x="7465" y="2266"/>
                  </a:lnTo>
                  <a:lnTo>
                    <a:pt x="6799" y="2466"/>
                  </a:lnTo>
                  <a:lnTo>
                    <a:pt x="6199" y="2666"/>
                  </a:lnTo>
                  <a:lnTo>
                    <a:pt x="5533" y="2866"/>
                  </a:lnTo>
                  <a:lnTo>
                    <a:pt x="4866" y="2933"/>
                  </a:lnTo>
                  <a:lnTo>
                    <a:pt x="4200" y="2999"/>
                  </a:lnTo>
                  <a:lnTo>
                    <a:pt x="2800" y="2999"/>
                  </a:lnTo>
                  <a:lnTo>
                    <a:pt x="2133" y="2933"/>
                  </a:lnTo>
                  <a:lnTo>
                    <a:pt x="2000" y="2933"/>
                  </a:lnTo>
                  <a:lnTo>
                    <a:pt x="1933" y="2866"/>
                  </a:lnTo>
                  <a:lnTo>
                    <a:pt x="1867" y="2666"/>
                  </a:lnTo>
                  <a:lnTo>
                    <a:pt x="1933" y="2466"/>
                  </a:lnTo>
                  <a:lnTo>
                    <a:pt x="2000" y="2399"/>
                  </a:lnTo>
                  <a:lnTo>
                    <a:pt x="2133" y="2399"/>
                  </a:lnTo>
                  <a:lnTo>
                    <a:pt x="2800" y="2466"/>
                  </a:lnTo>
                  <a:lnTo>
                    <a:pt x="4133" y="2466"/>
                  </a:lnTo>
                  <a:lnTo>
                    <a:pt x="4799" y="2399"/>
                  </a:lnTo>
                  <a:lnTo>
                    <a:pt x="5399" y="2333"/>
                  </a:lnTo>
                  <a:lnTo>
                    <a:pt x="6066" y="2133"/>
                  </a:lnTo>
                  <a:lnTo>
                    <a:pt x="6666" y="2000"/>
                  </a:lnTo>
                  <a:lnTo>
                    <a:pt x="7332" y="1733"/>
                  </a:lnTo>
                  <a:close/>
                  <a:moveTo>
                    <a:pt x="4599" y="0"/>
                  </a:moveTo>
                  <a:lnTo>
                    <a:pt x="4000" y="67"/>
                  </a:lnTo>
                  <a:lnTo>
                    <a:pt x="3400" y="200"/>
                  </a:lnTo>
                  <a:lnTo>
                    <a:pt x="2867" y="333"/>
                  </a:lnTo>
                  <a:lnTo>
                    <a:pt x="2333" y="600"/>
                  </a:lnTo>
                  <a:lnTo>
                    <a:pt x="1800" y="933"/>
                  </a:lnTo>
                  <a:lnTo>
                    <a:pt x="1334" y="1333"/>
                  </a:lnTo>
                  <a:lnTo>
                    <a:pt x="1000" y="1800"/>
                  </a:lnTo>
                  <a:lnTo>
                    <a:pt x="734" y="2199"/>
                  </a:lnTo>
                  <a:lnTo>
                    <a:pt x="534" y="2666"/>
                  </a:lnTo>
                  <a:lnTo>
                    <a:pt x="334" y="3133"/>
                  </a:lnTo>
                  <a:lnTo>
                    <a:pt x="200" y="3666"/>
                  </a:lnTo>
                  <a:lnTo>
                    <a:pt x="67" y="4666"/>
                  </a:lnTo>
                  <a:lnTo>
                    <a:pt x="1" y="5665"/>
                  </a:lnTo>
                  <a:lnTo>
                    <a:pt x="1" y="5732"/>
                  </a:lnTo>
                  <a:lnTo>
                    <a:pt x="667" y="5999"/>
                  </a:lnTo>
                  <a:lnTo>
                    <a:pt x="1267" y="6265"/>
                  </a:lnTo>
                  <a:lnTo>
                    <a:pt x="1933" y="6465"/>
                  </a:lnTo>
                  <a:lnTo>
                    <a:pt x="2667" y="6598"/>
                  </a:lnTo>
                  <a:lnTo>
                    <a:pt x="3333" y="6732"/>
                  </a:lnTo>
                  <a:lnTo>
                    <a:pt x="4066" y="6865"/>
                  </a:lnTo>
                  <a:lnTo>
                    <a:pt x="6132" y="6865"/>
                  </a:lnTo>
                  <a:lnTo>
                    <a:pt x="6866" y="6732"/>
                  </a:lnTo>
                  <a:lnTo>
                    <a:pt x="7532" y="6598"/>
                  </a:lnTo>
                  <a:lnTo>
                    <a:pt x="8199" y="6465"/>
                  </a:lnTo>
                  <a:lnTo>
                    <a:pt x="8865" y="6199"/>
                  </a:lnTo>
                  <a:lnTo>
                    <a:pt x="9532" y="5932"/>
                  </a:lnTo>
                  <a:lnTo>
                    <a:pt x="10131" y="5599"/>
                  </a:lnTo>
                  <a:lnTo>
                    <a:pt x="10731" y="5199"/>
                  </a:lnTo>
                  <a:lnTo>
                    <a:pt x="10665" y="5065"/>
                  </a:lnTo>
                  <a:lnTo>
                    <a:pt x="10398" y="4066"/>
                  </a:lnTo>
                  <a:lnTo>
                    <a:pt x="10065" y="3133"/>
                  </a:lnTo>
                  <a:lnTo>
                    <a:pt x="9865" y="2666"/>
                  </a:lnTo>
                  <a:lnTo>
                    <a:pt x="9665" y="2266"/>
                  </a:lnTo>
                  <a:lnTo>
                    <a:pt x="9332" y="1800"/>
                  </a:lnTo>
                  <a:lnTo>
                    <a:pt x="8998" y="1466"/>
                  </a:lnTo>
                  <a:lnTo>
                    <a:pt x="8598" y="1066"/>
                  </a:lnTo>
                  <a:lnTo>
                    <a:pt x="8199" y="800"/>
                  </a:lnTo>
                  <a:lnTo>
                    <a:pt x="7732" y="533"/>
                  </a:lnTo>
                  <a:lnTo>
                    <a:pt x="7265" y="333"/>
                  </a:lnTo>
                  <a:lnTo>
                    <a:pt x="6732" y="200"/>
                  </a:lnTo>
                  <a:lnTo>
                    <a:pt x="6266" y="67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FFD5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056517" y="3349275"/>
              <a:ext cx="194437" cy="124395"/>
            </a:xfrm>
            <a:custGeom>
              <a:rect b="b" l="l" r="r" t="t"/>
              <a:pathLst>
                <a:path extrusionOk="0" fill="none" h="6866" w="10732">
                  <a:moveTo>
                    <a:pt x="10665" y="5065"/>
                  </a:moveTo>
                  <a:lnTo>
                    <a:pt x="10665" y="5065"/>
                  </a:lnTo>
                  <a:lnTo>
                    <a:pt x="10398" y="4066"/>
                  </a:lnTo>
                  <a:lnTo>
                    <a:pt x="10065" y="3133"/>
                  </a:lnTo>
                  <a:lnTo>
                    <a:pt x="9865" y="2666"/>
                  </a:lnTo>
                  <a:lnTo>
                    <a:pt x="9665" y="2266"/>
                  </a:lnTo>
                  <a:lnTo>
                    <a:pt x="9332" y="1800"/>
                  </a:lnTo>
                  <a:lnTo>
                    <a:pt x="8998" y="1466"/>
                  </a:lnTo>
                  <a:lnTo>
                    <a:pt x="8998" y="1466"/>
                  </a:lnTo>
                  <a:lnTo>
                    <a:pt x="8598" y="1066"/>
                  </a:lnTo>
                  <a:lnTo>
                    <a:pt x="8199" y="800"/>
                  </a:lnTo>
                  <a:lnTo>
                    <a:pt x="7732" y="533"/>
                  </a:lnTo>
                  <a:lnTo>
                    <a:pt x="7265" y="333"/>
                  </a:lnTo>
                  <a:lnTo>
                    <a:pt x="6732" y="200"/>
                  </a:lnTo>
                  <a:lnTo>
                    <a:pt x="6266" y="67"/>
                  </a:lnTo>
                  <a:lnTo>
                    <a:pt x="5732" y="0"/>
                  </a:lnTo>
                  <a:lnTo>
                    <a:pt x="5199" y="0"/>
                  </a:lnTo>
                  <a:lnTo>
                    <a:pt x="5199" y="0"/>
                  </a:lnTo>
                  <a:lnTo>
                    <a:pt x="4599" y="0"/>
                  </a:lnTo>
                  <a:lnTo>
                    <a:pt x="4000" y="67"/>
                  </a:lnTo>
                  <a:lnTo>
                    <a:pt x="3400" y="200"/>
                  </a:lnTo>
                  <a:lnTo>
                    <a:pt x="2867" y="333"/>
                  </a:lnTo>
                  <a:lnTo>
                    <a:pt x="2333" y="600"/>
                  </a:lnTo>
                  <a:lnTo>
                    <a:pt x="1800" y="933"/>
                  </a:lnTo>
                  <a:lnTo>
                    <a:pt x="1334" y="1333"/>
                  </a:lnTo>
                  <a:lnTo>
                    <a:pt x="1000" y="1800"/>
                  </a:lnTo>
                  <a:lnTo>
                    <a:pt x="1000" y="1800"/>
                  </a:lnTo>
                  <a:lnTo>
                    <a:pt x="734" y="2199"/>
                  </a:lnTo>
                  <a:lnTo>
                    <a:pt x="534" y="2666"/>
                  </a:lnTo>
                  <a:lnTo>
                    <a:pt x="334" y="3133"/>
                  </a:lnTo>
                  <a:lnTo>
                    <a:pt x="200" y="3666"/>
                  </a:lnTo>
                  <a:lnTo>
                    <a:pt x="67" y="4666"/>
                  </a:lnTo>
                  <a:lnTo>
                    <a:pt x="1" y="5665"/>
                  </a:lnTo>
                  <a:lnTo>
                    <a:pt x="1" y="5732"/>
                  </a:lnTo>
                  <a:lnTo>
                    <a:pt x="1" y="5732"/>
                  </a:lnTo>
                  <a:lnTo>
                    <a:pt x="667" y="5999"/>
                  </a:lnTo>
                  <a:lnTo>
                    <a:pt x="1267" y="6265"/>
                  </a:lnTo>
                  <a:lnTo>
                    <a:pt x="1933" y="6465"/>
                  </a:lnTo>
                  <a:lnTo>
                    <a:pt x="2667" y="6598"/>
                  </a:lnTo>
                  <a:lnTo>
                    <a:pt x="3333" y="6732"/>
                  </a:lnTo>
                  <a:lnTo>
                    <a:pt x="4066" y="6865"/>
                  </a:lnTo>
                  <a:lnTo>
                    <a:pt x="4733" y="6865"/>
                  </a:lnTo>
                  <a:lnTo>
                    <a:pt x="5466" y="6865"/>
                  </a:lnTo>
                  <a:lnTo>
                    <a:pt x="6132" y="6865"/>
                  </a:lnTo>
                  <a:lnTo>
                    <a:pt x="6866" y="6732"/>
                  </a:lnTo>
                  <a:lnTo>
                    <a:pt x="7532" y="6598"/>
                  </a:lnTo>
                  <a:lnTo>
                    <a:pt x="8199" y="6465"/>
                  </a:lnTo>
                  <a:lnTo>
                    <a:pt x="8865" y="6199"/>
                  </a:lnTo>
                  <a:lnTo>
                    <a:pt x="9532" y="5932"/>
                  </a:lnTo>
                  <a:lnTo>
                    <a:pt x="10131" y="5599"/>
                  </a:lnTo>
                  <a:lnTo>
                    <a:pt x="10731" y="5199"/>
                  </a:lnTo>
                  <a:lnTo>
                    <a:pt x="10731" y="5199"/>
                  </a:lnTo>
                  <a:lnTo>
                    <a:pt x="10665" y="50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090324" y="3380654"/>
              <a:ext cx="103868" cy="22973"/>
            </a:xfrm>
            <a:custGeom>
              <a:rect b="b" l="l" r="r" t="t"/>
              <a:pathLst>
                <a:path extrusionOk="0" fill="none" h="1268" w="5733">
                  <a:moveTo>
                    <a:pt x="5599" y="534"/>
                  </a:moveTo>
                  <a:lnTo>
                    <a:pt x="5599" y="534"/>
                  </a:lnTo>
                  <a:lnTo>
                    <a:pt x="4933" y="734"/>
                  </a:lnTo>
                  <a:lnTo>
                    <a:pt x="4333" y="934"/>
                  </a:lnTo>
                  <a:lnTo>
                    <a:pt x="3667" y="1134"/>
                  </a:lnTo>
                  <a:lnTo>
                    <a:pt x="3000" y="1201"/>
                  </a:lnTo>
                  <a:lnTo>
                    <a:pt x="2334" y="1267"/>
                  </a:lnTo>
                  <a:lnTo>
                    <a:pt x="1667" y="1267"/>
                  </a:lnTo>
                  <a:lnTo>
                    <a:pt x="934" y="1267"/>
                  </a:lnTo>
                  <a:lnTo>
                    <a:pt x="267" y="1201"/>
                  </a:lnTo>
                  <a:lnTo>
                    <a:pt x="267" y="1201"/>
                  </a:lnTo>
                  <a:lnTo>
                    <a:pt x="134" y="1201"/>
                  </a:lnTo>
                  <a:lnTo>
                    <a:pt x="67" y="1134"/>
                  </a:lnTo>
                  <a:lnTo>
                    <a:pt x="1" y="934"/>
                  </a:lnTo>
                  <a:lnTo>
                    <a:pt x="67" y="734"/>
                  </a:lnTo>
                  <a:lnTo>
                    <a:pt x="134" y="667"/>
                  </a:lnTo>
                  <a:lnTo>
                    <a:pt x="267" y="667"/>
                  </a:lnTo>
                  <a:lnTo>
                    <a:pt x="267" y="667"/>
                  </a:lnTo>
                  <a:lnTo>
                    <a:pt x="934" y="734"/>
                  </a:lnTo>
                  <a:lnTo>
                    <a:pt x="1600" y="734"/>
                  </a:lnTo>
                  <a:lnTo>
                    <a:pt x="2267" y="734"/>
                  </a:lnTo>
                  <a:lnTo>
                    <a:pt x="2933" y="667"/>
                  </a:lnTo>
                  <a:lnTo>
                    <a:pt x="3533" y="601"/>
                  </a:lnTo>
                  <a:lnTo>
                    <a:pt x="4200" y="401"/>
                  </a:lnTo>
                  <a:lnTo>
                    <a:pt x="4800" y="268"/>
                  </a:lnTo>
                  <a:lnTo>
                    <a:pt x="5466" y="1"/>
                  </a:lnTo>
                  <a:lnTo>
                    <a:pt x="5466" y="1"/>
                  </a:lnTo>
                  <a:lnTo>
                    <a:pt x="5533" y="1"/>
                  </a:lnTo>
                  <a:lnTo>
                    <a:pt x="5666" y="1"/>
                  </a:lnTo>
                  <a:lnTo>
                    <a:pt x="5733" y="201"/>
                  </a:lnTo>
                  <a:lnTo>
                    <a:pt x="5733" y="401"/>
                  </a:lnTo>
                  <a:lnTo>
                    <a:pt x="5666" y="467"/>
                  </a:lnTo>
                  <a:lnTo>
                    <a:pt x="5599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221946" y="3069126"/>
              <a:ext cx="20545" cy="15708"/>
            </a:xfrm>
            <a:custGeom>
              <a:rect b="b" l="l" r="r" t="t"/>
              <a:pathLst>
                <a:path extrusionOk="0" h="867" w="1134">
                  <a:moveTo>
                    <a:pt x="67" y="0"/>
                  </a:moveTo>
                  <a:lnTo>
                    <a:pt x="1" y="333"/>
                  </a:lnTo>
                  <a:lnTo>
                    <a:pt x="534" y="600"/>
                  </a:lnTo>
                  <a:lnTo>
                    <a:pt x="1134" y="866"/>
                  </a:lnTo>
                  <a:lnTo>
                    <a:pt x="867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h="4333" w="3267">
                  <a:moveTo>
                    <a:pt x="1533" y="1"/>
                  </a:moveTo>
                  <a:lnTo>
                    <a:pt x="800" y="734"/>
                  </a:lnTo>
                  <a:lnTo>
                    <a:pt x="0" y="1400"/>
                  </a:lnTo>
                  <a:lnTo>
                    <a:pt x="667" y="2067"/>
                  </a:lnTo>
                  <a:lnTo>
                    <a:pt x="1267" y="2800"/>
                  </a:lnTo>
                  <a:lnTo>
                    <a:pt x="1866" y="3533"/>
                  </a:lnTo>
                  <a:lnTo>
                    <a:pt x="2333" y="4333"/>
                  </a:lnTo>
                  <a:lnTo>
                    <a:pt x="2733" y="3600"/>
                  </a:lnTo>
                  <a:lnTo>
                    <a:pt x="3000" y="2800"/>
                  </a:lnTo>
                  <a:lnTo>
                    <a:pt x="3199" y="2000"/>
                  </a:lnTo>
                  <a:lnTo>
                    <a:pt x="3266" y="1134"/>
                  </a:lnTo>
                  <a:lnTo>
                    <a:pt x="3266" y="1000"/>
                  </a:lnTo>
                  <a:lnTo>
                    <a:pt x="3066" y="867"/>
                  </a:lnTo>
                  <a:lnTo>
                    <a:pt x="2666" y="1667"/>
                  </a:lnTo>
                  <a:lnTo>
                    <a:pt x="2133" y="2467"/>
                  </a:lnTo>
                  <a:lnTo>
                    <a:pt x="2066" y="2533"/>
                  </a:lnTo>
                  <a:lnTo>
                    <a:pt x="1733" y="2533"/>
                  </a:lnTo>
                  <a:lnTo>
                    <a:pt x="1600" y="2400"/>
                  </a:lnTo>
                  <a:lnTo>
                    <a:pt x="1600" y="2267"/>
                  </a:lnTo>
                  <a:lnTo>
                    <a:pt x="1667" y="2200"/>
                  </a:lnTo>
                  <a:lnTo>
                    <a:pt x="2200" y="1400"/>
                  </a:lnTo>
                  <a:lnTo>
                    <a:pt x="2600" y="601"/>
                  </a:lnTo>
                  <a:lnTo>
                    <a:pt x="1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fill="none" h="4333" w="3267">
                  <a:moveTo>
                    <a:pt x="0" y="1400"/>
                  </a:moveTo>
                  <a:lnTo>
                    <a:pt x="0" y="1400"/>
                  </a:lnTo>
                  <a:lnTo>
                    <a:pt x="667" y="2067"/>
                  </a:lnTo>
                  <a:lnTo>
                    <a:pt x="1267" y="2800"/>
                  </a:lnTo>
                  <a:lnTo>
                    <a:pt x="1866" y="3533"/>
                  </a:lnTo>
                  <a:lnTo>
                    <a:pt x="2333" y="4333"/>
                  </a:lnTo>
                  <a:lnTo>
                    <a:pt x="2333" y="4333"/>
                  </a:lnTo>
                  <a:lnTo>
                    <a:pt x="2733" y="3600"/>
                  </a:lnTo>
                  <a:lnTo>
                    <a:pt x="3000" y="2800"/>
                  </a:lnTo>
                  <a:lnTo>
                    <a:pt x="3199" y="2000"/>
                  </a:lnTo>
                  <a:lnTo>
                    <a:pt x="3266" y="1134"/>
                  </a:lnTo>
                  <a:lnTo>
                    <a:pt x="3266" y="1134"/>
                  </a:lnTo>
                  <a:lnTo>
                    <a:pt x="3266" y="1000"/>
                  </a:lnTo>
                  <a:lnTo>
                    <a:pt x="3266" y="1000"/>
                  </a:lnTo>
                  <a:lnTo>
                    <a:pt x="3066" y="867"/>
                  </a:lnTo>
                  <a:lnTo>
                    <a:pt x="3066" y="867"/>
                  </a:lnTo>
                  <a:lnTo>
                    <a:pt x="2666" y="1667"/>
                  </a:lnTo>
                  <a:lnTo>
                    <a:pt x="2133" y="2467"/>
                  </a:lnTo>
                  <a:lnTo>
                    <a:pt x="2133" y="2467"/>
                  </a:lnTo>
                  <a:lnTo>
                    <a:pt x="2066" y="2533"/>
                  </a:lnTo>
                  <a:lnTo>
                    <a:pt x="1933" y="2533"/>
                  </a:lnTo>
                  <a:lnTo>
                    <a:pt x="1733" y="2533"/>
                  </a:lnTo>
                  <a:lnTo>
                    <a:pt x="1600" y="2400"/>
                  </a:lnTo>
                  <a:lnTo>
                    <a:pt x="1600" y="2267"/>
                  </a:lnTo>
                  <a:lnTo>
                    <a:pt x="1667" y="2200"/>
                  </a:lnTo>
                  <a:lnTo>
                    <a:pt x="1667" y="2200"/>
                  </a:lnTo>
                  <a:lnTo>
                    <a:pt x="2200" y="1400"/>
                  </a:lnTo>
                  <a:lnTo>
                    <a:pt x="2600" y="601"/>
                  </a:lnTo>
                  <a:lnTo>
                    <a:pt x="2600" y="601"/>
                  </a:lnTo>
                  <a:lnTo>
                    <a:pt x="1533" y="1"/>
                  </a:lnTo>
                  <a:lnTo>
                    <a:pt x="1533" y="1"/>
                  </a:lnTo>
                  <a:lnTo>
                    <a:pt x="800" y="734"/>
                  </a:lnTo>
                  <a:lnTo>
                    <a:pt x="0" y="14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7011839" y="3444663"/>
              <a:ext cx="219783" cy="119557"/>
            </a:xfrm>
            <a:custGeom>
              <a:rect b="b" l="l" r="r" t="t"/>
              <a:pathLst>
                <a:path extrusionOk="0" h="6599" w="12131">
                  <a:moveTo>
                    <a:pt x="7599" y="2666"/>
                  </a:moveTo>
                  <a:lnTo>
                    <a:pt x="7665" y="2733"/>
                  </a:lnTo>
                  <a:lnTo>
                    <a:pt x="7732" y="2933"/>
                  </a:lnTo>
                  <a:lnTo>
                    <a:pt x="7665" y="3133"/>
                  </a:lnTo>
                  <a:lnTo>
                    <a:pt x="7599" y="3133"/>
                  </a:lnTo>
                  <a:lnTo>
                    <a:pt x="7465" y="3200"/>
                  </a:lnTo>
                  <a:lnTo>
                    <a:pt x="7332" y="3133"/>
                  </a:lnTo>
                  <a:lnTo>
                    <a:pt x="7265" y="3133"/>
                  </a:lnTo>
                  <a:lnTo>
                    <a:pt x="7199" y="2933"/>
                  </a:lnTo>
                  <a:lnTo>
                    <a:pt x="7265" y="2733"/>
                  </a:lnTo>
                  <a:lnTo>
                    <a:pt x="7332" y="2666"/>
                  </a:lnTo>
                  <a:close/>
                  <a:moveTo>
                    <a:pt x="9865" y="3000"/>
                  </a:moveTo>
                  <a:lnTo>
                    <a:pt x="10065" y="3066"/>
                  </a:lnTo>
                  <a:lnTo>
                    <a:pt x="10131" y="3133"/>
                  </a:lnTo>
                  <a:lnTo>
                    <a:pt x="10065" y="3200"/>
                  </a:lnTo>
                  <a:lnTo>
                    <a:pt x="9798" y="3200"/>
                  </a:lnTo>
                  <a:lnTo>
                    <a:pt x="9731" y="3133"/>
                  </a:lnTo>
                  <a:lnTo>
                    <a:pt x="9731" y="3066"/>
                  </a:lnTo>
                  <a:lnTo>
                    <a:pt x="9731" y="3000"/>
                  </a:lnTo>
                  <a:close/>
                  <a:moveTo>
                    <a:pt x="11064" y="3333"/>
                  </a:moveTo>
                  <a:lnTo>
                    <a:pt x="11064" y="3400"/>
                  </a:lnTo>
                  <a:lnTo>
                    <a:pt x="11064" y="3466"/>
                  </a:lnTo>
                  <a:lnTo>
                    <a:pt x="10931" y="3466"/>
                  </a:lnTo>
                  <a:lnTo>
                    <a:pt x="10931" y="3400"/>
                  </a:lnTo>
                  <a:lnTo>
                    <a:pt x="10931" y="3333"/>
                  </a:lnTo>
                  <a:close/>
                  <a:moveTo>
                    <a:pt x="8865" y="4533"/>
                  </a:moveTo>
                  <a:lnTo>
                    <a:pt x="8932" y="4599"/>
                  </a:lnTo>
                  <a:lnTo>
                    <a:pt x="8998" y="4799"/>
                  </a:lnTo>
                  <a:lnTo>
                    <a:pt x="8932" y="4999"/>
                  </a:lnTo>
                  <a:lnTo>
                    <a:pt x="8865" y="5066"/>
                  </a:lnTo>
                  <a:lnTo>
                    <a:pt x="8598" y="5066"/>
                  </a:lnTo>
                  <a:lnTo>
                    <a:pt x="8532" y="4999"/>
                  </a:lnTo>
                  <a:lnTo>
                    <a:pt x="8465" y="4799"/>
                  </a:lnTo>
                  <a:lnTo>
                    <a:pt x="8532" y="4599"/>
                  </a:lnTo>
                  <a:lnTo>
                    <a:pt x="8598" y="4533"/>
                  </a:lnTo>
                  <a:close/>
                  <a:moveTo>
                    <a:pt x="0" y="0"/>
                  </a:moveTo>
                  <a:lnTo>
                    <a:pt x="334" y="867"/>
                  </a:lnTo>
                  <a:lnTo>
                    <a:pt x="800" y="1733"/>
                  </a:lnTo>
                  <a:lnTo>
                    <a:pt x="1333" y="2533"/>
                  </a:lnTo>
                  <a:lnTo>
                    <a:pt x="1867" y="3266"/>
                  </a:lnTo>
                  <a:lnTo>
                    <a:pt x="2533" y="3933"/>
                  </a:lnTo>
                  <a:lnTo>
                    <a:pt x="3266" y="4533"/>
                  </a:lnTo>
                  <a:lnTo>
                    <a:pt x="3999" y="5066"/>
                  </a:lnTo>
                  <a:lnTo>
                    <a:pt x="4799" y="5532"/>
                  </a:lnTo>
                  <a:lnTo>
                    <a:pt x="5599" y="5866"/>
                  </a:lnTo>
                  <a:lnTo>
                    <a:pt x="6466" y="6199"/>
                  </a:lnTo>
                  <a:lnTo>
                    <a:pt x="7399" y="6399"/>
                  </a:lnTo>
                  <a:lnTo>
                    <a:pt x="8332" y="6532"/>
                  </a:lnTo>
                  <a:lnTo>
                    <a:pt x="9265" y="6599"/>
                  </a:lnTo>
                  <a:lnTo>
                    <a:pt x="10198" y="6532"/>
                  </a:lnTo>
                  <a:lnTo>
                    <a:pt x="11198" y="6399"/>
                  </a:lnTo>
                  <a:lnTo>
                    <a:pt x="12131" y="6199"/>
                  </a:lnTo>
                  <a:lnTo>
                    <a:pt x="11998" y="5332"/>
                  </a:lnTo>
                  <a:lnTo>
                    <a:pt x="11731" y="4466"/>
                  </a:lnTo>
                  <a:lnTo>
                    <a:pt x="11464" y="3666"/>
                  </a:lnTo>
                  <a:lnTo>
                    <a:pt x="11064" y="2866"/>
                  </a:lnTo>
                  <a:lnTo>
                    <a:pt x="10398" y="2733"/>
                  </a:lnTo>
                  <a:lnTo>
                    <a:pt x="9731" y="2600"/>
                  </a:lnTo>
                  <a:lnTo>
                    <a:pt x="9665" y="2533"/>
                  </a:lnTo>
                  <a:lnTo>
                    <a:pt x="9665" y="2467"/>
                  </a:lnTo>
                  <a:lnTo>
                    <a:pt x="9731" y="2400"/>
                  </a:lnTo>
                  <a:lnTo>
                    <a:pt x="9865" y="1933"/>
                  </a:lnTo>
                  <a:lnTo>
                    <a:pt x="8998" y="2067"/>
                  </a:lnTo>
                  <a:lnTo>
                    <a:pt x="8065" y="2200"/>
                  </a:lnTo>
                  <a:lnTo>
                    <a:pt x="7132" y="2200"/>
                  </a:lnTo>
                  <a:lnTo>
                    <a:pt x="6266" y="2133"/>
                  </a:lnTo>
                  <a:lnTo>
                    <a:pt x="5333" y="2000"/>
                  </a:lnTo>
                  <a:lnTo>
                    <a:pt x="4466" y="1800"/>
                  </a:lnTo>
                  <a:lnTo>
                    <a:pt x="3600" y="1533"/>
                  </a:lnTo>
                  <a:lnTo>
                    <a:pt x="2733" y="1200"/>
                  </a:lnTo>
                  <a:lnTo>
                    <a:pt x="3400" y="1600"/>
                  </a:lnTo>
                  <a:lnTo>
                    <a:pt x="4133" y="1933"/>
                  </a:lnTo>
                  <a:lnTo>
                    <a:pt x="4866" y="2200"/>
                  </a:lnTo>
                  <a:lnTo>
                    <a:pt x="5666" y="2400"/>
                  </a:lnTo>
                  <a:lnTo>
                    <a:pt x="5799" y="2400"/>
                  </a:lnTo>
                  <a:lnTo>
                    <a:pt x="5866" y="2467"/>
                  </a:lnTo>
                  <a:lnTo>
                    <a:pt x="5866" y="2666"/>
                  </a:lnTo>
                  <a:lnTo>
                    <a:pt x="5732" y="2866"/>
                  </a:lnTo>
                  <a:lnTo>
                    <a:pt x="5532" y="2866"/>
                  </a:lnTo>
                  <a:lnTo>
                    <a:pt x="4866" y="2800"/>
                  </a:lnTo>
                  <a:lnTo>
                    <a:pt x="4266" y="2600"/>
                  </a:lnTo>
                  <a:lnTo>
                    <a:pt x="3666" y="2333"/>
                  </a:lnTo>
                  <a:lnTo>
                    <a:pt x="3066" y="2067"/>
                  </a:lnTo>
                  <a:lnTo>
                    <a:pt x="2533" y="1733"/>
                  </a:lnTo>
                  <a:lnTo>
                    <a:pt x="2000" y="1333"/>
                  </a:lnTo>
                  <a:lnTo>
                    <a:pt x="1000" y="534"/>
                  </a:lnTo>
                  <a:lnTo>
                    <a:pt x="1467" y="1067"/>
                  </a:lnTo>
                  <a:lnTo>
                    <a:pt x="1933" y="1600"/>
                  </a:lnTo>
                  <a:lnTo>
                    <a:pt x="3000" y="2600"/>
                  </a:lnTo>
                  <a:lnTo>
                    <a:pt x="3466" y="3000"/>
                  </a:lnTo>
                  <a:lnTo>
                    <a:pt x="3933" y="3333"/>
                  </a:lnTo>
                  <a:lnTo>
                    <a:pt x="4466" y="3666"/>
                  </a:lnTo>
                  <a:lnTo>
                    <a:pt x="4999" y="3933"/>
                  </a:lnTo>
                  <a:lnTo>
                    <a:pt x="5599" y="4199"/>
                  </a:lnTo>
                  <a:lnTo>
                    <a:pt x="6199" y="4333"/>
                  </a:lnTo>
                  <a:lnTo>
                    <a:pt x="6799" y="4533"/>
                  </a:lnTo>
                  <a:lnTo>
                    <a:pt x="7399" y="4599"/>
                  </a:lnTo>
                  <a:lnTo>
                    <a:pt x="7465" y="4599"/>
                  </a:lnTo>
                  <a:lnTo>
                    <a:pt x="7599" y="4666"/>
                  </a:lnTo>
                  <a:lnTo>
                    <a:pt x="7665" y="4866"/>
                  </a:lnTo>
                  <a:lnTo>
                    <a:pt x="7599" y="5066"/>
                  </a:lnTo>
                  <a:lnTo>
                    <a:pt x="7465" y="5133"/>
                  </a:lnTo>
                  <a:lnTo>
                    <a:pt x="7399" y="5133"/>
                  </a:lnTo>
                  <a:lnTo>
                    <a:pt x="6199" y="4933"/>
                  </a:lnTo>
                  <a:lnTo>
                    <a:pt x="5666" y="4799"/>
                  </a:lnTo>
                  <a:lnTo>
                    <a:pt x="5133" y="4599"/>
                  </a:lnTo>
                  <a:lnTo>
                    <a:pt x="4599" y="4333"/>
                  </a:lnTo>
                  <a:lnTo>
                    <a:pt x="4066" y="4066"/>
                  </a:lnTo>
                  <a:lnTo>
                    <a:pt x="3533" y="3733"/>
                  </a:lnTo>
                  <a:lnTo>
                    <a:pt x="3066" y="3400"/>
                  </a:lnTo>
                  <a:lnTo>
                    <a:pt x="2267" y="2666"/>
                  </a:lnTo>
                  <a:lnTo>
                    <a:pt x="1400" y="1867"/>
                  </a:lnTo>
                  <a:lnTo>
                    <a:pt x="667" y="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7011839" y="3444663"/>
              <a:ext cx="219783" cy="119557"/>
            </a:xfrm>
            <a:custGeom>
              <a:rect b="b" l="l" r="r" t="t"/>
              <a:pathLst>
                <a:path extrusionOk="0" fill="none" h="6599" w="12131">
                  <a:moveTo>
                    <a:pt x="7399" y="5133"/>
                  </a:moveTo>
                  <a:lnTo>
                    <a:pt x="7399" y="5133"/>
                  </a:lnTo>
                  <a:lnTo>
                    <a:pt x="6199" y="4933"/>
                  </a:lnTo>
                  <a:lnTo>
                    <a:pt x="5666" y="4799"/>
                  </a:lnTo>
                  <a:lnTo>
                    <a:pt x="5133" y="4599"/>
                  </a:lnTo>
                  <a:lnTo>
                    <a:pt x="4599" y="4333"/>
                  </a:lnTo>
                  <a:lnTo>
                    <a:pt x="4066" y="4066"/>
                  </a:lnTo>
                  <a:lnTo>
                    <a:pt x="3533" y="3733"/>
                  </a:lnTo>
                  <a:lnTo>
                    <a:pt x="3066" y="3400"/>
                  </a:lnTo>
                  <a:lnTo>
                    <a:pt x="3066" y="3400"/>
                  </a:lnTo>
                  <a:lnTo>
                    <a:pt x="2267" y="2666"/>
                  </a:lnTo>
                  <a:lnTo>
                    <a:pt x="1400" y="1867"/>
                  </a:lnTo>
                  <a:lnTo>
                    <a:pt x="667" y="9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4" y="867"/>
                  </a:lnTo>
                  <a:lnTo>
                    <a:pt x="800" y="1733"/>
                  </a:lnTo>
                  <a:lnTo>
                    <a:pt x="1333" y="2533"/>
                  </a:lnTo>
                  <a:lnTo>
                    <a:pt x="1867" y="3266"/>
                  </a:lnTo>
                  <a:lnTo>
                    <a:pt x="2533" y="3933"/>
                  </a:lnTo>
                  <a:lnTo>
                    <a:pt x="3266" y="4533"/>
                  </a:lnTo>
                  <a:lnTo>
                    <a:pt x="3999" y="5066"/>
                  </a:lnTo>
                  <a:lnTo>
                    <a:pt x="4799" y="5532"/>
                  </a:lnTo>
                  <a:lnTo>
                    <a:pt x="5599" y="5866"/>
                  </a:lnTo>
                  <a:lnTo>
                    <a:pt x="6466" y="6199"/>
                  </a:lnTo>
                  <a:lnTo>
                    <a:pt x="7399" y="6399"/>
                  </a:lnTo>
                  <a:lnTo>
                    <a:pt x="8332" y="6532"/>
                  </a:lnTo>
                  <a:lnTo>
                    <a:pt x="9265" y="6599"/>
                  </a:lnTo>
                  <a:lnTo>
                    <a:pt x="10198" y="6532"/>
                  </a:lnTo>
                  <a:lnTo>
                    <a:pt x="11198" y="6399"/>
                  </a:lnTo>
                  <a:lnTo>
                    <a:pt x="12131" y="6199"/>
                  </a:lnTo>
                  <a:lnTo>
                    <a:pt x="12131" y="6199"/>
                  </a:lnTo>
                  <a:lnTo>
                    <a:pt x="11998" y="5332"/>
                  </a:lnTo>
                  <a:lnTo>
                    <a:pt x="11731" y="4466"/>
                  </a:lnTo>
                  <a:lnTo>
                    <a:pt x="11464" y="3666"/>
                  </a:lnTo>
                  <a:lnTo>
                    <a:pt x="11064" y="2866"/>
                  </a:lnTo>
                  <a:lnTo>
                    <a:pt x="11064" y="2866"/>
                  </a:lnTo>
                  <a:lnTo>
                    <a:pt x="10398" y="2733"/>
                  </a:lnTo>
                  <a:lnTo>
                    <a:pt x="9731" y="2600"/>
                  </a:lnTo>
                  <a:lnTo>
                    <a:pt x="9731" y="2600"/>
                  </a:lnTo>
                  <a:lnTo>
                    <a:pt x="9665" y="2533"/>
                  </a:lnTo>
                  <a:lnTo>
                    <a:pt x="9665" y="2533"/>
                  </a:lnTo>
                  <a:lnTo>
                    <a:pt x="9665" y="2467"/>
                  </a:lnTo>
                  <a:lnTo>
                    <a:pt x="9731" y="2400"/>
                  </a:lnTo>
                  <a:lnTo>
                    <a:pt x="9731" y="2400"/>
                  </a:lnTo>
                  <a:lnTo>
                    <a:pt x="9865" y="1933"/>
                  </a:lnTo>
                  <a:lnTo>
                    <a:pt x="9865" y="1933"/>
                  </a:lnTo>
                  <a:lnTo>
                    <a:pt x="8998" y="2067"/>
                  </a:lnTo>
                  <a:lnTo>
                    <a:pt x="8065" y="2200"/>
                  </a:lnTo>
                  <a:lnTo>
                    <a:pt x="7132" y="2200"/>
                  </a:lnTo>
                  <a:lnTo>
                    <a:pt x="6266" y="2133"/>
                  </a:lnTo>
                  <a:lnTo>
                    <a:pt x="5333" y="2000"/>
                  </a:lnTo>
                  <a:lnTo>
                    <a:pt x="4466" y="1800"/>
                  </a:lnTo>
                  <a:lnTo>
                    <a:pt x="3600" y="1533"/>
                  </a:lnTo>
                  <a:lnTo>
                    <a:pt x="2733" y="1200"/>
                  </a:lnTo>
                  <a:lnTo>
                    <a:pt x="2733" y="1200"/>
                  </a:lnTo>
                  <a:lnTo>
                    <a:pt x="3400" y="1600"/>
                  </a:lnTo>
                  <a:lnTo>
                    <a:pt x="4133" y="1933"/>
                  </a:lnTo>
                  <a:lnTo>
                    <a:pt x="4866" y="2200"/>
                  </a:lnTo>
                  <a:lnTo>
                    <a:pt x="5666" y="2400"/>
                  </a:lnTo>
                  <a:lnTo>
                    <a:pt x="5666" y="2400"/>
                  </a:lnTo>
                  <a:lnTo>
                    <a:pt x="5799" y="2400"/>
                  </a:lnTo>
                  <a:lnTo>
                    <a:pt x="5866" y="2467"/>
                  </a:lnTo>
                  <a:lnTo>
                    <a:pt x="5866" y="2666"/>
                  </a:lnTo>
                  <a:lnTo>
                    <a:pt x="5732" y="2866"/>
                  </a:lnTo>
                  <a:lnTo>
                    <a:pt x="5666" y="2866"/>
                  </a:lnTo>
                  <a:lnTo>
                    <a:pt x="5532" y="2866"/>
                  </a:lnTo>
                  <a:lnTo>
                    <a:pt x="5532" y="2866"/>
                  </a:lnTo>
                  <a:lnTo>
                    <a:pt x="4866" y="2800"/>
                  </a:lnTo>
                  <a:lnTo>
                    <a:pt x="4266" y="2600"/>
                  </a:lnTo>
                  <a:lnTo>
                    <a:pt x="3666" y="2333"/>
                  </a:lnTo>
                  <a:lnTo>
                    <a:pt x="3066" y="2067"/>
                  </a:lnTo>
                  <a:lnTo>
                    <a:pt x="2533" y="1733"/>
                  </a:lnTo>
                  <a:lnTo>
                    <a:pt x="2000" y="1333"/>
                  </a:lnTo>
                  <a:lnTo>
                    <a:pt x="1000" y="534"/>
                  </a:lnTo>
                  <a:lnTo>
                    <a:pt x="1000" y="534"/>
                  </a:lnTo>
                  <a:lnTo>
                    <a:pt x="1467" y="1067"/>
                  </a:lnTo>
                  <a:lnTo>
                    <a:pt x="1933" y="1600"/>
                  </a:lnTo>
                  <a:lnTo>
                    <a:pt x="3000" y="2600"/>
                  </a:lnTo>
                  <a:lnTo>
                    <a:pt x="3000" y="2600"/>
                  </a:lnTo>
                  <a:lnTo>
                    <a:pt x="3466" y="3000"/>
                  </a:lnTo>
                  <a:lnTo>
                    <a:pt x="3933" y="3333"/>
                  </a:lnTo>
                  <a:lnTo>
                    <a:pt x="4466" y="3666"/>
                  </a:lnTo>
                  <a:lnTo>
                    <a:pt x="4999" y="3933"/>
                  </a:lnTo>
                  <a:lnTo>
                    <a:pt x="5599" y="4199"/>
                  </a:lnTo>
                  <a:lnTo>
                    <a:pt x="6199" y="4333"/>
                  </a:lnTo>
                  <a:lnTo>
                    <a:pt x="6799" y="4533"/>
                  </a:lnTo>
                  <a:lnTo>
                    <a:pt x="7399" y="4599"/>
                  </a:lnTo>
                  <a:lnTo>
                    <a:pt x="7399" y="4599"/>
                  </a:lnTo>
                  <a:lnTo>
                    <a:pt x="7465" y="4599"/>
                  </a:lnTo>
                  <a:lnTo>
                    <a:pt x="7599" y="4666"/>
                  </a:lnTo>
                  <a:lnTo>
                    <a:pt x="7665" y="4866"/>
                  </a:lnTo>
                  <a:lnTo>
                    <a:pt x="7599" y="5066"/>
                  </a:lnTo>
                  <a:lnTo>
                    <a:pt x="7465" y="5133"/>
                  </a:lnTo>
                  <a:lnTo>
                    <a:pt x="7399" y="51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7209880" y="3505030"/>
              <a:ext cx="2428" cy="2446"/>
            </a:xfrm>
            <a:custGeom>
              <a:rect b="b" l="l" r="r" t="t"/>
              <a:pathLst>
                <a:path extrusionOk="0" fill="none" h="135" w="134">
                  <a:moveTo>
                    <a:pt x="67" y="1"/>
                  </a:moveTo>
                  <a:lnTo>
                    <a:pt x="67" y="1"/>
                  </a:lnTo>
                  <a:lnTo>
                    <a:pt x="133" y="1"/>
                  </a:lnTo>
                  <a:lnTo>
                    <a:pt x="133" y="68"/>
                  </a:lnTo>
                  <a:lnTo>
                    <a:pt x="133" y="1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0" y="134"/>
                  </a:lnTo>
                  <a:lnTo>
                    <a:pt x="0" y="68"/>
                  </a:lnTo>
                  <a:lnTo>
                    <a:pt x="0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7188139" y="3498997"/>
              <a:ext cx="7265" cy="3642"/>
            </a:xfrm>
            <a:custGeom>
              <a:rect b="b" l="l" r="r" t="t"/>
              <a:pathLst>
                <a:path extrusionOk="0" fill="none" h="201" w="401">
                  <a:moveTo>
                    <a:pt x="134" y="1"/>
                  </a:moveTo>
                  <a:lnTo>
                    <a:pt x="134" y="1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400" y="134"/>
                  </a:lnTo>
                  <a:lnTo>
                    <a:pt x="400" y="134"/>
                  </a:lnTo>
                  <a:lnTo>
                    <a:pt x="334" y="201"/>
                  </a:lnTo>
                  <a:lnTo>
                    <a:pt x="267" y="201"/>
                  </a:lnTo>
                  <a:lnTo>
                    <a:pt x="267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7165203" y="3526771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1"/>
                  </a:moveTo>
                  <a:lnTo>
                    <a:pt x="267" y="1"/>
                  </a:lnTo>
                  <a:lnTo>
                    <a:pt x="400" y="1"/>
                  </a:lnTo>
                  <a:lnTo>
                    <a:pt x="467" y="67"/>
                  </a:lnTo>
                  <a:lnTo>
                    <a:pt x="533" y="267"/>
                  </a:lnTo>
                  <a:lnTo>
                    <a:pt x="467" y="467"/>
                  </a:lnTo>
                  <a:lnTo>
                    <a:pt x="400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133" y="534"/>
                  </a:lnTo>
                  <a:lnTo>
                    <a:pt x="67" y="467"/>
                  </a:lnTo>
                  <a:lnTo>
                    <a:pt x="0" y="267"/>
                  </a:lnTo>
                  <a:lnTo>
                    <a:pt x="67" y="67"/>
                  </a:lnTo>
                  <a:lnTo>
                    <a:pt x="133" y="1"/>
                  </a:lnTo>
                  <a:lnTo>
                    <a:pt x="2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7142248" y="3492964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534"/>
                  </a:moveTo>
                  <a:lnTo>
                    <a:pt x="267" y="534"/>
                  </a:lnTo>
                  <a:lnTo>
                    <a:pt x="134" y="467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401" y="0"/>
                  </a:lnTo>
                  <a:lnTo>
                    <a:pt x="467" y="67"/>
                  </a:lnTo>
                  <a:lnTo>
                    <a:pt x="534" y="267"/>
                  </a:lnTo>
                  <a:lnTo>
                    <a:pt x="467" y="467"/>
                  </a:lnTo>
                  <a:lnTo>
                    <a:pt x="401" y="467"/>
                  </a:lnTo>
                  <a:lnTo>
                    <a:pt x="2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h="668" w="534">
                  <a:moveTo>
                    <a:pt x="134" y="1"/>
                  </a:moveTo>
                  <a:lnTo>
                    <a:pt x="1" y="601"/>
                  </a:lnTo>
                  <a:lnTo>
                    <a:pt x="534" y="6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fill="none" h="668" w="534">
                  <a:moveTo>
                    <a:pt x="134" y="1"/>
                  </a:moveTo>
                  <a:lnTo>
                    <a:pt x="134" y="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534" y="667"/>
                  </a:lnTo>
                  <a:lnTo>
                    <a:pt x="534" y="667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6985279" y="3428955"/>
              <a:ext cx="7265" cy="21759"/>
            </a:xfrm>
            <a:custGeom>
              <a:rect b="b" l="l" r="r" t="t"/>
              <a:pathLst>
                <a:path extrusionOk="0" h="1201" w="401">
                  <a:moveTo>
                    <a:pt x="267" y="1"/>
                  </a:moveTo>
                  <a:lnTo>
                    <a:pt x="0" y="134"/>
                  </a:lnTo>
                  <a:lnTo>
                    <a:pt x="0" y="667"/>
                  </a:lnTo>
                  <a:lnTo>
                    <a:pt x="67" y="1201"/>
                  </a:lnTo>
                  <a:lnTo>
                    <a:pt x="400" y="1001"/>
                  </a:lnTo>
                  <a:lnTo>
                    <a:pt x="333" y="5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7014249" y="3232128"/>
              <a:ext cx="92997" cy="68846"/>
            </a:xfrm>
            <a:custGeom>
              <a:rect b="b" l="l" r="r" t="t"/>
              <a:pathLst>
                <a:path extrusionOk="0" h="3800" w="5133">
                  <a:moveTo>
                    <a:pt x="1534" y="1"/>
                  </a:moveTo>
                  <a:lnTo>
                    <a:pt x="1134" y="68"/>
                  </a:lnTo>
                  <a:lnTo>
                    <a:pt x="801" y="267"/>
                  </a:lnTo>
                  <a:lnTo>
                    <a:pt x="467" y="534"/>
                  </a:lnTo>
                  <a:lnTo>
                    <a:pt x="267" y="734"/>
                  </a:lnTo>
                  <a:lnTo>
                    <a:pt x="134" y="1001"/>
                  </a:lnTo>
                  <a:lnTo>
                    <a:pt x="67" y="1267"/>
                  </a:lnTo>
                  <a:lnTo>
                    <a:pt x="1" y="1467"/>
                  </a:lnTo>
                  <a:lnTo>
                    <a:pt x="67" y="1734"/>
                  </a:lnTo>
                  <a:lnTo>
                    <a:pt x="67" y="2000"/>
                  </a:lnTo>
                  <a:lnTo>
                    <a:pt x="334" y="2467"/>
                  </a:lnTo>
                  <a:lnTo>
                    <a:pt x="667" y="2867"/>
                  </a:lnTo>
                  <a:lnTo>
                    <a:pt x="1134" y="3200"/>
                  </a:lnTo>
                  <a:lnTo>
                    <a:pt x="1600" y="3467"/>
                  </a:lnTo>
                  <a:lnTo>
                    <a:pt x="2067" y="3667"/>
                  </a:lnTo>
                  <a:lnTo>
                    <a:pt x="2800" y="3800"/>
                  </a:lnTo>
                  <a:lnTo>
                    <a:pt x="3600" y="3800"/>
                  </a:lnTo>
                  <a:lnTo>
                    <a:pt x="4400" y="3733"/>
                  </a:lnTo>
                  <a:lnTo>
                    <a:pt x="5133" y="3600"/>
                  </a:lnTo>
                  <a:lnTo>
                    <a:pt x="5066" y="3200"/>
                  </a:lnTo>
                  <a:lnTo>
                    <a:pt x="4933" y="2734"/>
                  </a:lnTo>
                  <a:lnTo>
                    <a:pt x="4733" y="2334"/>
                  </a:lnTo>
                  <a:lnTo>
                    <a:pt x="4533" y="1934"/>
                  </a:lnTo>
                  <a:lnTo>
                    <a:pt x="4266" y="1534"/>
                  </a:lnTo>
                  <a:lnTo>
                    <a:pt x="4000" y="1201"/>
                  </a:lnTo>
                  <a:lnTo>
                    <a:pt x="3733" y="867"/>
                  </a:lnTo>
                  <a:lnTo>
                    <a:pt x="3400" y="534"/>
                  </a:lnTo>
                  <a:lnTo>
                    <a:pt x="3067" y="334"/>
                  </a:lnTo>
                  <a:lnTo>
                    <a:pt x="2667" y="201"/>
                  </a:lnTo>
                  <a:lnTo>
                    <a:pt x="2334" y="68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h="601" w="1134">
                  <a:moveTo>
                    <a:pt x="67" y="0"/>
                  </a:moveTo>
                  <a:lnTo>
                    <a:pt x="0" y="400"/>
                  </a:lnTo>
                  <a:lnTo>
                    <a:pt x="400" y="534"/>
                  </a:lnTo>
                  <a:lnTo>
                    <a:pt x="800" y="600"/>
                  </a:lnTo>
                  <a:lnTo>
                    <a:pt x="1133" y="400"/>
                  </a:lnTo>
                  <a:lnTo>
                    <a:pt x="1067" y="267"/>
                  </a:lnTo>
                  <a:lnTo>
                    <a:pt x="600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fill="none" h="601" w="1134">
                  <a:moveTo>
                    <a:pt x="0" y="400"/>
                  </a:moveTo>
                  <a:lnTo>
                    <a:pt x="0" y="400"/>
                  </a:lnTo>
                  <a:lnTo>
                    <a:pt x="400" y="534"/>
                  </a:lnTo>
                  <a:lnTo>
                    <a:pt x="800" y="600"/>
                  </a:lnTo>
                  <a:lnTo>
                    <a:pt x="800" y="600"/>
                  </a:lnTo>
                  <a:lnTo>
                    <a:pt x="1133" y="400"/>
                  </a:lnTo>
                  <a:lnTo>
                    <a:pt x="1133" y="400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600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0" y="4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6992526" y="3424136"/>
              <a:ext cx="8461" cy="21759"/>
            </a:xfrm>
            <a:custGeom>
              <a:rect b="b" l="l" r="r" t="t"/>
              <a:pathLst>
                <a:path extrusionOk="0" h="1201" w="467">
                  <a:moveTo>
                    <a:pt x="200" y="0"/>
                  </a:moveTo>
                  <a:lnTo>
                    <a:pt x="0" y="134"/>
                  </a:lnTo>
                  <a:lnTo>
                    <a:pt x="67" y="667"/>
                  </a:lnTo>
                  <a:lnTo>
                    <a:pt x="200" y="1200"/>
                  </a:lnTo>
                  <a:lnTo>
                    <a:pt x="467" y="10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6962325" y="3003903"/>
              <a:ext cx="359868" cy="444404"/>
            </a:xfrm>
            <a:custGeom>
              <a:rect b="b" l="l" r="r" t="t"/>
              <a:pathLst>
                <a:path extrusionOk="0" h="24529" w="19863">
                  <a:moveTo>
                    <a:pt x="4466" y="2067"/>
                  </a:moveTo>
                  <a:lnTo>
                    <a:pt x="4733" y="2134"/>
                  </a:lnTo>
                  <a:lnTo>
                    <a:pt x="4800" y="2200"/>
                  </a:lnTo>
                  <a:lnTo>
                    <a:pt x="4800" y="2267"/>
                  </a:lnTo>
                  <a:lnTo>
                    <a:pt x="4800" y="2334"/>
                  </a:lnTo>
                  <a:lnTo>
                    <a:pt x="4733" y="2334"/>
                  </a:lnTo>
                  <a:lnTo>
                    <a:pt x="4466" y="2200"/>
                  </a:lnTo>
                  <a:lnTo>
                    <a:pt x="4400" y="2200"/>
                  </a:lnTo>
                  <a:lnTo>
                    <a:pt x="4400" y="2134"/>
                  </a:lnTo>
                  <a:lnTo>
                    <a:pt x="4400" y="2067"/>
                  </a:lnTo>
                  <a:close/>
                  <a:moveTo>
                    <a:pt x="14597" y="2734"/>
                  </a:moveTo>
                  <a:lnTo>
                    <a:pt x="14664" y="2800"/>
                  </a:lnTo>
                  <a:lnTo>
                    <a:pt x="14664" y="2867"/>
                  </a:lnTo>
                  <a:lnTo>
                    <a:pt x="14664" y="2934"/>
                  </a:lnTo>
                  <a:lnTo>
                    <a:pt x="14531" y="2934"/>
                  </a:lnTo>
                  <a:lnTo>
                    <a:pt x="14531" y="2867"/>
                  </a:lnTo>
                  <a:lnTo>
                    <a:pt x="14531" y="2800"/>
                  </a:lnTo>
                  <a:lnTo>
                    <a:pt x="14597" y="2734"/>
                  </a:lnTo>
                  <a:close/>
                  <a:moveTo>
                    <a:pt x="15930" y="11531"/>
                  </a:moveTo>
                  <a:lnTo>
                    <a:pt x="16397" y="11665"/>
                  </a:lnTo>
                  <a:lnTo>
                    <a:pt x="16863" y="11865"/>
                  </a:lnTo>
                  <a:lnTo>
                    <a:pt x="17263" y="12131"/>
                  </a:lnTo>
                  <a:lnTo>
                    <a:pt x="17597" y="12531"/>
                  </a:lnTo>
                  <a:lnTo>
                    <a:pt x="17863" y="12931"/>
                  </a:lnTo>
                  <a:lnTo>
                    <a:pt x="17996" y="13398"/>
                  </a:lnTo>
                  <a:lnTo>
                    <a:pt x="17996" y="13798"/>
                  </a:lnTo>
                  <a:lnTo>
                    <a:pt x="17930" y="14264"/>
                  </a:lnTo>
                  <a:lnTo>
                    <a:pt x="17797" y="14664"/>
                  </a:lnTo>
                  <a:lnTo>
                    <a:pt x="17597" y="14997"/>
                  </a:lnTo>
                  <a:lnTo>
                    <a:pt x="17263" y="15397"/>
                  </a:lnTo>
                  <a:lnTo>
                    <a:pt x="16930" y="15664"/>
                  </a:lnTo>
                  <a:lnTo>
                    <a:pt x="16330" y="15997"/>
                  </a:lnTo>
                  <a:lnTo>
                    <a:pt x="15730" y="16264"/>
                  </a:lnTo>
                  <a:lnTo>
                    <a:pt x="14997" y="16397"/>
                  </a:lnTo>
                  <a:lnTo>
                    <a:pt x="14331" y="16530"/>
                  </a:lnTo>
                  <a:lnTo>
                    <a:pt x="13598" y="16597"/>
                  </a:lnTo>
                  <a:lnTo>
                    <a:pt x="12864" y="16597"/>
                  </a:lnTo>
                  <a:lnTo>
                    <a:pt x="11531" y="16464"/>
                  </a:lnTo>
                  <a:lnTo>
                    <a:pt x="11398" y="16397"/>
                  </a:lnTo>
                  <a:lnTo>
                    <a:pt x="11331" y="16330"/>
                  </a:lnTo>
                  <a:lnTo>
                    <a:pt x="11265" y="16130"/>
                  </a:lnTo>
                  <a:lnTo>
                    <a:pt x="11265" y="15997"/>
                  </a:lnTo>
                  <a:lnTo>
                    <a:pt x="11731" y="14797"/>
                  </a:lnTo>
                  <a:lnTo>
                    <a:pt x="11998" y="14198"/>
                  </a:lnTo>
                  <a:lnTo>
                    <a:pt x="12265" y="13664"/>
                  </a:lnTo>
                  <a:lnTo>
                    <a:pt x="12598" y="13131"/>
                  </a:lnTo>
                  <a:lnTo>
                    <a:pt x="13064" y="12665"/>
                  </a:lnTo>
                  <a:lnTo>
                    <a:pt x="13531" y="12265"/>
                  </a:lnTo>
                  <a:lnTo>
                    <a:pt x="14064" y="11931"/>
                  </a:lnTo>
                  <a:lnTo>
                    <a:pt x="14531" y="11731"/>
                  </a:lnTo>
                  <a:lnTo>
                    <a:pt x="14997" y="11598"/>
                  </a:lnTo>
                  <a:lnTo>
                    <a:pt x="15464" y="11531"/>
                  </a:lnTo>
                  <a:close/>
                  <a:moveTo>
                    <a:pt x="5066" y="12065"/>
                  </a:moveTo>
                  <a:lnTo>
                    <a:pt x="5533" y="12198"/>
                  </a:lnTo>
                  <a:lnTo>
                    <a:pt x="5933" y="12331"/>
                  </a:lnTo>
                  <a:lnTo>
                    <a:pt x="6333" y="12531"/>
                  </a:lnTo>
                  <a:lnTo>
                    <a:pt x="6799" y="12864"/>
                  </a:lnTo>
                  <a:lnTo>
                    <a:pt x="7199" y="13264"/>
                  </a:lnTo>
                  <a:lnTo>
                    <a:pt x="7532" y="13731"/>
                  </a:lnTo>
                  <a:lnTo>
                    <a:pt x="7866" y="14198"/>
                  </a:lnTo>
                  <a:lnTo>
                    <a:pt x="8132" y="14664"/>
                  </a:lnTo>
                  <a:lnTo>
                    <a:pt x="8332" y="15197"/>
                  </a:lnTo>
                  <a:lnTo>
                    <a:pt x="8465" y="15730"/>
                  </a:lnTo>
                  <a:lnTo>
                    <a:pt x="8532" y="16264"/>
                  </a:lnTo>
                  <a:lnTo>
                    <a:pt x="8532" y="16464"/>
                  </a:lnTo>
                  <a:lnTo>
                    <a:pt x="8465" y="16597"/>
                  </a:lnTo>
                  <a:lnTo>
                    <a:pt x="8399" y="16664"/>
                  </a:lnTo>
                  <a:lnTo>
                    <a:pt x="8265" y="16730"/>
                  </a:lnTo>
                  <a:lnTo>
                    <a:pt x="6999" y="16864"/>
                  </a:lnTo>
                  <a:lnTo>
                    <a:pt x="6333" y="16930"/>
                  </a:lnTo>
                  <a:lnTo>
                    <a:pt x="5666" y="16864"/>
                  </a:lnTo>
                  <a:lnTo>
                    <a:pt x="5000" y="16797"/>
                  </a:lnTo>
                  <a:lnTo>
                    <a:pt x="4400" y="16664"/>
                  </a:lnTo>
                  <a:lnTo>
                    <a:pt x="3800" y="16397"/>
                  </a:lnTo>
                  <a:lnTo>
                    <a:pt x="3267" y="15997"/>
                  </a:lnTo>
                  <a:lnTo>
                    <a:pt x="2933" y="15664"/>
                  </a:lnTo>
                  <a:lnTo>
                    <a:pt x="2667" y="15264"/>
                  </a:lnTo>
                  <a:lnTo>
                    <a:pt x="2534" y="14864"/>
                  </a:lnTo>
                  <a:lnTo>
                    <a:pt x="2400" y="14397"/>
                  </a:lnTo>
                  <a:lnTo>
                    <a:pt x="2400" y="13931"/>
                  </a:lnTo>
                  <a:lnTo>
                    <a:pt x="2467" y="13531"/>
                  </a:lnTo>
                  <a:lnTo>
                    <a:pt x="2667" y="13064"/>
                  </a:lnTo>
                  <a:lnTo>
                    <a:pt x="2933" y="12731"/>
                  </a:lnTo>
                  <a:lnTo>
                    <a:pt x="3333" y="12398"/>
                  </a:lnTo>
                  <a:lnTo>
                    <a:pt x="3733" y="12198"/>
                  </a:lnTo>
                  <a:lnTo>
                    <a:pt x="4133" y="12065"/>
                  </a:lnTo>
                  <a:close/>
                  <a:moveTo>
                    <a:pt x="4800" y="1"/>
                  </a:moveTo>
                  <a:lnTo>
                    <a:pt x="3867" y="1601"/>
                  </a:lnTo>
                  <a:lnTo>
                    <a:pt x="3000" y="3200"/>
                  </a:lnTo>
                  <a:lnTo>
                    <a:pt x="2200" y="4866"/>
                  </a:lnTo>
                  <a:lnTo>
                    <a:pt x="1534" y="6599"/>
                  </a:lnTo>
                  <a:lnTo>
                    <a:pt x="934" y="8332"/>
                  </a:lnTo>
                  <a:lnTo>
                    <a:pt x="467" y="10132"/>
                  </a:lnTo>
                  <a:lnTo>
                    <a:pt x="267" y="10998"/>
                  </a:lnTo>
                  <a:lnTo>
                    <a:pt x="134" y="11931"/>
                  </a:lnTo>
                  <a:lnTo>
                    <a:pt x="67" y="12864"/>
                  </a:lnTo>
                  <a:lnTo>
                    <a:pt x="1" y="13798"/>
                  </a:lnTo>
                  <a:lnTo>
                    <a:pt x="1" y="14931"/>
                  </a:lnTo>
                  <a:lnTo>
                    <a:pt x="1" y="16064"/>
                  </a:lnTo>
                  <a:lnTo>
                    <a:pt x="201" y="17197"/>
                  </a:lnTo>
                  <a:lnTo>
                    <a:pt x="401" y="18330"/>
                  </a:lnTo>
                  <a:lnTo>
                    <a:pt x="734" y="19396"/>
                  </a:lnTo>
                  <a:lnTo>
                    <a:pt x="1134" y="20463"/>
                  </a:lnTo>
                  <a:lnTo>
                    <a:pt x="1600" y="21462"/>
                  </a:lnTo>
                  <a:lnTo>
                    <a:pt x="2267" y="22396"/>
                  </a:lnTo>
                  <a:lnTo>
                    <a:pt x="2334" y="22462"/>
                  </a:lnTo>
                  <a:lnTo>
                    <a:pt x="2400" y="22596"/>
                  </a:lnTo>
                  <a:lnTo>
                    <a:pt x="2867" y="23195"/>
                  </a:lnTo>
                  <a:lnTo>
                    <a:pt x="3467" y="23662"/>
                  </a:lnTo>
                  <a:lnTo>
                    <a:pt x="4000" y="24128"/>
                  </a:lnTo>
                  <a:lnTo>
                    <a:pt x="4666" y="24528"/>
                  </a:lnTo>
                  <a:lnTo>
                    <a:pt x="4733" y="23395"/>
                  </a:lnTo>
                  <a:lnTo>
                    <a:pt x="4933" y="22329"/>
                  </a:lnTo>
                  <a:lnTo>
                    <a:pt x="5133" y="21796"/>
                  </a:lnTo>
                  <a:lnTo>
                    <a:pt x="5333" y="21262"/>
                  </a:lnTo>
                  <a:lnTo>
                    <a:pt x="5599" y="20729"/>
                  </a:lnTo>
                  <a:lnTo>
                    <a:pt x="5933" y="20329"/>
                  </a:lnTo>
                  <a:lnTo>
                    <a:pt x="6333" y="19863"/>
                  </a:lnTo>
                  <a:lnTo>
                    <a:pt x="6732" y="19463"/>
                  </a:lnTo>
                  <a:lnTo>
                    <a:pt x="7266" y="19196"/>
                  </a:lnTo>
                  <a:lnTo>
                    <a:pt x="7799" y="18930"/>
                  </a:lnTo>
                  <a:lnTo>
                    <a:pt x="8332" y="18796"/>
                  </a:lnTo>
                  <a:lnTo>
                    <a:pt x="8932" y="18663"/>
                  </a:lnTo>
                  <a:lnTo>
                    <a:pt x="9532" y="18530"/>
                  </a:lnTo>
                  <a:lnTo>
                    <a:pt x="11265" y="18530"/>
                  </a:lnTo>
                  <a:lnTo>
                    <a:pt x="11798" y="18663"/>
                  </a:lnTo>
                  <a:lnTo>
                    <a:pt x="12398" y="18796"/>
                  </a:lnTo>
                  <a:lnTo>
                    <a:pt x="12931" y="18996"/>
                  </a:lnTo>
                  <a:lnTo>
                    <a:pt x="13398" y="19263"/>
                  </a:lnTo>
                  <a:lnTo>
                    <a:pt x="13931" y="19596"/>
                  </a:lnTo>
                  <a:lnTo>
                    <a:pt x="14397" y="19929"/>
                  </a:lnTo>
                  <a:lnTo>
                    <a:pt x="14797" y="20329"/>
                  </a:lnTo>
                  <a:lnTo>
                    <a:pt x="15130" y="20796"/>
                  </a:lnTo>
                  <a:lnTo>
                    <a:pt x="15464" y="21262"/>
                  </a:lnTo>
                  <a:lnTo>
                    <a:pt x="15664" y="21729"/>
                  </a:lnTo>
                  <a:lnTo>
                    <a:pt x="16064" y="22795"/>
                  </a:lnTo>
                  <a:lnTo>
                    <a:pt x="16330" y="23929"/>
                  </a:lnTo>
                  <a:lnTo>
                    <a:pt x="16463" y="23795"/>
                  </a:lnTo>
                  <a:lnTo>
                    <a:pt x="17063" y="23262"/>
                  </a:lnTo>
                  <a:lnTo>
                    <a:pt x="17530" y="22662"/>
                  </a:lnTo>
                  <a:lnTo>
                    <a:pt x="17996" y="22062"/>
                  </a:lnTo>
                  <a:lnTo>
                    <a:pt x="18396" y="21396"/>
                  </a:lnTo>
                  <a:lnTo>
                    <a:pt x="18730" y="20729"/>
                  </a:lnTo>
                  <a:lnTo>
                    <a:pt x="19063" y="19996"/>
                  </a:lnTo>
                  <a:lnTo>
                    <a:pt x="19263" y="19263"/>
                  </a:lnTo>
                  <a:lnTo>
                    <a:pt x="19463" y="18530"/>
                  </a:lnTo>
                  <a:lnTo>
                    <a:pt x="19663" y="17797"/>
                  </a:lnTo>
                  <a:lnTo>
                    <a:pt x="19729" y="16997"/>
                  </a:lnTo>
                  <a:lnTo>
                    <a:pt x="19796" y="16264"/>
                  </a:lnTo>
                  <a:lnTo>
                    <a:pt x="19863" y="15464"/>
                  </a:lnTo>
                  <a:lnTo>
                    <a:pt x="19796" y="13931"/>
                  </a:lnTo>
                  <a:lnTo>
                    <a:pt x="19596" y="12398"/>
                  </a:lnTo>
                  <a:lnTo>
                    <a:pt x="19263" y="10798"/>
                  </a:lnTo>
                  <a:lnTo>
                    <a:pt x="18863" y="9265"/>
                  </a:lnTo>
                  <a:lnTo>
                    <a:pt x="18330" y="7732"/>
                  </a:lnTo>
                  <a:lnTo>
                    <a:pt x="17797" y="6199"/>
                  </a:lnTo>
                  <a:lnTo>
                    <a:pt x="17130" y="4666"/>
                  </a:lnTo>
                  <a:lnTo>
                    <a:pt x="16397" y="3200"/>
                  </a:lnTo>
                  <a:lnTo>
                    <a:pt x="15664" y="1800"/>
                  </a:lnTo>
                  <a:lnTo>
                    <a:pt x="14864" y="401"/>
                  </a:lnTo>
                  <a:lnTo>
                    <a:pt x="14397" y="3400"/>
                  </a:lnTo>
                  <a:lnTo>
                    <a:pt x="15197" y="3467"/>
                  </a:lnTo>
                  <a:lnTo>
                    <a:pt x="15197" y="3467"/>
                  </a:lnTo>
                  <a:lnTo>
                    <a:pt x="14931" y="2667"/>
                  </a:lnTo>
                  <a:lnTo>
                    <a:pt x="14931" y="2600"/>
                  </a:lnTo>
                  <a:lnTo>
                    <a:pt x="15064" y="2600"/>
                  </a:lnTo>
                  <a:lnTo>
                    <a:pt x="15130" y="2667"/>
                  </a:lnTo>
                  <a:lnTo>
                    <a:pt x="15664" y="4600"/>
                  </a:lnTo>
                  <a:lnTo>
                    <a:pt x="16197" y="4933"/>
                  </a:lnTo>
                  <a:lnTo>
                    <a:pt x="16264" y="5000"/>
                  </a:lnTo>
                  <a:lnTo>
                    <a:pt x="16330" y="5133"/>
                  </a:lnTo>
                  <a:lnTo>
                    <a:pt x="16264" y="5333"/>
                  </a:lnTo>
                  <a:lnTo>
                    <a:pt x="16130" y="5466"/>
                  </a:lnTo>
                  <a:lnTo>
                    <a:pt x="15997" y="5466"/>
                  </a:lnTo>
                  <a:lnTo>
                    <a:pt x="15930" y="5400"/>
                  </a:lnTo>
                  <a:lnTo>
                    <a:pt x="15197" y="4933"/>
                  </a:lnTo>
                  <a:lnTo>
                    <a:pt x="14464" y="4600"/>
                  </a:lnTo>
                  <a:lnTo>
                    <a:pt x="13731" y="4333"/>
                  </a:lnTo>
                  <a:lnTo>
                    <a:pt x="12931" y="4133"/>
                  </a:lnTo>
                  <a:lnTo>
                    <a:pt x="12131" y="3933"/>
                  </a:lnTo>
                  <a:lnTo>
                    <a:pt x="11331" y="3800"/>
                  </a:lnTo>
                  <a:lnTo>
                    <a:pt x="10532" y="3733"/>
                  </a:lnTo>
                  <a:lnTo>
                    <a:pt x="8865" y="3733"/>
                  </a:lnTo>
                  <a:lnTo>
                    <a:pt x="7999" y="3800"/>
                  </a:lnTo>
                  <a:lnTo>
                    <a:pt x="7199" y="3933"/>
                  </a:lnTo>
                  <a:lnTo>
                    <a:pt x="6399" y="4133"/>
                  </a:lnTo>
                  <a:lnTo>
                    <a:pt x="5666" y="4400"/>
                  </a:lnTo>
                  <a:lnTo>
                    <a:pt x="4933" y="4800"/>
                  </a:lnTo>
                  <a:lnTo>
                    <a:pt x="4266" y="5333"/>
                  </a:lnTo>
                  <a:lnTo>
                    <a:pt x="3667" y="5933"/>
                  </a:lnTo>
                  <a:lnTo>
                    <a:pt x="3600" y="5999"/>
                  </a:lnTo>
                  <a:lnTo>
                    <a:pt x="3533" y="6066"/>
                  </a:lnTo>
                  <a:lnTo>
                    <a:pt x="3333" y="5933"/>
                  </a:lnTo>
                  <a:lnTo>
                    <a:pt x="3267" y="5800"/>
                  </a:lnTo>
                  <a:lnTo>
                    <a:pt x="3267" y="5666"/>
                  </a:lnTo>
                  <a:lnTo>
                    <a:pt x="3333" y="5600"/>
                  </a:lnTo>
                  <a:lnTo>
                    <a:pt x="3667" y="5200"/>
                  </a:lnTo>
                  <a:lnTo>
                    <a:pt x="3733" y="4200"/>
                  </a:lnTo>
                  <a:lnTo>
                    <a:pt x="3733" y="4133"/>
                  </a:lnTo>
                  <a:lnTo>
                    <a:pt x="3933" y="3267"/>
                  </a:lnTo>
                  <a:lnTo>
                    <a:pt x="4000" y="3200"/>
                  </a:lnTo>
                  <a:lnTo>
                    <a:pt x="4066" y="3200"/>
                  </a:lnTo>
                  <a:lnTo>
                    <a:pt x="4133" y="3267"/>
                  </a:lnTo>
                  <a:lnTo>
                    <a:pt x="4133" y="3333"/>
                  </a:lnTo>
                  <a:lnTo>
                    <a:pt x="4066" y="3533"/>
                  </a:lnTo>
                  <a:lnTo>
                    <a:pt x="4533" y="3667"/>
                  </a:lnTo>
                  <a:lnTo>
                    <a:pt x="5000" y="3800"/>
                  </a:lnTo>
                  <a:lnTo>
                    <a:pt x="5000" y="3800"/>
                  </a:lnTo>
                  <a:lnTo>
                    <a:pt x="4933" y="3133"/>
                  </a:lnTo>
                  <a:lnTo>
                    <a:pt x="4066" y="3000"/>
                  </a:lnTo>
                  <a:lnTo>
                    <a:pt x="4000" y="2934"/>
                  </a:lnTo>
                  <a:lnTo>
                    <a:pt x="4000" y="2867"/>
                  </a:lnTo>
                  <a:lnTo>
                    <a:pt x="4066" y="2867"/>
                  </a:lnTo>
                  <a:lnTo>
                    <a:pt x="4133" y="2800"/>
                  </a:lnTo>
                  <a:lnTo>
                    <a:pt x="4933" y="2934"/>
                  </a:lnTo>
                  <a:lnTo>
                    <a:pt x="4866" y="1467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6962325" y="3003903"/>
              <a:ext cx="359868" cy="444404"/>
            </a:xfrm>
            <a:custGeom>
              <a:rect b="b" l="l" r="r" t="t"/>
              <a:pathLst>
                <a:path extrusionOk="0" fill="none" h="24529" w="19863">
                  <a:moveTo>
                    <a:pt x="2400" y="22596"/>
                  </a:moveTo>
                  <a:lnTo>
                    <a:pt x="2400" y="22596"/>
                  </a:lnTo>
                  <a:lnTo>
                    <a:pt x="2867" y="23195"/>
                  </a:lnTo>
                  <a:lnTo>
                    <a:pt x="3467" y="23662"/>
                  </a:lnTo>
                  <a:lnTo>
                    <a:pt x="4000" y="24128"/>
                  </a:lnTo>
                  <a:lnTo>
                    <a:pt x="4666" y="24528"/>
                  </a:lnTo>
                  <a:lnTo>
                    <a:pt x="4666" y="24528"/>
                  </a:lnTo>
                  <a:lnTo>
                    <a:pt x="4733" y="23395"/>
                  </a:lnTo>
                  <a:lnTo>
                    <a:pt x="4933" y="22329"/>
                  </a:lnTo>
                  <a:lnTo>
                    <a:pt x="5133" y="21796"/>
                  </a:lnTo>
                  <a:lnTo>
                    <a:pt x="5333" y="21262"/>
                  </a:lnTo>
                  <a:lnTo>
                    <a:pt x="5599" y="20729"/>
                  </a:lnTo>
                  <a:lnTo>
                    <a:pt x="5933" y="20329"/>
                  </a:lnTo>
                  <a:lnTo>
                    <a:pt x="5933" y="20329"/>
                  </a:lnTo>
                  <a:lnTo>
                    <a:pt x="6333" y="19863"/>
                  </a:lnTo>
                  <a:lnTo>
                    <a:pt x="6732" y="19463"/>
                  </a:lnTo>
                  <a:lnTo>
                    <a:pt x="7266" y="19196"/>
                  </a:lnTo>
                  <a:lnTo>
                    <a:pt x="7799" y="18930"/>
                  </a:lnTo>
                  <a:lnTo>
                    <a:pt x="8332" y="18796"/>
                  </a:lnTo>
                  <a:lnTo>
                    <a:pt x="8932" y="18663"/>
                  </a:lnTo>
                  <a:lnTo>
                    <a:pt x="9532" y="18530"/>
                  </a:lnTo>
                  <a:lnTo>
                    <a:pt x="10065" y="18530"/>
                  </a:lnTo>
                  <a:lnTo>
                    <a:pt x="10065" y="18530"/>
                  </a:lnTo>
                  <a:lnTo>
                    <a:pt x="10665" y="18530"/>
                  </a:lnTo>
                  <a:lnTo>
                    <a:pt x="11265" y="18530"/>
                  </a:lnTo>
                  <a:lnTo>
                    <a:pt x="11798" y="18663"/>
                  </a:lnTo>
                  <a:lnTo>
                    <a:pt x="12398" y="18796"/>
                  </a:lnTo>
                  <a:lnTo>
                    <a:pt x="12931" y="18996"/>
                  </a:lnTo>
                  <a:lnTo>
                    <a:pt x="13398" y="19263"/>
                  </a:lnTo>
                  <a:lnTo>
                    <a:pt x="13931" y="19596"/>
                  </a:lnTo>
                  <a:lnTo>
                    <a:pt x="14397" y="19929"/>
                  </a:lnTo>
                  <a:lnTo>
                    <a:pt x="14397" y="19929"/>
                  </a:lnTo>
                  <a:lnTo>
                    <a:pt x="14797" y="20329"/>
                  </a:lnTo>
                  <a:lnTo>
                    <a:pt x="15130" y="20796"/>
                  </a:lnTo>
                  <a:lnTo>
                    <a:pt x="15464" y="21262"/>
                  </a:lnTo>
                  <a:lnTo>
                    <a:pt x="15664" y="21729"/>
                  </a:lnTo>
                  <a:lnTo>
                    <a:pt x="16064" y="22795"/>
                  </a:lnTo>
                  <a:lnTo>
                    <a:pt x="16330" y="23929"/>
                  </a:lnTo>
                  <a:lnTo>
                    <a:pt x="16330" y="23929"/>
                  </a:lnTo>
                  <a:lnTo>
                    <a:pt x="16463" y="23795"/>
                  </a:lnTo>
                  <a:lnTo>
                    <a:pt x="16463" y="23795"/>
                  </a:lnTo>
                  <a:lnTo>
                    <a:pt x="17063" y="23262"/>
                  </a:lnTo>
                  <a:lnTo>
                    <a:pt x="17530" y="22662"/>
                  </a:lnTo>
                  <a:lnTo>
                    <a:pt x="17996" y="22062"/>
                  </a:lnTo>
                  <a:lnTo>
                    <a:pt x="18396" y="21396"/>
                  </a:lnTo>
                  <a:lnTo>
                    <a:pt x="18730" y="20729"/>
                  </a:lnTo>
                  <a:lnTo>
                    <a:pt x="19063" y="19996"/>
                  </a:lnTo>
                  <a:lnTo>
                    <a:pt x="19263" y="19263"/>
                  </a:lnTo>
                  <a:lnTo>
                    <a:pt x="19463" y="18530"/>
                  </a:lnTo>
                  <a:lnTo>
                    <a:pt x="19663" y="17797"/>
                  </a:lnTo>
                  <a:lnTo>
                    <a:pt x="19729" y="16997"/>
                  </a:lnTo>
                  <a:lnTo>
                    <a:pt x="19796" y="16264"/>
                  </a:lnTo>
                  <a:lnTo>
                    <a:pt x="19863" y="15464"/>
                  </a:lnTo>
                  <a:lnTo>
                    <a:pt x="19796" y="13931"/>
                  </a:lnTo>
                  <a:lnTo>
                    <a:pt x="19596" y="12398"/>
                  </a:lnTo>
                  <a:lnTo>
                    <a:pt x="19596" y="12398"/>
                  </a:lnTo>
                  <a:lnTo>
                    <a:pt x="19263" y="10798"/>
                  </a:lnTo>
                  <a:lnTo>
                    <a:pt x="18863" y="9265"/>
                  </a:lnTo>
                  <a:lnTo>
                    <a:pt x="18330" y="7732"/>
                  </a:lnTo>
                  <a:lnTo>
                    <a:pt x="17797" y="6199"/>
                  </a:lnTo>
                  <a:lnTo>
                    <a:pt x="17130" y="4666"/>
                  </a:lnTo>
                  <a:lnTo>
                    <a:pt x="16397" y="3200"/>
                  </a:lnTo>
                  <a:lnTo>
                    <a:pt x="15664" y="1800"/>
                  </a:lnTo>
                  <a:lnTo>
                    <a:pt x="14864" y="401"/>
                  </a:lnTo>
                  <a:lnTo>
                    <a:pt x="14864" y="401"/>
                  </a:lnTo>
                  <a:lnTo>
                    <a:pt x="14397" y="3400"/>
                  </a:lnTo>
                  <a:lnTo>
                    <a:pt x="14397" y="3400"/>
                  </a:lnTo>
                  <a:lnTo>
                    <a:pt x="15197" y="3467"/>
                  </a:lnTo>
                  <a:lnTo>
                    <a:pt x="15197" y="3467"/>
                  </a:lnTo>
                  <a:lnTo>
                    <a:pt x="14931" y="2667"/>
                  </a:lnTo>
                  <a:lnTo>
                    <a:pt x="14931" y="2667"/>
                  </a:lnTo>
                  <a:lnTo>
                    <a:pt x="14931" y="2600"/>
                  </a:lnTo>
                  <a:lnTo>
                    <a:pt x="14997" y="2600"/>
                  </a:lnTo>
                  <a:lnTo>
                    <a:pt x="15064" y="2600"/>
                  </a:lnTo>
                  <a:lnTo>
                    <a:pt x="15130" y="2667"/>
                  </a:lnTo>
                  <a:lnTo>
                    <a:pt x="15130" y="2667"/>
                  </a:lnTo>
                  <a:lnTo>
                    <a:pt x="15664" y="4600"/>
                  </a:lnTo>
                  <a:lnTo>
                    <a:pt x="15664" y="4600"/>
                  </a:lnTo>
                  <a:lnTo>
                    <a:pt x="16197" y="4933"/>
                  </a:lnTo>
                  <a:lnTo>
                    <a:pt x="16197" y="4933"/>
                  </a:lnTo>
                  <a:lnTo>
                    <a:pt x="16264" y="5000"/>
                  </a:lnTo>
                  <a:lnTo>
                    <a:pt x="16330" y="5133"/>
                  </a:lnTo>
                  <a:lnTo>
                    <a:pt x="16264" y="5333"/>
                  </a:lnTo>
                  <a:lnTo>
                    <a:pt x="16130" y="5466"/>
                  </a:lnTo>
                  <a:lnTo>
                    <a:pt x="15997" y="5466"/>
                  </a:lnTo>
                  <a:lnTo>
                    <a:pt x="15930" y="5400"/>
                  </a:lnTo>
                  <a:lnTo>
                    <a:pt x="15930" y="5400"/>
                  </a:lnTo>
                  <a:lnTo>
                    <a:pt x="15197" y="4933"/>
                  </a:lnTo>
                  <a:lnTo>
                    <a:pt x="14464" y="4600"/>
                  </a:lnTo>
                  <a:lnTo>
                    <a:pt x="13731" y="4333"/>
                  </a:lnTo>
                  <a:lnTo>
                    <a:pt x="12931" y="4133"/>
                  </a:lnTo>
                  <a:lnTo>
                    <a:pt x="12131" y="3933"/>
                  </a:lnTo>
                  <a:lnTo>
                    <a:pt x="11331" y="3800"/>
                  </a:lnTo>
                  <a:lnTo>
                    <a:pt x="10532" y="3733"/>
                  </a:lnTo>
                  <a:lnTo>
                    <a:pt x="9665" y="3733"/>
                  </a:lnTo>
                  <a:lnTo>
                    <a:pt x="9665" y="3733"/>
                  </a:lnTo>
                  <a:lnTo>
                    <a:pt x="8865" y="3733"/>
                  </a:lnTo>
                  <a:lnTo>
                    <a:pt x="7999" y="3800"/>
                  </a:lnTo>
                  <a:lnTo>
                    <a:pt x="7199" y="3933"/>
                  </a:lnTo>
                  <a:lnTo>
                    <a:pt x="6399" y="4133"/>
                  </a:lnTo>
                  <a:lnTo>
                    <a:pt x="5666" y="4400"/>
                  </a:lnTo>
                  <a:lnTo>
                    <a:pt x="4933" y="4800"/>
                  </a:lnTo>
                  <a:lnTo>
                    <a:pt x="4266" y="5333"/>
                  </a:lnTo>
                  <a:lnTo>
                    <a:pt x="3667" y="5933"/>
                  </a:lnTo>
                  <a:lnTo>
                    <a:pt x="3667" y="5933"/>
                  </a:lnTo>
                  <a:lnTo>
                    <a:pt x="3600" y="5999"/>
                  </a:lnTo>
                  <a:lnTo>
                    <a:pt x="3533" y="6066"/>
                  </a:lnTo>
                  <a:lnTo>
                    <a:pt x="3333" y="5933"/>
                  </a:lnTo>
                  <a:lnTo>
                    <a:pt x="3267" y="5800"/>
                  </a:lnTo>
                  <a:lnTo>
                    <a:pt x="3267" y="5666"/>
                  </a:lnTo>
                  <a:lnTo>
                    <a:pt x="3333" y="5600"/>
                  </a:lnTo>
                  <a:lnTo>
                    <a:pt x="3333" y="5600"/>
                  </a:lnTo>
                  <a:lnTo>
                    <a:pt x="3667" y="5200"/>
                  </a:lnTo>
                  <a:lnTo>
                    <a:pt x="3667" y="5200"/>
                  </a:lnTo>
                  <a:lnTo>
                    <a:pt x="3733" y="4200"/>
                  </a:lnTo>
                  <a:lnTo>
                    <a:pt x="3733" y="4133"/>
                  </a:lnTo>
                  <a:lnTo>
                    <a:pt x="3733" y="4133"/>
                  </a:lnTo>
                  <a:lnTo>
                    <a:pt x="3933" y="3267"/>
                  </a:lnTo>
                  <a:lnTo>
                    <a:pt x="3933" y="3267"/>
                  </a:lnTo>
                  <a:lnTo>
                    <a:pt x="4000" y="3200"/>
                  </a:lnTo>
                  <a:lnTo>
                    <a:pt x="4066" y="3200"/>
                  </a:lnTo>
                  <a:lnTo>
                    <a:pt x="4133" y="3267"/>
                  </a:lnTo>
                  <a:lnTo>
                    <a:pt x="4133" y="3333"/>
                  </a:lnTo>
                  <a:lnTo>
                    <a:pt x="4133" y="3333"/>
                  </a:lnTo>
                  <a:lnTo>
                    <a:pt x="4066" y="3533"/>
                  </a:lnTo>
                  <a:lnTo>
                    <a:pt x="4066" y="3533"/>
                  </a:lnTo>
                  <a:lnTo>
                    <a:pt x="4533" y="3667"/>
                  </a:lnTo>
                  <a:lnTo>
                    <a:pt x="5000" y="3800"/>
                  </a:lnTo>
                  <a:lnTo>
                    <a:pt x="5000" y="3800"/>
                  </a:lnTo>
                  <a:lnTo>
                    <a:pt x="4933" y="3133"/>
                  </a:lnTo>
                  <a:lnTo>
                    <a:pt x="4933" y="3133"/>
                  </a:lnTo>
                  <a:lnTo>
                    <a:pt x="4066" y="3000"/>
                  </a:lnTo>
                  <a:lnTo>
                    <a:pt x="4066" y="3000"/>
                  </a:lnTo>
                  <a:lnTo>
                    <a:pt x="4000" y="2934"/>
                  </a:lnTo>
                  <a:lnTo>
                    <a:pt x="4000" y="2867"/>
                  </a:lnTo>
                  <a:lnTo>
                    <a:pt x="4066" y="2867"/>
                  </a:lnTo>
                  <a:lnTo>
                    <a:pt x="4133" y="2800"/>
                  </a:lnTo>
                  <a:lnTo>
                    <a:pt x="4133" y="2800"/>
                  </a:lnTo>
                  <a:lnTo>
                    <a:pt x="4933" y="2934"/>
                  </a:lnTo>
                  <a:lnTo>
                    <a:pt x="4933" y="2934"/>
                  </a:lnTo>
                  <a:lnTo>
                    <a:pt x="4866" y="1467"/>
                  </a:lnTo>
                  <a:lnTo>
                    <a:pt x="4800" y="1"/>
                  </a:lnTo>
                  <a:lnTo>
                    <a:pt x="4800" y="1"/>
                  </a:lnTo>
                  <a:lnTo>
                    <a:pt x="3867" y="1601"/>
                  </a:lnTo>
                  <a:lnTo>
                    <a:pt x="3000" y="3200"/>
                  </a:lnTo>
                  <a:lnTo>
                    <a:pt x="2200" y="4866"/>
                  </a:lnTo>
                  <a:lnTo>
                    <a:pt x="1534" y="6599"/>
                  </a:lnTo>
                  <a:lnTo>
                    <a:pt x="934" y="8332"/>
                  </a:lnTo>
                  <a:lnTo>
                    <a:pt x="467" y="10132"/>
                  </a:lnTo>
                  <a:lnTo>
                    <a:pt x="267" y="10998"/>
                  </a:lnTo>
                  <a:lnTo>
                    <a:pt x="134" y="11931"/>
                  </a:lnTo>
                  <a:lnTo>
                    <a:pt x="67" y="12864"/>
                  </a:lnTo>
                  <a:lnTo>
                    <a:pt x="1" y="13798"/>
                  </a:lnTo>
                  <a:lnTo>
                    <a:pt x="1" y="13798"/>
                  </a:lnTo>
                  <a:lnTo>
                    <a:pt x="1" y="14931"/>
                  </a:lnTo>
                  <a:lnTo>
                    <a:pt x="1" y="16064"/>
                  </a:lnTo>
                  <a:lnTo>
                    <a:pt x="201" y="17197"/>
                  </a:lnTo>
                  <a:lnTo>
                    <a:pt x="401" y="18330"/>
                  </a:lnTo>
                  <a:lnTo>
                    <a:pt x="734" y="19396"/>
                  </a:lnTo>
                  <a:lnTo>
                    <a:pt x="1134" y="20463"/>
                  </a:lnTo>
                  <a:lnTo>
                    <a:pt x="1600" y="21462"/>
                  </a:lnTo>
                  <a:lnTo>
                    <a:pt x="2267" y="22396"/>
                  </a:lnTo>
                  <a:lnTo>
                    <a:pt x="2267" y="22396"/>
                  </a:lnTo>
                  <a:lnTo>
                    <a:pt x="2334" y="22462"/>
                  </a:lnTo>
                  <a:lnTo>
                    <a:pt x="2400" y="2259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7225570" y="3053418"/>
              <a:ext cx="2428" cy="3642"/>
            </a:xfrm>
            <a:custGeom>
              <a:rect b="b" l="l" r="r" t="t"/>
              <a:pathLst>
                <a:path extrusionOk="0" fill="none" h="201" w="134">
                  <a:moveTo>
                    <a:pt x="67" y="201"/>
                  </a:moveTo>
                  <a:lnTo>
                    <a:pt x="67" y="201"/>
                  </a:lnTo>
                  <a:lnTo>
                    <a:pt x="1" y="201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67"/>
                  </a:lnTo>
                  <a:lnTo>
                    <a:pt x="134" y="134"/>
                  </a:lnTo>
                  <a:lnTo>
                    <a:pt x="134" y="201"/>
                  </a:lnTo>
                  <a:lnTo>
                    <a:pt x="67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7166399" y="3212815"/>
              <a:ext cx="121985" cy="91783"/>
            </a:xfrm>
            <a:custGeom>
              <a:rect b="b" l="l" r="r" t="t"/>
              <a:pathLst>
                <a:path extrusionOk="0" fill="none" h="5066" w="6733">
                  <a:moveTo>
                    <a:pt x="1" y="4466"/>
                  </a:moveTo>
                  <a:lnTo>
                    <a:pt x="1" y="4466"/>
                  </a:lnTo>
                  <a:lnTo>
                    <a:pt x="467" y="3266"/>
                  </a:lnTo>
                  <a:lnTo>
                    <a:pt x="734" y="2667"/>
                  </a:lnTo>
                  <a:lnTo>
                    <a:pt x="1001" y="2133"/>
                  </a:lnTo>
                  <a:lnTo>
                    <a:pt x="1334" y="1600"/>
                  </a:lnTo>
                  <a:lnTo>
                    <a:pt x="1800" y="1134"/>
                  </a:lnTo>
                  <a:lnTo>
                    <a:pt x="2267" y="734"/>
                  </a:lnTo>
                  <a:lnTo>
                    <a:pt x="2800" y="400"/>
                  </a:lnTo>
                  <a:lnTo>
                    <a:pt x="2800" y="400"/>
                  </a:lnTo>
                  <a:lnTo>
                    <a:pt x="3267" y="200"/>
                  </a:lnTo>
                  <a:lnTo>
                    <a:pt x="3733" y="67"/>
                  </a:lnTo>
                  <a:lnTo>
                    <a:pt x="4200" y="0"/>
                  </a:lnTo>
                  <a:lnTo>
                    <a:pt x="4666" y="0"/>
                  </a:lnTo>
                  <a:lnTo>
                    <a:pt x="5133" y="134"/>
                  </a:lnTo>
                  <a:lnTo>
                    <a:pt x="5599" y="334"/>
                  </a:lnTo>
                  <a:lnTo>
                    <a:pt x="5999" y="600"/>
                  </a:lnTo>
                  <a:lnTo>
                    <a:pt x="6333" y="1000"/>
                  </a:lnTo>
                  <a:lnTo>
                    <a:pt x="6333" y="1000"/>
                  </a:lnTo>
                  <a:lnTo>
                    <a:pt x="6599" y="1400"/>
                  </a:lnTo>
                  <a:lnTo>
                    <a:pt x="6732" y="1867"/>
                  </a:lnTo>
                  <a:lnTo>
                    <a:pt x="6732" y="2267"/>
                  </a:lnTo>
                  <a:lnTo>
                    <a:pt x="6666" y="2733"/>
                  </a:lnTo>
                  <a:lnTo>
                    <a:pt x="6533" y="3133"/>
                  </a:lnTo>
                  <a:lnTo>
                    <a:pt x="6333" y="3466"/>
                  </a:lnTo>
                  <a:lnTo>
                    <a:pt x="5999" y="3866"/>
                  </a:lnTo>
                  <a:lnTo>
                    <a:pt x="5666" y="4133"/>
                  </a:lnTo>
                  <a:lnTo>
                    <a:pt x="5666" y="4133"/>
                  </a:lnTo>
                  <a:lnTo>
                    <a:pt x="5066" y="4466"/>
                  </a:lnTo>
                  <a:lnTo>
                    <a:pt x="4466" y="4733"/>
                  </a:lnTo>
                  <a:lnTo>
                    <a:pt x="3733" y="4866"/>
                  </a:lnTo>
                  <a:lnTo>
                    <a:pt x="3067" y="4999"/>
                  </a:lnTo>
                  <a:lnTo>
                    <a:pt x="2334" y="5066"/>
                  </a:lnTo>
                  <a:lnTo>
                    <a:pt x="1600" y="5066"/>
                  </a:lnTo>
                  <a:lnTo>
                    <a:pt x="267" y="4933"/>
                  </a:lnTo>
                  <a:lnTo>
                    <a:pt x="267" y="4933"/>
                  </a:lnTo>
                  <a:lnTo>
                    <a:pt x="134" y="4866"/>
                  </a:lnTo>
                  <a:lnTo>
                    <a:pt x="67" y="4799"/>
                  </a:lnTo>
                  <a:lnTo>
                    <a:pt x="1" y="4599"/>
                  </a:lnTo>
                  <a:lnTo>
                    <a:pt x="1" y="4599"/>
                  </a:lnTo>
                  <a:lnTo>
                    <a:pt x="1" y="4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7042023" y="3041352"/>
              <a:ext cx="7265" cy="4837"/>
            </a:xfrm>
            <a:custGeom>
              <a:rect b="b" l="l" r="r" t="t"/>
              <a:pathLst>
                <a:path extrusionOk="0" fill="none" h="267" w="401">
                  <a:moveTo>
                    <a:pt x="67" y="0"/>
                  </a:moveTo>
                  <a:lnTo>
                    <a:pt x="67" y="0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401" y="133"/>
                  </a:lnTo>
                  <a:lnTo>
                    <a:pt x="401" y="200"/>
                  </a:lnTo>
                  <a:lnTo>
                    <a:pt x="401" y="267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67" y="133"/>
                  </a:lnTo>
                  <a:lnTo>
                    <a:pt x="67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7005806" y="3222471"/>
              <a:ext cx="111115" cy="88178"/>
            </a:xfrm>
            <a:custGeom>
              <a:rect b="b" l="l" r="r" t="t"/>
              <a:pathLst>
                <a:path extrusionOk="0" fill="none" h="4867" w="6133">
                  <a:moveTo>
                    <a:pt x="533" y="667"/>
                  </a:moveTo>
                  <a:lnTo>
                    <a:pt x="533" y="667"/>
                  </a:lnTo>
                  <a:lnTo>
                    <a:pt x="933" y="334"/>
                  </a:lnTo>
                  <a:lnTo>
                    <a:pt x="1333" y="134"/>
                  </a:lnTo>
                  <a:lnTo>
                    <a:pt x="1733" y="1"/>
                  </a:lnTo>
                  <a:lnTo>
                    <a:pt x="2200" y="1"/>
                  </a:lnTo>
                  <a:lnTo>
                    <a:pt x="2666" y="1"/>
                  </a:lnTo>
                  <a:lnTo>
                    <a:pt x="3133" y="134"/>
                  </a:lnTo>
                  <a:lnTo>
                    <a:pt x="3533" y="267"/>
                  </a:lnTo>
                  <a:lnTo>
                    <a:pt x="3933" y="467"/>
                  </a:lnTo>
                  <a:lnTo>
                    <a:pt x="3933" y="467"/>
                  </a:lnTo>
                  <a:lnTo>
                    <a:pt x="4399" y="800"/>
                  </a:lnTo>
                  <a:lnTo>
                    <a:pt x="4799" y="1200"/>
                  </a:lnTo>
                  <a:lnTo>
                    <a:pt x="5132" y="1667"/>
                  </a:lnTo>
                  <a:lnTo>
                    <a:pt x="5466" y="2134"/>
                  </a:lnTo>
                  <a:lnTo>
                    <a:pt x="5732" y="2600"/>
                  </a:lnTo>
                  <a:lnTo>
                    <a:pt x="5932" y="3133"/>
                  </a:lnTo>
                  <a:lnTo>
                    <a:pt x="6065" y="3666"/>
                  </a:lnTo>
                  <a:lnTo>
                    <a:pt x="6132" y="4200"/>
                  </a:lnTo>
                  <a:lnTo>
                    <a:pt x="6132" y="4200"/>
                  </a:lnTo>
                  <a:lnTo>
                    <a:pt x="6132" y="4400"/>
                  </a:lnTo>
                  <a:lnTo>
                    <a:pt x="6132" y="4400"/>
                  </a:lnTo>
                  <a:lnTo>
                    <a:pt x="6065" y="4533"/>
                  </a:lnTo>
                  <a:lnTo>
                    <a:pt x="5999" y="4600"/>
                  </a:lnTo>
                  <a:lnTo>
                    <a:pt x="5865" y="4666"/>
                  </a:lnTo>
                  <a:lnTo>
                    <a:pt x="5865" y="4666"/>
                  </a:lnTo>
                  <a:lnTo>
                    <a:pt x="4599" y="4800"/>
                  </a:lnTo>
                  <a:lnTo>
                    <a:pt x="3933" y="4866"/>
                  </a:lnTo>
                  <a:lnTo>
                    <a:pt x="3266" y="4800"/>
                  </a:lnTo>
                  <a:lnTo>
                    <a:pt x="2600" y="4733"/>
                  </a:lnTo>
                  <a:lnTo>
                    <a:pt x="2000" y="4600"/>
                  </a:lnTo>
                  <a:lnTo>
                    <a:pt x="1400" y="4333"/>
                  </a:lnTo>
                  <a:lnTo>
                    <a:pt x="867" y="3933"/>
                  </a:lnTo>
                  <a:lnTo>
                    <a:pt x="867" y="3933"/>
                  </a:lnTo>
                  <a:lnTo>
                    <a:pt x="533" y="3600"/>
                  </a:lnTo>
                  <a:lnTo>
                    <a:pt x="267" y="3200"/>
                  </a:lnTo>
                  <a:lnTo>
                    <a:pt x="134" y="2800"/>
                  </a:lnTo>
                  <a:lnTo>
                    <a:pt x="0" y="2333"/>
                  </a:lnTo>
                  <a:lnTo>
                    <a:pt x="0" y="1867"/>
                  </a:lnTo>
                  <a:lnTo>
                    <a:pt x="67" y="1467"/>
                  </a:lnTo>
                  <a:lnTo>
                    <a:pt x="267" y="1000"/>
                  </a:lnTo>
                  <a:lnTo>
                    <a:pt x="533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7177269" y="3222471"/>
              <a:ext cx="102654" cy="71274"/>
            </a:xfrm>
            <a:custGeom>
              <a:rect b="b" l="l" r="r" t="t"/>
              <a:pathLst>
                <a:path extrusionOk="0" h="3934" w="5666">
                  <a:moveTo>
                    <a:pt x="3400" y="1"/>
                  </a:moveTo>
                  <a:lnTo>
                    <a:pt x="2933" y="134"/>
                  </a:lnTo>
                  <a:lnTo>
                    <a:pt x="2467" y="334"/>
                  </a:lnTo>
                  <a:lnTo>
                    <a:pt x="2000" y="601"/>
                  </a:lnTo>
                  <a:lnTo>
                    <a:pt x="1600" y="867"/>
                  </a:lnTo>
                  <a:lnTo>
                    <a:pt x="1334" y="1200"/>
                  </a:lnTo>
                  <a:lnTo>
                    <a:pt x="1067" y="1534"/>
                  </a:lnTo>
                  <a:lnTo>
                    <a:pt x="600" y="2267"/>
                  </a:lnTo>
                  <a:lnTo>
                    <a:pt x="267" y="3067"/>
                  </a:lnTo>
                  <a:lnTo>
                    <a:pt x="1" y="3933"/>
                  </a:lnTo>
                  <a:lnTo>
                    <a:pt x="1800" y="3933"/>
                  </a:lnTo>
                  <a:lnTo>
                    <a:pt x="2667" y="3866"/>
                  </a:lnTo>
                  <a:lnTo>
                    <a:pt x="3533" y="3666"/>
                  </a:lnTo>
                  <a:lnTo>
                    <a:pt x="4000" y="3533"/>
                  </a:lnTo>
                  <a:lnTo>
                    <a:pt x="4533" y="3267"/>
                  </a:lnTo>
                  <a:lnTo>
                    <a:pt x="4933" y="2933"/>
                  </a:lnTo>
                  <a:lnTo>
                    <a:pt x="5333" y="2533"/>
                  </a:lnTo>
                  <a:lnTo>
                    <a:pt x="5533" y="2134"/>
                  </a:lnTo>
                  <a:lnTo>
                    <a:pt x="5599" y="1934"/>
                  </a:lnTo>
                  <a:lnTo>
                    <a:pt x="5666" y="1667"/>
                  </a:lnTo>
                  <a:lnTo>
                    <a:pt x="5599" y="1400"/>
                  </a:lnTo>
                  <a:lnTo>
                    <a:pt x="5533" y="1200"/>
                  </a:lnTo>
                  <a:lnTo>
                    <a:pt x="5399" y="934"/>
                  </a:lnTo>
                  <a:lnTo>
                    <a:pt x="5199" y="667"/>
                  </a:lnTo>
                  <a:lnTo>
                    <a:pt x="4799" y="334"/>
                  </a:lnTo>
                  <a:lnTo>
                    <a:pt x="4333" y="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h="667" w="668">
                  <a:moveTo>
                    <a:pt x="67" y="0"/>
                  </a:moveTo>
                  <a:lnTo>
                    <a:pt x="1" y="667"/>
                  </a:lnTo>
                  <a:lnTo>
                    <a:pt x="667" y="1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1" y="667"/>
                  </a:moveTo>
                  <a:lnTo>
                    <a:pt x="1" y="667"/>
                  </a:lnTo>
                  <a:lnTo>
                    <a:pt x="667" y="133"/>
                  </a:lnTo>
                  <a:lnTo>
                    <a:pt x="667" y="13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1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7205043" y="3457943"/>
              <a:ext cx="118362" cy="276546"/>
            </a:xfrm>
            <a:custGeom>
              <a:rect b="b" l="l" r="r" t="t"/>
              <a:pathLst>
                <a:path extrusionOk="0" h="15264" w="6533">
                  <a:moveTo>
                    <a:pt x="3533" y="11265"/>
                  </a:moveTo>
                  <a:lnTo>
                    <a:pt x="3666" y="11331"/>
                  </a:lnTo>
                  <a:lnTo>
                    <a:pt x="3733" y="11531"/>
                  </a:lnTo>
                  <a:lnTo>
                    <a:pt x="3666" y="11731"/>
                  </a:lnTo>
                  <a:lnTo>
                    <a:pt x="3533" y="11731"/>
                  </a:lnTo>
                  <a:lnTo>
                    <a:pt x="3466" y="11798"/>
                  </a:lnTo>
                  <a:lnTo>
                    <a:pt x="3333" y="11731"/>
                  </a:lnTo>
                  <a:lnTo>
                    <a:pt x="3266" y="11731"/>
                  </a:lnTo>
                  <a:lnTo>
                    <a:pt x="3200" y="11531"/>
                  </a:lnTo>
                  <a:lnTo>
                    <a:pt x="3266" y="11331"/>
                  </a:lnTo>
                  <a:lnTo>
                    <a:pt x="3333" y="11265"/>
                  </a:lnTo>
                  <a:close/>
                  <a:moveTo>
                    <a:pt x="2267" y="1"/>
                  </a:moveTo>
                  <a:lnTo>
                    <a:pt x="1800" y="267"/>
                  </a:lnTo>
                  <a:lnTo>
                    <a:pt x="1400" y="467"/>
                  </a:lnTo>
                  <a:lnTo>
                    <a:pt x="1867" y="1000"/>
                  </a:lnTo>
                  <a:lnTo>
                    <a:pt x="2267" y="1534"/>
                  </a:lnTo>
                  <a:lnTo>
                    <a:pt x="2600" y="2067"/>
                  </a:lnTo>
                  <a:lnTo>
                    <a:pt x="2933" y="2667"/>
                  </a:lnTo>
                  <a:lnTo>
                    <a:pt x="3200" y="3266"/>
                  </a:lnTo>
                  <a:lnTo>
                    <a:pt x="3400" y="3866"/>
                  </a:lnTo>
                  <a:lnTo>
                    <a:pt x="3733" y="5133"/>
                  </a:lnTo>
                  <a:lnTo>
                    <a:pt x="3933" y="6466"/>
                  </a:lnTo>
                  <a:lnTo>
                    <a:pt x="4066" y="7799"/>
                  </a:lnTo>
                  <a:lnTo>
                    <a:pt x="4066" y="9132"/>
                  </a:lnTo>
                  <a:lnTo>
                    <a:pt x="4000" y="10465"/>
                  </a:lnTo>
                  <a:lnTo>
                    <a:pt x="4000" y="10598"/>
                  </a:lnTo>
                  <a:lnTo>
                    <a:pt x="3933" y="10665"/>
                  </a:lnTo>
                  <a:lnTo>
                    <a:pt x="3733" y="10731"/>
                  </a:lnTo>
                  <a:lnTo>
                    <a:pt x="3600" y="10665"/>
                  </a:lnTo>
                  <a:lnTo>
                    <a:pt x="3533" y="10598"/>
                  </a:lnTo>
                  <a:lnTo>
                    <a:pt x="3466" y="10465"/>
                  </a:lnTo>
                  <a:lnTo>
                    <a:pt x="3533" y="9132"/>
                  </a:lnTo>
                  <a:lnTo>
                    <a:pt x="3533" y="7865"/>
                  </a:lnTo>
                  <a:lnTo>
                    <a:pt x="3400" y="6532"/>
                  </a:lnTo>
                  <a:lnTo>
                    <a:pt x="3200" y="5266"/>
                  </a:lnTo>
                  <a:lnTo>
                    <a:pt x="2867" y="4000"/>
                  </a:lnTo>
                  <a:lnTo>
                    <a:pt x="2667" y="3400"/>
                  </a:lnTo>
                  <a:lnTo>
                    <a:pt x="2400" y="2867"/>
                  </a:lnTo>
                  <a:lnTo>
                    <a:pt x="2067" y="2267"/>
                  </a:lnTo>
                  <a:lnTo>
                    <a:pt x="1733" y="1734"/>
                  </a:lnTo>
                  <a:lnTo>
                    <a:pt x="1334" y="1200"/>
                  </a:lnTo>
                  <a:lnTo>
                    <a:pt x="867" y="667"/>
                  </a:lnTo>
                  <a:lnTo>
                    <a:pt x="334" y="934"/>
                  </a:lnTo>
                  <a:lnTo>
                    <a:pt x="867" y="1734"/>
                  </a:lnTo>
                  <a:lnTo>
                    <a:pt x="1267" y="2533"/>
                  </a:lnTo>
                  <a:lnTo>
                    <a:pt x="1534" y="3400"/>
                  </a:lnTo>
                  <a:lnTo>
                    <a:pt x="1800" y="4333"/>
                  </a:lnTo>
                  <a:lnTo>
                    <a:pt x="2000" y="5199"/>
                  </a:lnTo>
                  <a:lnTo>
                    <a:pt x="2067" y="6066"/>
                  </a:lnTo>
                  <a:lnTo>
                    <a:pt x="2067" y="6999"/>
                  </a:lnTo>
                  <a:lnTo>
                    <a:pt x="2067" y="7932"/>
                  </a:lnTo>
                  <a:lnTo>
                    <a:pt x="2000" y="8798"/>
                  </a:lnTo>
                  <a:lnTo>
                    <a:pt x="1800" y="9732"/>
                  </a:lnTo>
                  <a:lnTo>
                    <a:pt x="1600" y="10598"/>
                  </a:lnTo>
                  <a:lnTo>
                    <a:pt x="1400" y="11531"/>
                  </a:lnTo>
                  <a:lnTo>
                    <a:pt x="1067" y="12398"/>
                  </a:lnTo>
                  <a:lnTo>
                    <a:pt x="734" y="13264"/>
                  </a:lnTo>
                  <a:lnTo>
                    <a:pt x="1" y="14997"/>
                  </a:lnTo>
                  <a:lnTo>
                    <a:pt x="734" y="15130"/>
                  </a:lnTo>
                  <a:lnTo>
                    <a:pt x="1467" y="15264"/>
                  </a:lnTo>
                  <a:lnTo>
                    <a:pt x="3800" y="15264"/>
                  </a:lnTo>
                  <a:lnTo>
                    <a:pt x="4266" y="15197"/>
                  </a:lnTo>
                  <a:lnTo>
                    <a:pt x="4733" y="15064"/>
                  </a:lnTo>
                  <a:lnTo>
                    <a:pt x="5199" y="14930"/>
                  </a:lnTo>
                  <a:lnTo>
                    <a:pt x="5599" y="14730"/>
                  </a:lnTo>
                  <a:lnTo>
                    <a:pt x="5866" y="14397"/>
                  </a:lnTo>
                  <a:lnTo>
                    <a:pt x="6066" y="13997"/>
                  </a:lnTo>
                  <a:lnTo>
                    <a:pt x="6266" y="13464"/>
                  </a:lnTo>
                  <a:lnTo>
                    <a:pt x="6399" y="12864"/>
                  </a:lnTo>
                  <a:lnTo>
                    <a:pt x="6532" y="11598"/>
                  </a:lnTo>
                  <a:lnTo>
                    <a:pt x="6532" y="10331"/>
                  </a:lnTo>
                  <a:lnTo>
                    <a:pt x="6466" y="9065"/>
                  </a:lnTo>
                  <a:lnTo>
                    <a:pt x="6332" y="7799"/>
                  </a:lnTo>
                  <a:lnTo>
                    <a:pt x="6066" y="6532"/>
                  </a:lnTo>
                  <a:lnTo>
                    <a:pt x="5733" y="5333"/>
                  </a:lnTo>
                  <a:lnTo>
                    <a:pt x="5266" y="4133"/>
                  </a:lnTo>
                  <a:lnTo>
                    <a:pt x="4666" y="3000"/>
                  </a:lnTo>
                  <a:lnTo>
                    <a:pt x="4000" y="1933"/>
                  </a:lnTo>
                  <a:lnTo>
                    <a:pt x="3200" y="934"/>
                  </a:lnTo>
                  <a:lnTo>
                    <a:pt x="2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7205043" y="3457943"/>
              <a:ext cx="118362" cy="276546"/>
            </a:xfrm>
            <a:custGeom>
              <a:rect b="b" l="l" r="r" t="t"/>
              <a:pathLst>
                <a:path extrusionOk="0" fill="none" h="15264" w="6533">
                  <a:moveTo>
                    <a:pt x="1" y="14997"/>
                  </a:moveTo>
                  <a:lnTo>
                    <a:pt x="1" y="14997"/>
                  </a:lnTo>
                  <a:lnTo>
                    <a:pt x="734" y="15130"/>
                  </a:lnTo>
                  <a:lnTo>
                    <a:pt x="1467" y="15264"/>
                  </a:lnTo>
                  <a:lnTo>
                    <a:pt x="2200" y="15264"/>
                  </a:lnTo>
                  <a:lnTo>
                    <a:pt x="2933" y="15264"/>
                  </a:lnTo>
                  <a:lnTo>
                    <a:pt x="2933" y="15264"/>
                  </a:lnTo>
                  <a:lnTo>
                    <a:pt x="3800" y="15264"/>
                  </a:lnTo>
                  <a:lnTo>
                    <a:pt x="4266" y="15197"/>
                  </a:lnTo>
                  <a:lnTo>
                    <a:pt x="4733" y="15064"/>
                  </a:lnTo>
                  <a:lnTo>
                    <a:pt x="5199" y="14930"/>
                  </a:lnTo>
                  <a:lnTo>
                    <a:pt x="5599" y="14730"/>
                  </a:lnTo>
                  <a:lnTo>
                    <a:pt x="5866" y="14397"/>
                  </a:lnTo>
                  <a:lnTo>
                    <a:pt x="6066" y="13997"/>
                  </a:lnTo>
                  <a:lnTo>
                    <a:pt x="6066" y="13997"/>
                  </a:lnTo>
                  <a:lnTo>
                    <a:pt x="6266" y="13464"/>
                  </a:lnTo>
                  <a:lnTo>
                    <a:pt x="6399" y="12864"/>
                  </a:lnTo>
                  <a:lnTo>
                    <a:pt x="6532" y="11598"/>
                  </a:lnTo>
                  <a:lnTo>
                    <a:pt x="6532" y="10331"/>
                  </a:lnTo>
                  <a:lnTo>
                    <a:pt x="6466" y="9065"/>
                  </a:lnTo>
                  <a:lnTo>
                    <a:pt x="6466" y="9065"/>
                  </a:lnTo>
                  <a:lnTo>
                    <a:pt x="6332" y="7799"/>
                  </a:lnTo>
                  <a:lnTo>
                    <a:pt x="6066" y="6532"/>
                  </a:lnTo>
                  <a:lnTo>
                    <a:pt x="5733" y="5333"/>
                  </a:lnTo>
                  <a:lnTo>
                    <a:pt x="5266" y="4133"/>
                  </a:lnTo>
                  <a:lnTo>
                    <a:pt x="4666" y="3000"/>
                  </a:lnTo>
                  <a:lnTo>
                    <a:pt x="4000" y="1933"/>
                  </a:lnTo>
                  <a:lnTo>
                    <a:pt x="3200" y="934"/>
                  </a:lnTo>
                  <a:lnTo>
                    <a:pt x="2333" y="1"/>
                  </a:lnTo>
                  <a:lnTo>
                    <a:pt x="2267" y="1"/>
                  </a:lnTo>
                  <a:lnTo>
                    <a:pt x="2267" y="1"/>
                  </a:lnTo>
                  <a:lnTo>
                    <a:pt x="1800" y="267"/>
                  </a:lnTo>
                  <a:lnTo>
                    <a:pt x="1800" y="267"/>
                  </a:lnTo>
                  <a:lnTo>
                    <a:pt x="1400" y="467"/>
                  </a:lnTo>
                  <a:lnTo>
                    <a:pt x="1400" y="467"/>
                  </a:lnTo>
                  <a:lnTo>
                    <a:pt x="1867" y="1000"/>
                  </a:lnTo>
                  <a:lnTo>
                    <a:pt x="2267" y="1534"/>
                  </a:lnTo>
                  <a:lnTo>
                    <a:pt x="2600" y="2067"/>
                  </a:lnTo>
                  <a:lnTo>
                    <a:pt x="2933" y="2667"/>
                  </a:lnTo>
                  <a:lnTo>
                    <a:pt x="3200" y="3266"/>
                  </a:lnTo>
                  <a:lnTo>
                    <a:pt x="3400" y="3866"/>
                  </a:lnTo>
                  <a:lnTo>
                    <a:pt x="3733" y="5133"/>
                  </a:lnTo>
                  <a:lnTo>
                    <a:pt x="3933" y="6466"/>
                  </a:lnTo>
                  <a:lnTo>
                    <a:pt x="4066" y="7799"/>
                  </a:lnTo>
                  <a:lnTo>
                    <a:pt x="4066" y="9132"/>
                  </a:lnTo>
                  <a:lnTo>
                    <a:pt x="4000" y="10465"/>
                  </a:lnTo>
                  <a:lnTo>
                    <a:pt x="4000" y="10465"/>
                  </a:lnTo>
                  <a:lnTo>
                    <a:pt x="4000" y="10598"/>
                  </a:lnTo>
                  <a:lnTo>
                    <a:pt x="3933" y="10665"/>
                  </a:lnTo>
                  <a:lnTo>
                    <a:pt x="3733" y="10731"/>
                  </a:lnTo>
                  <a:lnTo>
                    <a:pt x="3600" y="10665"/>
                  </a:lnTo>
                  <a:lnTo>
                    <a:pt x="3533" y="10598"/>
                  </a:lnTo>
                  <a:lnTo>
                    <a:pt x="3466" y="10465"/>
                  </a:lnTo>
                  <a:lnTo>
                    <a:pt x="3466" y="10465"/>
                  </a:lnTo>
                  <a:lnTo>
                    <a:pt x="3533" y="9132"/>
                  </a:lnTo>
                  <a:lnTo>
                    <a:pt x="3533" y="7865"/>
                  </a:lnTo>
                  <a:lnTo>
                    <a:pt x="3400" y="6532"/>
                  </a:lnTo>
                  <a:lnTo>
                    <a:pt x="3200" y="5266"/>
                  </a:lnTo>
                  <a:lnTo>
                    <a:pt x="2867" y="4000"/>
                  </a:lnTo>
                  <a:lnTo>
                    <a:pt x="2667" y="3400"/>
                  </a:lnTo>
                  <a:lnTo>
                    <a:pt x="2400" y="2867"/>
                  </a:lnTo>
                  <a:lnTo>
                    <a:pt x="2067" y="2267"/>
                  </a:lnTo>
                  <a:lnTo>
                    <a:pt x="1733" y="1734"/>
                  </a:lnTo>
                  <a:lnTo>
                    <a:pt x="1334" y="1200"/>
                  </a:lnTo>
                  <a:lnTo>
                    <a:pt x="867" y="667"/>
                  </a:lnTo>
                  <a:lnTo>
                    <a:pt x="867" y="667"/>
                  </a:lnTo>
                  <a:lnTo>
                    <a:pt x="334" y="934"/>
                  </a:lnTo>
                  <a:lnTo>
                    <a:pt x="334" y="934"/>
                  </a:lnTo>
                  <a:lnTo>
                    <a:pt x="867" y="1734"/>
                  </a:lnTo>
                  <a:lnTo>
                    <a:pt x="1267" y="2533"/>
                  </a:lnTo>
                  <a:lnTo>
                    <a:pt x="1534" y="3400"/>
                  </a:lnTo>
                  <a:lnTo>
                    <a:pt x="1800" y="4333"/>
                  </a:lnTo>
                  <a:lnTo>
                    <a:pt x="2000" y="5199"/>
                  </a:lnTo>
                  <a:lnTo>
                    <a:pt x="2067" y="6066"/>
                  </a:lnTo>
                  <a:lnTo>
                    <a:pt x="2067" y="6999"/>
                  </a:lnTo>
                  <a:lnTo>
                    <a:pt x="2067" y="7932"/>
                  </a:lnTo>
                  <a:lnTo>
                    <a:pt x="2000" y="8798"/>
                  </a:lnTo>
                  <a:lnTo>
                    <a:pt x="1800" y="9732"/>
                  </a:lnTo>
                  <a:lnTo>
                    <a:pt x="1600" y="10598"/>
                  </a:lnTo>
                  <a:lnTo>
                    <a:pt x="1400" y="11531"/>
                  </a:lnTo>
                  <a:lnTo>
                    <a:pt x="1067" y="12398"/>
                  </a:lnTo>
                  <a:lnTo>
                    <a:pt x="734" y="13264"/>
                  </a:lnTo>
                  <a:lnTo>
                    <a:pt x="1" y="149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7263000" y="3662018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1"/>
                  </a:moveTo>
                  <a:lnTo>
                    <a:pt x="267" y="1"/>
                  </a:lnTo>
                  <a:lnTo>
                    <a:pt x="334" y="1"/>
                  </a:lnTo>
                  <a:lnTo>
                    <a:pt x="467" y="67"/>
                  </a:lnTo>
                  <a:lnTo>
                    <a:pt x="534" y="267"/>
                  </a:lnTo>
                  <a:lnTo>
                    <a:pt x="467" y="467"/>
                  </a:lnTo>
                  <a:lnTo>
                    <a:pt x="334" y="467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134" y="467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2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7409117" y="3926477"/>
              <a:ext cx="118362" cy="158202"/>
            </a:xfrm>
            <a:custGeom>
              <a:rect b="b" l="l" r="r" t="t"/>
              <a:pathLst>
                <a:path extrusionOk="0" h="8732" w="6533">
                  <a:moveTo>
                    <a:pt x="3600" y="2400"/>
                  </a:moveTo>
                  <a:lnTo>
                    <a:pt x="3666" y="2466"/>
                  </a:lnTo>
                  <a:lnTo>
                    <a:pt x="3600" y="2533"/>
                  </a:lnTo>
                  <a:lnTo>
                    <a:pt x="3533" y="2599"/>
                  </a:lnTo>
                  <a:lnTo>
                    <a:pt x="3400" y="2666"/>
                  </a:lnTo>
                  <a:lnTo>
                    <a:pt x="3333" y="2666"/>
                  </a:lnTo>
                  <a:lnTo>
                    <a:pt x="3266" y="2599"/>
                  </a:lnTo>
                  <a:lnTo>
                    <a:pt x="3333" y="2533"/>
                  </a:lnTo>
                  <a:lnTo>
                    <a:pt x="3400" y="2466"/>
                  </a:lnTo>
                  <a:lnTo>
                    <a:pt x="3466" y="2400"/>
                  </a:lnTo>
                  <a:close/>
                  <a:moveTo>
                    <a:pt x="1" y="0"/>
                  </a:moveTo>
                  <a:lnTo>
                    <a:pt x="467" y="3866"/>
                  </a:lnTo>
                  <a:lnTo>
                    <a:pt x="934" y="7665"/>
                  </a:lnTo>
                  <a:lnTo>
                    <a:pt x="1733" y="8065"/>
                  </a:lnTo>
                  <a:lnTo>
                    <a:pt x="2533" y="8465"/>
                  </a:lnTo>
                  <a:lnTo>
                    <a:pt x="3000" y="8665"/>
                  </a:lnTo>
                  <a:lnTo>
                    <a:pt x="3400" y="8731"/>
                  </a:lnTo>
                  <a:lnTo>
                    <a:pt x="3600" y="8731"/>
                  </a:lnTo>
                  <a:lnTo>
                    <a:pt x="3800" y="8665"/>
                  </a:lnTo>
                  <a:lnTo>
                    <a:pt x="3933" y="8531"/>
                  </a:lnTo>
                  <a:lnTo>
                    <a:pt x="4133" y="8331"/>
                  </a:lnTo>
                  <a:lnTo>
                    <a:pt x="6532" y="5999"/>
                  </a:lnTo>
                  <a:lnTo>
                    <a:pt x="6266" y="5865"/>
                  </a:lnTo>
                  <a:lnTo>
                    <a:pt x="6066" y="5799"/>
                  </a:lnTo>
                  <a:lnTo>
                    <a:pt x="5533" y="5665"/>
                  </a:lnTo>
                  <a:lnTo>
                    <a:pt x="5533" y="5999"/>
                  </a:lnTo>
                  <a:lnTo>
                    <a:pt x="5466" y="6132"/>
                  </a:lnTo>
                  <a:lnTo>
                    <a:pt x="5399" y="6199"/>
                  </a:lnTo>
                  <a:lnTo>
                    <a:pt x="5199" y="6265"/>
                  </a:lnTo>
                  <a:lnTo>
                    <a:pt x="4999" y="6199"/>
                  </a:lnTo>
                  <a:lnTo>
                    <a:pt x="4999" y="6132"/>
                  </a:lnTo>
                  <a:lnTo>
                    <a:pt x="4999" y="5999"/>
                  </a:lnTo>
                  <a:lnTo>
                    <a:pt x="5066" y="4932"/>
                  </a:lnTo>
                  <a:lnTo>
                    <a:pt x="5066" y="3799"/>
                  </a:lnTo>
                  <a:lnTo>
                    <a:pt x="4999" y="3199"/>
                  </a:lnTo>
                  <a:lnTo>
                    <a:pt x="4933" y="2666"/>
                  </a:lnTo>
                  <a:lnTo>
                    <a:pt x="4733" y="2133"/>
                  </a:lnTo>
                  <a:lnTo>
                    <a:pt x="4466" y="1666"/>
                  </a:lnTo>
                  <a:lnTo>
                    <a:pt x="3400" y="1133"/>
                  </a:lnTo>
                  <a:lnTo>
                    <a:pt x="3400" y="1133"/>
                  </a:lnTo>
                  <a:lnTo>
                    <a:pt x="3600" y="1666"/>
                  </a:lnTo>
                  <a:lnTo>
                    <a:pt x="3666" y="1600"/>
                  </a:lnTo>
                  <a:lnTo>
                    <a:pt x="3733" y="1600"/>
                  </a:lnTo>
                  <a:lnTo>
                    <a:pt x="3800" y="1666"/>
                  </a:lnTo>
                  <a:lnTo>
                    <a:pt x="3800" y="1733"/>
                  </a:lnTo>
                  <a:lnTo>
                    <a:pt x="3800" y="1800"/>
                  </a:lnTo>
                  <a:lnTo>
                    <a:pt x="3600" y="1866"/>
                  </a:lnTo>
                  <a:lnTo>
                    <a:pt x="3533" y="1866"/>
                  </a:lnTo>
                  <a:lnTo>
                    <a:pt x="2933" y="2200"/>
                  </a:lnTo>
                  <a:lnTo>
                    <a:pt x="2800" y="2200"/>
                  </a:lnTo>
                  <a:lnTo>
                    <a:pt x="2800" y="2133"/>
                  </a:lnTo>
                  <a:lnTo>
                    <a:pt x="2867" y="2066"/>
                  </a:lnTo>
                  <a:lnTo>
                    <a:pt x="3066" y="1933"/>
                  </a:lnTo>
                  <a:lnTo>
                    <a:pt x="3000" y="1933"/>
                  </a:lnTo>
                  <a:lnTo>
                    <a:pt x="3000" y="1866"/>
                  </a:lnTo>
                  <a:lnTo>
                    <a:pt x="2933" y="1400"/>
                  </a:lnTo>
                  <a:lnTo>
                    <a:pt x="2733" y="933"/>
                  </a:lnTo>
                  <a:lnTo>
                    <a:pt x="2733" y="867"/>
                  </a:lnTo>
                  <a:lnTo>
                    <a:pt x="1400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7409117" y="3926477"/>
              <a:ext cx="118362" cy="158202"/>
            </a:xfrm>
            <a:custGeom>
              <a:rect b="b" l="l" r="r" t="t"/>
              <a:pathLst>
                <a:path extrusionOk="0" fill="none" h="8732" w="6533">
                  <a:moveTo>
                    <a:pt x="3400" y="1133"/>
                  </a:moveTo>
                  <a:lnTo>
                    <a:pt x="3400" y="1133"/>
                  </a:lnTo>
                  <a:lnTo>
                    <a:pt x="3600" y="1666"/>
                  </a:lnTo>
                  <a:lnTo>
                    <a:pt x="3600" y="1666"/>
                  </a:lnTo>
                  <a:lnTo>
                    <a:pt x="3666" y="1600"/>
                  </a:lnTo>
                  <a:lnTo>
                    <a:pt x="3666" y="1600"/>
                  </a:lnTo>
                  <a:lnTo>
                    <a:pt x="3733" y="1600"/>
                  </a:lnTo>
                  <a:lnTo>
                    <a:pt x="3800" y="1666"/>
                  </a:lnTo>
                  <a:lnTo>
                    <a:pt x="3800" y="1733"/>
                  </a:lnTo>
                  <a:lnTo>
                    <a:pt x="3800" y="1800"/>
                  </a:lnTo>
                  <a:lnTo>
                    <a:pt x="3800" y="1800"/>
                  </a:lnTo>
                  <a:lnTo>
                    <a:pt x="3600" y="1866"/>
                  </a:lnTo>
                  <a:lnTo>
                    <a:pt x="3533" y="1866"/>
                  </a:lnTo>
                  <a:lnTo>
                    <a:pt x="3533" y="1866"/>
                  </a:lnTo>
                  <a:lnTo>
                    <a:pt x="2933" y="2200"/>
                  </a:lnTo>
                  <a:lnTo>
                    <a:pt x="2933" y="2200"/>
                  </a:lnTo>
                  <a:lnTo>
                    <a:pt x="2867" y="2200"/>
                  </a:lnTo>
                  <a:lnTo>
                    <a:pt x="2800" y="2200"/>
                  </a:lnTo>
                  <a:lnTo>
                    <a:pt x="2800" y="2133"/>
                  </a:lnTo>
                  <a:lnTo>
                    <a:pt x="2867" y="2066"/>
                  </a:lnTo>
                  <a:lnTo>
                    <a:pt x="2867" y="2066"/>
                  </a:lnTo>
                  <a:lnTo>
                    <a:pt x="3066" y="1933"/>
                  </a:lnTo>
                  <a:lnTo>
                    <a:pt x="3066" y="1933"/>
                  </a:lnTo>
                  <a:lnTo>
                    <a:pt x="3000" y="1933"/>
                  </a:lnTo>
                  <a:lnTo>
                    <a:pt x="3000" y="1866"/>
                  </a:lnTo>
                  <a:lnTo>
                    <a:pt x="3000" y="1866"/>
                  </a:lnTo>
                  <a:lnTo>
                    <a:pt x="2933" y="1400"/>
                  </a:lnTo>
                  <a:lnTo>
                    <a:pt x="2733" y="933"/>
                  </a:lnTo>
                  <a:lnTo>
                    <a:pt x="2733" y="933"/>
                  </a:lnTo>
                  <a:lnTo>
                    <a:pt x="2733" y="867"/>
                  </a:lnTo>
                  <a:lnTo>
                    <a:pt x="2733" y="867"/>
                  </a:lnTo>
                  <a:lnTo>
                    <a:pt x="1400" y="40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67" y="3866"/>
                  </a:lnTo>
                  <a:lnTo>
                    <a:pt x="934" y="7665"/>
                  </a:lnTo>
                  <a:lnTo>
                    <a:pt x="934" y="7665"/>
                  </a:lnTo>
                  <a:lnTo>
                    <a:pt x="1733" y="8065"/>
                  </a:lnTo>
                  <a:lnTo>
                    <a:pt x="2533" y="8465"/>
                  </a:lnTo>
                  <a:lnTo>
                    <a:pt x="2533" y="8465"/>
                  </a:lnTo>
                  <a:lnTo>
                    <a:pt x="3000" y="8665"/>
                  </a:lnTo>
                  <a:lnTo>
                    <a:pt x="3400" y="8731"/>
                  </a:lnTo>
                  <a:lnTo>
                    <a:pt x="3600" y="8731"/>
                  </a:lnTo>
                  <a:lnTo>
                    <a:pt x="3800" y="8665"/>
                  </a:lnTo>
                  <a:lnTo>
                    <a:pt x="3933" y="8531"/>
                  </a:lnTo>
                  <a:lnTo>
                    <a:pt x="4133" y="8331"/>
                  </a:lnTo>
                  <a:lnTo>
                    <a:pt x="4133" y="8331"/>
                  </a:lnTo>
                  <a:lnTo>
                    <a:pt x="6532" y="5999"/>
                  </a:lnTo>
                  <a:lnTo>
                    <a:pt x="6532" y="5999"/>
                  </a:lnTo>
                  <a:lnTo>
                    <a:pt x="6266" y="5865"/>
                  </a:lnTo>
                  <a:lnTo>
                    <a:pt x="6066" y="5799"/>
                  </a:lnTo>
                  <a:lnTo>
                    <a:pt x="5533" y="5665"/>
                  </a:lnTo>
                  <a:lnTo>
                    <a:pt x="5533" y="5665"/>
                  </a:lnTo>
                  <a:lnTo>
                    <a:pt x="5533" y="5999"/>
                  </a:lnTo>
                  <a:lnTo>
                    <a:pt x="5533" y="5999"/>
                  </a:lnTo>
                  <a:lnTo>
                    <a:pt x="5466" y="6132"/>
                  </a:lnTo>
                  <a:lnTo>
                    <a:pt x="5399" y="6199"/>
                  </a:lnTo>
                  <a:lnTo>
                    <a:pt x="5199" y="6265"/>
                  </a:lnTo>
                  <a:lnTo>
                    <a:pt x="4999" y="6199"/>
                  </a:lnTo>
                  <a:lnTo>
                    <a:pt x="4999" y="6132"/>
                  </a:lnTo>
                  <a:lnTo>
                    <a:pt x="4999" y="5999"/>
                  </a:lnTo>
                  <a:lnTo>
                    <a:pt x="4999" y="5999"/>
                  </a:lnTo>
                  <a:lnTo>
                    <a:pt x="5066" y="4932"/>
                  </a:lnTo>
                  <a:lnTo>
                    <a:pt x="5066" y="3799"/>
                  </a:lnTo>
                  <a:lnTo>
                    <a:pt x="4999" y="3199"/>
                  </a:lnTo>
                  <a:lnTo>
                    <a:pt x="4933" y="2666"/>
                  </a:lnTo>
                  <a:lnTo>
                    <a:pt x="4733" y="2133"/>
                  </a:lnTo>
                  <a:lnTo>
                    <a:pt x="4466" y="1666"/>
                  </a:lnTo>
                  <a:lnTo>
                    <a:pt x="4466" y="1666"/>
                  </a:lnTo>
                  <a:lnTo>
                    <a:pt x="3400" y="11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7468288" y="3969941"/>
              <a:ext cx="7265" cy="4855"/>
            </a:xfrm>
            <a:custGeom>
              <a:rect b="b" l="l" r="r" t="t"/>
              <a:pathLst>
                <a:path extrusionOk="0" fill="none" h="268" w="401">
                  <a:moveTo>
                    <a:pt x="334" y="134"/>
                  </a:moveTo>
                  <a:lnTo>
                    <a:pt x="334" y="134"/>
                  </a:lnTo>
                  <a:lnTo>
                    <a:pt x="267" y="200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67" y="267"/>
                  </a:lnTo>
                  <a:lnTo>
                    <a:pt x="0" y="200"/>
                  </a:lnTo>
                  <a:lnTo>
                    <a:pt x="67" y="13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267" y="1"/>
                  </a:lnTo>
                  <a:lnTo>
                    <a:pt x="334" y="1"/>
                  </a:lnTo>
                  <a:lnTo>
                    <a:pt x="400" y="67"/>
                  </a:lnTo>
                  <a:lnTo>
                    <a:pt x="3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7401870" y="3780360"/>
              <a:ext cx="170286" cy="166663"/>
            </a:xfrm>
            <a:custGeom>
              <a:rect b="b" l="l" r="r" t="t"/>
              <a:pathLst>
                <a:path extrusionOk="0" h="9199" w="9399">
                  <a:moveTo>
                    <a:pt x="6132" y="2933"/>
                  </a:moveTo>
                  <a:lnTo>
                    <a:pt x="6199" y="3000"/>
                  </a:lnTo>
                  <a:lnTo>
                    <a:pt x="6466" y="3200"/>
                  </a:lnTo>
                  <a:lnTo>
                    <a:pt x="6599" y="3466"/>
                  </a:lnTo>
                  <a:lnTo>
                    <a:pt x="6599" y="3533"/>
                  </a:lnTo>
                  <a:lnTo>
                    <a:pt x="6466" y="3533"/>
                  </a:lnTo>
                  <a:lnTo>
                    <a:pt x="6466" y="3466"/>
                  </a:lnTo>
                  <a:lnTo>
                    <a:pt x="6332" y="3266"/>
                  </a:lnTo>
                  <a:lnTo>
                    <a:pt x="6132" y="3133"/>
                  </a:lnTo>
                  <a:lnTo>
                    <a:pt x="6066" y="3066"/>
                  </a:lnTo>
                  <a:lnTo>
                    <a:pt x="6066" y="3000"/>
                  </a:lnTo>
                  <a:lnTo>
                    <a:pt x="6132" y="2933"/>
                  </a:lnTo>
                  <a:close/>
                  <a:moveTo>
                    <a:pt x="5799" y="3466"/>
                  </a:moveTo>
                  <a:lnTo>
                    <a:pt x="6199" y="3733"/>
                  </a:lnTo>
                  <a:lnTo>
                    <a:pt x="6199" y="3799"/>
                  </a:lnTo>
                  <a:lnTo>
                    <a:pt x="6199" y="3866"/>
                  </a:lnTo>
                  <a:lnTo>
                    <a:pt x="6132" y="3933"/>
                  </a:lnTo>
                  <a:lnTo>
                    <a:pt x="6066" y="3866"/>
                  </a:lnTo>
                  <a:lnTo>
                    <a:pt x="5666" y="3599"/>
                  </a:lnTo>
                  <a:lnTo>
                    <a:pt x="5666" y="3533"/>
                  </a:lnTo>
                  <a:lnTo>
                    <a:pt x="5666" y="3466"/>
                  </a:lnTo>
                  <a:close/>
                  <a:moveTo>
                    <a:pt x="5466" y="3799"/>
                  </a:moveTo>
                  <a:lnTo>
                    <a:pt x="5666" y="3933"/>
                  </a:lnTo>
                  <a:lnTo>
                    <a:pt x="5866" y="4066"/>
                  </a:lnTo>
                  <a:lnTo>
                    <a:pt x="5933" y="4266"/>
                  </a:lnTo>
                  <a:lnTo>
                    <a:pt x="5999" y="4466"/>
                  </a:lnTo>
                  <a:lnTo>
                    <a:pt x="5999" y="4533"/>
                  </a:lnTo>
                  <a:lnTo>
                    <a:pt x="5933" y="4599"/>
                  </a:lnTo>
                  <a:lnTo>
                    <a:pt x="5866" y="4533"/>
                  </a:lnTo>
                  <a:lnTo>
                    <a:pt x="5866" y="4466"/>
                  </a:lnTo>
                  <a:lnTo>
                    <a:pt x="5799" y="4333"/>
                  </a:lnTo>
                  <a:lnTo>
                    <a:pt x="5733" y="4199"/>
                  </a:lnTo>
                  <a:lnTo>
                    <a:pt x="5599" y="4066"/>
                  </a:lnTo>
                  <a:lnTo>
                    <a:pt x="5399" y="3999"/>
                  </a:lnTo>
                  <a:lnTo>
                    <a:pt x="5333" y="3933"/>
                  </a:lnTo>
                  <a:lnTo>
                    <a:pt x="5333" y="3866"/>
                  </a:lnTo>
                  <a:lnTo>
                    <a:pt x="5399" y="3799"/>
                  </a:lnTo>
                  <a:close/>
                  <a:moveTo>
                    <a:pt x="5999" y="5132"/>
                  </a:moveTo>
                  <a:lnTo>
                    <a:pt x="5999" y="5199"/>
                  </a:lnTo>
                  <a:lnTo>
                    <a:pt x="5999" y="5266"/>
                  </a:lnTo>
                  <a:lnTo>
                    <a:pt x="5733" y="5399"/>
                  </a:lnTo>
                  <a:lnTo>
                    <a:pt x="5666" y="5399"/>
                  </a:lnTo>
                  <a:lnTo>
                    <a:pt x="5599" y="5332"/>
                  </a:lnTo>
                  <a:lnTo>
                    <a:pt x="5599" y="5266"/>
                  </a:lnTo>
                  <a:lnTo>
                    <a:pt x="5666" y="5266"/>
                  </a:lnTo>
                  <a:lnTo>
                    <a:pt x="5866" y="5132"/>
                  </a:lnTo>
                  <a:close/>
                  <a:moveTo>
                    <a:pt x="2333" y="0"/>
                  </a:moveTo>
                  <a:lnTo>
                    <a:pt x="1134" y="2800"/>
                  </a:lnTo>
                  <a:lnTo>
                    <a:pt x="1" y="5599"/>
                  </a:lnTo>
                  <a:lnTo>
                    <a:pt x="267" y="7532"/>
                  </a:lnTo>
                  <a:lnTo>
                    <a:pt x="1534" y="7798"/>
                  </a:lnTo>
                  <a:lnTo>
                    <a:pt x="2733" y="8198"/>
                  </a:lnTo>
                  <a:lnTo>
                    <a:pt x="3933" y="8665"/>
                  </a:lnTo>
                  <a:lnTo>
                    <a:pt x="5066" y="9198"/>
                  </a:lnTo>
                  <a:lnTo>
                    <a:pt x="5133" y="9198"/>
                  </a:lnTo>
                  <a:lnTo>
                    <a:pt x="9398" y="3733"/>
                  </a:lnTo>
                  <a:lnTo>
                    <a:pt x="8665" y="3066"/>
                  </a:lnTo>
                  <a:lnTo>
                    <a:pt x="7865" y="2400"/>
                  </a:lnTo>
                  <a:lnTo>
                    <a:pt x="7066" y="1800"/>
                  </a:lnTo>
                  <a:lnTo>
                    <a:pt x="6132" y="1333"/>
                  </a:lnTo>
                  <a:lnTo>
                    <a:pt x="5266" y="867"/>
                  </a:lnTo>
                  <a:lnTo>
                    <a:pt x="4333" y="534"/>
                  </a:lnTo>
                  <a:lnTo>
                    <a:pt x="3333" y="200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7401870" y="3780360"/>
              <a:ext cx="170286" cy="166663"/>
            </a:xfrm>
            <a:custGeom>
              <a:rect b="b" l="l" r="r" t="t"/>
              <a:pathLst>
                <a:path extrusionOk="0" fill="none" h="9199" w="9399">
                  <a:moveTo>
                    <a:pt x="1" y="5599"/>
                  </a:moveTo>
                  <a:lnTo>
                    <a:pt x="1" y="5599"/>
                  </a:lnTo>
                  <a:lnTo>
                    <a:pt x="267" y="7532"/>
                  </a:lnTo>
                  <a:lnTo>
                    <a:pt x="267" y="7532"/>
                  </a:lnTo>
                  <a:lnTo>
                    <a:pt x="1534" y="7798"/>
                  </a:lnTo>
                  <a:lnTo>
                    <a:pt x="2733" y="8198"/>
                  </a:lnTo>
                  <a:lnTo>
                    <a:pt x="3933" y="8665"/>
                  </a:lnTo>
                  <a:lnTo>
                    <a:pt x="5066" y="9198"/>
                  </a:lnTo>
                  <a:lnTo>
                    <a:pt x="5133" y="9198"/>
                  </a:lnTo>
                  <a:lnTo>
                    <a:pt x="5133" y="9198"/>
                  </a:lnTo>
                  <a:lnTo>
                    <a:pt x="9398" y="3733"/>
                  </a:lnTo>
                  <a:lnTo>
                    <a:pt x="9398" y="3733"/>
                  </a:lnTo>
                  <a:lnTo>
                    <a:pt x="8665" y="3066"/>
                  </a:lnTo>
                  <a:lnTo>
                    <a:pt x="7865" y="2400"/>
                  </a:lnTo>
                  <a:lnTo>
                    <a:pt x="7066" y="1800"/>
                  </a:lnTo>
                  <a:lnTo>
                    <a:pt x="6132" y="1333"/>
                  </a:lnTo>
                  <a:lnTo>
                    <a:pt x="5266" y="867"/>
                  </a:lnTo>
                  <a:lnTo>
                    <a:pt x="4333" y="534"/>
                  </a:lnTo>
                  <a:lnTo>
                    <a:pt x="3333" y="200"/>
                  </a:lnTo>
                  <a:lnTo>
                    <a:pt x="2333" y="0"/>
                  </a:lnTo>
                  <a:lnTo>
                    <a:pt x="2333" y="0"/>
                  </a:lnTo>
                  <a:lnTo>
                    <a:pt x="1134" y="2800"/>
                  </a:lnTo>
                  <a:lnTo>
                    <a:pt x="1" y="55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7503309" y="3873339"/>
              <a:ext cx="7265" cy="4855"/>
            </a:xfrm>
            <a:custGeom>
              <a:rect b="b" l="l" r="r" t="t"/>
              <a:pathLst>
                <a:path extrusionOk="0" fill="none" h="268" w="401">
                  <a:moveTo>
                    <a:pt x="400" y="134"/>
                  </a:moveTo>
                  <a:lnTo>
                    <a:pt x="400" y="13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67" y="267"/>
                  </a:lnTo>
                  <a:lnTo>
                    <a:pt x="0" y="200"/>
                  </a:lnTo>
                  <a:lnTo>
                    <a:pt x="0" y="1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334" y="0"/>
                  </a:lnTo>
                  <a:lnTo>
                    <a:pt x="400" y="0"/>
                  </a:lnTo>
                  <a:lnTo>
                    <a:pt x="400" y="67"/>
                  </a:lnTo>
                  <a:lnTo>
                    <a:pt x="400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7511752" y="3833481"/>
              <a:ext cx="9693" cy="10889"/>
            </a:xfrm>
            <a:custGeom>
              <a:rect b="b" l="l" r="r" t="t"/>
              <a:pathLst>
                <a:path extrusionOk="0" fill="none" h="601" w="535">
                  <a:moveTo>
                    <a:pt x="134" y="68"/>
                  </a:moveTo>
                  <a:lnTo>
                    <a:pt x="134" y="68"/>
                  </a:lnTo>
                  <a:lnTo>
                    <a:pt x="401" y="268"/>
                  </a:lnTo>
                  <a:lnTo>
                    <a:pt x="534" y="534"/>
                  </a:lnTo>
                  <a:lnTo>
                    <a:pt x="534" y="534"/>
                  </a:lnTo>
                  <a:lnTo>
                    <a:pt x="534" y="601"/>
                  </a:lnTo>
                  <a:lnTo>
                    <a:pt x="467" y="601"/>
                  </a:lnTo>
                  <a:lnTo>
                    <a:pt x="401" y="601"/>
                  </a:lnTo>
                  <a:lnTo>
                    <a:pt x="401" y="534"/>
                  </a:lnTo>
                  <a:lnTo>
                    <a:pt x="401" y="534"/>
                  </a:lnTo>
                  <a:lnTo>
                    <a:pt x="267" y="334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1" y="134"/>
                  </a:lnTo>
                  <a:lnTo>
                    <a:pt x="1" y="68"/>
                  </a:lnTo>
                  <a:lnTo>
                    <a:pt x="67" y="1"/>
                  </a:lnTo>
                  <a:lnTo>
                    <a:pt x="134" y="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7504505" y="3843155"/>
              <a:ext cx="9693" cy="8461"/>
            </a:xfrm>
            <a:custGeom>
              <a:rect b="b" l="l" r="r" t="t"/>
              <a:pathLst>
                <a:path extrusionOk="0" fill="none" h="467" w="535">
                  <a:moveTo>
                    <a:pt x="134" y="0"/>
                  </a:moveTo>
                  <a:lnTo>
                    <a:pt x="134" y="0"/>
                  </a:lnTo>
                  <a:lnTo>
                    <a:pt x="534" y="267"/>
                  </a:lnTo>
                  <a:lnTo>
                    <a:pt x="534" y="267"/>
                  </a:lnTo>
                  <a:lnTo>
                    <a:pt x="534" y="333"/>
                  </a:lnTo>
                  <a:lnTo>
                    <a:pt x="534" y="400"/>
                  </a:lnTo>
                  <a:lnTo>
                    <a:pt x="467" y="467"/>
                  </a:lnTo>
                  <a:lnTo>
                    <a:pt x="401" y="400"/>
                  </a:lnTo>
                  <a:lnTo>
                    <a:pt x="401" y="400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8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7498472" y="3849188"/>
              <a:ext cx="12102" cy="14512"/>
            </a:xfrm>
            <a:custGeom>
              <a:rect b="b" l="l" r="r" t="t"/>
              <a:pathLst>
                <a:path extrusionOk="0" fill="none" h="801" w="668">
                  <a:moveTo>
                    <a:pt x="134" y="0"/>
                  </a:moveTo>
                  <a:lnTo>
                    <a:pt x="134" y="0"/>
                  </a:lnTo>
                  <a:lnTo>
                    <a:pt x="334" y="134"/>
                  </a:lnTo>
                  <a:lnTo>
                    <a:pt x="534" y="267"/>
                  </a:lnTo>
                  <a:lnTo>
                    <a:pt x="601" y="4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7" y="734"/>
                  </a:lnTo>
                  <a:lnTo>
                    <a:pt x="601" y="800"/>
                  </a:lnTo>
                  <a:lnTo>
                    <a:pt x="534" y="734"/>
                  </a:lnTo>
                  <a:lnTo>
                    <a:pt x="534" y="667"/>
                  </a:lnTo>
                  <a:lnTo>
                    <a:pt x="534" y="667"/>
                  </a:lnTo>
                  <a:lnTo>
                    <a:pt x="467" y="534"/>
                  </a:lnTo>
                  <a:lnTo>
                    <a:pt x="401" y="400"/>
                  </a:lnTo>
                  <a:lnTo>
                    <a:pt x="267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7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7462255" y="3943381"/>
              <a:ext cx="9675" cy="16922"/>
            </a:xfrm>
            <a:custGeom>
              <a:rect b="b" l="l" r="r" t="t"/>
              <a:pathLst>
                <a:path extrusionOk="0" h="934" w="534">
                  <a:moveTo>
                    <a:pt x="0" y="0"/>
                  </a:moveTo>
                  <a:lnTo>
                    <a:pt x="133" y="467"/>
                  </a:lnTo>
                  <a:lnTo>
                    <a:pt x="200" y="933"/>
                  </a:lnTo>
                  <a:lnTo>
                    <a:pt x="533" y="800"/>
                  </a:lnTo>
                  <a:lnTo>
                    <a:pt x="400" y="467"/>
                  </a:lnTo>
                  <a:lnTo>
                    <a:pt x="20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7462255" y="3943381"/>
              <a:ext cx="9675" cy="16922"/>
            </a:xfrm>
            <a:custGeom>
              <a:rect b="b" l="l" r="r" t="t"/>
              <a:pathLst>
                <a:path extrusionOk="0" fill="none" h="934" w="534">
                  <a:moveTo>
                    <a:pt x="533" y="800"/>
                  </a:moveTo>
                  <a:lnTo>
                    <a:pt x="533" y="800"/>
                  </a:lnTo>
                  <a:lnTo>
                    <a:pt x="400" y="467"/>
                  </a:lnTo>
                  <a:lnTo>
                    <a:pt x="200" y="67"/>
                  </a:lnTo>
                  <a:lnTo>
                    <a:pt x="200" y="6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3" y="467"/>
                  </a:lnTo>
                  <a:lnTo>
                    <a:pt x="200" y="933"/>
                  </a:lnTo>
                  <a:lnTo>
                    <a:pt x="200" y="933"/>
                  </a:lnTo>
                  <a:lnTo>
                    <a:pt x="200" y="933"/>
                  </a:lnTo>
                  <a:lnTo>
                    <a:pt x="533" y="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6842786" y="4135371"/>
              <a:ext cx="609817" cy="452847"/>
            </a:xfrm>
            <a:custGeom>
              <a:rect b="b" l="l" r="r" t="t"/>
              <a:pathLst>
                <a:path extrusionOk="0" h="24995" w="33659">
                  <a:moveTo>
                    <a:pt x="1867" y="1400"/>
                  </a:moveTo>
                  <a:lnTo>
                    <a:pt x="1933" y="1467"/>
                  </a:lnTo>
                  <a:lnTo>
                    <a:pt x="1867" y="1534"/>
                  </a:lnTo>
                  <a:lnTo>
                    <a:pt x="1267" y="2067"/>
                  </a:lnTo>
                  <a:lnTo>
                    <a:pt x="1200" y="2133"/>
                  </a:lnTo>
                  <a:lnTo>
                    <a:pt x="1133" y="2067"/>
                  </a:lnTo>
                  <a:lnTo>
                    <a:pt x="1133" y="2000"/>
                  </a:lnTo>
                  <a:lnTo>
                    <a:pt x="1733" y="1400"/>
                  </a:lnTo>
                  <a:close/>
                  <a:moveTo>
                    <a:pt x="11598" y="9932"/>
                  </a:moveTo>
                  <a:lnTo>
                    <a:pt x="11798" y="10265"/>
                  </a:lnTo>
                  <a:lnTo>
                    <a:pt x="12064" y="10465"/>
                  </a:lnTo>
                  <a:lnTo>
                    <a:pt x="12131" y="10531"/>
                  </a:lnTo>
                  <a:lnTo>
                    <a:pt x="12131" y="10598"/>
                  </a:lnTo>
                  <a:lnTo>
                    <a:pt x="12064" y="10665"/>
                  </a:lnTo>
                  <a:lnTo>
                    <a:pt x="11997" y="10665"/>
                  </a:lnTo>
                  <a:lnTo>
                    <a:pt x="11664" y="10398"/>
                  </a:lnTo>
                  <a:lnTo>
                    <a:pt x="11464" y="10065"/>
                  </a:lnTo>
                  <a:lnTo>
                    <a:pt x="11464" y="9998"/>
                  </a:lnTo>
                  <a:lnTo>
                    <a:pt x="11464" y="9932"/>
                  </a:lnTo>
                  <a:close/>
                  <a:moveTo>
                    <a:pt x="32459" y="13597"/>
                  </a:moveTo>
                  <a:lnTo>
                    <a:pt x="32459" y="13664"/>
                  </a:lnTo>
                  <a:lnTo>
                    <a:pt x="32459" y="13731"/>
                  </a:lnTo>
                  <a:lnTo>
                    <a:pt x="31859" y="14131"/>
                  </a:lnTo>
                  <a:lnTo>
                    <a:pt x="31393" y="14597"/>
                  </a:lnTo>
                  <a:lnTo>
                    <a:pt x="31726" y="14930"/>
                  </a:lnTo>
                  <a:lnTo>
                    <a:pt x="32326" y="14331"/>
                  </a:lnTo>
                  <a:lnTo>
                    <a:pt x="32459" y="14331"/>
                  </a:lnTo>
                  <a:lnTo>
                    <a:pt x="32526" y="14397"/>
                  </a:lnTo>
                  <a:lnTo>
                    <a:pt x="32459" y="14464"/>
                  </a:lnTo>
                  <a:lnTo>
                    <a:pt x="31859" y="15064"/>
                  </a:lnTo>
                  <a:lnTo>
                    <a:pt x="32193" y="15397"/>
                  </a:lnTo>
                  <a:lnTo>
                    <a:pt x="32259" y="15464"/>
                  </a:lnTo>
                  <a:lnTo>
                    <a:pt x="32193" y="15530"/>
                  </a:lnTo>
                  <a:lnTo>
                    <a:pt x="32126" y="15597"/>
                  </a:lnTo>
                  <a:lnTo>
                    <a:pt x="32059" y="15530"/>
                  </a:lnTo>
                  <a:lnTo>
                    <a:pt x="31459" y="14930"/>
                  </a:lnTo>
                  <a:lnTo>
                    <a:pt x="30860" y="14264"/>
                  </a:lnTo>
                  <a:lnTo>
                    <a:pt x="30793" y="14197"/>
                  </a:lnTo>
                  <a:lnTo>
                    <a:pt x="30860" y="14131"/>
                  </a:lnTo>
                  <a:lnTo>
                    <a:pt x="30926" y="14131"/>
                  </a:lnTo>
                  <a:lnTo>
                    <a:pt x="31260" y="14464"/>
                  </a:lnTo>
                  <a:lnTo>
                    <a:pt x="31726" y="13931"/>
                  </a:lnTo>
                  <a:lnTo>
                    <a:pt x="32059" y="13731"/>
                  </a:lnTo>
                  <a:lnTo>
                    <a:pt x="32326" y="13597"/>
                  </a:lnTo>
                  <a:close/>
                  <a:moveTo>
                    <a:pt x="31193" y="15397"/>
                  </a:moveTo>
                  <a:lnTo>
                    <a:pt x="31393" y="15597"/>
                  </a:lnTo>
                  <a:lnTo>
                    <a:pt x="31459" y="15664"/>
                  </a:lnTo>
                  <a:lnTo>
                    <a:pt x="31393" y="15730"/>
                  </a:lnTo>
                  <a:lnTo>
                    <a:pt x="31260" y="15730"/>
                  </a:lnTo>
                  <a:lnTo>
                    <a:pt x="31126" y="15530"/>
                  </a:lnTo>
                  <a:lnTo>
                    <a:pt x="31060" y="15464"/>
                  </a:lnTo>
                  <a:lnTo>
                    <a:pt x="31126" y="15397"/>
                  </a:lnTo>
                  <a:close/>
                  <a:moveTo>
                    <a:pt x="32659" y="20396"/>
                  </a:moveTo>
                  <a:lnTo>
                    <a:pt x="32726" y="20462"/>
                  </a:lnTo>
                  <a:lnTo>
                    <a:pt x="32792" y="20529"/>
                  </a:lnTo>
                  <a:lnTo>
                    <a:pt x="32726" y="20596"/>
                  </a:lnTo>
                  <a:lnTo>
                    <a:pt x="32593" y="20596"/>
                  </a:lnTo>
                  <a:lnTo>
                    <a:pt x="32593" y="20529"/>
                  </a:lnTo>
                  <a:lnTo>
                    <a:pt x="32593" y="20462"/>
                  </a:lnTo>
                  <a:lnTo>
                    <a:pt x="32659" y="20396"/>
                  </a:lnTo>
                  <a:close/>
                  <a:moveTo>
                    <a:pt x="4333" y="20329"/>
                  </a:moveTo>
                  <a:lnTo>
                    <a:pt x="4666" y="20462"/>
                  </a:lnTo>
                  <a:lnTo>
                    <a:pt x="4933" y="20596"/>
                  </a:lnTo>
                  <a:lnTo>
                    <a:pt x="4933" y="20662"/>
                  </a:lnTo>
                  <a:lnTo>
                    <a:pt x="4933" y="20729"/>
                  </a:lnTo>
                  <a:lnTo>
                    <a:pt x="4866" y="20796"/>
                  </a:lnTo>
                  <a:lnTo>
                    <a:pt x="4799" y="20729"/>
                  </a:lnTo>
                  <a:lnTo>
                    <a:pt x="4599" y="20596"/>
                  </a:lnTo>
                  <a:lnTo>
                    <a:pt x="4333" y="20462"/>
                  </a:lnTo>
                  <a:lnTo>
                    <a:pt x="4266" y="20462"/>
                  </a:lnTo>
                  <a:lnTo>
                    <a:pt x="4266" y="20396"/>
                  </a:lnTo>
                  <a:lnTo>
                    <a:pt x="4266" y="20329"/>
                  </a:lnTo>
                  <a:close/>
                  <a:moveTo>
                    <a:pt x="32259" y="21396"/>
                  </a:moveTo>
                  <a:lnTo>
                    <a:pt x="32726" y="21729"/>
                  </a:lnTo>
                  <a:lnTo>
                    <a:pt x="32792" y="21795"/>
                  </a:lnTo>
                  <a:lnTo>
                    <a:pt x="32792" y="21862"/>
                  </a:lnTo>
                  <a:lnTo>
                    <a:pt x="32726" y="21929"/>
                  </a:lnTo>
                  <a:lnTo>
                    <a:pt x="32659" y="21862"/>
                  </a:lnTo>
                  <a:lnTo>
                    <a:pt x="32193" y="21596"/>
                  </a:lnTo>
                  <a:lnTo>
                    <a:pt x="32126" y="21529"/>
                  </a:lnTo>
                  <a:lnTo>
                    <a:pt x="32193" y="21462"/>
                  </a:lnTo>
                  <a:lnTo>
                    <a:pt x="32193" y="21396"/>
                  </a:lnTo>
                  <a:close/>
                  <a:moveTo>
                    <a:pt x="5466" y="20596"/>
                  </a:moveTo>
                  <a:lnTo>
                    <a:pt x="5466" y="20662"/>
                  </a:lnTo>
                  <a:lnTo>
                    <a:pt x="5466" y="20729"/>
                  </a:lnTo>
                  <a:lnTo>
                    <a:pt x="4866" y="21995"/>
                  </a:lnTo>
                  <a:lnTo>
                    <a:pt x="4733" y="21995"/>
                  </a:lnTo>
                  <a:lnTo>
                    <a:pt x="4733" y="21862"/>
                  </a:lnTo>
                  <a:lnTo>
                    <a:pt x="4799" y="21729"/>
                  </a:lnTo>
                  <a:lnTo>
                    <a:pt x="4733" y="21729"/>
                  </a:lnTo>
                  <a:lnTo>
                    <a:pt x="3933" y="21262"/>
                  </a:lnTo>
                  <a:lnTo>
                    <a:pt x="3933" y="21196"/>
                  </a:lnTo>
                  <a:lnTo>
                    <a:pt x="3933" y="21129"/>
                  </a:lnTo>
                  <a:lnTo>
                    <a:pt x="4066" y="21129"/>
                  </a:lnTo>
                  <a:lnTo>
                    <a:pt x="4799" y="21596"/>
                  </a:lnTo>
                  <a:lnTo>
                    <a:pt x="4866" y="21596"/>
                  </a:lnTo>
                  <a:lnTo>
                    <a:pt x="5332" y="20662"/>
                  </a:lnTo>
                  <a:lnTo>
                    <a:pt x="5399" y="20596"/>
                  </a:lnTo>
                  <a:close/>
                  <a:moveTo>
                    <a:pt x="5799" y="21662"/>
                  </a:moveTo>
                  <a:lnTo>
                    <a:pt x="5866" y="21729"/>
                  </a:lnTo>
                  <a:lnTo>
                    <a:pt x="5866" y="21795"/>
                  </a:lnTo>
                  <a:lnTo>
                    <a:pt x="5666" y="22062"/>
                  </a:lnTo>
                  <a:lnTo>
                    <a:pt x="5599" y="22129"/>
                  </a:lnTo>
                  <a:lnTo>
                    <a:pt x="5532" y="22129"/>
                  </a:lnTo>
                  <a:lnTo>
                    <a:pt x="5532" y="22062"/>
                  </a:lnTo>
                  <a:lnTo>
                    <a:pt x="5532" y="21995"/>
                  </a:lnTo>
                  <a:lnTo>
                    <a:pt x="5666" y="21729"/>
                  </a:lnTo>
                  <a:lnTo>
                    <a:pt x="5732" y="21662"/>
                  </a:lnTo>
                  <a:close/>
                  <a:moveTo>
                    <a:pt x="33326" y="21929"/>
                  </a:moveTo>
                  <a:lnTo>
                    <a:pt x="33392" y="21995"/>
                  </a:lnTo>
                  <a:lnTo>
                    <a:pt x="33392" y="22062"/>
                  </a:lnTo>
                  <a:lnTo>
                    <a:pt x="32259" y="23995"/>
                  </a:lnTo>
                  <a:lnTo>
                    <a:pt x="32126" y="23995"/>
                  </a:lnTo>
                  <a:lnTo>
                    <a:pt x="32059" y="23928"/>
                  </a:lnTo>
                  <a:lnTo>
                    <a:pt x="32126" y="23862"/>
                  </a:lnTo>
                  <a:lnTo>
                    <a:pt x="33259" y="21995"/>
                  </a:lnTo>
                  <a:lnTo>
                    <a:pt x="33259" y="21929"/>
                  </a:lnTo>
                  <a:close/>
                  <a:moveTo>
                    <a:pt x="31993" y="1"/>
                  </a:moveTo>
                  <a:lnTo>
                    <a:pt x="25927" y="334"/>
                  </a:lnTo>
                  <a:lnTo>
                    <a:pt x="22862" y="534"/>
                  </a:lnTo>
                  <a:lnTo>
                    <a:pt x="19796" y="667"/>
                  </a:lnTo>
                  <a:lnTo>
                    <a:pt x="19729" y="667"/>
                  </a:lnTo>
                  <a:lnTo>
                    <a:pt x="19329" y="1134"/>
                  </a:lnTo>
                  <a:lnTo>
                    <a:pt x="18863" y="1467"/>
                  </a:lnTo>
                  <a:lnTo>
                    <a:pt x="18263" y="1734"/>
                  </a:lnTo>
                  <a:lnTo>
                    <a:pt x="17663" y="1934"/>
                  </a:lnTo>
                  <a:lnTo>
                    <a:pt x="16663" y="1934"/>
                  </a:lnTo>
                  <a:lnTo>
                    <a:pt x="16130" y="1867"/>
                  </a:lnTo>
                  <a:lnTo>
                    <a:pt x="15730" y="1734"/>
                  </a:lnTo>
                  <a:lnTo>
                    <a:pt x="15263" y="1600"/>
                  </a:lnTo>
                  <a:lnTo>
                    <a:pt x="14863" y="1400"/>
                  </a:lnTo>
                  <a:lnTo>
                    <a:pt x="14530" y="1134"/>
                  </a:lnTo>
                  <a:lnTo>
                    <a:pt x="14197" y="800"/>
                  </a:lnTo>
                  <a:lnTo>
                    <a:pt x="11331" y="734"/>
                  </a:lnTo>
                  <a:lnTo>
                    <a:pt x="8465" y="667"/>
                  </a:lnTo>
                  <a:lnTo>
                    <a:pt x="5599" y="534"/>
                  </a:lnTo>
                  <a:lnTo>
                    <a:pt x="2733" y="334"/>
                  </a:lnTo>
                  <a:lnTo>
                    <a:pt x="3066" y="734"/>
                  </a:lnTo>
                  <a:lnTo>
                    <a:pt x="3066" y="800"/>
                  </a:lnTo>
                  <a:lnTo>
                    <a:pt x="3066" y="867"/>
                  </a:lnTo>
                  <a:lnTo>
                    <a:pt x="2933" y="867"/>
                  </a:lnTo>
                  <a:lnTo>
                    <a:pt x="2533" y="401"/>
                  </a:lnTo>
                  <a:lnTo>
                    <a:pt x="2533" y="334"/>
                  </a:lnTo>
                  <a:lnTo>
                    <a:pt x="2067" y="267"/>
                  </a:lnTo>
                  <a:lnTo>
                    <a:pt x="2067" y="267"/>
                  </a:lnTo>
                  <a:lnTo>
                    <a:pt x="2600" y="1200"/>
                  </a:lnTo>
                  <a:lnTo>
                    <a:pt x="2600" y="1267"/>
                  </a:lnTo>
                  <a:lnTo>
                    <a:pt x="2533" y="1334"/>
                  </a:lnTo>
                  <a:lnTo>
                    <a:pt x="2466" y="1267"/>
                  </a:lnTo>
                  <a:lnTo>
                    <a:pt x="1867" y="267"/>
                  </a:lnTo>
                  <a:lnTo>
                    <a:pt x="1800" y="267"/>
                  </a:lnTo>
                  <a:lnTo>
                    <a:pt x="1000" y="201"/>
                  </a:lnTo>
                  <a:lnTo>
                    <a:pt x="933" y="134"/>
                  </a:lnTo>
                  <a:lnTo>
                    <a:pt x="867" y="1200"/>
                  </a:lnTo>
                  <a:lnTo>
                    <a:pt x="1333" y="867"/>
                  </a:lnTo>
                  <a:lnTo>
                    <a:pt x="1733" y="467"/>
                  </a:lnTo>
                  <a:lnTo>
                    <a:pt x="1800" y="401"/>
                  </a:lnTo>
                  <a:lnTo>
                    <a:pt x="1867" y="401"/>
                  </a:lnTo>
                  <a:lnTo>
                    <a:pt x="1933" y="467"/>
                  </a:lnTo>
                  <a:lnTo>
                    <a:pt x="1867" y="534"/>
                  </a:lnTo>
                  <a:lnTo>
                    <a:pt x="1667" y="800"/>
                  </a:lnTo>
                  <a:lnTo>
                    <a:pt x="1467" y="1000"/>
                  </a:lnTo>
                  <a:lnTo>
                    <a:pt x="1200" y="1200"/>
                  </a:lnTo>
                  <a:lnTo>
                    <a:pt x="867" y="1400"/>
                  </a:lnTo>
                  <a:lnTo>
                    <a:pt x="800" y="1400"/>
                  </a:lnTo>
                  <a:lnTo>
                    <a:pt x="400" y="7066"/>
                  </a:lnTo>
                  <a:lnTo>
                    <a:pt x="134" y="12798"/>
                  </a:lnTo>
                  <a:lnTo>
                    <a:pt x="0" y="18530"/>
                  </a:lnTo>
                  <a:lnTo>
                    <a:pt x="0" y="24195"/>
                  </a:lnTo>
                  <a:lnTo>
                    <a:pt x="734" y="24262"/>
                  </a:lnTo>
                  <a:lnTo>
                    <a:pt x="2733" y="24461"/>
                  </a:lnTo>
                  <a:lnTo>
                    <a:pt x="5732" y="24861"/>
                  </a:lnTo>
                  <a:lnTo>
                    <a:pt x="6332" y="22862"/>
                  </a:lnTo>
                  <a:lnTo>
                    <a:pt x="6932" y="20929"/>
                  </a:lnTo>
                  <a:lnTo>
                    <a:pt x="7665" y="18996"/>
                  </a:lnTo>
                  <a:lnTo>
                    <a:pt x="8465" y="17063"/>
                  </a:lnTo>
                  <a:lnTo>
                    <a:pt x="9331" y="15197"/>
                  </a:lnTo>
                  <a:lnTo>
                    <a:pt x="10398" y="13397"/>
                  </a:lnTo>
                  <a:lnTo>
                    <a:pt x="11464" y="11665"/>
                  </a:lnTo>
                  <a:lnTo>
                    <a:pt x="12664" y="9998"/>
                  </a:lnTo>
                  <a:lnTo>
                    <a:pt x="11798" y="9198"/>
                  </a:lnTo>
                  <a:lnTo>
                    <a:pt x="11798" y="9132"/>
                  </a:lnTo>
                  <a:lnTo>
                    <a:pt x="11798" y="9065"/>
                  </a:lnTo>
                  <a:lnTo>
                    <a:pt x="11864" y="8999"/>
                  </a:lnTo>
                  <a:lnTo>
                    <a:pt x="11931" y="9065"/>
                  </a:lnTo>
                  <a:lnTo>
                    <a:pt x="12797" y="9865"/>
                  </a:lnTo>
                  <a:lnTo>
                    <a:pt x="13197" y="9398"/>
                  </a:lnTo>
                  <a:lnTo>
                    <a:pt x="12797" y="8932"/>
                  </a:lnTo>
                  <a:lnTo>
                    <a:pt x="12331" y="8465"/>
                  </a:lnTo>
                  <a:lnTo>
                    <a:pt x="12331" y="8399"/>
                  </a:lnTo>
                  <a:lnTo>
                    <a:pt x="12331" y="8332"/>
                  </a:lnTo>
                  <a:lnTo>
                    <a:pt x="12464" y="8332"/>
                  </a:lnTo>
                  <a:lnTo>
                    <a:pt x="12931" y="8732"/>
                  </a:lnTo>
                  <a:lnTo>
                    <a:pt x="13264" y="9265"/>
                  </a:lnTo>
                  <a:lnTo>
                    <a:pt x="13997" y="8465"/>
                  </a:lnTo>
                  <a:lnTo>
                    <a:pt x="13330" y="8399"/>
                  </a:lnTo>
                  <a:lnTo>
                    <a:pt x="13530" y="8665"/>
                  </a:lnTo>
                  <a:lnTo>
                    <a:pt x="13597" y="8732"/>
                  </a:lnTo>
                  <a:lnTo>
                    <a:pt x="13530" y="8799"/>
                  </a:lnTo>
                  <a:lnTo>
                    <a:pt x="13464" y="8865"/>
                  </a:lnTo>
                  <a:lnTo>
                    <a:pt x="13397" y="8799"/>
                  </a:lnTo>
                  <a:lnTo>
                    <a:pt x="13064" y="8399"/>
                  </a:lnTo>
                  <a:lnTo>
                    <a:pt x="13064" y="8332"/>
                  </a:lnTo>
                  <a:lnTo>
                    <a:pt x="12997" y="8199"/>
                  </a:lnTo>
                  <a:lnTo>
                    <a:pt x="12997" y="7999"/>
                  </a:lnTo>
                  <a:lnTo>
                    <a:pt x="13064" y="7932"/>
                  </a:lnTo>
                  <a:lnTo>
                    <a:pt x="13197" y="7865"/>
                  </a:lnTo>
                  <a:lnTo>
                    <a:pt x="14997" y="7932"/>
                  </a:lnTo>
                  <a:lnTo>
                    <a:pt x="16796" y="7932"/>
                  </a:lnTo>
                  <a:lnTo>
                    <a:pt x="18596" y="7865"/>
                  </a:lnTo>
                  <a:lnTo>
                    <a:pt x="20395" y="7732"/>
                  </a:lnTo>
                  <a:lnTo>
                    <a:pt x="20529" y="7732"/>
                  </a:lnTo>
                  <a:lnTo>
                    <a:pt x="20595" y="7799"/>
                  </a:lnTo>
                  <a:lnTo>
                    <a:pt x="20662" y="7999"/>
                  </a:lnTo>
                  <a:lnTo>
                    <a:pt x="20595" y="8132"/>
                  </a:lnTo>
                  <a:lnTo>
                    <a:pt x="20529" y="8265"/>
                  </a:lnTo>
                  <a:lnTo>
                    <a:pt x="20395" y="8265"/>
                  </a:lnTo>
                  <a:lnTo>
                    <a:pt x="19329" y="8332"/>
                  </a:lnTo>
                  <a:lnTo>
                    <a:pt x="20662" y="10265"/>
                  </a:lnTo>
                  <a:lnTo>
                    <a:pt x="21928" y="12264"/>
                  </a:lnTo>
                  <a:lnTo>
                    <a:pt x="23061" y="14264"/>
                  </a:lnTo>
                  <a:lnTo>
                    <a:pt x="24128" y="16330"/>
                  </a:lnTo>
                  <a:lnTo>
                    <a:pt x="25128" y="18396"/>
                  </a:lnTo>
                  <a:lnTo>
                    <a:pt x="25994" y="20596"/>
                  </a:lnTo>
                  <a:lnTo>
                    <a:pt x="26794" y="22729"/>
                  </a:lnTo>
                  <a:lnTo>
                    <a:pt x="27527" y="24995"/>
                  </a:lnTo>
                  <a:lnTo>
                    <a:pt x="30593" y="24395"/>
                  </a:lnTo>
                  <a:lnTo>
                    <a:pt x="33659" y="23928"/>
                  </a:lnTo>
                  <a:lnTo>
                    <a:pt x="33592" y="22929"/>
                  </a:lnTo>
                  <a:lnTo>
                    <a:pt x="32926" y="23995"/>
                  </a:lnTo>
                  <a:lnTo>
                    <a:pt x="32859" y="23995"/>
                  </a:lnTo>
                  <a:lnTo>
                    <a:pt x="32792" y="23928"/>
                  </a:lnTo>
                  <a:lnTo>
                    <a:pt x="32792" y="23862"/>
                  </a:lnTo>
                  <a:lnTo>
                    <a:pt x="33459" y="22795"/>
                  </a:lnTo>
                  <a:lnTo>
                    <a:pt x="33526" y="22729"/>
                  </a:lnTo>
                  <a:lnTo>
                    <a:pt x="33592" y="22729"/>
                  </a:lnTo>
                  <a:lnTo>
                    <a:pt x="33326" y="17263"/>
                  </a:lnTo>
                  <a:lnTo>
                    <a:pt x="32992" y="11798"/>
                  </a:lnTo>
                  <a:lnTo>
                    <a:pt x="32526" y="5866"/>
                  </a:lnTo>
                  <a:lnTo>
                    <a:pt x="31993" y="1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6842786" y="4135371"/>
              <a:ext cx="609817" cy="452847"/>
            </a:xfrm>
            <a:custGeom>
              <a:rect b="b" l="l" r="r" t="t"/>
              <a:pathLst>
                <a:path extrusionOk="0" fill="none" h="24995" w="33659">
                  <a:moveTo>
                    <a:pt x="19796" y="667"/>
                  </a:moveTo>
                  <a:lnTo>
                    <a:pt x="19729" y="667"/>
                  </a:lnTo>
                  <a:lnTo>
                    <a:pt x="19729" y="667"/>
                  </a:lnTo>
                  <a:lnTo>
                    <a:pt x="19329" y="1134"/>
                  </a:lnTo>
                  <a:lnTo>
                    <a:pt x="18863" y="1467"/>
                  </a:lnTo>
                  <a:lnTo>
                    <a:pt x="18263" y="1734"/>
                  </a:lnTo>
                  <a:lnTo>
                    <a:pt x="17663" y="1934"/>
                  </a:lnTo>
                  <a:lnTo>
                    <a:pt x="17663" y="1934"/>
                  </a:lnTo>
                  <a:lnTo>
                    <a:pt x="17130" y="1934"/>
                  </a:lnTo>
                  <a:lnTo>
                    <a:pt x="16663" y="1934"/>
                  </a:lnTo>
                  <a:lnTo>
                    <a:pt x="16130" y="1867"/>
                  </a:lnTo>
                  <a:lnTo>
                    <a:pt x="15730" y="1734"/>
                  </a:lnTo>
                  <a:lnTo>
                    <a:pt x="15263" y="1600"/>
                  </a:lnTo>
                  <a:lnTo>
                    <a:pt x="14863" y="1400"/>
                  </a:lnTo>
                  <a:lnTo>
                    <a:pt x="14530" y="1134"/>
                  </a:lnTo>
                  <a:lnTo>
                    <a:pt x="14197" y="800"/>
                  </a:lnTo>
                  <a:lnTo>
                    <a:pt x="14197" y="800"/>
                  </a:lnTo>
                  <a:lnTo>
                    <a:pt x="11331" y="734"/>
                  </a:lnTo>
                  <a:lnTo>
                    <a:pt x="8465" y="667"/>
                  </a:lnTo>
                  <a:lnTo>
                    <a:pt x="5599" y="534"/>
                  </a:lnTo>
                  <a:lnTo>
                    <a:pt x="2733" y="334"/>
                  </a:lnTo>
                  <a:lnTo>
                    <a:pt x="2733" y="334"/>
                  </a:lnTo>
                  <a:lnTo>
                    <a:pt x="3066" y="734"/>
                  </a:lnTo>
                  <a:lnTo>
                    <a:pt x="3066" y="734"/>
                  </a:lnTo>
                  <a:lnTo>
                    <a:pt x="3066" y="800"/>
                  </a:lnTo>
                  <a:lnTo>
                    <a:pt x="3066" y="867"/>
                  </a:lnTo>
                  <a:lnTo>
                    <a:pt x="3000" y="867"/>
                  </a:lnTo>
                  <a:lnTo>
                    <a:pt x="2933" y="867"/>
                  </a:lnTo>
                  <a:lnTo>
                    <a:pt x="2933" y="867"/>
                  </a:lnTo>
                  <a:lnTo>
                    <a:pt x="2533" y="401"/>
                  </a:lnTo>
                  <a:lnTo>
                    <a:pt x="2533" y="334"/>
                  </a:lnTo>
                  <a:lnTo>
                    <a:pt x="2533" y="334"/>
                  </a:lnTo>
                  <a:lnTo>
                    <a:pt x="2067" y="267"/>
                  </a:lnTo>
                  <a:lnTo>
                    <a:pt x="2067" y="267"/>
                  </a:lnTo>
                  <a:lnTo>
                    <a:pt x="2600" y="1200"/>
                  </a:lnTo>
                  <a:lnTo>
                    <a:pt x="2600" y="1200"/>
                  </a:lnTo>
                  <a:lnTo>
                    <a:pt x="2600" y="1267"/>
                  </a:lnTo>
                  <a:lnTo>
                    <a:pt x="2600" y="1267"/>
                  </a:lnTo>
                  <a:lnTo>
                    <a:pt x="2533" y="1334"/>
                  </a:lnTo>
                  <a:lnTo>
                    <a:pt x="2466" y="1267"/>
                  </a:lnTo>
                  <a:lnTo>
                    <a:pt x="2466" y="1267"/>
                  </a:lnTo>
                  <a:lnTo>
                    <a:pt x="1867" y="267"/>
                  </a:lnTo>
                  <a:lnTo>
                    <a:pt x="1800" y="267"/>
                  </a:lnTo>
                  <a:lnTo>
                    <a:pt x="1800" y="267"/>
                  </a:lnTo>
                  <a:lnTo>
                    <a:pt x="1000" y="201"/>
                  </a:lnTo>
                  <a:lnTo>
                    <a:pt x="1000" y="201"/>
                  </a:lnTo>
                  <a:lnTo>
                    <a:pt x="933" y="134"/>
                  </a:lnTo>
                  <a:lnTo>
                    <a:pt x="933" y="134"/>
                  </a:lnTo>
                  <a:lnTo>
                    <a:pt x="867" y="1200"/>
                  </a:lnTo>
                  <a:lnTo>
                    <a:pt x="867" y="1200"/>
                  </a:lnTo>
                  <a:lnTo>
                    <a:pt x="1333" y="867"/>
                  </a:lnTo>
                  <a:lnTo>
                    <a:pt x="1733" y="467"/>
                  </a:lnTo>
                  <a:lnTo>
                    <a:pt x="1733" y="467"/>
                  </a:lnTo>
                  <a:lnTo>
                    <a:pt x="1800" y="401"/>
                  </a:lnTo>
                  <a:lnTo>
                    <a:pt x="1867" y="401"/>
                  </a:lnTo>
                  <a:lnTo>
                    <a:pt x="1933" y="467"/>
                  </a:lnTo>
                  <a:lnTo>
                    <a:pt x="1867" y="534"/>
                  </a:lnTo>
                  <a:lnTo>
                    <a:pt x="1867" y="534"/>
                  </a:lnTo>
                  <a:lnTo>
                    <a:pt x="1667" y="800"/>
                  </a:lnTo>
                  <a:lnTo>
                    <a:pt x="1467" y="1000"/>
                  </a:lnTo>
                  <a:lnTo>
                    <a:pt x="1200" y="1200"/>
                  </a:lnTo>
                  <a:lnTo>
                    <a:pt x="867" y="1400"/>
                  </a:lnTo>
                  <a:lnTo>
                    <a:pt x="800" y="1400"/>
                  </a:lnTo>
                  <a:lnTo>
                    <a:pt x="800" y="1400"/>
                  </a:lnTo>
                  <a:lnTo>
                    <a:pt x="400" y="7066"/>
                  </a:lnTo>
                  <a:lnTo>
                    <a:pt x="134" y="12798"/>
                  </a:lnTo>
                  <a:lnTo>
                    <a:pt x="0" y="18530"/>
                  </a:lnTo>
                  <a:lnTo>
                    <a:pt x="0" y="24195"/>
                  </a:lnTo>
                  <a:lnTo>
                    <a:pt x="0" y="24195"/>
                  </a:lnTo>
                  <a:lnTo>
                    <a:pt x="734" y="24262"/>
                  </a:lnTo>
                  <a:lnTo>
                    <a:pt x="734" y="24262"/>
                  </a:lnTo>
                  <a:lnTo>
                    <a:pt x="2733" y="24461"/>
                  </a:lnTo>
                  <a:lnTo>
                    <a:pt x="2733" y="24461"/>
                  </a:lnTo>
                  <a:lnTo>
                    <a:pt x="5732" y="24861"/>
                  </a:lnTo>
                  <a:lnTo>
                    <a:pt x="5732" y="24861"/>
                  </a:lnTo>
                  <a:lnTo>
                    <a:pt x="6332" y="22862"/>
                  </a:lnTo>
                  <a:lnTo>
                    <a:pt x="6932" y="20929"/>
                  </a:lnTo>
                  <a:lnTo>
                    <a:pt x="7665" y="18996"/>
                  </a:lnTo>
                  <a:lnTo>
                    <a:pt x="8465" y="17063"/>
                  </a:lnTo>
                  <a:lnTo>
                    <a:pt x="9331" y="15197"/>
                  </a:lnTo>
                  <a:lnTo>
                    <a:pt x="10398" y="13397"/>
                  </a:lnTo>
                  <a:lnTo>
                    <a:pt x="11464" y="11665"/>
                  </a:lnTo>
                  <a:lnTo>
                    <a:pt x="12664" y="9998"/>
                  </a:lnTo>
                  <a:lnTo>
                    <a:pt x="12664" y="9998"/>
                  </a:lnTo>
                  <a:lnTo>
                    <a:pt x="11798" y="9198"/>
                  </a:lnTo>
                  <a:lnTo>
                    <a:pt x="11798" y="9198"/>
                  </a:lnTo>
                  <a:lnTo>
                    <a:pt x="11798" y="9132"/>
                  </a:lnTo>
                  <a:lnTo>
                    <a:pt x="11798" y="9065"/>
                  </a:lnTo>
                  <a:lnTo>
                    <a:pt x="11864" y="8999"/>
                  </a:lnTo>
                  <a:lnTo>
                    <a:pt x="11931" y="9065"/>
                  </a:lnTo>
                  <a:lnTo>
                    <a:pt x="11931" y="9065"/>
                  </a:lnTo>
                  <a:lnTo>
                    <a:pt x="12797" y="9865"/>
                  </a:lnTo>
                  <a:lnTo>
                    <a:pt x="12797" y="9865"/>
                  </a:lnTo>
                  <a:lnTo>
                    <a:pt x="13197" y="9398"/>
                  </a:lnTo>
                  <a:lnTo>
                    <a:pt x="13197" y="9398"/>
                  </a:lnTo>
                  <a:lnTo>
                    <a:pt x="12797" y="8932"/>
                  </a:lnTo>
                  <a:lnTo>
                    <a:pt x="12331" y="8465"/>
                  </a:lnTo>
                  <a:lnTo>
                    <a:pt x="12331" y="8465"/>
                  </a:lnTo>
                  <a:lnTo>
                    <a:pt x="12331" y="8399"/>
                  </a:lnTo>
                  <a:lnTo>
                    <a:pt x="12331" y="8332"/>
                  </a:lnTo>
                  <a:lnTo>
                    <a:pt x="12397" y="8332"/>
                  </a:lnTo>
                  <a:lnTo>
                    <a:pt x="12464" y="8332"/>
                  </a:lnTo>
                  <a:lnTo>
                    <a:pt x="12464" y="8332"/>
                  </a:lnTo>
                  <a:lnTo>
                    <a:pt x="12931" y="8732"/>
                  </a:lnTo>
                  <a:lnTo>
                    <a:pt x="13264" y="9265"/>
                  </a:lnTo>
                  <a:lnTo>
                    <a:pt x="13264" y="9265"/>
                  </a:lnTo>
                  <a:lnTo>
                    <a:pt x="13997" y="8465"/>
                  </a:lnTo>
                  <a:lnTo>
                    <a:pt x="13997" y="8465"/>
                  </a:lnTo>
                  <a:lnTo>
                    <a:pt x="13330" y="8399"/>
                  </a:lnTo>
                  <a:lnTo>
                    <a:pt x="13330" y="8399"/>
                  </a:lnTo>
                  <a:lnTo>
                    <a:pt x="13530" y="8665"/>
                  </a:lnTo>
                  <a:lnTo>
                    <a:pt x="13530" y="8665"/>
                  </a:lnTo>
                  <a:lnTo>
                    <a:pt x="13597" y="8732"/>
                  </a:lnTo>
                  <a:lnTo>
                    <a:pt x="13530" y="8799"/>
                  </a:lnTo>
                  <a:lnTo>
                    <a:pt x="13464" y="8865"/>
                  </a:lnTo>
                  <a:lnTo>
                    <a:pt x="13397" y="8799"/>
                  </a:lnTo>
                  <a:lnTo>
                    <a:pt x="13397" y="8799"/>
                  </a:lnTo>
                  <a:lnTo>
                    <a:pt x="13064" y="8399"/>
                  </a:lnTo>
                  <a:lnTo>
                    <a:pt x="13064" y="8332"/>
                  </a:lnTo>
                  <a:lnTo>
                    <a:pt x="13064" y="8332"/>
                  </a:lnTo>
                  <a:lnTo>
                    <a:pt x="12997" y="8199"/>
                  </a:lnTo>
                  <a:lnTo>
                    <a:pt x="12997" y="7999"/>
                  </a:lnTo>
                  <a:lnTo>
                    <a:pt x="13064" y="7932"/>
                  </a:lnTo>
                  <a:lnTo>
                    <a:pt x="13197" y="7865"/>
                  </a:lnTo>
                  <a:lnTo>
                    <a:pt x="13197" y="7865"/>
                  </a:lnTo>
                  <a:lnTo>
                    <a:pt x="14997" y="7932"/>
                  </a:lnTo>
                  <a:lnTo>
                    <a:pt x="16796" y="7932"/>
                  </a:lnTo>
                  <a:lnTo>
                    <a:pt x="18596" y="7865"/>
                  </a:lnTo>
                  <a:lnTo>
                    <a:pt x="20395" y="7732"/>
                  </a:lnTo>
                  <a:lnTo>
                    <a:pt x="20395" y="7732"/>
                  </a:lnTo>
                  <a:lnTo>
                    <a:pt x="20529" y="7732"/>
                  </a:lnTo>
                  <a:lnTo>
                    <a:pt x="20595" y="7799"/>
                  </a:lnTo>
                  <a:lnTo>
                    <a:pt x="20662" y="7999"/>
                  </a:lnTo>
                  <a:lnTo>
                    <a:pt x="20595" y="8132"/>
                  </a:lnTo>
                  <a:lnTo>
                    <a:pt x="20529" y="8265"/>
                  </a:lnTo>
                  <a:lnTo>
                    <a:pt x="20395" y="8265"/>
                  </a:lnTo>
                  <a:lnTo>
                    <a:pt x="20395" y="8265"/>
                  </a:lnTo>
                  <a:lnTo>
                    <a:pt x="19329" y="8332"/>
                  </a:lnTo>
                  <a:lnTo>
                    <a:pt x="19329" y="8332"/>
                  </a:lnTo>
                  <a:lnTo>
                    <a:pt x="20662" y="10265"/>
                  </a:lnTo>
                  <a:lnTo>
                    <a:pt x="21928" y="12264"/>
                  </a:lnTo>
                  <a:lnTo>
                    <a:pt x="23061" y="14264"/>
                  </a:lnTo>
                  <a:lnTo>
                    <a:pt x="24128" y="16330"/>
                  </a:lnTo>
                  <a:lnTo>
                    <a:pt x="25128" y="18396"/>
                  </a:lnTo>
                  <a:lnTo>
                    <a:pt x="25994" y="20596"/>
                  </a:lnTo>
                  <a:lnTo>
                    <a:pt x="26794" y="22729"/>
                  </a:lnTo>
                  <a:lnTo>
                    <a:pt x="27527" y="24995"/>
                  </a:lnTo>
                  <a:lnTo>
                    <a:pt x="27527" y="24995"/>
                  </a:lnTo>
                  <a:lnTo>
                    <a:pt x="30593" y="24395"/>
                  </a:lnTo>
                  <a:lnTo>
                    <a:pt x="33659" y="23928"/>
                  </a:lnTo>
                  <a:lnTo>
                    <a:pt x="33659" y="23928"/>
                  </a:lnTo>
                  <a:lnTo>
                    <a:pt x="33592" y="22929"/>
                  </a:lnTo>
                  <a:lnTo>
                    <a:pt x="33592" y="22929"/>
                  </a:lnTo>
                  <a:lnTo>
                    <a:pt x="32926" y="23995"/>
                  </a:lnTo>
                  <a:lnTo>
                    <a:pt x="32926" y="23995"/>
                  </a:lnTo>
                  <a:lnTo>
                    <a:pt x="32859" y="23995"/>
                  </a:lnTo>
                  <a:lnTo>
                    <a:pt x="32859" y="23995"/>
                  </a:lnTo>
                  <a:lnTo>
                    <a:pt x="32792" y="23928"/>
                  </a:lnTo>
                  <a:lnTo>
                    <a:pt x="32792" y="23862"/>
                  </a:lnTo>
                  <a:lnTo>
                    <a:pt x="32792" y="23862"/>
                  </a:lnTo>
                  <a:lnTo>
                    <a:pt x="33459" y="22795"/>
                  </a:lnTo>
                  <a:lnTo>
                    <a:pt x="33459" y="22795"/>
                  </a:lnTo>
                  <a:lnTo>
                    <a:pt x="33526" y="22729"/>
                  </a:lnTo>
                  <a:lnTo>
                    <a:pt x="33592" y="22729"/>
                  </a:lnTo>
                  <a:lnTo>
                    <a:pt x="33592" y="22729"/>
                  </a:lnTo>
                  <a:lnTo>
                    <a:pt x="33326" y="17263"/>
                  </a:lnTo>
                  <a:lnTo>
                    <a:pt x="32992" y="11798"/>
                  </a:lnTo>
                  <a:lnTo>
                    <a:pt x="32992" y="11798"/>
                  </a:lnTo>
                  <a:lnTo>
                    <a:pt x="32526" y="5866"/>
                  </a:lnTo>
                  <a:lnTo>
                    <a:pt x="31993" y="1"/>
                  </a:lnTo>
                  <a:lnTo>
                    <a:pt x="31993" y="1"/>
                  </a:lnTo>
                  <a:lnTo>
                    <a:pt x="25927" y="334"/>
                  </a:lnTo>
                  <a:lnTo>
                    <a:pt x="22862" y="534"/>
                  </a:lnTo>
                  <a:lnTo>
                    <a:pt x="19796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6863313" y="4160735"/>
              <a:ext cx="14512" cy="13298"/>
            </a:xfrm>
            <a:custGeom>
              <a:rect b="b" l="l" r="r" t="t"/>
              <a:pathLst>
                <a:path extrusionOk="0" fill="none" h="734" w="801">
                  <a:moveTo>
                    <a:pt x="734" y="134"/>
                  </a:moveTo>
                  <a:lnTo>
                    <a:pt x="734" y="134"/>
                  </a:lnTo>
                  <a:lnTo>
                    <a:pt x="134" y="667"/>
                  </a:lnTo>
                  <a:lnTo>
                    <a:pt x="134" y="667"/>
                  </a:lnTo>
                  <a:lnTo>
                    <a:pt x="67" y="733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600"/>
                  </a:lnTo>
                  <a:lnTo>
                    <a:pt x="0" y="600"/>
                  </a:lnTo>
                  <a:lnTo>
                    <a:pt x="600" y="0"/>
                  </a:lnTo>
                  <a:lnTo>
                    <a:pt x="600" y="0"/>
                  </a:lnTo>
                  <a:lnTo>
                    <a:pt x="667" y="0"/>
                  </a:lnTo>
                  <a:lnTo>
                    <a:pt x="734" y="0"/>
                  </a:lnTo>
                  <a:lnTo>
                    <a:pt x="800" y="67"/>
                  </a:lnTo>
                  <a:lnTo>
                    <a:pt x="7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6920057" y="4503679"/>
              <a:ext cx="12102" cy="8461"/>
            </a:xfrm>
            <a:custGeom>
              <a:rect b="b" l="l" r="r" t="t"/>
              <a:pathLst>
                <a:path extrusionOk="0" fill="none" h="467" w="668">
                  <a:moveTo>
                    <a:pt x="68" y="0"/>
                  </a:moveTo>
                  <a:lnTo>
                    <a:pt x="68" y="0"/>
                  </a:lnTo>
                  <a:lnTo>
                    <a:pt x="401" y="133"/>
                  </a:lnTo>
                  <a:lnTo>
                    <a:pt x="668" y="267"/>
                  </a:lnTo>
                  <a:lnTo>
                    <a:pt x="668" y="267"/>
                  </a:lnTo>
                  <a:lnTo>
                    <a:pt x="668" y="333"/>
                  </a:lnTo>
                  <a:lnTo>
                    <a:pt x="668" y="400"/>
                  </a:lnTo>
                  <a:lnTo>
                    <a:pt x="601" y="467"/>
                  </a:lnTo>
                  <a:lnTo>
                    <a:pt x="534" y="400"/>
                  </a:lnTo>
                  <a:lnTo>
                    <a:pt x="534" y="400"/>
                  </a:lnTo>
                  <a:lnTo>
                    <a:pt x="334" y="267"/>
                  </a:lnTo>
                  <a:lnTo>
                    <a:pt x="68" y="133"/>
                  </a:lnTo>
                  <a:lnTo>
                    <a:pt x="68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6914024" y="4508498"/>
              <a:ext cx="27792" cy="25383"/>
            </a:xfrm>
            <a:custGeom>
              <a:rect b="b" l="l" r="r" t="t"/>
              <a:pathLst>
                <a:path extrusionOk="0" fill="none" h="1401" w="1534">
                  <a:moveTo>
                    <a:pt x="1534" y="134"/>
                  </a:moveTo>
                  <a:lnTo>
                    <a:pt x="1534" y="134"/>
                  </a:lnTo>
                  <a:lnTo>
                    <a:pt x="934" y="1400"/>
                  </a:lnTo>
                  <a:lnTo>
                    <a:pt x="934" y="1400"/>
                  </a:lnTo>
                  <a:lnTo>
                    <a:pt x="867" y="1400"/>
                  </a:lnTo>
                  <a:lnTo>
                    <a:pt x="801" y="1400"/>
                  </a:lnTo>
                  <a:lnTo>
                    <a:pt x="801" y="1400"/>
                  </a:lnTo>
                  <a:lnTo>
                    <a:pt x="801" y="1267"/>
                  </a:lnTo>
                  <a:lnTo>
                    <a:pt x="801" y="1267"/>
                  </a:lnTo>
                  <a:lnTo>
                    <a:pt x="867" y="1134"/>
                  </a:lnTo>
                  <a:lnTo>
                    <a:pt x="801" y="1134"/>
                  </a:lnTo>
                  <a:lnTo>
                    <a:pt x="801" y="1134"/>
                  </a:lnTo>
                  <a:lnTo>
                    <a:pt x="1" y="667"/>
                  </a:lnTo>
                  <a:lnTo>
                    <a:pt x="1" y="667"/>
                  </a:lnTo>
                  <a:lnTo>
                    <a:pt x="1" y="601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867" y="1001"/>
                  </a:lnTo>
                  <a:lnTo>
                    <a:pt x="934" y="1001"/>
                  </a:lnTo>
                  <a:lnTo>
                    <a:pt x="934" y="1001"/>
                  </a:lnTo>
                  <a:lnTo>
                    <a:pt x="1400" y="67"/>
                  </a:lnTo>
                  <a:lnTo>
                    <a:pt x="1400" y="67"/>
                  </a:lnTo>
                  <a:lnTo>
                    <a:pt x="1467" y="1"/>
                  </a:lnTo>
                  <a:lnTo>
                    <a:pt x="1534" y="1"/>
                  </a:lnTo>
                  <a:lnTo>
                    <a:pt x="1534" y="67"/>
                  </a:lnTo>
                  <a:lnTo>
                    <a:pt x="15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6943011" y="4527830"/>
              <a:ext cx="6051" cy="8461"/>
            </a:xfrm>
            <a:custGeom>
              <a:rect b="b" l="l" r="r" t="t"/>
              <a:pathLst>
                <a:path extrusionOk="0" fill="none" h="467" w="334">
                  <a:moveTo>
                    <a:pt x="334" y="133"/>
                  </a:moveTo>
                  <a:lnTo>
                    <a:pt x="334" y="133"/>
                  </a:lnTo>
                  <a:lnTo>
                    <a:pt x="134" y="400"/>
                  </a:lnTo>
                  <a:lnTo>
                    <a:pt x="134" y="400"/>
                  </a:lnTo>
                  <a:lnTo>
                    <a:pt x="67" y="467"/>
                  </a:lnTo>
                  <a:lnTo>
                    <a:pt x="0" y="467"/>
                  </a:lnTo>
                  <a:lnTo>
                    <a:pt x="0" y="400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334" y="67"/>
                  </a:lnTo>
                  <a:lnTo>
                    <a:pt x="334" y="1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7050484" y="4315295"/>
              <a:ext cx="12084" cy="13298"/>
            </a:xfrm>
            <a:custGeom>
              <a:rect b="b" l="l" r="r" t="t"/>
              <a:pathLst>
                <a:path extrusionOk="0" fill="none" h="734" w="667">
                  <a:moveTo>
                    <a:pt x="600" y="534"/>
                  </a:moveTo>
                  <a:lnTo>
                    <a:pt x="600" y="534"/>
                  </a:lnTo>
                  <a:lnTo>
                    <a:pt x="667" y="600"/>
                  </a:lnTo>
                  <a:lnTo>
                    <a:pt x="667" y="667"/>
                  </a:lnTo>
                  <a:lnTo>
                    <a:pt x="600" y="734"/>
                  </a:lnTo>
                  <a:lnTo>
                    <a:pt x="533" y="734"/>
                  </a:lnTo>
                  <a:lnTo>
                    <a:pt x="533" y="734"/>
                  </a:lnTo>
                  <a:lnTo>
                    <a:pt x="200" y="46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334"/>
                  </a:lnTo>
                  <a:lnTo>
                    <a:pt x="600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7405493" y="4414306"/>
              <a:ext cx="7265" cy="6069"/>
            </a:xfrm>
            <a:custGeom>
              <a:rect b="b" l="l" r="r" t="t"/>
              <a:pathLst>
                <a:path extrusionOk="0" fill="none" h="335" w="401">
                  <a:moveTo>
                    <a:pt x="201" y="334"/>
                  </a:moveTo>
                  <a:lnTo>
                    <a:pt x="201" y="3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1" y="68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400" y="268"/>
                  </a:lnTo>
                  <a:lnTo>
                    <a:pt x="334" y="334"/>
                  </a:lnTo>
                  <a:lnTo>
                    <a:pt x="267" y="334"/>
                  </a:lnTo>
                  <a:lnTo>
                    <a:pt x="201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7423611" y="4532649"/>
              <a:ext cx="24169" cy="37449"/>
            </a:xfrm>
            <a:custGeom>
              <a:rect b="b" l="l" r="r" t="t"/>
              <a:pathLst>
                <a:path extrusionOk="0" fill="none" h="2067" w="1334">
                  <a:moveTo>
                    <a:pt x="1200" y="67"/>
                  </a:moveTo>
                  <a:lnTo>
                    <a:pt x="1200" y="67"/>
                  </a:lnTo>
                  <a:lnTo>
                    <a:pt x="1200" y="1"/>
                  </a:lnTo>
                  <a:lnTo>
                    <a:pt x="1267" y="1"/>
                  </a:lnTo>
                  <a:lnTo>
                    <a:pt x="1333" y="67"/>
                  </a:lnTo>
                  <a:lnTo>
                    <a:pt x="1333" y="134"/>
                  </a:lnTo>
                  <a:lnTo>
                    <a:pt x="1333" y="134"/>
                  </a:lnTo>
                  <a:lnTo>
                    <a:pt x="200" y="2067"/>
                  </a:lnTo>
                  <a:lnTo>
                    <a:pt x="200" y="2067"/>
                  </a:lnTo>
                  <a:lnTo>
                    <a:pt x="134" y="2067"/>
                  </a:lnTo>
                  <a:lnTo>
                    <a:pt x="67" y="2067"/>
                  </a:lnTo>
                  <a:lnTo>
                    <a:pt x="0" y="2000"/>
                  </a:lnTo>
                  <a:lnTo>
                    <a:pt x="67" y="1934"/>
                  </a:lnTo>
                  <a:lnTo>
                    <a:pt x="67" y="1934"/>
                  </a:lnTo>
                  <a:lnTo>
                    <a:pt x="1200" y="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7424807" y="4522992"/>
              <a:ext cx="12102" cy="9675"/>
            </a:xfrm>
            <a:custGeom>
              <a:rect b="b" l="l" r="r" t="t"/>
              <a:pathLst>
                <a:path extrusionOk="0" fill="none" h="534" w="668">
                  <a:moveTo>
                    <a:pt x="534" y="467"/>
                  </a:moveTo>
                  <a:lnTo>
                    <a:pt x="534" y="467"/>
                  </a:lnTo>
                  <a:lnTo>
                    <a:pt x="68" y="201"/>
                  </a:lnTo>
                  <a:lnTo>
                    <a:pt x="68" y="201"/>
                  </a:lnTo>
                  <a:lnTo>
                    <a:pt x="1" y="134"/>
                  </a:lnTo>
                  <a:lnTo>
                    <a:pt x="68" y="67"/>
                  </a:lnTo>
                  <a:lnTo>
                    <a:pt x="68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601" y="334"/>
                  </a:lnTo>
                  <a:lnTo>
                    <a:pt x="601" y="334"/>
                  </a:lnTo>
                  <a:lnTo>
                    <a:pt x="667" y="400"/>
                  </a:lnTo>
                  <a:lnTo>
                    <a:pt x="667" y="467"/>
                  </a:lnTo>
                  <a:lnTo>
                    <a:pt x="601" y="534"/>
                  </a:lnTo>
                  <a:lnTo>
                    <a:pt x="534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7433267" y="4504875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67" y="1"/>
                  </a:moveTo>
                  <a:lnTo>
                    <a:pt x="67" y="1"/>
                  </a:lnTo>
                  <a:lnTo>
                    <a:pt x="134" y="67"/>
                  </a:lnTo>
                  <a:lnTo>
                    <a:pt x="200" y="134"/>
                  </a:lnTo>
                  <a:lnTo>
                    <a:pt x="134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1" y="201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7400656" y="4381713"/>
              <a:ext cx="31416" cy="36235"/>
            </a:xfrm>
            <a:custGeom>
              <a:rect b="b" l="l" r="r" t="t"/>
              <a:pathLst>
                <a:path extrusionOk="0" fill="none" h="2000" w="1734">
                  <a:moveTo>
                    <a:pt x="1667" y="134"/>
                  </a:moveTo>
                  <a:lnTo>
                    <a:pt x="1667" y="134"/>
                  </a:lnTo>
                  <a:lnTo>
                    <a:pt x="1067" y="534"/>
                  </a:lnTo>
                  <a:lnTo>
                    <a:pt x="601" y="1000"/>
                  </a:lnTo>
                  <a:lnTo>
                    <a:pt x="601" y="1000"/>
                  </a:lnTo>
                  <a:lnTo>
                    <a:pt x="934" y="1333"/>
                  </a:lnTo>
                  <a:lnTo>
                    <a:pt x="934" y="1333"/>
                  </a:lnTo>
                  <a:lnTo>
                    <a:pt x="1534" y="734"/>
                  </a:lnTo>
                  <a:lnTo>
                    <a:pt x="1534" y="734"/>
                  </a:lnTo>
                  <a:lnTo>
                    <a:pt x="1601" y="734"/>
                  </a:lnTo>
                  <a:lnTo>
                    <a:pt x="1667" y="734"/>
                  </a:lnTo>
                  <a:lnTo>
                    <a:pt x="1734" y="800"/>
                  </a:lnTo>
                  <a:lnTo>
                    <a:pt x="1667" y="867"/>
                  </a:lnTo>
                  <a:lnTo>
                    <a:pt x="1667" y="867"/>
                  </a:lnTo>
                  <a:lnTo>
                    <a:pt x="1067" y="1467"/>
                  </a:lnTo>
                  <a:lnTo>
                    <a:pt x="1067" y="1467"/>
                  </a:lnTo>
                  <a:lnTo>
                    <a:pt x="1401" y="1800"/>
                  </a:lnTo>
                  <a:lnTo>
                    <a:pt x="1401" y="1800"/>
                  </a:lnTo>
                  <a:lnTo>
                    <a:pt x="1467" y="1867"/>
                  </a:lnTo>
                  <a:lnTo>
                    <a:pt x="1401" y="1933"/>
                  </a:lnTo>
                  <a:lnTo>
                    <a:pt x="1334" y="2000"/>
                  </a:lnTo>
                  <a:lnTo>
                    <a:pt x="1267" y="1933"/>
                  </a:lnTo>
                  <a:lnTo>
                    <a:pt x="1267" y="1933"/>
                  </a:lnTo>
                  <a:lnTo>
                    <a:pt x="667" y="1333"/>
                  </a:lnTo>
                  <a:lnTo>
                    <a:pt x="68" y="667"/>
                  </a:lnTo>
                  <a:lnTo>
                    <a:pt x="68" y="667"/>
                  </a:lnTo>
                  <a:lnTo>
                    <a:pt x="1" y="600"/>
                  </a:lnTo>
                  <a:lnTo>
                    <a:pt x="68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468" y="867"/>
                  </a:lnTo>
                  <a:lnTo>
                    <a:pt x="468" y="867"/>
                  </a:lnTo>
                  <a:lnTo>
                    <a:pt x="934" y="334"/>
                  </a:lnTo>
                  <a:lnTo>
                    <a:pt x="1267" y="134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667" y="0"/>
                  </a:lnTo>
                  <a:lnTo>
                    <a:pt x="1667" y="0"/>
                  </a:lnTo>
                  <a:lnTo>
                    <a:pt x="1667" y="67"/>
                  </a:lnTo>
                  <a:lnTo>
                    <a:pt x="1667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6685799" y="4583378"/>
              <a:ext cx="275350" cy="170268"/>
            </a:xfrm>
            <a:custGeom>
              <a:rect b="b" l="l" r="r" t="t"/>
              <a:pathLst>
                <a:path extrusionOk="0" h="9398" w="15198">
                  <a:moveTo>
                    <a:pt x="11065" y="4999"/>
                  </a:moveTo>
                  <a:lnTo>
                    <a:pt x="11131" y="5066"/>
                  </a:lnTo>
                  <a:lnTo>
                    <a:pt x="11198" y="5266"/>
                  </a:lnTo>
                  <a:lnTo>
                    <a:pt x="11198" y="5332"/>
                  </a:lnTo>
                  <a:lnTo>
                    <a:pt x="11131" y="5465"/>
                  </a:lnTo>
                  <a:lnTo>
                    <a:pt x="11065" y="5532"/>
                  </a:lnTo>
                  <a:lnTo>
                    <a:pt x="10798" y="5532"/>
                  </a:lnTo>
                  <a:lnTo>
                    <a:pt x="10665" y="5465"/>
                  </a:lnTo>
                  <a:lnTo>
                    <a:pt x="10598" y="5266"/>
                  </a:lnTo>
                  <a:lnTo>
                    <a:pt x="10598" y="5132"/>
                  </a:lnTo>
                  <a:lnTo>
                    <a:pt x="10665" y="5066"/>
                  </a:lnTo>
                  <a:lnTo>
                    <a:pt x="10798" y="4999"/>
                  </a:lnTo>
                  <a:close/>
                  <a:moveTo>
                    <a:pt x="12264" y="6532"/>
                  </a:moveTo>
                  <a:lnTo>
                    <a:pt x="12264" y="6599"/>
                  </a:lnTo>
                  <a:lnTo>
                    <a:pt x="12264" y="6798"/>
                  </a:lnTo>
                  <a:lnTo>
                    <a:pt x="12264" y="6865"/>
                  </a:lnTo>
                  <a:lnTo>
                    <a:pt x="12131" y="6865"/>
                  </a:lnTo>
                  <a:lnTo>
                    <a:pt x="12131" y="6798"/>
                  </a:lnTo>
                  <a:lnTo>
                    <a:pt x="12131" y="6599"/>
                  </a:lnTo>
                  <a:lnTo>
                    <a:pt x="12131" y="6532"/>
                  </a:lnTo>
                  <a:close/>
                  <a:moveTo>
                    <a:pt x="11398" y="6465"/>
                  </a:moveTo>
                  <a:lnTo>
                    <a:pt x="11398" y="6532"/>
                  </a:lnTo>
                  <a:lnTo>
                    <a:pt x="11265" y="6998"/>
                  </a:lnTo>
                  <a:lnTo>
                    <a:pt x="11265" y="7065"/>
                  </a:lnTo>
                  <a:lnTo>
                    <a:pt x="11131" y="7065"/>
                  </a:lnTo>
                  <a:lnTo>
                    <a:pt x="11131" y="6932"/>
                  </a:lnTo>
                  <a:lnTo>
                    <a:pt x="11198" y="6532"/>
                  </a:lnTo>
                  <a:lnTo>
                    <a:pt x="11265" y="6465"/>
                  </a:lnTo>
                  <a:close/>
                  <a:moveTo>
                    <a:pt x="10732" y="6465"/>
                  </a:moveTo>
                  <a:lnTo>
                    <a:pt x="10798" y="6532"/>
                  </a:lnTo>
                  <a:lnTo>
                    <a:pt x="10732" y="6599"/>
                  </a:lnTo>
                  <a:lnTo>
                    <a:pt x="10665" y="6732"/>
                  </a:lnTo>
                  <a:lnTo>
                    <a:pt x="10598" y="6932"/>
                  </a:lnTo>
                  <a:lnTo>
                    <a:pt x="10598" y="7065"/>
                  </a:lnTo>
                  <a:lnTo>
                    <a:pt x="10665" y="7198"/>
                  </a:lnTo>
                  <a:lnTo>
                    <a:pt x="10665" y="7265"/>
                  </a:lnTo>
                  <a:lnTo>
                    <a:pt x="10598" y="7332"/>
                  </a:lnTo>
                  <a:lnTo>
                    <a:pt x="10465" y="7332"/>
                  </a:lnTo>
                  <a:lnTo>
                    <a:pt x="10398" y="7065"/>
                  </a:lnTo>
                  <a:lnTo>
                    <a:pt x="10398" y="6865"/>
                  </a:lnTo>
                  <a:lnTo>
                    <a:pt x="10465" y="6665"/>
                  </a:lnTo>
                  <a:lnTo>
                    <a:pt x="10598" y="6465"/>
                  </a:lnTo>
                  <a:close/>
                  <a:moveTo>
                    <a:pt x="7732" y="0"/>
                  </a:moveTo>
                  <a:lnTo>
                    <a:pt x="7866" y="2533"/>
                  </a:lnTo>
                  <a:lnTo>
                    <a:pt x="7999" y="4999"/>
                  </a:lnTo>
                  <a:lnTo>
                    <a:pt x="7999" y="5132"/>
                  </a:lnTo>
                  <a:lnTo>
                    <a:pt x="7932" y="5199"/>
                  </a:lnTo>
                  <a:lnTo>
                    <a:pt x="7799" y="5266"/>
                  </a:lnTo>
                  <a:lnTo>
                    <a:pt x="7732" y="5266"/>
                  </a:lnTo>
                  <a:lnTo>
                    <a:pt x="6732" y="5732"/>
                  </a:lnTo>
                  <a:lnTo>
                    <a:pt x="5666" y="6065"/>
                  </a:lnTo>
                  <a:lnTo>
                    <a:pt x="4600" y="6465"/>
                  </a:lnTo>
                  <a:lnTo>
                    <a:pt x="3467" y="6798"/>
                  </a:lnTo>
                  <a:lnTo>
                    <a:pt x="2467" y="7265"/>
                  </a:lnTo>
                  <a:lnTo>
                    <a:pt x="2000" y="7532"/>
                  </a:lnTo>
                  <a:lnTo>
                    <a:pt x="1534" y="7798"/>
                  </a:lnTo>
                  <a:lnTo>
                    <a:pt x="1067" y="8131"/>
                  </a:lnTo>
                  <a:lnTo>
                    <a:pt x="667" y="8531"/>
                  </a:lnTo>
                  <a:lnTo>
                    <a:pt x="334" y="8931"/>
                  </a:lnTo>
                  <a:lnTo>
                    <a:pt x="1" y="9398"/>
                  </a:lnTo>
                  <a:lnTo>
                    <a:pt x="3467" y="9331"/>
                  </a:lnTo>
                  <a:lnTo>
                    <a:pt x="10265" y="9331"/>
                  </a:lnTo>
                  <a:lnTo>
                    <a:pt x="13664" y="9398"/>
                  </a:lnTo>
                  <a:lnTo>
                    <a:pt x="13664" y="9331"/>
                  </a:lnTo>
                  <a:lnTo>
                    <a:pt x="13731" y="8398"/>
                  </a:lnTo>
                  <a:lnTo>
                    <a:pt x="13664" y="7532"/>
                  </a:lnTo>
                  <a:lnTo>
                    <a:pt x="13464" y="6665"/>
                  </a:lnTo>
                  <a:lnTo>
                    <a:pt x="13131" y="5799"/>
                  </a:lnTo>
                  <a:lnTo>
                    <a:pt x="12531" y="5665"/>
                  </a:lnTo>
                  <a:lnTo>
                    <a:pt x="11865" y="5599"/>
                  </a:lnTo>
                  <a:lnTo>
                    <a:pt x="11798" y="5599"/>
                  </a:lnTo>
                  <a:lnTo>
                    <a:pt x="11731" y="5532"/>
                  </a:lnTo>
                  <a:lnTo>
                    <a:pt x="11665" y="5332"/>
                  </a:lnTo>
                  <a:lnTo>
                    <a:pt x="11731" y="5132"/>
                  </a:lnTo>
                  <a:lnTo>
                    <a:pt x="11798" y="5066"/>
                  </a:lnTo>
                  <a:lnTo>
                    <a:pt x="11865" y="5066"/>
                  </a:lnTo>
                  <a:lnTo>
                    <a:pt x="12531" y="5132"/>
                  </a:lnTo>
                  <a:lnTo>
                    <a:pt x="13131" y="5266"/>
                  </a:lnTo>
                  <a:lnTo>
                    <a:pt x="15197" y="800"/>
                  </a:lnTo>
                  <a:lnTo>
                    <a:pt x="11065" y="267"/>
                  </a:lnTo>
                  <a:lnTo>
                    <a:pt x="9399" y="133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6685799" y="4583378"/>
              <a:ext cx="275350" cy="170268"/>
            </a:xfrm>
            <a:custGeom>
              <a:rect b="b" l="l" r="r" t="t"/>
              <a:pathLst>
                <a:path extrusionOk="0" fill="none" h="9398" w="15198">
                  <a:moveTo>
                    <a:pt x="7732" y="0"/>
                  </a:moveTo>
                  <a:lnTo>
                    <a:pt x="7732" y="0"/>
                  </a:lnTo>
                  <a:lnTo>
                    <a:pt x="7866" y="2533"/>
                  </a:lnTo>
                  <a:lnTo>
                    <a:pt x="7999" y="4999"/>
                  </a:lnTo>
                  <a:lnTo>
                    <a:pt x="7999" y="4999"/>
                  </a:lnTo>
                  <a:lnTo>
                    <a:pt x="7999" y="5132"/>
                  </a:lnTo>
                  <a:lnTo>
                    <a:pt x="7932" y="5199"/>
                  </a:lnTo>
                  <a:lnTo>
                    <a:pt x="7799" y="5266"/>
                  </a:lnTo>
                  <a:lnTo>
                    <a:pt x="7732" y="5266"/>
                  </a:lnTo>
                  <a:lnTo>
                    <a:pt x="7732" y="5266"/>
                  </a:lnTo>
                  <a:lnTo>
                    <a:pt x="6732" y="5732"/>
                  </a:lnTo>
                  <a:lnTo>
                    <a:pt x="5666" y="6065"/>
                  </a:lnTo>
                  <a:lnTo>
                    <a:pt x="4600" y="6465"/>
                  </a:lnTo>
                  <a:lnTo>
                    <a:pt x="3467" y="6798"/>
                  </a:lnTo>
                  <a:lnTo>
                    <a:pt x="2467" y="7265"/>
                  </a:lnTo>
                  <a:lnTo>
                    <a:pt x="2000" y="7532"/>
                  </a:lnTo>
                  <a:lnTo>
                    <a:pt x="1534" y="7798"/>
                  </a:lnTo>
                  <a:lnTo>
                    <a:pt x="1067" y="8131"/>
                  </a:lnTo>
                  <a:lnTo>
                    <a:pt x="667" y="8531"/>
                  </a:lnTo>
                  <a:lnTo>
                    <a:pt x="334" y="8931"/>
                  </a:lnTo>
                  <a:lnTo>
                    <a:pt x="1" y="9398"/>
                  </a:lnTo>
                  <a:lnTo>
                    <a:pt x="1" y="9398"/>
                  </a:lnTo>
                  <a:lnTo>
                    <a:pt x="3467" y="9331"/>
                  </a:lnTo>
                  <a:lnTo>
                    <a:pt x="6866" y="9331"/>
                  </a:lnTo>
                  <a:lnTo>
                    <a:pt x="10265" y="9331"/>
                  </a:lnTo>
                  <a:lnTo>
                    <a:pt x="13664" y="9398"/>
                  </a:lnTo>
                  <a:lnTo>
                    <a:pt x="13664" y="9398"/>
                  </a:lnTo>
                  <a:lnTo>
                    <a:pt x="13664" y="9331"/>
                  </a:lnTo>
                  <a:lnTo>
                    <a:pt x="13664" y="9331"/>
                  </a:lnTo>
                  <a:lnTo>
                    <a:pt x="13731" y="8398"/>
                  </a:lnTo>
                  <a:lnTo>
                    <a:pt x="13664" y="7532"/>
                  </a:lnTo>
                  <a:lnTo>
                    <a:pt x="13464" y="6665"/>
                  </a:lnTo>
                  <a:lnTo>
                    <a:pt x="13131" y="5799"/>
                  </a:lnTo>
                  <a:lnTo>
                    <a:pt x="13131" y="5799"/>
                  </a:lnTo>
                  <a:lnTo>
                    <a:pt x="12531" y="5665"/>
                  </a:lnTo>
                  <a:lnTo>
                    <a:pt x="11865" y="5599"/>
                  </a:lnTo>
                  <a:lnTo>
                    <a:pt x="11865" y="5599"/>
                  </a:lnTo>
                  <a:lnTo>
                    <a:pt x="11798" y="5599"/>
                  </a:lnTo>
                  <a:lnTo>
                    <a:pt x="11731" y="5532"/>
                  </a:lnTo>
                  <a:lnTo>
                    <a:pt x="11665" y="5332"/>
                  </a:lnTo>
                  <a:lnTo>
                    <a:pt x="11731" y="5132"/>
                  </a:lnTo>
                  <a:lnTo>
                    <a:pt x="11798" y="5066"/>
                  </a:lnTo>
                  <a:lnTo>
                    <a:pt x="11865" y="5066"/>
                  </a:lnTo>
                  <a:lnTo>
                    <a:pt x="11865" y="5066"/>
                  </a:lnTo>
                  <a:lnTo>
                    <a:pt x="12531" y="5132"/>
                  </a:lnTo>
                  <a:lnTo>
                    <a:pt x="13131" y="5266"/>
                  </a:lnTo>
                  <a:lnTo>
                    <a:pt x="13131" y="5266"/>
                  </a:lnTo>
                  <a:lnTo>
                    <a:pt x="15197" y="800"/>
                  </a:lnTo>
                  <a:lnTo>
                    <a:pt x="15197" y="800"/>
                  </a:lnTo>
                  <a:lnTo>
                    <a:pt x="11065" y="267"/>
                  </a:lnTo>
                  <a:lnTo>
                    <a:pt x="11065" y="267"/>
                  </a:lnTo>
                  <a:lnTo>
                    <a:pt x="9399" y="133"/>
                  </a:lnTo>
                  <a:lnTo>
                    <a:pt x="77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6905581" y="4701702"/>
              <a:ext cx="2428" cy="6069"/>
            </a:xfrm>
            <a:custGeom>
              <a:rect b="b" l="l" r="r" t="t"/>
              <a:pathLst>
                <a:path extrusionOk="0" fill="none" h="335" w="134">
                  <a:moveTo>
                    <a:pt x="0" y="68"/>
                  </a:moveTo>
                  <a:lnTo>
                    <a:pt x="0" y="68"/>
                  </a:lnTo>
                  <a:lnTo>
                    <a:pt x="0" y="1"/>
                  </a:lnTo>
                  <a:lnTo>
                    <a:pt x="67" y="1"/>
                  </a:lnTo>
                  <a:lnTo>
                    <a:pt x="133" y="1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33" y="334"/>
                  </a:lnTo>
                  <a:lnTo>
                    <a:pt x="67" y="334"/>
                  </a:lnTo>
                  <a:lnTo>
                    <a:pt x="0" y="334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6874184" y="4700507"/>
              <a:ext cx="7265" cy="15708"/>
            </a:xfrm>
            <a:custGeom>
              <a:rect b="b" l="l" r="r" t="t"/>
              <a:pathLst>
                <a:path extrusionOk="0" fill="none" h="867" w="401">
                  <a:moveTo>
                    <a:pt x="334" y="134"/>
                  </a:moveTo>
                  <a:lnTo>
                    <a:pt x="334" y="134"/>
                  </a:lnTo>
                  <a:lnTo>
                    <a:pt x="267" y="267"/>
                  </a:lnTo>
                  <a:lnTo>
                    <a:pt x="200" y="467"/>
                  </a:lnTo>
                  <a:lnTo>
                    <a:pt x="200" y="600"/>
                  </a:lnTo>
                  <a:lnTo>
                    <a:pt x="267" y="733"/>
                  </a:lnTo>
                  <a:lnTo>
                    <a:pt x="267" y="733"/>
                  </a:lnTo>
                  <a:lnTo>
                    <a:pt x="267" y="800"/>
                  </a:lnTo>
                  <a:lnTo>
                    <a:pt x="200" y="867"/>
                  </a:lnTo>
                  <a:lnTo>
                    <a:pt x="134" y="867"/>
                  </a:lnTo>
                  <a:lnTo>
                    <a:pt x="67" y="867"/>
                  </a:lnTo>
                  <a:lnTo>
                    <a:pt x="67" y="867"/>
                  </a:lnTo>
                  <a:lnTo>
                    <a:pt x="0" y="600"/>
                  </a:lnTo>
                  <a:lnTo>
                    <a:pt x="0" y="400"/>
                  </a:lnTo>
                  <a:lnTo>
                    <a:pt x="67" y="20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334" y="0"/>
                  </a:lnTo>
                  <a:lnTo>
                    <a:pt x="400" y="67"/>
                  </a:lnTo>
                  <a:lnTo>
                    <a:pt x="3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6887464" y="4700507"/>
              <a:ext cx="4855" cy="10889"/>
            </a:xfrm>
            <a:custGeom>
              <a:rect b="b" l="l" r="r" t="t"/>
              <a:pathLst>
                <a:path extrusionOk="0" fill="none" h="601" w="268">
                  <a:moveTo>
                    <a:pt x="267" y="67"/>
                  </a:moveTo>
                  <a:lnTo>
                    <a:pt x="267" y="67"/>
                  </a:lnTo>
                  <a:lnTo>
                    <a:pt x="134" y="533"/>
                  </a:lnTo>
                  <a:lnTo>
                    <a:pt x="134" y="533"/>
                  </a:lnTo>
                  <a:lnTo>
                    <a:pt x="134" y="600"/>
                  </a:lnTo>
                  <a:lnTo>
                    <a:pt x="67" y="600"/>
                  </a:lnTo>
                  <a:lnTo>
                    <a:pt x="0" y="600"/>
                  </a:lnTo>
                  <a:lnTo>
                    <a:pt x="0" y="467"/>
                  </a:lnTo>
                  <a:lnTo>
                    <a:pt x="0" y="467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134" y="0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267" y="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6877807" y="4673928"/>
              <a:ext cx="10889" cy="9693"/>
            </a:xfrm>
            <a:custGeom>
              <a:rect b="b" l="l" r="r" t="t"/>
              <a:pathLst>
                <a:path extrusionOk="0" fill="none" h="535" w="601">
                  <a:moveTo>
                    <a:pt x="600" y="268"/>
                  </a:moveTo>
                  <a:lnTo>
                    <a:pt x="600" y="268"/>
                  </a:lnTo>
                  <a:lnTo>
                    <a:pt x="600" y="334"/>
                  </a:lnTo>
                  <a:lnTo>
                    <a:pt x="533" y="467"/>
                  </a:lnTo>
                  <a:lnTo>
                    <a:pt x="467" y="534"/>
                  </a:lnTo>
                  <a:lnTo>
                    <a:pt x="333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200" y="534"/>
                  </a:lnTo>
                  <a:lnTo>
                    <a:pt x="67" y="467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134"/>
                  </a:lnTo>
                  <a:lnTo>
                    <a:pt x="67" y="68"/>
                  </a:lnTo>
                  <a:lnTo>
                    <a:pt x="200" y="1"/>
                  </a:lnTo>
                  <a:lnTo>
                    <a:pt x="267" y="1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467" y="1"/>
                  </a:lnTo>
                  <a:lnTo>
                    <a:pt x="533" y="68"/>
                  </a:lnTo>
                  <a:lnTo>
                    <a:pt x="600" y="2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7329419" y="4577326"/>
              <a:ext cx="268103" cy="172696"/>
            </a:xfrm>
            <a:custGeom>
              <a:rect b="b" l="l" r="r" t="t"/>
              <a:pathLst>
                <a:path extrusionOk="0" h="9532" w="14798">
                  <a:moveTo>
                    <a:pt x="3733" y="4600"/>
                  </a:moveTo>
                  <a:lnTo>
                    <a:pt x="3800" y="4666"/>
                  </a:lnTo>
                  <a:lnTo>
                    <a:pt x="3866" y="4800"/>
                  </a:lnTo>
                  <a:lnTo>
                    <a:pt x="3933" y="4866"/>
                  </a:lnTo>
                  <a:lnTo>
                    <a:pt x="3933" y="4933"/>
                  </a:lnTo>
                  <a:lnTo>
                    <a:pt x="3866" y="5066"/>
                  </a:lnTo>
                  <a:lnTo>
                    <a:pt x="3800" y="5133"/>
                  </a:lnTo>
                  <a:lnTo>
                    <a:pt x="3666" y="5200"/>
                  </a:lnTo>
                  <a:lnTo>
                    <a:pt x="3533" y="5200"/>
                  </a:lnTo>
                  <a:lnTo>
                    <a:pt x="3466" y="5133"/>
                  </a:lnTo>
                  <a:lnTo>
                    <a:pt x="3400" y="5000"/>
                  </a:lnTo>
                  <a:lnTo>
                    <a:pt x="3400" y="4933"/>
                  </a:lnTo>
                  <a:lnTo>
                    <a:pt x="3400" y="4866"/>
                  </a:lnTo>
                  <a:lnTo>
                    <a:pt x="3400" y="4733"/>
                  </a:lnTo>
                  <a:lnTo>
                    <a:pt x="3466" y="4666"/>
                  </a:lnTo>
                  <a:lnTo>
                    <a:pt x="3666" y="4600"/>
                  </a:lnTo>
                  <a:close/>
                  <a:moveTo>
                    <a:pt x="8932" y="6933"/>
                  </a:moveTo>
                  <a:lnTo>
                    <a:pt x="8998" y="6999"/>
                  </a:lnTo>
                  <a:lnTo>
                    <a:pt x="9065" y="7066"/>
                  </a:lnTo>
                  <a:lnTo>
                    <a:pt x="8998" y="7132"/>
                  </a:lnTo>
                  <a:lnTo>
                    <a:pt x="8865" y="7132"/>
                  </a:lnTo>
                  <a:lnTo>
                    <a:pt x="8865" y="7066"/>
                  </a:lnTo>
                  <a:lnTo>
                    <a:pt x="8932" y="6999"/>
                  </a:lnTo>
                  <a:lnTo>
                    <a:pt x="8932" y="6933"/>
                  </a:lnTo>
                  <a:close/>
                  <a:moveTo>
                    <a:pt x="8065" y="6866"/>
                  </a:moveTo>
                  <a:lnTo>
                    <a:pt x="8132" y="6933"/>
                  </a:lnTo>
                  <a:lnTo>
                    <a:pt x="8332" y="7199"/>
                  </a:lnTo>
                  <a:lnTo>
                    <a:pt x="8332" y="7266"/>
                  </a:lnTo>
                  <a:lnTo>
                    <a:pt x="8265" y="7332"/>
                  </a:lnTo>
                  <a:lnTo>
                    <a:pt x="8199" y="7266"/>
                  </a:lnTo>
                  <a:lnTo>
                    <a:pt x="7999" y="6999"/>
                  </a:lnTo>
                  <a:lnTo>
                    <a:pt x="7999" y="6933"/>
                  </a:lnTo>
                  <a:lnTo>
                    <a:pt x="7999" y="6866"/>
                  </a:lnTo>
                  <a:close/>
                  <a:moveTo>
                    <a:pt x="7399" y="7066"/>
                  </a:moveTo>
                  <a:lnTo>
                    <a:pt x="7465" y="7132"/>
                  </a:lnTo>
                  <a:lnTo>
                    <a:pt x="7599" y="7532"/>
                  </a:lnTo>
                  <a:lnTo>
                    <a:pt x="7599" y="7599"/>
                  </a:lnTo>
                  <a:lnTo>
                    <a:pt x="7599" y="7666"/>
                  </a:lnTo>
                  <a:lnTo>
                    <a:pt x="7532" y="7666"/>
                  </a:lnTo>
                  <a:lnTo>
                    <a:pt x="7465" y="7599"/>
                  </a:lnTo>
                  <a:lnTo>
                    <a:pt x="7266" y="7132"/>
                  </a:lnTo>
                  <a:lnTo>
                    <a:pt x="7266" y="7066"/>
                  </a:lnTo>
                  <a:close/>
                  <a:moveTo>
                    <a:pt x="7599" y="1"/>
                  </a:moveTo>
                  <a:lnTo>
                    <a:pt x="5666" y="267"/>
                  </a:lnTo>
                  <a:lnTo>
                    <a:pt x="3800" y="534"/>
                  </a:lnTo>
                  <a:lnTo>
                    <a:pt x="1867" y="867"/>
                  </a:lnTo>
                  <a:lnTo>
                    <a:pt x="1" y="1267"/>
                  </a:lnTo>
                  <a:lnTo>
                    <a:pt x="1467" y="4933"/>
                  </a:lnTo>
                  <a:lnTo>
                    <a:pt x="2733" y="4733"/>
                  </a:lnTo>
                  <a:lnTo>
                    <a:pt x="2867" y="4733"/>
                  </a:lnTo>
                  <a:lnTo>
                    <a:pt x="2933" y="4800"/>
                  </a:lnTo>
                  <a:lnTo>
                    <a:pt x="3067" y="4933"/>
                  </a:lnTo>
                  <a:lnTo>
                    <a:pt x="3067" y="5133"/>
                  </a:lnTo>
                  <a:lnTo>
                    <a:pt x="3000" y="5200"/>
                  </a:lnTo>
                  <a:lnTo>
                    <a:pt x="2867" y="5266"/>
                  </a:lnTo>
                  <a:lnTo>
                    <a:pt x="1467" y="5466"/>
                  </a:lnTo>
                  <a:lnTo>
                    <a:pt x="1200" y="6466"/>
                  </a:lnTo>
                  <a:lnTo>
                    <a:pt x="934" y="7399"/>
                  </a:lnTo>
                  <a:lnTo>
                    <a:pt x="734" y="8465"/>
                  </a:lnTo>
                  <a:lnTo>
                    <a:pt x="734" y="9065"/>
                  </a:lnTo>
                  <a:lnTo>
                    <a:pt x="734" y="9532"/>
                  </a:lnTo>
                  <a:lnTo>
                    <a:pt x="14797" y="9532"/>
                  </a:lnTo>
                  <a:lnTo>
                    <a:pt x="14530" y="8999"/>
                  </a:lnTo>
                  <a:lnTo>
                    <a:pt x="14131" y="8532"/>
                  </a:lnTo>
                  <a:lnTo>
                    <a:pt x="13664" y="8132"/>
                  </a:lnTo>
                  <a:lnTo>
                    <a:pt x="13197" y="7799"/>
                  </a:lnTo>
                  <a:lnTo>
                    <a:pt x="12664" y="7532"/>
                  </a:lnTo>
                  <a:lnTo>
                    <a:pt x="12064" y="7332"/>
                  </a:lnTo>
                  <a:lnTo>
                    <a:pt x="10865" y="6999"/>
                  </a:lnTo>
                  <a:lnTo>
                    <a:pt x="9865" y="6733"/>
                  </a:lnTo>
                  <a:lnTo>
                    <a:pt x="8932" y="6399"/>
                  </a:lnTo>
                  <a:lnTo>
                    <a:pt x="7999" y="5999"/>
                  </a:lnTo>
                  <a:lnTo>
                    <a:pt x="7599" y="5733"/>
                  </a:lnTo>
                  <a:lnTo>
                    <a:pt x="7199" y="5466"/>
                  </a:lnTo>
                  <a:lnTo>
                    <a:pt x="7066" y="5333"/>
                  </a:lnTo>
                  <a:lnTo>
                    <a:pt x="7066" y="5200"/>
                  </a:lnTo>
                  <a:lnTo>
                    <a:pt x="7266" y="2600"/>
                  </a:lnTo>
                  <a:lnTo>
                    <a:pt x="7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7329419" y="4577326"/>
              <a:ext cx="268103" cy="172696"/>
            </a:xfrm>
            <a:custGeom>
              <a:rect b="b" l="l" r="r" t="t"/>
              <a:pathLst>
                <a:path extrusionOk="0" fill="none" h="9532" w="14798">
                  <a:moveTo>
                    <a:pt x="1467" y="4933"/>
                  </a:moveTo>
                  <a:lnTo>
                    <a:pt x="1467" y="4933"/>
                  </a:lnTo>
                  <a:lnTo>
                    <a:pt x="2733" y="4733"/>
                  </a:lnTo>
                  <a:lnTo>
                    <a:pt x="2733" y="4733"/>
                  </a:lnTo>
                  <a:lnTo>
                    <a:pt x="2867" y="4733"/>
                  </a:lnTo>
                  <a:lnTo>
                    <a:pt x="2933" y="4800"/>
                  </a:lnTo>
                  <a:lnTo>
                    <a:pt x="3067" y="4933"/>
                  </a:lnTo>
                  <a:lnTo>
                    <a:pt x="3067" y="5133"/>
                  </a:lnTo>
                  <a:lnTo>
                    <a:pt x="3000" y="5200"/>
                  </a:lnTo>
                  <a:lnTo>
                    <a:pt x="2867" y="5266"/>
                  </a:lnTo>
                  <a:lnTo>
                    <a:pt x="2867" y="5266"/>
                  </a:lnTo>
                  <a:lnTo>
                    <a:pt x="1467" y="5466"/>
                  </a:lnTo>
                  <a:lnTo>
                    <a:pt x="1467" y="5466"/>
                  </a:lnTo>
                  <a:lnTo>
                    <a:pt x="1200" y="6466"/>
                  </a:lnTo>
                  <a:lnTo>
                    <a:pt x="934" y="7399"/>
                  </a:lnTo>
                  <a:lnTo>
                    <a:pt x="934" y="7399"/>
                  </a:lnTo>
                  <a:lnTo>
                    <a:pt x="734" y="8465"/>
                  </a:lnTo>
                  <a:lnTo>
                    <a:pt x="734" y="9065"/>
                  </a:lnTo>
                  <a:lnTo>
                    <a:pt x="734" y="9532"/>
                  </a:lnTo>
                  <a:lnTo>
                    <a:pt x="800" y="9532"/>
                  </a:lnTo>
                  <a:lnTo>
                    <a:pt x="800" y="9532"/>
                  </a:lnTo>
                  <a:lnTo>
                    <a:pt x="14797" y="9532"/>
                  </a:lnTo>
                  <a:lnTo>
                    <a:pt x="14797" y="9532"/>
                  </a:lnTo>
                  <a:lnTo>
                    <a:pt x="14530" y="8999"/>
                  </a:lnTo>
                  <a:lnTo>
                    <a:pt x="14131" y="8532"/>
                  </a:lnTo>
                  <a:lnTo>
                    <a:pt x="13664" y="8132"/>
                  </a:lnTo>
                  <a:lnTo>
                    <a:pt x="13197" y="7799"/>
                  </a:lnTo>
                  <a:lnTo>
                    <a:pt x="12664" y="7532"/>
                  </a:lnTo>
                  <a:lnTo>
                    <a:pt x="12064" y="7332"/>
                  </a:lnTo>
                  <a:lnTo>
                    <a:pt x="10865" y="6999"/>
                  </a:lnTo>
                  <a:lnTo>
                    <a:pt x="10865" y="6999"/>
                  </a:lnTo>
                  <a:lnTo>
                    <a:pt x="9865" y="6733"/>
                  </a:lnTo>
                  <a:lnTo>
                    <a:pt x="8932" y="6399"/>
                  </a:lnTo>
                  <a:lnTo>
                    <a:pt x="7999" y="5999"/>
                  </a:lnTo>
                  <a:lnTo>
                    <a:pt x="7599" y="5733"/>
                  </a:lnTo>
                  <a:lnTo>
                    <a:pt x="7199" y="5466"/>
                  </a:lnTo>
                  <a:lnTo>
                    <a:pt x="7199" y="5466"/>
                  </a:lnTo>
                  <a:lnTo>
                    <a:pt x="7066" y="5333"/>
                  </a:lnTo>
                  <a:lnTo>
                    <a:pt x="7066" y="5333"/>
                  </a:lnTo>
                  <a:lnTo>
                    <a:pt x="7066" y="5200"/>
                  </a:lnTo>
                  <a:lnTo>
                    <a:pt x="7066" y="5200"/>
                  </a:lnTo>
                  <a:lnTo>
                    <a:pt x="7266" y="2600"/>
                  </a:lnTo>
                  <a:lnTo>
                    <a:pt x="7599" y="1"/>
                  </a:lnTo>
                  <a:lnTo>
                    <a:pt x="7599" y="1"/>
                  </a:lnTo>
                  <a:lnTo>
                    <a:pt x="5666" y="267"/>
                  </a:lnTo>
                  <a:lnTo>
                    <a:pt x="3800" y="534"/>
                  </a:lnTo>
                  <a:lnTo>
                    <a:pt x="1867" y="867"/>
                  </a:lnTo>
                  <a:lnTo>
                    <a:pt x="1" y="1267"/>
                  </a:lnTo>
                  <a:lnTo>
                    <a:pt x="1" y="1267"/>
                  </a:lnTo>
                  <a:lnTo>
                    <a:pt x="1467" y="49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7490029" y="4702916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67" y="1"/>
                  </a:moveTo>
                  <a:lnTo>
                    <a:pt x="67" y="1"/>
                  </a:lnTo>
                  <a:lnTo>
                    <a:pt x="133" y="67"/>
                  </a:lnTo>
                  <a:lnTo>
                    <a:pt x="200" y="134"/>
                  </a:lnTo>
                  <a:lnTo>
                    <a:pt x="133" y="200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0" y="200"/>
                  </a:lnTo>
                  <a:lnTo>
                    <a:pt x="0" y="134"/>
                  </a:lnTo>
                  <a:lnTo>
                    <a:pt x="67" y="6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7474321" y="4701702"/>
              <a:ext cx="6051" cy="8479"/>
            </a:xfrm>
            <a:custGeom>
              <a:rect b="b" l="l" r="r" t="t"/>
              <a:pathLst>
                <a:path extrusionOk="0" fill="none" h="468" w="334">
                  <a:moveTo>
                    <a:pt x="134" y="68"/>
                  </a:moveTo>
                  <a:lnTo>
                    <a:pt x="134" y="68"/>
                  </a:lnTo>
                  <a:lnTo>
                    <a:pt x="334" y="334"/>
                  </a:lnTo>
                  <a:lnTo>
                    <a:pt x="334" y="334"/>
                  </a:lnTo>
                  <a:lnTo>
                    <a:pt x="334" y="401"/>
                  </a:lnTo>
                  <a:lnTo>
                    <a:pt x="267" y="467"/>
                  </a:lnTo>
                  <a:lnTo>
                    <a:pt x="267" y="467"/>
                  </a:lnTo>
                  <a:lnTo>
                    <a:pt x="201" y="401"/>
                  </a:lnTo>
                  <a:lnTo>
                    <a:pt x="201" y="401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8"/>
                  </a:lnTo>
                  <a:lnTo>
                    <a:pt x="1" y="1"/>
                  </a:lnTo>
                  <a:lnTo>
                    <a:pt x="67" y="1"/>
                  </a:lnTo>
                  <a:lnTo>
                    <a:pt x="134" y="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7461041" y="4705326"/>
              <a:ext cx="6051" cy="10889"/>
            </a:xfrm>
            <a:custGeom>
              <a:rect b="b" l="l" r="r" t="t"/>
              <a:pathLst>
                <a:path extrusionOk="0" fill="none" h="601" w="334">
                  <a:moveTo>
                    <a:pt x="200" y="67"/>
                  </a:moveTo>
                  <a:lnTo>
                    <a:pt x="200" y="67"/>
                  </a:lnTo>
                  <a:lnTo>
                    <a:pt x="334" y="467"/>
                  </a:lnTo>
                  <a:lnTo>
                    <a:pt x="334" y="467"/>
                  </a:lnTo>
                  <a:lnTo>
                    <a:pt x="334" y="534"/>
                  </a:lnTo>
                  <a:lnTo>
                    <a:pt x="334" y="601"/>
                  </a:lnTo>
                  <a:lnTo>
                    <a:pt x="267" y="601"/>
                  </a:lnTo>
                  <a:lnTo>
                    <a:pt x="200" y="534"/>
                  </a:lnTo>
                  <a:lnTo>
                    <a:pt x="200" y="534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200" y="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7390999" y="4660648"/>
              <a:ext cx="9675" cy="10889"/>
            </a:xfrm>
            <a:custGeom>
              <a:rect b="b" l="l" r="r" t="t"/>
              <a:pathLst>
                <a:path extrusionOk="0" fill="none" h="601" w="534">
                  <a:moveTo>
                    <a:pt x="1" y="267"/>
                  </a:moveTo>
                  <a:lnTo>
                    <a:pt x="1" y="267"/>
                  </a:lnTo>
                  <a:lnTo>
                    <a:pt x="1" y="134"/>
                  </a:lnTo>
                  <a:lnTo>
                    <a:pt x="67" y="67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334" y="1"/>
                  </a:lnTo>
                  <a:lnTo>
                    <a:pt x="401" y="67"/>
                  </a:lnTo>
                  <a:lnTo>
                    <a:pt x="467" y="201"/>
                  </a:lnTo>
                  <a:lnTo>
                    <a:pt x="534" y="267"/>
                  </a:lnTo>
                  <a:lnTo>
                    <a:pt x="534" y="334"/>
                  </a:lnTo>
                  <a:lnTo>
                    <a:pt x="534" y="334"/>
                  </a:lnTo>
                  <a:lnTo>
                    <a:pt x="467" y="467"/>
                  </a:lnTo>
                  <a:lnTo>
                    <a:pt x="401" y="534"/>
                  </a:lnTo>
                  <a:lnTo>
                    <a:pt x="267" y="601"/>
                  </a:lnTo>
                  <a:lnTo>
                    <a:pt x="267" y="601"/>
                  </a:lnTo>
                  <a:lnTo>
                    <a:pt x="134" y="601"/>
                  </a:lnTo>
                  <a:lnTo>
                    <a:pt x="67" y="534"/>
                  </a:lnTo>
                  <a:lnTo>
                    <a:pt x="1" y="401"/>
                  </a:lnTo>
                  <a:lnTo>
                    <a:pt x="1" y="334"/>
                  </a:lnTo>
                  <a:lnTo>
                    <a:pt x="1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6682176" y="3433793"/>
              <a:ext cx="918956" cy="624311"/>
            </a:xfrm>
            <a:custGeom>
              <a:rect b="b" l="l" r="r" t="t"/>
              <a:pathLst>
                <a:path extrusionOk="0" h="34459" w="50722">
                  <a:moveTo>
                    <a:pt x="17397" y="1400"/>
                  </a:moveTo>
                  <a:lnTo>
                    <a:pt x="17463" y="1467"/>
                  </a:lnTo>
                  <a:lnTo>
                    <a:pt x="17397" y="1534"/>
                  </a:lnTo>
                  <a:lnTo>
                    <a:pt x="17330" y="1534"/>
                  </a:lnTo>
                  <a:lnTo>
                    <a:pt x="17197" y="1600"/>
                  </a:lnTo>
                  <a:lnTo>
                    <a:pt x="16997" y="1667"/>
                  </a:lnTo>
                  <a:lnTo>
                    <a:pt x="16930" y="1733"/>
                  </a:lnTo>
                  <a:lnTo>
                    <a:pt x="16863" y="1667"/>
                  </a:lnTo>
                  <a:lnTo>
                    <a:pt x="16863" y="1600"/>
                  </a:lnTo>
                  <a:lnTo>
                    <a:pt x="16863" y="1534"/>
                  </a:lnTo>
                  <a:lnTo>
                    <a:pt x="17130" y="1400"/>
                  </a:lnTo>
                  <a:close/>
                  <a:moveTo>
                    <a:pt x="14997" y="4533"/>
                  </a:moveTo>
                  <a:lnTo>
                    <a:pt x="15131" y="4599"/>
                  </a:lnTo>
                  <a:lnTo>
                    <a:pt x="15264" y="4733"/>
                  </a:lnTo>
                  <a:lnTo>
                    <a:pt x="15197" y="4799"/>
                  </a:lnTo>
                  <a:lnTo>
                    <a:pt x="15197" y="4866"/>
                  </a:lnTo>
                  <a:lnTo>
                    <a:pt x="15131" y="4866"/>
                  </a:lnTo>
                  <a:lnTo>
                    <a:pt x="15064" y="4799"/>
                  </a:lnTo>
                  <a:lnTo>
                    <a:pt x="14997" y="4733"/>
                  </a:lnTo>
                  <a:lnTo>
                    <a:pt x="14931" y="4666"/>
                  </a:lnTo>
                  <a:lnTo>
                    <a:pt x="14864" y="4666"/>
                  </a:lnTo>
                  <a:lnTo>
                    <a:pt x="14864" y="4599"/>
                  </a:lnTo>
                  <a:lnTo>
                    <a:pt x="14931" y="4533"/>
                  </a:lnTo>
                  <a:close/>
                  <a:moveTo>
                    <a:pt x="14864" y="5266"/>
                  </a:moveTo>
                  <a:lnTo>
                    <a:pt x="14931" y="5333"/>
                  </a:lnTo>
                  <a:lnTo>
                    <a:pt x="14931" y="5399"/>
                  </a:lnTo>
                  <a:lnTo>
                    <a:pt x="14931" y="5466"/>
                  </a:lnTo>
                  <a:lnTo>
                    <a:pt x="14464" y="5466"/>
                  </a:lnTo>
                  <a:lnTo>
                    <a:pt x="14464" y="5399"/>
                  </a:lnTo>
                  <a:lnTo>
                    <a:pt x="14464" y="5333"/>
                  </a:lnTo>
                  <a:lnTo>
                    <a:pt x="14531" y="5266"/>
                  </a:lnTo>
                  <a:close/>
                  <a:moveTo>
                    <a:pt x="38325" y="5599"/>
                  </a:moveTo>
                  <a:lnTo>
                    <a:pt x="38325" y="5666"/>
                  </a:lnTo>
                  <a:lnTo>
                    <a:pt x="38325" y="5733"/>
                  </a:lnTo>
                  <a:lnTo>
                    <a:pt x="38192" y="5733"/>
                  </a:lnTo>
                  <a:lnTo>
                    <a:pt x="38125" y="5666"/>
                  </a:lnTo>
                  <a:lnTo>
                    <a:pt x="38192" y="5599"/>
                  </a:lnTo>
                  <a:close/>
                  <a:moveTo>
                    <a:pt x="37925" y="6199"/>
                  </a:moveTo>
                  <a:lnTo>
                    <a:pt x="38125" y="6399"/>
                  </a:lnTo>
                  <a:lnTo>
                    <a:pt x="38125" y="6466"/>
                  </a:lnTo>
                  <a:lnTo>
                    <a:pt x="38125" y="6532"/>
                  </a:lnTo>
                  <a:lnTo>
                    <a:pt x="37992" y="6532"/>
                  </a:lnTo>
                  <a:lnTo>
                    <a:pt x="37792" y="6332"/>
                  </a:lnTo>
                  <a:lnTo>
                    <a:pt x="37792" y="6266"/>
                  </a:lnTo>
                  <a:lnTo>
                    <a:pt x="37792" y="6199"/>
                  </a:lnTo>
                  <a:close/>
                  <a:moveTo>
                    <a:pt x="37525" y="6932"/>
                  </a:moveTo>
                  <a:lnTo>
                    <a:pt x="37725" y="6999"/>
                  </a:lnTo>
                  <a:lnTo>
                    <a:pt x="37925" y="7132"/>
                  </a:lnTo>
                  <a:lnTo>
                    <a:pt x="37992" y="7199"/>
                  </a:lnTo>
                  <a:lnTo>
                    <a:pt x="37925" y="7199"/>
                  </a:lnTo>
                  <a:lnTo>
                    <a:pt x="37858" y="7265"/>
                  </a:lnTo>
                  <a:lnTo>
                    <a:pt x="37792" y="7199"/>
                  </a:lnTo>
                  <a:lnTo>
                    <a:pt x="37658" y="7132"/>
                  </a:lnTo>
                  <a:lnTo>
                    <a:pt x="37459" y="7066"/>
                  </a:lnTo>
                  <a:lnTo>
                    <a:pt x="37459" y="6999"/>
                  </a:lnTo>
                  <a:lnTo>
                    <a:pt x="37459" y="6932"/>
                  </a:lnTo>
                  <a:close/>
                  <a:moveTo>
                    <a:pt x="40524" y="8065"/>
                  </a:moveTo>
                  <a:lnTo>
                    <a:pt x="40524" y="8132"/>
                  </a:lnTo>
                  <a:lnTo>
                    <a:pt x="40524" y="8199"/>
                  </a:lnTo>
                  <a:lnTo>
                    <a:pt x="40391" y="8199"/>
                  </a:lnTo>
                  <a:lnTo>
                    <a:pt x="40324" y="8132"/>
                  </a:lnTo>
                  <a:lnTo>
                    <a:pt x="40391" y="8065"/>
                  </a:lnTo>
                  <a:close/>
                  <a:moveTo>
                    <a:pt x="11465" y="8199"/>
                  </a:moveTo>
                  <a:lnTo>
                    <a:pt x="11531" y="8265"/>
                  </a:lnTo>
                  <a:lnTo>
                    <a:pt x="11531" y="8332"/>
                  </a:lnTo>
                  <a:lnTo>
                    <a:pt x="11531" y="8399"/>
                  </a:lnTo>
                  <a:lnTo>
                    <a:pt x="11398" y="8399"/>
                  </a:lnTo>
                  <a:lnTo>
                    <a:pt x="11331" y="8332"/>
                  </a:lnTo>
                  <a:lnTo>
                    <a:pt x="11398" y="8265"/>
                  </a:lnTo>
                  <a:lnTo>
                    <a:pt x="11465" y="8199"/>
                  </a:lnTo>
                  <a:close/>
                  <a:moveTo>
                    <a:pt x="38392" y="8665"/>
                  </a:moveTo>
                  <a:lnTo>
                    <a:pt x="38458" y="8732"/>
                  </a:lnTo>
                  <a:lnTo>
                    <a:pt x="38525" y="8798"/>
                  </a:lnTo>
                  <a:lnTo>
                    <a:pt x="38458" y="8865"/>
                  </a:lnTo>
                  <a:lnTo>
                    <a:pt x="38258" y="8865"/>
                  </a:lnTo>
                  <a:lnTo>
                    <a:pt x="38258" y="8798"/>
                  </a:lnTo>
                  <a:lnTo>
                    <a:pt x="38258" y="8732"/>
                  </a:lnTo>
                  <a:lnTo>
                    <a:pt x="38325" y="8665"/>
                  </a:lnTo>
                  <a:close/>
                  <a:moveTo>
                    <a:pt x="10998" y="10398"/>
                  </a:moveTo>
                  <a:lnTo>
                    <a:pt x="11065" y="10465"/>
                  </a:lnTo>
                  <a:lnTo>
                    <a:pt x="11198" y="10465"/>
                  </a:lnTo>
                  <a:lnTo>
                    <a:pt x="11198" y="10531"/>
                  </a:lnTo>
                  <a:lnTo>
                    <a:pt x="11198" y="10598"/>
                  </a:lnTo>
                  <a:lnTo>
                    <a:pt x="11198" y="10665"/>
                  </a:lnTo>
                  <a:lnTo>
                    <a:pt x="11065" y="10665"/>
                  </a:lnTo>
                  <a:lnTo>
                    <a:pt x="10998" y="10598"/>
                  </a:lnTo>
                  <a:lnTo>
                    <a:pt x="10932" y="10531"/>
                  </a:lnTo>
                  <a:lnTo>
                    <a:pt x="10932" y="10465"/>
                  </a:lnTo>
                  <a:lnTo>
                    <a:pt x="10998" y="10398"/>
                  </a:lnTo>
                  <a:close/>
                  <a:moveTo>
                    <a:pt x="49389" y="14864"/>
                  </a:moveTo>
                  <a:lnTo>
                    <a:pt x="49522" y="15064"/>
                  </a:lnTo>
                  <a:lnTo>
                    <a:pt x="49589" y="15130"/>
                  </a:lnTo>
                  <a:lnTo>
                    <a:pt x="49522" y="15197"/>
                  </a:lnTo>
                  <a:lnTo>
                    <a:pt x="49389" y="15197"/>
                  </a:lnTo>
                  <a:lnTo>
                    <a:pt x="49256" y="14997"/>
                  </a:lnTo>
                  <a:lnTo>
                    <a:pt x="49189" y="14930"/>
                  </a:lnTo>
                  <a:lnTo>
                    <a:pt x="49256" y="14864"/>
                  </a:lnTo>
                  <a:close/>
                  <a:moveTo>
                    <a:pt x="48989" y="15797"/>
                  </a:moveTo>
                  <a:lnTo>
                    <a:pt x="49189" y="15930"/>
                  </a:lnTo>
                  <a:lnTo>
                    <a:pt x="49256" y="16063"/>
                  </a:lnTo>
                  <a:lnTo>
                    <a:pt x="49256" y="16130"/>
                  </a:lnTo>
                  <a:lnTo>
                    <a:pt x="49122" y="16130"/>
                  </a:lnTo>
                  <a:lnTo>
                    <a:pt x="49056" y="15997"/>
                  </a:lnTo>
                  <a:lnTo>
                    <a:pt x="48989" y="15997"/>
                  </a:lnTo>
                  <a:lnTo>
                    <a:pt x="48922" y="15930"/>
                  </a:lnTo>
                  <a:lnTo>
                    <a:pt x="48922" y="15863"/>
                  </a:lnTo>
                  <a:lnTo>
                    <a:pt x="48989" y="15797"/>
                  </a:lnTo>
                  <a:close/>
                  <a:moveTo>
                    <a:pt x="3533" y="15997"/>
                  </a:moveTo>
                  <a:lnTo>
                    <a:pt x="3600" y="16063"/>
                  </a:lnTo>
                  <a:lnTo>
                    <a:pt x="3667" y="16263"/>
                  </a:lnTo>
                  <a:lnTo>
                    <a:pt x="3667" y="16330"/>
                  </a:lnTo>
                  <a:lnTo>
                    <a:pt x="3600" y="16463"/>
                  </a:lnTo>
                  <a:lnTo>
                    <a:pt x="3533" y="16530"/>
                  </a:lnTo>
                  <a:lnTo>
                    <a:pt x="3200" y="16530"/>
                  </a:lnTo>
                  <a:lnTo>
                    <a:pt x="3133" y="16463"/>
                  </a:lnTo>
                  <a:lnTo>
                    <a:pt x="3067" y="16263"/>
                  </a:lnTo>
                  <a:lnTo>
                    <a:pt x="3067" y="16130"/>
                  </a:lnTo>
                  <a:lnTo>
                    <a:pt x="3133" y="16063"/>
                  </a:lnTo>
                  <a:lnTo>
                    <a:pt x="3200" y="15997"/>
                  </a:lnTo>
                  <a:close/>
                  <a:moveTo>
                    <a:pt x="48722" y="16397"/>
                  </a:moveTo>
                  <a:lnTo>
                    <a:pt x="49256" y="16663"/>
                  </a:lnTo>
                  <a:lnTo>
                    <a:pt x="49322" y="16730"/>
                  </a:lnTo>
                  <a:lnTo>
                    <a:pt x="49322" y="16797"/>
                  </a:lnTo>
                  <a:lnTo>
                    <a:pt x="49189" y="16797"/>
                  </a:lnTo>
                  <a:lnTo>
                    <a:pt x="48656" y="16530"/>
                  </a:lnTo>
                  <a:lnTo>
                    <a:pt x="48589" y="16463"/>
                  </a:lnTo>
                  <a:lnTo>
                    <a:pt x="48589" y="16397"/>
                  </a:lnTo>
                  <a:close/>
                  <a:moveTo>
                    <a:pt x="46390" y="16397"/>
                  </a:moveTo>
                  <a:lnTo>
                    <a:pt x="46523" y="16463"/>
                  </a:lnTo>
                  <a:lnTo>
                    <a:pt x="46590" y="16463"/>
                  </a:lnTo>
                  <a:lnTo>
                    <a:pt x="46656" y="16663"/>
                  </a:lnTo>
                  <a:lnTo>
                    <a:pt x="46590" y="16863"/>
                  </a:lnTo>
                  <a:lnTo>
                    <a:pt x="46523" y="16930"/>
                  </a:lnTo>
                  <a:lnTo>
                    <a:pt x="46323" y="16930"/>
                  </a:lnTo>
                  <a:lnTo>
                    <a:pt x="46256" y="16863"/>
                  </a:lnTo>
                  <a:lnTo>
                    <a:pt x="46190" y="16663"/>
                  </a:lnTo>
                  <a:lnTo>
                    <a:pt x="46256" y="16463"/>
                  </a:lnTo>
                  <a:lnTo>
                    <a:pt x="46323" y="16463"/>
                  </a:lnTo>
                  <a:lnTo>
                    <a:pt x="46390" y="16397"/>
                  </a:lnTo>
                  <a:close/>
                  <a:moveTo>
                    <a:pt x="15264" y="28127"/>
                  </a:moveTo>
                  <a:lnTo>
                    <a:pt x="15530" y="28594"/>
                  </a:lnTo>
                  <a:lnTo>
                    <a:pt x="15530" y="28660"/>
                  </a:lnTo>
                  <a:lnTo>
                    <a:pt x="15530" y="28727"/>
                  </a:lnTo>
                  <a:lnTo>
                    <a:pt x="15464" y="28727"/>
                  </a:lnTo>
                  <a:lnTo>
                    <a:pt x="15397" y="28660"/>
                  </a:lnTo>
                  <a:lnTo>
                    <a:pt x="15064" y="28260"/>
                  </a:lnTo>
                  <a:lnTo>
                    <a:pt x="15064" y="28194"/>
                  </a:lnTo>
                  <a:lnTo>
                    <a:pt x="15131" y="28127"/>
                  </a:lnTo>
                  <a:close/>
                  <a:moveTo>
                    <a:pt x="14131" y="28660"/>
                  </a:moveTo>
                  <a:lnTo>
                    <a:pt x="14197" y="28727"/>
                  </a:lnTo>
                  <a:lnTo>
                    <a:pt x="14331" y="28860"/>
                  </a:lnTo>
                  <a:lnTo>
                    <a:pt x="14464" y="28994"/>
                  </a:lnTo>
                  <a:lnTo>
                    <a:pt x="14531" y="29060"/>
                  </a:lnTo>
                  <a:lnTo>
                    <a:pt x="14531" y="29127"/>
                  </a:lnTo>
                  <a:lnTo>
                    <a:pt x="14531" y="29194"/>
                  </a:lnTo>
                  <a:lnTo>
                    <a:pt x="14464" y="29194"/>
                  </a:lnTo>
                  <a:lnTo>
                    <a:pt x="14197" y="28994"/>
                  </a:lnTo>
                  <a:lnTo>
                    <a:pt x="13997" y="28727"/>
                  </a:lnTo>
                  <a:lnTo>
                    <a:pt x="13997" y="28660"/>
                  </a:lnTo>
                  <a:close/>
                  <a:moveTo>
                    <a:pt x="30394" y="29194"/>
                  </a:moveTo>
                  <a:lnTo>
                    <a:pt x="30660" y="29394"/>
                  </a:lnTo>
                  <a:lnTo>
                    <a:pt x="30727" y="29394"/>
                  </a:lnTo>
                  <a:lnTo>
                    <a:pt x="30660" y="29460"/>
                  </a:lnTo>
                  <a:lnTo>
                    <a:pt x="30660" y="29527"/>
                  </a:lnTo>
                  <a:lnTo>
                    <a:pt x="30593" y="29527"/>
                  </a:lnTo>
                  <a:lnTo>
                    <a:pt x="30260" y="29327"/>
                  </a:lnTo>
                  <a:lnTo>
                    <a:pt x="30260" y="29260"/>
                  </a:lnTo>
                  <a:lnTo>
                    <a:pt x="30260" y="29194"/>
                  </a:lnTo>
                  <a:close/>
                  <a:moveTo>
                    <a:pt x="39851" y="29660"/>
                  </a:moveTo>
                  <a:lnTo>
                    <a:pt x="39858" y="29709"/>
                  </a:lnTo>
                  <a:lnTo>
                    <a:pt x="39858" y="29660"/>
                  </a:lnTo>
                  <a:close/>
                  <a:moveTo>
                    <a:pt x="29794" y="29860"/>
                  </a:moveTo>
                  <a:lnTo>
                    <a:pt x="30394" y="30260"/>
                  </a:lnTo>
                  <a:lnTo>
                    <a:pt x="30460" y="30327"/>
                  </a:lnTo>
                  <a:lnTo>
                    <a:pt x="30394" y="30393"/>
                  </a:lnTo>
                  <a:lnTo>
                    <a:pt x="30327" y="30393"/>
                  </a:lnTo>
                  <a:lnTo>
                    <a:pt x="29660" y="30060"/>
                  </a:lnTo>
                  <a:lnTo>
                    <a:pt x="29660" y="29993"/>
                  </a:lnTo>
                  <a:lnTo>
                    <a:pt x="29660" y="29927"/>
                  </a:lnTo>
                  <a:lnTo>
                    <a:pt x="29727" y="29860"/>
                  </a:lnTo>
                  <a:close/>
                  <a:moveTo>
                    <a:pt x="39325" y="31726"/>
                  </a:moveTo>
                  <a:lnTo>
                    <a:pt x="39525" y="31860"/>
                  </a:lnTo>
                  <a:lnTo>
                    <a:pt x="39658" y="32060"/>
                  </a:lnTo>
                  <a:lnTo>
                    <a:pt x="39658" y="32126"/>
                  </a:lnTo>
                  <a:lnTo>
                    <a:pt x="39591" y="32193"/>
                  </a:lnTo>
                  <a:lnTo>
                    <a:pt x="39525" y="32126"/>
                  </a:lnTo>
                  <a:lnTo>
                    <a:pt x="39391" y="31993"/>
                  </a:lnTo>
                  <a:lnTo>
                    <a:pt x="39258" y="31926"/>
                  </a:lnTo>
                  <a:lnTo>
                    <a:pt x="39191" y="31860"/>
                  </a:lnTo>
                  <a:lnTo>
                    <a:pt x="39258" y="31793"/>
                  </a:lnTo>
                  <a:lnTo>
                    <a:pt x="39258" y="31726"/>
                  </a:lnTo>
                  <a:close/>
                  <a:moveTo>
                    <a:pt x="39991" y="32326"/>
                  </a:moveTo>
                  <a:lnTo>
                    <a:pt x="39991" y="32393"/>
                  </a:lnTo>
                  <a:lnTo>
                    <a:pt x="39991" y="32459"/>
                  </a:lnTo>
                  <a:lnTo>
                    <a:pt x="39925" y="32526"/>
                  </a:lnTo>
                  <a:lnTo>
                    <a:pt x="39858" y="32459"/>
                  </a:lnTo>
                  <a:lnTo>
                    <a:pt x="39791" y="32393"/>
                  </a:lnTo>
                  <a:lnTo>
                    <a:pt x="39858" y="32326"/>
                  </a:lnTo>
                  <a:close/>
                  <a:moveTo>
                    <a:pt x="16530" y="1"/>
                  </a:moveTo>
                  <a:lnTo>
                    <a:pt x="13464" y="2133"/>
                  </a:lnTo>
                  <a:lnTo>
                    <a:pt x="10532" y="4266"/>
                  </a:lnTo>
                  <a:lnTo>
                    <a:pt x="7599" y="6532"/>
                  </a:lnTo>
                  <a:lnTo>
                    <a:pt x="6199" y="7665"/>
                  </a:lnTo>
                  <a:lnTo>
                    <a:pt x="4800" y="8865"/>
                  </a:lnTo>
                  <a:lnTo>
                    <a:pt x="3400" y="10131"/>
                  </a:lnTo>
                  <a:lnTo>
                    <a:pt x="2134" y="11531"/>
                  </a:lnTo>
                  <a:lnTo>
                    <a:pt x="1534" y="12264"/>
                  </a:lnTo>
                  <a:lnTo>
                    <a:pt x="934" y="13064"/>
                  </a:lnTo>
                  <a:lnTo>
                    <a:pt x="401" y="13864"/>
                  </a:lnTo>
                  <a:lnTo>
                    <a:pt x="201" y="14330"/>
                  </a:lnTo>
                  <a:lnTo>
                    <a:pt x="67" y="14797"/>
                  </a:lnTo>
                  <a:lnTo>
                    <a:pt x="1" y="15330"/>
                  </a:lnTo>
                  <a:lnTo>
                    <a:pt x="1" y="15863"/>
                  </a:lnTo>
                  <a:lnTo>
                    <a:pt x="67" y="16463"/>
                  </a:lnTo>
                  <a:lnTo>
                    <a:pt x="201" y="16997"/>
                  </a:lnTo>
                  <a:lnTo>
                    <a:pt x="667" y="18130"/>
                  </a:lnTo>
                  <a:lnTo>
                    <a:pt x="1067" y="19129"/>
                  </a:lnTo>
                  <a:lnTo>
                    <a:pt x="2733" y="22795"/>
                  </a:lnTo>
                  <a:lnTo>
                    <a:pt x="3933" y="21729"/>
                  </a:lnTo>
                  <a:lnTo>
                    <a:pt x="5266" y="20796"/>
                  </a:lnTo>
                  <a:lnTo>
                    <a:pt x="6599" y="19996"/>
                  </a:lnTo>
                  <a:lnTo>
                    <a:pt x="8066" y="19263"/>
                  </a:lnTo>
                  <a:lnTo>
                    <a:pt x="6999" y="16797"/>
                  </a:lnTo>
                  <a:lnTo>
                    <a:pt x="5733" y="16663"/>
                  </a:lnTo>
                  <a:lnTo>
                    <a:pt x="4400" y="16597"/>
                  </a:lnTo>
                  <a:lnTo>
                    <a:pt x="4266" y="16597"/>
                  </a:lnTo>
                  <a:lnTo>
                    <a:pt x="4200" y="16530"/>
                  </a:lnTo>
                  <a:lnTo>
                    <a:pt x="4133" y="16330"/>
                  </a:lnTo>
                  <a:lnTo>
                    <a:pt x="4200" y="16197"/>
                  </a:lnTo>
                  <a:lnTo>
                    <a:pt x="4266" y="16130"/>
                  </a:lnTo>
                  <a:lnTo>
                    <a:pt x="4400" y="16063"/>
                  </a:lnTo>
                  <a:lnTo>
                    <a:pt x="5533" y="16063"/>
                  </a:lnTo>
                  <a:lnTo>
                    <a:pt x="6666" y="16197"/>
                  </a:lnTo>
                  <a:lnTo>
                    <a:pt x="6066" y="15597"/>
                  </a:lnTo>
                  <a:lnTo>
                    <a:pt x="5400" y="15130"/>
                  </a:lnTo>
                  <a:lnTo>
                    <a:pt x="5266" y="14997"/>
                  </a:lnTo>
                  <a:lnTo>
                    <a:pt x="5266" y="14930"/>
                  </a:lnTo>
                  <a:lnTo>
                    <a:pt x="5266" y="14730"/>
                  </a:lnTo>
                  <a:lnTo>
                    <a:pt x="5466" y="14597"/>
                  </a:lnTo>
                  <a:lnTo>
                    <a:pt x="5533" y="14597"/>
                  </a:lnTo>
                  <a:lnTo>
                    <a:pt x="5666" y="14664"/>
                  </a:lnTo>
                  <a:lnTo>
                    <a:pt x="6466" y="15264"/>
                  </a:lnTo>
                  <a:lnTo>
                    <a:pt x="7199" y="15997"/>
                  </a:lnTo>
                  <a:lnTo>
                    <a:pt x="7866" y="15397"/>
                  </a:lnTo>
                  <a:lnTo>
                    <a:pt x="8532" y="14864"/>
                  </a:lnTo>
                  <a:lnTo>
                    <a:pt x="9199" y="14330"/>
                  </a:lnTo>
                  <a:lnTo>
                    <a:pt x="9932" y="13797"/>
                  </a:lnTo>
                  <a:lnTo>
                    <a:pt x="11465" y="12864"/>
                  </a:lnTo>
                  <a:lnTo>
                    <a:pt x="12931" y="11931"/>
                  </a:lnTo>
                  <a:lnTo>
                    <a:pt x="12864" y="11931"/>
                  </a:lnTo>
                  <a:lnTo>
                    <a:pt x="12398" y="11664"/>
                  </a:lnTo>
                  <a:lnTo>
                    <a:pt x="11931" y="11265"/>
                  </a:lnTo>
                  <a:lnTo>
                    <a:pt x="11865" y="11265"/>
                  </a:lnTo>
                  <a:lnTo>
                    <a:pt x="11931" y="11198"/>
                  </a:lnTo>
                  <a:lnTo>
                    <a:pt x="11998" y="11131"/>
                  </a:lnTo>
                  <a:lnTo>
                    <a:pt x="12065" y="11198"/>
                  </a:lnTo>
                  <a:lnTo>
                    <a:pt x="12464" y="11531"/>
                  </a:lnTo>
                  <a:lnTo>
                    <a:pt x="12998" y="11731"/>
                  </a:lnTo>
                  <a:lnTo>
                    <a:pt x="12998" y="11864"/>
                  </a:lnTo>
                  <a:lnTo>
                    <a:pt x="13131" y="11798"/>
                  </a:lnTo>
                  <a:lnTo>
                    <a:pt x="13064" y="11731"/>
                  </a:lnTo>
                  <a:lnTo>
                    <a:pt x="12598" y="11131"/>
                  </a:lnTo>
                  <a:lnTo>
                    <a:pt x="12265" y="10465"/>
                  </a:lnTo>
                  <a:lnTo>
                    <a:pt x="11931" y="9798"/>
                  </a:lnTo>
                  <a:lnTo>
                    <a:pt x="11598" y="9065"/>
                  </a:lnTo>
                  <a:lnTo>
                    <a:pt x="11598" y="8998"/>
                  </a:lnTo>
                  <a:lnTo>
                    <a:pt x="11731" y="8998"/>
                  </a:lnTo>
                  <a:lnTo>
                    <a:pt x="11798" y="9065"/>
                  </a:lnTo>
                  <a:lnTo>
                    <a:pt x="12065" y="9732"/>
                  </a:lnTo>
                  <a:lnTo>
                    <a:pt x="12398" y="10331"/>
                  </a:lnTo>
                  <a:lnTo>
                    <a:pt x="12731" y="10998"/>
                  </a:lnTo>
                  <a:lnTo>
                    <a:pt x="13131" y="11531"/>
                  </a:lnTo>
                  <a:lnTo>
                    <a:pt x="13198" y="11198"/>
                  </a:lnTo>
                  <a:lnTo>
                    <a:pt x="13131" y="11198"/>
                  </a:lnTo>
                  <a:lnTo>
                    <a:pt x="13131" y="11131"/>
                  </a:lnTo>
                  <a:lnTo>
                    <a:pt x="12798" y="10198"/>
                  </a:lnTo>
                  <a:lnTo>
                    <a:pt x="12531" y="9198"/>
                  </a:lnTo>
                  <a:lnTo>
                    <a:pt x="12398" y="8199"/>
                  </a:lnTo>
                  <a:lnTo>
                    <a:pt x="12331" y="7199"/>
                  </a:lnTo>
                  <a:lnTo>
                    <a:pt x="12398" y="7132"/>
                  </a:lnTo>
                  <a:lnTo>
                    <a:pt x="12398" y="7066"/>
                  </a:lnTo>
                  <a:lnTo>
                    <a:pt x="12464" y="7132"/>
                  </a:lnTo>
                  <a:lnTo>
                    <a:pt x="12531" y="7199"/>
                  </a:lnTo>
                  <a:lnTo>
                    <a:pt x="12598" y="8132"/>
                  </a:lnTo>
                  <a:lnTo>
                    <a:pt x="12731" y="9132"/>
                  </a:lnTo>
                  <a:lnTo>
                    <a:pt x="12931" y="10065"/>
                  </a:lnTo>
                  <a:lnTo>
                    <a:pt x="13264" y="10998"/>
                  </a:lnTo>
                  <a:lnTo>
                    <a:pt x="13798" y="8199"/>
                  </a:lnTo>
                  <a:lnTo>
                    <a:pt x="13864" y="8132"/>
                  </a:lnTo>
                  <a:lnTo>
                    <a:pt x="13931" y="8065"/>
                  </a:lnTo>
                  <a:lnTo>
                    <a:pt x="14131" y="7999"/>
                  </a:lnTo>
                  <a:lnTo>
                    <a:pt x="14264" y="8132"/>
                  </a:lnTo>
                  <a:lnTo>
                    <a:pt x="14331" y="8265"/>
                  </a:lnTo>
                  <a:lnTo>
                    <a:pt x="14331" y="8332"/>
                  </a:lnTo>
                  <a:lnTo>
                    <a:pt x="13198" y="14330"/>
                  </a:lnTo>
                  <a:lnTo>
                    <a:pt x="12131" y="20396"/>
                  </a:lnTo>
                  <a:lnTo>
                    <a:pt x="11598" y="23728"/>
                  </a:lnTo>
                  <a:lnTo>
                    <a:pt x="11131" y="27127"/>
                  </a:lnTo>
                  <a:lnTo>
                    <a:pt x="10665" y="30527"/>
                  </a:lnTo>
                  <a:lnTo>
                    <a:pt x="10265" y="33926"/>
                  </a:lnTo>
                  <a:lnTo>
                    <a:pt x="10332" y="33926"/>
                  </a:lnTo>
                  <a:lnTo>
                    <a:pt x="13598" y="34192"/>
                  </a:lnTo>
                  <a:lnTo>
                    <a:pt x="16863" y="34326"/>
                  </a:lnTo>
                  <a:lnTo>
                    <a:pt x="20196" y="34392"/>
                  </a:lnTo>
                  <a:lnTo>
                    <a:pt x="23462" y="34459"/>
                  </a:lnTo>
                  <a:lnTo>
                    <a:pt x="23728" y="34126"/>
                  </a:lnTo>
                  <a:lnTo>
                    <a:pt x="24062" y="33926"/>
                  </a:lnTo>
                  <a:lnTo>
                    <a:pt x="24462" y="33659"/>
                  </a:lnTo>
                  <a:lnTo>
                    <a:pt x="24862" y="33526"/>
                  </a:lnTo>
                  <a:lnTo>
                    <a:pt x="25995" y="33526"/>
                  </a:lnTo>
                  <a:lnTo>
                    <a:pt x="26728" y="33659"/>
                  </a:lnTo>
                  <a:lnTo>
                    <a:pt x="27461" y="33926"/>
                  </a:lnTo>
                  <a:lnTo>
                    <a:pt x="28127" y="34326"/>
                  </a:lnTo>
                  <a:lnTo>
                    <a:pt x="28194" y="34326"/>
                  </a:lnTo>
                  <a:lnTo>
                    <a:pt x="30860" y="34126"/>
                  </a:lnTo>
                  <a:lnTo>
                    <a:pt x="33459" y="33992"/>
                  </a:lnTo>
                  <a:lnTo>
                    <a:pt x="36059" y="33726"/>
                  </a:lnTo>
                  <a:lnTo>
                    <a:pt x="38658" y="33393"/>
                  </a:lnTo>
                  <a:lnTo>
                    <a:pt x="39125" y="32393"/>
                  </a:lnTo>
                  <a:lnTo>
                    <a:pt x="38991" y="32260"/>
                  </a:lnTo>
                  <a:lnTo>
                    <a:pt x="38925" y="32193"/>
                  </a:lnTo>
                  <a:lnTo>
                    <a:pt x="38991" y="32126"/>
                  </a:lnTo>
                  <a:lnTo>
                    <a:pt x="39058" y="32060"/>
                  </a:lnTo>
                  <a:lnTo>
                    <a:pt x="39125" y="32126"/>
                  </a:lnTo>
                  <a:lnTo>
                    <a:pt x="39258" y="32260"/>
                  </a:lnTo>
                  <a:lnTo>
                    <a:pt x="39391" y="32326"/>
                  </a:lnTo>
                  <a:lnTo>
                    <a:pt x="39925" y="32859"/>
                  </a:lnTo>
                  <a:lnTo>
                    <a:pt x="39991" y="32926"/>
                  </a:lnTo>
                  <a:lnTo>
                    <a:pt x="39991" y="32993"/>
                  </a:lnTo>
                  <a:lnTo>
                    <a:pt x="39991" y="33059"/>
                  </a:lnTo>
                  <a:lnTo>
                    <a:pt x="39858" y="33059"/>
                  </a:lnTo>
                  <a:lnTo>
                    <a:pt x="39658" y="32859"/>
                  </a:lnTo>
                  <a:lnTo>
                    <a:pt x="39591" y="32859"/>
                  </a:lnTo>
                  <a:lnTo>
                    <a:pt x="39325" y="33326"/>
                  </a:lnTo>
                  <a:lnTo>
                    <a:pt x="39325" y="33326"/>
                  </a:lnTo>
                  <a:lnTo>
                    <a:pt x="40324" y="33193"/>
                  </a:lnTo>
                  <a:lnTo>
                    <a:pt x="39991" y="30660"/>
                  </a:lnTo>
                  <a:lnTo>
                    <a:pt x="39458" y="30793"/>
                  </a:lnTo>
                  <a:lnTo>
                    <a:pt x="39391" y="30727"/>
                  </a:lnTo>
                  <a:lnTo>
                    <a:pt x="39391" y="30660"/>
                  </a:lnTo>
                  <a:lnTo>
                    <a:pt x="39391" y="30593"/>
                  </a:lnTo>
                  <a:lnTo>
                    <a:pt x="39458" y="30593"/>
                  </a:lnTo>
                  <a:lnTo>
                    <a:pt x="39991" y="30527"/>
                  </a:lnTo>
                  <a:lnTo>
                    <a:pt x="39925" y="30327"/>
                  </a:lnTo>
                  <a:lnTo>
                    <a:pt x="39458" y="30393"/>
                  </a:lnTo>
                  <a:lnTo>
                    <a:pt x="39391" y="30327"/>
                  </a:lnTo>
                  <a:lnTo>
                    <a:pt x="39391" y="30260"/>
                  </a:lnTo>
                  <a:lnTo>
                    <a:pt x="39458" y="30193"/>
                  </a:lnTo>
                  <a:lnTo>
                    <a:pt x="39925" y="30193"/>
                  </a:lnTo>
                  <a:lnTo>
                    <a:pt x="39858" y="29709"/>
                  </a:lnTo>
                  <a:lnTo>
                    <a:pt x="39858" y="29727"/>
                  </a:lnTo>
                  <a:lnTo>
                    <a:pt x="39858" y="29793"/>
                  </a:lnTo>
                  <a:lnTo>
                    <a:pt x="39791" y="29860"/>
                  </a:lnTo>
                  <a:lnTo>
                    <a:pt x="39658" y="29860"/>
                  </a:lnTo>
                  <a:lnTo>
                    <a:pt x="39591" y="29793"/>
                  </a:lnTo>
                  <a:lnTo>
                    <a:pt x="39591" y="29727"/>
                  </a:lnTo>
                  <a:lnTo>
                    <a:pt x="39591" y="29660"/>
                  </a:lnTo>
                  <a:lnTo>
                    <a:pt x="39851" y="29660"/>
                  </a:lnTo>
                  <a:lnTo>
                    <a:pt x="39191" y="24861"/>
                  </a:lnTo>
                  <a:lnTo>
                    <a:pt x="39191" y="24728"/>
                  </a:lnTo>
                  <a:lnTo>
                    <a:pt x="38525" y="20462"/>
                  </a:lnTo>
                  <a:lnTo>
                    <a:pt x="37858" y="16263"/>
                  </a:lnTo>
                  <a:lnTo>
                    <a:pt x="37059" y="12064"/>
                  </a:lnTo>
                  <a:lnTo>
                    <a:pt x="36192" y="7865"/>
                  </a:lnTo>
                  <a:lnTo>
                    <a:pt x="36192" y="7732"/>
                  </a:lnTo>
                  <a:lnTo>
                    <a:pt x="36192" y="7665"/>
                  </a:lnTo>
                  <a:lnTo>
                    <a:pt x="36392" y="7532"/>
                  </a:lnTo>
                  <a:lnTo>
                    <a:pt x="36592" y="7532"/>
                  </a:lnTo>
                  <a:lnTo>
                    <a:pt x="36659" y="7599"/>
                  </a:lnTo>
                  <a:lnTo>
                    <a:pt x="36725" y="7732"/>
                  </a:lnTo>
                  <a:lnTo>
                    <a:pt x="37392" y="10865"/>
                  </a:lnTo>
                  <a:lnTo>
                    <a:pt x="37658" y="10331"/>
                  </a:lnTo>
                  <a:lnTo>
                    <a:pt x="37992" y="9732"/>
                  </a:lnTo>
                  <a:lnTo>
                    <a:pt x="37992" y="9665"/>
                  </a:lnTo>
                  <a:lnTo>
                    <a:pt x="38058" y="9665"/>
                  </a:lnTo>
                  <a:lnTo>
                    <a:pt x="38125" y="9732"/>
                  </a:lnTo>
                  <a:lnTo>
                    <a:pt x="38125" y="9798"/>
                  </a:lnTo>
                  <a:lnTo>
                    <a:pt x="37792" y="10465"/>
                  </a:lnTo>
                  <a:lnTo>
                    <a:pt x="37392" y="11131"/>
                  </a:lnTo>
                  <a:lnTo>
                    <a:pt x="37459" y="11398"/>
                  </a:lnTo>
                  <a:lnTo>
                    <a:pt x="38125" y="10798"/>
                  </a:lnTo>
                  <a:lnTo>
                    <a:pt x="38725" y="10131"/>
                  </a:lnTo>
                  <a:lnTo>
                    <a:pt x="39325" y="9465"/>
                  </a:lnTo>
                  <a:lnTo>
                    <a:pt x="39791" y="8732"/>
                  </a:lnTo>
                  <a:lnTo>
                    <a:pt x="39858" y="8665"/>
                  </a:lnTo>
                  <a:lnTo>
                    <a:pt x="39925" y="8665"/>
                  </a:lnTo>
                  <a:lnTo>
                    <a:pt x="39925" y="8732"/>
                  </a:lnTo>
                  <a:lnTo>
                    <a:pt x="39925" y="8798"/>
                  </a:lnTo>
                  <a:lnTo>
                    <a:pt x="39391" y="9598"/>
                  </a:lnTo>
                  <a:lnTo>
                    <a:pt x="38858" y="10331"/>
                  </a:lnTo>
                  <a:lnTo>
                    <a:pt x="38192" y="10998"/>
                  </a:lnTo>
                  <a:lnTo>
                    <a:pt x="37525" y="11598"/>
                  </a:lnTo>
                  <a:lnTo>
                    <a:pt x="37525" y="11731"/>
                  </a:lnTo>
                  <a:lnTo>
                    <a:pt x="40391" y="13931"/>
                  </a:lnTo>
                  <a:lnTo>
                    <a:pt x="43124" y="16263"/>
                  </a:lnTo>
                  <a:lnTo>
                    <a:pt x="43790" y="15863"/>
                  </a:lnTo>
                  <a:lnTo>
                    <a:pt x="44457" y="15464"/>
                  </a:lnTo>
                  <a:lnTo>
                    <a:pt x="45123" y="15130"/>
                  </a:lnTo>
                  <a:lnTo>
                    <a:pt x="45856" y="14930"/>
                  </a:lnTo>
                  <a:lnTo>
                    <a:pt x="46056" y="14930"/>
                  </a:lnTo>
                  <a:lnTo>
                    <a:pt x="46190" y="15130"/>
                  </a:lnTo>
                  <a:lnTo>
                    <a:pt x="46190" y="15330"/>
                  </a:lnTo>
                  <a:lnTo>
                    <a:pt x="46123" y="15397"/>
                  </a:lnTo>
                  <a:lnTo>
                    <a:pt x="45990" y="15464"/>
                  </a:lnTo>
                  <a:lnTo>
                    <a:pt x="45057" y="15797"/>
                  </a:lnTo>
                  <a:lnTo>
                    <a:pt x="44190" y="16197"/>
                  </a:lnTo>
                  <a:lnTo>
                    <a:pt x="44790" y="16197"/>
                  </a:lnTo>
                  <a:lnTo>
                    <a:pt x="45390" y="16263"/>
                  </a:lnTo>
                  <a:lnTo>
                    <a:pt x="45457" y="16330"/>
                  </a:lnTo>
                  <a:lnTo>
                    <a:pt x="45523" y="16397"/>
                  </a:lnTo>
                  <a:lnTo>
                    <a:pt x="45523" y="16597"/>
                  </a:lnTo>
                  <a:lnTo>
                    <a:pt x="45457" y="16730"/>
                  </a:lnTo>
                  <a:lnTo>
                    <a:pt x="45323" y="16797"/>
                  </a:lnTo>
                  <a:lnTo>
                    <a:pt x="45190" y="16797"/>
                  </a:lnTo>
                  <a:lnTo>
                    <a:pt x="44790" y="16730"/>
                  </a:lnTo>
                  <a:lnTo>
                    <a:pt x="44324" y="16730"/>
                  </a:lnTo>
                  <a:lnTo>
                    <a:pt x="43857" y="16797"/>
                  </a:lnTo>
                  <a:lnTo>
                    <a:pt x="43390" y="16863"/>
                  </a:lnTo>
                  <a:lnTo>
                    <a:pt x="42991" y="17796"/>
                  </a:lnTo>
                  <a:lnTo>
                    <a:pt x="42591" y="18729"/>
                  </a:lnTo>
                  <a:lnTo>
                    <a:pt x="43390" y="18863"/>
                  </a:lnTo>
                  <a:lnTo>
                    <a:pt x="44124" y="19129"/>
                  </a:lnTo>
                  <a:lnTo>
                    <a:pt x="44923" y="19396"/>
                  </a:lnTo>
                  <a:lnTo>
                    <a:pt x="45590" y="19729"/>
                  </a:lnTo>
                  <a:lnTo>
                    <a:pt x="46323" y="20062"/>
                  </a:lnTo>
                  <a:lnTo>
                    <a:pt x="46990" y="20462"/>
                  </a:lnTo>
                  <a:lnTo>
                    <a:pt x="47656" y="20929"/>
                  </a:lnTo>
                  <a:lnTo>
                    <a:pt x="48256" y="21395"/>
                  </a:lnTo>
                  <a:lnTo>
                    <a:pt x="49322" y="19663"/>
                  </a:lnTo>
                  <a:lnTo>
                    <a:pt x="49789" y="18729"/>
                  </a:lnTo>
                  <a:lnTo>
                    <a:pt x="50255" y="17796"/>
                  </a:lnTo>
                  <a:lnTo>
                    <a:pt x="50589" y="16797"/>
                  </a:lnTo>
                  <a:lnTo>
                    <a:pt x="50655" y="16330"/>
                  </a:lnTo>
                  <a:lnTo>
                    <a:pt x="50722" y="15797"/>
                  </a:lnTo>
                  <a:lnTo>
                    <a:pt x="50722" y="15330"/>
                  </a:lnTo>
                  <a:lnTo>
                    <a:pt x="50655" y="14864"/>
                  </a:lnTo>
                  <a:lnTo>
                    <a:pt x="50589" y="14330"/>
                  </a:lnTo>
                  <a:lnTo>
                    <a:pt x="50389" y="13864"/>
                  </a:lnTo>
                  <a:lnTo>
                    <a:pt x="50122" y="13464"/>
                  </a:lnTo>
                  <a:lnTo>
                    <a:pt x="49856" y="13064"/>
                  </a:lnTo>
                  <a:lnTo>
                    <a:pt x="49256" y="12264"/>
                  </a:lnTo>
                  <a:lnTo>
                    <a:pt x="48589" y="11531"/>
                  </a:lnTo>
                  <a:lnTo>
                    <a:pt x="47923" y="10865"/>
                  </a:lnTo>
                  <a:lnTo>
                    <a:pt x="46656" y="9665"/>
                  </a:lnTo>
                  <a:lnTo>
                    <a:pt x="45323" y="8465"/>
                  </a:lnTo>
                  <a:lnTo>
                    <a:pt x="43857" y="7265"/>
                  </a:lnTo>
                  <a:lnTo>
                    <a:pt x="42391" y="6066"/>
                  </a:lnTo>
                  <a:lnTo>
                    <a:pt x="39325" y="3733"/>
                  </a:lnTo>
                  <a:lnTo>
                    <a:pt x="37392" y="2267"/>
                  </a:lnTo>
                  <a:lnTo>
                    <a:pt x="35392" y="934"/>
                  </a:lnTo>
                  <a:lnTo>
                    <a:pt x="35259" y="1867"/>
                  </a:lnTo>
                  <a:lnTo>
                    <a:pt x="35059" y="2733"/>
                  </a:lnTo>
                  <a:lnTo>
                    <a:pt x="34726" y="3600"/>
                  </a:lnTo>
                  <a:lnTo>
                    <a:pt x="34193" y="4466"/>
                  </a:lnTo>
                  <a:lnTo>
                    <a:pt x="34593" y="5266"/>
                  </a:lnTo>
                  <a:lnTo>
                    <a:pt x="34926" y="6066"/>
                  </a:lnTo>
                  <a:lnTo>
                    <a:pt x="35259" y="6932"/>
                  </a:lnTo>
                  <a:lnTo>
                    <a:pt x="35459" y="7799"/>
                  </a:lnTo>
                  <a:lnTo>
                    <a:pt x="35659" y="8665"/>
                  </a:lnTo>
                  <a:lnTo>
                    <a:pt x="35792" y="9532"/>
                  </a:lnTo>
                  <a:lnTo>
                    <a:pt x="35859" y="10465"/>
                  </a:lnTo>
                  <a:lnTo>
                    <a:pt x="35926" y="11331"/>
                  </a:lnTo>
                  <a:lnTo>
                    <a:pt x="35859" y="12798"/>
                  </a:lnTo>
                  <a:lnTo>
                    <a:pt x="35726" y="14197"/>
                  </a:lnTo>
                  <a:lnTo>
                    <a:pt x="35659" y="14797"/>
                  </a:lnTo>
                  <a:lnTo>
                    <a:pt x="35526" y="15464"/>
                  </a:lnTo>
                  <a:lnTo>
                    <a:pt x="35392" y="15797"/>
                  </a:lnTo>
                  <a:lnTo>
                    <a:pt x="35259" y="16063"/>
                  </a:lnTo>
                  <a:lnTo>
                    <a:pt x="35126" y="16330"/>
                  </a:lnTo>
                  <a:lnTo>
                    <a:pt x="34859" y="16530"/>
                  </a:lnTo>
                  <a:lnTo>
                    <a:pt x="34526" y="16663"/>
                  </a:lnTo>
                  <a:lnTo>
                    <a:pt x="34193" y="16797"/>
                  </a:lnTo>
                  <a:lnTo>
                    <a:pt x="33459" y="16997"/>
                  </a:lnTo>
                  <a:lnTo>
                    <a:pt x="32660" y="17130"/>
                  </a:lnTo>
                  <a:lnTo>
                    <a:pt x="31926" y="17130"/>
                  </a:lnTo>
                  <a:lnTo>
                    <a:pt x="31060" y="17196"/>
                  </a:lnTo>
                  <a:lnTo>
                    <a:pt x="30127" y="17063"/>
                  </a:lnTo>
                  <a:lnTo>
                    <a:pt x="29260" y="16930"/>
                  </a:lnTo>
                  <a:lnTo>
                    <a:pt x="28394" y="16730"/>
                  </a:lnTo>
                  <a:lnTo>
                    <a:pt x="28261" y="16663"/>
                  </a:lnTo>
                  <a:lnTo>
                    <a:pt x="28194" y="16597"/>
                  </a:lnTo>
                  <a:lnTo>
                    <a:pt x="28194" y="16463"/>
                  </a:lnTo>
                  <a:lnTo>
                    <a:pt x="28261" y="16330"/>
                  </a:lnTo>
                  <a:lnTo>
                    <a:pt x="28727" y="15264"/>
                  </a:lnTo>
                  <a:lnTo>
                    <a:pt x="29194" y="14197"/>
                  </a:lnTo>
                  <a:lnTo>
                    <a:pt x="29594" y="13064"/>
                  </a:lnTo>
                  <a:lnTo>
                    <a:pt x="29927" y="11931"/>
                  </a:lnTo>
                  <a:lnTo>
                    <a:pt x="30194" y="10798"/>
                  </a:lnTo>
                  <a:lnTo>
                    <a:pt x="30327" y="9665"/>
                  </a:lnTo>
                  <a:lnTo>
                    <a:pt x="30394" y="8465"/>
                  </a:lnTo>
                  <a:lnTo>
                    <a:pt x="30394" y="7332"/>
                  </a:lnTo>
                  <a:lnTo>
                    <a:pt x="29394" y="7599"/>
                  </a:lnTo>
                  <a:lnTo>
                    <a:pt x="28394" y="7732"/>
                  </a:lnTo>
                  <a:lnTo>
                    <a:pt x="27328" y="7732"/>
                  </a:lnTo>
                  <a:lnTo>
                    <a:pt x="26394" y="7665"/>
                  </a:lnTo>
                  <a:lnTo>
                    <a:pt x="25395" y="7532"/>
                  </a:lnTo>
                  <a:lnTo>
                    <a:pt x="24462" y="7265"/>
                  </a:lnTo>
                  <a:lnTo>
                    <a:pt x="23529" y="6932"/>
                  </a:lnTo>
                  <a:lnTo>
                    <a:pt x="22662" y="6532"/>
                  </a:lnTo>
                  <a:lnTo>
                    <a:pt x="21796" y="6066"/>
                  </a:lnTo>
                  <a:lnTo>
                    <a:pt x="21062" y="5466"/>
                  </a:lnTo>
                  <a:lnTo>
                    <a:pt x="20329" y="4866"/>
                  </a:lnTo>
                  <a:lnTo>
                    <a:pt x="19596" y="4133"/>
                  </a:lnTo>
                  <a:lnTo>
                    <a:pt x="18996" y="3400"/>
                  </a:lnTo>
                  <a:lnTo>
                    <a:pt x="18463" y="2533"/>
                  </a:lnTo>
                  <a:lnTo>
                    <a:pt x="18063" y="1667"/>
                  </a:lnTo>
                  <a:lnTo>
                    <a:pt x="17663" y="667"/>
                  </a:lnTo>
                  <a:lnTo>
                    <a:pt x="16464" y="1334"/>
                  </a:lnTo>
                  <a:lnTo>
                    <a:pt x="16397" y="1334"/>
                  </a:lnTo>
                  <a:lnTo>
                    <a:pt x="16330" y="1267"/>
                  </a:lnTo>
                  <a:lnTo>
                    <a:pt x="16330" y="1200"/>
                  </a:lnTo>
                  <a:lnTo>
                    <a:pt x="16663" y="1000"/>
                  </a:lnTo>
                  <a:lnTo>
                    <a:pt x="16530" y="534"/>
                  </a:lnTo>
                  <a:lnTo>
                    <a:pt x="16530" y="1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6682176" y="3433793"/>
              <a:ext cx="918956" cy="624311"/>
            </a:xfrm>
            <a:custGeom>
              <a:rect b="b" l="l" r="r" t="t"/>
              <a:pathLst>
                <a:path extrusionOk="0" fill="none" h="34459" w="50722">
                  <a:moveTo>
                    <a:pt x="47923" y="10865"/>
                  </a:moveTo>
                  <a:lnTo>
                    <a:pt x="47923" y="10865"/>
                  </a:lnTo>
                  <a:lnTo>
                    <a:pt x="46656" y="9665"/>
                  </a:lnTo>
                  <a:lnTo>
                    <a:pt x="45323" y="8465"/>
                  </a:lnTo>
                  <a:lnTo>
                    <a:pt x="45323" y="8465"/>
                  </a:lnTo>
                  <a:lnTo>
                    <a:pt x="43857" y="7265"/>
                  </a:lnTo>
                  <a:lnTo>
                    <a:pt x="42391" y="6066"/>
                  </a:lnTo>
                  <a:lnTo>
                    <a:pt x="39325" y="3733"/>
                  </a:lnTo>
                  <a:lnTo>
                    <a:pt x="39325" y="3733"/>
                  </a:lnTo>
                  <a:lnTo>
                    <a:pt x="37392" y="2267"/>
                  </a:lnTo>
                  <a:lnTo>
                    <a:pt x="35392" y="934"/>
                  </a:lnTo>
                  <a:lnTo>
                    <a:pt x="35392" y="934"/>
                  </a:lnTo>
                  <a:lnTo>
                    <a:pt x="35259" y="1867"/>
                  </a:lnTo>
                  <a:lnTo>
                    <a:pt x="35059" y="2733"/>
                  </a:lnTo>
                  <a:lnTo>
                    <a:pt x="34726" y="3600"/>
                  </a:lnTo>
                  <a:lnTo>
                    <a:pt x="34193" y="4466"/>
                  </a:lnTo>
                  <a:lnTo>
                    <a:pt x="34193" y="4466"/>
                  </a:lnTo>
                  <a:lnTo>
                    <a:pt x="34593" y="5266"/>
                  </a:lnTo>
                  <a:lnTo>
                    <a:pt x="34926" y="6066"/>
                  </a:lnTo>
                  <a:lnTo>
                    <a:pt x="35259" y="6932"/>
                  </a:lnTo>
                  <a:lnTo>
                    <a:pt x="35459" y="7799"/>
                  </a:lnTo>
                  <a:lnTo>
                    <a:pt x="35659" y="8665"/>
                  </a:lnTo>
                  <a:lnTo>
                    <a:pt x="35792" y="9532"/>
                  </a:lnTo>
                  <a:lnTo>
                    <a:pt x="35859" y="10465"/>
                  </a:lnTo>
                  <a:lnTo>
                    <a:pt x="35926" y="11331"/>
                  </a:lnTo>
                  <a:lnTo>
                    <a:pt x="35926" y="11331"/>
                  </a:lnTo>
                  <a:lnTo>
                    <a:pt x="35859" y="12798"/>
                  </a:lnTo>
                  <a:lnTo>
                    <a:pt x="35726" y="14197"/>
                  </a:lnTo>
                  <a:lnTo>
                    <a:pt x="35726" y="14197"/>
                  </a:lnTo>
                  <a:lnTo>
                    <a:pt x="35659" y="14797"/>
                  </a:lnTo>
                  <a:lnTo>
                    <a:pt x="35526" y="15464"/>
                  </a:lnTo>
                  <a:lnTo>
                    <a:pt x="35392" y="15797"/>
                  </a:lnTo>
                  <a:lnTo>
                    <a:pt x="35259" y="16063"/>
                  </a:lnTo>
                  <a:lnTo>
                    <a:pt x="35126" y="16330"/>
                  </a:lnTo>
                  <a:lnTo>
                    <a:pt x="34859" y="16530"/>
                  </a:lnTo>
                  <a:lnTo>
                    <a:pt x="34859" y="16530"/>
                  </a:lnTo>
                  <a:lnTo>
                    <a:pt x="34526" y="16663"/>
                  </a:lnTo>
                  <a:lnTo>
                    <a:pt x="34193" y="16797"/>
                  </a:lnTo>
                  <a:lnTo>
                    <a:pt x="33459" y="16997"/>
                  </a:lnTo>
                  <a:lnTo>
                    <a:pt x="32660" y="17130"/>
                  </a:lnTo>
                  <a:lnTo>
                    <a:pt x="31926" y="17130"/>
                  </a:lnTo>
                  <a:lnTo>
                    <a:pt x="31926" y="17130"/>
                  </a:lnTo>
                  <a:lnTo>
                    <a:pt x="31060" y="17196"/>
                  </a:lnTo>
                  <a:lnTo>
                    <a:pt x="30127" y="17063"/>
                  </a:lnTo>
                  <a:lnTo>
                    <a:pt x="29260" y="16930"/>
                  </a:lnTo>
                  <a:lnTo>
                    <a:pt x="28394" y="16730"/>
                  </a:lnTo>
                  <a:lnTo>
                    <a:pt x="28394" y="16730"/>
                  </a:lnTo>
                  <a:lnTo>
                    <a:pt x="28261" y="16663"/>
                  </a:lnTo>
                  <a:lnTo>
                    <a:pt x="28194" y="16597"/>
                  </a:lnTo>
                  <a:lnTo>
                    <a:pt x="28194" y="16463"/>
                  </a:lnTo>
                  <a:lnTo>
                    <a:pt x="28261" y="16330"/>
                  </a:lnTo>
                  <a:lnTo>
                    <a:pt x="28261" y="16330"/>
                  </a:lnTo>
                  <a:lnTo>
                    <a:pt x="28727" y="15264"/>
                  </a:lnTo>
                  <a:lnTo>
                    <a:pt x="29194" y="14197"/>
                  </a:lnTo>
                  <a:lnTo>
                    <a:pt x="29594" y="13064"/>
                  </a:lnTo>
                  <a:lnTo>
                    <a:pt x="29927" y="11931"/>
                  </a:lnTo>
                  <a:lnTo>
                    <a:pt x="30194" y="10798"/>
                  </a:lnTo>
                  <a:lnTo>
                    <a:pt x="30327" y="9665"/>
                  </a:lnTo>
                  <a:lnTo>
                    <a:pt x="30394" y="8465"/>
                  </a:lnTo>
                  <a:lnTo>
                    <a:pt x="30394" y="7332"/>
                  </a:lnTo>
                  <a:lnTo>
                    <a:pt x="30394" y="7332"/>
                  </a:lnTo>
                  <a:lnTo>
                    <a:pt x="29394" y="7599"/>
                  </a:lnTo>
                  <a:lnTo>
                    <a:pt x="28394" y="7732"/>
                  </a:lnTo>
                  <a:lnTo>
                    <a:pt x="27328" y="7732"/>
                  </a:lnTo>
                  <a:lnTo>
                    <a:pt x="26394" y="7665"/>
                  </a:lnTo>
                  <a:lnTo>
                    <a:pt x="25395" y="7532"/>
                  </a:lnTo>
                  <a:lnTo>
                    <a:pt x="24462" y="7265"/>
                  </a:lnTo>
                  <a:lnTo>
                    <a:pt x="23529" y="6932"/>
                  </a:lnTo>
                  <a:lnTo>
                    <a:pt x="22662" y="6532"/>
                  </a:lnTo>
                  <a:lnTo>
                    <a:pt x="21796" y="6066"/>
                  </a:lnTo>
                  <a:lnTo>
                    <a:pt x="21062" y="5466"/>
                  </a:lnTo>
                  <a:lnTo>
                    <a:pt x="20329" y="4866"/>
                  </a:lnTo>
                  <a:lnTo>
                    <a:pt x="19596" y="4133"/>
                  </a:lnTo>
                  <a:lnTo>
                    <a:pt x="18996" y="3400"/>
                  </a:lnTo>
                  <a:lnTo>
                    <a:pt x="18463" y="2533"/>
                  </a:lnTo>
                  <a:lnTo>
                    <a:pt x="18063" y="1667"/>
                  </a:lnTo>
                  <a:lnTo>
                    <a:pt x="17663" y="667"/>
                  </a:lnTo>
                  <a:lnTo>
                    <a:pt x="17663" y="667"/>
                  </a:lnTo>
                  <a:lnTo>
                    <a:pt x="16464" y="1334"/>
                  </a:lnTo>
                  <a:lnTo>
                    <a:pt x="16464" y="1334"/>
                  </a:lnTo>
                  <a:lnTo>
                    <a:pt x="16397" y="1334"/>
                  </a:lnTo>
                  <a:lnTo>
                    <a:pt x="16330" y="1267"/>
                  </a:lnTo>
                  <a:lnTo>
                    <a:pt x="16330" y="1267"/>
                  </a:lnTo>
                  <a:lnTo>
                    <a:pt x="16330" y="1200"/>
                  </a:lnTo>
                  <a:lnTo>
                    <a:pt x="16330" y="1200"/>
                  </a:lnTo>
                  <a:lnTo>
                    <a:pt x="16663" y="1000"/>
                  </a:lnTo>
                  <a:lnTo>
                    <a:pt x="16663" y="1000"/>
                  </a:lnTo>
                  <a:lnTo>
                    <a:pt x="16530" y="534"/>
                  </a:lnTo>
                  <a:lnTo>
                    <a:pt x="16530" y="1"/>
                  </a:lnTo>
                  <a:lnTo>
                    <a:pt x="16530" y="1"/>
                  </a:lnTo>
                  <a:lnTo>
                    <a:pt x="13464" y="2133"/>
                  </a:lnTo>
                  <a:lnTo>
                    <a:pt x="10532" y="4266"/>
                  </a:lnTo>
                  <a:lnTo>
                    <a:pt x="7599" y="6532"/>
                  </a:lnTo>
                  <a:lnTo>
                    <a:pt x="6199" y="7665"/>
                  </a:lnTo>
                  <a:lnTo>
                    <a:pt x="4800" y="8865"/>
                  </a:lnTo>
                  <a:lnTo>
                    <a:pt x="4800" y="8865"/>
                  </a:lnTo>
                  <a:lnTo>
                    <a:pt x="3400" y="10131"/>
                  </a:lnTo>
                  <a:lnTo>
                    <a:pt x="2134" y="11531"/>
                  </a:lnTo>
                  <a:lnTo>
                    <a:pt x="2134" y="11531"/>
                  </a:lnTo>
                  <a:lnTo>
                    <a:pt x="1534" y="12264"/>
                  </a:lnTo>
                  <a:lnTo>
                    <a:pt x="934" y="13064"/>
                  </a:lnTo>
                  <a:lnTo>
                    <a:pt x="401" y="13864"/>
                  </a:lnTo>
                  <a:lnTo>
                    <a:pt x="201" y="14330"/>
                  </a:lnTo>
                  <a:lnTo>
                    <a:pt x="67" y="14797"/>
                  </a:lnTo>
                  <a:lnTo>
                    <a:pt x="67" y="14797"/>
                  </a:lnTo>
                  <a:lnTo>
                    <a:pt x="1" y="15330"/>
                  </a:lnTo>
                  <a:lnTo>
                    <a:pt x="1" y="15863"/>
                  </a:lnTo>
                  <a:lnTo>
                    <a:pt x="67" y="16463"/>
                  </a:lnTo>
                  <a:lnTo>
                    <a:pt x="201" y="16997"/>
                  </a:lnTo>
                  <a:lnTo>
                    <a:pt x="667" y="18130"/>
                  </a:lnTo>
                  <a:lnTo>
                    <a:pt x="1067" y="19129"/>
                  </a:lnTo>
                  <a:lnTo>
                    <a:pt x="1067" y="19129"/>
                  </a:lnTo>
                  <a:lnTo>
                    <a:pt x="2733" y="22795"/>
                  </a:lnTo>
                  <a:lnTo>
                    <a:pt x="2733" y="22795"/>
                  </a:lnTo>
                  <a:lnTo>
                    <a:pt x="3933" y="21729"/>
                  </a:lnTo>
                  <a:lnTo>
                    <a:pt x="5266" y="20796"/>
                  </a:lnTo>
                  <a:lnTo>
                    <a:pt x="6599" y="19996"/>
                  </a:lnTo>
                  <a:lnTo>
                    <a:pt x="8066" y="19263"/>
                  </a:lnTo>
                  <a:lnTo>
                    <a:pt x="8066" y="19263"/>
                  </a:lnTo>
                  <a:lnTo>
                    <a:pt x="6999" y="16797"/>
                  </a:lnTo>
                  <a:lnTo>
                    <a:pt x="6999" y="16797"/>
                  </a:lnTo>
                  <a:lnTo>
                    <a:pt x="5733" y="16663"/>
                  </a:lnTo>
                  <a:lnTo>
                    <a:pt x="4400" y="16597"/>
                  </a:lnTo>
                  <a:lnTo>
                    <a:pt x="4400" y="16597"/>
                  </a:lnTo>
                  <a:lnTo>
                    <a:pt x="4266" y="16597"/>
                  </a:lnTo>
                  <a:lnTo>
                    <a:pt x="4200" y="16530"/>
                  </a:lnTo>
                  <a:lnTo>
                    <a:pt x="4133" y="16330"/>
                  </a:lnTo>
                  <a:lnTo>
                    <a:pt x="4200" y="16197"/>
                  </a:lnTo>
                  <a:lnTo>
                    <a:pt x="4266" y="16130"/>
                  </a:lnTo>
                  <a:lnTo>
                    <a:pt x="4400" y="16063"/>
                  </a:lnTo>
                  <a:lnTo>
                    <a:pt x="4400" y="16063"/>
                  </a:lnTo>
                  <a:lnTo>
                    <a:pt x="5533" y="16063"/>
                  </a:lnTo>
                  <a:lnTo>
                    <a:pt x="6666" y="16197"/>
                  </a:lnTo>
                  <a:lnTo>
                    <a:pt x="6666" y="16197"/>
                  </a:lnTo>
                  <a:lnTo>
                    <a:pt x="6066" y="15597"/>
                  </a:lnTo>
                  <a:lnTo>
                    <a:pt x="5400" y="15130"/>
                  </a:lnTo>
                  <a:lnTo>
                    <a:pt x="5400" y="15130"/>
                  </a:lnTo>
                  <a:lnTo>
                    <a:pt x="5266" y="14997"/>
                  </a:lnTo>
                  <a:lnTo>
                    <a:pt x="5266" y="14930"/>
                  </a:lnTo>
                  <a:lnTo>
                    <a:pt x="5266" y="14730"/>
                  </a:lnTo>
                  <a:lnTo>
                    <a:pt x="5466" y="14597"/>
                  </a:lnTo>
                  <a:lnTo>
                    <a:pt x="5533" y="14597"/>
                  </a:lnTo>
                  <a:lnTo>
                    <a:pt x="5666" y="14664"/>
                  </a:lnTo>
                  <a:lnTo>
                    <a:pt x="5666" y="14664"/>
                  </a:lnTo>
                  <a:lnTo>
                    <a:pt x="6466" y="15264"/>
                  </a:lnTo>
                  <a:lnTo>
                    <a:pt x="7199" y="15997"/>
                  </a:lnTo>
                  <a:lnTo>
                    <a:pt x="7199" y="15997"/>
                  </a:lnTo>
                  <a:lnTo>
                    <a:pt x="7866" y="15397"/>
                  </a:lnTo>
                  <a:lnTo>
                    <a:pt x="8532" y="14864"/>
                  </a:lnTo>
                  <a:lnTo>
                    <a:pt x="9199" y="14330"/>
                  </a:lnTo>
                  <a:lnTo>
                    <a:pt x="9932" y="13797"/>
                  </a:lnTo>
                  <a:lnTo>
                    <a:pt x="11465" y="12864"/>
                  </a:lnTo>
                  <a:lnTo>
                    <a:pt x="12931" y="11931"/>
                  </a:lnTo>
                  <a:lnTo>
                    <a:pt x="12864" y="11931"/>
                  </a:lnTo>
                  <a:lnTo>
                    <a:pt x="12864" y="11931"/>
                  </a:lnTo>
                  <a:lnTo>
                    <a:pt x="12398" y="11664"/>
                  </a:lnTo>
                  <a:lnTo>
                    <a:pt x="11931" y="11265"/>
                  </a:lnTo>
                  <a:lnTo>
                    <a:pt x="11931" y="11265"/>
                  </a:lnTo>
                  <a:lnTo>
                    <a:pt x="11865" y="11265"/>
                  </a:lnTo>
                  <a:lnTo>
                    <a:pt x="11931" y="11198"/>
                  </a:lnTo>
                  <a:lnTo>
                    <a:pt x="11998" y="11131"/>
                  </a:lnTo>
                  <a:lnTo>
                    <a:pt x="12065" y="11198"/>
                  </a:lnTo>
                  <a:lnTo>
                    <a:pt x="12065" y="11198"/>
                  </a:lnTo>
                  <a:lnTo>
                    <a:pt x="12464" y="11531"/>
                  </a:lnTo>
                  <a:lnTo>
                    <a:pt x="12998" y="11731"/>
                  </a:lnTo>
                  <a:lnTo>
                    <a:pt x="12998" y="11731"/>
                  </a:lnTo>
                  <a:lnTo>
                    <a:pt x="12998" y="11864"/>
                  </a:lnTo>
                  <a:lnTo>
                    <a:pt x="12998" y="11864"/>
                  </a:lnTo>
                  <a:lnTo>
                    <a:pt x="13131" y="11798"/>
                  </a:lnTo>
                  <a:lnTo>
                    <a:pt x="13131" y="11798"/>
                  </a:lnTo>
                  <a:lnTo>
                    <a:pt x="13064" y="11731"/>
                  </a:lnTo>
                  <a:lnTo>
                    <a:pt x="13064" y="11731"/>
                  </a:lnTo>
                  <a:lnTo>
                    <a:pt x="12598" y="11131"/>
                  </a:lnTo>
                  <a:lnTo>
                    <a:pt x="12265" y="10465"/>
                  </a:lnTo>
                  <a:lnTo>
                    <a:pt x="11931" y="9798"/>
                  </a:lnTo>
                  <a:lnTo>
                    <a:pt x="11598" y="9065"/>
                  </a:lnTo>
                  <a:lnTo>
                    <a:pt x="11598" y="9065"/>
                  </a:lnTo>
                  <a:lnTo>
                    <a:pt x="11598" y="8998"/>
                  </a:lnTo>
                  <a:lnTo>
                    <a:pt x="11665" y="8998"/>
                  </a:lnTo>
                  <a:lnTo>
                    <a:pt x="11731" y="8998"/>
                  </a:lnTo>
                  <a:lnTo>
                    <a:pt x="11798" y="9065"/>
                  </a:lnTo>
                  <a:lnTo>
                    <a:pt x="11798" y="9065"/>
                  </a:lnTo>
                  <a:lnTo>
                    <a:pt x="12065" y="9732"/>
                  </a:lnTo>
                  <a:lnTo>
                    <a:pt x="12398" y="10331"/>
                  </a:lnTo>
                  <a:lnTo>
                    <a:pt x="12731" y="10998"/>
                  </a:lnTo>
                  <a:lnTo>
                    <a:pt x="13131" y="11531"/>
                  </a:lnTo>
                  <a:lnTo>
                    <a:pt x="13131" y="11531"/>
                  </a:lnTo>
                  <a:lnTo>
                    <a:pt x="13198" y="11198"/>
                  </a:lnTo>
                  <a:lnTo>
                    <a:pt x="13198" y="11198"/>
                  </a:lnTo>
                  <a:lnTo>
                    <a:pt x="13131" y="11198"/>
                  </a:lnTo>
                  <a:lnTo>
                    <a:pt x="13131" y="11131"/>
                  </a:lnTo>
                  <a:lnTo>
                    <a:pt x="13131" y="11131"/>
                  </a:lnTo>
                  <a:lnTo>
                    <a:pt x="12798" y="10198"/>
                  </a:lnTo>
                  <a:lnTo>
                    <a:pt x="12531" y="9198"/>
                  </a:lnTo>
                  <a:lnTo>
                    <a:pt x="12398" y="8199"/>
                  </a:lnTo>
                  <a:lnTo>
                    <a:pt x="12331" y="7199"/>
                  </a:lnTo>
                  <a:lnTo>
                    <a:pt x="12331" y="7199"/>
                  </a:lnTo>
                  <a:lnTo>
                    <a:pt x="12398" y="7132"/>
                  </a:lnTo>
                  <a:lnTo>
                    <a:pt x="12398" y="7066"/>
                  </a:lnTo>
                  <a:lnTo>
                    <a:pt x="12464" y="7132"/>
                  </a:lnTo>
                  <a:lnTo>
                    <a:pt x="12531" y="7199"/>
                  </a:lnTo>
                  <a:lnTo>
                    <a:pt x="12531" y="7199"/>
                  </a:lnTo>
                  <a:lnTo>
                    <a:pt x="12598" y="8132"/>
                  </a:lnTo>
                  <a:lnTo>
                    <a:pt x="12731" y="9132"/>
                  </a:lnTo>
                  <a:lnTo>
                    <a:pt x="12931" y="10065"/>
                  </a:lnTo>
                  <a:lnTo>
                    <a:pt x="13264" y="10998"/>
                  </a:lnTo>
                  <a:lnTo>
                    <a:pt x="13264" y="10998"/>
                  </a:lnTo>
                  <a:lnTo>
                    <a:pt x="13798" y="8199"/>
                  </a:lnTo>
                  <a:lnTo>
                    <a:pt x="13798" y="8199"/>
                  </a:lnTo>
                  <a:lnTo>
                    <a:pt x="13864" y="8132"/>
                  </a:lnTo>
                  <a:lnTo>
                    <a:pt x="13931" y="8065"/>
                  </a:lnTo>
                  <a:lnTo>
                    <a:pt x="14131" y="7999"/>
                  </a:lnTo>
                  <a:lnTo>
                    <a:pt x="14264" y="8132"/>
                  </a:lnTo>
                  <a:lnTo>
                    <a:pt x="14331" y="8265"/>
                  </a:lnTo>
                  <a:lnTo>
                    <a:pt x="14331" y="8332"/>
                  </a:lnTo>
                  <a:lnTo>
                    <a:pt x="14331" y="8332"/>
                  </a:lnTo>
                  <a:lnTo>
                    <a:pt x="13198" y="14330"/>
                  </a:lnTo>
                  <a:lnTo>
                    <a:pt x="12131" y="20396"/>
                  </a:lnTo>
                  <a:lnTo>
                    <a:pt x="12131" y="20396"/>
                  </a:lnTo>
                  <a:lnTo>
                    <a:pt x="11598" y="23728"/>
                  </a:lnTo>
                  <a:lnTo>
                    <a:pt x="11131" y="27127"/>
                  </a:lnTo>
                  <a:lnTo>
                    <a:pt x="10665" y="30527"/>
                  </a:lnTo>
                  <a:lnTo>
                    <a:pt x="10265" y="33926"/>
                  </a:lnTo>
                  <a:lnTo>
                    <a:pt x="10332" y="33926"/>
                  </a:lnTo>
                  <a:lnTo>
                    <a:pt x="10332" y="33926"/>
                  </a:lnTo>
                  <a:lnTo>
                    <a:pt x="13598" y="34192"/>
                  </a:lnTo>
                  <a:lnTo>
                    <a:pt x="16863" y="34326"/>
                  </a:lnTo>
                  <a:lnTo>
                    <a:pt x="20196" y="34392"/>
                  </a:lnTo>
                  <a:lnTo>
                    <a:pt x="23462" y="34459"/>
                  </a:lnTo>
                  <a:lnTo>
                    <a:pt x="23462" y="34459"/>
                  </a:lnTo>
                  <a:lnTo>
                    <a:pt x="23728" y="34126"/>
                  </a:lnTo>
                  <a:lnTo>
                    <a:pt x="24062" y="33926"/>
                  </a:lnTo>
                  <a:lnTo>
                    <a:pt x="24462" y="33659"/>
                  </a:lnTo>
                  <a:lnTo>
                    <a:pt x="24862" y="33526"/>
                  </a:lnTo>
                  <a:lnTo>
                    <a:pt x="24862" y="33526"/>
                  </a:lnTo>
                  <a:lnTo>
                    <a:pt x="24995" y="33526"/>
                  </a:lnTo>
                  <a:lnTo>
                    <a:pt x="25061" y="33526"/>
                  </a:lnTo>
                  <a:lnTo>
                    <a:pt x="25061" y="33526"/>
                  </a:lnTo>
                  <a:lnTo>
                    <a:pt x="25195" y="33526"/>
                  </a:lnTo>
                  <a:lnTo>
                    <a:pt x="25195" y="33526"/>
                  </a:lnTo>
                  <a:lnTo>
                    <a:pt x="25995" y="33526"/>
                  </a:lnTo>
                  <a:lnTo>
                    <a:pt x="26728" y="33659"/>
                  </a:lnTo>
                  <a:lnTo>
                    <a:pt x="27461" y="33926"/>
                  </a:lnTo>
                  <a:lnTo>
                    <a:pt x="28127" y="34326"/>
                  </a:lnTo>
                  <a:lnTo>
                    <a:pt x="28194" y="34326"/>
                  </a:lnTo>
                  <a:lnTo>
                    <a:pt x="28194" y="34326"/>
                  </a:lnTo>
                  <a:lnTo>
                    <a:pt x="30860" y="34126"/>
                  </a:lnTo>
                  <a:lnTo>
                    <a:pt x="33459" y="33992"/>
                  </a:lnTo>
                  <a:lnTo>
                    <a:pt x="36059" y="33726"/>
                  </a:lnTo>
                  <a:lnTo>
                    <a:pt x="38658" y="33393"/>
                  </a:lnTo>
                  <a:lnTo>
                    <a:pt x="38658" y="33393"/>
                  </a:lnTo>
                  <a:lnTo>
                    <a:pt x="39125" y="32393"/>
                  </a:lnTo>
                  <a:lnTo>
                    <a:pt x="39125" y="32393"/>
                  </a:lnTo>
                  <a:lnTo>
                    <a:pt x="38991" y="32260"/>
                  </a:lnTo>
                  <a:lnTo>
                    <a:pt x="38991" y="32260"/>
                  </a:lnTo>
                  <a:lnTo>
                    <a:pt x="38925" y="32193"/>
                  </a:lnTo>
                  <a:lnTo>
                    <a:pt x="38991" y="32126"/>
                  </a:lnTo>
                  <a:lnTo>
                    <a:pt x="39058" y="32060"/>
                  </a:lnTo>
                  <a:lnTo>
                    <a:pt x="39125" y="32126"/>
                  </a:lnTo>
                  <a:lnTo>
                    <a:pt x="39125" y="32126"/>
                  </a:lnTo>
                  <a:lnTo>
                    <a:pt x="39258" y="32260"/>
                  </a:lnTo>
                  <a:lnTo>
                    <a:pt x="39258" y="32260"/>
                  </a:lnTo>
                  <a:lnTo>
                    <a:pt x="39391" y="32326"/>
                  </a:lnTo>
                  <a:lnTo>
                    <a:pt x="39391" y="32326"/>
                  </a:lnTo>
                  <a:lnTo>
                    <a:pt x="39925" y="32859"/>
                  </a:lnTo>
                  <a:lnTo>
                    <a:pt x="39925" y="32859"/>
                  </a:lnTo>
                  <a:lnTo>
                    <a:pt x="39991" y="32926"/>
                  </a:lnTo>
                  <a:lnTo>
                    <a:pt x="39991" y="32926"/>
                  </a:lnTo>
                  <a:lnTo>
                    <a:pt x="39991" y="32993"/>
                  </a:lnTo>
                  <a:lnTo>
                    <a:pt x="39991" y="33059"/>
                  </a:lnTo>
                  <a:lnTo>
                    <a:pt x="39925" y="33059"/>
                  </a:lnTo>
                  <a:lnTo>
                    <a:pt x="39858" y="33059"/>
                  </a:lnTo>
                  <a:lnTo>
                    <a:pt x="39858" y="33059"/>
                  </a:lnTo>
                  <a:lnTo>
                    <a:pt x="39658" y="32859"/>
                  </a:lnTo>
                  <a:lnTo>
                    <a:pt x="39591" y="32859"/>
                  </a:lnTo>
                  <a:lnTo>
                    <a:pt x="39591" y="32859"/>
                  </a:lnTo>
                  <a:lnTo>
                    <a:pt x="39325" y="33326"/>
                  </a:lnTo>
                  <a:lnTo>
                    <a:pt x="39325" y="33326"/>
                  </a:lnTo>
                  <a:lnTo>
                    <a:pt x="40324" y="33193"/>
                  </a:lnTo>
                  <a:lnTo>
                    <a:pt x="40324" y="33193"/>
                  </a:lnTo>
                  <a:lnTo>
                    <a:pt x="39991" y="30660"/>
                  </a:lnTo>
                  <a:lnTo>
                    <a:pt x="39991" y="30660"/>
                  </a:lnTo>
                  <a:lnTo>
                    <a:pt x="39458" y="30793"/>
                  </a:lnTo>
                  <a:lnTo>
                    <a:pt x="39458" y="30793"/>
                  </a:lnTo>
                  <a:lnTo>
                    <a:pt x="39391" y="30727"/>
                  </a:lnTo>
                  <a:lnTo>
                    <a:pt x="39391" y="30660"/>
                  </a:lnTo>
                  <a:lnTo>
                    <a:pt x="39391" y="30593"/>
                  </a:lnTo>
                  <a:lnTo>
                    <a:pt x="39458" y="30593"/>
                  </a:lnTo>
                  <a:lnTo>
                    <a:pt x="39458" y="30593"/>
                  </a:lnTo>
                  <a:lnTo>
                    <a:pt x="39991" y="30527"/>
                  </a:lnTo>
                  <a:lnTo>
                    <a:pt x="39991" y="30527"/>
                  </a:lnTo>
                  <a:lnTo>
                    <a:pt x="39925" y="30327"/>
                  </a:lnTo>
                  <a:lnTo>
                    <a:pt x="39925" y="30327"/>
                  </a:lnTo>
                  <a:lnTo>
                    <a:pt x="39458" y="30393"/>
                  </a:lnTo>
                  <a:lnTo>
                    <a:pt x="39458" y="30393"/>
                  </a:lnTo>
                  <a:lnTo>
                    <a:pt x="39391" y="30327"/>
                  </a:lnTo>
                  <a:lnTo>
                    <a:pt x="39391" y="30260"/>
                  </a:lnTo>
                  <a:lnTo>
                    <a:pt x="39391" y="30260"/>
                  </a:lnTo>
                  <a:lnTo>
                    <a:pt x="39458" y="30193"/>
                  </a:lnTo>
                  <a:lnTo>
                    <a:pt x="39458" y="30193"/>
                  </a:lnTo>
                  <a:lnTo>
                    <a:pt x="39925" y="30193"/>
                  </a:lnTo>
                  <a:lnTo>
                    <a:pt x="39925" y="30193"/>
                  </a:lnTo>
                  <a:lnTo>
                    <a:pt x="39191" y="24861"/>
                  </a:lnTo>
                  <a:lnTo>
                    <a:pt x="39191" y="24861"/>
                  </a:lnTo>
                  <a:lnTo>
                    <a:pt x="39191" y="24728"/>
                  </a:lnTo>
                  <a:lnTo>
                    <a:pt x="39191" y="24728"/>
                  </a:lnTo>
                  <a:lnTo>
                    <a:pt x="38525" y="20462"/>
                  </a:lnTo>
                  <a:lnTo>
                    <a:pt x="37858" y="16263"/>
                  </a:lnTo>
                  <a:lnTo>
                    <a:pt x="37059" y="12064"/>
                  </a:lnTo>
                  <a:lnTo>
                    <a:pt x="36192" y="7865"/>
                  </a:lnTo>
                  <a:lnTo>
                    <a:pt x="36192" y="7865"/>
                  </a:lnTo>
                  <a:lnTo>
                    <a:pt x="36192" y="7732"/>
                  </a:lnTo>
                  <a:lnTo>
                    <a:pt x="36192" y="7665"/>
                  </a:lnTo>
                  <a:lnTo>
                    <a:pt x="36392" y="7532"/>
                  </a:lnTo>
                  <a:lnTo>
                    <a:pt x="36592" y="7532"/>
                  </a:lnTo>
                  <a:lnTo>
                    <a:pt x="36659" y="7599"/>
                  </a:lnTo>
                  <a:lnTo>
                    <a:pt x="36725" y="7732"/>
                  </a:lnTo>
                  <a:lnTo>
                    <a:pt x="36725" y="7732"/>
                  </a:lnTo>
                  <a:lnTo>
                    <a:pt x="37392" y="10865"/>
                  </a:lnTo>
                  <a:lnTo>
                    <a:pt x="37392" y="10865"/>
                  </a:lnTo>
                  <a:lnTo>
                    <a:pt x="37658" y="10331"/>
                  </a:lnTo>
                  <a:lnTo>
                    <a:pt x="37992" y="9732"/>
                  </a:lnTo>
                  <a:lnTo>
                    <a:pt x="37992" y="9732"/>
                  </a:lnTo>
                  <a:lnTo>
                    <a:pt x="37992" y="9665"/>
                  </a:lnTo>
                  <a:lnTo>
                    <a:pt x="38058" y="9665"/>
                  </a:lnTo>
                  <a:lnTo>
                    <a:pt x="38125" y="9732"/>
                  </a:lnTo>
                  <a:lnTo>
                    <a:pt x="38125" y="9798"/>
                  </a:lnTo>
                  <a:lnTo>
                    <a:pt x="38125" y="9798"/>
                  </a:lnTo>
                  <a:lnTo>
                    <a:pt x="37792" y="10465"/>
                  </a:lnTo>
                  <a:lnTo>
                    <a:pt x="37392" y="11131"/>
                  </a:lnTo>
                  <a:lnTo>
                    <a:pt x="37392" y="11131"/>
                  </a:lnTo>
                  <a:lnTo>
                    <a:pt x="37459" y="11398"/>
                  </a:lnTo>
                  <a:lnTo>
                    <a:pt x="37459" y="11398"/>
                  </a:lnTo>
                  <a:lnTo>
                    <a:pt x="38125" y="10798"/>
                  </a:lnTo>
                  <a:lnTo>
                    <a:pt x="38725" y="10131"/>
                  </a:lnTo>
                  <a:lnTo>
                    <a:pt x="39325" y="9465"/>
                  </a:lnTo>
                  <a:lnTo>
                    <a:pt x="39791" y="8732"/>
                  </a:lnTo>
                  <a:lnTo>
                    <a:pt x="39791" y="8732"/>
                  </a:lnTo>
                  <a:lnTo>
                    <a:pt x="39858" y="8665"/>
                  </a:lnTo>
                  <a:lnTo>
                    <a:pt x="39925" y="8665"/>
                  </a:lnTo>
                  <a:lnTo>
                    <a:pt x="39925" y="8732"/>
                  </a:lnTo>
                  <a:lnTo>
                    <a:pt x="39925" y="8798"/>
                  </a:lnTo>
                  <a:lnTo>
                    <a:pt x="39925" y="8798"/>
                  </a:lnTo>
                  <a:lnTo>
                    <a:pt x="39391" y="9598"/>
                  </a:lnTo>
                  <a:lnTo>
                    <a:pt x="38858" y="10331"/>
                  </a:lnTo>
                  <a:lnTo>
                    <a:pt x="38192" y="10998"/>
                  </a:lnTo>
                  <a:lnTo>
                    <a:pt x="37525" y="11598"/>
                  </a:lnTo>
                  <a:lnTo>
                    <a:pt x="37525" y="11598"/>
                  </a:lnTo>
                  <a:lnTo>
                    <a:pt x="37525" y="11731"/>
                  </a:lnTo>
                  <a:lnTo>
                    <a:pt x="37525" y="11731"/>
                  </a:lnTo>
                  <a:lnTo>
                    <a:pt x="40391" y="13931"/>
                  </a:lnTo>
                  <a:lnTo>
                    <a:pt x="43124" y="16263"/>
                  </a:lnTo>
                  <a:lnTo>
                    <a:pt x="43124" y="16263"/>
                  </a:lnTo>
                  <a:lnTo>
                    <a:pt x="43790" y="15863"/>
                  </a:lnTo>
                  <a:lnTo>
                    <a:pt x="44457" y="15464"/>
                  </a:lnTo>
                  <a:lnTo>
                    <a:pt x="45123" y="15130"/>
                  </a:lnTo>
                  <a:lnTo>
                    <a:pt x="45856" y="14930"/>
                  </a:lnTo>
                  <a:lnTo>
                    <a:pt x="45856" y="14930"/>
                  </a:lnTo>
                  <a:lnTo>
                    <a:pt x="45990" y="14930"/>
                  </a:lnTo>
                  <a:lnTo>
                    <a:pt x="46056" y="14930"/>
                  </a:lnTo>
                  <a:lnTo>
                    <a:pt x="46190" y="15130"/>
                  </a:lnTo>
                  <a:lnTo>
                    <a:pt x="46190" y="15330"/>
                  </a:lnTo>
                  <a:lnTo>
                    <a:pt x="46123" y="15397"/>
                  </a:lnTo>
                  <a:lnTo>
                    <a:pt x="45990" y="15464"/>
                  </a:lnTo>
                  <a:lnTo>
                    <a:pt x="45990" y="15464"/>
                  </a:lnTo>
                  <a:lnTo>
                    <a:pt x="45057" y="15797"/>
                  </a:lnTo>
                  <a:lnTo>
                    <a:pt x="44190" y="16197"/>
                  </a:lnTo>
                  <a:lnTo>
                    <a:pt x="44190" y="16197"/>
                  </a:lnTo>
                  <a:lnTo>
                    <a:pt x="44790" y="16197"/>
                  </a:lnTo>
                  <a:lnTo>
                    <a:pt x="45390" y="16263"/>
                  </a:lnTo>
                  <a:lnTo>
                    <a:pt x="45390" y="16263"/>
                  </a:lnTo>
                  <a:lnTo>
                    <a:pt x="45457" y="16330"/>
                  </a:lnTo>
                  <a:lnTo>
                    <a:pt x="45523" y="16397"/>
                  </a:lnTo>
                  <a:lnTo>
                    <a:pt x="45523" y="16597"/>
                  </a:lnTo>
                  <a:lnTo>
                    <a:pt x="45457" y="16730"/>
                  </a:lnTo>
                  <a:lnTo>
                    <a:pt x="45323" y="16797"/>
                  </a:lnTo>
                  <a:lnTo>
                    <a:pt x="45190" y="16797"/>
                  </a:lnTo>
                  <a:lnTo>
                    <a:pt x="45190" y="16797"/>
                  </a:lnTo>
                  <a:lnTo>
                    <a:pt x="44790" y="16730"/>
                  </a:lnTo>
                  <a:lnTo>
                    <a:pt x="44324" y="16730"/>
                  </a:lnTo>
                  <a:lnTo>
                    <a:pt x="43857" y="16797"/>
                  </a:lnTo>
                  <a:lnTo>
                    <a:pt x="43390" y="16863"/>
                  </a:lnTo>
                  <a:lnTo>
                    <a:pt x="43390" y="16863"/>
                  </a:lnTo>
                  <a:lnTo>
                    <a:pt x="42991" y="17796"/>
                  </a:lnTo>
                  <a:lnTo>
                    <a:pt x="42591" y="18729"/>
                  </a:lnTo>
                  <a:lnTo>
                    <a:pt x="42591" y="18729"/>
                  </a:lnTo>
                  <a:lnTo>
                    <a:pt x="43390" y="18863"/>
                  </a:lnTo>
                  <a:lnTo>
                    <a:pt x="44124" y="19129"/>
                  </a:lnTo>
                  <a:lnTo>
                    <a:pt x="44923" y="19396"/>
                  </a:lnTo>
                  <a:lnTo>
                    <a:pt x="45590" y="19729"/>
                  </a:lnTo>
                  <a:lnTo>
                    <a:pt x="46323" y="20062"/>
                  </a:lnTo>
                  <a:lnTo>
                    <a:pt x="46990" y="20462"/>
                  </a:lnTo>
                  <a:lnTo>
                    <a:pt x="47656" y="20929"/>
                  </a:lnTo>
                  <a:lnTo>
                    <a:pt x="48256" y="21395"/>
                  </a:lnTo>
                  <a:lnTo>
                    <a:pt x="48256" y="21395"/>
                  </a:lnTo>
                  <a:lnTo>
                    <a:pt x="49322" y="19663"/>
                  </a:lnTo>
                  <a:lnTo>
                    <a:pt x="49789" y="18729"/>
                  </a:lnTo>
                  <a:lnTo>
                    <a:pt x="50255" y="17796"/>
                  </a:lnTo>
                  <a:lnTo>
                    <a:pt x="50589" y="16797"/>
                  </a:lnTo>
                  <a:lnTo>
                    <a:pt x="50655" y="16330"/>
                  </a:lnTo>
                  <a:lnTo>
                    <a:pt x="50722" y="15797"/>
                  </a:lnTo>
                  <a:lnTo>
                    <a:pt x="50722" y="15330"/>
                  </a:lnTo>
                  <a:lnTo>
                    <a:pt x="50655" y="14864"/>
                  </a:lnTo>
                  <a:lnTo>
                    <a:pt x="50589" y="14330"/>
                  </a:lnTo>
                  <a:lnTo>
                    <a:pt x="50389" y="13864"/>
                  </a:lnTo>
                  <a:lnTo>
                    <a:pt x="50389" y="13864"/>
                  </a:lnTo>
                  <a:lnTo>
                    <a:pt x="50122" y="13464"/>
                  </a:lnTo>
                  <a:lnTo>
                    <a:pt x="49856" y="13064"/>
                  </a:lnTo>
                  <a:lnTo>
                    <a:pt x="49256" y="12264"/>
                  </a:lnTo>
                  <a:lnTo>
                    <a:pt x="48589" y="11531"/>
                  </a:lnTo>
                  <a:lnTo>
                    <a:pt x="47923" y="108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6737724" y="3723599"/>
              <a:ext cx="10889" cy="9675"/>
            </a:xfrm>
            <a:custGeom>
              <a:rect b="b" l="l" r="r" t="t"/>
              <a:pathLst>
                <a:path extrusionOk="0" fill="none" h="534" w="601">
                  <a:moveTo>
                    <a:pt x="334" y="534"/>
                  </a:moveTo>
                  <a:lnTo>
                    <a:pt x="334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134" y="534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1" y="134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467" y="1"/>
                  </a:lnTo>
                  <a:lnTo>
                    <a:pt x="534" y="67"/>
                  </a:lnTo>
                  <a:lnTo>
                    <a:pt x="601" y="267"/>
                  </a:lnTo>
                  <a:lnTo>
                    <a:pt x="601" y="267"/>
                  </a:lnTo>
                  <a:lnTo>
                    <a:pt x="601" y="334"/>
                  </a:lnTo>
                  <a:lnTo>
                    <a:pt x="534" y="467"/>
                  </a:lnTo>
                  <a:lnTo>
                    <a:pt x="467" y="534"/>
                  </a:lnTo>
                  <a:lnTo>
                    <a:pt x="334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6880217" y="3622177"/>
              <a:ext cx="4855" cy="4837"/>
            </a:xfrm>
            <a:custGeom>
              <a:rect b="b" l="l" r="r" t="t"/>
              <a:pathLst>
                <a:path extrusionOk="0" fill="none" h="267" w="268">
                  <a:moveTo>
                    <a:pt x="134" y="267"/>
                  </a:moveTo>
                  <a:lnTo>
                    <a:pt x="134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67" y="0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67" y="67"/>
                  </a:lnTo>
                  <a:lnTo>
                    <a:pt x="267" y="67"/>
                  </a:lnTo>
                  <a:lnTo>
                    <a:pt x="267" y="133"/>
                  </a:lnTo>
                  <a:lnTo>
                    <a:pt x="267" y="200"/>
                  </a:lnTo>
                  <a:lnTo>
                    <a:pt x="267" y="267"/>
                  </a:lnTo>
                  <a:lnTo>
                    <a:pt x="134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6887464" y="3582319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201"/>
                  </a:moveTo>
                  <a:lnTo>
                    <a:pt x="134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200" y="201"/>
                  </a:lnTo>
                  <a:lnTo>
                    <a:pt x="134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6935765" y="3953037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467" y="534"/>
                  </a:moveTo>
                  <a:lnTo>
                    <a:pt x="467" y="534"/>
                  </a:lnTo>
                  <a:lnTo>
                    <a:pt x="200" y="334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200" y="67"/>
                  </a:lnTo>
                  <a:lnTo>
                    <a:pt x="200" y="67"/>
                  </a:lnTo>
                  <a:lnTo>
                    <a:pt x="334" y="200"/>
                  </a:lnTo>
                  <a:lnTo>
                    <a:pt x="467" y="334"/>
                  </a:lnTo>
                  <a:lnTo>
                    <a:pt x="467" y="334"/>
                  </a:lnTo>
                  <a:lnTo>
                    <a:pt x="534" y="400"/>
                  </a:lnTo>
                  <a:lnTo>
                    <a:pt x="534" y="467"/>
                  </a:lnTo>
                  <a:lnTo>
                    <a:pt x="534" y="534"/>
                  </a:lnTo>
                  <a:lnTo>
                    <a:pt x="4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6944225" y="3529181"/>
              <a:ext cx="8461" cy="3642"/>
            </a:xfrm>
            <a:custGeom>
              <a:rect b="b" l="l" r="r" t="t"/>
              <a:pathLst>
                <a:path extrusionOk="0" fill="none" h="201" w="467">
                  <a:moveTo>
                    <a:pt x="400" y="201"/>
                  </a:moveTo>
                  <a:lnTo>
                    <a:pt x="400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0" y="201"/>
                  </a:lnTo>
                  <a:lnTo>
                    <a:pt x="0" y="134"/>
                  </a:lnTo>
                  <a:lnTo>
                    <a:pt x="0" y="68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400" y="1"/>
                  </a:lnTo>
                  <a:lnTo>
                    <a:pt x="400" y="1"/>
                  </a:lnTo>
                  <a:lnTo>
                    <a:pt x="467" y="68"/>
                  </a:lnTo>
                  <a:lnTo>
                    <a:pt x="467" y="134"/>
                  </a:lnTo>
                  <a:lnTo>
                    <a:pt x="467" y="201"/>
                  </a:lnTo>
                  <a:lnTo>
                    <a:pt x="400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6951454" y="3515901"/>
              <a:ext cx="7265" cy="6069"/>
            </a:xfrm>
            <a:custGeom>
              <a:rect b="b" l="l" r="r" t="t"/>
              <a:pathLst>
                <a:path extrusionOk="0" fill="none" h="335" w="401">
                  <a:moveTo>
                    <a:pt x="68" y="134"/>
                  </a:moveTo>
                  <a:lnTo>
                    <a:pt x="68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8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268" y="67"/>
                  </a:lnTo>
                  <a:lnTo>
                    <a:pt x="401" y="201"/>
                  </a:lnTo>
                  <a:lnTo>
                    <a:pt x="401" y="201"/>
                  </a:lnTo>
                  <a:lnTo>
                    <a:pt x="334" y="267"/>
                  </a:lnTo>
                  <a:lnTo>
                    <a:pt x="334" y="334"/>
                  </a:lnTo>
                  <a:lnTo>
                    <a:pt x="268" y="334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34" y="201"/>
                  </a:lnTo>
                  <a:lnTo>
                    <a:pt x="68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6955078" y="3943381"/>
              <a:ext cx="8479" cy="10889"/>
            </a:xfrm>
            <a:custGeom>
              <a:rect b="b" l="l" r="r" t="t"/>
              <a:pathLst>
                <a:path extrusionOk="0" fill="none" h="601" w="468">
                  <a:moveTo>
                    <a:pt x="334" y="533"/>
                  </a:moveTo>
                  <a:lnTo>
                    <a:pt x="334" y="533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68" y="0"/>
                  </a:lnTo>
                  <a:lnTo>
                    <a:pt x="134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467" y="467"/>
                  </a:lnTo>
                  <a:lnTo>
                    <a:pt x="467" y="467"/>
                  </a:lnTo>
                  <a:lnTo>
                    <a:pt x="467" y="533"/>
                  </a:lnTo>
                  <a:lnTo>
                    <a:pt x="467" y="600"/>
                  </a:lnTo>
                  <a:lnTo>
                    <a:pt x="401" y="600"/>
                  </a:lnTo>
                  <a:lnTo>
                    <a:pt x="334" y="5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6987689" y="3459157"/>
              <a:ext cx="10889" cy="6051"/>
            </a:xfrm>
            <a:custGeom>
              <a:rect b="b" l="l" r="r" t="t"/>
              <a:pathLst>
                <a:path extrusionOk="0" fill="none" h="334" w="601">
                  <a:moveTo>
                    <a:pt x="467" y="134"/>
                  </a:moveTo>
                  <a:lnTo>
                    <a:pt x="467" y="134"/>
                  </a:lnTo>
                  <a:lnTo>
                    <a:pt x="334" y="200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67" y="333"/>
                  </a:lnTo>
                  <a:lnTo>
                    <a:pt x="0" y="267"/>
                  </a:lnTo>
                  <a:lnTo>
                    <a:pt x="0" y="20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267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534" y="0"/>
                  </a:lnTo>
                  <a:lnTo>
                    <a:pt x="600" y="67"/>
                  </a:lnTo>
                  <a:lnTo>
                    <a:pt x="534" y="134"/>
                  </a:lnTo>
                  <a:lnTo>
                    <a:pt x="467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7219537" y="3974778"/>
              <a:ext cx="14512" cy="9675"/>
            </a:xfrm>
            <a:custGeom>
              <a:rect b="b" l="l" r="r" t="t"/>
              <a:pathLst>
                <a:path extrusionOk="0" fill="none" h="534" w="801">
                  <a:moveTo>
                    <a:pt x="667" y="533"/>
                  </a:moveTo>
                  <a:lnTo>
                    <a:pt x="667" y="533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734" y="400"/>
                  </a:lnTo>
                  <a:lnTo>
                    <a:pt x="734" y="400"/>
                  </a:lnTo>
                  <a:lnTo>
                    <a:pt x="800" y="467"/>
                  </a:lnTo>
                  <a:lnTo>
                    <a:pt x="734" y="533"/>
                  </a:lnTo>
                  <a:lnTo>
                    <a:pt x="734" y="533"/>
                  </a:lnTo>
                  <a:lnTo>
                    <a:pt x="667" y="5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7230407" y="3962694"/>
              <a:ext cx="8461" cy="6051"/>
            </a:xfrm>
            <a:custGeom>
              <a:rect b="b" l="l" r="r" t="t"/>
              <a:pathLst>
                <a:path extrusionOk="0" fill="none" h="334" w="467">
                  <a:moveTo>
                    <a:pt x="333" y="334"/>
                  </a:moveTo>
                  <a:lnTo>
                    <a:pt x="333" y="3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400" y="201"/>
                  </a:lnTo>
                  <a:lnTo>
                    <a:pt x="400" y="201"/>
                  </a:lnTo>
                  <a:lnTo>
                    <a:pt x="467" y="201"/>
                  </a:lnTo>
                  <a:lnTo>
                    <a:pt x="400" y="267"/>
                  </a:lnTo>
                  <a:lnTo>
                    <a:pt x="400" y="334"/>
                  </a:lnTo>
                  <a:lnTo>
                    <a:pt x="333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7399460" y="3971155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67" y="0"/>
                  </a:moveTo>
                  <a:lnTo>
                    <a:pt x="67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267" y="67"/>
                  </a:lnTo>
                  <a:lnTo>
                    <a:pt x="267" y="133"/>
                  </a:lnTo>
                  <a:lnTo>
                    <a:pt x="200" y="200"/>
                  </a:lnTo>
                  <a:lnTo>
                    <a:pt x="200" y="200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0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7403084" y="4019456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0"/>
                  </a:moveTo>
                  <a:lnTo>
                    <a:pt x="134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3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67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7392213" y="4008585"/>
              <a:ext cx="8461" cy="8461"/>
            </a:xfrm>
            <a:custGeom>
              <a:rect b="b" l="l" r="r" t="t"/>
              <a:pathLst>
                <a:path extrusionOk="0" fill="none" h="467" w="467">
                  <a:moveTo>
                    <a:pt x="134" y="0"/>
                  </a:moveTo>
                  <a:lnTo>
                    <a:pt x="134" y="0"/>
                  </a:lnTo>
                  <a:lnTo>
                    <a:pt x="334" y="134"/>
                  </a:lnTo>
                  <a:lnTo>
                    <a:pt x="467" y="334"/>
                  </a:lnTo>
                  <a:lnTo>
                    <a:pt x="467" y="334"/>
                  </a:lnTo>
                  <a:lnTo>
                    <a:pt x="467" y="400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334" y="400"/>
                  </a:lnTo>
                  <a:lnTo>
                    <a:pt x="334" y="400"/>
                  </a:lnTo>
                  <a:lnTo>
                    <a:pt x="200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0" y="134"/>
                  </a:lnTo>
                  <a:lnTo>
                    <a:pt x="67" y="67"/>
                  </a:lnTo>
                  <a:lnTo>
                    <a:pt x="67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7360816" y="3559383"/>
              <a:ext cx="9675" cy="6051"/>
            </a:xfrm>
            <a:custGeom>
              <a:rect b="b" l="l" r="r" t="t"/>
              <a:pathLst>
                <a:path extrusionOk="0" fill="none" h="334" w="534">
                  <a:moveTo>
                    <a:pt x="334" y="267"/>
                  </a:moveTo>
                  <a:lnTo>
                    <a:pt x="334" y="267"/>
                  </a:lnTo>
                  <a:lnTo>
                    <a:pt x="200" y="20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267" y="67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534" y="267"/>
                  </a:lnTo>
                  <a:lnTo>
                    <a:pt x="467" y="267"/>
                  </a:lnTo>
                  <a:lnTo>
                    <a:pt x="400" y="333"/>
                  </a:lnTo>
                  <a:lnTo>
                    <a:pt x="334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7366849" y="3546102"/>
              <a:ext cx="6069" cy="6051"/>
            </a:xfrm>
            <a:custGeom>
              <a:rect b="b" l="l" r="r" t="t"/>
              <a:pathLst>
                <a:path extrusionOk="0" fill="none" h="334" w="335">
                  <a:moveTo>
                    <a:pt x="201" y="333"/>
                  </a:moveTo>
                  <a:lnTo>
                    <a:pt x="201" y="333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334" y="200"/>
                  </a:lnTo>
                  <a:lnTo>
                    <a:pt x="334" y="200"/>
                  </a:lnTo>
                  <a:lnTo>
                    <a:pt x="334" y="267"/>
                  </a:lnTo>
                  <a:lnTo>
                    <a:pt x="334" y="333"/>
                  </a:lnTo>
                  <a:lnTo>
                    <a:pt x="267" y="333"/>
                  </a:lnTo>
                  <a:lnTo>
                    <a:pt x="201" y="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7372900" y="3535232"/>
              <a:ext cx="3624" cy="2428"/>
            </a:xfrm>
            <a:custGeom>
              <a:rect b="b" l="l" r="r" t="t"/>
              <a:pathLst>
                <a:path extrusionOk="0" fill="none" h="134" w="200">
                  <a:moveTo>
                    <a:pt x="133" y="0"/>
                  </a:moveTo>
                  <a:lnTo>
                    <a:pt x="133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133" y="134"/>
                  </a:lnTo>
                  <a:lnTo>
                    <a:pt x="133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7375310" y="3590780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134" y="200"/>
                  </a:moveTo>
                  <a:lnTo>
                    <a:pt x="67" y="200"/>
                  </a:lnTo>
                  <a:lnTo>
                    <a:pt x="67" y="200"/>
                  </a:lnTo>
                  <a:lnTo>
                    <a:pt x="0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67"/>
                  </a:lnTo>
                  <a:lnTo>
                    <a:pt x="267" y="133"/>
                  </a:lnTo>
                  <a:lnTo>
                    <a:pt x="200" y="200"/>
                  </a:lnTo>
                  <a:lnTo>
                    <a:pt x="134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7412740" y="3579910"/>
              <a:ext cx="3642" cy="2428"/>
            </a:xfrm>
            <a:custGeom>
              <a:rect b="b" l="l" r="r" t="t"/>
              <a:pathLst>
                <a:path extrusionOk="0" fill="none" h="134" w="201">
                  <a:moveTo>
                    <a:pt x="134" y="134"/>
                  </a:moveTo>
                  <a:lnTo>
                    <a:pt x="134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1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7518999" y="3730846"/>
              <a:ext cx="8479" cy="9675"/>
            </a:xfrm>
            <a:custGeom>
              <a:rect b="b" l="l" r="r" t="t"/>
              <a:pathLst>
                <a:path extrusionOk="0" fill="none" h="534" w="468">
                  <a:moveTo>
                    <a:pt x="201" y="534"/>
                  </a:moveTo>
                  <a:lnTo>
                    <a:pt x="201" y="534"/>
                  </a:lnTo>
                  <a:lnTo>
                    <a:pt x="134" y="534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67"/>
                  </a:lnTo>
                  <a:lnTo>
                    <a:pt x="201" y="1"/>
                  </a:lnTo>
                  <a:lnTo>
                    <a:pt x="201" y="1"/>
                  </a:lnTo>
                  <a:lnTo>
                    <a:pt x="334" y="67"/>
                  </a:lnTo>
                  <a:lnTo>
                    <a:pt x="401" y="67"/>
                  </a:lnTo>
                  <a:lnTo>
                    <a:pt x="467" y="267"/>
                  </a:lnTo>
                  <a:lnTo>
                    <a:pt x="401" y="467"/>
                  </a:lnTo>
                  <a:lnTo>
                    <a:pt x="334" y="534"/>
                  </a:lnTo>
                  <a:lnTo>
                    <a:pt x="201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7568513" y="3719975"/>
              <a:ext cx="6051" cy="6069"/>
            </a:xfrm>
            <a:custGeom>
              <a:rect b="b" l="l" r="r" t="t"/>
              <a:pathLst>
                <a:path extrusionOk="0" fill="none" h="335" w="334">
                  <a:moveTo>
                    <a:pt x="67" y="1"/>
                  </a:moveTo>
                  <a:lnTo>
                    <a:pt x="67" y="1"/>
                  </a:lnTo>
                  <a:lnTo>
                    <a:pt x="267" y="134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334" y="334"/>
                  </a:lnTo>
                  <a:lnTo>
                    <a:pt x="267" y="334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134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562480" y="3730846"/>
              <a:ext cx="13298" cy="7265"/>
            </a:xfrm>
            <a:custGeom>
              <a:rect b="b" l="l" r="r" t="t"/>
              <a:pathLst>
                <a:path extrusionOk="0" fill="none" h="401" w="734">
                  <a:moveTo>
                    <a:pt x="600" y="401"/>
                  </a:moveTo>
                  <a:lnTo>
                    <a:pt x="600" y="401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667" y="267"/>
                  </a:lnTo>
                  <a:lnTo>
                    <a:pt x="667" y="267"/>
                  </a:lnTo>
                  <a:lnTo>
                    <a:pt x="733" y="334"/>
                  </a:lnTo>
                  <a:lnTo>
                    <a:pt x="733" y="401"/>
                  </a:lnTo>
                  <a:lnTo>
                    <a:pt x="667" y="401"/>
                  </a:lnTo>
                  <a:lnTo>
                    <a:pt x="600" y="4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573351" y="3703072"/>
              <a:ext cx="7247" cy="6051"/>
            </a:xfrm>
            <a:custGeom>
              <a:rect b="b" l="l" r="r" t="t"/>
              <a:pathLst>
                <a:path extrusionOk="0" fill="none" h="334" w="400">
                  <a:moveTo>
                    <a:pt x="200" y="334"/>
                  </a:moveTo>
                  <a:lnTo>
                    <a:pt x="200" y="3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1"/>
                  </a:lnTo>
                  <a:lnTo>
                    <a:pt x="133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400" y="267"/>
                  </a:lnTo>
                  <a:lnTo>
                    <a:pt x="333" y="334"/>
                  </a:lnTo>
                  <a:lnTo>
                    <a:pt x="267" y="334"/>
                  </a:lnTo>
                  <a:lnTo>
                    <a:pt x="200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6860904" y="4056886"/>
              <a:ext cx="237901" cy="83340"/>
            </a:xfrm>
            <a:custGeom>
              <a:rect b="b" l="l" r="r" t="t"/>
              <a:pathLst>
                <a:path extrusionOk="0" h="4600" w="13131">
                  <a:moveTo>
                    <a:pt x="400" y="0"/>
                  </a:moveTo>
                  <a:lnTo>
                    <a:pt x="0" y="3999"/>
                  </a:lnTo>
                  <a:lnTo>
                    <a:pt x="3199" y="4266"/>
                  </a:lnTo>
                  <a:lnTo>
                    <a:pt x="6399" y="4466"/>
                  </a:lnTo>
                  <a:lnTo>
                    <a:pt x="9664" y="4533"/>
                  </a:lnTo>
                  <a:lnTo>
                    <a:pt x="12864" y="4599"/>
                  </a:lnTo>
                  <a:lnTo>
                    <a:pt x="12664" y="3999"/>
                  </a:lnTo>
                  <a:lnTo>
                    <a:pt x="12530" y="3266"/>
                  </a:lnTo>
                  <a:lnTo>
                    <a:pt x="12464" y="2600"/>
                  </a:lnTo>
                  <a:lnTo>
                    <a:pt x="12597" y="1867"/>
                  </a:lnTo>
                  <a:lnTo>
                    <a:pt x="12797" y="1200"/>
                  </a:lnTo>
                  <a:lnTo>
                    <a:pt x="13130" y="600"/>
                  </a:lnTo>
                  <a:lnTo>
                    <a:pt x="9998" y="534"/>
                  </a:lnTo>
                  <a:lnTo>
                    <a:pt x="6798" y="467"/>
                  </a:lnTo>
                  <a:lnTo>
                    <a:pt x="3666" y="334"/>
                  </a:lnTo>
                  <a:lnTo>
                    <a:pt x="467" y="6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h="334" w="201">
                  <a:moveTo>
                    <a:pt x="201" y="0"/>
                  </a:moveTo>
                  <a:lnTo>
                    <a:pt x="1" y="134"/>
                  </a:lnTo>
                  <a:lnTo>
                    <a:pt x="201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fill="none" h="334" w="201">
                  <a:moveTo>
                    <a:pt x="201" y="0"/>
                  </a:moveTo>
                  <a:lnTo>
                    <a:pt x="201" y="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6764302" y="3932510"/>
              <a:ext cx="105063" cy="153365"/>
            </a:xfrm>
            <a:custGeom>
              <a:rect b="b" l="l" r="r" t="t"/>
              <a:pathLst>
                <a:path extrusionOk="0" h="8465" w="5799">
                  <a:moveTo>
                    <a:pt x="4466" y="2266"/>
                  </a:moveTo>
                  <a:lnTo>
                    <a:pt x="4532" y="2333"/>
                  </a:lnTo>
                  <a:lnTo>
                    <a:pt x="4599" y="2600"/>
                  </a:lnTo>
                  <a:lnTo>
                    <a:pt x="4599" y="2666"/>
                  </a:lnTo>
                  <a:lnTo>
                    <a:pt x="4599" y="2733"/>
                  </a:lnTo>
                  <a:lnTo>
                    <a:pt x="4532" y="2733"/>
                  </a:lnTo>
                  <a:lnTo>
                    <a:pt x="4466" y="2666"/>
                  </a:lnTo>
                  <a:lnTo>
                    <a:pt x="4399" y="2400"/>
                  </a:lnTo>
                  <a:lnTo>
                    <a:pt x="4399" y="2333"/>
                  </a:lnTo>
                  <a:lnTo>
                    <a:pt x="4399" y="2266"/>
                  </a:lnTo>
                  <a:close/>
                  <a:moveTo>
                    <a:pt x="4266" y="0"/>
                  </a:moveTo>
                  <a:lnTo>
                    <a:pt x="1466" y="1467"/>
                  </a:lnTo>
                  <a:lnTo>
                    <a:pt x="1466" y="1533"/>
                  </a:lnTo>
                  <a:lnTo>
                    <a:pt x="1200" y="2133"/>
                  </a:lnTo>
                  <a:lnTo>
                    <a:pt x="1066" y="2733"/>
                  </a:lnTo>
                  <a:lnTo>
                    <a:pt x="933" y="3400"/>
                  </a:lnTo>
                  <a:lnTo>
                    <a:pt x="867" y="3999"/>
                  </a:lnTo>
                  <a:lnTo>
                    <a:pt x="933" y="4666"/>
                  </a:lnTo>
                  <a:lnTo>
                    <a:pt x="1000" y="5332"/>
                  </a:lnTo>
                  <a:lnTo>
                    <a:pt x="1200" y="5932"/>
                  </a:lnTo>
                  <a:lnTo>
                    <a:pt x="1466" y="6532"/>
                  </a:lnTo>
                  <a:lnTo>
                    <a:pt x="1466" y="6665"/>
                  </a:lnTo>
                  <a:lnTo>
                    <a:pt x="1466" y="6732"/>
                  </a:lnTo>
                  <a:lnTo>
                    <a:pt x="1333" y="6932"/>
                  </a:lnTo>
                  <a:lnTo>
                    <a:pt x="1066" y="6932"/>
                  </a:lnTo>
                  <a:lnTo>
                    <a:pt x="1000" y="6799"/>
                  </a:lnTo>
                  <a:lnTo>
                    <a:pt x="733" y="6199"/>
                  </a:lnTo>
                  <a:lnTo>
                    <a:pt x="533" y="5532"/>
                  </a:lnTo>
                  <a:lnTo>
                    <a:pt x="200" y="5866"/>
                  </a:lnTo>
                  <a:lnTo>
                    <a:pt x="67" y="6066"/>
                  </a:lnTo>
                  <a:lnTo>
                    <a:pt x="0" y="6266"/>
                  </a:lnTo>
                  <a:lnTo>
                    <a:pt x="67" y="6399"/>
                  </a:lnTo>
                  <a:lnTo>
                    <a:pt x="67" y="6599"/>
                  </a:lnTo>
                  <a:lnTo>
                    <a:pt x="200" y="6732"/>
                  </a:lnTo>
                  <a:lnTo>
                    <a:pt x="333" y="6932"/>
                  </a:lnTo>
                  <a:lnTo>
                    <a:pt x="733" y="7332"/>
                  </a:lnTo>
                  <a:lnTo>
                    <a:pt x="1666" y="8132"/>
                  </a:lnTo>
                  <a:lnTo>
                    <a:pt x="2066" y="8332"/>
                  </a:lnTo>
                  <a:lnTo>
                    <a:pt x="2466" y="8465"/>
                  </a:lnTo>
                  <a:lnTo>
                    <a:pt x="2933" y="8398"/>
                  </a:lnTo>
                  <a:lnTo>
                    <a:pt x="3333" y="8332"/>
                  </a:lnTo>
                  <a:lnTo>
                    <a:pt x="3799" y="8132"/>
                  </a:lnTo>
                  <a:lnTo>
                    <a:pt x="4266" y="7865"/>
                  </a:lnTo>
                  <a:lnTo>
                    <a:pt x="5066" y="7399"/>
                  </a:lnTo>
                  <a:lnTo>
                    <a:pt x="5132" y="7399"/>
                  </a:lnTo>
                  <a:lnTo>
                    <a:pt x="5599" y="3333"/>
                  </a:lnTo>
                  <a:lnTo>
                    <a:pt x="5465" y="3333"/>
                  </a:lnTo>
                  <a:lnTo>
                    <a:pt x="4999" y="2533"/>
                  </a:lnTo>
                  <a:lnTo>
                    <a:pt x="4732" y="1667"/>
                  </a:lnTo>
                  <a:lnTo>
                    <a:pt x="4732" y="1600"/>
                  </a:lnTo>
                  <a:lnTo>
                    <a:pt x="4866" y="1600"/>
                  </a:lnTo>
                  <a:lnTo>
                    <a:pt x="4999" y="2067"/>
                  </a:lnTo>
                  <a:lnTo>
                    <a:pt x="5066" y="2000"/>
                  </a:lnTo>
                  <a:lnTo>
                    <a:pt x="5399" y="1867"/>
                  </a:lnTo>
                  <a:lnTo>
                    <a:pt x="5799" y="1733"/>
                  </a:lnTo>
                  <a:lnTo>
                    <a:pt x="5799" y="1467"/>
                  </a:lnTo>
                  <a:lnTo>
                    <a:pt x="5732" y="1467"/>
                  </a:lnTo>
                  <a:lnTo>
                    <a:pt x="5665" y="1400"/>
                  </a:lnTo>
                  <a:lnTo>
                    <a:pt x="4999" y="667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6764302" y="3932510"/>
              <a:ext cx="105063" cy="153365"/>
            </a:xfrm>
            <a:custGeom>
              <a:rect b="b" l="l" r="r" t="t"/>
              <a:pathLst>
                <a:path extrusionOk="0" fill="none" h="8465" w="5799">
                  <a:moveTo>
                    <a:pt x="5599" y="3333"/>
                  </a:moveTo>
                  <a:lnTo>
                    <a:pt x="5599" y="3333"/>
                  </a:lnTo>
                  <a:lnTo>
                    <a:pt x="5532" y="3333"/>
                  </a:lnTo>
                  <a:lnTo>
                    <a:pt x="5465" y="3333"/>
                  </a:lnTo>
                  <a:lnTo>
                    <a:pt x="5465" y="3333"/>
                  </a:lnTo>
                  <a:lnTo>
                    <a:pt x="4999" y="2533"/>
                  </a:lnTo>
                  <a:lnTo>
                    <a:pt x="4732" y="1667"/>
                  </a:lnTo>
                  <a:lnTo>
                    <a:pt x="4732" y="1667"/>
                  </a:lnTo>
                  <a:lnTo>
                    <a:pt x="4732" y="1600"/>
                  </a:lnTo>
                  <a:lnTo>
                    <a:pt x="4799" y="1600"/>
                  </a:lnTo>
                  <a:lnTo>
                    <a:pt x="4866" y="1600"/>
                  </a:lnTo>
                  <a:lnTo>
                    <a:pt x="4866" y="1600"/>
                  </a:lnTo>
                  <a:lnTo>
                    <a:pt x="4866" y="1600"/>
                  </a:lnTo>
                  <a:lnTo>
                    <a:pt x="4999" y="2067"/>
                  </a:lnTo>
                  <a:lnTo>
                    <a:pt x="5066" y="2000"/>
                  </a:lnTo>
                  <a:lnTo>
                    <a:pt x="5066" y="2000"/>
                  </a:lnTo>
                  <a:lnTo>
                    <a:pt x="5399" y="1867"/>
                  </a:lnTo>
                  <a:lnTo>
                    <a:pt x="5799" y="1733"/>
                  </a:lnTo>
                  <a:lnTo>
                    <a:pt x="5799" y="1733"/>
                  </a:lnTo>
                  <a:lnTo>
                    <a:pt x="5799" y="1467"/>
                  </a:lnTo>
                  <a:lnTo>
                    <a:pt x="5799" y="1467"/>
                  </a:lnTo>
                  <a:lnTo>
                    <a:pt x="5732" y="1467"/>
                  </a:lnTo>
                  <a:lnTo>
                    <a:pt x="5665" y="1400"/>
                  </a:lnTo>
                  <a:lnTo>
                    <a:pt x="5665" y="1400"/>
                  </a:lnTo>
                  <a:lnTo>
                    <a:pt x="4999" y="667"/>
                  </a:lnTo>
                  <a:lnTo>
                    <a:pt x="4266" y="0"/>
                  </a:lnTo>
                  <a:lnTo>
                    <a:pt x="4266" y="0"/>
                  </a:lnTo>
                  <a:lnTo>
                    <a:pt x="1466" y="1467"/>
                  </a:lnTo>
                  <a:lnTo>
                    <a:pt x="1466" y="1533"/>
                  </a:lnTo>
                  <a:lnTo>
                    <a:pt x="1466" y="1533"/>
                  </a:lnTo>
                  <a:lnTo>
                    <a:pt x="1200" y="2133"/>
                  </a:lnTo>
                  <a:lnTo>
                    <a:pt x="1066" y="2733"/>
                  </a:lnTo>
                  <a:lnTo>
                    <a:pt x="933" y="3400"/>
                  </a:lnTo>
                  <a:lnTo>
                    <a:pt x="867" y="3999"/>
                  </a:lnTo>
                  <a:lnTo>
                    <a:pt x="933" y="4666"/>
                  </a:lnTo>
                  <a:lnTo>
                    <a:pt x="1000" y="5332"/>
                  </a:lnTo>
                  <a:lnTo>
                    <a:pt x="1200" y="5932"/>
                  </a:lnTo>
                  <a:lnTo>
                    <a:pt x="1466" y="6532"/>
                  </a:lnTo>
                  <a:lnTo>
                    <a:pt x="1466" y="6532"/>
                  </a:lnTo>
                  <a:lnTo>
                    <a:pt x="1466" y="6665"/>
                  </a:lnTo>
                  <a:lnTo>
                    <a:pt x="1466" y="6732"/>
                  </a:lnTo>
                  <a:lnTo>
                    <a:pt x="1333" y="6932"/>
                  </a:lnTo>
                  <a:lnTo>
                    <a:pt x="1133" y="6932"/>
                  </a:lnTo>
                  <a:lnTo>
                    <a:pt x="1066" y="6932"/>
                  </a:lnTo>
                  <a:lnTo>
                    <a:pt x="1000" y="6799"/>
                  </a:lnTo>
                  <a:lnTo>
                    <a:pt x="1000" y="6799"/>
                  </a:lnTo>
                  <a:lnTo>
                    <a:pt x="733" y="6199"/>
                  </a:lnTo>
                  <a:lnTo>
                    <a:pt x="533" y="5532"/>
                  </a:lnTo>
                  <a:lnTo>
                    <a:pt x="533" y="5532"/>
                  </a:lnTo>
                  <a:lnTo>
                    <a:pt x="200" y="5866"/>
                  </a:lnTo>
                  <a:lnTo>
                    <a:pt x="67" y="6066"/>
                  </a:lnTo>
                  <a:lnTo>
                    <a:pt x="0" y="6266"/>
                  </a:lnTo>
                  <a:lnTo>
                    <a:pt x="67" y="6399"/>
                  </a:lnTo>
                  <a:lnTo>
                    <a:pt x="67" y="6599"/>
                  </a:lnTo>
                  <a:lnTo>
                    <a:pt x="200" y="6732"/>
                  </a:lnTo>
                  <a:lnTo>
                    <a:pt x="333" y="6932"/>
                  </a:lnTo>
                  <a:lnTo>
                    <a:pt x="333" y="6932"/>
                  </a:lnTo>
                  <a:lnTo>
                    <a:pt x="733" y="7332"/>
                  </a:lnTo>
                  <a:lnTo>
                    <a:pt x="733" y="7332"/>
                  </a:lnTo>
                  <a:lnTo>
                    <a:pt x="1666" y="8132"/>
                  </a:lnTo>
                  <a:lnTo>
                    <a:pt x="1666" y="8132"/>
                  </a:lnTo>
                  <a:lnTo>
                    <a:pt x="2066" y="8332"/>
                  </a:lnTo>
                  <a:lnTo>
                    <a:pt x="2466" y="8465"/>
                  </a:lnTo>
                  <a:lnTo>
                    <a:pt x="2933" y="8398"/>
                  </a:lnTo>
                  <a:lnTo>
                    <a:pt x="3333" y="8332"/>
                  </a:lnTo>
                  <a:lnTo>
                    <a:pt x="3799" y="8132"/>
                  </a:lnTo>
                  <a:lnTo>
                    <a:pt x="4266" y="7865"/>
                  </a:lnTo>
                  <a:lnTo>
                    <a:pt x="5066" y="7399"/>
                  </a:lnTo>
                  <a:lnTo>
                    <a:pt x="5066" y="7399"/>
                  </a:lnTo>
                  <a:lnTo>
                    <a:pt x="5132" y="7399"/>
                  </a:lnTo>
                  <a:lnTo>
                    <a:pt x="5132" y="7399"/>
                  </a:lnTo>
                  <a:lnTo>
                    <a:pt x="5599" y="3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fill="none" h="467" w="200">
                  <a:moveTo>
                    <a:pt x="67" y="400"/>
                  </a:moveTo>
                  <a:lnTo>
                    <a:pt x="67" y="40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0"/>
                  </a:lnTo>
                  <a:lnTo>
                    <a:pt x="67" y="0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00" y="400"/>
                  </a:lnTo>
                  <a:lnTo>
                    <a:pt x="200" y="467"/>
                  </a:lnTo>
                  <a:lnTo>
                    <a:pt x="133" y="467"/>
                  </a:lnTo>
                  <a:lnTo>
                    <a:pt x="67" y="4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h="1801" w="1533">
                  <a:moveTo>
                    <a:pt x="667" y="1"/>
                  </a:moveTo>
                  <a:lnTo>
                    <a:pt x="0" y="334"/>
                  </a:lnTo>
                  <a:lnTo>
                    <a:pt x="667" y="934"/>
                  </a:lnTo>
                  <a:lnTo>
                    <a:pt x="1266" y="1600"/>
                  </a:lnTo>
                  <a:lnTo>
                    <a:pt x="1333" y="1600"/>
                  </a:lnTo>
                  <a:lnTo>
                    <a:pt x="1400" y="1800"/>
                  </a:lnTo>
                  <a:lnTo>
                    <a:pt x="1533" y="801"/>
                  </a:lnTo>
                  <a:lnTo>
                    <a:pt x="1200" y="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fill="none" h="1801" w="1533">
                  <a:moveTo>
                    <a:pt x="667" y="1"/>
                  </a:moveTo>
                  <a:lnTo>
                    <a:pt x="667" y="1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667" y="934"/>
                  </a:lnTo>
                  <a:lnTo>
                    <a:pt x="1266" y="1600"/>
                  </a:lnTo>
                  <a:lnTo>
                    <a:pt x="1333" y="1600"/>
                  </a:lnTo>
                  <a:lnTo>
                    <a:pt x="1333" y="1600"/>
                  </a:lnTo>
                  <a:lnTo>
                    <a:pt x="1400" y="1800"/>
                  </a:lnTo>
                  <a:lnTo>
                    <a:pt x="1400" y="1800"/>
                  </a:lnTo>
                  <a:lnTo>
                    <a:pt x="1533" y="801"/>
                  </a:lnTo>
                  <a:lnTo>
                    <a:pt x="1533" y="801"/>
                  </a:lnTo>
                  <a:lnTo>
                    <a:pt x="1200" y="334"/>
                  </a:lnTo>
                  <a:lnTo>
                    <a:pt x="6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h="934" w="801">
                  <a:moveTo>
                    <a:pt x="467" y="1"/>
                  </a:moveTo>
                  <a:lnTo>
                    <a:pt x="0" y="267"/>
                  </a:lnTo>
                  <a:lnTo>
                    <a:pt x="400" y="601"/>
                  </a:lnTo>
                  <a:lnTo>
                    <a:pt x="734" y="934"/>
                  </a:lnTo>
                  <a:lnTo>
                    <a:pt x="800" y="334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fill="none" h="934" w="801">
                  <a:moveTo>
                    <a:pt x="800" y="334"/>
                  </a:moveTo>
                  <a:lnTo>
                    <a:pt x="800" y="334"/>
                  </a:lnTo>
                  <a:lnTo>
                    <a:pt x="467" y="1"/>
                  </a:lnTo>
                  <a:lnTo>
                    <a:pt x="467" y="1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400" y="601"/>
                  </a:lnTo>
                  <a:lnTo>
                    <a:pt x="734" y="934"/>
                  </a:lnTo>
                  <a:lnTo>
                    <a:pt x="734" y="934"/>
                  </a:lnTo>
                  <a:lnTo>
                    <a:pt x="800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h="667" w="668">
                  <a:moveTo>
                    <a:pt x="667" y="0"/>
                  </a:moveTo>
                  <a:lnTo>
                    <a:pt x="334" y="134"/>
                  </a:lnTo>
                  <a:lnTo>
                    <a:pt x="67" y="267"/>
                  </a:lnTo>
                  <a:lnTo>
                    <a:pt x="1" y="267"/>
                  </a:lnTo>
                  <a:lnTo>
                    <a:pt x="200" y="667"/>
                  </a:lnTo>
                  <a:lnTo>
                    <a:pt x="467" y="600"/>
                  </a:lnTo>
                  <a:lnTo>
                    <a:pt x="600" y="4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1" y="267"/>
                  </a:moveTo>
                  <a:lnTo>
                    <a:pt x="1" y="267"/>
                  </a:lnTo>
                  <a:lnTo>
                    <a:pt x="200" y="667"/>
                  </a:lnTo>
                  <a:lnTo>
                    <a:pt x="200" y="667"/>
                  </a:lnTo>
                  <a:lnTo>
                    <a:pt x="467" y="600"/>
                  </a:lnTo>
                  <a:lnTo>
                    <a:pt x="600" y="467"/>
                  </a:lnTo>
                  <a:lnTo>
                    <a:pt x="600" y="467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334" y="134"/>
                  </a:lnTo>
                  <a:lnTo>
                    <a:pt x="67" y="267"/>
                  </a:lnTo>
                  <a:lnTo>
                    <a:pt x="1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6718411" y="3786393"/>
              <a:ext cx="163039" cy="164253"/>
            </a:xfrm>
            <a:custGeom>
              <a:rect b="b" l="l" r="r" t="t"/>
              <a:pathLst>
                <a:path extrusionOk="0" h="9066" w="8999">
                  <a:moveTo>
                    <a:pt x="6999" y="1"/>
                  </a:moveTo>
                  <a:lnTo>
                    <a:pt x="6599" y="134"/>
                  </a:lnTo>
                  <a:lnTo>
                    <a:pt x="6532" y="201"/>
                  </a:lnTo>
                  <a:lnTo>
                    <a:pt x="6399" y="201"/>
                  </a:lnTo>
                  <a:lnTo>
                    <a:pt x="5466" y="667"/>
                  </a:lnTo>
                  <a:lnTo>
                    <a:pt x="4599" y="1134"/>
                  </a:lnTo>
                  <a:lnTo>
                    <a:pt x="3799" y="1667"/>
                  </a:lnTo>
                  <a:lnTo>
                    <a:pt x="2933" y="2200"/>
                  </a:lnTo>
                  <a:lnTo>
                    <a:pt x="2200" y="2800"/>
                  </a:lnTo>
                  <a:lnTo>
                    <a:pt x="1400" y="3466"/>
                  </a:lnTo>
                  <a:lnTo>
                    <a:pt x="667" y="4133"/>
                  </a:lnTo>
                  <a:lnTo>
                    <a:pt x="0" y="4866"/>
                  </a:lnTo>
                  <a:lnTo>
                    <a:pt x="1933" y="6932"/>
                  </a:lnTo>
                  <a:lnTo>
                    <a:pt x="3799" y="9065"/>
                  </a:lnTo>
                  <a:lnTo>
                    <a:pt x="6265" y="7732"/>
                  </a:lnTo>
                  <a:lnTo>
                    <a:pt x="8665" y="6332"/>
                  </a:lnTo>
                  <a:lnTo>
                    <a:pt x="8798" y="6332"/>
                  </a:lnTo>
                  <a:lnTo>
                    <a:pt x="8998" y="4733"/>
                  </a:lnTo>
                  <a:lnTo>
                    <a:pt x="8998" y="4666"/>
                  </a:lnTo>
                  <a:lnTo>
                    <a:pt x="7998" y="233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6718411" y="3786393"/>
              <a:ext cx="163039" cy="164253"/>
            </a:xfrm>
            <a:custGeom>
              <a:rect b="b" l="l" r="r" t="t"/>
              <a:pathLst>
                <a:path extrusionOk="0" fill="none" h="9066" w="8999">
                  <a:moveTo>
                    <a:pt x="8665" y="6332"/>
                  </a:moveTo>
                  <a:lnTo>
                    <a:pt x="8665" y="6332"/>
                  </a:lnTo>
                  <a:lnTo>
                    <a:pt x="8798" y="6332"/>
                  </a:lnTo>
                  <a:lnTo>
                    <a:pt x="8798" y="6332"/>
                  </a:lnTo>
                  <a:lnTo>
                    <a:pt x="8998" y="4733"/>
                  </a:lnTo>
                  <a:lnTo>
                    <a:pt x="8998" y="4666"/>
                  </a:lnTo>
                  <a:lnTo>
                    <a:pt x="8998" y="4666"/>
                  </a:lnTo>
                  <a:lnTo>
                    <a:pt x="7998" y="2333"/>
                  </a:lnTo>
                  <a:lnTo>
                    <a:pt x="6999" y="1"/>
                  </a:lnTo>
                  <a:lnTo>
                    <a:pt x="6999" y="1"/>
                  </a:lnTo>
                  <a:lnTo>
                    <a:pt x="6599" y="134"/>
                  </a:lnTo>
                  <a:lnTo>
                    <a:pt x="6599" y="134"/>
                  </a:lnTo>
                  <a:lnTo>
                    <a:pt x="6532" y="201"/>
                  </a:lnTo>
                  <a:lnTo>
                    <a:pt x="6399" y="201"/>
                  </a:lnTo>
                  <a:lnTo>
                    <a:pt x="6399" y="201"/>
                  </a:lnTo>
                  <a:lnTo>
                    <a:pt x="5466" y="667"/>
                  </a:lnTo>
                  <a:lnTo>
                    <a:pt x="4599" y="1134"/>
                  </a:lnTo>
                  <a:lnTo>
                    <a:pt x="3799" y="1667"/>
                  </a:lnTo>
                  <a:lnTo>
                    <a:pt x="2933" y="2200"/>
                  </a:lnTo>
                  <a:lnTo>
                    <a:pt x="2200" y="2800"/>
                  </a:lnTo>
                  <a:lnTo>
                    <a:pt x="1400" y="3466"/>
                  </a:lnTo>
                  <a:lnTo>
                    <a:pt x="667" y="4133"/>
                  </a:lnTo>
                  <a:lnTo>
                    <a:pt x="0" y="4866"/>
                  </a:lnTo>
                  <a:lnTo>
                    <a:pt x="0" y="4866"/>
                  </a:lnTo>
                  <a:lnTo>
                    <a:pt x="1933" y="6932"/>
                  </a:lnTo>
                  <a:lnTo>
                    <a:pt x="3799" y="9065"/>
                  </a:lnTo>
                  <a:lnTo>
                    <a:pt x="3799" y="9065"/>
                  </a:lnTo>
                  <a:lnTo>
                    <a:pt x="6265" y="7732"/>
                  </a:lnTo>
                  <a:lnTo>
                    <a:pt x="8665" y="633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7096375" y="4049639"/>
              <a:ext cx="109901" cy="111115"/>
            </a:xfrm>
            <a:custGeom>
              <a:rect b="b" l="l" r="r" t="t"/>
              <a:pathLst>
                <a:path extrusionOk="0" h="6133" w="6066">
                  <a:moveTo>
                    <a:pt x="2199" y="0"/>
                  </a:moveTo>
                  <a:lnTo>
                    <a:pt x="2133" y="67"/>
                  </a:lnTo>
                  <a:lnTo>
                    <a:pt x="1600" y="267"/>
                  </a:lnTo>
                  <a:lnTo>
                    <a:pt x="1133" y="667"/>
                  </a:lnTo>
                  <a:lnTo>
                    <a:pt x="733" y="1067"/>
                  </a:lnTo>
                  <a:lnTo>
                    <a:pt x="467" y="1533"/>
                  </a:lnTo>
                  <a:lnTo>
                    <a:pt x="200" y="2067"/>
                  </a:lnTo>
                  <a:lnTo>
                    <a:pt x="67" y="2666"/>
                  </a:lnTo>
                  <a:lnTo>
                    <a:pt x="0" y="3200"/>
                  </a:lnTo>
                  <a:lnTo>
                    <a:pt x="67" y="3800"/>
                  </a:lnTo>
                  <a:lnTo>
                    <a:pt x="200" y="4399"/>
                  </a:lnTo>
                  <a:lnTo>
                    <a:pt x="467" y="4933"/>
                  </a:lnTo>
                  <a:lnTo>
                    <a:pt x="800" y="5333"/>
                  </a:lnTo>
                  <a:lnTo>
                    <a:pt x="1200" y="5666"/>
                  </a:lnTo>
                  <a:lnTo>
                    <a:pt x="1666" y="5932"/>
                  </a:lnTo>
                  <a:lnTo>
                    <a:pt x="2199" y="6066"/>
                  </a:lnTo>
                  <a:lnTo>
                    <a:pt x="2733" y="6132"/>
                  </a:lnTo>
                  <a:lnTo>
                    <a:pt x="3333" y="6132"/>
                  </a:lnTo>
                  <a:lnTo>
                    <a:pt x="3932" y="5999"/>
                  </a:lnTo>
                  <a:lnTo>
                    <a:pt x="4466" y="5799"/>
                  </a:lnTo>
                  <a:lnTo>
                    <a:pt x="4932" y="5466"/>
                  </a:lnTo>
                  <a:lnTo>
                    <a:pt x="5332" y="5066"/>
                  </a:lnTo>
                  <a:lnTo>
                    <a:pt x="5665" y="4599"/>
                  </a:lnTo>
                  <a:lnTo>
                    <a:pt x="5865" y="4066"/>
                  </a:lnTo>
                  <a:lnTo>
                    <a:pt x="5999" y="3466"/>
                  </a:lnTo>
                  <a:lnTo>
                    <a:pt x="6065" y="2866"/>
                  </a:lnTo>
                  <a:lnTo>
                    <a:pt x="6065" y="2533"/>
                  </a:lnTo>
                  <a:lnTo>
                    <a:pt x="5999" y="2200"/>
                  </a:lnTo>
                  <a:lnTo>
                    <a:pt x="5865" y="1867"/>
                  </a:lnTo>
                  <a:lnTo>
                    <a:pt x="5732" y="1600"/>
                  </a:lnTo>
                  <a:lnTo>
                    <a:pt x="5332" y="1067"/>
                  </a:lnTo>
                  <a:lnTo>
                    <a:pt x="4866" y="667"/>
                  </a:lnTo>
                  <a:lnTo>
                    <a:pt x="4266" y="400"/>
                  </a:lnTo>
                  <a:lnTo>
                    <a:pt x="3666" y="134"/>
                  </a:lnTo>
                  <a:lnTo>
                    <a:pt x="2999" y="67"/>
                  </a:lnTo>
                  <a:lnTo>
                    <a:pt x="2333" y="6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h="534" w="268">
                  <a:moveTo>
                    <a:pt x="267" y="0"/>
                  </a:moveTo>
                  <a:lnTo>
                    <a:pt x="1" y="134"/>
                  </a:lnTo>
                  <a:lnTo>
                    <a:pt x="201" y="5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fill="none" h="534" w="268">
                  <a:moveTo>
                    <a:pt x="201" y="534"/>
                  </a:moveTo>
                  <a:lnTo>
                    <a:pt x="201" y="534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h="867" w="667">
                  <a:moveTo>
                    <a:pt x="467" y="0"/>
                  </a:moveTo>
                  <a:lnTo>
                    <a:pt x="0" y="867"/>
                  </a:lnTo>
                  <a:lnTo>
                    <a:pt x="200" y="800"/>
                  </a:lnTo>
                  <a:lnTo>
                    <a:pt x="400" y="533"/>
                  </a:lnTo>
                  <a:lnTo>
                    <a:pt x="600" y="267"/>
                  </a:lnTo>
                  <a:lnTo>
                    <a:pt x="667" y="200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EE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fill="none" h="867" w="667">
                  <a:moveTo>
                    <a:pt x="667" y="200"/>
                  </a:moveTo>
                  <a:lnTo>
                    <a:pt x="667" y="20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0" y="867"/>
                  </a:lnTo>
                  <a:lnTo>
                    <a:pt x="0" y="867"/>
                  </a:lnTo>
                  <a:lnTo>
                    <a:pt x="200" y="800"/>
                  </a:lnTo>
                  <a:lnTo>
                    <a:pt x="200" y="800"/>
                  </a:lnTo>
                  <a:lnTo>
                    <a:pt x="400" y="533"/>
                  </a:lnTo>
                  <a:lnTo>
                    <a:pt x="600" y="267"/>
                  </a:lnTo>
                  <a:lnTo>
                    <a:pt x="667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7207452" y="4122091"/>
              <a:ext cx="14512" cy="15708"/>
            </a:xfrm>
            <a:custGeom>
              <a:rect b="b" l="l" r="r" t="t"/>
              <a:pathLst>
                <a:path extrusionOk="0" h="867" w="801">
                  <a:moveTo>
                    <a:pt x="334" y="1"/>
                  </a:moveTo>
                  <a:lnTo>
                    <a:pt x="134" y="467"/>
                  </a:lnTo>
                  <a:lnTo>
                    <a:pt x="1" y="867"/>
                  </a:lnTo>
                  <a:lnTo>
                    <a:pt x="801" y="80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7217127" y="4117253"/>
              <a:ext cx="18118" cy="19349"/>
            </a:xfrm>
            <a:custGeom>
              <a:rect b="b" l="l" r="r" t="t"/>
              <a:pathLst>
                <a:path extrusionOk="0" h="1068" w="1000">
                  <a:moveTo>
                    <a:pt x="400" y="1"/>
                  </a:moveTo>
                  <a:lnTo>
                    <a:pt x="0" y="268"/>
                  </a:lnTo>
                  <a:lnTo>
                    <a:pt x="467" y="1067"/>
                  </a:lnTo>
                  <a:lnTo>
                    <a:pt x="1000" y="1067"/>
                  </a:lnTo>
                  <a:lnTo>
                    <a:pt x="933" y="1001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7202633" y="4044802"/>
              <a:ext cx="219783" cy="91801"/>
            </a:xfrm>
            <a:custGeom>
              <a:rect b="b" l="l" r="r" t="t"/>
              <a:pathLst>
                <a:path extrusionOk="0" h="5067" w="12131">
                  <a:moveTo>
                    <a:pt x="2266" y="2134"/>
                  </a:moveTo>
                  <a:lnTo>
                    <a:pt x="2266" y="2200"/>
                  </a:lnTo>
                  <a:lnTo>
                    <a:pt x="2266" y="2267"/>
                  </a:lnTo>
                  <a:lnTo>
                    <a:pt x="2133" y="2267"/>
                  </a:lnTo>
                  <a:lnTo>
                    <a:pt x="2133" y="2200"/>
                  </a:lnTo>
                  <a:lnTo>
                    <a:pt x="2133" y="2134"/>
                  </a:lnTo>
                  <a:close/>
                  <a:moveTo>
                    <a:pt x="6999" y="2000"/>
                  </a:moveTo>
                  <a:lnTo>
                    <a:pt x="7065" y="2067"/>
                  </a:lnTo>
                  <a:lnTo>
                    <a:pt x="7332" y="2400"/>
                  </a:lnTo>
                  <a:lnTo>
                    <a:pt x="7332" y="2467"/>
                  </a:lnTo>
                  <a:lnTo>
                    <a:pt x="7265" y="2534"/>
                  </a:lnTo>
                  <a:lnTo>
                    <a:pt x="7199" y="2534"/>
                  </a:lnTo>
                  <a:lnTo>
                    <a:pt x="7132" y="2467"/>
                  </a:lnTo>
                  <a:lnTo>
                    <a:pt x="6932" y="2134"/>
                  </a:lnTo>
                  <a:lnTo>
                    <a:pt x="6932" y="2067"/>
                  </a:lnTo>
                  <a:lnTo>
                    <a:pt x="6932" y="2000"/>
                  </a:lnTo>
                  <a:close/>
                  <a:moveTo>
                    <a:pt x="6332" y="2600"/>
                  </a:moveTo>
                  <a:lnTo>
                    <a:pt x="6599" y="2867"/>
                  </a:lnTo>
                  <a:lnTo>
                    <a:pt x="6599" y="2933"/>
                  </a:lnTo>
                  <a:lnTo>
                    <a:pt x="6599" y="3000"/>
                  </a:lnTo>
                  <a:lnTo>
                    <a:pt x="6465" y="3000"/>
                  </a:lnTo>
                  <a:lnTo>
                    <a:pt x="6199" y="2734"/>
                  </a:lnTo>
                  <a:lnTo>
                    <a:pt x="6199" y="2667"/>
                  </a:lnTo>
                  <a:lnTo>
                    <a:pt x="6199" y="2600"/>
                  </a:lnTo>
                  <a:close/>
                  <a:moveTo>
                    <a:pt x="1800" y="2734"/>
                  </a:moveTo>
                  <a:lnTo>
                    <a:pt x="1800" y="2800"/>
                  </a:lnTo>
                  <a:lnTo>
                    <a:pt x="1800" y="2867"/>
                  </a:lnTo>
                  <a:lnTo>
                    <a:pt x="1067" y="3333"/>
                  </a:lnTo>
                  <a:lnTo>
                    <a:pt x="933" y="3333"/>
                  </a:lnTo>
                  <a:lnTo>
                    <a:pt x="933" y="3267"/>
                  </a:lnTo>
                  <a:lnTo>
                    <a:pt x="933" y="3200"/>
                  </a:lnTo>
                  <a:lnTo>
                    <a:pt x="1667" y="2734"/>
                  </a:lnTo>
                  <a:close/>
                  <a:moveTo>
                    <a:pt x="11664" y="1"/>
                  </a:moveTo>
                  <a:lnTo>
                    <a:pt x="8732" y="334"/>
                  </a:lnTo>
                  <a:lnTo>
                    <a:pt x="5799" y="667"/>
                  </a:lnTo>
                  <a:lnTo>
                    <a:pt x="2933" y="934"/>
                  </a:lnTo>
                  <a:lnTo>
                    <a:pt x="0" y="1067"/>
                  </a:lnTo>
                  <a:lnTo>
                    <a:pt x="267" y="1467"/>
                  </a:lnTo>
                  <a:lnTo>
                    <a:pt x="467" y="1867"/>
                  </a:lnTo>
                  <a:lnTo>
                    <a:pt x="667" y="2334"/>
                  </a:lnTo>
                  <a:lnTo>
                    <a:pt x="733" y="2867"/>
                  </a:lnTo>
                  <a:lnTo>
                    <a:pt x="733" y="3467"/>
                  </a:lnTo>
                  <a:lnTo>
                    <a:pt x="600" y="4067"/>
                  </a:lnTo>
                  <a:lnTo>
                    <a:pt x="667" y="4067"/>
                  </a:lnTo>
                  <a:lnTo>
                    <a:pt x="667" y="4133"/>
                  </a:lnTo>
                  <a:lnTo>
                    <a:pt x="1133" y="3867"/>
                  </a:lnTo>
                  <a:lnTo>
                    <a:pt x="1133" y="3800"/>
                  </a:lnTo>
                  <a:lnTo>
                    <a:pt x="1133" y="3733"/>
                  </a:lnTo>
                  <a:lnTo>
                    <a:pt x="1200" y="3667"/>
                  </a:lnTo>
                  <a:lnTo>
                    <a:pt x="1267" y="3667"/>
                  </a:lnTo>
                  <a:lnTo>
                    <a:pt x="1333" y="3733"/>
                  </a:lnTo>
                  <a:lnTo>
                    <a:pt x="2533" y="3067"/>
                  </a:lnTo>
                  <a:lnTo>
                    <a:pt x="2600" y="3067"/>
                  </a:lnTo>
                  <a:lnTo>
                    <a:pt x="2600" y="3133"/>
                  </a:lnTo>
                  <a:lnTo>
                    <a:pt x="2666" y="3200"/>
                  </a:lnTo>
                  <a:lnTo>
                    <a:pt x="2600" y="3200"/>
                  </a:lnTo>
                  <a:lnTo>
                    <a:pt x="1933" y="3600"/>
                  </a:lnTo>
                  <a:lnTo>
                    <a:pt x="2533" y="4800"/>
                  </a:lnTo>
                  <a:lnTo>
                    <a:pt x="2533" y="4866"/>
                  </a:lnTo>
                  <a:lnTo>
                    <a:pt x="2466" y="4933"/>
                  </a:lnTo>
                  <a:lnTo>
                    <a:pt x="2400" y="4933"/>
                  </a:lnTo>
                  <a:lnTo>
                    <a:pt x="2333" y="4866"/>
                  </a:lnTo>
                  <a:lnTo>
                    <a:pt x="1800" y="3667"/>
                  </a:lnTo>
                  <a:lnTo>
                    <a:pt x="1400" y="3933"/>
                  </a:lnTo>
                  <a:lnTo>
                    <a:pt x="1866" y="4933"/>
                  </a:lnTo>
                  <a:lnTo>
                    <a:pt x="1866" y="5000"/>
                  </a:lnTo>
                  <a:lnTo>
                    <a:pt x="1866" y="5066"/>
                  </a:lnTo>
                  <a:lnTo>
                    <a:pt x="6999" y="4733"/>
                  </a:lnTo>
                  <a:lnTo>
                    <a:pt x="12131" y="4466"/>
                  </a:lnTo>
                  <a:lnTo>
                    <a:pt x="116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7202633" y="4044802"/>
              <a:ext cx="219783" cy="91801"/>
            </a:xfrm>
            <a:custGeom>
              <a:rect b="b" l="l" r="r" t="t"/>
              <a:pathLst>
                <a:path extrusionOk="0" fill="none" h="5067" w="12131">
                  <a:moveTo>
                    <a:pt x="733" y="2867"/>
                  </a:moveTo>
                  <a:lnTo>
                    <a:pt x="733" y="2867"/>
                  </a:lnTo>
                  <a:lnTo>
                    <a:pt x="733" y="3467"/>
                  </a:lnTo>
                  <a:lnTo>
                    <a:pt x="600" y="4067"/>
                  </a:lnTo>
                  <a:lnTo>
                    <a:pt x="667" y="4067"/>
                  </a:lnTo>
                  <a:lnTo>
                    <a:pt x="667" y="4133"/>
                  </a:lnTo>
                  <a:lnTo>
                    <a:pt x="667" y="4133"/>
                  </a:lnTo>
                  <a:lnTo>
                    <a:pt x="1133" y="3867"/>
                  </a:lnTo>
                  <a:lnTo>
                    <a:pt x="1133" y="3800"/>
                  </a:lnTo>
                  <a:lnTo>
                    <a:pt x="1133" y="3800"/>
                  </a:lnTo>
                  <a:lnTo>
                    <a:pt x="1133" y="3733"/>
                  </a:lnTo>
                  <a:lnTo>
                    <a:pt x="1200" y="3667"/>
                  </a:lnTo>
                  <a:lnTo>
                    <a:pt x="1267" y="3667"/>
                  </a:lnTo>
                  <a:lnTo>
                    <a:pt x="1333" y="3733"/>
                  </a:lnTo>
                  <a:lnTo>
                    <a:pt x="1333" y="3733"/>
                  </a:lnTo>
                  <a:lnTo>
                    <a:pt x="1333" y="3733"/>
                  </a:lnTo>
                  <a:lnTo>
                    <a:pt x="2533" y="3067"/>
                  </a:lnTo>
                  <a:lnTo>
                    <a:pt x="2533" y="3067"/>
                  </a:lnTo>
                  <a:lnTo>
                    <a:pt x="2600" y="3067"/>
                  </a:lnTo>
                  <a:lnTo>
                    <a:pt x="2600" y="3133"/>
                  </a:lnTo>
                  <a:lnTo>
                    <a:pt x="2666" y="3200"/>
                  </a:lnTo>
                  <a:lnTo>
                    <a:pt x="2600" y="3200"/>
                  </a:lnTo>
                  <a:lnTo>
                    <a:pt x="2600" y="3200"/>
                  </a:lnTo>
                  <a:lnTo>
                    <a:pt x="1933" y="3600"/>
                  </a:lnTo>
                  <a:lnTo>
                    <a:pt x="1933" y="3600"/>
                  </a:lnTo>
                  <a:lnTo>
                    <a:pt x="2533" y="4800"/>
                  </a:lnTo>
                  <a:lnTo>
                    <a:pt x="2533" y="4800"/>
                  </a:lnTo>
                  <a:lnTo>
                    <a:pt x="2533" y="4866"/>
                  </a:lnTo>
                  <a:lnTo>
                    <a:pt x="2466" y="4933"/>
                  </a:lnTo>
                  <a:lnTo>
                    <a:pt x="2400" y="4933"/>
                  </a:lnTo>
                  <a:lnTo>
                    <a:pt x="2333" y="4866"/>
                  </a:lnTo>
                  <a:lnTo>
                    <a:pt x="2333" y="4866"/>
                  </a:lnTo>
                  <a:lnTo>
                    <a:pt x="1800" y="3667"/>
                  </a:lnTo>
                  <a:lnTo>
                    <a:pt x="1800" y="3667"/>
                  </a:lnTo>
                  <a:lnTo>
                    <a:pt x="1400" y="3933"/>
                  </a:lnTo>
                  <a:lnTo>
                    <a:pt x="1400" y="3933"/>
                  </a:lnTo>
                  <a:lnTo>
                    <a:pt x="1866" y="4933"/>
                  </a:lnTo>
                  <a:lnTo>
                    <a:pt x="1866" y="4933"/>
                  </a:lnTo>
                  <a:lnTo>
                    <a:pt x="1866" y="5000"/>
                  </a:lnTo>
                  <a:lnTo>
                    <a:pt x="1866" y="5066"/>
                  </a:lnTo>
                  <a:lnTo>
                    <a:pt x="1866" y="5066"/>
                  </a:lnTo>
                  <a:lnTo>
                    <a:pt x="6999" y="4733"/>
                  </a:lnTo>
                  <a:lnTo>
                    <a:pt x="12131" y="4466"/>
                  </a:lnTo>
                  <a:lnTo>
                    <a:pt x="12131" y="4466"/>
                  </a:lnTo>
                  <a:lnTo>
                    <a:pt x="11664" y="1"/>
                  </a:lnTo>
                  <a:lnTo>
                    <a:pt x="11664" y="1"/>
                  </a:lnTo>
                  <a:lnTo>
                    <a:pt x="8732" y="334"/>
                  </a:lnTo>
                  <a:lnTo>
                    <a:pt x="5799" y="667"/>
                  </a:lnTo>
                  <a:lnTo>
                    <a:pt x="2933" y="934"/>
                  </a:lnTo>
                  <a:lnTo>
                    <a:pt x="0" y="1067"/>
                  </a:lnTo>
                  <a:lnTo>
                    <a:pt x="0" y="1067"/>
                  </a:lnTo>
                  <a:lnTo>
                    <a:pt x="267" y="1467"/>
                  </a:lnTo>
                  <a:lnTo>
                    <a:pt x="467" y="1867"/>
                  </a:lnTo>
                  <a:lnTo>
                    <a:pt x="667" y="2334"/>
                  </a:lnTo>
                  <a:lnTo>
                    <a:pt x="733" y="28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7328205" y="4081037"/>
              <a:ext cx="7265" cy="9675"/>
            </a:xfrm>
            <a:custGeom>
              <a:rect b="b" l="l" r="r" t="t"/>
              <a:pathLst>
                <a:path extrusionOk="0" fill="none" h="534" w="401">
                  <a:moveTo>
                    <a:pt x="134" y="67"/>
                  </a:moveTo>
                  <a:lnTo>
                    <a:pt x="134" y="67"/>
                  </a:lnTo>
                  <a:lnTo>
                    <a:pt x="401" y="400"/>
                  </a:lnTo>
                  <a:lnTo>
                    <a:pt x="401" y="400"/>
                  </a:lnTo>
                  <a:lnTo>
                    <a:pt x="401" y="467"/>
                  </a:lnTo>
                  <a:lnTo>
                    <a:pt x="334" y="534"/>
                  </a:lnTo>
                  <a:lnTo>
                    <a:pt x="268" y="534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8" y="0"/>
                  </a:lnTo>
                  <a:lnTo>
                    <a:pt x="134" y="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7314925" y="4091907"/>
              <a:ext cx="7265" cy="7265"/>
            </a:xfrm>
            <a:custGeom>
              <a:rect b="b" l="l" r="r" t="t"/>
              <a:pathLst>
                <a:path extrusionOk="0" fill="none" h="401" w="401">
                  <a:moveTo>
                    <a:pt x="134" y="0"/>
                  </a:moveTo>
                  <a:lnTo>
                    <a:pt x="134" y="0"/>
                  </a:lnTo>
                  <a:lnTo>
                    <a:pt x="401" y="267"/>
                  </a:lnTo>
                  <a:lnTo>
                    <a:pt x="401" y="267"/>
                  </a:lnTo>
                  <a:lnTo>
                    <a:pt x="401" y="333"/>
                  </a:lnTo>
                  <a:lnTo>
                    <a:pt x="401" y="400"/>
                  </a:lnTo>
                  <a:lnTo>
                    <a:pt x="334" y="400"/>
                  </a:lnTo>
                  <a:lnTo>
                    <a:pt x="267" y="400"/>
                  </a:lnTo>
                  <a:lnTo>
                    <a:pt x="267" y="40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7241278" y="4083446"/>
              <a:ext cx="2428" cy="2428"/>
            </a:xfrm>
            <a:custGeom>
              <a:rect b="b" l="l" r="r" t="t"/>
              <a:pathLst>
                <a:path extrusionOk="0" fill="none" h="134" w="134">
                  <a:moveTo>
                    <a:pt x="67" y="1"/>
                  </a:moveTo>
                  <a:lnTo>
                    <a:pt x="67" y="1"/>
                  </a:lnTo>
                  <a:lnTo>
                    <a:pt x="133" y="1"/>
                  </a:lnTo>
                  <a:lnTo>
                    <a:pt x="133" y="67"/>
                  </a:lnTo>
                  <a:lnTo>
                    <a:pt x="133" y="1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7219537" y="4094317"/>
              <a:ext cx="15708" cy="10889"/>
            </a:xfrm>
            <a:custGeom>
              <a:rect b="b" l="l" r="r" t="t"/>
              <a:pathLst>
                <a:path extrusionOk="0" fill="none" h="601" w="867">
                  <a:moveTo>
                    <a:pt x="0" y="467"/>
                  </a:moveTo>
                  <a:lnTo>
                    <a:pt x="0" y="467"/>
                  </a:lnTo>
                  <a:lnTo>
                    <a:pt x="734" y="1"/>
                  </a:lnTo>
                  <a:lnTo>
                    <a:pt x="734" y="1"/>
                  </a:lnTo>
                  <a:lnTo>
                    <a:pt x="800" y="1"/>
                  </a:lnTo>
                  <a:lnTo>
                    <a:pt x="867" y="1"/>
                  </a:lnTo>
                  <a:lnTo>
                    <a:pt x="867" y="67"/>
                  </a:lnTo>
                  <a:lnTo>
                    <a:pt x="867" y="134"/>
                  </a:lnTo>
                  <a:lnTo>
                    <a:pt x="867" y="134"/>
                  </a:lnTo>
                  <a:lnTo>
                    <a:pt x="134" y="600"/>
                  </a:lnTo>
                  <a:lnTo>
                    <a:pt x="134" y="600"/>
                  </a:lnTo>
                  <a:lnTo>
                    <a:pt x="0" y="600"/>
                  </a:lnTo>
                  <a:lnTo>
                    <a:pt x="0" y="534"/>
                  </a:lnTo>
                  <a:lnTo>
                    <a:pt x="0" y="467"/>
                  </a:lnTo>
                  <a:lnTo>
                    <a:pt x="0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7021496" y="3000280"/>
              <a:ext cx="35039" cy="111115"/>
            </a:xfrm>
            <a:custGeom>
              <a:rect b="b" l="l" r="r" t="t"/>
              <a:pathLst>
                <a:path extrusionOk="0" h="6133" w="1934">
                  <a:moveTo>
                    <a:pt x="1134" y="2267"/>
                  </a:moveTo>
                  <a:lnTo>
                    <a:pt x="1134" y="2334"/>
                  </a:lnTo>
                  <a:lnTo>
                    <a:pt x="1134" y="2400"/>
                  </a:lnTo>
                  <a:lnTo>
                    <a:pt x="1200" y="2400"/>
                  </a:lnTo>
                  <a:lnTo>
                    <a:pt x="1467" y="2534"/>
                  </a:lnTo>
                  <a:lnTo>
                    <a:pt x="1534" y="2467"/>
                  </a:lnTo>
                  <a:lnTo>
                    <a:pt x="1534" y="2400"/>
                  </a:lnTo>
                  <a:lnTo>
                    <a:pt x="1467" y="2334"/>
                  </a:lnTo>
                  <a:lnTo>
                    <a:pt x="1200" y="2267"/>
                  </a:lnTo>
                  <a:close/>
                  <a:moveTo>
                    <a:pt x="734" y="3933"/>
                  </a:moveTo>
                  <a:lnTo>
                    <a:pt x="1267" y="4000"/>
                  </a:lnTo>
                  <a:lnTo>
                    <a:pt x="1734" y="4200"/>
                  </a:lnTo>
                  <a:lnTo>
                    <a:pt x="1800" y="4333"/>
                  </a:lnTo>
                  <a:lnTo>
                    <a:pt x="1467" y="4533"/>
                  </a:lnTo>
                  <a:lnTo>
                    <a:pt x="1067" y="4467"/>
                  </a:lnTo>
                  <a:lnTo>
                    <a:pt x="667" y="4333"/>
                  </a:lnTo>
                  <a:lnTo>
                    <a:pt x="734" y="3933"/>
                  </a:lnTo>
                  <a:close/>
                  <a:moveTo>
                    <a:pt x="667" y="4533"/>
                  </a:moveTo>
                  <a:lnTo>
                    <a:pt x="1267" y="4666"/>
                  </a:lnTo>
                  <a:lnTo>
                    <a:pt x="601" y="5200"/>
                  </a:lnTo>
                  <a:lnTo>
                    <a:pt x="667" y="4533"/>
                  </a:lnTo>
                  <a:close/>
                  <a:moveTo>
                    <a:pt x="1534" y="1"/>
                  </a:moveTo>
                  <a:lnTo>
                    <a:pt x="1200" y="801"/>
                  </a:lnTo>
                  <a:lnTo>
                    <a:pt x="1200" y="801"/>
                  </a:lnTo>
                  <a:lnTo>
                    <a:pt x="1534" y="201"/>
                  </a:lnTo>
                  <a:lnTo>
                    <a:pt x="1600" y="1667"/>
                  </a:lnTo>
                  <a:lnTo>
                    <a:pt x="1667" y="3134"/>
                  </a:lnTo>
                  <a:lnTo>
                    <a:pt x="867" y="3000"/>
                  </a:lnTo>
                  <a:lnTo>
                    <a:pt x="800" y="3067"/>
                  </a:lnTo>
                  <a:lnTo>
                    <a:pt x="734" y="3134"/>
                  </a:lnTo>
                  <a:lnTo>
                    <a:pt x="800" y="3134"/>
                  </a:lnTo>
                  <a:lnTo>
                    <a:pt x="800" y="3200"/>
                  </a:lnTo>
                  <a:lnTo>
                    <a:pt x="1667" y="3333"/>
                  </a:lnTo>
                  <a:lnTo>
                    <a:pt x="1734" y="4000"/>
                  </a:lnTo>
                  <a:lnTo>
                    <a:pt x="1734" y="4000"/>
                  </a:lnTo>
                  <a:lnTo>
                    <a:pt x="1267" y="3867"/>
                  </a:lnTo>
                  <a:lnTo>
                    <a:pt x="800" y="3733"/>
                  </a:lnTo>
                  <a:lnTo>
                    <a:pt x="867" y="3533"/>
                  </a:lnTo>
                  <a:lnTo>
                    <a:pt x="867" y="3467"/>
                  </a:lnTo>
                  <a:lnTo>
                    <a:pt x="800" y="3400"/>
                  </a:lnTo>
                  <a:lnTo>
                    <a:pt x="734" y="3400"/>
                  </a:lnTo>
                  <a:lnTo>
                    <a:pt x="667" y="3467"/>
                  </a:lnTo>
                  <a:lnTo>
                    <a:pt x="467" y="4333"/>
                  </a:lnTo>
                  <a:lnTo>
                    <a:pt x="467" y="4400"/>
                  </a:lnTo>
                  <a:lnTo>
                    <a:pt x="401" y="5400"/>
                  </a:lnTo>
                  <a:lnTo>
                    <a:pt x="67" y="5800"/>
                  </a:lnTo>
                  <a:lnTo>
                    <a:pt x="1" y="5933"/>
                  </a:lnTo>
                  <a:lnTo>
                    <a:pt x="67" y="6133"/>
                  </a:lnTo>
                  <a:lnTo>
                    <a:pt x="201" y="5866"/>
                  </a:lnTo>
                  <a:lnTo>
                    <a:pt x="1934" y="4533"/>
                  </a:lnTo>
                  <a:lnTo>
                    <a:pt x="1800" y="201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7042023" y="3041352"/>
              <a:ext cx="7265" cy="4837"/>
            </a:xfrm>
            <a:custGeom>
              <a:rect b="b" l="l" r="r" t="t"/>
              <a:pathLst>
                <a:path extrusionOk="0" fill="none" h="267" w="401">
                  <a:moveTo>
                    <a:pt x="67" y="0"/>
                  </a:moveTo>
                  <a:lnTo>
                    <a:pt x="67" y="0"/>
                  </a:lnTo>
                  <a:lnTo>
                    <a:pt x="1" y="0"/>
                  </a:lnTo>
                  <a:lnTo>
                    <a:pt x="1" y="67"/>
                  </a:lnTo>
                  <a:lnTo>
                    <a:pt x="1" y="133"/>
                  </a:lnTo>
                  <a:lnTo>
                    <a:pt x="67" y="133"/>
                  </a:lnTo>
                  <a:lnTo>
                    <a:pt x="67" y="133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401" y="200"/>
                  </a:lnTo>
                  <a:lnTo>
                    <a:pt x="401" y="200"/>
                  </a:lnTo>
                  <a:lnTo>
                    <a:pt x="401" y="133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1" y="667"/>
                  </a:moveTo>
                  <a:lnTo>
                    <a:pt x="1" y="6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7" y="133"/>
                  </a:lnTo>
                  <a:lnTo>
                    <a:pt x="667" y="133"/>
                  </a:lnTo>
                  <a:lnTo>
                    <a:pt x="1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fill="none" h="601" w="1134">
                  <a:moveTo>
                    <a:pt x="800" y="600"/>
                  </a:moveTo>
                  <a:lnTo>
                    <a:pt x="800" y="600"/>
                  </a:lnTo>
                  <a:lnTo>
                    <a:pt x="400" y="534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00" y="67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1133" y="400"/>
                  </a:lnTo>
                  <a:lnTo>
                    <a:pt x="1133" y="400"/>
                  </a:lnTo>
                  <a:lnTo>
                    <a:pt x="800" y="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7021496" y="3000280"/>
              <a:ext cx="35039" cy="111115"/>
            </a:xfrm>
            <a:custGeom>
              <a:rect b="b" l="l" r="r" t="t"/>
              <a:pathLst>
                <a:path extrusionOk="0" fill="none" h="6133" w="1934">
                  <a:moveTo>
                    <a:pt x="1534" y="1"/>
                  </a:moveTo>
                  <a:lnTo>
                    <a:pt x="1534" y="1"/>
                  </a:lnTo>
                  <a:lnTo>
                    <a:pt x="1200" y="801"/>
                  </a:lnTo>
                  <a:lnTo>
                    <a:pt x="1200" y="801"/>
                  </a:lnTo>
                  <a:lnTo>
                    <a:pt x="1534" y="201"/>
                  </a:lnTo>
                  <a:lnTo>
                    <a:pt x="1534" y="201"/>
                  </a:lnTo>
                  <a:lnTo>
                    <a:pt x="1534" y="201"/>
                  </a:lnTo>
                  <a:lnTo>
                    <a:pt x="1534" y="201"/>
                  </a:lnTo>
                  <a:lnTo>
                    <a:pt x="1600" y="1667"/>
                  </a:lnTo>
                  <a:lnTo>
                    <a:pt x="1667" y="3134"/>
                  </a:lnTo>
                  <a:lnTo>
                    <a:pt x="1667" y="3134"/>
                  </a:lnTo>
                  <a:lnTo>
                    <a:pt x="867" y="3000"/>
                  </a:lnTo>
                  <a:lnTo>
                    <a:pt x="867" y="3000"/>
                  </a:lnTo>
                  <a:lnTo>
                    <a:pt x="867" y="3000"/>
                  </a:lnTo>
                  <a:lnTo>
                    <a:pt x="867" y="3000"/>
                  </a:lnTo>
                  <a:lnTo>
                    <a:pt x="800" y="3067"/>
                  </a:lnTo>
                  <a:lnTo>
                    <a:pt x="734" y="3134"/>
                  </a:lnTo>
                  <a:lnTo>
                    <a:pt x="800" y="3134"/>
                  </a:lnTo>
                  <a:lnTo>
                    <a:pt x="800" y="3200"/>
                  </a:lnTo>
                  <a:lnTo>
                    <a:pt x="800" y="3200"/>
                  </a:lnTo>
                  <a:lnTo>
                    <a:pt x="1667" y="3333"/>
                  </a:lnTo>
                  <a:lnTo>
                    <a:pt x="1667" y="3333"/>
                  </a:lnTo>
                  <a:lnTo>
                    <a:pt x="1734" y="4000"/>
                  </a:lnTo>
                  <a:lnTo>
                    <a:pt x="1734" y="4000"/>
                  </a:lnTo>
                  <a:lnTo>
                    <a:pt x="1267" y="3867"/>
                  </a:lnTo>
                  <a:lnTo>
                    <a:pt x="800" y="3733"/>
                  </a:lnTo>
                  <a:lnTo>
                    <a:pt x="800" y="3733"/>
                  </a:lnTo>
                  <a:lnTo>
                    <a:pt x="867" y="3533"/>
                  </a:lnTo>
                  <a:lnTo>
                    <a:pt x="867" y="3533"/>
                  </a:lnTo>
                  <a:lnTo>
                    <a:pt x="867" y="3467"/>
                  </a:lnTo>
                  <a:lnTo>
                    <a:pt x="800" y="3400"/>
                  </a:lnTo>
                  <a:lnTo>
                    <a:pt x="800" y="3400"/>
                  </a:lnTo>
                  <a:lnTo>
                    <a:pt x="734" y="3400"/>
                  </a:lnTo>
                  <a:lnTo>
                    <a:pt x="667" y="3467"/>
                  </a:lnTo>
                  <a:lnTo>
                    <a:pt x="667" y="3467"/>
                  </a:lnTo>
                  <a:lnTo>
                    <a:pt x="467" y="4333"/>
                  </a:lnTo>
                  <a:lnTo>
                    <a:pt x="467" y="4400"/>
                  </a:lnTo>
                  <a:lnTo>
                    <a:pt x="467" y="4400"/>
                  </a:lnTo>
                  <a:lnTo>
                    <a:pt x="401" y="5400"/>
                  </a:lnTo>
                  <a:lnTo>
                    <a:pt x="401" y="5400"/>
                  </a:lnTo>
                  <a:lnTo>
                    <a:pt x="67" y="5800"/>
                  </a:lnTo>
                  <a:lnTo>
                    <a:pt x="67" y="5800"/>
                  </a:lnTo>
                  <a:lnTo>
                    <a:pt x="1" y="5933"/>
                  </a:lnTo>
                  <a:lnTo>
                    <a:pt x="67" y="6133"/>
                  </a:lnTo>
                  <a:lnTo>
                    <a:pt x="201" y="5866"/>
                  </a:lnTo>
                  <a:lnTo>
                    <a:pt x="1934" y="4533"/>
                  </a:lnTo>
                  <a:lnTo>
                    <a:pt x="1800" y="201"/>
                  </a:lnTo>
                  <a:lnTo>
                    <a:pt x="15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h="601" w="1134">
                  <a:moveTo>
                    <a:pt x="67" y="0"/>
                  </a:moveTo>
                  <a:lnTo>
                    <a:pt x="0" y="400"/>
                  </a:lnTo>
                  <a:lnTo>
                    <a:pt x="400" y="534"/>
                  </a:lnTo>
                  <a:lnTo>
                    <a:pt x="800" y="600"/>
                  </a:lnTo>
                  <a:lnTo>
                    <a:pt x="1133" y="400"/>
                  </a:lnTo>
                  <a:lnTo>
                    <a:pt x="1067" y="267"/>
                  </a:lnTo>
                  <a:lnTo>
                    <a:pt x="600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7033580" y="3071535"/>
              <a:ext cx="20545" cy="10889"/>
            </a:xfrm>
            <a:custGeom>
              <a:rect b="b" l="l" r="r" t="t"/>
              <a:pathLst>
                <a:path extrusionOk="0" fill="none" h="601" w="1134">
                  <a:moveTo>
                    <a:pt x="67" y="0"/>
                  </a:moveTo>
                  <a:lnTo>
                    <a:pt x="67" y="0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400" y="534"/>
                  </a:lnTo>
                  <a:lnTo>
                    <a:pt x="800" y="600"/>
                  </a:lnTo>
                  <a:lnTo>
                    <a:pt x="800" y="600"/>
                  </a:lnTo>
                  <a:lnTo>
                    <a:pt x="1133" y="400"/>
                  </a:lnTo>
                  <a:lnTo>
                    <a:pt x="1133" y="400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1067" y="267"/>
                  </a:lnTo>
                  <a:lnTo>
                    <a:pt x="600" y="67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7000969" y="3003903"/>
              <a:ext cx="51943" cy="138889"/>
            </a:xfrm>
            <a:custGeom>
              <a:rect b="b" l="l" r="r" t="t"/>
              <a:pathLst>
                <a:path extrusionOk="0" h="7666" w="2867">
                  <a:moveTo>
                    <a:pt x="2333" y="2067"/>
                  </a:moveTo>
                  <a:lnTo>
                    <a:pt x="2600" y="2134"/>
                  </a:lnTo>
                  <a:lnTo>
                    <a:pt x="2667" y="2200"/>
                  </a:lnTo>
                  <a:lnTo>
                    <a:pt x="2667" y="2267"/>
                  </a:lnTo>
                  <a:lnTo>
                    <a:pt x="2600" y="2334"/>
                  </a:lnTo>
                  <a:lnTo>
                    <a:pt x="2333" y="2200"/>
                  </a:lnTo>
                  <a:lnTo>
                    <a:pt x="2267" y="2200"/>
                  </a:lnTo>
                  <a:lnTo>
                    <a:pt x="2267" y="2134"/>
                  </a:lnTo>
                  <a:lnTo>
                    <a:pt x="2267" y="2067"/>
                  </a:lnTo>
                  <a:close/>
                  <a:moveTo>
                    <a:pt x="2667" y="1"/>
                  </a:moveTo>
                  <a:lnTo>
                    <a:pt x="2333" y="601"/>
                  </a:lnTo>
                  <a:lnTo>
                    <a:pt x="1734" y="2000"/>
                  </a:lnTo>
                  <a:lnTo>
                    <a:pt x="1067" y="3733"/>
                  </a:lnTo>
                  <a:lnTo>
                    <a:pt x="734" y="4733"/>
                  </a:lnTo>
                  <a:lnTo>
                    <a:pt x="401" y="5733"/>
                  </a:lnTo>
                  <a:lnTo>
                    <a:pt x="201" y="6733"/>
                  </a:lnTo>
                  <a:lnTo>
                    <a:pt x="1" y="7666"/>
                  </a:lnTo>
                  <a:lnTo>
                    <a:pt x="1200" y="5933"/>
                  </a:lnTo>
                  <a:lnTo>
                    <a:pt x="1134" y="5733"/>
                  </a:lnTo>
                  <a:lnTo>
                    <a:pt x="1200" y="5600"/>
                  </a:lnTo>
                  <a:lnTo>
                    <a:pt x="1534" y="5200"/>
                  </a:lnTo>
                  <a:lnTo>
                    <a:pt x="1600" y="4200"/>
                  </a:lnTo>
                  <a:lnTo>
                    <a:pt x="1600" y="4133"/>
                  </a:lnTo>
                  <a:lnTo>
                    <a:pt x="1800" y="3267"/>
                  </a:lnTo>
                  <a:lnTo>
                    <a:pt x="1867" y="3200"/>
                  </a:lnTo>
                  <a:lnTo>
                    <a:pt x="1933" y="3200"/>
                  </a:lnTo>
                  <a:lnTo>
                    <a:pt x="2000" y="3267"/>
                  </a:lnTo>
                  <a:lnTo>
                    <a:pt x="2000" y="3333"/>
                  </a:lnTo>
                  <a:lnTo>
                    <a:pt x="1933" y="3533"/>
                  </a:lnTo>
                  <a:lnTo>
                    <a:pt x="2400" y="3667"/>
                  </a:lnTo>
                  <a:lnTo>
                    <a:pt x="2867" y="3800"/>
                  </a:lnTo>
                  <a:lnTo>
                    <a:pt x="2867" y="3800"/>
                  </a:lnTo>
                  <a:lnTo>
                    <a:pt x="2800" y="3133"/>
                  </a:lnTo>
                  <a:lnTo>
                    <a:pt x="1933" y="3000"/>
                  </a:lnTo>
                  <a:lnTo>
                    <a:pt x="1933" y="2934"/>
                  </a:lnTo>
                  <a:lnTo>
                    <a:pt x="1867" y="2934"/>
                  </a:lnTo>
                  <a:lnTo>
                    <a:pt x="1933" y="2867"/>
                  </a:lnTo>
                  <a:lnTo>
                    <a:pt x="2000" y="2800"/>
                  </a:lnTo>
                  <a:lnTo>
                    <a:pt x="2800" y="2934"/>
                  </a:lnTo>
                  <a:lnTo>
                    <a:pt x="2733" y="1467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7042023" y="3041352"/>
              <a:ext cx="7265" cy="4837"/>
            </a:xfrm>
            <a:custGeom>
              <a:rect b="b" l="l" r="r" t="t"/>
              <a:pathLst>
                <a:path extrusionOk="0" fill="none" h="267" w="401">
                  <a:moveTo>
                    <a:pt x="334" y="267"/>
                  </a:moveTo>
                  <a:lnTo>
                    <a:pt x="334" y="267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67" y="133"/>
                  </a:lnTo>
                  <a:lnTo>
                    <a:pt x="67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401" y="133"/>
                  </a:lnTo>
                  <a:lnTo>
                    <a:pt x="401" y="200"/>
                  </a:lnTo>
                  <a:lnTo>
                    <a:pt x="401" y="200"/>
                  </a:lnTo>
                  <a:lnTo>
                    <a:pt x="334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7000969" y="3003903"/>
              <a:ext cx="51943" cy="138889"/>
            </a:xfrm>
            <a:custGeom>
              <a:rect b="b" l="l" r="r" t="t"/>
              <a:pathLst>
                <a:path extrusionOk="0" fill="none" h="7666" w="2867">
                  <a:moveTo>
                    <a:pt x="2667" y="1"/>
                  </a:moveTo>
                  <a:lnTo>
                    <a:pt x="2667" y="1"/>
                  </a:lnTo>
                  <a:lnTo>
                    <a:pt x="2333" y="601"/>
                  </a:lnTo>
                  <a:lnTo>
                    <a:pt x="2333" y="601"/>
                  </a:lnTo>
                  <a:lnTo>
                    <a:pt x="1734" y="2000"/>
                  </a:lnTo>
                  <a:lnTo>
                    <a:pt x="1067" y="3733"/>
                  </a:lnTo>
                  <a:lnTo>
                    <a:pt x="734" y="4733"/>
                  </a:lnTo>
                  <a:lnTo>
                    <a:pt x="401" y="5733"/>
                  </a:lnTo>
                  <a:lnTo>
                    <a:pt x="201" y="6733"/>
                  </a:lnTo>
                  <a:lnTo>
                    <a:pt x="1" y="7666"/>
                  </a:lnTo>
                  <a:lnTo>
                    <a:pt x="1200" y="5933"/>
                  </a:lnTo>
                  <a:lnTo>
                    <a:pt x="1200" y="5933"/>
                  </a:lnTo>
                  <a:lnTo>
                    <a:pt x="1134" y="5733"/>
                  </a:lnTo>
                  <a:lnTo>
                    <a:pt x="1200" y="5600"/>
                  </a:lnTo>
                  <a:lnTo>
                    <a:pt x="1200" y="5600"/>
                  </a:lnTo>
                  <a:lnTo>
                    <a:pt x="1534" y="5200"/>
                  </a:lnTo>
                  <a:lnTo>
                    <a:pt x="1534" y="5200"/>
                  </a:lnTo>
                  <a:lnTo>
                    <a:pt x="1600" y="4200"/>
                  </a:lnTo>
                  <a:lnTo>
                    <a:pt x="1600" y="4133"/>
                  </a:lnTo>
                  <a:lnTo>
                    <a:pt x="1600" y="4133"/>
                  </a:lnTo>
                  <a:lnTo>
                    <a:pt x="1800" y="3267"/>
                  </a:lnTo>
                  <a:lnTo>
                    <a:pt x="1800" y="3267"/>
                  </a:lnTo>
                  <a:lnTo>
                    <a:pt x="1867" y="3200"/>
                  </a:lnTo>
                  <a:lnTo>
                    <a:pt x="1933" y="3200"/>
                  </a:lnTo>
                  <a:lnTo>
                    <a:pt x="1933" y="3200"/>
                  </a:lnTo>
                  <a:lnTo>
                    <a:pt x="2000" y="3267"/>
                  </a:lnTo>
                  <a:lnTo>
                    <a:pt x="2000" y="3333"/>
                  </a:lnTo>
                  <a:lnTo>
                    <a:pt x="2000" y="3333"/>
                  </a:lnTo>
                  <a:lnTo>
                    <a:pt x="1933" y="3533"/>
                  </a:lnTo>
                  <a:lnTo>
                    <a:pt x="1933" y="3533"/>
                  </a:lnTo>
                  <a:lnTo>
                    <a:pt x="2400" y="3667"/>
                  </a:lnTo>
                  <a:lnTo>
                    <a:pt x="2867" y="3800"/>
                  </a:lnTo>
                  <a:lnTo>
                    <a:pt x="2867" y="3800"/>
                  </a:lnTo>
                  <a:lnTo>
                    <a:pt x="2800" y="3133"/>
                  </a:lnTo>
                  <a:lnTo>
                    <a:pt x="2800" y="3133"/>
                  </a:lnTo>
                  <a:lnTo>
                    <a:pt x="1933" y="3000"/>
                  </a:lnTo>
                  <a:lnTo>
                    <a:pt x="1933" y="3000"/>
                  </a:lnTo>
                  <a:lnTo>
                    <a:pt x="1933" y="2934"/>
                  </a:lnTo>
                  <a:lnTo>
                    <a:pt x="1867" y="2934"/>
                  </a:lnTo>
                  <a:lnTo>
                    <a:pt x="1933" y="2867"/>
                  </a:lnTo>
                  <a:lnTo>
                    <a:pt x="2000" y="2800"/>
                  </a:lnTo>
                  <a:lnTo>
                    <a:pt x="2000" y="2800"/>
                  </a:lnTo>
                  <a:lnTo>
                    <a:pt x="2000" y="2800"/>
                  </a:lnTo>
                  <a:lnTo>
                    <a:pt x="2000" y="2800"/>
                  </a:lnTo>
                  <a:lnTo>
                    <a:pt x="2800" y="2934"/>
                  </a:lnTo>
                  <a:lnTo>
                    <a:pt x="2800" y="2934"/>
                  </a:lnTo>
                  <a:lnTo>
                    <a:pt x="2733" y="1467"/>
                  </a:lnTo>
                  <a:lnTo>
                    <a:pt x="26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h="667" w="668">
                  <a:moveTo>
                    <a:pt x="67" y="0"/>
                  </a:moveTo>
                  <a:lnTo>
                    <a:pt x="1" y="667"/>
                  </a:lnTo>
                  <a:lnTo>
                    <a:pt x="667" y="1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7032366" y="3082406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67" y="0"/>
                  </a:moveTo>
                  <a:lnTo>
                    <a:pt x="67" y="0"/>
                  </a:lnTo>
                  <a:lnTo>
                    <a:pt x="1" y="667"/>
                  </a:lnTo>
                  <a:lnTo>
                    <a:pt x="1" y="667"/>
                  </a:lnTo>
                  <a:lnTo>
                    <a:pt x="667" y="133"/>
                  </a:lnTo>
                  <a:lnTo>
                    <a:pt x="667" y="133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7005806" y="3011150"/>
              <a:ext cx="537365" cy="1690580"/>
            </a:xfrm>
            <a:custGeom>
              <a:rect b="b" l="l" r="r" t="t"/>
              <a:pathLst>
                <a:path extrusionOk="0" h="93312" w="29660">
                  <a:moveTo>
                    <a:pt x="10798" y="25728"/>
                  </a:moveTo>
                  <a:lnTo>
                    <a:pt x="10598" y="26461"/>
                  </a:lnTo>
                  <a:lnTo>
                    <a:pt x="10264" y="26395"/>
                  </a:lnTo>
                  <a:lnTo>
                    <a:pt x="10398" y="25861"/>
                  </a:lnTo>
                  <a:lnTo>
                    <a:pt x="10798" y="25728"/>
                  </a:lnTo>
                  <a:close/>
                  <a:moveTo>
                    <a:pt x="10931" y="25928"/>
                  </a:moveTo>
                  <a:lnTo>
                    <a:pt x="11331" y="26594"/>
                  </a:lnTo>
                  <a:lnTo>
                    <a:pt x="10798" y="26528"/>
                  </a:lnTo>
                  <a:lnTo>
                    <a:pt x="10931" y="25928"/>
                  </a:lnTo>
                  <a:close/>
                  <a:moveTo>
                    <a:pt x="7665" y="26594"/>
                  </a:moveTo>
                  <a:lnTo>
                    <a:pt x="7598" y="26661"/>
                  </a:lnTo>
                  <a:lnTo>
                    <a:pt x="7532" y="26861"/>
                  </a:lnTo>
                  <a:lnTo>
                    <a:pt x="7598" y="27061"/>
                  </a:lnTo>
                  <a:lnTo>
                    <a:pt x="7665" y="27061"/>
                  </a:lnTo>
                  <a:lnTo>
                    <a:pt x="7798" y="27128"/>
                  </a:lnTo>
                  <a:lnTo>
                    <a:pt x="7932" y="27061"/>
                  </a:lnTo>
                  <a:lnTo>
                    <a:pt x="7998" y="27061"/>
                  </a:lnTo>
                  <a:lnTo>
                    <a:pt x="8065" y="26861"/>
                  </a:lnTo>
                  <a:lnTo>
                    <a:pt x="7998" y="26661"/>
                  </a:lnTo>
                  <a:lnTo>
                    <a:pt x="7932" y="26594"/>
                  </a:lnTo>
                  <a:close/>
                  <a:moveTo>
                    <a:pt x="10064" y="26928"/>
                  </a:moveTo>
                  <a:lnTo>
                    <a:pt x="10064" y="26994"/>
                  </a:lnTo>
                  <a:lnTo>
                    <a:pt x="10064" y="27061"/>
                  </a:lnTo>
                  <a:lnTo>
                    <a:pt x="10131" y="27128"/>
                  </a:lnTo>
                  <a:lnTo>
                    <a:pt x="10331" y="27128"/>
                  </a:lnTo>
                  <a:lnTo>
                    <a:pt x="10398" y="27194"/>
                  </a:lnTo>
                  <a:lnTo>
                    <a:pt x="10464" y="27128"/>
                  </a:lnTo>
                  <a:lnTo>
                    <a:pt x="10464" y="27061"/>
                  </a:lnTo>
                  <a:lnTo>
                    <a:pt x="10464" y="26994"/>
                  </a:lnTo>
                  <a:lnTo>
                    <a:pt x="10398" y="26994"/>
                  </a:lnTo>
                  <a:lnTo>
                    <a:pt x="10198" y="26928"/>
                  </a:lnTo>
                  <a:close/>
                  <a:moveTo>
                    <a:pt x="15263" y="22929"/>
                  </a:moveTo>
                  <a:lnTo>
                    <a:pt x="16330" y="23529"/>
                  </a:lnTo>
                  <a:lnTo>
                    <a:pt x="15930" y="24328"/>
                  </a:lnTo>
                  <a:lnTo>
                    <a:pt x="15397" y="25128"/>
                  </a:lnTo>
                  <a:lnTo>
                    <a:pt x="15330" y="25261"/>
                  </a:lnTo>
                  <a:lnTo>
                    <a:pt x="15397" y="25395"/>
                  </a:lnTo>
                  <a:lnTo>
                    <a:pt x="15463" y="25461"/>
                  </a:lnTo>
                  <a:lnTo>
                    <a:pt x="15663" y="25528"/>
                  </a:lnTo>
                  <a:lnTo>
                    <a:pt x="15730" y="25461"/>
                  </a:lnTo>
                  <a:lnTo>
                    <a:pt x="15863" y="25395"/>
                  </a:lnTo>
                  <a:lnTo>
                    <a:pt x="16396" y="24595"/>
                  </a:lnTo>
                  <a:lnTo>
                    <a:pt x="16796" y="23795"/>
                  </a:lnTo>
                  <a:lnTo>
                    <a:pt x="16996" y="23928"/>
                  </a:lnTo>
                  <a:lnTo>
                    <a:pt x="16996" y="24062"/>
                  </a:lnTo>
                  <a:lnTo>
                    <a:pt x="16929" y="24928"/>
                  </a:lnTo>
                  <a:lnTo>
                    <a:pt x="16730" y="25728"/>
                  </a:lnTo>
                  <a:lnTo>
                    <a:pt x="16463" y="26528"/>
                  </a:lnTo>
                  <a:lnTo>
                    <a:pt x="16063" y="27261"/>
                  </a:lnTo>
                  <a:lnTo>
                    <a:pt x="15596" y="26461"/>
                  </a:lnTo>
                  <a:lnTo>
                    <a:pt x="14997" y="25728"/>
                  </a:lnTo>
                  <a:lnTo>
                    <a:pt x="14397" y="24995"/>
                  </a:lnTo>
                  <a:lnTo>
                    <a:pt x="13730" y="24328"/>
                  </a:lnTo>
                  <a:lnTo>
                    <a:pt x="14530" y="23662"/>
                  </a:lnTo>
                  <a:lnTo>
                    <a:pt x="15263" y="22929"/>
                  </a:lnTo>
                  <a:close/>
                  <a:moveTo>
                    <a:pt x="11264" y="27261"/>
                  </a:moveTo>
                  <a:lnTo>
                    <a:pt x="11264" y="27328"/>
                  </a:lnTo>
                  <a:lnTo>
                    <a:pt x="11264" y="27394"/>
                  </a:lnTo>
                  <a:lnTo>
                    <a:pt x="11397" y="27394"/>
                  </a:lnTo>
                  <a:lnTo>
                    <a:pt x="11397" y="27328"/>
                  </a:lnTo>
                  <a:lnTo>
                    <a:pt x="11397" y="27261"/>
                  </a:lnTo>
                  <a:close/>
                  <a:moveTo>
                    <a:pt x="8931" y="28461"/>
                  </a:moveTo>
                  <a:lnTo>
                    <a:pt x="8865" y="28527"/>
                  </a:lnTo>
                  <a:lnTo>
                    <a:pt x="8798" y="28727"/>
                  </a:lnTo>
                  <a:lnTo>
                    <a:pt x="8865" y="28927"/>
                  </a:lnTo>
                  <a:lnTo>
                    <a:pt x="8931" y="28994"/>
                  </a:lnTo>
                  <a:lnTo>
                    <a:pt x="9198" y="28994"/>
                  </a:lnTo>
                  <a:lnTo>
                    <a:pt x="9265" y="28927"/>
                  </a:lnTo>
                  <a:lnTo>
                    <a:pt x="9331" y="28727"/>
                  </a:lnTo>
                  <a:lnTo>
                    <a:pt x="9265" y="28527"/>
                  </a:lnTo>
                  <a:lnTo>
                    <a:pt x="9198" y="28461"/>
                  </a:lnTo>
                  <a:close/>
                  <a:moveTo>
                    <a:pt x="20329" y="28927"/>
                  </a:moveTo>
                  <a:lnTo>
                    <a:pt x="20262" y="28994"/>
                  </a:lnTo>
                  <a:lnTo>
                    <a:pt x="20329" y="29061"/>
                  </a:lnTo>
                  <a:lnTo>
                    <a:pt x="20462" y="29061"/>
                  </a:lnTo>
                  <a:lnTo>
                    <a:pt x="20462" y="28994"/>
                  </a:lnTo>
                  <a:lnTo>
                    <a:pt x="20462" y="28927"/>
                  </a:lnTo>
                  <a:close/>
                  <a:moveTo>
                    <a:pt x="19995" y="29527"/>
                  </a:moveTo>
                  <a:lnTo>
                    <a:pt x="19929" y="29594"/>
                  </a:lnTo>
                  <a:lnTo>
                    <a:pt x="19929" y="29660"/>
                  </a:lnTo>
                  <a:lnTo>
                    <a:pt x="20129" y="29860"/>
                  </a:lnTo>
                  <a:lnTo>
                    <a:pt x="20195" y="29860"/>
                  </a:lnTo>
                  <a:lnTo>
                    <a:pt x="20262" y="29794"/>
                  </a:lnTo>
                  <a:lnTo>
                    <a:pt x="20262" y="29727"/>
                  </a:lnTo>
                  <a:lnTo>
                    <a:pt x="20062" y="29527"/>
                  </a:lnTo>
                  <a:close/>
                  <a:moveTo>
                    <a:pt x="19596" y="30260"/>
                  </a:moveTo>
                  <a:lnTo>
                    <a:pt x="19596" y="30327"/>
                  </a:lnTo>
                  <a:lnTo>
                    <a:pt x="19596" y="30394"/>
                  </a:lnTo>
                  <a:lnTo>
                    <a:pt x="19795" y="30460"/>
                  </a:lnTo>
                  <a:lnTo>
                    <a:pt x="19929" y="30527"/>
                  </a:lnTo>
                  <a:lnTo>
                    <a:pt x="19995" y="30593"/>
                  </a:lnTo>
                  <a:lnTo>
                    <a:pt x="20062" y="30527"/>
                  </a:lnTo>
                  <a:lnTo>
                    <a:pt x="20129" y="30460"/>
                  </a:lnTo>
                  <a:lnTo>
                    <a:pt x="20062" y="30460"/>
                  </a:lnTo>
                  <a:lnTo>
                    <a:pt x="19862" y="30327"/>
                  </a:lnTo>
                  <a:lnTo>
                    <a:pt x="19662" y="30260"/>
                  </a:lnTo>
                  <a:close/>
                  <a:moveTo>
                    <a:pt x="22528" y="31393"/>
                  </a:moveTo>
                  <a:lnTo>
                    <a:pt x="22461" y="31460"/>
                  </a:lnTo>
                  <a:lnTo>
                    <a:pt x="22528" y="31527"/>
                  </a:lnTo>
                  <a:lnTo>
                    <a:pt x="22661" y="31527"/>
                  </a:lnTo>
                  <a:lnTo>
                    <a:pt x="22661" y="31460"/>
                  </a:lnTo>
                  <a:lnTo>
                    <a:pt x="22661" y="31393"/>
                  </a:lnTo>
                  <a:close/>
                  <a:moveTo>
                    <a:pt x="20462" y="31993"/>
                  </a:moveTo>
                  <a:lnTo>
                    <a:pt x="20395" y="32060"/>
                  </a:lnTo>
                  <a:lnTo>
                    <a:pt x="20395" y="32126"/>
                  </a:lnTo>
                  <a:lnTo>
                    <a:pt x="20395" y="32193"/>
                  </a:lnTo>
                  <a:lnTo>
                    <a:pt x="20595" y="32193"/>
                  </a:lnTo>
                  <a:lnTo>
                    <a:pt x="20662" y="32126"/>
                  </a:lnTo>
                  <a:lnTo>
                    <a:pt x="20595" y="32060"/>
                  </a:lnTo>
                  <a:lnTo>
                    <a:pt x="20529" y="31993"/>
                  </a:lnTo>
                  <a:close/>
                  <a:moveTo>
                    <a:pt x="28527" y="39725"/>
                  </a:moveTo>
                  <a:lnTo>
                    <a:pt x="28460" y="39791"/>
                  </a:lnTo>
                  <a:lnTo>
                    <a:pt x="28393" y="39791"/>
                  </a:lnTo>
                  <a:lnTo>
                    <a:pt x="28327" y="39991"/>
                  </a:lnTo>
                  <a:lnTo>
                    <a:pt x="28393" y="40191"/>
                  </a:lnTo>
                  <a:lnTo>
                    <a:pt x="28460" y="40258"/>
                  </a:lnTo>
                  <a:lnTo>
                    <a:pt x="28660" y="40258"/>
                  </a:lnTo>
                  <a:lnTo>
                    <a:pt x="28727" y="40191"/>
                  </a:lnTo>
                  <a:lnTo>
                    <a:pt x="28793" y="39991"/>
                  </a:lnTo>
                  <a:lnTo>
                    <a:pt x="28727" y="39791"/>
                  </a:lnTo>
                  <a:lnTo>
                    <a:pt x="28660" y="39791"/>
                  </a:lnTo>
                  <a:lnTo>
                    <a:pt x="28527" y="39725"/>
                  </a:lnTo>
                  <a:close/>
                  <a:moveTo>
                    <a:pt x="12464" y="1"/>
                  </a:moveTo>
                  <a:lnTo>
                    <a:pt x="13264" y="1400"/>
                  </a:lnTo>
                  <a:lnTo>
                    <a:pt x="13997" y="2800"/>
                  </a:lnTo>
                  <a:lnTo>
                    <a:pt x="14730" y="4266"/>
                  </a:lnTo>
                  <a:lnTo>
                    <a:pt x="15397" y="5799"/>
                  </a:lnTo>
                  <a:lnTo>
                    <a:pt x="15930" y="7332"/>
                  </a:lnTo>
                  <a:lnTo>
                    <a:pt x="16463" y="8865"/>
                  </a:lnTo>
                  <a:lnTo>
                    <a:pt x="16863" y="10398"/>
                  </a:lnTo>
                  <a:lnTo>
                    <a:pt x="17196" y="11998"/>
                  </a:lnTo>
                  <a:lnTo>
                    <a:pt x="17396" y="13531"/>
                  </a:lnTo>
                  <a:lnTo>
                    <a:pt x="17463" y="15064"/>
                  </a:lnTo>
                  <a:lnTo>
                    <a:pt x="17396" y="15864"/>
                  </a:lnTo>
                  <a:lnTo>
                    <a:pt x="17329" y="16597"/>
                  </a:lnTo>
                  <a:lnTo>
                    <a:pt x="17263" y="17397"/>
                  </a:lnTo>
                  <a:lnTo>
                    <a:pt x="17063" y="18130"/>
                  </a:lnTo>
                  <a:lnTo>
                    <a:pt x="16863" y="18863"/>
                  </a:lnTo>
                  <a:lnTo>
                    <a:pt x="16663" y="19596"/>
                  </a:lnTo>
                  <a:lnTo>
                    <a:pt x="16330" y="20329"/>
                  </a:lnTo>
                  <a:lnTo>
                    <a:pt x="15996" y="20996"/>
                  </a:lnTo>
                  <a:lnTo>
                    <a:pt x="15596" y="21662"/>
                  </a:lnTo>
                  <a:lnTo>
                    <a:pt x="15130" y="22262"/>
                  </a:lnTo>
                  <a:lnTo>
                    <a:pt x="14663" y="22862"/>
                  </a:lnTo>
                  <a:lnTo>
                    <a:pt x="14063" y="23395"/>
                  </a:lnTo>
                  <a:lnTo>
                    <a:pt x="13930" y="23529"/>
                  </a:lnTo>
                  <a:lnTo>
                    <a:pt x="13730" y="22662"/>
                  </a:lnTo>
                  <a:lnTo>
                    <a:pt x="13530" y="21862"/>
                  </a:lnTo>
                  <a:lnTo>
                    <a:pt x="13064" y="22329"/>
                  </a:lnTo>
                  <a:lnTo>
                    <a:pt x="13264" y="23062"/>
                  </a:lnTo>
                  <a:lnTo>
                    <a:pt x="13464" y="23728"/>
                  </a:lnTo>
                  <a:lnTo>
                    <a:pt x="13530" y="23862"/>
                  </a:lnTo>
                  <a:lnTo>
                    <a:pt x="12864" y="24262"/>
                  </a:lnTo>
                  <a:lnTo>
                    <a:pt x="12264" y="24595"/>
                  </a:lnTo>
                  <a:lnTo>
                    <a:pt x="11531" y="24928"/>
                  </a:lnTo>
                  <a:lnTo>
                    <a:pt x="10864" y="25128"/>
                  </a:lnTo>
                  <a:lnTo>
                    <a:pt x="10131" y="25328"/>
                  </a:lnTo>
                  <a:lnTo>
                    <a:pt x="9398" y="25461"/>
                  </a:lnTo>
                  <a:lnTo>
                    <a:pt x="8665" y="25528"/>
                  </a:lnTo>
                  <a:lnTo>
                    <a:pt x="6932" y="25528"/>
                  </a:lnTo>
                  <a:lnTo>
                    <a:pt x="5865" y="25395"/>
                  </a:lnTo>
                  <a:lnTo>
                    <a:pt x="4999" y="25395"/>
                  </a:lnTo>
                  <a:lnTo>
                    <a:pt x="1533" y="24262"/>
                  </a:lnTo>
                  <a:lnTo>
                    <a:pt x="0" y="23329"/>
                  </a:lnTo>
                  <a:lnTo>
                    <a:pt x="400" y="23862"/>
                  </a:lnTo>
                  <a:lnTo>
                    <a:pt x="1467" y="25128"/>
                  </a:lnTo>
                  <a:lnTo>
                    <a:pt x="2133" y="25861"/>
                  </a:lnTo>
                  <a:lnTo>
                    <a:pt x="2800" y="26528"/>
                  </a:lnTo>
                  <a:lnTo>
                    <a:pt x="3533" y="27128"/>
                  </a:lnTo>
                  <a:lnTo>
                    <a:pt x="4199" y="27528"/>
                  </a:lnTo>
                  <a:lnTo>
                    <a:pt x="4932" y="27994"/>
                  </a:lnTo>
                  <a:lnTo>
                    <a:pt x="5599" y="28527"/>
                  </a:lnTo>
                  <a:lnTo>
                    <a:pt x="6599" y="28861"/>
                  </a:lnTo>
                  <a:lnTo>
                    <a:pt x="7732" y="29061"/>
                  </a:lnTo>
                  <a:lnTo>
                    <a:pt x="7865" y="29061"/>
                  </a:lnTo>
                  <a:lnTo>
                    <a:pt x="7932" y="28994"/>
                  </a:lnTo>
                  <a:lnTo>
                    <a:pt x="7998" y="28794"/>
                  </a:lnTo>
                  <a:lnTo>
                    <a:pt x="7932" y="28594"/>
                  </a:lnTo>
                  <a:lnTo>
                    <a:pt x="7798" y="28527"/>
                  </a:lnTo>
                  <a:lnTo>
                    <a:pt x="7732" y="28527"/>
                  </a:lnTo>
                  <a:lnTo>
                    <a:pt x="7132" y="28461"/>
                  </a:lnTo>
                  <a:lnTo>
                    <a:pt x="6532" y="28261"/>
                  </a:lnTo>
                  <a:lnTo>
                    <a:pt x="5932" y="28127"/>
                  </a:lnTo>
                  <a:lnTo>
                    <a:pt x="5332" y="27861"/>
                  </a:lnTo>
                  <a:lnTo>
                    <a:pt x="4799" y="27594"/>
                  </a:lnTo>
                  <a:lnTo>
                    <a:pt x="4266" y="27261"/>
                  </a:lnTo>
                  <a:lnTo>
                    <a:pt x="3799" y="26928"/>
                  </a:lnTo>
                  <a:lnTo>
                    <a:pt x="3333" y="26528"/>
                  </a:lnTo>
                  <a:lnTo>
                    <a:pt x="2266" y="25528"/>
                  </a:lnTo>
                  <a:lnTo>
                    <a:pt x="1800" y="24995"/>
                  </a:lnTo>
                  <a:lnTo>
                    <a:pt x="1333" y="24462"/>
                  </a:lnTo>
                  <a:lnTo>
                    <a:pt x="2333" y="25261"/>
                  </a:lnTo>
                  <a:lnTo>
                    <a:pt x="2866" y="25661"/>
                  </a:lnTo>
                  <a:lnTo>
                    <a:pt x="3399" y="25995"/>
                  </a:lnTo>
                  <a:lnTo>
                    <a:pt x="3999" y="26261"/>
                  </a:lnTo>
                  <a:lnTo>
                    <a:pt x="4599" y="26528"/>
                  </a:lnTo>
                  <a:lnTo>
                    <a:pt x="5199" y="26728"/>
                  </a:lnTo>
                  <a:lnTo>
                    <a:pt x="5865" y="26794"/>
                  </a:lnTo>
                  <a:lnTo>
                    <a:pt x="5932" y="26861"/>
                  </a:lnTo>
                  <a:lnTo>
                    <a:pt x="5999" y="26794"/>
                  </a:lnTo>
                  <a:lnTo>
                    <a:pt x="6132" y="26728"/>
                  </a:lnTo>
                  <a:lnTo>
                    <a:pt x="6199" y="26594"/>
                  </a:lnTo>
                  <a:lnTo>
                    <a:pt x="6199" y="26395"/>
                  </a:lnTo>
                  <a:lnTo>
                    <a:pt x="6132" y="26328"/>
                  </a:lnTo>
                  <a:lnTo>
                    <a:pt x="5999" y="26328"/>
                  </a:lnTo>
                  <a:lnTo>
                    <a:pt x="5199" y="26128"/>
                  </a:lnTo>
                  <a:lnTo>
                    <a:pt x="4466" y="25861"/>
                  </a:lnTo>
                  <a:lnTo>
                    <a:pt x="3733" y="25528"/>
                  </a:lnTo>
                  <a:lnTo>
                    <a:pt x="3066" y="25128"/>
                  </a:lnTo>
                  <a:lnTo>
                    <a:pt x="3066" y="25128"/>
                  </a:lnTo>
                  <a:lnTo>
                    <a:pt x="4199" y="25528"/>
                  </a:lnTo>
                  <a:lnTo>
                    <a:pt x="5399" y="25861"/>
                  </a:lnTo>
                  <a:lnTo>
                    <a:pt x="6599" y="26061"/>
                  </a:lnTo>
                  <a:lnTo>
                    <a:pt x="7865" y="26128"/>
                  </a:lnTo>
                  <a:lnTo>
                    <a:pt x="9065" y="26061"/>
                  </a:lnTo>
                  <a:lnTo>
                    <a:pt x="10198" y="25861"/>
                  </a:lnTo>
                  <a:lnTo>
                    <a:pt x="10064" y="26328"/>
                  </a:lnTo>
                  <a:lnTo>
                    <a:pt x="9998" y="26395"/>
                  </a:lnTo>
                  <a:lnTo>
                    <a:pt x="9998" y="26461"/>
                  </a:lnTo>
                  <a:lnTo>
                    <a:pt x="10064" y="26528"/>
                  </a:lnTo>
                  <a:lnTo>
                    <a:pt x="10731" y="26661"/>
                  </a:lnTo>
                  <a:lnTo>
                    <a:pt x="11397" y="26794"/>
                  </a:lnTo>
                  <a:lnTo>
                    <a:pt x="11797" y="27594"/>
                  </a:lnTo>
                  <a:lnTo>
                    <a:pt x="12064" y="28394"/>
                  </a:lnTo>
                  <a:lnTo>
                    <a:pt x="12331" y="29260"/>
                  </a:lnTo>
                  <a:lnTo>
                    <a:pt x="12464" y="30127"/>
                  </a:lnTo>
                  <a:lnTo>
                    <a:pt x="11731" y="30327"/>
                  </a:lnTo>
                  <a:lnTo>
                    <a:pt x="11064" y="30460"/>
                  </a:lnTo>
                  <a:lnTo>
                    <a:pt x="10331" y="30527"/>
                  </a:lnTo>
                  <a:lnTo>
                    <a:pt x="8931" y="30527"/>
                  </a:lnTo>
                  <a:lnTo>
                    <a:pt x="8198" y="30460"/>
                  </a:lnTo>
                  <a:lnTo>
                    <a:pt x="7532" y="30327"/>
                  </a:lnTo>
                  <a:lnTo>
                    <a:pt x="6865" y="30127"/>
                  </a:lnTo>
                  <a:lnTo>
                    <a:pt x="7132" y="30527"/>
                  </a:lnTo>
                  <a:lnTo>
                    <a:pt x="6532" y="30327"/>
                  </a:lnTo>
                  <a:lnTo>
                    <a:pt x="5199" y="29727"/>
                  </a:lnTo>
                  <a:lnTo>
                    <a:pt x="4399" y="29260"/>
                  </a:lnTo>
                  <a:lnTo>
                    <a:pt x="3599" y="28794"/>
                  </a:lnTo>
                  <a:lnTo>
                    <a:pt x="2800" y="28194"/>
                  </a:lnTo>
                  <a:lnTo>
                    <a:pt x="2133" y="27594"/>
                  </a:lnTo>
                  <a:lnTo>
                    <a:pt x="2933" y="28594"/>
                  </a:lnTo>
                  <a:lnTo>
                    <a:pt x="3666" y="29194"/>
                  </a:lnTo>
                  <a:lnTo>
                    <a:pt x="4399" y="29660"/>
                  </a:lnTo>
                  <a:lnTo>
                    <a:pt x="5199" y="30060"/>
                  </a:lnTo>
                  <a:lnTo>
                    <a:pt x="6065" y="30394"/>
                  </a:lnTo>
                  <a:lnTo>
                    <a:pt x="6932" y="30727"/>
                  </a:lnTo>
                  <a:lnTo>
                    <a:pt x="7798" y="30927"/>
                  </a:lnTo>
                  <a:lnTo>
                    <a:pt x="8731" y="31060"/>
                  </a:lnTo>
                  <a:lnTo>
                    <a:pt x="10331" y="31060"/>
                  </a:lnTo>
                  <a:lnTo>
                    <a:pt x="11064" y="30993"/>
                  </a:lnTo>
                  <a:lnTo>
                    <a:pt x="11797" y="30860"/>
                  </a:lnTo>
                  <a:lnTo>
                    <a:pt x="12531" y="30660"/>
                  </a:lnTo>
                  <a:lnTo>
                    <a:pt x="12531" y="31993"/>
                  </a:lnTo>
                  <a:lnTo>
                    <a:pt x="12464" y="33326"/>
                  </a:lnTo>
                  <a:lnTo>
                    <a:pt x="12664" y="33260"/>
                  </a:lnTo>
                  <a:lnTo>
                    <a:pt x="12730" y="32793"/>
                  </a:lnTo>
                  <a:lnTo>
                    <a:pt x="12797" y="31593"/>
                  </a:lnTo>
                  <a:lnTo>
                    <a:pt x="12797" y="30860"/>
                  </a:lnTo>
                  <a:lnTo>
                    <a:pt x="12730" y="30060"/>
                  </a:lnTo>
                  <a:lnTo>
                    <a:pt x="12597" y="29327"/>
                  </a:lnTo>
                  <a:lnTo>
                    <a:pt x="12464" y="28727"/>
                  </a:lnTo>
                  <a:lnTo>
                    <a:pt x="12531" y="28461"/>
                  </a:lnTo>
                  <a:lnTo>
                    <a:pt x="12597" y="28327"/>
                  </a:lnTo>
                  <a:lnTo>
                    <a:pt x="12397" y="27594"/>
                  </a:lnTo>
                  <a:lnTo>
                    <a:pt x="12131" y="26928"/>
                  </a:lnTo>
                  <a:lnTo>
                    <a:pt x="11731" y="26261"/>
                  </a:lnTo>
                  <a:lnTo>
                    <a:pt x="11331" y="25595"/>
                  </a:lnTo>
                  <a:lnTo>
                    <a:pt x="11864" y="25328"/>
                  </a:lnTo>
                  <a:lnTo>
                    <a:pt x="12397" y="25928"/>
                  </a:lnTo>
                  <a:lnTo>
                    <a:pt x="12864" y="26594"/>
                  </a:lnTo>
                  <a:lnTo>
                    <a:pt x="13264" y="27261"/>
                  </a:lnTo>
                  <a:lnTo>
                    <a:pt x="13597" y="27927"/>
                  </a:lnTo>
                  <a:lnTo>
                    <a:pt x="13730" y="27927"/>
                  </a:lnTo>
                  <a:lnTo>
                    <a:pt x="13864" y="27661"/>
                  </a:lnTo>
                  <a:lnTo>
                    <a:pt x="13997" y="27461"/>
                  </a:lnTo>
                  <a:lnTo>
                    <a:pt x="13664" y="26861"/>
                  </a:lnTo>
                  <a:lnTo>
                    <a:pt x="13264" y="26261"/>
                  </a:lnTo>
                  <a:lnTo>
                    <a:pt x="12864" y="25661"/>
                  </a:lnTo>
                  <a:lnTo>
                    <a:pt x="12397" y="25128"/>
                  </a:lnTo>
                  <a:lnTo>
                    <a:pt x="12797" y="24928"/>
                  </a:lnTo>
                  <a:lnTo>
                    <a:pt x="13264" y="24662"/>
                  </a:lnTo>
                  <a:lnTo>
                    <a:pt x="13330" y="24662"/>
                  </a:lnTo>
                  <a:lnTo>
                    <a:pt x="13797" y="25195"/>
                  </a:lnTo>
                  <a:lnTo>
                    <a:pt x="14330" y="25728"/>
                  </a:lnTo>
                  <a:lnTo>
                    <a:pt x="14730" y="26261"/>
                  </a:lnTo>
                  <a:lnTo>
                    <a:pt x="15197" y="26861"/>
                  </a:lnTo>
                  <a:lnTo>
                    <a:pt x="15530" y="26861"/>
                  </a:lnTo>
                  <a:lnTo>
                    <a:pt x="15930" y="27728"/>
                  </a:lnTo>
                  <a:lnTo>
                    <a:pt x="17329" y="30927"/>
                  </a:lnTo>
                  <a:lnTo>
                    <a:pt x="17463" y="31993"/>
                  </a:lnTo>
                  <a:lnTo>
                    <a:pt x="17596" y="33193"/>
                  </a:lnTo>
                  <a:lnTo>
                    <a:pt x="17729" y="34526"/>
                  </a:lnTo>
                  <a:lnTo>
                    <a:pt x="17729" y="35992"/>
                  </a:lnTo>
                  <a:lnTo>
                    <a:pt x="17729" y="37325"/>
                  </a:lnTo>
                  <a:lnTo>
                    <a:pt x="17596" y="37925"/>
                  </a:lnTo>
                  <a:lnTo>
                    <a:pt x="17529" y="38458"/>
                  </a:lnTo>
                  <a:lnTo>
                    <a:pt x="17329" y="38858"/>
                  </a:lnTo>
                  <a:lnTo>
                    <a:pt x="17129" y="39191"/>
                  </a:lnTo>
                  <a:lnTo>
                    <a:pt x="16796" y="39525"/>
                  </a:lnTo>
                  <a:lnTo>
                    <a:pt x="16463" y="39725"/>
                  </a:lnTo>
                  <a:lnTo>
                    <a:pt x="16063" y="39925"/>
                  </a:lnTo>
                  <a:lnTo>
                    <a:pt x="15663" y="40058"/>
                  </a:lnTo>
                  <a:lnTo>
                    <a:pt x="14930" y="40191"/>
                  </a:lnTo>
                  <a:lnTo>
                    <a:pt x="14263" y="40258"/>
                  </a:lnTo>
                  <a:lnTo>
                    <a:pt x="13597" y="40191"/>
                  </a:lnTo>
                  <a:lnTo>
                    <a:pt x="13397" y="40191"/>
                  </a:lnTo>
                  <a:lnTo>
                    <a:pt x="11264" y="40058"/>
                  </a:lnTo>
                  <a:lnTo>
                    <a:pt x="11198" y="40258"/>
                  </a:lnTo>
                  <a:lnTo>
                    <a:pt x="12331" y="40458"/>
                  </a:lnTo>
                  <a:lnTo>
                    <a:pt x="13530" y="40524"/>
                  </a:lnTo>
                  <a:lnTo>
                    <a:pt x="14063" y="40458"/>
                  </a:lnTo>
                  <a:lnTo>
                    <a:pt x="14797" y="40458"/>
                  </a:lnTo>
                  <a:lnTo>
                    <a:pt x="15596" y="40325"/>
                  </a:lnTo>
                  <a:lnTo>
                    <a:pt x="16330" y="40125"/>
                  </a:lnTo>
                  <a:lnTo>
                    <a:pt x="16663" y="39991"/>
                  </a:lnTo>
                  <a:lnTo>
                    <a:pt x="16996" y="39858"/>
                  </a:lnTo>
                  <a:lnTo>
                    <a:pt x="17263" y="39658"/>
                  </a:lnTo>
                  <a:lnTo>
                    <a:pt x="17396" y="39391"/>
                  </a:lnTo>
                  <a:lnTo>
                    <a:pt x="17529" y="39125"/>
                  </a:lnTo>
                  <a:lnTo>
                    <a:pt x="17663" y="38792"/>
                  </a:lnTo>
                  <a:lnTo>
                    <a:pt x="17796" y="38125"/>
                  </a:lnTo>
                  <a:lnTo>
                    <a:pt x="17863" y="37525"/>
                  </a:lnTo>
                  <a:lnTo>
                    <a:pt x="17996" y="36126"/>
                  </a:lnTo>
                  <a:lnTo>
                    <a:pt x="18063" y="34659"/>
                  </a:lnTo>
                  <a:lnTo>
                    <a:pt x="17996" y="33793"/>
                  </a:lnTo>
                  <a:lnTo>
                    <a:pt x="17929" y="32860"/>
                  </a:lnTo>
                  <a:lnTo>
                    <a:pt x="17796" y="31993"/>
                  </a:lnTo>
                  <a:lnTo>
                    <a:pt x="17596" y="31127"/>
                  </a:lnTo>
                  <a:lnTo>
                    <a:pt x="17396" y="30260"/>
                  </a:lnTo>
                  <a:lnTo>
                    <a:pt x="17063" y="29394"/>
                  </a:lnTo>
                  <a:lnTo>
                    <a:pt x="16730" y="28594"/>
                  </a:lnTo>
                  <a:lnTo>
                    <a:pt x="16330" y="27794"/>
                  </a:lnTo>
                  <a:lnTo>
                    <a:pt x="16863" y="26928"/>
                  </a:lnTo>
                  <a:lnTo>
                    <a:pt x="17196" y="26061"/>
                  </a:lnTo>
                  <a:lnTo>
                    <a:pt x="17396" y="25195"/>
                  </a:lnTo>
                  <a:lnTo>
                    <a:pt x="17529" y="24262"/>
                  </a:lnTo>
                  <a:lnTo>
                    <a:pt x="17996" y="24528"/>
                  </a:lnTo>
                  <a:lnTo>
                    <a:pt x="17529" y="23928"/>
                  </a:lnTo>
                  <a:lnTo>
                    <a:pt x="15397" y="22595"/>
                  </a:lnTo>
                  <a:lnTo>
                    <a:pt x="15596" y="22196"/>
                  </a:lnTo>
                  <a:lnTo>
                    <a:pt x="16196" y="21129"/>
                  </a:lnTo>
                  <a:lnTo>
                    <a:pt x="16929" y="19729"/>
                  </a:lnTo>
                  <a:lnTo>
                    <a:pt x="17196" y="18930"/>
                  </a:lnTo>
                  <a:lnTo>
                    <a:pt x="17463" y="18196"/>
                  </a:lnTo>
                  <a:lnTo>
                    <a:pt x="17596" y="17397"/>
                  </a:lnTo>
                  <a:lnTo>
                    <a:pt x="17729" y="16530"/>
                  </a:lnTo>
                  <a:lnTo>
                    <a:pt x="17729" y="15597"/>
                  </a:lnTo>
                  <a:lnTo>
                    <a:pt x="17729" y="14664"/>
                  </a:lnTo>
                  <a:lnTo>
                    <a:pt x="17663" y="13664"/>
                  </a:lnTo>
                  <a:lnTo>
                    <a:pt x="17529" y="12531"/>
                  </a:lnTo>
                  <a:lnTo>
                    <a:pt x="17263" y="11398"/>
                  </a:lnTo>
                  <a:lnTo>
                    <a:pt x="16929" y="10198"/>
                  </a:lnTo>
                  <a:lnTo>
                    <a:pt x="16263" y="7866"/>
                  </a:lnTo>
                  <a:lnTo>
                    <a:pt x="15663" y="5999"/>
                  </a:lnTo>
                  <a:lnTo>
                    <a:pt x="15130" y="4266"/>
                  </a:lnTo>
                  <a:lnTo>
                    <a:pt x="12864" y="1"/>
                  </a:lnTo>
                  <a:close/>
                  <a:moveTo>
                    <a:pt x="19529" y="35459"/>
                  </a:moveTo>
                  <a:lnTo>
                    <a:pt x="25461" y="39991"/>
                  </a:lnTo>
                  <a:lnTo>
                    <a:pt x="24528" y="42191"/>
                  </a:lnTo>
                  <a:lnTo>
                    <a:pt x="24128" y="42191"/>
                  </a:lnTo>
                  <a:lnTo>
                    <a:pt x="21595" y="47856"/>
                  </a:lnTo>
                  <a:lnTo>
                    <a:pt x="19529" y="35459"/>
                  </a:lnTo>
                  <a:close/>
                  <a:moveTo>
                    <a:pt x="21462" y="55054"/>
                  </a:moveTo>
                  <a:lnTo>
                    <a:pt x="21328" y="55121"/>
                  </a:lnTo>
                  <a:lnTo>
                    <a:pt x="21328" y="55188"/>
                  </a:lnTo>
                  <a:lnTo>
                    <a:pt x="21395" y="55254"/>
                  </a:lnTo>
                  <a:lnTo>
                    <a:pt x="21528" y="55321"/>
                  </a:lnTo>
                  <a:lnTo>
                    <a:pt x="21662" y="55454"/>
                  </a:lnTo>
                  <a:lnTo>
                    <a:pt x="21728" y="55521"/>
                  </a:lnTo>
                  <a:lnTo>
                    <a:pt x="21795" y="55454"/>
                  </a:lnTo>
                  <a:lnTo>
                    <a:pt x="21795" y="55388"/>
                  </a:lnTo>
                  <a:lnTo>
                    <a:pt x="21662" y="55188"/>
                  </a:lnTo>
                  <a:lnTo>
                    <a:pt x="21462" y="55054"/>
                  </a:lnTo>
                  <a:close/>
                  <a:moveTo>
                    <a:pt x="21995" y="55654"/>
                  </a:moveTo>
                  <a:lnTo>
                    <a:pt x="21928" y="55721"/>
                  </a:lnTo>
                  <a:lnTo>
                    <a:pt x="21995" y="55787"/>
                  </a:lnTo>
                  <a:lnTo>
                    <a:pt x="22062" y="55854"/>
                  </a:lnTo>
                  <a:lnTo>
                    <a:pt x="22128" y="55787"/>
                  </a:lnTo>
                  <a:lnTo>
                    <a:pt x="22128" y="55721"/>
                  </a:lnTo>
                  <a:lnTo>
                    <a:pt x="22128" y="55654"/>
                  </a:lnTo>
                  <a:close/>
                  <a:moveTo>
                    <a:pt x="21462" y="55854"/>
                  </a:moveTo>
                  <a:lnTo>
                    <a:pt x="21662" y="56054"/>
                  </a:lnTo>
                  <a:lnTo>
                    <a:pt x="21595" y="56121"/>
                  </a:lnTo>
                  <a:lnTo>
                    <a:pt x="21395" y="56387"/>
                  </a:lnTo>
                  <a:lnTo>
                    <a:pt x="21195" y="56654"/>
                  </a:lnTo>
                  <a:lnTo>
                    <a:pt x="20995" y="56721"/>
                  </a:lnTo>
                  <a:lnTo>
                    <a:pt x="21462" y="55854"/>
                  </a:lnTo>
                  <a:close/>
                  <a:moveTo>
                    <a:pt x="23328" y="75649"/>
                  </a:moveTo>
                  <a:lnTo>
                    <a:pt x="23061" y="75783"/>
                  </a:lnTo>
                  <a:lnTo>
                    <a:pt x="22728" y="75983"/>
                  </a:lnTo>
                  <a:lnTo>
                    <a:pt x="22262" y="76516"/>
                  </a:lnTo>
                  <a:lnTo>
                    <a:pt x="21928" y="76183"/>
                  </a:lnTo>
                  <a:lnTo>
                    <a:pt x="21795" y="76249"/>
                  </a:lnTo>
                  <a:lnTo>
                    <a:pt x="21862" y="76316"/>
                  </a:lnTo>
                  <a:lnTo>
                    <a:pt x="22461" y="76982"/>
                  </a:lnTo>
                  <a:lnTo>
                    <a:pt x="23061" y="77582"/>
                  </a:lnTo>
                  <a:lnTo>
                    <a:pt x="23128" y="77649"/>
                  </a:lnTo>
                  <a:lnTo>
                    <a:pt x="23195" y="77582"/>
                  </a:lnTo>
                  <a:lnTo>
                    <a:pt x="23261" y="77516"/>
                  </a:lnTo>
                  <a:lnTo>
                    <a:pt x="23195" y="77449"/>
                  </a:lnTo>
                  <a:lnTo>
                    <a:pt x="22861" y="77116"/>
                  </a:lnTo>
                  <a:lnTo>
                    <a:pt x="23461" y="76516"/>
                  </a:lnTo>
                  <a:lnTo>
                    <a:pt x="23528" y="76449"/>
                  </a:lnTo>
                  <a:lnTo>
                    <a:pt x="23461" y="76383"/>
                  </a:lnTo>
                  <a:lnTo>
                    <a:pt x="23328" y="76383"/>
                  </a:lnTo>
                  <a:lnTo>
                    <a:pt x="22728" y="76982"/>
                  </a:lnTo>
                  <a:lnTo>
                    <a:pt x="22395" y="76649"/>
                  </a:lnTo>
                  <a:lnTo>
                    <a:pt x="22861" y="76183"/>
                  </a:lnTo>
                  <a:lnTo>
                    <a:pt x="23461" y="75783"/>
                  </a:lnTo>
                  <a:lnTo>
                    <a:pt x="23461" y="75716"/>
                  </a:lnTo>
                  <a:lnTo>
                    <a:pt x="23395" y="75649"/>
                  </a:lnTo>
                  <a:close/>
                  <a:moveTo>
                    <a:pt x="22195" y="77449"/>
                  </a:moveTo>
                  <a:lnTo>
                    <a:pt x="22062" y="77516"/>
                  </a:lnTo>
                  <a:lnTo>
                    <a:pt x="22128" y="77582"/>
                  </a:lnTo>
                  <a:lnTo>
                    <a:pt x="22262" y="77782"/>
                  </a:lnTo>
                  <a:lnTo>
                    <a:pt x="22328" y="77782"/>
                  </a:lnTo>
                  <a:lnTo>
                    <a:pt x="22395" y="77716"/>
                  </a:lnTo>
                  <a:lnTo>
                    <a:pt x="22395" y="77649"/>
                  </a:lnTo>
                  <a:lnTo>
                    <a:pt x="22195" y="77449"/>
                  </a:lnTo>
                  <a:close/>
                  <a:moveTo>
                    <a:pt x="23661" y="82448"/>
                  </a:moveTo>
                  <a:lnTo>
                    <a:pt x="23595" y="82514"/>
                  </a:lnTo>
                  <a:lnTo>
                    <a:pt x="23595" y="82581"/>
                  </a:lnTo>
                  <a:lnTo>
                    <a:pt x="23595" y="82648"/>
                  </a:lnTo>
                  <a:lnTo>
                    <a:pt x="23728" y="82648"/>
                  </a:lnTo>
                  <a:lnTo>
                    <a:pt x="23794" y="82581"/>
                  </a:lnTo>
                  <a:lnTo>
                    <a:pt x="23728" y="82514"/>
                  </a:lnTo>
                  <a:lnTo>
                    <a:pt x="23661" y="82448"/>
                  </a:lnTo>
                  <a:close/>
                  <a:moveTo>
                    <a:pt x="23261" y="83448"/>
                  </a:moveTo>
                  <a:lnTo>
                    <a:pt x="23128" y="83514"/>
                  </a:lnTo>
                  <a:lnTo>
                    <a:pt x="23128" y="83581"/>
                  </a:lnTo>
                  <a:lnTo>
                    <a:pt x="23195" y="83648"/>
                  </a:lnTo>
                  <a:lnTo>
                    <a:pt x="23661" y="83914"/>
                  </a:lnTo>
                  <a:lnTo>
                    <a:pt x="23728" y="83981"/>
                  </a:lnTo>
                  <a:lnTo>
                    <a:pt x="23794" y="83914"/>
                  </a:lnTo>
                  <a:lnTo>
                    <a:pt x="23794" y="83847"/>
                  </a:lnTo>
                  <a:lnTo>
                    <a:pt x="23728" y="83781"/>
                  </a:lnTo>
                  <a:lnTo>
                    <a:pt x="23261" y="83448"/>
                  </a:lnTo>
                  <a:close/>
                  <a:moveTo>
                    <a:pt x="24328" y="83981"/>
                  </a:moveTo>
                  <a:lnTo>
                    <a:pt x="24261" y="84047"/>
                  </a:lnTo>
                  <a:lnTo>
                    <a:pt x="23128" y="85914"/>
                  </a:lnTo>
                  <a:lnTo>
                    <a:pt x="23128" y="86047"/>
                  </a:lnTo>
                  <a:lnTo>
                    <a:pt x="23261" y="86047"/>
                  </a:lnTo>
                  <a:lnTo>
                    <a:pt x="24394" y="84114"/>
                  </a:lnTo>
                  <a:lnTo>
                    <a:pt x="24394" y="84047"/>
                  </a:lnTo>
                  <a:lnTo>
                    <a:pt x="24328" y="83981"/>
                  </a:lnTo>
                  <a:close/>
                  <a:moveTo>
                    <a:pt x="18462" y="30860"/>
                  </a:moveTo>
                  <a:lnTo>
                    <a:pt x="18396" y="30927"/>
                  </a:lnTo>
                  <a:lnTo>
                    <a:pt x="18329" y="31060"/>
                  </a:lnTo>
                  <a:lnTo>
                    <a:pt x="18329" y="31193"/>
                  </a:lnTo>
                  <a:lnTo>
                    <a:pt x="19196" y="35392"/>
                  </a:lnTo>
                  <a:lnTo>
                    <a:pt x="19995" y="39591"/>
                  </a:lnTo>
                  <a:lnTo>
                    <a:pt x="20662" y="43790"/>
                  </a:lnTo>
                  <a:lnTo>
                    <a:pt x="21328" y="48056"/>
                  </a:lnTo>
                  <a:lnTo>
                    <a:pt x="21328" y="48189"/>
                  </a:lnTo>
                  <a:lnTo>
                    <a:pt x="21988" y="52988"/>
                  </a:lnTo>
                  <a:lnTo>
                    <a:pt x="21728" y="52988"/>
                  </a:lnTo>
                  <a:lnTo>
                    <a:pt x="21728" y="53055"/>
                  </a:lnTo>
                  <a:lnTo>
                    <a:pt x="21728" y="53121"/>
                  </a:lnTo>
                  <a:lnTo>
                    <a:pt x="21795" y="53188"/>
                  </a:lnTo>
                  <a:lnTo>
                    <a:pt x="21928" y="53188"/>
                  </a:lnTo>
                  <a:lnTo>
                    <a:pt x="21995" y="53121"/>
                  </a:lnTo>
                  <a:lnTo>
                    <a:pt x="21995" y="53055"/>
                  </a:lnTo>
                  <a:lnTo>
                    <a:pt x="21995" y="53037"/>
                  </a:lnTo>
                  <a:lnTo>
                    <a:pt x="22062" y="53521"/>
                  </a:lnTo>
                  <a:lnTo>
                    <a:pt x="21528" y="53521"/>
                  </a:lnTo>
                  <a:lnTo>
                    <a:pt x="21528" y="53588"/>
                  </a:lnTo>
                  <a:lnTo>
                    <a:pt x="21528" y="53655"/>
                  </a:lnTo>
                  <a:lnTo>
                    <a:pt x="21595" y="53721"/>
                  </a:lnTo>
                  <a:lnTo>
                    <a:pt x="22062" y="53655"/>
                  </a:lnTo>
                  <a:lnTo>
                    <a:pt x="22128" y="53855"/>
                  </a:lnTo>
                  <a:lnTo>
                    <a:pt x="21595" y="53921"/>
                  </a:lnTo>
                  <a:lnTo>
                    <a:pt x="21528" y="53921"/>
                  </a:lnTo>
                  <a:lnTo>
                    <a:pt x="21528" y="53988"/>
                  </a:lnTo>
                  <a:lnTo>
                    <a:pt x="21528" y="54055"/>
                  </a:lnTo>
                  <a:lnTo>
                    <a:pt x="21595" y="54121"/>
                  </a:lnTo>
                  <a:lnTo>
                    <a:pt x="22128" y="53988"/>
                  </a:lnTo>
                  <a:lnTo>
                    <a:pt x="22461" y="56521"/>
                  </a:lnTo>
                  <a:lnTo>
                    <a:pt x="21462" y="56654"/>
                  </a:lnTo>
                  <a:lnTo>
                    <a:pt x="21462" y="56654"/>
                  </a:lnTo>
                  <a:lnTo>
                    <a:pt x="21728" y="56187"/>
                  </a:lnTo>
                  <a:lnTo>
                    <a:pt x="21795" y="56187"/>
                  </a:lnTo>
                  <a:lnTo>
                    <a:pt x="21995" y="56387"/>
                  </a:lnTo>
                  <a:lnTo>
                    <a:pt x="22128" y="56387"/>
                  </a:lnTo>
                  <a:lnTo>
                    <a:pt x="22128" y="56254"/>
                  </a:lnTo>
                  <a:lnTo>
                    <a:pt x="22062" y="56187"/>
                  </a:lnTo>
                  <a:lnTo>
                    <a:pt x="21528" y="55654"/>
                  </a:lnTo>
                  <a:lnTo>
                    <a:pt x="21395" y="55588"/>
                  </a:lnTo>
                  <a:lnTo>
                    <a:pt x="21262" y="55454"/>
                  </a:lnTo>
                  <a:lnTo>
                    <a:pt x="21195" y="55388"/>
                  </a:lnTo>
                  <a:lnTo>
                    <a:pt x="21062" y="55454"/>
                  </a:lnTo>
                  <a:lnTo>
                    <a:pt x="21062" y="55521"/>
                  </a:lnTo>
                  <a:lnTo>
                    <a:pt x="21128" y="55588"/>
                  </a:lnTo>
                  <a:lnTo>
                    <a:pt x="21262" y="55721"/>
                  </a:lnTo>
                  <a:lnTo>
                    <a:pt x="20795" y="56721"/>
                  </a:lnTo>
                  <a:lnTo>
                    <a:pt x="19396" y="56921"/>
                  </a:lnTo>
                  <a:lnTo>
                    <a:pt x="19462" y="57454"/>
                  </a:lnTo>
                  <a:lnTo>
                    <a:pt x="22528" y="57054"/>
                  </a:lnTo>
                  <a:lnTo>
                    <a:pt x="22995" y="61519"/>
                  </a:lnTo>
                  <a:lnTo>
                    <a:pt x="20062" y="61653"/>
                  </a:lnTo>
                  <a:lnTo>
                    <a:pt x="20129" y="62186"/>
                  </a:lnTo>
                  <a:lnTo>
                    <a:pt x="22995" y="62053"/>
                  </a:lnTo>
                  <a:lnTo>
                    <a:pt x="23528" y="67918"/>
                  </a:lnTo>
                  <a:lnTo>
                    <a:pt x="23994" y="73850"/>
                  </a:lnTo>
                  <a:lnTo>
                    <a:pt x="24328" y="79315"/>
                  </a:lnTo>
                  <a:lnTo>
                    <a:pt x="24594" y="84781"/>
                  </a:lnTo>
                  <a:lnTo>
                    <a:pt x="24528" y="84781"/>
                  </a:lnTo>
                  <a:lnTo>
                    <a:pt x="24461" y="84847"/>
                  </a:lnTo>
                  <a:lnTo>
                    <a:pt x="23794" y="85914"/>
                  </a:lnTo>
                  <a:lnTo>
                    <a:pt x="23794" y="86047"/>
                  </a:lnTo>
                  <a:lnTo>
                    <a:pt x="23928" y="86047"/>
                  </a:lnTo>
                  <a:lnTo>
                    <a:pt x="24594" y="84981"/>
                  </a:lnTo>
                  <a:lnTo>
                    <a:pt x="24661" y="85980"/>
                  </a:lnTo>
                  <a:lnTo>
                    <a:pt x="21795" y="86447"/>
                  </a:lnTo>
                  <a:lnTo>
                    <a:pt x="21795" y="86780"/>
                  </a:lnTo>
                  <a:lnTo>
                    <a:pt x="23661" y="86447"/>
                  </a:lnTo>
                  <a:lnTo>
                    <a:pt x="23661" y="86647"/>
                  </a:lnTo>
                  <a:lnTo>
                    <a:pt x="25461" y="86447"/>
                  </a:lnTo>
                  <a:lnTo>
                    <a:pt x="25128" y="89046"/>
                  </a:lnTo>
                  <a:lnTo>
                    <a:pt x="24928" y="91646"/>
                  </a:lnTo>
                  <a:lnTo>
                    <a:pt x="24928" y="91779"/>
                  </a:lnTo>
                  <a:lnTo>
                    <a:pt x="25061" y="91912"/>
                  </a:lnTo>
                  <a:lnTo>
                    <a:pt x="25794" y="92379"/>
                  </a:lnTo>
                  <a:lnTo>
                    <a:pt x="26594" y="92779"/>
                  </a:lnTo>
                  <a:lnTo>
                    <a:pt x="27460" y="93045"/>
                  </a:lnTo>
                  <a:lnTo>
                    <a:pt x="28327" y="93312"/>
                  </a:lnTo>
                  <a:lnTo>
                    <a:pt x="25994" y="92312"/>
                  </a:lnTo>
                  <a:lnTo>
                    <a:pt x="25261" y="91512"/>
                  </a:lnTo>
                  <a:lnTo>
                    <a:pt x="25661" y="86047"/>
                  </a:lnTo>
                  <a:lnTo>
                    <a:pt x="24928" y="86047"/>
                  </a:lnTo>
                  <a:lnTo>
                    <a:pt x="24594" y="79182"/>
                  </a:lnTo>
                  <a:lnTo>
                    <a:pt x="24261" y="73717"/>
                  </a:lnTo>
                  <a:lnTo>
                    <a:pt x="23994" y="69717"/>
                  </a:lnTo>
                  <a:lnTo>
                    <a:pt x="22995" y="58454"/>
                  </a:lnTo>
                  <a:lnTo>
                    <a:pt x="24661" y="59187"/>
                  </a:lnTo>
                  <a:lnTo>
                    <a:pt x="24661" y="58920"/>
                  </a:lnTo>
                  <a:lnTo>
                    <a:pt x="23195" y="58187"/>
                  </a:lnTo>
                  <a:lnTo>
                    <a:pt x="22728" y="54388"/>
                  </a:lnTo>
                  <a:lnTo>
                    <a:pt x="22262" y="50522"/>
                  </a:lnTo>
                  <a:lnTo>
                    <a:pt x="23661" y="50922"/>
                  </a:lnTo>
                  <a:lnTo>
                    <a:pt x="24994" y="51389"/>
                  </a:lnTo>
                  <a:lnTo>
                    <a:pt x="24994" y="51455"/>
                  </a:lnTo>
                  <a:lnTo>
                    <a:pt x="25194" y="51922"/>
                  </a:lnTo>
                  <a:lnTo>
                    <a:pt x="25261" y="52388"/>
                  </a:lnTo>
                  <a:lnTo>
                    <a:pt x="25261" y="52455"/>
                  </a:lnTo>
                  <a:lnTo>
                    <a:pt x="25327" y="52455"/>
                  </a:lnTo>
                  <a:lnTo>
                    <a:pt x="25128" y="52588"/>
                  </a:lnTo>
                  <a:lnTo>
                    <a:pt x="25061" y="52655"/>
                  </a:lnTo>
                  <a:lnTo>
                    <a:pt x="25061" y="52722"/>
                  </a:lnTo>
                  <a:lnTo>
                    <a:pt x="25128" y="52788"/>
                  </a:lnTo>
                  <a:lnTo>
                    <a:pt x="25194" y="52722"/>
                  </a:lnTo>
                  <a:lnTo>
                    <a:pt x="25527" y="52522"/>
                  </a:lnTo>
                  <a:lnTo>
                    <a:pt x="25594" y="52322"/>
                  </a:lnTo>
                  <a:lnTo>
                    <a:pt x="25394" y="52388"/>
                  </a:lnTo>
                  <a:lnTo>
                    <a:pt x="25327" y="51922"/>
                  </a:lnTo>
                  <a:lnTo>
                    <a:pt x="25194" y="51455"/>
                  </a:lnTo>
                  <a:lnTo>
                    <a:pt x="25194" y="51455"/>
                  </a:lnTo>
                  <a:lnTo>
                    <a:pt x="25394" y="51522"/>
                  </a:lnTo>
                  <a:lnTo>
                    <a:pt x="25661" y="51988"/>
                  </a:lnTo>
                  <a:lnTo>
                    <a:pt x="25661" y="51655"/>
                  </a:lnTo>
                  <a:lnTo>
                    <a:pt x="24461" y="50589"/>
                  </a:lnTo>
                  <a:lnTo>
                    <a:pt x="23328" y="50255"/>
                  </a:lnTo>
                  <a:lnTo>
                    <a:pt x="22128" y="49989"/>
                  </a:lnTo>
                  <a:lnTo>
                    <a:pt x="21862" y="48056"/>
                  </a:lnTo>
                  <a:lnTo>
                    <a:pt x="22995" y="45257"/>
                  </a:lnTo>
                  <a:lnTo>
                    <a:pt x="24194" y="42457"/>
                  </a:lnTo>
                  <a:lnTo>
                    <a:pt x="25128" y="42657"/>
                  </a:lnTo>
                  <a:lnTo>
                    <a:pt x="26061" y="42924"/>
                  </a:lnTo>
                  <a:lnTo>
                    <a:pt x="26994" y="43324"/>
                  </a:lnTo>
                  <a:lnTo>
                    <a:pt x="27860" y="43724"/>
                  </a:lnTo>
                  <a:lnTo>
                    <a:pt x="29660" y="44190"/>
                  </a:lnTo>
                  <a:lnTo>
                    <a:pt x="28527" y="43457"/>
                  </a:lnTo>
                  <a:lnTo>
                    <a:pt x="27327" y="42857"/>
                  </a:lnTo>
                  <a:lnTo>
                    <a:pt x="26061" y="42391"/>
                  </a:lnTo>
                  <a:lnTo>
                    <a:pt x="24728" y="42057"/>
                  </a:lnTo>
                  <a:lnTo>
                    <a:pt x="25128" y="41124"/>
                  </a:lnTo>
                  <a:lnTo>
                    <a:pt x="25527" y="40191"/>
                  </a:lnTo>
                  <a:lnTo>
                    <a:pt x="26127" y="40125"/>
                  </a:lnTo>
                  <a:lnTo>
                    <a:pt x="26660" y="40058"/>
                  </a:lnTo>
                  <a:lnTo>
                    <a:pt x="27327" y="40125"/>
                  </a:lnTo>
                  <a:lnTo>
                    <a:pt x="27527" y="40125"/>
                  </a:lnTo>
                  <a:lnTo>
                    <a:pt x="27594" y="40058"/>
                  </a:lnTo>
                  <a:lnTo>
                    <a:pt x="27660" y="39858"/>
                  </a:lnTo>
                  <a:lnTo>
                    <a:pt x="27660" y="39725"/>
                  </a:lnTo>
                  <a:lnTo>
                    <a:pt x="27594" y="39658"/>
                  </a:lnTo>
                  <a:lnTo>
                    <a:pt x="27527" y="39591"/>
                  </a:lnTo>
                  <a:lnTo>
                    <a:pt x="26660" y="39525"/>
                  </a:lnTo>
                  <a:lnTo>
                    <a:pt x="26327" y="39525"/>
                  </a:lnTo>
                  <a:lnTo>
                    <a:pt x="27194" y="39125"/>
                  </a:lnTo>
                  <a:lnTo>
                    <a:pt x="28127" y="38792"/>
                  </a:lnTo>
                  <a:lnTo>
                    <a:pt x="28260" y="38725"/>
                  </a:lnTo>
                  <a:lnTo>
                    <a:pt x="28327" y="38658"/>
                  </a:lnTo>
                  <a:lnTo>
                    <a:pt x="28327" y="38458"/>
                  </a:lnTo>
                  <a:lnTo>
                    <a:pt x="28260" y="38325"/>
                  </a:lnTo>
                  <a:lnTo>
                    <a:pt x="28193" y="38258"/>
                  </a:lnTo>
                  <a:lnTo>
                    <a:pt x="27993" y="38258"/>
                  </a:lnTo>
                  <a:lnTo>
                    <a:pt x="27260" y="38458"/>
                  </a:lnTo>
                  <a:lnTo>
                    <a:pt x="26594" y="38792"/>
                  </a:lnTo>
                  <a:lnTo>
                    <a:pt x="25927" y="39191"/>
                  </a:lnTo>
                  <a:lnTo>
                    <a:pt x="25261" y="39591"/>
                  </a:lnTo>
                  <a:lnTo>
                    <a:pt x="22528" y="37259"/>
                  </a:lnTo>
                  <a:lnTo>
                    <a:pt x="19662" y="35059"/>
                  </a:lnTo>
                  <a:lnTo>
                    <a:pt x="19662" y="34926"/>
                  </a:lnTo>
                  <a:lnTo>
                    <a:pt x="20329" y="34326"/>
                  </a:lnTo>
                  <a:lnTo>
                    <a:pt x="20995" y="33659"/>
                  </a:lnTo>
                  <a:lnTo>
                    <a:pt x="21528" y="32926"/>
                  </a:lnTo>
                  <a:lnTo>
                    <a:pt x="22062" y="32126"/>
                  </a:lnTo>
                  <a:lnTo>
                    <a:pt x="22062" y="32060"/>
                  </a:lnTo>
                  <a:lnTo>
                    <a:pt x="21995" y="31993"/>
                  </a:lnTo>
                  <a:lnTo>
                    <a:pt x="21928" y="32060"/>
                  </a:lnTo>
                  <a:lnTo>
                    <a:pt x="21462" y="32793"/>
                  </a:lnTo>
                  <a:lnTo>
                    <a:pt x="20862" y="33459"/>
                  </a:lnTo>
                  <a:lnTo>
                    <a:pt x="20262" y="34126"/>
                  </a:lnTo>
                  <a:lnTo>
                    <a:pt x="19596" y="34726"/>
                  </a:lnTo>
                  <a:lnTo>
                    <a:pt x="19529" y="34459"/>
                  </a:lnTo>
                  <a:lnTo>
                    <a:pt x="19929" y="33793"/>
                  </a:lnTo>
                  <a:lnTo>
                    <a:pt x="20262" y="33126"/>
                  </a:lnTo>
                  <a:lnTo>
                    <a:pt x="20262" y="32993"/>
                  </a:lnTo>
                  <a:lnTo>
                    <a:pt x="20195" y="32993"/>
                  </a:lnTo>
                  <a:lnTo>
                    <a:pt x="20129" y="33060"/>
                  </a:lnTo>
                  <a:lnTo>
                    <a:pt x="19795" y="33659"/>
                  </a:lnTo>
                  <a:lnTo>
                    <a:pt x="19529" y="34193"/>
                  </a:lnTo>
                  <a:lnTo>
                    <a:pt x="18862" y="31060"/>
                  </a:lnTo>
                  <a:lnTo>
                    <a:pt x="18729" y="30927"/>
                  </a:lnTo>
                  <a:lnTo>
                    <a:pt x="18596" y="3086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7424807" y="4532649"/>
              <a:ext cx="22973" cy="37449"/>
            </a:xfrm>
            <a:custGeom>
              <a:rect b="b" l="l" r="r" t="t"/>
              <a:pathLst>
                <a:path extrusionOk="0" fill="none" h="2067" w="1268">
                  <a:moveTo>
                    <a:pt x="1201" y="1"/>
                  </a:moveTo>
                  <a:lnTo>
                    <a:pt x="1201" y="1"/>
                  </a:lnTo>
                  <a:lnTo>
                    <a:pt x="1134" y="67"/>
                  </a:lnTo>
                  <a:lnTo>
                    <a:pt x="1134" y="67"/>
                  </a:lnTo>
                  <a:lnTo>
                    <a:pt x="1" y="1934"/>
                  </a:lnTo>
                  <a:lnTo>
                    <a:pt x="1" y="1934"/>
                  </a:lnTo>
                  <a:lnTo>
                    <a:pt x="1" y="2067"/>
                  </a:lnTo>
                  <a:lnTo>
                    <a:pt x="68" y="2067"/>
                  </a:lnTo>
                  <a:lnTo>
                    <a:pt x="68" y="2067"/>
                  </a:lnTo>
                  <a:lnTo>
                    <a:pt x="134" y="2067"/>
                  </a:lnTo>
                  <a:lnTo>
                    <a:pt x="134" y="2067"/>
                  </a:lnTo>
                  <a:lnTo>
                    <a:pt x="1267" y="134"/>
                  </a:lnTo>
                  <a:lnTo>
                    <a:pt x="1267" y="134"/>
                  </a:lnTo>
                  <a:lnTo>
                    <a:pt x="1267" y="67"/>
                  </a:lnTo>
                  <a:lnTo>
                    <a:pt x="120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7424807" y="4522992"/>
              <a:ext cx="12102" cy="9675"/>
            </a:xfrm>
            <a:custGeom>
              <a:rect b="b" l="l" r="r" t="t"/>
              <a:pathLst>
                <a:path extrusionOk="0" fill="none" h="534" w="668">
                  <a:moveTo>
                    <a:pt x="134" y="1"/>
                  </a:moveTo>
                  <a:lnTo>
                    <a:pt x="134" y="1"/>
                  </a:lnTo>
                  <a:lnTo>
                    <a:pt x="1" y="67"/>
                  </a:lnTo>
                  <a:lnTo>
                    <a:pt x="1" y="134"/>
                  </a:lnTo>
                  <a:lnTo>
                    <a:pt x="68" y="201"/>
                  </a:lnTo>
                  <a:lnTo>
                    <a:pt x="68" y="201"/>
                  </a:lnTo>
                  <a:lnTo>
                    <a:pt x="534" y="467"/>
                  </a:lnTo>
                  <a:lnTo>
                    <a:pt x="534" y="467"/>
                  </a:lnTo>
                  <a:lnTo>
                    <a:pt x="601" y="534"/>
                  </a:lnTo>
                  <a:lnTo>
                    <a:pt x="601" y="534"/>
                  </a:lnTo>
                  <a:lnTo>
                    <a:pt x="667" y="467"/>
                  </a:lnTo>
                  <a:lnTo>
                    <a:pt x="667" y="400"/>
                  </a:lnTo>
                  <a:lnTo>
                    <a:pt x="601" y="334"/>
                  </a:lnTo>
                  <a:lnTo>
                    <a:pt x="601" y="334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7433267" y="4504875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67" y="1"/>
                  </a:moveTo>
                  <a:lnTo>
                    <a:pt x="67" y="1"/>
                  </a:lnTo>
                  <a:lnTo>
                    <a:pt x="1" y="67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134" y="201"/>
                  </a:lnTo>
                  <a:lnTo>
                    <a:pt x="200" y="134"/>
                  </a:lnTo>
                  <a:lnTo>
                    <a:pt x="134" y="67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7405493" y="4414306"/>
              <a:ext cx="6051" cy="6069"/>
            </a:xfrm>
            <a:custGeom>
              <a:rect b="b" l="l" r="r" t="t"/>
              <a:pathLst>
                <a:path extrusionOk="0" fill="none" h="335" w="334">
                  <a:moveTo>
                    <a:pt x="134" y="1"/>
                  </a:moveTo>
                  <a:lnTo>
                    <a:pt x="134" y="1"/>
                  </a:lnTo>
                  <a:lnTo>
                    <a:pt x="1" y="68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267" y="334"/>
                  </a:lnTo>
                  <a:lnTo>
                    <a:pt x="267" y="334"/>
                  </a:lnTo>
                  <a:lnTo>
                    <a:pt x="334" y="268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7400656" y="4381713"/>
              <a:ext cx="31416" cy="36235"/>
            </a:xfrm>
            <a:custGeom>
              <a:rect b="b" l="l" r="r" t="t"/>
              <a:pathLst>
                <a:path extrusionOk="0" fill="none" h="2000" w="1734">
                  <a:moveTo>
                    <a:pt x="1601" y="0"/>
                  </a:moveTo>
                  <a:lnTo>
                    <a:pt x="1601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267" y="134"/>
                  </a:lnTo>
                  <a:lnTo>
                    <a:pt x="934" y="334"/>
                  </a:lnTo>
                  <a:lnTo>
                    <a:pt x="468" y="867"/>
                  </a:lnTo>
                  <a:lnTo>
                    <a:pt x="468" y="867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" y="600"/>
                  </a:lnTo>
                  <a:lnTo>
                    <a:pt x="68" y="667"/>
                  </a:lnTo>
                  <a:lnTo>
                    <a:pt x="68" y="667"/>
                  </a:lnTo>
                  <a:lnTo>
                    <a:pt x="667" y="1333"/>
                  </a:lnTo>
                  <a:lnTo>
                    <a:pt x="1267" y="1933"/>
                  </a:lnTo>
                  <a:lnTo>
                    <a:pt x="1267" y="1933"/>
                  </a:lnTo>
                  <a:lnTo>
                    <a:pt x="1334" y="2000"/>
                  </a:lnTo>
                  <a:lnTo>
                    <a:pt x="1334" y="2000"/>
                  </a:lnTo>
                  <a:lnTo>
                    <a:pt x="1401" y="1933"/>
                  </a:lnTo>
                  <a:lnTo>
                    <a:pt x="1467" y="1867"/>
                  </a:lnTo>
                  <a:lnTo>
                    <a:pt x="1401" y="1800"/>
                  </a:lnTo>
                  <a:lnTo>
                    <a:pt x="1401" y="1800"/>
                  </a:lnTo>
                  <a:lnTo>
                    <a:pt x="1067" y="1467"/>
                  </a:lnTo>
                  <a:lnTo>
                    <a:pt x="1067" y="1467"/>
                  </a:lnTo>
                  <a:lnTo>
                    <a:pt x="1667" y="867"/>
                  </a:lnTo>
                  <a:lnTo>
                    <a:pt x="1667" y="867"/>
                  </a:lnTo>
                  <a:lnTo>
                    <a:pt x="1734" y="800"/>
                  </a:lnTo>
                  <a:lnTo>
                    <a:pt x="1667" y="734"/>
                  </a:lnTo>
                  <a:lnTo>
                    <a:pt x="1601" y="734"/>
                  </a:lnTo>
                  <a:lnTo>
                    <a:pt x="1601" y="734"/>
                  </a:lnTo>
                  <a:lnTo>
                    <a:pt x="1534" y="734"/>
                  </a:lnTo>
                  <a:lnTo>
                    <a:pt x="1534" y="734"/>
                  </a:lnTo>
                  <a:lnTo>
                    <a:pt x="934" y="1333"/>
                  </a:lnTo>
                  <a:lnTo>
                    <a:pt x="934" y="1333"/>
                  </a:lnTo>
                  <a:lnTo>
                    <a:pt x="601" y="1000"/>
                  </a:lnTo>
                  <a:lnTo>
                    <a:pt x="601" y="1000"/>
                  </a:lnTo>
                  <a:lnTo>
                    <a:pt x="1067" y="534"/>
                  </a:lnTo>
                  <a:lnTo>
                    <a:pt x="1667" y="134"/>
                  </a:lnTo>
                  <a:lnTo>
                    <a:pt x="1667" y="134"/>
                  </a:lnTo>
                  <a:lnTo>
                    <a:pt x="1667" y="67"/>
                  </a:lnTo>
                  <a:lnTo>
                    <a:pt x="1667" y="67"/>
                  </a:lnTo>
                  <a:lnTo>
                    <a:pt x="16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7403084" y="4019456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0"/>
                  </a:moveTo>
                  <a:lnTo>
                    <a:pt x="134" y="0"/>
                  </a:lnTo>
                  <a:lnTo>
                    <a:pt x="67" y="0"/>
                  </a:lnTo>
                  <a:lnTo>
                    <a:pt x="0" y="67"/>
                  </a:lnTo>
                  <a:lnTo>
                    <a:pt x="67" y="133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200" y="133"/>
                  </a:lnTo>
                  <a:lnTo>
                    <a:pt x="200" y="67"/>
                  </a:lnTo>
                  <a:lnTo>
                    <a:pt x="200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7392213" y="4008585"/>
              <a:ext cx="8461" cy="8461"/>
            </a:xfrm>
            <a:custGeom>
              <a:rect b="b" l="l" r="r" t="t"/>
              <a:pathLst>
                <a:path extrusionOk="0" fill="none" h="467" w="467">
                  <a:moveTo>
                    <a:pt x="134" y="0"/>
                  </a:moveTo>
                  <a:lnTo>
                    <a:pt x="134" y="0"/>
                  </a:lnTo>
                  <a:lnTo>
                    <a:pt x="0" y="67"/>
                  </a:lnTo>
                  <a:lnTo>
                    <a:pt x="0" y="134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200" y="267"/>
                  </a:lnTo>
                  <a:lnTo>
                    <a:pt x="334" y="400"/>
                  </a:lnTo>
                  <a:lnTo>
                    <a:pt x="334" y="400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67" y="400"/>
                  </a:lnTo>
                  <a:lnTo>
                    <a:pt x="467" y="334"/>
                  </a:lnTo>
                  <a:lnTo>
                    <a:pt x="467" y="334"/>
                  </a:lnTo>
                  <a:lnTo>
                    <a:pt x="334" y="134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7399460" y="3971155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200" y="0"/>
                  </a:moveTo>
                  <a:lnTo>
                    <a:pt x="20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200" y="200"/>
                  </a:lnTo>
                  <a:lnTo>
                    <a:pt x="200" y="200"/>
                  </a:lnTo>
                  <a:lnTo>
                    <a:pt x="267" y="133"/>
                  </a:lnTo>
                  <a:lnTo>
                    <a:pt x="267" y="67"/>
                  </a:lnTo>
                  <a:lnTo>
                    <a:pt x="267" y="0"/>
                  </a:lnTo>
                  <a:lnTo>
                    <a:pt x="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7518999" y="3730846"/>
              <a:ext cx="8479" cy="9675"/>
            </a:xfrm>
            <a:custGeom>
              <a:rect b="b" l="l" r="r" t="t"/>
              <a:pathLst>
                <a:path extrusionOk="0" fill="none" h="534" w="468">
                  <a:moveTo>
                    <a:pt x="201" y="1"/>
                  </a:moveTo>
                  <a:lnTo>
                    <a:pt x="201" y="1"/>
                  </a:lnTo>
                  <a:lnTo>
                    <a:pt x="134" y="67"/>
                  </a:ln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534"/>
                  </a:lnTo>
                  <a:lnTo>
                    <a:pt x="201" y="534"/>
                  </a:lnTo>
                  <a:lnTo>
                    <a:pt x="201" y="534"/>
                  </a:lnTo>
                  <a:lnTo>
                    <a:pt x="334" y="534"/>
                  </a:lnTo>
                  <a:lnTo>
                    <a:pt x="401" y="467"/>
                  </a:lnTo>
                  <a:lnTo>
                    <a:pt x="467" y="267"/>
                  </a:lnTo>
                  <a:lnTo>
                    <a:pt x="401" y="67"/>
                  </a:lnTo>
                  <a:lnTo>
                    <a:pt x="334" y="67"/>
                  </a:lnTo>
                  <a:lnTo>
                    <a:pt x="20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7375310" y="3590780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134" y="0"/>
                  </a:moveTo>
                  <a:lnTo>
                    <a:pt x="67" y="0"/>
                  </a:lnTo>
                  <a:lnTo>
                    <a:pt x="67" y="0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0" y="200"/>
                  </a:lnTo>
                  <a:lnTo>
                    <a:pt x="67" y="200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200" y="200"/>
                  </a:lnTo>
                  <a:lnTo>
                    <a:pt x="267" y="133"/>
                  </a:lnTo>
                  <a:lnTo>
                    <a:pt x="200" y="67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7412740" y="3579910"/>
              <a:ext cx="3642" cy="2428"/>
            </a:xfrm>
            <a:custGeom>
              <a:rect b="b" l="l" r="r" t="t"/>
              <a:pathLst>
                <a:path extrusionOk="0" fill="none" h="134" w="201">
                  <a:moveTo>
                    <a:pt x="134" y="0"/>
                  </a:moveTo>
                  <a:lnTo>
                    <a:pt x="134" y="0"/>
                  </a:lnTo>
                  <a:lnTo>
                    <a:pt x="67" y="0"/>
                  </a:lnTo>
                  <a:lnTo>
                    <a:pt x="0" y="67"/>
                  </a:lnTo>
                  <a:lnTo>
                    <a:pt x="67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200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fill="none" h="867" w="667">
                  <a:moveTo>
                    <a:pt x="0" y="867"/>
                  </a:moveTo>
                  <a:lnTo>
                    <a:pt x="0" y="867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667" y="200"/>
                  </a:lnTo>
                  <a:lnTo>
                    <a:pt x="600" y="267"/>
                  </a:lnTo>
                  <a:lnTo>
                    <a:pt x="600" y="267"/>
                  </a:lnTo>
                  <a:lnTo>
                    <a:pt x="400" y="533"/>
                  </a:lnTo>
                  <a:lnTo>
                    <a:pt x="200" y="800"/>
                  </a:lnTo>
                  <a:lnTo>
                    <a:pt x="200" y="800"/>
                  </a:lnTo>
                  <a:lnTo>
                    <a:pt x="0" y="8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7359602" y="3653575"/>
              <a:ext cx="107491" cy="224621"/>
            </a:xfrm>
            <a:custGeom>
              <a:rect b="b" l="l" r="r" t="t"/>
              <a:pathLst>
                <a:path extrusionOk="0" fill="none" h="12398" w="5933">
                  <a:moveTo>
                    <a:pt x="2067" y="12397"/>
                  </a:moveTo>
                  <a:lnTo>
                    <a:pt x="1" y="0"/>
                  </a:lnTo>
                  <a:lnTo>
                    <a:pt x="5933" y="4532"/>
                  </a:lnTo>
                  <a:lnTo>
                    <a:pt x="5000" y="6732"/>
                  </a:lnTo>
                  <a:lnTo>
                    <a:pt x="4600" y="6732"/>
                  </a:lnTo>
                  <a:lnTo>
                    <a:pt x="2067" y="123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7337879" y="3570253"/>
              <a:ext cx="205289" cy="1131474"/>
            </a:xfrm>
            <a:custGeom>
              <a:rect b="b" l="l" r="r" t="t"/>
              <a:pathLst>
                <a:path extrusionOk="0" fill="none" h="62452" w="11331">
                  <a:moveTo>
                    <a:pt x="267" y="0"/>
                  </a:moveTo>
                  <a:lnTo>
                    <a:pt x="267" y="0"/>
                  </a:lnTo>
                  <a:lnTo>
                    <a:pt x="133" y="0"/>
                  </a:lnTo>
                  <a:lnTo>
                    <a:pt x="67" y="67"/>
                  </a:lnTo>
                  <a:lnTo>
                    <a:pt x="0" y="200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867" y="4532"/>
                  </a:lnTo>
                  <a:lnTo>
                    <a:pt x="1666" y="8731"/>
                  </a:lnTo>
                  <a:lnTo>
                    <a:pt x="2333" y="12930"/>
                  </a:lnTo>
                  <a:lnTo>
                    <a:pt x="2999" y="17196"/>
                  </a:lnTo>
                  <a:lnTo>
                    <a:pt x="2999" y="17196"/>
                  </a:lnTo>
                  <a:lnTo>
                    <a:pt x="2999" y="17329"/>
                  </a:lnTo>
                  <a:lnTo>
                    <a:pt x="2999" y="17329"/>
                  </a:lnTo>
                  <a:lnTo>
                    <a:pt x="3733" y="22661"/>
                  </a:lnTo>
                  <a:lnTo>
                    <a:pt x="3733" y="22661"/>
                  </a:lnTo>
                  <a:lnTo>
                    <a:pt x="3266" y="22661"/>
                  </a:lnTo>
                  <a:lnTo>
                    <a:pt x="3266" y="22661"/>
                  </a:lnTo>
                  <a:lnTo>
                    <a:pt x="3199" y="22661"/>
                  </a:lnTo>
                  <a:lnTo>
                    <a:pt x="3199" y="22728"/>
                  </a:lnTo>
                  <a:lnTo>
                    <a:pt x="3199" y="22795"/>
                  </a:lnTo>
                  <a:lnTo>
                    <a:pt x="3266" y="22861"/>
                  </a:lnTo>
                  <a:lnTo>
                    <a:pt x="3266" y="22861"/>
                  </a:lnTo>
                  <a:lnTo>
                    <a:pt x="3266" y="22861"/>
                  </a:lnTo>
                  <a:lnTo>
                    <a:pt x="3266" y="22861"/>
                  </a:lnTo>
                  <a:lnTo>
                    <a:pt x="3733" y="22795"/>
                  </a:lnTo>
                  <a:lnTo>
                    <a:pt x="3733" y="22795"/>
                  </a:lnTo>
                  <a:lnTo>
                    <a:pt x="3799" y="22995"/>
                  </a:lnTo>
                  <a:lnTo>
                    <a:pt x="3799" y="22995"/>
                  </a:lnTo>
                  <a:lnTo>
                    <a:pt x="3266" y="23061"/>
                  </a:lnTo>
                  <a:lnTo>
                    <a:pt x="3266" y="23061"/>
                  </a:lnTo>
                  <a:lnTo>
                    <a:pt x="3199" y="23061"/>
                  </a:lnTo>
                  <a:lnTo>
                    <a:pt x="3199" y="23128"/>
                  </a:lnTo>
                  <a:lnTo>
                    <a:pt x="3199" y="23195"/>
                  </a:lnTo>
                  <a:lnTo>
                    <a:pt x="3266" y="23261"/>
                  </a:lnTo>
                  <a:lnTo>
                    <a:pt x="3266" y="23261"/>
                  </a:lnTo>
                  <a:lnTo>
                    <a:pt x="3266" y="23261"/>
                  </a:lnTo>
                  <a:lnTo>
                    <a:pt x="3266" y="23261"/>
                  </a:lnTo>
                  <a:lnTo>
                    <a:pt x="3799" y="23128"/>
                  </a:lnTo>
                  <a:lnTo>
                    <a:pt x="3799" y="23128"/>
                  </a:lnTo>
                  <a:lnTo>
                    <a:pt x="4132" y="25661"/>
                  </a:lnTo>
                  <a:lnTo>
                    <a:pt x="4132" y="25661"/>
                  </a:lnTo>
                  <a:lnTo>
                    <a:pt x="3133" y="25794"/>
                  </a:lnTo>
                  <a:lnTo>
                    <a:pt x="3133" y="25794"/>
                  </a:lnTo>
                  <a:lnTo>
                    <a:pt x="3399" y="25327"/>
                  </a:lnTo>
                  <a:lnTo>
                    <a:pt x="3466" y="25327"/>
                  </a:lnTo>
                  <a:lnTo>
                    <a:pt x="3466" y="25327"/>
                  </a:lnTo>
                  <a:lnTo>
                    <a:pt x="3666" y="25527"/>
                  </a:lnTo>
                  <a:lnTo>
                    <a:pt x="3666" y="25527"/>
                  </a:lnTo>
                  <a:lnTo>
                    <a:pt x="3733" y="25527"/>
                  </a:lnTo>
                  <a:lnTo>
                    <a:pt x="3733" y="25527"/>
                  </a:lnTo>
                  <a:lnTo>
                    <a:pt x="3799" y="25527"/>
                  </a:lnTo>
                  <a:lnTo>
                    <a:pt x="3799" y="25394"/>
                  </a:lnTo>
                  <a:lnTo>
                    <a:pt x="3733" y="25327"/>
                  </a:lnTo>
                  <a:lnTo>
                    <a:pt x="3733" y="25327"/>
                  </a:lnTo>
                  <a:lnTo>
                    <a:pt x="3733" y="25327"/>
                  </a:lnTo>
                  <a:lnTo>
                    <a:pt x="3199" y="24794"/>
                  </a:lnTo>
                  <a:lnTo>
                    <a:pt x="3199" y="24794"/>
                  </a:lnTo>
                  <a:lnTo>
                    <a:pt x="3066" y="24728"/>
                  </a:lnTo>
                  <a:lnTo>
                    <a:pt x="3066" y="24728"/>
                  </a:lnTo>
                  <a:lnTo>
                    <a:pt x="2933" y="24594"/>
                  </a:lnTo>
                  <a:lnTo>
                    <a:pt x="2933" y="24594"/>
                  </a:lnTo>
                  <a:lnTo>
                    <a:pt x="2866" y="24528"/>
                  </a:lnTo>
                  <a:lnTo>
                    <a:pt x="2866" y="24528"/>
                  </a:lnTo>
                  <a:lnTo>
                    <a:pt x="2733" y="24594"/>
                  </a:lnTo>
                  <a:lnTo>
                    <a:pt x="2733" y="24661"/>
                  </a:lnTo>
                  <a:lnTo>
                    <a:pt x="2799" y="24728"/>
                  </a:lnTo>
                  <a:lnTo>
                    <a:pt x="2799" y="24728"/>
                  </a:lnTo>
                  <a:lnTo>
                    <a:pt x="2933" y="24861"/>
                  </a:lnTo>
                  <a:lnTo>
                    <a:pt x="2933" y="24861"/>
                  </a:lnTo>
                  <a:lnTo>
                    <a:pt x="2466" y="25861"/>
                  </a:lnTo>
                  <a:lnTo>
                    <a:pt x="2466" y="25861"/>
                  </a:lnTo>
                  <a:lnTo>
                    <a:pt x="1067" y="26061"/>
                  </a:lnTo>
                  <a:lnTo>
                    <a:pt x="1067" y="26061"/>
                  </a:lnTo>
                  <a:lnTo>
                    <a:pt x="1133" y="26594"/>
                  </a:lnTo>
                  <a:lnTo>
                    <a:pt x="1133" y="26594"/>
                  </a:lnTo>
                  <a:lnTo>
                    <a:pt x="4199" y="26194"/>
                  </a:lnTo>
                  <a:lnTo>
                    <a:pt x="4199" y="26194"/>
                  </a:lnTo>
                  <a:lnTo>
                    <a:pt x="4666" y="30659"/>
                  </a:lnTo>
                  <a:lnTo>
                    <a:pt x="4666" y="30659"/>
                  </a:lnTo>
                  <a:lnTo>
                    <a:pt x="1733" y="30793"/>
                  </a:lnTo>
                  <a:lnTo>
                    <a:pt x="1733" y="30793"/>
                  </a:lnTo>
                  <a:lnTo>
                    <a:pt x="1800" y="31326"/>
                  </a:lnTo>
                  <a:lnTo>
                    <a:pt x="1800" y="31326"/>
                  </a:lnTo>
                  <a:lnTo>
                    <a:pt x="4666" y="31193"/>
                  </a:lnTo>
                  <a:lnTo>
                    <a:pt x="4666" y="31193"/>
                  </a:lnTo>
                  <a:lnTo>
                    <a:pt x="5199" y="37058"/>
                  </a:lnTo>
                  <a:lnTo>
                    <a:pt x="5665" y="42990"/>
                  </a:lnTo>
                  <a:lnTo>
                    <a:pt x="5665" y="42990"/>
                  </a:lnTo>
                  <a:lnTo>
                    <a:pt x="5999" y="48455"/>
                  </a:lnTo>
                  <a:lnTo>
                    <a:pt x="6265" y="53921"/>
                  </a:lnTo>
                  <a:lnTo>
                    <a:pt x="6265" y="53921"/>
                  </a:lnTo>
                  <a:lnTo>
                    <a:pt x="6199" y="53921"/>
                  </a:lnTo>
                  <a:lnTo>
                    <a:pt x="6199" y="53921"/>
                  </a:lnTo>
                  <a:lnTo>
                    <a:pt x="6132" y="53987"/>
                  </a:lnTo>
                  <a:lnTo>
                    <a:pt x="6132" y="53987"/>
                  </a:lnTo>
                  <a:lnTo>
                    <a:pt x="5465" y="55054"/>
                  </a:lnTo>
                  <a:lnTo>
                    <a:pt x="5465" y="55054"/>
                  </a:lnTo>
                  <a:lnTo>
                    <a:pt x="5465" y="55187"/>
                  </a:lnTo>
                  <a:lnTo>
                    <a:pt x="5532" y="55187"/>
                  </a:lnTo>
                  <a:lnTo>
                    <a:pt x="5532" y="55187"/>
                  </a:lnTo>
                  <a:lnTo>
                    <a:pt x="5599" y="55187"/>
                  </a:lnTo>
                  <a:lnTo>
                    <a:pt x="5599" y="55187"/>
                  </a:lnTo>
                  <a:lnTo>
                    <a:pt x="6265" y="54121"/>
                  </a:lnTo>
                  <a:lnTo>
                    <a:pt x="6265" y="54121"/>
                  </a:lnTo>
                  <a:lnTo>
                    <a:pt x="6332" y="55120"/>
                  </a:lnTo>
                  <a:lnTo>
                    <a:pt x="6332" y="55120"/>
                  </a:lnTo>
                  <a:lnTo>
                    <a:pt x="3466" y="55587"/>
                  </a:lnTo>
                  <a:lnTo>
                    <a:pt x="3466" y="55587"/>
                  </a:lnTo>
                  <a:lnTo>
                    <a:pt x="3466" y="55920"/>
                  </a:lnTo>
                  <a:lnTo>
                    <a:pt x="5332" y="55587"/>
                  </a:lnTo>
                  <a:lnTo>
                    <a:pt x="5332" y="55787"/>
                  </a:lnTo>
                  <a:lnTo>
                    <a:pt x="5332" y="55787"/>
                  </a:lnTo>
                  <a:lnTo>
                    <a:pt x="7132" y="55587"/>
                  </a:lnTo>
                  <a:lnTo>
                    <a:pt x="7132" y="55587"/>
                  </a:lnTo>
                  <a:lnTo>
                    <a:pt x="7132" y="55587"/>
                  </a:lnTo>
                  <a:lnTo>
                    <a:pt x="7132" y="55587"/>
                  </a:lnTo>
                  <a:lnTo>
                    <a:pt x="6799" y="58186"/>
                  </a:lnTo>
                  <a:lnTo>
                    <a:pt x="6599" y="60786"/>
                  </a:lnTo>
                  <a:lnTo>
                    <a:pt x="6599" y="60786"/>
                  </a:lnTo>
                  <a:lnTo>
                    <a:pt x="6599" y="60919"/>
                  </a:lnTo>
                  <a:lnTo>
                    <a:pt x="6599" y="60919"/>
                  </a:lnTo>
                  <a:lnTo>
                    <a:pt x="6732" y="61052"/>
                  </a:lnTo>
                  <a:lnTo>
                    <a:pt x="6732" y="61052"/>
                  </a:lnTo>
                  <a:lnTo>
                    <a:pt x="7465" y="61519"/>
                  </a:lnTo>
                  <a:lnTo>
                    <a:pt x="8265" y="61919"/>
                  </a:lnTo>
                  <a:lnTo>
                    <a:pt x="9131" y="62185"/>
                  </a:lnTo>
                  <a:lnTo>
                    <a:pt x="9998" y="62452"/>
                  </a:lnTo>
                  <a:lnTo>
                    <a:pt x="9998" y="62452"/>
                  </a:lnTo>
                  <a:lnTo>
                    <a:pt x="9998" y="62452"/>
                  </a:lnTo>
                  <a:lnTo>
                    <a:pt x="7665" y="61452"/>
                  </a:lnTo>
                  <a:lnTo>
                    <a:pt x="6932" y="60652"/>
                  </a:lnTo>
                  <a:lnTo>
                    <a:pt x="7332" y="55187"/>
                  </a:lnTo>
                  <a:lnTo>
                    <a:pt x="6599" y="55187"/>
                  </a:lnTo>
                  <a:lnTo>
                    <a:pt x="6599" y="55187"/>
                  </a:lnTo>
                  <a:lnTo>
                    <a:pt x="6265" y="48322"/>
                  </a:lnTo>
                  <a:lnTo>
                    <a:pt x="5932" y="42857"/>
                  </a:lnTo>
                  <a:lnTo>
                    <a:pt x="5665" y="38857"/>
                  </a:lnTo>
                  <a:lnTo>
                    <a:pt x="5665" y="38857"/>
                  </a:lnTo>
                  <a:lnTo>
                    <a:pt x="4666" y="27594"/>
                  </a:lnTo>
                  <a:lnTo>
                    <a:pt x="6332" y="28327"/>
                  </a:lnTo>
                  <a:lnTo>
                    <a:pt x="6332" y="28060"/>
                  </a:lnTo>
                  <a:lnTo>
                    <a:pt x="6332" y="28060"/>
                  </a:lnTo>
                  <a:lnTo>
                    <a:pt x="4866" y="27327"/>
                  </a:lnTo>
                  <a:lnTo>
                    <a:pt x="4866" y="27327"/>
                  </a:lnTo>
                  <a:lnTo>
                    <a:pt x="4399" y="23528"/>
                  </a:lnTo>
                  <a:lnTo>
                    <a:pt x="3933" y="19662"/>
                  </a:lnTo>
                  <a:lnTo>
                    <a:pt x="3933" y="19662"/>
                  </a:lnTo>
                  <a:lnTo>
                    <a:pt x="5332" y="20062"/>
                  </a:lnTo>
                  <a:lnTo>
                    <a:pt x="6665" y="20529"/>
                  </a:lnTo>
                  <a:lnTo>
                    <a:pt x="6665" y="20529"/>
                  </a:lnTo>
                  <a:lnTo>
                    <a:pt x="6665" y="20595"/>
                  </a:lnTo>
                  <a:lnTo>
                    <a:pt x="6665" y="20595"/>
                  </a:lnTo>
                  <a:lnTo>
                    <a:pt x="6865" y="21062"/>
                  </a:lnTo>
                  <a:lnTo>
                    <a:pt x="6932" y="21528"/>
                  </a:lnTo>
                  <a:lnTo>
                    <a:pt x="6932" y="21528"/>
                  </a:lnTo>
                  <a:lnTo>
                    <a:pt x="6932" y="21595"/>
                  </a:lnTo>
                  <a:lnTo>
                    <a:pt x="6998" y="21595"/>
                  </a:lnTo>
                  <a:lnTo>
                    <a:pt x="6998" y="21595"/>
                  </a:lnTo>
                  <a:lnTo>
                    <a:pt x="6799" y="21728"/>
                  </a:lnTo>
                  <a:lnTo>
                    <a:pt x="6799" y="21728"/>
                  </a:lnTo>
                  <a:lnTo>
                    <a:pt x="6732" y="21795"/>
                  </a:lnTo>
                  <a:lnTo>
                    <a:pt x="6732" y="21862"/>
                  </a:lnTo>
                  <a:lnTo>
                    <a:pt x="6799" y="21928"/>
                  </a:lnTo>
                  <a:lnTo>
                    <a:pt x="6799" y="21928"/>
                  </a:lnTo>
                  <a:lnTo>
                    <a:pt x="6865" y="21862"/>
                  </a:lnTo>
                  <a:lnTo>
                    <a:pt x="6865" y="21862"/>
                  </a:lnTo>
                  <a:lnTo>
                    <a:pt x="7198" y="21662"/>
                  </a:lnTo>
                  <a:lnTo>
                    <a:pt x="7265" y="21462"/>
                  </a:lnTo>
                  <a:lnTo>
                    <a:pt x="7265" y="21462"/>
                  </a:lnTo>
                  <a:lnTo>
                    <a:pt x="7065" y="21528"/>
                  </a:lnTo>
                  <a:lnTo>
                    <a:pt x="7065" y="21528"/>
                  </a:lnTo>
                  <a:lnTo>
                    <a:pt x="7065" y="21528"/>
                  </a:lnTo>
                  <a:lnTo>
                    <a:pt x="6998" y="21062"/>
                  </a:lnTo>
                  <a:lnTo>
                    <a:pt x="6865" y="20595"/>
                  </a:lnTo>
                  <a:lnTo>
                    <a:pt x="6865" y="20595"/>
                  </a:lnTo>
                  <a:lnTo>
                    <a:pt x="7065" y="20662"/>
                  </a:lnTo>
                  <a:lnTo>
                    <a:pt x="7065" y="20662"/>
                  </a:lnTo>
                  <a:lnTo>
                    <a:pt x="7332" y="21128"/>
                  </a:lnTo>
                  <a:lnTo>
                    <a:pt x="7332" y="20795"/>
                  </a:lnTo>
                  <a:lnTo>
                    <a:pt x="6132" y="19729"/>
                  </a:lnTo>
                  <a:lnTo>
                    <a:pt x="6132" y="19729"/>
                  </a:lnTo>
                  <a:lnTo>
                    <a:pt x="6132" y="19729"/>
                  </a:lnTo>
                  <a:lnTo>
                    <a:pt x="4999" y="19395"/>
                  </a:lnTo>
                  <a:lnTo>
                    <a:pt x="3799" y="19129"/>
                  </a:lnTo>
                  <a:lnTo>
                    <a:pt x="3799" y="19129"/>
                  </a:lnTo>
                  <a:lnTo>
                    <a:pt x="3533" y="17196"/>
                  </a:lnTo>
                  <a:lnTo>
                    <a:pt x="3533" y="17196"/>
                  </a:lnTo>
                  <a:lnTo>
                    <a:pt x="4666" y="14397"/>
                  </a:lnTo>
                  <a:lnTo>
                    <a:pt x="5865" y="11597"/>
                  </a:lnTo>
                  <a:lnTo>
                    <a:pt x="5865" y="11597"/>
                  </a:lnTo>
                  <a:lnTo>
                    <a:pt x="6799" y="11797"/>
                  </a:lnTo>
                  <a:lnTo>
                    <a:pt x="7732" y="12064"/>
                  </a:lnTo>
                  <a:lnTo>
                    <a:pt x="8665" y="12464"/>
                  </a:lnTo>
                  <a:lnTo>
                    <a:pt x="9531" y="12864"/>
                  </a:lnTo>
                  <a:lnTo>
                    <a:pt x="11331" y="13330"/>
                  </a:lnTo>
                  <a:lnTo>
                    <a:pt x="11331" y="13330"/>
                  </a:lnTo>
                  <a:lnTo>
                    <a:pt x="11331" y="13330"/>
                  </a:lnTo>
                  <a:lnTo>
                    <a:pt x="10198" y="12597"/>
                  </a:lnTo>
                  <a:lnTo>
                    <a:pt x="8998" y="11997"/>
                  </a:lnTo>
                  <a:lnTo>
                    <a:pt x="7732" y="11531"/>
                  </a:lnTo>
                  <a:lnTo>
                    <a:pt x="6399" y="11197"/>
                  </a:lnTo>
                  <a:lnTo>
                    <a:pt x="6399" y="11197"/>
                  </a:lnTo>
                  <a:lnTo>
                    <a:pt x="6799" y="10264"/>
                  </a:lnTo>
                  <a:lnTo>
                    <a:pt x="7198" y="9331"/>
                  </a:lnTo>
                  <a:lnTo>
                    <a:pt x="7198" y="9331"/>
                  </a:lnTo>
                  <a:lnTo>
                    <a:pt x="7798" y="9265"/>
                  </a:lnTo>
                  <a:lnTo>
                    <a:pt x="8331" y="9198"/>
                  </a:lnTo>
                  <a:lnTo>
                    <a:pt x="8331" y="9198"/>
                  </a:lnTo>
                  <a:lnTo>
                    <a:pt x="8998" y="9265"/>
                  </a:lnTo>
                  <a:lnTo>
                    <a:pt x="8998" y="9265"/>
                  </a:lnTo>
                  <a:lnTo>
                    <a:pt x="9065" y="9265"/>
                  </a:lnTo>
                  <a:lnTo>
                    <a:pt x="9065" y="9265"/>
                  </a:lnTo>
                  <a:lnTo>
                    <a:pt x="9198" y="9265"/>
                  </a:lnTo>
                  <a:lnTo>
                    <a:pt x="9265" y="9198"/>
                  </a:lnTo>
                  <a:lnTo>
                    <a:pt x="9331" y="8998"/>
                  </a:lnTo>
                  <a:lnTo>
                    <a:pt x="9331" y="8865"/>
                  </a:lnTo>
                  <a:lnTo>
                    <a:pt x="9265" y="8798"/>
                  </a:lnTo>
                  <a:lnTo>
                    <a:pt x="9198" y="8731"/>
                  </a:lnTo>
                  <a:lnTo>
                    <a:pt x="9198" y="8731"/>
                  </a:lnTo>
                  <a:lnTo>
                    <a:pt x="8331" y="8665"/>
                  </a:lnTo>
                  <a:lnTo>
                    <a:pt x="8331" y="8665"/>
                  </a:lnTo>
                  <a:lnTo>
                    <a:pt x="7998" y="8665"/>
                  </a:lnTo>
                  <a:lnTo>
                    <a:pt x="7998" y="8665"/>
                  </a:lnTo>
                  <a:lnTo>
                    <a:pt x="8865" y="8265"/>
                  </a:lnTo>
                  <a:lnTo>
                    <a:pt x="9798" y="7932"/>
                  </a:lnTo>
                  <a:lnTo>
                    <a:pt x="9798" y="7932"/>
                  </a:lnTo>
                  <a:lnTo>
                    <a:pt x="9931" y="7865"/>
                  </a:lnTo>
                  <a:lnTo>
                    <a:pt x="9998" y="7798"/>
                  </a:lnTo>
                  <a:lnTo>
                    <a:pt x="9998" y="7598"/>
                  </a:lnTo>
                  <a:lnTo>
                    <a:pt x="9931" y="7465"/>
                  </a:lnTo>
                  <a:lnTo>
                    <a:pt x="9864" y="7398"/>
                  </a:lnTo>
                  <a:lnTo>
                    <a:pt x="9731" y="7398"/>
                  </a:lnTo>
                  <a:lnTo>
                    <a:pt x="9731" y="7398"/>
                  </a:lnTo>
                  <a:lnTo>
                    <a:pt x="9664" y="7398"/>
                  </a:lnTo>
                  <a:lnTo>
                    <a:pt x="9664" y="7398"/>
                  </a:lnTo>
                  <a:lnTo>
                    <a:pt x="8931" y="7598"/>
                  </a:lnTo>
                  <a:lnTo>
                    <a:pt x="8265" y="7932"/>
                  </a:lnTo>
                  <a:lnTo>
                    <a:pt x="7598" y="8331"/>
                  </a:lnTo>
                  <a:lnTo>
                    <a:pt x="6932" y="8731"/>
                  </a:lnTo>
                  <a:lnTo>
                    <a:pt x="6932" y="8731"/>
                  </a:lnTo>
                  <a:lnTo>
                    <a:pt x="4199" y="6399"/>
                  </a:lnTo>
                  <a:lnTo>
                    <a:pt x="1333" y="4199"/>
                  </a:lnTo>
                  <a:lnTo>
                    <a:pt x="1333" y="4199"/>
                  </a:lnTo>
                  <a:lnTo>
                    <a:pt x="1333" y="4066"/>
                  </a:lnTo>
                  <a:lnTo>
                    <a:pt x="1333" y="4066"/>
                  </a:lnTo>
                  <a:lnTo>
                    <a:pt x="2000" y="3466"/>
                  </a:lnTo>
                  <a:lnTo>
                    <a:pt x="2666" y="2799"/>
                  </a:lnTo>
                  <a:lnTo>
                    <a:pt x="3199" y="2066"/>
                  </a:lnTo>
                  <a:lnTo>
                    <a:pt x="3733" y="1266"/>
                  </a:lnTo>
                  <a:lnTo>
                    <a:pt x="3733" y="1266"/>
                  </a:lnTo>
                  <a:lnTo>
                    <a:pt x="3733" y="1200"/>
                  </a:lnTo>
                  <a:lnTo>
                    <a:pt x="3666" y="1133"/>
                  </a:lnTo>
                  <a:lnTo>
                    <a:pt x="3666" y="1133"/>
                  </a:lnTo>
                  <a:lnTo>
                    <a:pt x="3599" y="1200"/>
                  </a:lnTo>
                  <a:lnTo>
                    <a:pt x="3599" y="1200"/>
                  </a:lnTo>
                  <a:lnTo>
                    <a:pt x="3133" y="1933"/>
                  </a:lnTo>
                  <a:lnTo>
                    <a:pt x="2533" y="2599"/>
                  </a:lnTo>
                  <a:lnTo>
                    <a:pt x="1933" y="3266"/>
                  </a:lnTo>
                  <a:lnTo>
                    <a:pt x="1267" y="3866"/>
                  </a:lnTo>
                  <a:lnTo>
                    <a:pt x="1267" y="3866"/>
                  </a:lnTo>
                  <a:lnTo>
                    <a:pt x="1200" y="3599"/>
                  </a:lnTo>
                  <a:lnTo>
                    <a:pt x="1200" y="3599"/>
                  </a:lnTo>
                  <a:lnTo>
                    <a:pt x="1600" y="2933"/>
                  </a:lnTo>
                  <a:lnTo>
                    <a:pt x="1933" y="2266"/>
                  </a:lnTo>
                  <a:lnTo>
                    <a:pt x="1933" y="2266"/>
                  </a:lnTo>
                  <a:lnTo>
                    <a:pt x="1933" y="2133"/>
                  </a:lnTo>
                  <a:lnTo>
                    <a:pt x="1866" y="2133"/>
                  </a:lnTo>
                  <a:lnTo>
                    <a:pt x="1866" y="2133"/>
                  </a:lnTo>
                  <a:lnTo>
                    <a:pt x="1800" y="2200"/>
                  </a:lnTo>
                  <a:lnTo>
                    <a:pt x="1800" y="2200"/>
                  </a:lnTo>
                  <a:lnTo>
                    <a:pt x="1466" y="2799"/>
                  </a:lnTo>
                  <a:lnTo>
                    <a:pt x="1200" y="3333"/>
                  </a:lnTo>
                  <a:lnTo>
                    <a:pt x="1200" y="3333"/>
                  </a:lnTo>
                  <a:lnTo>
                    <a:pt x="533" y="200"/>
                  </a:lnTo>
                  <a:lnTo>
                    <a:pt x="533" y="200"/>
                  </a:lnTo>
                  <a:lnTo>
                    <a:pt x="400" y="67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7360816" y="3559383"/>
              <a:ext cx="9675" cy="6051"/>
            </a:xfrm>
            <a:custGeom>
              <a:rect b="b" l="l" r="r" t="t"/>
              <a:pathLst>
                <a:path extrusionOk="0" fill="none" h="334" w="534">
                  <a:moveTo>
                    <a:pt x="67" y="0"/>
                  </a:moveTo>
                  <a:lnTo>
                    <a:pt x="67" y="0"/>
                  </a:lnTo>
                  <a:lnTo>
                    <a:pt x="1" y="0"/>
                  </a:lnTo>
                  <a:lnTo>
                    <a:pt x="1" y="6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0" y="200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400" y="333"/>
                  </a:lnTo>
                  <a:lnTo>
                    <a:pt x="400" y="333"/>
                  </a:lnTo>
                  <a:lnTo>
                    <a:pt x="467" y="267"/>
                  </a:lnTo>
                  <a:lnTo>
                    <a:pt x="534" y="200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267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7366849" y="3546102"/>
              <a:ext cx="6069" cy="6051"/>
            </a:xfrm>
            <a:custGeom>
              <a:rect b="b" l="l" r="r" t="t"/>
              <a:pathLst>
                <a:path extrusionOk="0" fill="none" h="334" w="335">
                  <a:moveTo>
                    <a:pt x="67" y="0"/>
                  </a:moveTo>
                  <a:lnTo>
                    <a:pt x="67" y="0"/>
                  </a:lnTo>
                  <a:lnTo>
                    <a:pt x="1" y="67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201" y="333"/>
                  </a:lnTo>
                  <a:lnTo>
                    <a:pt x="201" y="333"/>
                  </a:lnTo>
                  <a:lnTo>
                    <a:pt x="267" y="333"/>
                  </a:lnTo>
                  <a:lnTo>
                    <a:pt x="267" y="333"/>
                  </a:lnTo>
                  <a:lnTo>
                    <a:pt x="334" y="267"/>
                  </a:lnTo>
                  <a:lnTo>
                    <a:pt x="334" y="200"/>
                  </a:lnTo>
                  <a:lnTo>
                    <a:pt x="334" y="20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7372900" y="3535232"/>
              <a:ext cx="3624" cy="2428"/>
            </a:xfrm>
            <a:custGeom>
              <a:rect b="b" l="l" r="r" t="t"/>
              <a:pathLst>
                <a:path extrusionOk="0" fill="none" h="134" w="200">
                  <a:moveTo>
                    <a:pt x="133" y="0"/>
                  </a:moveTo>
                  <a:lnTo>
                    <a:pt x="133" y="0"/>
                  </a:lnTo>
                  <a:lnTo>
                    <a:pt x="67" y="0"/>
                  </a:lnTo>
                  <a:lnTo>
                    <a:pt x="0" y="67"/>
                  </a:lnTo>
                  <a:lnTo>
                    <a:pt x="67" y="134"/>
                  </a:lnTo>
                  <a:lnTo>
                    <a:pt x="133" y="134"/>
                  </a:lnTo>
                  <a:lnTo>
                    <a:pt x="133" y="134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200" y="0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7165203" y="3526771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1"/>
                  </a:moveTo>
                  <a:lnTo>
                    <a:pt x="267" y="1"/>
                  </a:lnTo>
                  <a:lnTo>
                    <a:pt x="133" y="1"/>
                  </a:lnTo>
                  <a:lnTo>
                    <a:pt x="67" y="67"/>
                  </a:lnTo>
                  <a:lnTo>
                    <a:pt x="0" y="267"/>
                  </a:lnTo>
                  <a:lnTo>
                    <a:pt x="67" y="467"/>
                  </a:lnTo>
                  <a:lnTo>
                    <a:pt x="133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400" y="534"/>
                  </a:lnTo>
                  <a:lnTo>
                    <a:pt x="467" y="467"/>
                  </a:lnTo>
                  <a:lnTo>
                    <a:pt x="533" y="267"/>
                  </a:lnTo>
                  <a:lnTo>
                    <a:pt x="467" y="67"/>
                  </a:lnTo>
                  <a:lnTo>
                    <a:pt x="400" y="1"/>
                  </a:lnTo>
                  <a:lnTo>
                    <a:pt x="2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7209880" y="3505030"/>
              <a:ext cx="2428" cy="2446"/>
            </a:xfrm>
            <a:custGeom>
              <a:rect b="b" l="l" r="r" t="t"/>
              <a:pathLst>
                <a:path extrusionOk="0" fill="none" h="135" w="134">
                  <a:moveTo>
                    <a:pt x="67" y="1"/>
                  </a:moveTo>
                  <a:lnTo>
                    <a:pt x="67" y="1"/>
                  </a:lnTo>
                  <a:lnTo>
                    <a:pt x="0" y="1"/>
                  </a:lnTo>
                  <a:lnTo>
                    <a:pt x="0" y="68"/>
                  </a:lnTo>
                  <a:lnTo>
                    <a:pt x="0" y="1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133" y="134"/>
                  </a:lnTo>
                  <a:lnTo>
                    <a:pt x="133" y="68"/>
                  </a:lnTo>
                  <a:lnTo>
                    <a:pt x="133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7188139" y="3498997"/>
              <a:ext cx="7265" cy="4855"/>
            </a:xfrm>
            <a:custGeom>
              <a:rect b="b" l="l" r="r" t="t"/>
              <a:pathLst>
                <a:path extrusionOk="0" fill="none" h="268" w="401">
                  <a:moveTo>
                    <a:pt x="67" y="1"/>
                  </a:moveTo>
                  <a:lnTo>
                    <a:pt x="67" y="1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267" y="201"/>
                  </a:lnTo>
                  <a:lnTo>
                    <a:pt x="267" y="201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400" y="201"/>
                  </a:lnTo>
                  <a:lnTo>
                    <a:pt x="400" y="134"/>
                  </a:lnTo>
                  <a:lnTo>
                    <a:pt x="400" y="67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7142248" y="3492964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0"/>
                  </a:moveTo>
                  <a:lnTo>
                    <a:pt x="267" y="0"/>
                  </a:lnTo>
                  <a:lnTo>
                    <a:pt x="134" y="0"/>
                  </a:ln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467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401" y="467"/>
                  </a:lnTo>
                  <a:lnTo>
                    <a:pt x="467" y="467"/>
                  </a:lnTo>
                  <a:lnTo>
                    <a:pt x="534" y="267"/>
                  </a:lnTo>
                  <a:lnTo>
                    <a:pt x="467" y="67"/>
                  </a:lnTo>
                  <a:lnTo>
                    <a:pt x="401" y="0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fill="none" h="668" w="534">
                  <a:moveTo>
                    <a:pt x="534" y="667"/>
                  </a:moveTo>
                  <a:lnTo>
                    <a:pt x="534" y="667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534" y="6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fill="none" h="735" w="534">
                  <a:moveTo>
                    <a:pt x="534" y="1"/>
                  </a:moveTo>
                  <a:lnTo>
                    <a:pt x="534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5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fill="none" h="4333" w="3267">
                  <a:moveTo>
                    <a:pt x="2333" y="4333"/>
                  </a:moveTo>
                  <a:lnTo>
                    <a:pt x="2333" y="4333"/>
                  </a:lnTo>
                  <a:lnTo>
                    <a:pt x="1866" y="3533"/>
                  </a:lnTo>
                  <a:lnTo>
                    <a:pt x="1267" y="2800"/>
                  </a:lnTo>
                  <a:lnTo>
                    <a:pt x="667" y="2067"/>
                  </a:lnTo>
                  <a:lnTo>
                    <a:pt x="0" y="1400"/>
                  </a:lnTo>
                  <a:lnTo>
                    <a:pt x="0" y="1400"/>
                  </a:lnTo>
                  <a:lnTo>
                    <a:pt x="800" y="734"/>
                  </a:lnTo>
                  <a:lnTo>
                    <a:pt x="1533" y="1"/>
                  </a:lnTo>
                  <a:lnTo>
                    <a:pt x="1533" y="1"/>
                  </a:lnTo>
                  <a:lnTo>
                    <a:pt x="2600" y="601"/>
                  </a:lnTo>
                  <a:lnTo>
                    <a:pt x="2600" y="601"/>
                  </a:lnTo>
                  <a:lnTo>
                    <a:pt x="2200" y="1400"/>
                  </a:lnTo>
                  <a:lnTo>
                    <a:pt x="1667" y="2200"/>
                  </a:lnTo>
                  <a:lnTo>
                    <a:pt x="1667" y="2200"/>
                  </a:lnTo>
                  <a:lnTo>
                    <a:pt x="1600" y="2333"/>
                  </a:lnTo>
                  <a:lnTo>
                    <a:pt x="1667" y="2467"/>
                  </a:lnTo>
                  <a:lnTo>
                    <a:pt x="1733" y="2533"/>
                  </a:lnTo>
                  <a:lnTo>
                    <a:pt x="1933" y="2600"/>
                  </a:lnTo>
                  <a:lnTo>
                    <a:pt x="1933" y="2600"/>
                  </a:lnTo>
                  <a:lnTo>
                    <a:pt x="2000" y="2533"/>
                  </a:lnTo>
                  <a:lnTo>
                    <a:pt x="2133" y="2467"/>
                  </a:lnTo>
                  <a:lnTo>
                    <a:pt x="2133" y="2467"/>
                  </a:lnTo>
                  <a:lnTo>
                    <a:pt x="2666" y="1667"/>
                  </a:lnTo>
                  <a:lnTo>
                    <a:pt x="3066" y="867"/>
                  </a:lnTo>
                  <a:lnTo>
                    <a:pt x="3066" y="867"/>
                  </a:lnTo>
                  <a:lnTo>
                    <a:pt x="3266" y="1000"/>
                  </a:lnTo>
                  <a:lnTo>
                    <a:pt x="3266" y="1000"/>
                  </a:lnTo>
                  <a:lnTo>
                    <a:pt x="3266" y="1134"/>
                  </a:lnTo>
                  <a:lnTo>
                    <a:pt x="3266" y="1134"/>
                  </a:lnTo>
                  <a:lnTo>
                    <a:pt x="3199" y="2000"/>
                  </a:lnTo>
                  <a:lnTo>
                    <a:pt x="3000" y="2800"/>
                  </a:lnTo>
                  <a:lnTo>
                    <a:pt x="2733" y="3600"/>
                  </a:lnTo>
                  <a:lnTo>
                    <a:pt x="2333" y="4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7005806" y="3011150"/>
              <a:ext cx="327256" cy="734212"/>
            </a:xfrm>
            <a:custGeom>
              <a:rect b="b" l="l" r="r" t="t"/>
              <a:pathLst>
                <a:path extrusionOk="0" fill="none" h="40525" w="18063">
                  <a:moveTo>
                    <a:pt x="12864" y="1"/>
                  </a:moveTo>
                  <a:lnTo>
                    <a:pt x="12464" y="1"/>
                  </a:lnTo>
                  <a:lnTo>
                    <a:pt x="12464" y="1"/>
                  </a:lnTo>
                  <a:lnTo>
                    <a:pt x="12464" y="1"/>
                  </a:lnTo>
                  <a:lnTo>
                    <a:pt x="13264" y="1400"/>
                  </a:lnTo>
                  <a:lnTo>
                    <a:pt x="13997" y="2800"/>
                  </a:lnTo>
                  <a:lnTo>
                    <a:pt x="14730" y="4266"/>
                  </a:lnTo>
                  <a:lnTo>
                    <a:pt x="15397" y="5799"/>
                  </a:lnTo>
                  <a:lnTo>
                    <a:pt x="15930" y="7332"/>
                  </a:lnTo>
                  <a:lnTo>
                    <a:pt x="16463" y="8865"/>
                  </a:lnTo>
                  <a:lnTo>
                    <a:pt x="16863" y="10398"/>
                  </a:lnTo>
                  <a:lnTo>
                    <a:pt x="17196" y="11998"/>
                  </a:lnTo>
                  <a:lnTo>
                    <a:pt x="17196" y="11998"/>
                  </a:lnTo>
                  <a:lnTo>
                    <a:pt x="17396" y="13531"/>
                  </a:lnTo>
                  <a:lnTo>
                    <a:pt x="17463" y="15064"/>
                  </a:lnTo>
                  <a:lnTo>
                    <a:pt x="17396" y="15864"/>
                  </a:lnTo>
                  <a:lnTo>
                    <a:pt x="17329" y="16597"/>
                  </a:lnTo>
                  <a:lnTo>
                    <a:pt x="17263" y="17397"/>
                  </a:lnTo>
                  <a:lnTo>
                    <a:pt x="17063" y="18130"/>
                  </a:lnTo>
                  <a:lnTo>
                    <a:pt x="16863" y="18863"/>
                  </a:lnTo>
                  <a:lnTo>
                    <a:pt x="16663" y="19596"/>
                  </a:lnTo>
                  <a:lnTo>
                    <a:pt x="16330" y="20329"/>
                  </a:lnTo>
                  <a:lnTo>
                    <a:pt x="15996" y="20996"/>
                  </a:lnTo>
                  <a:lnTo>
                    <a:pt x="15596" y="21662"/>
                  </a:lnTo>
                  <a:lnTo>
                    <a:pt x="15130" y="22262"/>
                  </a:lnTo>
                  <a:lnTo>
                    <a:pt x="14663" y="22862"/>
                  </a:lnTo>
                  <a:lnTo>
                    <a:pt x="14063" y="23395"/>
                  </a:lnTo>
                  <a:lnTo>
                    <a:pt x="14063" y="23395"/>
                  </a:lnTo>
                  <a:lnTo>
                    <a:pt x="13930" y="23529"/>
                  </a:lnTo>
                  <a:lnTo>
                    <a:pt x="13930" y="23529"/>
                  </a:lnTo>
                  <a:lnTo>
                    <a:pt x="13730" y="22662"/>
                  </a:lnTo>
                  <a:lnTo>
                    <a:pt x="13530" y="21862"/>
                  </a:lnTo>
                  <a:lnTo>
                    <a:pt x="13530" y="21862"/>
                  </a:lnTo>
                  <a:lnTo>
                    <a:pt x="13064" y="22329"/>
                  </a:lnTo>
                  <a:lnTo>
                    <a:pt x="13064" y="22329"/>
                  </a:lnTo>
                  <a:lnTo>
                    <a:pt x="13264" y="23062"/>
                  </a:lnTo>
                  <a:lnTo>
                    <a:pt x="13464" y="23728"/>
                  </a:lnTo>
                  <a:lnTo>
                    <a:pt x="13464" y="23728"/>
                  </a:lnTo>
                  <a:lnTo>
                    <a:pt x="13530" y="23862"/>
                  </a:lnTo>
                  <a:lnTo>
                    <a:pt x="13530" y="23862"/>
                  </a:lnTo>
                  <a:lnTo>
                    <a:pt x="12864" y="24262"/>
                  </a:lnTo>
                  <a:lnTo>
                    <a:pt x="12264" y="24595"/>
                  </a:lnTo>
                  <a:lnTo>
                    <a:pt x="11531" y="24928"/>
                  </a:lnTo>
                  <a:lnTo>
                    <a:pt x="10864" y="25128"/>
                  </a:lnTo>
                  <a:lnTo>
                    <a:pt x="10131" y="25328"/>
                  </a:lnTo>
                  <a:lnTo>
                    <a:pt x="9398" y="25461"/>
                  </a:lnTo>
                  <a:lnTo>
                    <a:pt x="8665" y="25528"/>
                  </a:lnTo>
                  <a:lnTo>
                    <a:pt x="7932" y="25528"/>
                  </a:lnTo>
                  <a:lnTo>
                    <a:pt x="7932" y="25528"/>
                  </a:lnTo>
                  <a:lnTo>
                    <a:pt x="6932" y="25528"/>
                  </a:lnTo>
                  <a:lnTo>
                    <a:pt x="5865" y="25395"/>
                  </a:lnTo>
                  <a:lnTo>
                    <a:pt x="5865" y="25395"/>
                  </a:lnTo>
                  <a:lnTo>
                    <a:pt x="5532" y="25395"/>
                  </a:lnTo>
                  <a:lnTo>
                    <a:pt x="5532" y="25395"/>
                  </a:lnTo>
                  <a:lnTo>
                    <a:pt x="4999" y="25395"/>
                  </a:lnTo>
                  <a:lnTo>
                    <a:pt x="1533" y="24262"/>
                  </a:lnTo>
                  <a:lnTo>
                    <a:pt x="0" y="23329"/>
                  </a:lnTo>
                  <a:lnTo>
                    <a:pt x="0" y="23329"/>
                  </a:lnTo>
                  <a:lnTo>
                    <a:pt x="400" y="23862"/>
                  </a:lnTo>
                  <a:lnTo>
                    <a:pt x="1467" y="25128"/>
                  </a:lnTo>
                  <a:lnTo>
                    <a:pt x="2133" y="25861"/>
                  </a:lnTo>
                  <a:lnTo>
                    <a:pt x="2800" y="26528"/>
                  </a:lnTo>
                  <a:lnTo>
                    <a:pt x="3533" y="27128"/>
                  </a:lnTo>
                  <a:lnTo>
                    <a:pt x="4199" y="27528"/>
                  </a:lnTo>
                  <a:lnTo>
                    <a:pt x="4199" y="27528"/>
                  </a:lnTo>
                  <a:lnTo>
                    <a:pt x="4932" y="27994"/>
                  </a:lnTo>
                  <a:lnTo>
                    <a:pt x="5599" y="28527"/>
                  </a:lnTo>
                  <a:lnTo>
                    <a:pt x="5599" y="28527"/>
                  </a:lnTo>
                  <a:lnTo>
                    <a:pt x="6599" y="28861"/>
                  </a:lnTo>
                  <a:lnTo>
                    <a:pt x="7732" y="29061"/>
                  </a:lnTo>
                  <a:lnTo>
                    <a:pt x="7732" y="29061"/>
                  </a:lnTo>
                  <a:lnTo>
                    <a:pt x="7732" y="29061"/>
                  </a:lnTo>
                  <a:lnTo>
                    <a:pt x="7732" y="29061"/>
                  </a:lnTo>
                  <a:lnTo>
                    <a:pt x="7865" y="29061"/>
                  </a:lnTo>
                  <a:lnTo>
                    <a:pt x="7932" y="28994"/>
                  </a:lnTo>
                  <a:lnTo>
                    <a:pt x="7998" y="28794"/>
                  </a:lnTo>
                  <a:lnTo>
                    <a:pt x="7932" y="28594"/>
                  </a:lnTo>
                  <a:lnTo>
                    <a:pt x="7798" y="28527"/>
                  </a:lnTo>
                  <a:lnTo>
                    <a:pt x="7732" y="28527"/>
                  </a:lnTo>
                  <a:lnTo>
                    <a:pt x="7732" y="28527"/>
                  </a:lnTo>
                  <a:lnTo>
                    <a:pt x="7132" y="28461"/>
                  </a:lnTo>
                  <a:lnTo>
                    <a:pt x="6532" y="28261"/>
                  </a:lnTo>
                  <a:lnTo>
                    <a:pt x="5932" y="28127"/>
                  </a:lnTo>
                  <a:lnTo>
                    <a:pt x="5332" y="27861"/>
                  </a:lnTo>
                  <a:lnTo>
                    <a:pt x="4799" y="27594"/>
                  </a:lnTo>
                  <a:lnTo>
                    <a:pt x="4266" y="27261"/>
                  </a:lnTo>
                  <a:lnTo>
                    <a:pt x="3799" y="26928"/>
                  </a:lnTo>
                  <a:lnTo>
                    <a:pt x="3333" y="26528"/>
                  </a:lnTo>
                  <a:lnTo>
                    <a:pt x="3333" y="26528"/>
                  </a:lnTo>
                  <a:lnTo>
                    <a:pt x="2266" y="25528"/>
                  </a:lnTo>
                  <a:lnTo>
                    <a:pt x="1800" y="24995"/>
                  </a:lnTo>
                  <a:lnTo>
                    <a:pt x="1333" y="24462"/>
                  </a:lnTo>
                  <a:lnTo>
                    <a:pt x="1333" y="24462"/>
                  </a:lnTo>
                  <a:lnTo>
                    <a:pt x="2333" y="25261"/>
                  </a:lnTo>
                  <a:lnTo>
                    <a:pt x="2866" y="25661"/>
                  </a:lnTo>
                  <a:lnTo>
                    <a:pt x="3399" y="25995"/>
                  </a:lnTo>
                  <a:lnTo>
                    <a:pt x="3999" y="26261"/>
                  </a:lnTo>
                  <a:lnTo>
                    <a:pt x="4599" y="26528"/>
                  </a:lnTo>
                  <a:lnTo>
                    <a:pt x="5199" y="26728"/>
                  </a:lnTo>
                  <a:lnTo>
                    <a:pt x="5865" y="26794"/>
                  </a:lnTo>
                  <a:lnTo>
                    <a:pt x="5865" y="26794"/>
                  </a:lnTo>
                  <a:lnTo>
                    <a:pt x="5932" y="26861"/>
                  </a:lnTo>
                  <a:lnTo>
                    <a:pt x="5932" y="26861"/>
                  </a:lnTo>
                  <a:lnTo>
                    <a:pt x="5999" y="26794"/>
                  </a:lnTo>
                  <a:lnTo>
                    <a:pt x="6132" y="26728"/>
                  </a:lnTo>
                  <a:lnTo>
                    <a:pt x="6199" y="26594"/>
                  </a:lnTo>
                  <a:lnTo>
                    <a:pt x="6199" y="26395"/>
                  </a:lnTo>
                  <a:lnTo>
                    <a:pt x="6132" y="26328"/>
                  </a:lnTo>
                  <a:lnTo>
                    <a:pt x="5999" y="26328"/>
                  </a:lnTo>
                  <a:lnTo>
                    <a:pt x="5999" y="26328"/>
                  </a:lnTo>
                  <a:lnTo>
                    <a:pt x="5199" y="26128"/>
                  </a:lnTo>
                  <a:lnTo>
                    <a:pt x="4466" y="25861"/>
                  </a:lnTo>
                  <a:lnTo>
                    <a:pt x="3733" y="25528"/>
                  </a:lnTo>
                  <a:lnTo>
                    <a:pt x="3066" y="25128"/>
                  </a:lnTo>
                  <a:lnTo>
                    <a:pt x="3066" y="25128"/>
                  </a:lnTo>
                  <a:lnTo>
                    <a:pt x="4199" y="25528"/>
                  </a:lnTo>
                  <a:lnTo>
                    <a:pt x="5399" y="25861"/>
                  </a:lnTo>
                  <a:lnTo>
                    <a:pt x="6599" y="26061"/>
                  </a:lnTo>
                  <a:lnTo>
                    <a:pt x="7865" y="26128"/>
                  </a:lnTo>
                  <a:lnTo>
                    <a:pt x="7865" y="26128"/>
                  </a:lnTo>
                  <a:lnTo>
                    <a:pt x="9065" y="26061"/>
                  </a:lnTo>
                  <a:lnTo>
                    <a:pt x="10198" y="25861"/>
                  </a:lnTo>
                  <a:lnTo>
                    <a:pt x="10198" y="25861"/>
                  </a:lnTo>
                  <a:lnTo>
                    <a:pt x="10064" y="26328"/>
                  </a:lnTo>
                  <a:lnTo>
                    <a:pt x="10064" y="26328"/>
                  </a:lnTo>
                  <a:lnTo>
                    <a:pt x="9998" y="26395"/>
                  </a:lnTo>
                  <a:lnTo>
                    <a:pt x="9998" y="26461"/>
                  </a:lnTo>
                  <a:lnTo>
                    <a:pt x="9998" y="26461"/>
                  </a:lnTo>
                  <a:lnTo>
                    <a:pt x="10064" y="26528"/>
                  </a:lnTo>
                  <a:lnTo>
                    <a:pt x="10064" y="26528"/>
                  </a:lnTo>
                  <a:lnTo>
                    <a:pt x="10731" y="26661"/>
                  </a:lnTo>
                  <a:lnTo>
                    <a:pt x="11397" y="26794"/>
                  </a:lnTo>
                  <a:lnTo>
                    <a:pt x="11397" y="26794"/>
                  </a:lnTo>
                  <a:lnTo>
                    <a:pt x="11797" y="27594"/>
                  </a:lnTo>
                  <a:lnTo>
                    <a:pt x="12064" y="28394"/>
                  </a:lnTo>
                  <a:lnTo>
                    <a:pt x="12331" y="29260"/>
                  </a:lnTo>
                  <a:lnTo>
                    <a:pt x="12464" y="30127"/>
                  </a:lnTo>
                  <a:lnTo>
                    <a:pt x="12464" y="30127"/>
                  </a:lnTo>
                  <a:lnTo>
                    <a:pt x="11731" y="30327"/>
                  </a:lnTo>
                  <a:lnTo>
                    <a:pt x="11064" y="30460"/>
                  </a:lnTo>
                  <a:lnTo>
                    <a:pt x="10331" y="30527"/>
                  </a:lnTo>
                  <a:lnTo>
                    <a:pt x="9598" y="30527"/>
                  </a:lnTo>
                  <a:lnTo>
                    <a:pt x="9598" y="30527"/>
                  </a:lnTo>
                  <a:lnTo>
                    <a:pt x="8931" y="30527"/>
                  </a:lnTo>
                  <a:lnTo>
                    <a:pt x="8198" y="30460"/>
                  </a:lnTo>
                  <a:lnTo>
                    <a:pt x="7532" y="30327"/>
                  </a:lnTo>
                  <a:lnTo>
                    <a:pt x="6865" y="30127"/>
                  </a:lnTo>
                  <a:lnTo>
                    <a:pt x="6865" y="30127"/>
                  </a:lnTo>
                  <a:lnTo>
                    <a:pt x="7132" y="30527"/>
                  </a:lnTo>
                  <a:lnTo>
                    <a:pt x="7132" y="30527"/>
                  </a:lnTo>
                  <a:lnTo>
                    <a:pt x="6532" y="30327"/>
                  </a:lnTo>
                  <a:lnTo>
                    <a:pt x="5199" y="29727"/>
                  </a:lnTo>
                  <a:lnTo>
                    <a:pt x="4399" y="29260"/>
                  </a:lnTo>
                  <a:lnTo>
                    <a:pt x="3599" y="28794"/>
                  </a:lnTo>
                  <a:lnTo>
                    <a:pt x="2800" y="28194"/>
                  </a:lnTo>
                  <a:lnTo>
                    <a:pt x="2133" y="27594"/>
                  </a:lnTo>
                  <a:lnTo>
                    <a:pt x="2133" y="27594"/>
                  </a:lnTo>
                  <a:lnTo>
                    <a:pt x="2933" y="28594"/>
                  </a:lnTo>
                  <a:lnTo>
                    <a:pt x="2933" y="28594"/>
                  </a:lnTo>
                  <a:lnTo>
                    <a:pt x="3666" y="29194"/>
                  </a:lnTo>
                  <a:lnTo>
                    <a:pt x="4399" y="29660"/>
                  </a:lnTo>
                  <a:lnTo>
                    <a:pt x="5199" y="30060"/>
                  </a:lnTo>
                  <a:lnTo>
                    <a:pt x="6065" y="30394"/>
                  </a:lnTo>
                  <a:lnTo>
                    <a:pt x="6932" y="30727"/>
                  </a:lnTo>
                  <a:lnTo>
                    <a:pt x="7798" y="30927"/>
                  </a:lnTo>
                  <a:lnTo>
                    <a:pt x="8731" y="31060"/>
                  </a:lnTo>
                  <a:lnTo>
                    <a:pt x="9598" y="31060"/>
                  </a:lnTo>
                  <a:lnTo>
                    <a:pt x="9598" y="31060"/>
                  </a:lnTo>
                  <a:lnTo>
                    <a:pt x="10331" y="31060"/>
                  </a:lnTo>
                  <a:lnTo>
                    <a:pt x="11064" y="30993"/>
                  </a:lnTo>
                  <a:lnTo>
                    <a:pt x="11797" y="30860"/>
                  </a:lnTo>
                  <a:lnTo>
                    <a:pt x="12531" y="30660"/>
                  </a:lnTo>
                  <a:lnTo>
                    <a:pt x="12531" y="30660"/>
                  </a:lnTo>
                  <a:lnTo>
                    <a:pt x="12531" y="31993"/>
                  </a:lnTo>
                  <a:lnTo>
                    <a:pt x="12464" y="33326"/>
                  </a:lnTo>
                  <a:lnTo>
                    <a:pt x="12464" y="33326"/>
                  </a:lnTo>
                  <a:lnTo>
                    <a:pt x="12664" y="33260"/>
                  </a:lnTo>
                  <a:lnTo>
                    <a:pt x="12664" y="33260"/>
                  </a:lnTo>
                  <a:lnTo>
                    <a:pt x="12730" y="32793"/>
                  </a:lnTo>
                  <a:lnTo>
                    <a:pt x="12797" y="31593"/>
                  </a:lnTo>
                  <a:lnTo>
                    <a:pt x="12797" y="30860"/>
                  </a:lnTo>
                  <a:lnTo>
                    <a:pt x="12730" y="30060"/>
                  </a:lnTo>
                  <a:lnTo>
                    <a:pt x="12597" y="29327"/>
                  </a:lnTo>
                  <a:lnTo>
                    <a:pt x="12464" y="28727"/>
                  </a:lnTo>
                  <a:lnTo>
                    <a:pt x="12464" y="28727"/>
                  </a:lnTo>
                  <a:lnTo>
                    <a:pt x="12531" y="28461"/>
                  </a:lnTo>
                  <a:lnTo>
                    <a:pt x="12597" y="28327"/>
                  </a:lnTo>
                  <a:lnTo>
                    <a:pt x="12597" y="28327"/>
                  </a:lnTo>
                  <a:lnTo>
                    <a:pt x="12397" y="27594"/>
                  </a:lnTo>
                  <a:lnTo>
                    <a:pt x="12131" y="26928"/>
                  </a:lnTo>
                  <a:lnTo>
                    <a:pt x="11731" y="26261"/>
                  </a:lnTo>
                  <a:lnTo>
                    <a:pt x="11331" y="25595"/>
                  </a:lnTo>
                  <a:lnTo>
                    <a:pt x="11331" y="25595"/>
                  </a:lnTo>
                  <a:lnTo>
                    <a:pt x="11864" y="25328"/>
                  </a:lnTo>
                  <a:lnTo>
                    <a:pt x="11864" y="25328"/>
                  </a:lnTo>
                  <a:lnTo>
                    <a:pt x="12397" y="25928"/>
                  </a:lnTo>
                  <a:lnTo>
                    <a:pt x="12864" y="26594"/>
                  </a:lnTo>
                  <a:lnTo>
                    <a:pt x="13264" y="27261"/>
                  </a:lnTo>
                  <a:lnTo>
                    <a:pt x="13597" y="27927"/>
                  </a:lnTo>
                  <a:lnTo>
                    <a:pt x="13597" y="27927"/>
                  </a:lnTo>
                  <a:lnTo>
                    <a:pt x="13664" y="27927"/>
                  </a:lnTo>
                  <a:lnTo>
                    <a:pt x="13664" y="27927"/>
                  </a:lnTo>
                  <a:lnTo>
                    <a:pt x="13730" y="27927"/>
                  </a:lnTo>
                  <a:lnTo>
                    <a:pt x="13730" y="27927"/>
                  </a:lnTo>
                  <a:lnTo>
                    <a:pt x="13864" y="27661"/>
                  </a:lnTo>
                  <a:lnTo>
                    <a:pt x="13997" y="27461"/>
                  </a:lnTo>
                  <a:lnTo>
                    <a:pt x="13997" y="27461"/>
                  </a:lnTo>
                  <a:lnTo>
                    <a:pt x="13664" y="26861"/>
                  </a:lnTo>
                  <a:lnTo>
                    <a:pt x="13264" y="26261"/>
                  </a:lnTo>
                  <a:lnTo>
                    <a:pt x="12864" y="25661"/>
                  </a:lnTo>
                  <a:lnTo>
                    <a:pt x="12397" y="25128"/>
                  </a:lnTo>
                  <a:lnTo>
                    <a:pt x="12397" y="25128"/>
                  </a:lnTo>
                  <a:lnTo>
                    <a:pt x="12797" y="24928"/>
                  </a:lnTo>
                  <a:lnTo>
                    <a:pt x="12797" y="24928"/>
                  </a:lnTo>
                  <a:lnTo>
                    <a:pt x="13264" y="24662"/>
                  </a:lnTo>
                  <a:lnTo>
                    <a:pt x="13330" y="24662"/>
                  </a:lnTo>
                  <a:lnTo>
                    <a:pt x="13330" y="24662"/>
                  </a:lnTo>
                  <a:lnTo>
                    <a:pt x="13797" y="25195"/>
                  </a:lnTo>
                  <a:lnTo>
                    <a:pt x="14330" y="25728"/>
                  </a:lnTo>
                  <a:lnTo>
                    <a:pt x="14730" y="26261"/>
                  </a:lnTo>
                  <a:lnTo>
                    <a:pt x="15197" y="26861"/>
                  </a:lnTo>
                  <a:lnTo>
                    <a:pt x="15197" y="26861"/>
                  </a:lnTo>
                  <a:lnTo>
                    <a:pt x="15330" y="26861"/>
                  </a:lnTo>
                  <a:lnTo>
                    <a:pt x="15330" y="26861"/>
                  </a:lnTo>
                  <a:lnTo>
                    <a:pt x="15530" y="26861"/>
                  </a:lnTo>
                  <a:lnTo>
                    <a:pt x="15930" y="27728"/>
                  </a:lnTo>
                  <a:lnTo>
                    <a:pt x="17329" y="30927"/>
                  </a:lnTo>
                  <a:lnTo>
                    <a:pt x="17329" y="30927"/>
                  </a:lnTo>
                  <a:lnTo>
                    <a:pt x="17463" y="31993"/>
                  </a:lnTo>
                  <a:lnTo>
                    <a:pt x="17596" y="33193"/>
                  </a:lnTo>
                  <a:lnTo>
                    <a:pt x="17729" y="34526"/>
                  </a:lnTo>
                  <a:lnTo>
                    <a:pt x="17729" y="35992"/>
                  </a:lnTo>
                  <a:lnTo>
                    <a:pt x="17729" y="37325"/>
                  </a:lnTo>
                  <a:lnTo>
                    <a:pt x="17596" y="37925"/>
                  </a:lnTo>
                  <a:lnTo>
                    <a:pt x="17529" y="38458"/>
                  </a:lnTo>
                  <a:lnTo>
                    <a:pt x="17329" y="38858"/>
                  </a:lnTo>
                  <a:lnTo>
                    <a:pt x="17129" y="39191"/>
                  </a:lnTo>
                  <a:lnTo>
                    <a:pt x="17129" y="39191"/>
                  </a:lnTo>
                  <a:lnTo>
                    <a:pt x="16796" y="39525"/>
                  </a:lnTo>
                  <a:lnTo>
                    <a:pt x="16463" y="39725"/>
                  </a:lnTo>
                  <a:lnTo>
                    <a:pt x="16063" y="39925"/>
                  </a:lnTo>
                  <a:lnTo>
                    <a:pt x="15663" y="40058"/>
                  </a:lnTo>
                  <a:lnTo>
                    <a:pt x="14930" y="40191"/>
                  </a:lnTo>
                  <a:lnTo>
                    <a:pt x="14263" y="40258"/>
                  </a:lnTo>
                  <a:lnTo>
                    <a:pt x="14263" y="40258"/>
                  </a:lnTo>
                  <a:lnTo>
                    <a:pt x="13597" y="40191"/>
                  </a:lnTo>
                  <a:lnTo>
                    <a:pt x="13397" y="40191"/>
                  </a:lnTo>
                  <a:lnTo>
                    <a:pt x="11264" y="40058"/>
                  </a:lnTo>
                  <a:lnTo>
                    <a:pt x="11198" y="40258"/>
                  </a:lnTo>
                  <a:lnTo>
                    <a:pt x="11198" y="40258"/>
                  </a:lnTo>
                  <a:lnTo>
                    <a:pt x="12331" y="40458"/>
                  </a:lnTo>
                  <a:lnTo>
                    <a:pt x="13530" y="40524"/>
                  </a:lnTo>
                  <a:lnTo>
                    <a:pt x="13530" y="40524"/>
                  </a:lnTo>
                  <a:lnTo>
                    <a:pt x="14063" y="40458"/>
                  </a:lnTo>
                  <a:lnTo>
                    <a:pt x="14063" y="40458"/>
                  </a:lnTo>
                  <a:lnTo>
                    <a:pt x="14797" y="40458"/>
                  </a:lnTo>
                  <a:lnTo>
                    <a:pt x="15596" y="40325"/>
                  </a:lnTo>
                  <a:lnTo>
                    <a:pt x="16330" y="40125"/>
                  </a:lnTo>
                  <a:lnTo>
                    <a:pt x="16663" y="39991"/>
                  </a:lnTo>
                  <a:lnTo>
                    <a:pt x="16996" y="39858"/>
                  </a:lnTo>
                  <a:lnTo>
                    <a:pt x="16996" y="39858"/>
                  </a:lnTo>
                  <a:lnTo>
                    <a:pt x="17263" y="39658"/>
                  </a:lnTo>
                  <a:lnTo>
                    <a:pt x="17396" y="39391"/>
                  </a:lnTo>
                  <a:lnTo>
                    <a:pt x="17529" y="39125"/>
                  </a:lnTo>
                  <a:lnTo>
                    <a:pt x="17663" y="38792"/>
                  </a:lnTo>
                  <a:lnTo>
                    <a:pt x="17796" y="38125"/>
                  </a:lnTo>
                  <a:lnTo>
                    <a:pt x="17863" y="37525"/>
                  </a:lnTo>
                  <a:lnTo>
                    <a:pt x="17863" y="37525"/>
                  </a:lnTo>
                  <a:lnTo>
                    <a:pt x="17996" y="36126"/>
                  </a:lnTo>
                  <a:lnTo>
                    <a:pt x="18063" y="34659"/>
                  </a:lnTo>
                  <a:lnTo>
                    <a:pt x="18063" y="34659"/>
                  </a:lnTo>
                  <a:lnTo>
                    <a:pt x="17996" y="33793"/>
                  </a:lnTo>
                  <a:lnTo>
                    <a:pt x="17929" y="32860"/>
                  </a:lnTo>
                  <a:lnTo>
                    <a:pt x="17796" y="31993"/>
                  </a:lnTo>
                  <a:lnTo>
                    <a:pt x="17596" y="31127"/>
                  </a:lnTo>
                  <a:lnTo>
                    <a:pt x="17396" y="30260"/>
                  </a:lnTo>
                  <a:lnTo>
                    <a:pt x="17063" y="29394"/>
                  </a:lnTo>
                  <a:lnTo>
                    <a:pt x="16730" y="28594"/>
                  </a:lnTo>
                  <a:lnTo>
                    <a:pt x="16330" y="27794"/>
                  </a:lnTo>
                  <a:lnTo>
                    <a:pt x="16330" y="27794"/>
                  </a:lnTo>
                  <a:lnTo>
                    <a:pt x="16863" y="26928"/>
                  </a:lnTo>
                  <a:lnTo>
                    <a:pt x="17196" y="26061"/>
                  </a:lnTo>
                  <a:lnTo>
                    <a:pt x="17396" y="25195"/>
                  </a:lnTo>
                  <a:lnTo>
                    <a:pt x="17529" y="24262"/>
                  </a:lnTo>
                  <a:lnTo>
                    <a:pt x="17529" y="24262"/>
                  </a:lnTo>
                  <a:lnTo>
                    <a:pt x="17996" y="24528"/>
                  </a:lnTo>
                  <a:lnTo>
                    <a:pt x="17529" y="23928"/>
                  </a:lnTo>
                  <a:lnTo>
                    <a:pt x="15397" y="22595"/>
                  </a:lnTo>
                  <a:lnTo>
                    <a:pt x="15397" y="22595"/>
                  </a:lnTo>
                  <a:lnTo>
                    <a:pt x="15596" y="22196"/>
                  </a:lnTo>
                  <a:lnTo>
                    <a:pt x="16196" y="21129"/>
                  </a:lnTo>
                  <a:lnTo>
                    <a:pt x="16929" y="19729"/>
                  </a:lnTo>
                  <a:lnTo>
                    <a:pt x="17196" y="18930"/>
                  </a:lnTo>
                  <a:lnTo>
                    <a:pt x="17463" y="18196"/>
                  </a:lnTo>
                  <a:lnTo>
                    <a:pt x="17463" y="18196"/>
                  </a:lnTo>
                  <a:lnTo>
                    <a:pt x="17596" y="17397"/>
                  </a:lnTo>
                  <a:lnTo>
                    <a:pt x="17729" y="16530"/>
                  </a:lnTo>
                  <a:lnTo>
                    <a:pt x="17729" y="15597"/>
                  </a:lnTo>
                  <a:lnTo>
                    <a:pt x="17729" y="14664"/>
                  </a:lnTo>
                  <a:lnTo>
                    <a:pt x="17663" y="13664"/>
                  </a:lnTo>
                  <a:lnTo>
                    <a:pt x="17529" y="12531"/>
                  </a:lnTo>
                  <a:lnTo>
                    <a:pt x="17263" y="11398"/>
                  </a:lnTo>
                  <a:lnTo>
                    <a:pt x="16929" y="10198"/>
                  </a:lnTo>
                  <a:lnTo>
                    <a:pt x="16929" y="10198"/>
                  </a:lnTo>
                  <a:lnTo>
                    <a:pt x="16263" y="7866"/>
                  </a:lnTo>
                  <a:lnTo>
                    <a:pt x="15663" y="5999"/>
                  </a:lnTo>
                  <a:lnTo>
                    <a:pt x="15130" y="4266"/>
                  </a:lnTo>
                  <a:lnTo>
                    <a:pt x="1286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h="735" w="534">
                  <a:moveTo>
                    <a:pt x="534" y="1"/>
                  </a:moveTo>
                  <a:lnTo>
                    <a:pt x="134" y="134"/>
                  </a:lnTo>
                  <a:lnTo>
                    <a:pt x="0" y="668"/>
                  </a:lnTo>
                  <a:lnTo>
                    <a:pt x="334" y="734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7191763" y="3477256"/>
              <a:ext cx="9675" cy="13316"/>
            </a:xfrm>
            <a:custGeom>
              <a:rect b="b" l="l" r="r" t="t"/>
              <a:pathLst>
                <a:path extrusionOk="0" fill="none" h="735" w="534">
                  <a:moveTo>
                    <a:pt x="534" y="1"/>
                  </a:moveTo>
                  <a:lnTo>
                    <a:pt x="534" y="1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334" y="734"/>
                  </a:lnTo>
                  <a:lnTo>
                    <a:pt x="534" y="1"/>
                  </a:lnTo>
                  <a:lnTo>
                    <a:pt x="5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7112065" y="3415675"/>
              <a:ext cx="138889" cy="57994"/>
            </a:xfrm>
            <a:custGeom>
              <a:rect b="b" l="l" r="r" t="t"/>
              <a:pathLst>
                <a:path extrusionOk="0" h="3201" w="7666">
                  <a:moveTo>
                    <a:pt x="7199" y="1"/>
                  </a:moveTo>
                  <a:lnTo>
                    <a:pt x="6732" y="467"/>
                  </a:lnTo>
                  <a:lnTo>
                    <a:pt x="6199" y="867"/>
                  </a:lnTo>
                  <a:lnTo>
                    <a:pt x="5199" y="1534"/>
                  </a:lnTo>
                  <a:lnTo>
                    <a:pt x="4199" y="2067"/>
                  </a:lnTo>
                  <a:lnTo>
                    <a:pt x="3200" y="2467"/>
                  </a:lnTo>
                  <a:lnTo>
                    <a:pt x="2267" y="2733"/>
                  </a:lnTo>
                  <a:lnTo>
                    <a:pt x="1400" y="2933"/>
                  </a:lnTo>
                  <a:lnTo>
                    <a:pt x="667" y="3000"/>
                  </a:lnTo>
                  <a:lnTo>
                    <a:pt x="0" y="3067"/>
                  </a:lnTo>
                  <a:lnTo>
                    <a:pt x="1067" y="3200"/>
                  </a:lnTo>
                  <a:lnTo>
                    <a:pt x="2800" y="3200"/>
                  </a:lnTo>
                  <a:lnTo>
                    <a:pt x="3533" y="3133"/>
                  </a:lnTo>
                  <a:lnTo>
                    <a:pt x="4266" y="3000"/>
                  </a:lnTo>
                  <a:lnTo>
                    <a:pt x="4999" y="2800"/>
                  </a:lnTo>
                  <a:lnTo>
                    <a:pt x="5666" y="2600"/>
                  </a:lnTo>
                  <a:lnTo>
                    <a:pt x="6399" y="2267"/>
                  </a:lnTo>
                  <a:lnTo>
                    <a:pt x="6999" y="1934"/>
                  </a:lnTo>
                  <a:lnTo>
                    <a:pt x="7665" y="1534"/>
                  </a:lnTo>
                  <a:lnTo>
                    <a:pt x="7599" y="1400"/>
                  </a:lnTo>
                  <a:lnTo>
                    <a:pt x="7399" y="734"/>
                  </a:lnTo>
                  <a:lnTo>
                    <a:pt x="7199" y="1"/>
                  </a:lnTo>
                  <a:close/>
                </a:path>
              </a:pathLst>
            </a:custGeom>
            <a:solidFill>
              <a:srgbClr val="CCAA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7112065" y="3415675"/>
              <a:ext cx="138889" cy="57994"/>
            </a:xfrm>
            <a:custGeom>
              <a:rect b="b" l="l" r="r" t="t"/>
              <a:pathLst>
                <a:path extrusionOk="0" fill="none" h="3201" w="7666">
                  <a:moveTo>
                    <a:pt x="7199" y="1"/>
                  </a:moveTo>
                  <a:lnTo>
                    <a:pt x="7199" y="1"/>
                  </a:lnTo>
                  <a:lnTo>
                    <a:pt x="6732" y="467"/>
                  </a:lnTo>
                  <a:lnTo>
                    <a:pt x="6199" y="867"/>
                  </a:lnTo>
                  <a:lnTo>
                    <a:pt x="5199" y="1534"/>
                  </a:lnTo>
                  <a:lnTo>
                    <a:pt x="4199" y="2067"/>
                  </a:lnTo>
                  <a:lnTo>
                    <a:pt x="3200" y="2467"/>
                  </a:lnTo>
                  <a:lnTo>
                    <a:pt x="2267" y="2733"/>
                  </a:lnTo>
                  <a:lnTo>
                    <a:pt x="1400" y="2933"/>
                  </a:lnTo>
                  <a:lnTo>
                    <a:pt x="667" y="3000"/>
                  </a:lnTo>
                  <a:lnTo>
                    <a:pt x="0" y="3067"/>
                  </a:lnTo>
                  <a:lnTo>
                    <a:pt x="0" y="3067"/>
                  </a:lnTo>
                  <a:lnTo>
                    <a:pt x="1067" y="3200"/>
                  </a:lnTo>
                  <a:lnTo>
                    <a:pt x="2067" y="3200"/>
                  </a:lnTo>
                  <a:lnTo>
                    <a:pt x="2067" y="3200"/>
                  </a:lnTo>
                  <a:lnTo>
                    <a:pt x="2800" y="3200"/>
                  </a:lnTo>
                  <a:lnTo>
                    <a:pt x="3533" y="3133"/>
                  </a:lnTo>
                  <a:lnTo>
                    <a:pt x="4266" y="3000"/>
                  </a:lnTo>
                  <a:lnTo>
                    <a:pt x="4999" y="2800"/>
                  </a:lnTo>
                  <a:lnTo>
                    <a:pt x="5666" y="2600"/>
                  </a:lnTo>
                  <a:lnTo>
                    <a:pt x="6399" y="2267"/>
                  </a:lnTo>
                  <a:lnTo>
                    <a:pt x="6999" y="1934"/>
                  </a:lnTo>
                  <a:lnTo>
                    <a:pt x="7665" y="1534"/>
                  </a:lnTo>
                  <a:lnTo>
                    <a:pt x="7665" y="1534"/>
                  </a:lnTo>
                  <a:lnTo>
                    <a:pt x="7599" y="1400"/>
                  </a:lnTo>
                  <a:lnTo>
                    <a:pt x="7599" y="1400"/>
                  </a:lnTo>
                  <a:lnTo>
                    <a:pt x="7399" y="734"/>
                  </a:lnTo>
                  <a:lnTo>
                    <a:pt x="71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h="4333" w="3267">
                  <a:moveTo>
                    <a:pt x="1533" y="1"/>
                  </a:moveTo>
                  <a:lnTo>
                    <a:pt x="800" y="734"/>
                  </a:lnTo>
                  <a:lnTo>
                    <a:pt x="0" y="1400"/>
                  </a:lnTo>
                  <a:lnTo>
                    <a:pt x="667" y="2067"/>
                  </a:lnTo>
                  <a:lnTo>
                    <a:pt x="1267" y="2800"/>
                  </a:lnTo>
                  <a:lnTo>
                    <a:pt x="1866" y="3533"/>
                  </a:lnTo>
                  <a:lnTo>
                    <a:pt x="2333" y="4333"/>
                  </a:lnTo>
                  <a:lnTo>
                    <a:pt x="2733" y="3600"/>
                  </a:lnTo>
                  <a:lnTo>
                    <a:pt x="3000" y="2800"/>
                  </a:lnTo>
                  <a:lnTo>
                    <a:pt x="3199" y="2000"/>
                  </a:lnTo>
                  <a:lnTo>
                    <a:pt x="3266" y="1134"/>
                  </a:lnTo>
                  <a:lnTo>
                    <a:pt x="3266" y="1000"/>
                  </a:lnTo>
                  <a:lnTo>
                    <a:pt x="3066" y="867"/>
                  </a:lnTo>
                  <a:lnTo>
                    <a:pt x="2666" y="1667"/>
                  </a:lnTo>
                  <a:lnTo>
                    <a:pt x="2133" y="2467"/>
                  </a:lnTo>
                  <a:lnTo>
                    <a:pt x="2000" y="2533"/>
                  </a:lnTo>
                  <a:lnTo>
                    <a:pt x="1933" y="2600"/>
                  </a:lnTo>
                  <a:lnTo>
                    <a:pt x="1733" y="2533"/>
                  </a:lnTo>
                  <a:lnTo>
                    <a:pt x="1667" y="2467"/>
                  </a:lnTo>
                  <a:lnTo>
                    <a:pt x="1600" y="2333"/>
                  </a:lnTo>
                  <a:lnTo>
                    <a:pt x="1667" y="2200"/>
                  </a:lnTo>
                  <a:lnTo>
                    <a:pt x="2200" y="1400"/>
                  </a:lnTo>
                  <a:lnTo>
                    <a:pt x="2600" y="601"/>
                  </a:lnTo>
                  <a:lnTo>
                    <a:pt x="153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7254558" y="3426546"/>
              <a:ext cx="59190" cy="78503"/>
            </a:xfrm>
            <a:custGeom>
              <a:rect b="b" l="l" r="r" t="t"/>
              <a:pathLst>
                <a:path extrusionOk="0" fill="none" h="4333" w="3267">
                  <a:moveTo>
                    <a:pt x="1533" y="1"/>
                  </a:moveTo>
                  <a:lnTo>
                    <a:pt x="1533" y="1"/>
                  </a:lnTo>
                  <a:lnTo>
                    <a:pt x="800" y="734"/>
                  </a:lnTo>
                  <a:lnTo>
                    <a:pt x="0" y="1400"/>
                  </a:lnTo>
                  <a:lnTo>
                    <a:pt x="0" y="1400"/>
                  </a:lnTo>
                  <a:lnTo>
                    <a:pt x="667" y="2067"/>
                  </a:lnTo>
                  <a:lnTo>
                    <a:pt x="1267" y="2800"/>
                  </a:lnTo>
                  <a:lnTo>
                    <a:pt x="1866" y="3533"/>
                  </a:lnTo>
                  <a:lnTo>
                    <a:pt x="2333" y="4333"/>
                  </a:lnTo>
                  <a:lnTo>
                    <a:pt x="2333" y="4333"/>
                  </a:lnTo>
                  <a:lnTo>
                    <a:pt x="2733" y="3600"/>
                  </a:lnTo>
                  <a:lnTo>
                    <a:pt x="3000" y="2800"/>
                  </a:lnTo>
                  <a:lnTo>
                    <a:pt x="3199" y="2000"/>
                  </a:lnTo>
                  <a:lnTo>
                    <a:pt x="3266" y="1134"/>
                  </a:lnTo>
                  <a:lnTo>
                    <a:pt x="3266" y="1134"/>
                  </a:lnTo>
                  <a:lnTo>
                    <a:pt x="3266" y="1000"/>
                  </a:lnTo>
                  <a:lnTo>
                    <a:pt x="3266" y="1000"/>
                  </a:lnTo>
                  <a:lnTo>
                    <a:pt x="3066" y="867"/>
                  </a:lnTo>
                  <a:lnTo>
                    <a:pt x="3066" y="867"/>
                  </a:lnTo>
                  <a:lnTo>
                    <a:pt x="2666" y="1667"/>
                  </a:lnTo>
                  <a:lnTo>
                    <a:pt x="2133" y="2467"/>
                  </a:lnTo>
                  <a:lnTo>
                    <a:pt x="2133" y="2467"/>
                  </a:lnTo>
                  <a:lnTo>
                    <a:pt x="2000" y="2533"/>
                  </a:lnTo>
                  <a:lnTo>
                    <a:pt x="1933" y="2600"/>
                  </a:lnTo>
                  <a:lnTo>
                    <a:pt x="1933" y="2600"/>
                  </a:lnTo>
                  <a:lnTo>
                    <a:pt x="1733" y="2533"/>
                  </a:lnTo>
                  <a:lnTo>
                    <a:pt x="1667" y="2467"/>
                  </a:lnTo>
                  <a:lnTo>
                    <a:pt x="1600" y="2333"/>
                  </a:lnTo>
                  <a:lnTo>
                    <a:pt x="1667" y="2200"/>
                  </a:lnTo>
                  <a:lnTo>
                    <a:pt x="1667" y="2200"/>
                  </a:lnTo>
                  <a:lnTo>
                    <a:pt x="2200" y="1400"/>
                  </a:lnTo>
                  <a:lnTo>
                    <a:pt x="2600" y="601"/>
                  </a:lnTo>
                  <a:lnTo>
                    <a:pt x="2600" y="601"/>
                  </a:lnTo>
                  <a:lnTo>
                    <a:pt x="15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7029957" y="3454320"/>
              <a:ext cx="201666" cy="109901"/>
            </a:xfrm>
            <a:custGeom>
              <a:rect b="b" l="l" r="r" t="t"/>
              <a:pathLst>
                <a:path extrusionOk="0" h="6066" w="11131">
                  <a:moveTo>
                    <a:pt x="6599" y="2133"/>
                  </a:moveTo>
                  <a:lnTo>
                    <a:pt x="6665" y="2200"/>
                  </a:lnTo>
                  <a:lnTo>
                    <a:pt x="6732" y="2400"/>
                  </a:lnTo>
                  <a:lnTo>
                    <a:pt x="6665" y="2600"/>
                  </a:lnTo>
                  <a:lnTo>
                    <a:pt x="6599" y="2600"/>
                  </a:lnTo>
                  <a:lnTo>
                    <a:pt x="6465" y="2667"/>
                  </a:lnTo>
                  <a:lnTo>
                    <a:pt x="6332" y="2600"/>
                  </a:lnTo>
                  <a:lnTo>
                    <a:pt x="6265" y="2600"/>
                  </a:lnTo>
                  <a:lnTo>
                    <a:pt x="6199" y="2400"/>
                  </a:lnTo>
                  <a:lnTo>
                    <a:pt x="6265" y="2200"/>
                  </a:lnTo>
                  <a:lnTo>
                    <a:pt x="6332" y="2133"/>
                  </a:lnTo>
                  <a:close/>
                  <a:moveTo>
                    <a:pt x="8865" y="2467"/>
                  </a:moveTo>
                  <a:lnTo>
                    <a:pt x="9065" y="2533"/>
                  </a:lnTo>
                  <a:lnTo>
                    <a:pt x="9131" y="2533"/>
                  </a:lnTo>
                  <a:lnTo>
                    <a:pt x="9131" y="2600"/>
                  </a:lnTo>
                  <a:lnTo>
                    <a:pt x="9131" y="2667"/>
                  </a:lnTo>
                  <a:lnTo>
                    <a:pt x="9065" y="2733"/>
                  </a:lnTo>
                  <a:lnTo>
                    <a:pt x="8998" y="2667"/>
                  </a:lnTo>
                  <a:lnTo>
                    <a:pt x="8798" y="2667"/>
                  </a:lnTo>
                  <a:lnTo>
                    <a:pt x="8731" y="2600"/>
                  </a:lnTo>
                  <a:lnTo>
                    <a:pt x="8731" y="2533"/>
                  </a:lnTo>
                  <a:lnTo>
                    <a:pt x="8731" y="2467"/>
                  </a:lnTo>
                  <a:close/>
                  <a:moveTo>
                    <a:pt x="10064" y="2800"/>
                  </a:moveTo>
                  <a:lnTo>
                    <a:pt x="10064" y="2867"/>
                  </a:lnTo>
                  <a:lnTo>
                    <a:pt x="10064" y="2933"/>
                  </a:lnTo>
                  <a:lnTo>
                    <a:pt x="9931" y="2933"/>
                  </a:lnTo>
                  <a:lnTo>
                    <a:pt x="9931" y="2867"/>
                  </a:lnTo>
                  <a:lnTo>
                    <a:pt x="9931" y="2800"/>
                  </a:lnTo>
                  <a:close/>
                  <a:moveTo>
                    <a:pt x="7865" y="4000"/>
                  </a:moveTo>
                  <a:lnTo>
                    <a:pt x="7932" y="4066"/>
                  </a:lnTo>
                  <a:lnTo>
                    <a:pt x="7998" y="4266"/>
                  </a:lnTo>
                  <a:lnTo>
                    <a:pt x="7932" y="4466"/>
                  </a:lnTo>
                  <a:lnTo>
                    <a:pt x="7865" y="4533"/>
                  </a:lnTo>
                  <a:lnTo>
                    <a:pt x="7598" y="4533"/>
                  </a:lnTo>
                  <a:lnTo>
                    <a:pt x="7532" y="4466"/>
                  </a:lnTo>
                  <a:lnTo>
                    <a:pt x="7465" y="4266"/>
                  </a:lnTo>
                  <a:lnTo>
                    <a:pt x="7532" y="4066"/>
                  </a:lnTo>
                  <a:lnTo>
                    <a:pt x="7598" y="4000"/>
                  </a:lnTo>
                  <a:close/>
                  <a:moveTo>
                    <a:pt x="0" y="1"/>
                  </a:moveTo>
                  <a:lnTo>
                    <a:pt x="467" y="534"/>
                  </a:lnTo>
                  <a:lnTo>
                    <a:pt x="933" y="1067"/>
                  </a:lnTo>
                  <a:lnTo>
                    <a:pt x="2000" y="2067"/>
                  </a:lnTo>
                  <a:lnTo>
                    <a:pt x="2466" y="2467"/>
                  </a:lnTo>
                  <a:lnTo>
                    <a:pt x="2933" y="2800"/>
                  </a:lnTo>
                  <a:lnTo>
                    <a:pt x="3466" y="3133"/>
                  </a:lnTo>
                  <a:lnTo>
                    <a:pt x="3999" y="3400"/>
                  </a:lnTo>
                  <a:lnTo>
                    <a:pt x="4599" y="3666"/>
                  </a:lnTo>
                  <a:lnTo>
                    <a:pt x="5199" y="3800"/>
                  </a:lnTo>
                  <a:lnTo>
                    <a:pt x="5799" y="4000"/>
                  </a:lnTo>
                  <a:lnTo>
                    <a:pt x="6399" y="4066"/>
                  </a:lnTo>
                  <a:lnTo>
                    <a:pt x="6465" y="4066"/>
                  </a:lnTo>
                  <a:lnTo>
                    <a:pt x="6599" y="4133"/>
                  </a:lnTo>
                  <a:lnTo>
                    <a:pt x="6665" y="4333"/>
                  </a:lnTo>
                  <a:lnTo>
                    <a:pt x="6599" y="4533"/>
                  </a:lnTo>
                  <a:lnTo>
                    <a:pt x="6532" y="4600"/>
                  </a:lnTo>
                  <a:lnTo>
                    <a:pt x="6399" y="4600"/>
                  </a:lnTo>
                  <a:lnTo>
                    <a:pt x="5266" y="4400"/>
                  </a:lnTo>
                  <a:lnTo>
                    <a:pt x="4266" y="4066"/>
                  </a:lnTo>
                  <a:lnTo>
                    <a:pt x="4666" y="4533"/>
                  </a:lnTo>
                  <a:lnTo>
                    <a:pt x="4999" y="4933"/>
                  </a:lnTo>
                  <a:lnTo>
                    <a:pt x="5532" y="5666"/>
                  </a:lnTo>
                  <a:lnTo>
                    <a:pt x="6199" y="5866"/>
                  </a:lnTo>
                  <a:lnTo>
                    <a:pt x="6865" y="5999"/>
                  </a:lnTo>
                  <a:lnTo>
                    <a:pt x="7598" y="6066"/>
                  </a:lnTo>
                  <a:lnTo>
                    <a:pt x="8998" y="6066"/>
                  </a:lnTo>
                  <a:lnTo>
                    <a:pt x="9731" y="5999"/>
                  </a:lnTo>
                  <a:lnTo>
                    <a:pt x="10398" y="5866"/>
                  </a:lnTo>
                  <a:lnTo>
                    <a:pt x="11131" y="5666"/>
                  </a:lnTo>
                  <a:lnTo>
                    <a:pt x="10998" y="4799"/>
                  </a:lnTo>
                  <a:lnTo>
                    <a:pt x="10731" y="3933"/>
                  </a:lnTo>
                  <a:lnTo>
                    <a:pt x="10464" y="3133"/>
                  </a:lnTo>
                  <a:lnTo>
                    <a:pt x="10064" y="2333"/>
                  </a:lnTo>
                  <a:lnTo>
                    <a:pt x="9398" y="2200"/>
                  </a:lnTo>
                  <a:lnTo>
                    <a:pt x="8731" y="2067"/>
                  </a:lnTo>
                  <a:lnTo>
                    <a:pt x="8665" y="2000"/>
                  </a:lnTo>
                  <a:lnTo>
                    <a:pt x="8665" y="1934"/>
                  </a:lnTo>
                  <a:lnTo>
                    <a:pt x="8731" y="1867"/>
                  </a:lnTo>
                  <a:lnTo>
                    <a:pt x="8865" y="1400"/>
                  </a:lnTo>
                  <a:lnTo>
                    <a:pt x="7732" y="1600"/>
                  </a:lnTo>
                  <a:lnTo>
                    <a:pt x="6532" y="1667"/>
                  </a:lnTo>
                  <a:lnTo>
                    <a:pt x="5266" y="1600"/>
                  </a:lnTo>
                  <a:lnTo>
                    <a:pt x="4066" y="1400"/>
                  </a:lnTo>
                  <a:lnTo>
                    <a:pt x="2866" y="1067"/>
                  </a:lnTo>
                  <a:lnTo>
                    <a:pt x="1733" y="667"/>
                  </a:lnTo>
                  <a:lnTo>
                    <a:pt x="1733" y="667"/>
                  </a:lnTo>
                  <a:lnTo>
                    <a:pt x="2400" y="1067"/>
                  </a:lnTo>
                  <a:lnTo>
                    <a:pt x="3133" y="1400"/>
                  </a:lnTo>
                  <a:lnTo>
                    <a:pt x="3866" y="1667"/>
                  </a:lnTo>
                  <a:lnTo>
                    <a:pt x="4666" y="1867"/>
                  </a:lnTo>
                  <a:lnTo>
                    <a:pt x="4799" y="1867"/>
                  </a:lnTo>
                  <a:lnTo>
                    <a:pt x="4866" y="1934"/>
                  </a:lnTo>
                  <a:lnTo>
                    <a:pt x="4866" y="2133"/>
                  </a:lnTo>
                  <a:lnTo>
                    <a:pt x="4799" y="2267"/>
                  </a:lnTo>
                  <a:lnTo>
                    <a:pt x="4666" y="2333"/>
                  </a:lnTo>
                  <a:lnTo>
                    <a:pt x="4599" y="2400"/>
                  </a:lnTo>
                  <a:lnTo>
                    <a:pt x="4532" y="2333"/>
                  </a:lnTo>
                  <a:lnTo>
                    <a:pt x="3866" y="2267"/>
                  </a:lnTo>
                  <a:lnTo>
                    <a:pt x="3266" y="2067"/>
                  </a:lnTo>
                  <a:lnTo>
                    <a:pt x="2666" y="1800"/>
                  </a:lnTo>
                  <a:lnTo>
                    <a:pt x="2066" y="1534"/>
                  </a:lnTo>
                  <a:lnTo>
                    <a:pt x="1533" y="1200"/>
                  </a:lnTo>
                  <a:lnTo>
                    <a:pt x="1000" y="8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7165203" y="3526771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534"/>
                  </a:moveTo>
                  <a:lnTo>
                    <a:pt x="267" y="534"/>
                  </a:lnTo>
                  <a:lnTo>
                    <a:pt x="133" y="534"/>
                  </a:lnTo>
                  <a:lnTo>
                    <a:pt x="67" y="467"/>
                  </a:lnTo>
                  <a:lnTo>
                    <a:pt x="0" y="267"/>
                  </a:lnTo>
                  <a:lnTo>
                    <a:pt x="67" y="67"/>
                  </a:lnTo>
                  <a:lnTo>
                    <a:pt x="133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400" y="1"/>
                  </a:lnTo>
                  <a:lnTo>
                    <a:pt x="467" y="67"/>
                  </a:lnTo>
                  <a:lnTo>
                    <a:pt x="533" y="267"/>
                  </a:lnTo>
                  <a:lnTo>
                    <a:pt x="467" y="467"/>
                  </a:lnTo>
                  <a:lnTo>
                    <a:pt x="400" y="534"/>
                  </a:lnTo>
                  <a:lnTo>
                    <a:pt x="2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7209880" y="3505030"/>
              <a:ext cx="2428" cy="2446"/>
            </a:xfrm>
            <a:custGeom>
              <a:rect b="b" l="l" r="r" t="t"/>
              <a:pathLst>
                <a:path extrusionOk="0" fill="none" h="135" w="134">
                  <a:moveTo>
                    <a:pt x="67" y="134"/>
                  </a:moveTo>
                  <a:lnTo>
                    <a:pt x="67" y="134"/>
                  </a:lnTo>
                  <a:lnTo>
                    <a:pt x="0" y="134"/>
                  </a:lnTo>
                  <a:lnTo>
                    <a:pt x="0" y="68"/>
                  </a:lnTo>
                  <a:lnTo>
                    <a:pt x="0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3" y="1"/>
                  </a:lnTo>
                  <a:lnTo>
                    <a:pt x="133" y="68"/>
                  </a:lnTo>
                  <a:lnTo>
                    <a:pt x="133" y="134"/>
                  </a:lnTo>
                  <a:lnTo>
                    <a:pt x="67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7188139" y="3498997"/>
              <a:ext cx="7265" cy="4855"/>
            </a:xfrm>
            <a:custGeom>
              <a:rect b="b" l="l" r="r" t="t"/>
              <a:pathLst>
                <a:path extrusionOk="0" fill="none" h="268" w="401">
                  <a:moveTo>
                    <a:pt x="334" y="267"/>
                  </a:moveTo>
                  <a:lnTo>
                    <a:pt x="334" y="267"/>
                  </a:lnTo>
                  <a:lnTo>
                    <a:pt x="267" y="201"/>
                  </a:lnTo>
                  <a:lnTo>
                    <a:pt x="267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0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67"/>
                  </a:lnTo>
                  <a:lnTo>
                    <a:pt x="334" y="67"/>
                  </a:lnTo>
                  <a:lnTo>
                    <a:pt x="400" y="67"/>
                  </a:lnTo>
                  <a:lnTo>
                    <a:pt x="400" y="134"/>
                  </a:lnTo>
                  <a:lnTo>
                    <a:pt x="400" y="201"/>
                  </a:lnTo>
                  <a:lnTo>
                    <a:pt x="334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7142248" y="3492964"/>
              <a:ext cx="9675" cy="9675"/>
            </a:xfrm>
            <a:custGeom>
              <a:rect b="b" l="l" r="r" t="t"/>
              <a:pathLst>
                <a:path extrusionOk="0" fill="none" h="534" w="534">
                  <a:moveTo>
                    <a:pt x="267" y="534"/>
                  </a:moveTo>
                  <a:lnTo>
                    <a:pt x="267" y="534"/>
                  </a:lnTo>
                  <a:lnTo>
                    <a:pt x="134" y="467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401" y="0"/>
                  </a:lnTo>
                  <a:lnTo>
                    <a:pt x="467" y="67"/>
                  </a:lnTo>
                  <a:lnTo>
                    <a:pt x="534" y="267"/>
                  </a:lnTo>
                  <a:lnTo>
                    <a:pt x="467" y="467"/>
                  </a:lnTo>
                  <a:lnTo>
                    <a:pt x="401" y="467"/>
                  </a:lnTo>
                  <a:lnTo>
                    <a:pt x="2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7029957" y="3454320"/>
              <a:ext cx="201666" cy="109901"/>
            </a:xfrm>
            <a:custGeom>
              <a:rect b="b" l="l" r="r" t="t"/>
              <a:pathLst>
                <a:path extrusionOk="0" fill="none" h="6066" w="11131">
                  <a:moveTo>
                    <a:pt x="0" y="1"/>
                  </a:moveTo>
                  <a:lnTo>
                    <a:pt x="0" y="1"/>
                  </a:lnTo>
                  <a:lnTo>
                    <a:pt x="467" y="534"/>
                  </a:lnTo>
                  <a:lnTo>
                    <a:pt x="933" y="1067"/>
                  </a:lnTo>
                  <a:lnTo>
                    <a:pt x="2000" y="2067"/>
                  </a:lnTo>
                  <a:lnTo>
                    <a:pt x="2000" y="2067"/>
                  </a:lnTo>
                  <a:lnTo>
                    <a:pt x="2466" y="2467"/>
                  </a:lnTo>
                  <a:lnTo>
                    <a:pt x="2933" y="2800"/>
                  </a:lnTo>
                  <a:lnTo>
                    <a:pt x="3466" y="3133"/>
                  </a:lnTo>
                  <a:lnTo>
                    <a:pt x="3999" y="3400"/>
                  </a:lnTo>
                  <a:lnTo>
                    <a:pt x="4599" y="3666"/>
                  </a:lnTo>
                  <a:lnTo>
                    <a:pt x="5199" y="3800"/>
                  </a:lnTo>
                  <a:lnTo>
                    <a:pt x="5799" y="4000"/>
                  </a:lnTo>
                  <a:lnTo>
                    <a:pt x="6399" y="4066"/>
                  </a:lnTo>
                  <a:lnTo>
                    <a:pt x="6399" y="4066"/>
                  </a:lnTo>
                  <a:lnTo>
                    <a:pt x="6465" y="4066"/>
                  </a:lnTo>
                  <a:lnTo>
                    <a:pt x="6599" y="4133"/>
                  </a:lnTo>
                  <a:lnTo>
                    <a:pt x="6665" y="4333"/>
                  </a:lnTo>
                  <a:lnTo>
                    <a:pt x="6599" y="4533"/>
                  </a:lnTo>
                  <a:lnTo>
                    <a:pt x="6532" y="4600"/>
                  </a:lnTo>
                  <a:lnTo>
                    <a:pt x="6399" y="4600"/>
                  </a:lnTo>
                  <a:lnTo>
                    <a:pt x="6399" y="4600"/>
                  </a:lnTo>
                  <a:lnTo>
                    <a:pt x="6399" y="4600"/>
                  </a:lnTo>
                  <a:lnTo>
                    <a:pt x="6399" y="4600"/>
                  </a:lnTo>
                  <a:lnTo>
                    <a:pt x="5266" y="4400"/>
                  </a:lnTo>
                  <a:lnTo>
                    <a:pt x="4266" y="4066"/>
                  </a:lnTo>
                  <a:lnTo>
                    <a:pt x="4266" y="4066"/>
                  </a:lnTo>
                  <a:lnTo>
                    <a:pt x="4666" y="4533"/>
                  </a:lnTo>
                  <a:lnTo>
                    <a:pt x="4999" y="4933"/>
                  </a:lnTo>
                  <a:lnTo>
                    <a:pt x="5532" y="5666"/>
                  </a:lnTo>
                  <a:lnTo>
                    <a:pt x="5532" y="5666"/>
                  </a:lnTo>
                  <a:lnTo>
                    <a:pt x="6199" y="5866"/>
                  </a:lnTo>
                  <a:lnTo>
                    <a:pt x="6865" y="5999"/>
                  </a:lnTo>
                  <a:lnTo>
                    <a:pt x="7598" y="6066"/>
                  </a:lnTo>
                  <a:lnTo>
                    <a:pt x="8265" y="6066"/>
                  </a:lnTo>
                  <a:lnTo>
                    <a:pt x="8265" y="6066"/>
                  </a:lnTo>
                  <a:lnTo>
                    <a:pt x="8998" y="6066"/>
                  </a:lnTo>
                  <a:lnTo>
                    <a:pt x="9731" y="5999"/>
                  </a:lnTo>
                  <a:lnTo>
                    <a:pt x="10398" y="5866"/>
                  </a:lnTo>
                  <a:lnTo>
                    <a:pt x="11131" y="5666"/>
                  </a:lnTo>
                  <a:lnTo>
                    <a:pt x="11131" y="5666"/>
                  </a:lnTo>
                  <a:lnTo>
                    <a:pt x="10998" y="4799"/>
                  </a:lnTo>
                  <a:lnTo>
                    <a:pt x="10731" y="3933"/>
                  </a:lnTo>
                  <a:lnTo>
                    <a:pt x="10464" y="3133"/>
                  </a:lnTo>
                  <a:lnTo>
                    <a:pt x="10064" y="2333"/>
                  </a:lnTo>
                  <a:lnTo>
                    <a:pt x="10064" y="2333"/>
                  </a:lnTo>
                  <a:lnTo>
                    <a:pt x="9398" y="2200"/>
                  </a:lnTo>
                  <a:lnTo>
                    <a:pt x="8731" y="2067"/>
                  </a:lnTo>
                  <a:lnTo>
                    <a:pt x="8731" y="2067"/>
                  </a:lnTo>
                  <a:lnTo>
                    <a:pt x="8665" y="2000"/>
                  </a:lnTo>
                  <a:lnTo>
                    <a:pt x="8665" y="2000"/>
                  </a:lnTo>
                  <a:lnTo>
                    <a:pt x="8665" y="1934"/>
                  </a:lnTo>
                  <a:lnTo>
                    <a:pt x="8731" y="1867"/>
                  </a:lnTo>
                  <a:lnTo>
                    <a:pt x="8731" y="1867"/>
                  </a:lnTo>
                  <a:lnTo>
                    <a:pt x="8865" y="1400"/>
                  </a:lnTo>
                  <a:lnTo>
                    <a:pt x="8865" y="1400"/>
                  </a:lnTo>
                  <a:lnTo>
                    <a:pt x="7732" y="1600"/>
                  </a:lnTo>
                  <a:lnTo>
                    <a:pt x="6532" y="1667"/>
                  </a:lnTo>
                  <a:lnTo>
                    <a:pt x="6532" y="1667"/>
                  </a:lnTo>
                  <a:lnTo>
                    <a:pt x="5266" y="1600"/>
                  </a:lnTo>
                  <a:lnTo>
                    <a:pt x="4066" y="1400"/>
                  </a:lnTo>
                  <a:lnTo>
                    <a:pt x="2866" y="1067"/>
                  </a:lnTo>
                  <a:lnTo>
                    <a:pt x="1733" y="667"/>
                  </a:lnTo>
                  <a:lnTo>
                    <a:pt x="1733" y="667"/>
                  </a:lnTo>
                  <a:lnTo>
                    <a:pt x="2400" y="1067"/>
                  </a:lnTo>
                  <a:lnTo>
                    <a:pt x="3133" y="1400"/>
                  </a:lnTo>
                  <a:lnTo>
                    <a:pt x="3866" y="1667"/>
                  </a:lnTo>
                  <a:lnTo>
                    <a:pt x="4666" y="1867"/>
                  </a:lnTo>
                  <a:lnTo>
                    <a:pt x="4666" y="1867"/>
                  </a:lnTo>
                  <a:lnTo>
                    <a:pt x="4799" y="1867"/>
                  </a:lnTo>
                  <a:lnTo>
                    <a:pt x="4866" y="1934"/>
                  </a:lnTo>
                  <a:lnTo>
                    <a:pt x="4866" y="2133"/>
                  </a:lnTo>
                  <a:lnTo>
                    <a:pt x="4799" y="2267"/>
                  </a:lnTo>
                  <a:lnTo>
                    <a:pt x="4666" y="2333"/>
                  </a:lnTo>
                  <a:lnTo>
                    <a:pt x="4599" y="2400"/>
                  </a:lnTo>
                  <a:lnTo>
                    <a:pt x="4599" y="2400"/>
                  </a:lnTo>
                  <a:lnTo>
                    <a:pt x="4532" y="2333"/>
                  </a:lnTo>
                  <a:lnTo>
                    <a:pt x="4532" y="2333"/>
                  </a:lnTo>
                  <a:lnTo>
                    <a:pt x="3866" y="2267"/>
                  </a:lnTo>
                  <a:lnTo>
                    <a:pt x="3266" y="2067"/>
                  </a:lnTo>
                  <a:lnTo>
                    <a:pt x="2666" y="1800"/>
                  </a:lnTo>
                  <a:lnTo>
                    <a:pt x="2066" y="1534"/>
                  </a:lnTo>
                  <a:lnTo>
                    <a:pt x="1533" y="1200"/>
                  </a:lnTo>
                  <a:lnTo>
                    <a:pt x="1000" y="80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h="668" w="534">
                  <a:moveTo>
                    <a:pt x="134" y="1"/>
                  </a:moveTo>
                  <a:lnTo>
                    <a:pt x="1" y="601"/>
                  </a:lnTo>
                  <a:lnTo>
                    <a:pt x="534" y="6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7201419" y="3480880"/>
              <a:ext cx="9675" cy="12102"/>
            </a:xfrm>
            <a:custGeom>
              <a:rect b="b" l="l" r="r" t="t"/>
              <a:pathLst>
                <a:path extrusionOk="0" fill="none" h="668" w="534">
                  <a:moveTo>
                    <a:pt x="134" y="1"/>
                  </a:moveTo>
                  <a:lnTo>
                    <a:pt x="134" y="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534" y="667"/>
                  </a:lnTo>
                  <a:lnTo>
                    <a:pt x="534" y="667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7231603" y="3011150"/>
              <a:ext cx="90588" cy="426287"/>
            </a:xfrm>
            <a:custGeom>
              <a:rect b="b" l="l" r="r" t="t"/>
              <a:pathLst>
                <a:path extrusionOk="0" h="23529" w="5000">
                  <a:moveTo>
                    <a:pt x="1" y="1"/>
                  </a:moveTo>
                  <a:lnTo>
                    <a:pt x="201" y="534"/>
                  </a:lnTo>
                  <a:lnTo>
                    <a:pt x="867" y="2134"/>
                  </a:lnTo>
                  <a:lnTo>
                    <a:pt x="1734" y="4533"/>
                  </a:lnTo>
                  <a:lnTo>
                    <a:pt x="2200" y="5933"/>
                  </a:lnTo>
                  <a:lnTo>
                    <a:pt x="2600" y="7399"/>
                  </a:lnTo>
                  <a:lnTo>
                    <a:pt x="3000" y="8999"/>
                  </a:lnTo>
                  <a:lnTo>
                    <a:pt x="3333" y="10598"/>
                  </a:lnTo>
                  <a:lnTo>
                    <a:pt x="3600" y="12265"/>
                  </a:lnTo>
                  <a:lnTo>
                    <a:pt x="3667" y="13864"/>
                  </a:lnTo>
                  <a:lnTo>
                    <a:pt x="3667" y="15464"/>
                  </a:lnTo>
                  <a:lnTo>
                    <a:pt x="3600" y="16197"/>
                  </a:lnTo>
                  <a:lnTo>
                    <a:pt x="3533" y="16930"/>
                  </a:lnTo>
                  <a:lnTo>
                    <a:pt x="3400" y="17663"/>
                  </a:lnTo>
                  <a:lnTo>
                    <a:pt x="3200" y="18330"/>
                  </a:lnTo>
                  <a:lnTo>
                    <a:pt x="2934" y="18996"/>
                  </a:lnTo>
                  <a:lnTo>
                    <a:pt x="2667" y="19596"/>
                  </a:lnTo>
                  <a:lnTo>
                    <a:pt x="2267" y="20263"/>
                  </a:lnTo>
                  <a:lnTo>
                    <a:pt x="1867" y="20862"/>
                  </a:lnTo>
                  <a:lnTo>
                    <a:pt x="1467" y="21396"/>
                  </a:lnTo>
                  <a:lnTo>
                    <a:pt x="1067" y="21862"/>
                  </a:lnTo>
                  <a:lnTo>
                    <a:pt x="1267" y="22662"/>
                  </a:lnTo>
                  <a:lnTo>
                    <a:pt x="1467" y="23529"/>
                  </a:lnTo>
                  <a:lnTo>
                    <a:pt x="1600" y="23395"/>
                  </a:lnTo>
                  <a:lnTo>
                    <a:pt x="2200" y="22862"/>
                  </a:lnTo>
                  <a:lnTo>
                    <a:pt x="2667" y="22262"/>
                  </a:lnTo>
                  <a:lnTo>
                    <a:pt x="3133" y="21662"/>
                  </a:lnTo>
                  <a:lnTo>
                    <a:pt x="3533" y="20996"/>
                  </a:lnTo>
                  <a:lnTo>
                    <a:pt x="3867" y="20329"/>
                  </a:lnTo>
                  <a:lnTo>
                    <a:pt x="4200" y="19596"/>
                  </a:lnTo>
                  <a:lnTo>
                    <a:pt x="4400" y="18863"/>
                  </a:lnTo>
                  <a:lnTo>
                    <a:pt x="4600" y="18130"/>
                  </a:lnTo>
                  <a:lnTo>
                    <a:pt x="4800" y="17397"/>
                  </a:lnTo>
                  <a:lnTo>
                    <a:pt x="4866" y="16597"/>
                  </a:lnTo>
                  <a:lnTo>
                    <a:pt x="4933" y="15864"/>
                  </a:lnTo>
                  <a:lnTo>
                    <a:pt x="5000" y="15064"/>
                  </a:lnTo>
                  <a:lnTo>
                    <a:pt x="4933" y="13531"/>
                  </a:lnTo>
                  <a:lnTo>
                    <a:pt x="4733" y="11998"/>
                  </a:lnTo>
                  <a:lnTo>
                    <a:pt x="4400" y="10398"/>
                  </a:lnTo>
                  <a:lnTo>
                    <a:pt x="4000" y="8865"/>
                  </a:lnTo>
                  <a:lnTo>
                    <a:pt x="3467" y="7332"/>
                  </a:lnTo>
                  <a:lnTo>
                    <a:pt x="2934" y="5799"/>
                  </a:lnTo>
                  <a:lnTo>
                    <a:pt x="2267" y="4266"/>
                  </a:lnTo>
                  <a:lnTo>
                    <a:pt x="1534" y="2800"/>
                  </a:lnTo>
                  <a:lnTo>
                    <a:pt x="801" y="1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7231603" y="3011150"/>
              <a:ext cx="90588" cy="426287"/>
            </a:xfrm>
            <a:custGeom>
              <a:rect b="b" l="l" r="r" t="t"/>
              <a:pathLst>
                <a:path extrusionOk="0" fill="none" h="23529" w="5000">
                  <a:moveTo>
                    <a:pt x="1" y="1"/>
                  </a:moveTo>
                  <a:lnTo>
                    <a:pt x="1" y="1"/>
                  </a:lnTo>
                  <a:lnTo>
                    <a:pt x="201" y="534"/>
                  </a:lnTo>
                  <a:lnTo>
                    <a:pt x="867" y="2134"/>
                  </a:lnTo>
                  <a:lnTo>
                    <a:pt x="1734" y="4533"/>
                  </a:lnTo>
                  <a:lnTo>
                    <a:pt x="2200" y="5933"/>
                  </a:lnTo>
                  <a:lnTo>
                    <a:pt x="2600" y="7399"/>
                  </a:lnTo>
                  <a:lnTo>
                    <a:pt x="3000" y="8999"/>
                  </a:lnTo>
                  <a:lnTo>
                    <a:pt x="3333" y="10598"/>
                  </a:lnTo>
                  <a:lnTo>
                    <a:pt x="3600" y="12265"/>
                  </a:lnTo>
                  <a:lnTo>
                    <a:pt x="3667" y="13864"/>
                  </a:lnTo>
                  <a:lnTo>
                    <a:pt x="3667" y="15464"/>
                  </a:lnTo>
                  <a:lnTo>
                    <a:pt x="3600" y="16197"/>
                  </a:lnTo>
                  <a:lnTo>
                    <a:pt x="3533" y="16930"/>
                  </a:lnTo>
                  <a:lnTo>
                    <a:pt x="3400" y="17663"/>
                  </a:lnTo>
                  <a:lnTo>
                    <a:pt x="3200" y="18330"/>
                  </a:lnTo>
                  <a:lnTo>
                    <a:pt x="2934" y="18996"/>
                  </a:lnTo>
                  <a:lnTo>
                    <a:pt x="2667" y="19596"/>
                  </a:lnTo>
                  <a:lnTo>
                    <a:pt x="2667" y="19596"/>
                  </a:lnTo>
                  <a:lnTo>
                    <a:pt x="2267" y="20263"/>
                  </a:lnTo>
                  <a:lnTo>
                    <a:pt x="1867" y="20862"/>
                  </a:lnTo>
                  <a:lnTo>
                    <a:pt x="1467" y="21396"/>
                  </a:lnTo>
                  <a:lnTo>
                    <a:pt x="1067" y="21862"/>
                  </a:lnTo>
                  <a:lnTo>
                    <a:pt x="1067" y="21862"/>
                  </a:lnTo>
                  <a:lnTo>
                    <a:pt x="1267" y="22662"/>
                  </a:lnTo>
                  <a:lnTo>
                    <a:pt x="1467" y="23529"/>
                  </a:lnTo>
                  <a:lnTo>
                    <a:pt x="1467" y="23529"/>
                  </a:lnTo>
                  <a:lnTo>
                    <a:pt x="1600" y="23395"/>
                  </a:lnTo>
                  <a:lnTo>
                    <a:pt x="1600" y="23395"/>
                  </a:lnTo>
                  <a:lnTo>
                    <a:pt x="2200" y="22862"/>
                  </a:lnTo>
                  <a:lnTo>
                    <a:pt x="2667" y="22262"/>
                  </a:lnTo>
                  <a:lnTo>
                    <a:pt x="3133" y="21662"/>
                  </a:lnTo>
                  <a:lnTo>
                    <a:pt x="3533" y="20996"/>
                  </a:lnTo>
                  <a:lnTo>
                    <a:pt x="3867" y="20329"/>
                  </a:lnTo>
                  <a:lnTo>
                    <a:pt x="4200" y="19596"/>
                  </a:lnTo>
                  <a:lnTo>
                    <a:pt x="4400" y="18863"/>
                  </a:lnTo>
                  <a:lnTo>
                    <a:pt x="4600" y="18130"/>
                  </a:lnTo>
                  <a:lnTo>
                    <a:pt x="4800" y="17397"/>
                  </a:lnTo>
                  <a:lnTo>
                    <a:pt x="4866" y="16597"/>
                  </a:lnTo>
                  <a:lnTo>
                    <a:pt x="4933" y="15864"/>
                  </a:lnTo>
                  <a:lnTo>
                    <a:pt x="5000" y="15064"/>
                  </a:lnTo>
                  <a:lnTo>
                    <a:pt x="4933" y="13531"/>
                  </a:lnTo>
                  <a:lnTo>
                    <a:pt x="4733" y="11998"/>
                  </a:lnTo>
                  <a:lnTo>
                    <a:pt x="4733" y="11998"/>
                  </a:lnTo>
                  <a:lnTo>
                    <a:pt x="4400" y="10398"/>
                  </a:lnTo>
                  <a:lnTo>
                    <a:pt x="4000" y="8865"/>
                  </a:lnTo>
                  <a:lnTo>
                    <a:pt x="3467" y="7332"/>
                  </a:lnTo>
                  <a:lnTo>
                    <a:pt x="2934" y="5799"/>
                  </a:lnTo>
                  <a:lnTo>
                    <a:pt x="2267" y="4266"/>
                  </a:lnTo>
                  <a:lnTo>
                    <a:pt x="1534" y="2800"/>
                  </a:lnTo>
                  <a:lnTo>
                    <a:pt x="801" y="140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7211076" y="3457943"/>
              <a:ext cx="70060" cy="66437"/>
            </a:xfrm>
            <a:custGeom>
              <a:rect b="b" l="l" r="r" t="t"/>
              <a:pathLst>
                <a:path extrusionOk="0" h="3667" w="3867">
                  <a:moveTo>
                    <a:pt x="1934" y="1"/>
                  </a:moveTo>
                  <a:lnTo>
                    <a:pt x="1467" y="267"/>
                  </a:lnTo>
                  <a:lnTo>
                    <a:pt x="1067" y="467"/>
                  </a:lnTo>
                  <a:lnTo>
                    <a:pt x="1534" y="1000"/>
                  </a:lnTo>
                  <a:lnTo>
                    <a:pt x="1934" y="1600"/>
                  </a:lnTo>
                  <a:lnTo>
                    <a:pt x="2334" y="2200"/>
                  </a:lnTo>
                  <a:lnTo>
                    <a:pt x="2667" y="2800"/>
                  </a:lnTo>
                  <a:lnTo>
                    <a:pt x="2933" y="2533"/>
                  </a:lnTo>
                  <a:lnTo>
                    <a:pt x="3267" y="2333"/>
                  </a:lnTo>
                  <a:lnTo>
                    <a:pt x="3533" y="2200"/>
                  </a:lnTo>
                  <a:lnTo>
                    <a:pt x="3867" y="2200"/>
                  </a:lnTo>
                  <a:lnTo>
                    <a:pt x="3400" y="1600"/>
                  </a:lnTo>
                  <a:lnTo>
                    <a:pt x="3000" y="1067"/>
                  </a:lnTo>
                  <a:lnTo>
                    <a:pt x="2467" y="534"/>
                  </a:lnTo>
                  <a:lnTo>
                    <a:pt x="2000" y="1"/>
                  </a:lnTo>
                  <a:close/>
                  <a:moveTo>
                    <a:pt x="534" y="667"/>
                  </a:moveTo>
                  <a:lnTo>
                    <a:pt x="1" y="934"/>
                  </a:lnTo>
                  <a:lnTo>
                    <a:pt x="401" y="1600"/>
                  </a:lnTo>
                  <a:lnTo>
                    <a:pt x="801" y="2267"/>
                  </a:lnTo>
                  <a:lnTo>
                    <a:pt x="1067" y="2933"/>
                  </a:lnTo>
                  <a:lnTo>
                    <a:pt x="1267" y="3666"/>
                  </a:lnTo>
                  <a:lnTo>
                    <a:pt x="1534" y="3466"/>
                  </a:lnTo>
                  <a:lnTo>
                    <a:pt x="1800" y="3333"/>
                  </a:lnTo>
                  <a:lnTo>
                    <a:pt x="2267" y="3266"/>
                  </a:lnTo>
                  <a:lnTo>
                    <a:pt x="1934" y="2600"/>
                  </a:lnTo>
                  <a:lnTo>
                    <a:pt x="1534" y="1933"/>
                  </a:lnTo>
                  <a:lnTo>
                    <a:pt x="1067" y="1267"/>
                  </a:lnTo>
                  <a:lnTo>
                    <a:pt x="534" y="66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7211076" y="3470028"/>
              <a:ext cx="41072" cy="54353"/>
            </a:xfrm>
            <a:custGeom>
              <a:rect b="b" l="l" r="r" t="t"/>
              <a:pathLst>
                <a:path extrusionOk="0" fill="none" h="3000" w="2267">
                  <a:moveTo>
                    <a:pt x="534" y="0"/>
                  </a:moveTo>
                  <a:lnTo>
                    <a:pt x="534" y="0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401" y="933"/>
                  </a:lnTo>
                  <a:lnTo>
                    <a:pt x="801" y="1600"/>
                  </a:lnTo>
                  <a:lnTo>
                    <a:pt x="1067" y="2266"/>
                  </a:lnTo>
                  <a:lnTo>
                    <a:pt x="1267" y="2999"/>
                  </a:lnTo>
                  <a:lnTo>
                    <a:pt x="1267" y="2999"/>
                  </a:lnTo>
                  <a:lnTo>
                    <a:pt x="1534" y="2799"/>
                  </a:lnTo>
                  <a:lnTo>
                    <a:pt x="1800" y="2666"/>
                  </a:lnTo>
                  <a:lnTo>
                    <a:pt x="2267" y="2599"/>
                  </a:lnTo>
                  <a:lnTo>
                    <a:pt x="2267" y="2599"/>
                  </a:lnTo>
                  <a:lnTo>
                    <a:pt x="1934" y="1933"/>
                  </a:lnTo>
                  <a:lnTo>
                    <a:pt x="1534" y="1266"/>
                  </a:lnTo>
                  <a:lnTo>
                    <a:pt x="1067" y="600"/>
                  </a:lnTo>
                  <a:lnTo>
                    <a:pt x="5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7230407" y="3457943"/>
              <a:ext cx="50729" cy="50729"/>
            </a:xfrm>
            <a:custGeom>
              <a:rect b="b" l="l" r="r" t="t"/>
              <a:pathLst>
                <a:path extrusionOk="0" fill="none" h="2800" w="2800">
                  <a:moveTo>
                    <a:pt x="867" y="1"/>
                  </a:moveTo>
                  <a:lnTo>
                    <a:pt x="867" y="1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0" y="467"/>
                  </a:lnTo>
                  <a:lnTo>
                    <a:pt x="0" y="467"/>
                  </a:lnTo>
                  <a:lnTo>
                    <a:pt x="467" y="1000"/>
                  </a:lnTo>
                  <a:lnTo>
                    <a:pt x="867" y="1600"/>
                  </a:lnTo>
                  <a:lnTo>
                    <a:pt x="1267" y="2200"/>
                  </a:lnTo>
                  <a:lnTo>
                    <a:pt x="1600" y="2800"/>
                  </a:lnTo>
                  <a:lnTo>
                    <a:pt x="1600" y="2800"/>
                  </a:lnTo>
                  <a:lnTo>
                    <a:pt x="1866" y="2533"/>
                  </a:lnTo>
                  <a:lnTo>
                    <a:pt x="2200" y="2333"/>
                  </a:lnTo>
                  <a:lnTo>
                    <a:pt x="2466" y="2200"/>
                  </a:lnTo>
                  <a:lnTo>
                    <a:pt x="2800" y="2200"/>
                  </a:lnTo>
                  <a:lnTo>
                    <a:pt x="2800" y="2200"/>
                  </a:lnTo>
                  <a:lnTo>
                    <a:pt x="2333" y="1600"/>
                  </a:lnTo>
                  <a:lnTo>
                    <a:pt x="1933" y="1067"/>
                  </a:lnTo>
                  <a:lnTo>
                    <a:pt x="1400" y="534"/>
                  </a:lnTo>
                  <a:lnTo>
                    <a:pt x="933" y="1"/>
                  </a:lnTo>
                  <a:lnTo>
                    <a:pt x="8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7409117" y="3926477"/>
              <a:ext cx="59190" cy="152169"/>
            </a:xfrm>
            <a:custGeom>
              <a:rect b="b" l="l" r="r" t="t"/>
              <a:pathLst>
                <a:path extrusionOk="0" h="8399" w="3267">
                  <a:moveTo>
                    <a:pt x="1" y="0"/>
                  </a:moveTo>
                  <a:lnTo>
                    <a:pt x="467" y="3866"/>
                  </a:lnTo>
                  <a:lnTo>
                    <a:pt x="934" y="7665"/>
                  </a:lnTo>
                  <a:lnTo>
                    <a:pt x="2400" y="8398"/>
                  </a:lnTo>
                  <a:lnTo>
                    <a:pt x="3266" y="2000"/>
                  </a:lnTo>
                  <a:lnTo>
                    <a:pt x="2933" y="2200"/>
                  </a:lnTo>
                  <a:lnTo>
                    <a:pt x="2867" y="2266"/>
                  </a:lnTo>
                  <a:lnTo>
                    <a:pt x="2800" y="2200"/>
                  </a:lnTo>
                  <a:lnTo>
                    <a:pt x="2800" y="2133"/>
                  </a:lnTo>
                  <a:lnTo>
                    <a:pt x="2867" y="2066"/>
                  </a:lnTo>
                  <a:lnTo>
                    <a:pt x="3066" y="1933"/>
                  </a:lnTo>
                  <a:lnTo>
                    <a:pt x="3000" y="1933"/>
                  </a:lnTo>
                  <a:lnTo>
                    <a:pt x="3000" y="1866"/>
                  </a:lnTo>
                  <a:lnTo>
                    <a:pt x="2933" y="1400"/>
                  </a:lnTo>
                  <a:lnTo>
                    <a:pt x="2733" y="933"/>
                  </a:lnTo>
                  <a:lnTo>
                    <a:pt x="2733" y="867"/>
                  </a:lnTo>
                  <a:lnTo>
                    <a:pt x="1400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7409117" y="3926477"/>
              <a:ext cx="59190" cy="152169"/>
            </a:xfrm>
            <a:custGeom>
              <a:rect b="b" l="l" r="r" t="t"/>
              <a:pathLst>
                <a:path extrusionOk="0" fill="none" h="8399" w="3267">
                  <a:moveTo>
                    <a:pt x="1" y="0"/>
                  </a:moveTo>
                  <a:lnTo>
                    <a:pt x="1" y="0"/>
                  </a:lnTo>
                  <a:lnTo>
                    <a:pt x="467" y="3866"/>
                  </a:lnTo>
                  <a:lnTo>
                    <a:pt x="934" y="7665"/>
                  </a:lnTo>
                  <a:lnTo>
                    <a:pt x="934" y="7665"/>
                  </a:lnTo>
                  <a:lnTo>
                    <a:pt x="2400" y="8398"/>
                  </a:lnTo>
                  <a:lnTo>
                    <a:pt x="3266" y="2000"/>
                  </a:lnTo>
                  <a:lnTo>
                    <a:pt x="3266" y="2000"/>
                  </a:lnTo>
                  <a:lnTo>
                    <a:pt x="2933" y="2200"/>
                  </a:lnTo>
                  <a:lnTo>
                    <a:pt x="2933" y="2200"/>
                  </a:lnTo>
                  <a:lnTo>
                    <a:pt x="2867" y="2266"/>
                  </a:lnTo>
                  <a:lnTo>
                    <a:pt x="2867" y="2266"/>
                  </a:lnTo>
                  <a:lnTo>
                    <a:pt x="2800" y="2200"/>
                  </a:lnTo>
                  <a:lnTo>
                    <a:pt x="2800" y="2133"/>
                  </a:lnTo>
                  <a:lnTo>
                    <a:pt x="2867" y="2066"/>
                  </a:lnTo>
                  <a:lnTo>
                    <a:pt x="2867" y="2066"/>
                  </a:lnTo>
                  <a:lnTo>
                    <a:pt x="3066" y="1933"/>
                  </a:lnTo>
                  <a:lnTo>
                    <a:pt x="3066" y="1933"/>
                  </a:lnTo>
                  <a:lnTo>
                    <a:pt x="3000" y="1933"/>
                  </a:lnTo>
                  <a:lnTo>
                    <a:pt x="3000" y="1866"/>
                  </a:lnTo>
                  <a:lnTo>
                    <a:pt x="3000" y="1866"/>
                  </a:lnTo>
                  <a:lnTo>
                    <a:pt x="2933" y="1400"/>
                  </a:lnTo>
                  <a:lnTo>
                    <a:pt x="2733" y="933"/>
                  </a:lnTo>
                  <a:lnTo>
                    <a:pt x="2733" y="933"/>
                  </a:lnTo>
                  <a:lnTo>
                    <a:pt x="2733" y="867"/>
                  </a:lnTo>
                  <a:lnTo>
                    <a:pt x="2733" y="867"/>
                  </a:lnTo>
                  <a:lnTo>
                    <a:pt x="1400" y="40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0"/>
            <p:cNvSpPr/>
            <p:nvPr/>
          </p:nvSpPr>
          <p:spPr>
            <a:xfrm>
              <a:off x="7401870" y="3780360"/>
              <a:ext cx="108705" cy="147332"/>
            </a:xfrm>
            <a:custGeom>
              <a:rect b="b" l="l" r="r" t="t"/>
              <a:pathLst>
                <a:path extrusionOk="0" h="8132" w="6000">
                  <a:moveTo>
                    <a:pt x="2333" y="0"/>
                  </a:moveTo>
                  <a:lnTo>
                    <a:pt x="1134" y="2800"/>
                  </a:lnTo>
                  <a:lnTo>
                    <a:pt x="1" y="5599"/>
                  </a:lnTo>
                  <a:lnTo>
                    <a:pt x="267" y="7532"/>
                  </a:lnTo>
                  <a:lnTo>
                    <a:pt x="1467" y="7798"/>
                  </a:lnTo>
                  <a:lnTo>
                    <a:pt x="2600" y="8132"/>
                  </a:lnTo>
                  <a:lnTo>
                    <a:pt x="5999" y="1267"/>
                  </a:lnTo>
                  <a:lnTo>
                    <a:pt x="5133" y="867"/>
                  </a:lnTo>
                  <a:lnTo>
                    <a:pt x="4200" y="467"/>
                  </a:lnTo>
                  <a:lnTo>
                    <a:pt x="3267" y="200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0"/>
            <p:cNvSpPr/>
            <p:nvPr/>
          </p:nvSpPr>
          <p:spPr>
            <a:xfrm>
              <a:off x="7401870" y="3780360"/>
              <a:ext cx="108705" cy="147332"/>
            </a:xfrm>
            <a:custGeom>
              <a:rect b="b" l="l" r="r" t="t"/>
              <a:pathLst>
                <a:path extrusionOk="0" fill="none" h="8132" w="6000">
                  <a:moveTo>
                    <a:pt x="2333" y="0"/>
                  </a:moveTo>
                  <a:lnTo>
                    <a:pt x="2333" y="0"/>
                  </a:lnTo>
                  <a:lnTo>
                    <a:pt x="1134" y="2800"/>
                  </a:lnTo>
                  <a:lnTo>
                    <a:pt x="1" y="5599"/>
                  </a:lnTo>
                  <a:lnTo>
                    <a:pt x="1" y="5599"/>
                  </a:lnTo>
                  <a:lnTo>
                    <a:pt x="267" y="7532"/>
                  </a:lnTo>
                  <a:lnTo>
                    <a:pt x="267" y="7532"/>
                  </a:lnTo>
                  <a:lnTo>
                    <a:pt x="1467" y="7798"/>
                  </a:lnTo>
                  <a:lnTo>
                    <a:pt x="2600" y="8132"/>
                  </a:lnTo>
                  <a:lnTo>
                    <a:pt x="5999" y="1267"/>
                  </a:lnTo>
                  <a:lnTo>
                    <a:pt x="5999" y="1267"/>
                  </a:lnTo>
                  <a:lnTo>
                    <a:pt x="5999" y="1267"/>
                  </a:lnTo>
                  <a:lnTo>
                    <a:pt x="5133" y="867"/>
                  </a:lnTo>
                  <a:lnTo>
                    <a:pt x="4200" y="467"/>
                  </a:lnTo>
                  <a:lnTo>
                    <a:pt x="3267" y="200"/>
                  </a:lnTo>
                  <a:lnTo>
                    <a:pt x="23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7462255" y="3943381"/>
              <a:ext cx="8461" cy="16922"/>
            </a:xfrm>
            <a:custGeom>
              <a:rect b="b" l="l" r="r" t="t"/>
              <a:pathLst>
                <a:path extrusionOk="0" h="934" w="467">
                  <a:moveTo>
                    <a:pt x="0" y="0"/>
                  </a:moveTo>
                  <a:lnTo>
                    <a:pt x="133" y="467"/>
                  </a:lnTo>
                  <a:lnTo>
                    <a:pt x="200" y="933"/>
                  </a:lnTo>
                  <a:lnTo>
                    <a:pt x="400" y="867"/>
                  </a:lnTo>
                  <a:lnTo>
                    <a:pt x="467" y="533"/>
                  </a:lnTo>
                  <a:lnTo>
                    <a:pt x="20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7462255" y="3943381"/>
              <a:ext cx="8461" cy="16922"/>
            </a:xfrm>
            <a:custGeom>
              <a:rect b="b" l="l" r="r" t="t"/>
              <a:pathLst>
                <a:path extrusionOk="0" fill="none" h="934" w="467">
                  <a:moveTo>
                    <a:pt x="0" y="0"/>
                  </a:moveTo>
                  <a:lnTo>
                    <a:pt x="0" y="0"/>
                  </a:lnTo>
                  <a:lnTo>
                    <a:pt x="133" y="467"/>
                  </a:lnTo>
                  <a:lnTo>
                    <a:pt x="200" y="933"/>
                  </a:lnTo>
                  <a:lnTo>
                    <a:pt x="200" y="933"/>
                  </a:lnTo>
                  <a:lnTo>
                    <a:pt x="200" y="933"/>
                  </a:lnTo>
                  <a:lnTo>
                    <a:pt x="400" y="867"/>
                  </a:lnTo>
                  <a:lnTo>
                    <a:pt x="467" y="533"/>
                  </a:lnTo>
                  <a:lnTo>
                    <a:pt x="467" y="533"/>
                  </a:lnTo>
                  <a:lnTo>
                    <a:pt x="200" y="67"/>
                  </a:lnTo>
                  <a:lnTo>
                    <a:pt x="200" y="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7370473" y="4135371"/>
              <a:ext cx="82127" cy="441976"/>
            </a:xfrm>
            <a:custGeom>
              <a:rect b="b" l="l" r="r" t="t"/>
              <a:pathLst>
                <a:path extrusionOk="0" h="24395" w="4533">
                  <a:moveTo>
                    <a:pt x="3267" y="13597"/>
                  </a:moveTo>
                  <a:lnTo>
                    <a:pt x="3333" y="13664"/>
                  </a:lnTo>
                  <a:lnTo>
                    <a:pt x="3333" y="13731"/>
                  </a:lnTo>
                  <a:lnTo>
                    <a:pt x="2733" y="14131"/>
                  </a:lnTo>
                  <a:lnTo>
                    <a:pt x="2267" y="14597"/>
                  </a:lnTo>
                  <a:lnTo>
                    <a:pt x="2600" y="14930"/>
                  </a:lnTo>
                  <a:lnTo>
                    <a:pt x="3200" y="14331"/>
                  </a:lnTo>
                  <a:lnTo>
                    <a:pt x="3333" y="14331"/>
                  </a:lnTo>
                  <a:lnTo>
                    <a:pt x="3400" y="14397"/>
                  </a:lnTo>
                  <a:lnTo>
                    <a:pt x="3333" y="14464"/>
                  </a:lnTo>
                  <a:lnTo>
                    <a:pt x="2733" y="15064"/>
                  </a:lnTo>
                  <a:lnTo>
                    <a:pt x="3067" y="15397"/>
                  </a:lnTo>
                  <a:lnTo>
                    <a:pt x="3133" y="15464"/>
                  </a:lnTo>
                  <a:lnTo>
                    <a:pt x="3067" y="15530"/>
                  </a:lnTo>
                  <a:lnTo>
                    <a:pt x="3000" y="15597"/>
                  </a:lnTo>
                  <a:lnTo>
                    <a:pt x="2933" y="15530"/>
                  </a:lnTo>
                  <a:lnTo>
                    <a:pt x="2333" y="14930"/>
                  </a:lnTo>
                  <a:lnTo>
                    <a:pt x="1734" y="14264"/>
                  </a:lnTo>
                  <a:lnTo>
                    <a:pt x="1667" y="14197"/>
                  </a:lnTo>
                  <a:lnTo>
                    <a:pt x="1800" y="14131"/>
                  </a:lnTo>
                  <a:lnTo>
                    <a:pt x="2134" y="14464"/>
                  </a:lnTo>
                  <a:lnTo>
                    <a:pt x="2600" y="13931"/>
                  </a:lnTo>
                  <a:lnTo>
                    <a:pt x="2933" y="13731"/>
                  </a:lnTo>
                  <a:lnTo>
                    <a:pt x="3200" y="13597"/>
                  </a:lnTo>
                  <a:close/>
                  <a:moveTo>
                    <a:pt x="2067" y="15397"/>
                  </a:moveTo>
                  <a:lnTo>
                    <a:pt x="2267" y="15597"/>
                  </a:lnTo>
                  <a:lnTo>
                    <a:pt x="2267" y="15664"/>
                  </a:lnTo>
                  <a:lnTo>
                    <a:pt x="2200" y="15730"/>
                  </a:lnTo>
                  <a:lnTo>
                    <a:pt x="2134" y="15730"/>
                  </a:lnTo>
                  <a:lnTo>
                    <a:pt x="2000" y="15530"/>
                  </a:lnTo>
                  <a:lnTo>
                    <a:pt x="1934" y="15464"/>
                  </a:lnTo>
                  <a:lnTo>
                    <a:pt x="2067" y="15397"/>
                  </a:lnTo>
                  <a:close/>
                  <a:moveTo>
                    <a:pt x="3533" y="20396"/>
                  </a:moveTo>
                  <a:lnTo>
                    <a:pt x="3600" y="20462"/>
                  </a:lnTo>
                  <a:lnTo>
                    <a:pt x="3666" y="20529"/>
                  </a:lnTo>
                  <a:lnTo>
                    <a:pt x="3600" y="20596"/>
                  </a:lnTo>
                  <a:lnTo>
                    <a:pt x="3467" y="20596"/>
                  </a:lnTo>
                  <a:lnTo>
                    <a:pt x="3467" y="20529"/>
                  </a:lnTo>
                  <a:lnTo>
                    <a:pt x="3467" y="20462"/>
                  </a:lnTo>
                  <a:lnTo>
                    <a:pt x="3533" y="20396"/>
                  </a:lnTo>
                  <a:close/>
                  <a:moveTo>
                    <a:pt x="3133" y="21396"/>
                  </a:moveTo>
                  <a:lnTo>
                    <a:pt x="3600" y="21729"/>
                  </a:lnTo>
                  <a:lnTo>
                    <a:pt x="3666" y="21795"/>
                  </a:lnTo>
                  <a:lnTo>
                    <a:pt x="3666" y="21862"/>
                  </a:lnTo>
                  <a:lnTo>
                    <a:pt x="3600" y="21929"/>
                  </a:lnTo>
                  <a:lnTo>
                    <a:pt x="3533" y="21862"/>
                  </a:lnTo>
                  <a:lnTo>
                    <a:pt x="3067" y="21596"/>
                  </a:lnTo>
                  <a:lnTo>
                    <a:pt x="3000" y="21529"/>
                  </a:lnTo>
                  <a:lnTo>
                    <a:pt x="3000" y="21462"/>
                  </a:lnTo>
                  <a:lnTo>
                    <a:pt x="3133" y="21396"/>
                  </a:lnTo>
                  <a:close/>
                  <a:moveTo>
                    <a:pt x="4200" y="21929"/>
                  </a:moveTo>
                  <a:lnTo>
                    <a:pt x="4266" y="21995"/>
                  </a:lnTo>
                  <a:lnTo>
                    <a:pt x="4266" y="22062"/>
                  </a:lnTo>
                  <a:lnTo>
                    <a:pt x="3133" y="23995"/>
                  </a:lnTo>
                  <a:lnTo>
                    <a:pt x="3000" y="23995"/>
                  </a:lnTo>
                  <a:lnTo>
                    <a:pt x="3000" y="23862"/>
                  </a:lnTo>
                  <a:lnTo>
                    <a:pt x="4133" y="21995"/>
                  </a:lnTo>
                  <a:lnTo>
                    <a:pt x="4200" y="21929"/>
                  </a:lnTo>
                  <a:close/>
                  <a:moveTo>
                    <a:pt x="2867" y="1"/>
                  </a:moveTo>
                  <a:lnTo>
                    <a:pt x="1" y="134"/>
                  </a:lnTo>
                  <a:lnTo>
                    <a:pt x="467" y="4533"/>
                  </a:lnTo>
                  <a:lnTo>
                    <a:pt x="801" y="8732"/>
                  </a:lnTo>
                  <a:lnTo>
                    <a:pt x="1134" y="12598"/>
                  </a:lnTo>
                  <a:lnTo>
                    <a:pt x="1334" y="15997"/>
                  </a:lnTo>
                  <a:lnTo>
                    <a:pt x="1600" y="21396"/>
                  </a:lnTo>
                  <a:lnTo>
                    <a:pt x="1667" y="24395"/>
                  </a:lnTo>
                  <a:lnTo>
                    <a:pt x="4533" y="23928"/>
                  </a:lnTo>
                  <a:lnTo>
                    <a:pt x="4466" y="22929"/>
                  </a:lnTo>
                  <a:lnTo>
                    <a:pt x="3800" y="23995"/>
                  </a:lnTo>
                  <a:lnTo>
                    <a:pt x="3666" y="23995"/>
                  </a:lnTo>
                  <a:lnTo>
                    <a:pt x="3666" y="23862"/>
                  </a:lnTo>
                  <a:lnTo>
                    <a:pt x="4333" y="22795"/>
                  </a:lnTo>
                  <a:lnTo>
                    <a:pt x="4400" y="22729"/>
                  </a:lnTo>
                  <a:lnTo>
                    <a:pt x="4466" y="22729"/>
                  </a:lnTo>
                  <a:lnTo>
                    <a:pt x="4200" y="17263"/>
                  </a:lnTo>
                  <a:lnTo>
                    <a:pt x="3866" y="11798"/>
                  </a:lnTo>
                  <a:lnTo>
                    <a:pt x="3400" y="5866"/>
                  </a:lnTo>
                  <a:lnTo>
                    <a:pt x="2867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7424807" y="4532649"/>
              <a:ext cx="22973" cy="37449"/>
            </a:xfrm>
            <a:custGeom>
              <a:rect b="b" l="l" r="r" t="t"/>
              <a:pathLst>
                <a:path extrusionOk="0" fill="none" h="2067" w="1268">
                  <a:moveTo>
                    <a:pt x="68" y="2067"/>
                  </a:moveTo>
                  <a:lnTo>
                    <a:pt x="68" y="2067"/>
                  </a:lnTo>
                  <a:lnTo>
                    <a:pt x="1" y="2067"/>
                  </a:lnTo>
                  <a:lnTo>
                    <a:pt x="1" y="1934"/>
                  </a:lnTo>
                  <a:lnTo>
                    <a:pt x="1" y="1934"/>
                  </a:lnTo>
                  <a:lnTo>
                    <a:pt x="1134" y="67"/>
                  </a:lnTo>
                  <a:lnTo>
                    <a:pt x="1134" y="67"/>
                  </a:lnTo>
                  <a:lnTo>
                    <a:pt x="1201" y="1"/>
                  </a:lnTo>
                  <a:lnTo>
                    <a:pt x="1201" y="1"/>
                  </a:lnTo>
                  <a:lnTo>
                    <a:pt x="1267" y="67"/>
                  </a:lnTo>
                  <a:lnTo>
                    <a:pt x="1267" y="134"/>
                  </a:lnTo>
                  <a:lnTo>
                    <a:pt x="1267" y="134"/>
                  </a:lnTo>
                  <a:lnTo>
                    <a:pt x="134" y="2067"/>
                  </a:lnTo>
                  <a:lnTo>
                    <a:pt x="134" y="2067"/>
                  </a:lnTo>
                  <a:lnTo>
                    <a:pt x="68" y="20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7424807" y="4522992"/>
              <a:ext cx="12102" cy="9675"/>
            </a:xfrm>
            <a:custGeom>
              <a:rect b="b" l="l" r="r" t="t"/>
              <a:pathLst>
                <a:path extrusionOk="0" fill="none" h="534" w="668">
                  <a:moveTo>
                    <a:pt x="601" y="534"/>
                  </a:moveTo>
                  <a:lnTo>
                    <a:pt x="601" y="534"/>
                  </a:lnTo>
                  <a:lnTo>
                    <a:pt x="534" y="467"/>
                  </a:lnTo>
                  <a:lnTo>
                    <a:pt x="534" y="467"/>
                  </a:lnTo>
                  <a:lnTo>
                    <a:pt x="68" y="201"/>
                  </a:lnTo>
                  <a:lnTo>
                    <a:pt x="68" y="201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601" y="334"/>
                  </a:lnTo>
                  <a:lnTo>
                    <a:pt x="601" y="334"/>
                  </a:lnTo>
                  <a:lnTo>
                    <a:pt x="667" y="400"/>
                  </a:lnTo>
                  <a:lnTo>
                    <a:pt x="667" y="467"/>
                  </a:lnTo>
                  <a:lnTo>
                    <a:pt x="601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7433267" y="4504875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67" y="201"/>
                  </a:moveTo>
                  <a:lnTo>
                    <a:pt x="67" y="201"/>
                  </a:lnTo>
                  <a:lnTo>
                    <a:pt x="1" y="201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67"/>
                  </a:lnTo>
                  <a:lnTo>
                    <a:pt x="200" y="134"/>
                  </a:lnTo>
                  <a:lnTo>
                    <a:pt x="134" y="201"/>
                  </a:lnTo>
                  <a:lnTo>
                    <a:pt x="67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7405493" y="4414306"/>
              <a:ext cx="6051" cy="6069"/>
            </a:xfrm>
            <a:custGeom>
              <a:rect b="b" l="l" r="r" t="t"/>
              <a:pathLst>
                <a:path extrusionOk="0" fill="none" h="335" w="334">
                  <a:moveTo>
                    <a:pt x="267" y="334"/>
                  </a:moveTo>
                  <a:lnTo>
                    <a:pt x="267" y="334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1" y="68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334" y="268"/>
                  </a:lnTo>
                  <a:lnTo>
                    <a:pt x="267" y="3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7400656" y="4381713"/>
              <a:ext cx="31416" cy="36235"/>
            </a:xfrm>
            <a:custGeom>
              <a:rect b="b" l="l" r="r" t="t"/>
              <a:pathLst>
                <a:path extrusionOk="0" fill="none" h="2000" w="1734">
                  <a:moveTo>
                    <a:pt x="468" y="867"/>
                  </a:moveTo>
                  <a:lnTo>
                    <a:pt x="468" y="867"/>
                  </a:lnTo>
                  <a:lnTo>
                    <a:pt x="934" y="334"/>
                  </a:lnTo>
                  <a:lnTo>
                    <a:pt x="1267" y="134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601" y="0"/>
                  </a:lnTo>
                  <a:lnTo>
                    <a:pt x="1601" y="0"/>
                  </a:lnTo>
                  <a:lnTo>
                    <a:pt x="1667" y="67"/>
                  </a:lnTo>
                  <a:lnTo>
                    <a:pt x="1667" y="67"/>
                  </a:lnTo>
                  <a:lnTo>
                    <a:pt x="1667" y="134"/>
                  </a:lnTo>
                  <a:lnTo>
                    <a:pt x="1667" y="134"/>
                  </a:lnTo>
                  <a:lnTo>
                    <a:pt x="1067" y="534"/>
                  </a:lnTo>
                  <a:lnTo>
                    <a:pt x="601" y="1000"/>
                  </a:lnTo>
                  <a:lnTo>
                    <a:pt x="601" y="1000"/>
                  </a:lnTo>
                  <a:lnTo>
                    <a:pt x="934" y="1333"/>
                  </a:lnTo>
                  <a:lnTo>
                    <a:pt x="934" y="1333"/>
                  </a:lnTo>
                  <a:lnTo>
                    <a:pt x="1534" y="734"/>
                  </a:lnTo>
                  <a:lnTo>
                    <a:pt x="1534" y="734"/>
                  </a:lnTo>
                  <a:lnTo>
                    <a:pt x="1601" y="734"/>
                  </a:lnTo>
                  <a:lnTo>
                    <a:pt x="1601" y="734"/>
                  </a:lnTo>
                  <a:lnTo>
                    <a:pt x="1667" y="734"/>
                  </a:lnTo>
                  <a:lnTo>
                    <a:pt x="1734" y="800"/>
                  </a:lnTo>
                  <a:lnTo>
                    <a:pt x="1667" y="867"/>
                  </a:lnTo>
                  <a:lnTo>
                    <a:pt x="1667" y="867"/>
                  </a:lnTo>
                  <a:lnTo>
                    <a:pt x="1067" y="1467"/>
                  </a:lnTo>
                  <a:lnTo>
                    <a:pt x="1067" y="1467"/>
                  </a:lnTo>
                  <a:lnTo>
                    <a:pt x="1401" y="1800"/>
                  </a:lnTo>
                  <a:lnTo>
                    <a:pt x="1401" y="1800"/>
                  </a:lnTo>
                  <a:lnTo>
                    <a:pt x="1467" y="1867"/>
                  </a:lnTo>
                  <a:lnTo>
                    <a:pt x="1401" y="1933"/>
                  </a:lnTo>
                  <a:lnTo>
                    <a:pt x="1334" y="2000"/>
                  </a:lnTo>
                  <a:lnTo>
                    <a:pt x="1334" y="2000"/>
                  </a:lnTo>
                  <a:lnTo>
                    <a:pt x="1267" y="1933"/>
                  </a:lnTo>
                  <a:lnTo>
                    <a:pt x="1267" y="1933"/>
                  </a:lnTo>
                  <a:lnTo>
                    <a:pt x="667" y="1333"/>
                  </a:lnTo>
                  <a:lnTo>
                    <a:pt x="68" y="667"/>
                  </a:lnTo>
                  <a:lnTo>
                    <a:pt x="68" y="667"/>
                  </a:lnTo>
                  <a:lnTo>
                    <a:pt x="1" y="600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468" y="8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7370473" y="4135371"/>
              <a:ext cx="82127" cy="441976"/>
            </a:xfrm>
            <a:custGeom>
              <a:rect b="b" l="l" r="r" t="t"/>
              <a:pathLst>
                <a:path extrusionOk="0" fill="none" h="24395" w="4533">
                  <a:moveTo>
                    <a:pt x="2867" y="1"/>
                  </a:moveTo>
                  <a:lnTo>
                    <a:pt x="2867" y="1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467" y="4533"/>
                  </a:lnTo>
                  <a:lnTo>
                    <a:pt x="801" y="8732"/>
                  </a:lnTo>
                  <a:lnTo>
                    <a:pt x="1134" y="12598"/>
                  </a:lnTo>
                  <a:lnTo>
                    <a:pt x="1334" y="15997"/>
                  </a:lnTo>
                  <a:lnTo>
                    <a:pt x="1600" y="21396"/>
                  </a:lnTo>
                  <a:lnTo>
                    <a:pt x="1667" y="24395"/>
                  </a:lnTo>
                  <a:lnTo>
                    <a:pt x="1667" y="24395"/>
                  </a:lnTo>
                  <a:lnTo>
                    <a:pt x="4533" y="23928"/>
                  </a:lnTo>
                  <a:lnTo>
                    <a:pt x="4533" y="23928"/>
                  </a:lnTo>
                  <a:lnTo>
                    <a:pt x="4466" y="22929"/>
                  </a:lnTo>
                  <a:lnTo>
                    <a:pt x="4466" y="22929"/>
                  </a:lnTo>
                  <a:lnTo>
                    <a:pt x="3800" y="23995"/>
                  </a:lnTo>
                  <a:lnTo>
                    <a:pt x="3800" y="23995"/>
                  </a:lnTo>
                  <a:lnTo>
                    <a:pt x="3733" y="23995"/>
                  </a:lnTo>
                  <a:lnTo>
                    <a:pt x="3733" y="23995"/>
                  </a:lnTo>
                  <a:lnTo>
                    <a:pt x="3666" y="23995"/>
                  </a:lnTo>
                  <a:lnTo>
                    <a:pt x="3666" y="23862"/>
                  </a:lnTo>
                  <a:lnTo>
                    <a:pt x="3666" y="23862"/>
                  </a:lnTo>
                  <a:lnTo>
                    <a:pt x="4333" y="22795"/>
                  </a:lnTo>
                  <a:lnTo>
                    <a:pt x="4333" y="22795"/>
                  </a:lnTo>
                  <a:lnTo>
                    <a:pt x="4400" y="22729"/>
                  </a:lnTo>
                  <a:lnTo>
                    <a:pt x="4400" y="22729"/>
                  </a:lnTo>
                  <a:lnTo>
                    <a:pt x="4466" y="22729"/>
                  </a:lnTo>
                  <a:lnTo>
                    <a:pt x="4466" y="22729"/>
                  </a:lnTo>
                  <a:lnTo>
                    <a:pt x="4200" y="17263"/>
                  </a:lnTo>
                  <a:lnTo>
                    <a:pt x="3866" y="11798"/>
                  </a:lnTo>
                  <a:lnTo>
                    <a:pt x="3866" y="11798"/>
                  </a:lnTo>
                  <a:lnTo>
                    <a:pt x="3400" y="5866"/>
                  </a:lnTo>
                  <a:lnTo>
                    <a:pt x="28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7427234" y="4577326"/>
              <a:ext cx="91783" cy="124395"/>
            </a:xfrm>
            <a:custGeom>
              <a:rect b="b" l="l" r="r" t="t"/>
              <a:pathLst>
                <a:path extrusionOk="0" h="6866" w="5066">
                  <a:moveTo>
                    <a:pt x="2200" y="1"/>
                  </a:moveTo>
                  <a:lnTo>
                    <a:pt x="400" y="201"/>
                  </a:lnTo>
                  <a:lnTo>
                    <a:pt x="0" y="5200"/>
                  </a:lnTo>
                  <a:lnTo>
                    <a:pt x="334" y="5466"/>
                  </a:lnTo>
                  <a:lnTo>
                    <a:pt x="667" y="5733"/>
                  </a:lnTo>
                  <a:lnTo>
                    <a:pt x="1200" y="6066"/>
                  </a:lnTo>
                  <a:lnTo>
                    <a:pt x="1867" y="6333"/>
                  </a:lnTo>
                  <a:lnTo>
                    <a:pt x="2733" y="6599"/>
                  </a:lnTo>
                  <a:lnTo>
                    <a:pt x="3666" y="6799"/>
                  </a:lnTo>
                  <a:lnTo>
                    <a:pt x="4732" y="6866"/>
                  </a:lnTo>
                  <a:lnTo>
                    <a:pt x="5066" y="6866"/>
                  </a:lnTo>
                  <a:lnTo>
                    <a:pt x="4199" y="6599"/>
                  </a:lnTo>
                  <a:lnTo>
                    <a:pt x="3333" y="6333"/>
                  </a:lnTo>
                  <a:lnTo>
                    <a:pt x="2533" y="5933"/>
                  </a:lnTo>
                  <a:lnTo>
                    <a:pt x="1800" y="5466"/>
                  </a:lnTo>
                  <a:lnTo>
                    <a:pt x="1667" y="5333"/>
                  </a:lnTo>
                  <a:lnTo>
                    <a:pt x="1667" y="5200"/>
                  </a:lnTo>
                  <a:lnTo>
                    <a:pt x="1867" y="2600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7427234" y="4577326"/>
              <a:ext cx="91783" cy="124395"/>
            </a:xfrm>
            <a:custGeom>
              <a:rect b="b" l="l" r="r" t="t"/>
              <a:pathLst>
                <a:path extrusionOk="0" fill="none" h="6866" w="5066">
                  <a:moveTo>
                    <a:pt x="2200" y="1"/>
                  </a:moveTo>
                  <a:lnTo>
                    <a:pt x="2200" y="1"/>
                  </a:lnTo>
                  <a:lnTo>
                    <a:pt x="400" y="201"/>
                  </a:lnTo>
                  <a:lnTo>
                    <a:pt x="0" y="5200"/>
                  </a:lnTo>
                  <a:lnTo>
                    <a:pt x="0" y="5200"/>
                  </a:lnTo>
                  <a:lnTo>
                    <a:pt x="334" y="5466"/>
                  </a:lnTo>
                  <a:lnTo>
                    <a:pt x="667" y="5733"/>
                  </a:lnTo>
                  <a:lnTo>
                    <a:pt x="1200" y="6066"/>
                  </a:lnTo>
                  <a:lnTo>
                    <a:pt x="1867" y="6333"/>
                  </a:lnTo>
                  <a:lnTo>
                    <a:pt x="2733" y="6599"/>
                  </a:lnTo>
                  <a:lnTo>
                    <a:pt x="3666" y="6799"/>
                  </a:lnTo>
                  <a:lnTo>
                    <a:pt x="4732" y="6866"/>
                  </a:lnTo>
                  <a:lnTo>
                    <a:pt x="4732" y="6866"/>
                  </a:lnTo>
                  <a:lnTo>
                    <a:pt x="5066" y="6866"/>
                  </a:lnTo>
                  <a:lnTo>
                    <a:pt x="5066" y="6866"/>
                  </a:lnTo>
                  <a:lnTo>
                    <a:pt x="4199" y="6599"/>
                  </a:lnTo>
                  <a:lnTo>
                    <a:pt x="3333" y="6333"/>
                  </a:lnTo>
                  <a:lnTo>
                    <a:pt x="2533" y="5933"/>
                  </a:lnTo>
                  <a:lnTo>
                    <a:pt x="1800" y="5466"/>
                  </a:lnTo>
                  <a:lnTo>
                    <a:pt x="1800" y="5466"/>
                  </a:lnTo>
                  <a:lnTo>
                    <a:pt x="1667" y="5333"/>
                  </a:lnTo>
                  <a:lnTo>
                    <a:pt x="1667" y="5333"/>
                  </a:lnTo>
                  <a:lnTo>
                    <a:pt x="1667" y="5200"/>
                  </a:lnTo>
                  <a:lnTo>
                    <a:pt x="1667" y="5200"/>
                  </a:lnTo>
                  <a:lnTo>
                    <a:pt x="1867" y="2600"/>
                  </a:lnTo>
                  <a:lnTo>
                    <a:pt x="2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7058926" y="3450696"/>
              <a:ext cx="484245" cy="591718"/>
            </a:xfrm>
            <a:custGeom>
              <a:rect b="b" l="l" r="r" t="t"/>
              <a:pathLst>
                <a:path extrusionOk="0" h="32660" w="26728">
                  <a:moveTo>
                    <a:pt x="17530" y="4666"/>
                  </a:moveTo>
                  <a:lnTo>
                    <a:pt x="17530" y="4733"/>
                  </a:lnTo>
                  <a:lnTo>
                    <a:pt x="17530" y="4800"/>
                  </a:lnTo>
                  <a:lnTo>
                    <a:pt x="17397" y="4800"/>
                  </a:lnTo>
                  <a:lnTo>
                    <a:pt x="17330" y="4733"/>
                  </a:lnTo>
                  <a:lnTo>
                    <a:pt x="17397" y="4666"/>
                  </a:lnTo>
                  <a:close/>
                  <a:moveTo>
                    <a:pt x="17130" y="5266"/>
                  </a:moveTo>
                  <a:lnTo>
                    <a:pt x="17330" y="5466"/>
                  </a:lnTo>
                  <a:lnTo>
                    <a:pt x="17330" y="5533"/>
                  </a:lnTo>
                  <a:lnTo>
                    <a:pt x="17263" y="5599"/>
                  </a:lnTo>
                  <a:lnTo>
                    <a:pt x="17197" y="5599"/>
                  </a:lnTo>
                  <a:lnTo>
                    <a:pt x="16997" y="5399"/>
                  </a:lnTo>
                  <a:lnTo>
                    <a:pt x="16997" y="5333"/>
                  </a:lnTo>
                  <a:lnTo>
                    <a:pt x="17063" y="5266"/>
                  </a:lnTo>
                  <a:close/>
                  <a:moveTo>
                    <a:pt x="16730" y="5999"/>
                  </a:moveTo>
                  <a:lnTo>
                    <a:pt x="16930" y="6066"/>
                  </a:lnTo>
                  <a:lnTo>
                    <a:pt x="17130" y="6199"/>
                  </a:lnTo>
                  <a:lnTo>
                    <a:pt x="17197" y="6199"/>
                  </a:lnTo>
                  <a:lnTo>
                    <a:pt x="17130" y="6266"/>
                  </a:lnTo>
                  <a:lnTo>
                    <a:pt x="17063" y="6332"/>
                  </a:lnTo>
                  <a:lnTo>
                    <a:pt x="16997" y="6266"/>
                  </a:lnTo>
                  <a:lnTo>
                    <a:pt x="16863" y="6199"/>
                  </a:lnTo>
                  <a:lnTo>
                    <a:pt x="16664" y="6133"/>
                  </a:lnTo>
                  <a:lnTo>
                    <a:pt x="16664" y="6066"/>
                  </a:lnTo>
                  <a:lnTo>
                    <a:pt x="16664" y="5999"/>
                  </a:lnTo>
                  <a:close/>
                  <a:moveTo>
                    <a:pt x="19729" y="7132"/>
                  </a:moveTo>
                  <a:lnTo>
                    <a:pt x="19729" y="7199"/>
                  </a:lnTo>
                  <a:lnTo>
                    <a:pt x="19729" y="7266"/>
                  </a:lnTo>
                  <a:lnTo>
                    <a:pt x="19596" y="7266"/>
                  </a:lnTo>
                  <a:lnTo>
                    <a:pt x="19529" y="7199"/>
                  </a:lnTo>
                  <a:lnTo>
                    <a:pt x="19596" y="7132"/>
                  </a:lnTo>
                  <a:close/>
                  <a:moveTo>
                    <a:pt x="17597" y="7732"/>
                  </a:moveTo>
                  <a:lnTo>
                    <a:pt x="17663" y="7799"/>
                  </a:lnTo>
                  <a:lnTo>
                    <a:pt x="17730" y="7865"/>
                  </a:lnTo>
                  <a:lnTo>
                    <a:pt x="17663" y="7932"/>
                  </a:lnTo>
                  <a:lnTo>
                    <a:pt x="17463" y="7932"/>
                  </a:lnTo>
                  <a:lnTo>
                    <a:pt x="17463" y="7865"/>
                  </a:lnTo>
                  <a:lnTo>
                    <a:pt x="17463" y="7799"/>
                  </a:lnTo>
                  <a:lnTo>
                    <a:pt x="17530" y="7732"/>
                  </a:lnTo>
                  <a:close/>
                  <a:moveTo>
                    <a:pt x="1" y="4333"/>
                  </a:moveTo>
                  <a:lnTo>
                    <a:pt x="1001" y="5466"/>
                  </a:lnTo>
                  <a:lnTo>
                    <a:pt x="2067" y="6466"/>
                  </a:lnTo>
                  <a:lnTo>
                    <a:pt x="3200" y="7266"/>
                  </a:lnTo>
                  <a:lnTo>
                    <a:pt x="4333" y="7865"/>
                  </a:lnTo>
                  <a:lnTo>
                    <a:pt x="5466" y="8399"/>
                  </a:lnTo>
                  <a:lnTo>
                    <a:pt x="6666" y="8732"/>
                  </a:lnTo>
                  <a:lnTo>
                    <a:pt x="7866" y="8999"/>
                  </a:lnTo>
                  <a:lnTo>
                    <a:pt x="9065" y="9065"/>
                  </a:lnTo>
                  <a:lnTo>
                    <a:pt x="9532" y="9065"/>
                  </a:lnTo>
                  <a:lnTo>
                    <a:pt x="9599" y="7732"/>
                  </a:lnTo>
                  <a:lnTo>
                    <a:pt x="9599" y="6399"/>
                  </a:lnTo>
                  <a:lnTo>
                    <a:pt x="8865" y="6599"/>
                  </a:lnTo>
                  <a:lnTo>
                    <a:pt x="8132" y="6732"/>
                  </a:lnTo>
                  <a:lnTo>
                    <a:pt x="7399" y="6799"/>
                  </a:lnTo>
                  <a:lnTo>
                    <a:pt x="5799" y="6799"/>
                  </a:lnTo>
                  <a:lnTo>
                    <a:pt x="4866" y="6666"/>
                  </a:lnTo>
                  <a:lnTo>
                    <a:pt x="4000" y="6466"/>
                  </a:lnTo>
                  <a:lnTo>
                    <a:pt x="3133" y="6133"/>
                  </a:lnTo>
                  <a:lnTo>
                    <a:pt x="2267" y="5799"/>
                  </a:lnTo>
                  <a:lnTo>
                    <a:pt x="1467" y="5399"/>
                  </a:lnTo>
                  <a:lnTo>
                    <a:pt x="734" y="4933"/>
                  </a:lnTo>
                  <a:lnTo>
                    <a:pt x="1" y="4333"/>
                  </a:lnTo>
                  <a:close/>
                  <a:moveTo>
                    <a:pt x="25595" y="15464"/>
                  </a:moveTo>
                  <a:lnTo>
                    <a:pt x="25728" y="15530"/>
                  </a:lnTo>
                  <a:lnTo>
                    <a:pt x="25795" y="15530"/>
                  </a:lnTo>
                  <a:lnTo>
                    <a:pt x="25861" y="15730"/>
                  </a:lnTo>
                  <a:lnTo>
                    <a:pt x="25795" y="15930"/>
                  </a:lnTo>
                  <a:lnTo>
                    <a:pt x="25728" y="15997"/>
                  </a:lnTo>
                  <a:lnTo>
                    <a:pt x="25528" y="15997"/>
                  </a:lnTo>
                  <a:lnTo>
                    <a:pt x="25461" y="15930"/>
                  </a:lnTo>
                  <a:lnTo>
                    <a:pt x="25395" y="15730"/>
                  </a:lnTo>
                  <a:lnTo>
                    <a:pt x="25461" y="15530"/>
                  </a:lnTo>
                  <a:lnTo>
                    <a:pt x="25528" y="15530"/>
                  </a:lnTo>
                  <a:lnTo>
                    <a:pt x="25595" y="15464"/>
                  </a:lnTo>
                  <a:close/>
                  <a:moveTo>
                    <a:pt x="19056" y="28727"/>
                  </a:moveTo>
                  <a:lnTo>
                    <a:pt x="19063" y="28776"/>
                  </a:lnTo>
                  <a:lnTo>
                    <a:pt x="19063" y="28727"/>
                  </a:lnTo>
                  <a:close/>
                  <a:moveTo>
                    <a:pt x="18530" y="30793"/>
                  </a:moveTo>
                  <a:lnTo>
                    <a:pt x="18730" y="30927"/>
                  </a:lnTo>
                  <a:lnTo>
                    <a:pt x="18863" y="31127"/>
                  </a:lnTo>
                  <a:lnTo>
                    <a:pt x="18863" y="31193"/>
                  </a:lnTo>
                  <a:lnTo>
                    <a:pt x="18796" y="31260"/>
                  </a:lnTo>
                  <a:lnTo>
                    <a:pt x="18730" y="31193"/>
                  </a:lnTo>
                  <a:lnTo>
                    <a:pt x="18596" y="31060"/>
                  </a:lnTo>
                  <a:lnTo>
                    <a:pt x="18463" y="30993"/>
                  </a:lnTo>
                  <a:lnTo>
                    <a:pt x="18396" y="30927"/>
                  </a:lnTo>
                  <a:lnTo>
                    <a:pt x="18396" y="30860"/>
                  </a:lnTo>
                  <a:lnTo>
                    <a:pt x="18530" y="30793"/>
                  </a:lnTo>
                  <a:close/>
                  <a:moveTo>
                    <a:pt x="19196" y="31393"/>
                  </a:moveTo>
                  <a:lnTo>
                    <a:pt x="19196" y="31460"/>
                  </a:lnTo>
                  <a:lnTo>
                    <a:pt x="19196" y="31526"/>
                  </a:lnTo>
                  <a:lnTo>
                    <a:pt x="19130" y="31593"/>
                  </a:lnTo>
                  <a:lnTo>
                    <a:pt x="19063" y="31526"/>
                  </a:lnTo>
                  <a:lnTo>
                    <a:pt x="18996" y="31460"/>
                  </a:lnTo>
                  <a:lnTo>
                    <a:pt x="19063" y="31393"/>
                  </a:lnTo>
                  <a:close/>
                  <a:moveTo>
                    <a:pt x="14597" y="1"/>
                  </a:moveTo>
                  <a:lnTo>
                    <a:pt x="14464" y="934"/>
                  </a:lnTo>
                  <a:lnTo>
                    <a:pt x="14264" y="1800"/>
                  </a:lnTo>
                  <a:lnTo>
                    <a:pt x="13931" y="2667"/>
                  </a:lnTo>
                  <a:lnTo>
                    <a:pt x="13398" y="3533"/>
                  </a:lnTo>
                  <a:lnTo>
                    <a:pt x="13798" y="4333"/>
                  </a:lnTo>
                  <a:lnTo>
                    <a:pt x="14131" y="5133"/>
                  </a:lnTo>
                  <a:lnTo>
                    <a:pt x="14464" y="5999"/>
                  </a:lnTo>
                  <a:lnTo>
                    <a:pt x="14664" y="6866"/>
                  </a:lnTo>
                  <a:lnTo>
                    <a:pt x="14864" y="7732"/>
                  </a:lnTo>
                  <a:lnTo>
                    <a:pt x="14997" y="8599"/>
                  </a:lnTo>
                  <a:lnTo>
                    <a:pt x="15064" y="9532"/>
                  </a:lnTo>
                  <a:lnTo>
                    <a:pt x="15131" y="10398"/>
                  </a:lnTo>
                  <a:lnTo>
                    <a:pt x="15064" y="11865"/>
                  </a:lnTo>
                  <a:lnTo>
                    <a:pt x="14931" y="13264"/>
                  </a:lnTo>
                  <a:lnTo>
                    <a:pt x="14864" y="13864"/>
                  </a:lnTo>
                  <a:lnTo>
                    <a:pt x="14731" y="14531"/>
                  </a:lnTo>
                  <a:lnTo>
                    <a:pt x="14597" y="14864"/>
                  </a:lnTo>
                  <a:lnTo>
                    <a:pt x="14464" y="15130"/>
                  </a:lnTo>
                  <a:lnTo>
                    <a:pt x="14331" y="15397"/>
                  </a:lnTo>
                  <a:lnTo>
                    <a:pt x="14064" y="15597"/>
                  </a:lnTo>
                  <a:lnTo>
                    <a:pt x="13731" y="15730"/>
                  </a:lnTo>
                  <a:lnTo>
                    <a:pt x="13398" y="15864"/>
                  </a:lnTo>
                  <a:lnTo>
                    <a:pt x="12664" y="16064"/>
                  </a:lnTo>
                  <a:lnTo>
                    <a:pt x="11865" y="16197"/>
                  </a:lnTo>
                  <a:lnTo>
                    <a:pt x="11131" y="16197"/>
                  </a:lnTo>
                  <a:lnTo>
                    <a:pt x="10598" y="16263"/>
                  </a:lnTo>
                  <a:lnTo>
                    <a:pt x="9399" y="16197"/>
                  </a:lnTo>
                  <a:lnTo>
                    <a:pt x="8266" y="15997"/>
                  </a:lnTo>
                  <a:lnTo>
                    <a:pt x="7866" y="17063"/>
                  </a:lnTo>
                  <a:lnTo>
                    <a:pt x="8132" y="17130"/>
                  </a:lnTo>
                  <a:lnTo>
                    <a:pt x="8999" y="17397"/>
                  </a:lnTo>
                  <a:lnTo>
                    <a:pt x="10265" y="17596"/>
                  </a:lnTo>
                  <a:lnTo>
                    <a:pt x="10932" y="17663"/>
                  </a:lnTo>
                  <a:lnTo>
                    <a:pt x="11665" y="17730"/>
                  </a:lnTo>
                  <a:lnTo>
                    <a:pt x="12198" y="17730"/>
                  </a:lnTo>
                  <a:lnTo>
                    <a:pt x="12664" y="17663"/>
                  </a:lnTo>
                  <a:lnTo>
                    <a:pt x="13198" y="17530"/>
                  </a:lnTo>
                  <a:lnTo>
                    <a:pt x="13664" y="17397"/>
                  </a:lnTo>
                  <a:lnTo>
                    <a:pt x="14531" y="21129"/>
                  </a:lnTo>
                  <a:lnTo>
                    <a:pt x="15264" y="24995"/>
                  </a:lnTo>
                  <a:lnTo>
                    <a:pt x="15930" y="28794"/>
                  </a:lnTo>
                  <a:lnTo>
                    <a:pt x="16464" y="32660"/>
                  </a:lnTo>
                  <a:lnTo>
                    <a:pt x="17863" y="32460"/>
                  </a:lnTo>
                  <a:lnTo>
                    <a:pt x="18330" y="31460"/>
                  </a:lnTo>
                  <a:lnTo>
                    <a:pt x="18196" y="31327"/>
                  </a:lnTo>
                  <a:lnTo>
                    <a:pt x="18130" y="31260"/>
                  </a:lnTo>
                  <a:lnTo>
                    <a:pt x="18130" y="31193"/>
                  </a:lnTo>
                  <a:lnTo>
                    <a:pt x="18263" y="31127"/>
                  </a:lnTo>
                  <a:lnTo>
                    <a:pt x="18330" y="31193"/>
                  </a:lnTo>
                  <a:lnTo>
                    <a:pt x="18463" y="31327"/>
                  </a:lnTo>
                  <a:lnTo>
                    <a:pt x="18596" y="31393"/>
                  </a:lnTo>
                  <a:lnTo>
                    <a:pt x="19130" y="31926"/>
                  </a:lnTo>
                  <a:lnTo>
                    <a:pt x="19196" y="31993"/>
                  </a:lnTo>
                  <a:lnTo>
                    <a:pt x="19196" y="32126"/>
                  </a:lnTo>
                  <a:lnTo>
                    <a:pt x="19063" y="32126"/>
                  </a:lnTo>
                  <a:lnTo>
                    <a:pt x="18863" y="31926"/>
                  </a:lnTo>
                  <a:lnTo>
                    <a:pt x="18796" y="31926"/>
                  </a:lnTo>
                  <a:lnTo>
                    <a:pt x="18530" y="32393"/>
                  </a:lnTo>
                  <a:lnTo>
                    <a:pt x="18530" y="32393"/>
                  </a:lnTo>
                  <a:lnTo>
                    <a:pt x="19529" y="32260"/>
                  </a:lnTo>
                  <a:lnTo>
                    <a:pt x="19196" y="29727"/>
                  </a:lnTo>
                  <a:lnTo>
                    <a:pt x="18663" y="29860"/>
                  </a:lnTo>
                  <a:lnTo>
                    <a:pt x="18596" y="29794"/>
                  </a:lnTo>
                  <a:lnTo>
                    <a:pt x="18596" y="29727"/>
                  </a:lnTo>
                  <a:lnTo>
                    <a:pt x="18596" y="29660"/>
                  </a:lnTo>
                  <a:lnTo>
                    <a:pt x="18663" y="29660"/>
                  </a:lnTo>
                  <a:lnTo>
                    <a:pt x="19196" y="29594"/>
                  </a:lnTo>
                  <a:lnTo>
                    <a:pt x="19130" y="29394"/>
                  </a:lnTo>
                  <a:lnTo>
                    <a:pt x="18663" y="29460"/>
                  </a:lnTo>
                  <a:lnTo>
                    <a:pt x="18596" y="29394"/>
                  </a:lnTo>
                  <a:lnTo>
                    <a:pt x="18596" y="29327"/>
                  </a:lnTo>
                  <a:lnTo>
                    <a:pt x="18596" y="29260"/>
                  </a:lnTo>
                  <a:lnTo>
                    <a:pt x="19130" y="29260"/>
                  </a:lnTo>
                  <a:lnTo>
                    <a:pt x="19063" y="28776"/>
                  </a:lnTo>
                  <a:lnTo>
                    <a:pt x="19063" y="28794"/>
                  </a:lnTo>
                  <a:lnTo>
                    <a:pt x="19063" y="28860"/>
                  </a:lnTo>
                  <a:lnTo>
                    <a:pt x="18996" y="28927"/>
                  </a:lnTo>
                  <a:lnTo>
                    <a:pt x="18863" y="28927"/>
                  </a:lnTo>
                  <a:lnTo>
                    <a:pt x="18796" y="28860"/>
                  </a:lnTo>
                  <a:lnTo>
                    <a:pt x="18796" y="28794"/>
                  </a:lnTo>
                  <a:lnTo>
                    <a:pt x="18796" y="28727"/>
                  </a:lnTo>
                  <a:lnTo>
                    <a:pt x="19056" y="28727"/>
                  </a:lnTo>
                  <a:lnTo>
                    <a:pt x="18396" y="23928"/>
                  </a:lnTo>
                  <a:lnTo>
                    <a:pt x="18396" y="23795"/>
                  </a:lnTo>
                  <a:lnTo>
                    <a:pt x="17730" y="19529"/>
                  </a:lnTo>
                  <a:lnTo>
                    <a:pt x="17063" y="15330"/>
                  </a:lnTo>
                  <a:lnTo>
                    <a:pt x="16264" y="11131"/>
                  </a:lnTo>
                  <a:lnTo>
                    <a:pt x="15397" y="6932"/>
                  </a:lnTo>
                  <a:lnTo>
                    <a:pt x="15397" y="6799"/>
                  </a:lnTo>
                  <a:lnTo>
                    <a:pt x="15464" y="6666"/>
                  </a:lnTo>
                  <a:lnTo>
                    <a:pt x="15530" y="6599"/>
                  </a:lnTo>
                  <a:lnTo>
                    <a:pt x="15664" y="6599"/>
                  </a:lnTo>
                  <a:lnTo>
                    <a:pt x="15797" y="6666"/>
                  </a:lnTo>
                  <a:lnTo>
                    <a:pt x="15930" y="6799"/>
                  </a:lnTo>
                  <a:lnTo>
                    <a:pt x="16597" y="9932"/>
                  </a:lnTo>
                  <a:lnTo>
                    <a:pt x="16863" y="9398"/>
                  </a:lnTo>
                  <a:lnTo>
                    <a:pt x="17197" y="8799"/>
                  </a:lnTo>
                  <a:lnTo>
                    <a:pt x="17263" y="8732"/>
                  </a:lnTo>
                  <a:lnTo>
                    <a:pt x="17330" y="8732"/>
                  </a:lnTo>
                  <a:lnTo>
                    <a:pt x="17330" y="8865"/>
                  </a:lnTo>
                  <a:lnTo>
                    <a:pt x="16997" y="9532"/>
                  </a:lnTo>
                  <a:lnTo>
                    <a:pt x="16597" y="10198"/>
                  </a:lnTo>
                  <a:lnTo>
                    <a:pt x="16664" y="10465"/>
                  </a:lnTo>
                  <a:lnTo>
                    <a:pt x="17330" y="9865"/>
                  </a:lnTo>
                  <a:lnTo>
                    <a:pt x="17930" y="9198"/>
                  </a:lnTo>
                  <a:lnTo>
                    <a:pt x="18530" y="8532"/>
                  </a:lnTo>
                  <a:lnTo>
                    <a:pt x="18996" y="7799"/>
                  </a:lnTo>
                  <a:lnTo>
                    <a:pt x="19063" y="7732"/>
                  </a:lnTo>
                  <a:lnTo>
                    <a:pt x="19130" y="7799"/>
                  </a:lnTo>
                  <a:lnTo>
                    <a:pt x="19130" y="7865"/>
                  </a:lnTo>
                  <a:lnTo>
                    <a:pt x="18596" y="8665"/>
                  </a:lnTo>
                  <a:lnTo>
                    <a:pt x="18063" y="9398"/>
                  </a:lnTo>
                  <a:lnTo>
                    <a:pt x="17397" y="10065"/>
                  </a:lnTo>
                  <a:lnTo>
                    <a:pt x="16730" y="10665"/>
                  </a:lnTo>
                  <a:lnTo>
                    <a:pt x="16730" y="10798"/>
                  </a:lnTo>
                  <a:lnTo>
                    <a:pt x="19596" y="12998"/>
                  </a:lnTo>
                  <a:lnTo>
                    <a:pt x="22329" y="15330"/>
                  </a:lnTo>
                  <a:lnTo>
                    <a:pt x="22995" y="14930"/>
                  </a:lnTo>
                  <a:lnTo>
                    <a:pt x="23662" y="14531"/>
                  </a:lnTo>
                  <a:lnTo>
                    <a:pt x="24328" y="14197"/>
                  </a:lnTo>
                  <a:lnTo>
                    <a:pt x="25061" y="13997"/>
                  </a:lnTo>
                  <a:lnTo>
                    <a:pt x="25261" y="13997"/>
                  </a:lnTo>
                  <a:lnTo>
                    <a:pt x="25328" y="14064"/>
                  </a:lnTo>
                  <a:lnTo>
                    <a:pt x="25395" y="14197"/>
                  </a:lnTo>
                  <a:lnTo>
                    <a:pt x="25395" y="14397"/>
                  </a:lnTo>
                  <a:lnTo>
                    <a:pt x="25328" y="14464"/>
                  </a:lnTo>
                  <a:lnTo>
                    <a:pt x="25195" y="14531"/>
                  </a:lnTo>
                  <a:lnTo>
                    <a:pt x="24262" y="14864"/>
                  </a:lnTo>
                  <a:lnTo>
                    <a:pt x="23395" y="15264"/>
                  </a:lnTo>
                  <a:lnTo>
                    <a:pt x="23728" y="15264"/>
                  </a:lnTo>
                  <a:lnTo>
                    <a:pt x="24595" y="15330"/>
                  </a:lnTo>
                  <a:lnTo>
                    <a:pt x="24662" y="15397"/>
                  </a:lnTo>
                  <a:lnTo>
                    <a:pt x="24728" y="15464"/>
                  </a:lnTo>
                  <a:lnTo>
                    <a:pt x="24728" y="15597"/>
                  </a:lnTo>
                  <a:lnTo>
                    <a:pt x="24662" y="15797"/>
                  </a:lnTo>
                  <a:lnTo>
                    <a:pt x="24595" y="15864"/>
                  </a:lnTo>
                  <a:lnTo>
                    <a:pt x="24395" y="15864"/>
                  </a:lnTo>
                  <a:lnTo>
                    <a:pt x="23728" y="15797"/>
                  </a:lnTo>
                  <a:lnTo>
                    <a:pt x="23195" y="15864"/>
                  </a:lnTo>
                  <a:lnTo>
                    <a:pt x="22595" y="15930"/>
                  </a:lnTo>
                  <a:lnTo>
                    <a:pt x="22196" y="16863"/>
                  </a:lnTo>
                  <a:lnTo>
                    <a:pt x="21796" y="17796"/>
                  </a:lnTo>
                  <a:lnTo>
                    <a:pt x="23129" y="18130"/>
                  </a:lnTo>
                  <a:lnTo>
                    <a:pt x="24395" y="18596"/>
                  </a:lnTo>
                  <a:lnTo>
                    <a:pt x="25595" y="19196"/>
                  </a:lnTo>
                  <a:lnTo>
                    <a:pt x="26728" y="19929"/>
                  </a:lnTo>
                  <a:lnTo>
                    <a:pt x="24262" y="17197"/>
                  </a:lnTo>
                  <a:lnTo>
                    <a:pt x="26728" y="15330"/>
                  </a:lnTo>
                  <a:lnTo>
                    <a:pt x="25861" y="13264"/>
                  </a:lnTo>
                  <a:lnTo>
                    <a:pt x="26128" y="12198"/>
                  </a:lnTo>
                  <a:lnTo>
                    <a:pt x="22262" y="12198"/>
                  </a:lnTo>
                  <a:lnTo>
                    <a:pt x="19663" y="9465"/>
                  </a:lnTo>
                  <a:lnTo>
                    <a:pt x="20596" y="6332"/>
                  </a:lnTo>
                  <a:lnTo>
                    <a:pt x="18930" y="5999"/>
                  </a:lnTo>
                  <a:lnTo>
                    <a:pt x="15064" y="267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7058926" y="3529181"/>
              <a:ext cx="173910" cy="85768"/>
            </a:xfrm>
            <a:custGeom>
              <a:rect b="b" l="l" r="r" t="t"/>
              <a:pathLst>
                <a:path extrusionOk="0" fill="none" h="4734" w="9599">
                  <a:moveTo>
                    <a:pt x="1" y="1"/>
                  </a:moveTo>
                  <a:lnTo>
                    <a:pt x="1" y="1"/>
                  </a:lnTo>
                  <a:lnTo>
                    <a:pt x="1001" y="1134"/>
                  </a:lnTo>
                  <a:lnTo>
                    <a:pt x="2067" y="2134"/>
                  </a:lnTo>
                  <a:lnTo>
                    <a:pt x="3200" y="2934"/>
                  </a:lnTo>
                  <a:lnTo>
                    <a:pt x="4333" y="3533"/>
                  </a:lnTo>
                  <a:lnTo>
                    <a:pt x="5466" y="4067"/>
                  </a:lnTo>
                  <a:lnTo>
                    <a:pt x="6666" y="4400"/>
                  </a:lnTo>
                  <a:lnTo>
                    <a:pt x="7866" y="4667"/>
                  </a:lnTo>
                  <a:lnTo>
                    <a:pt x="9065" y="4733"/>
                  </a:lnTo>
                  <a:lnTo>
                    <a:pt x="9065" y="4733"/>
                  </a:lnTo>
                  <a:lnTo>
                    <a:pt x="9532" y="4733"/>
                  </a:lnTo>
                  <a:lnTo>
                    <a:pt x="9532" y="4733"/>
                  </a:lnTo>
                  <a:lnTo>
                    <a:pt x="9599" y="3400"/>
                  </a:lnTo>
                  <a:lnTo>
                    <a:pt x="9599" y="2067"/>
                  </a:lnTo>
                  <a:lnTo>
                    <a:pt x="9599" y="2067"/>
                  </a:lnTo>
                  <a:lnTo>
                    <a:pt x="8865" y="2267"/>
                  </a:lnTo>
                  <a:lnTo>
                    <a:pt x="8132" y="2400"/>
                  </a:lnTo>
                  <a:lnTo>
                    <a:pt x="7399" y="2467"/>
                  </a:lnTo>
                  <a:lnTo>
                    <a:pt x="6666" y="2467"/>
                  </a:lnTo>
                  <a:lnTo>
                    <a:pt x="6666" y="2467"/>
                  </a:lnTo>
                  <a:lnTo>
                    <a:pt x="5799" y="2467"/>
                  </a:lnTo>
                  <a:lnTo>
                    <a:pt x="4866" y="2334"/>
                  </a:lnTo>
                  <a:lnTo>
                    <a:pt x="4000" y="2134"/>
                  </a:lnTo>
                  <a:lnTo>
                    <a:pt x="3133" y="1801"/>
                  </a:lnTo>
                  <a:lnTo>
                    <a:pt x="2267" y="1467"/>
                  </a:lnTo>
                  <a:lnTo>
                    <a:pt x="1467" y="1067"/>
                  </a:lnTo>
                  <a:lnTo>
                    <a:pt x="734" y="60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7403084" y="4019456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200"/>
                  </a:moveTo>
                  <a:lnTo>
                    <a:pt x="134" y="200"/>
                  </a:lnTo>
                  <a:lnTo>
                    <a:pt x="67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3"/>
                  </a:lnTo>
                  <a:lnTo>
                    <a:pt x="134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7392213" y="4008585"/>
              <a:ext cx="8461" cy="8461"/>
            </a:xfrm>
            <a:custGeom>
              <a:rect b="b" l="l" r="r" t="t"/>
              <a:pathLst>
                <a:path extrusionOk="0" fill="none" h="467" w="467">
                  <a:moveTo>
                    <a:pt x="400" y="467"/>
                  </a:moveTo>
                  <a:lnTo>
                    <a:pt x="400" y="467"/>
                  </a:lnTo>
                  <a:lnTo>
                    <a:pt x="334" y="400"/>
                  </a:lnTo>
                  <a:lnTo>
                    <a:pt x="334" y="400"/>
                  </a:lnTo>
                  <a:lnTo>
                    <a:pt x="200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334" y="134"/>
                  </a:lnTo>
                  <a:lnTo>
                    <a:pt x="467" y="334"/>
                  </a:lnTo>
                  <a:lnTo>
                    <a:pt x="467" y="334"/>
                  </a:lnTo>
                  <a:lnTo>
                    <a:pt x="467" y="400"/>
                  </a:lnTo>
                  <a:lnTo>
                    <a:pt x="400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7399460" y="3971155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67" y="200"/>
                  </a:moveTo>
                  <a:lnTo>
                    <a:pt x="67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67" y="0"/>
                  </a:lnTo>
                  <a:lnTo>
                    <a:pt x="267" y="67"/>
                  </a:lnTo>
                  <a:lnTo>
                    <a:pt x="267" y="133"/>
                  </a:lnTo>
                  <a:lnTo>
                    <a:pt x="200" y="200"/>
                  </a:lnTo>
                  <a:lnTo>
                    <a:pt x="200" y="200"/>
                  </a:lnTo>
                  <a:lnTo>
                    <a:pt x="67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7518999" y="3730846"/>
              <a:ext cx="8479" cy="9675"/>
            </a:xfrm>
            <a:custGeom>
              <a:rect b="b" l="l" r="r" t="t"/>
              <a:pathLst>
                <a:path extrusionOk="0" fill="none" h="534" w="468">
                  <a:moveTo>
                    <a:pt x="201" y="534"/>
                  </a:moveTo>
                  <a:lnTo>
                    <a:pt x="201" y="534"/>
                  </a:lnTo>
                  <a:lnTo>
                    <a:pt x="134" y="534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67" y="67"/>
                  </a:lnTo>
                  <a:lnTo>
                    <a:pt x="134" y="67"/>
                  </a:lnTo>
                  <a:lnTo>
                    <a:pt x="201" y="1"/>
                  </a:lnTo>
                  <a:lnTo>
                    <a:pt x="201" y="1"/>
                  </a:lnTo>
                  <a:lnTo>
                    <a:pt x="334" y="67"/>
                  </a:lnTo>
                  <a:lnTo>
                    <a:pt x="401" y="67"/>
                  </a:lnTo>
                  <a:lnTo>
                    <a:pt x="467" y="267"/>
                  </a:lnTo>
                  <a:lnTo>
                    <a:pt x="401" y="467"/>
                  </a:lnTo>
                  <a:lnTo>
                    <a:pt x="334" y="534"/>
                  </a:lnTo>
                  <a:lnTo>
                    <a:pt x="201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7375310" y="3590780"/>
              <a:ext cx="4837" cy="3642"/>
            </a:xfrm>
            <a:custGeom>
              <a:rect b="b" l="l" r="r" t="t"/>
              <a:pathLst>
                <a:path extrusionOk="0" fill="none" h="201" w="267">
                  <a:moveTo>
                    <a:pt x="67" y="200"/>
                  </a:moveTo>
                  <a:lnTo>
                    <a:pt x="67" y="200"/>
                  </a:lnTo>
                  <a:lnTo>
                    <a:pt x="0" y="200"/>
                  </a:lnTo>
                  <a:lnTo>
                    <a:pt x="0" y="133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67"/>
                  </a:lnTo>
                  <a:lnTo>
                    <a:pt x="267" y="133"/>
                  </a:lnTo>
                  <a:lnTo>
                    <a:pt x="200" y="200"/>
                  </a:lnTo>
                  <a:lnTo>
                    <a:pt x="134" y="200"/>
                  </a:lnTo>
                  <a:lnTo>
                    <a:pt x="67" y="2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7412740" y="3579910"/>
              <a:ext cx="3642" cy="2428"/>
            </a:xfrm>
            <a:custGeom>
              <a:rect b="b" l="l" r="r" t="t"/>
              <a:pathLst>
                <a:path extrusionOk="0" fill="none" h="134" w="201">
                  <a:moveTo>
                    <a:pt x="134" y="134"/>
                  </a:moveTo>
                  <a:lnTo>
                    <a:pt x="134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134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7360816" y="3559383"/>
              <a:ext cx="9675" cy="6051"/>
            </a:xfrm>
            <a:custGeom>
              <a:rect b="b" l="l" r="r" t="t"/>
              <a:pathLst>
                <a:path extrusionOk="0" fill="none" h="334" w="534">
                  <a:moveTo>
                    <a:pt x="400" y="333"/>
                  </a:moveTo>
                  <a:lnTo>
                    <a:pt x="400" y="333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200" y="20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67"/>
                  </a:lnTo>
                  <a:lnTo>
                    <a:pt x="1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267" y="67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534" y="200"/>
                  </a:lnTo>
                  <a:lnTo>
                    <a:pt x="467" y="267"/>
                  </a:lnTo>
                  <a:lnTo>
                    <a:pt x="400" y="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7366849" y="3546102"/>
              <a:ext cx="6069" cy="6051"/>
            </a:xfrm>
            <a:custGeom>
              <a:rect b="b" l="l" r="r" t="t"/>
              <a:pathLst>
                <a:path extrusionOk="0" fill="none" h="334" w="335">
                  <a:moveTo>
                    <a:pt x="267" y="333"/>
                  </a:moveTo>
                  <a:lnTo>
                    <a:pt x="267" y="333"/>
                  </a:lnTo>
                  <a:lnTo>
                    <a:pt x="201" y="333"/>
                  </a:lnTo>
                  <a:lnTo>
                    <a:pt x="201" y="333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334" y="200"/>
                  </a:lnTo>
                  <a:lnTo>
                    <a:pt x="334" y="200"/>
                  </a:lnTo>
                  <a:lnTo>
                    <a:pt x="334" y="267"/>
                  </a:lnTo>
                  <a:lnTo>
                    <a:pt x="267" y="3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7372900" y="3535232"/>
              <a:ext cx="3624" cy="2428"/>
            </a:xfrm>
            <a:custGeom>
              <a:rect b="b" l="l" r="r" t="t"/>
              <a:pathLst>
                <a:path extrusionOk="0" fill="none" h="134" w="200">
                  <a:moveTo>
                    <a:pt x="133" y="134"/>
                  </a:moveTo>
                  <a:lnTo>
                    <a:pt x="133" y="134"/>
                  </a:lnTo>
                  <a:lnTo>
                    <a:pt x="67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200" y="0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133" y="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7201419" y="3450696"/>
              <a:ext cx="341750" cy="591718"/>
            </a:xfrm>
            <a:custGeom>
              <a:rect b="b" l="l" r="r" t="t"/>
              <a:pathLst>
                <a:path extrusionOk="0" fill="none" h="32660" w="18863">
                  <a:moveTo>
                    <a:pt x="6732" y="1"/>
                  </a:moveTo>
                  <a:lnTo>
                    <a:pt x="6732" y="1"/>
                  </a:lnTo>
                  <a:lnTo>
                    <a:pt x="6599" y="934"/>
                  </a:lnTo>
                  <a:lnTo>
                    <a:pt x="6399" y="1800"/>
                  </a:lnTo>
                  <a:lnTo>
                    <a:pt x="6066" y="2667"/>
                  </a:lnTo>
                  <a:lnTo>
                    <a:pt x="5533" y="3533"/>
                  </a:lnTo>
                  <a:lnTo>
                    <a:pt x="5533" y="3533"/>
                  </a:lnTo>
                  <a:lnTo>
                    <a:pt x="5933" y="4333"/>
                  </a:lnTo>
                  <a:lnTo>
                    <a:pt x="6266" y="5133"/>
                  </a:lnTo>
                  <a:lnTo>
                    <a:pt x="6599" y="5999"/>
                  </a:lnTo>
                  <a:lnTo>
                    <a:pt x="6799" y="6866"/>
                  </a:lnTo>
                  <a:lnTo>
                    <a:pt x="6999" y="7732"/>
                  </a:lnTo>
                  <a:lnTo>
                    <a:pt x="7132" y="8599"/>
                  </a:lnTo>
                  <a:lnTo>
                    <a:pt x="7199" y="9532"/>
                  </a:lnTo>
                  <a:lnTo>
                    <a:pt x="7266" y="10398"/>
                  </a:lnTo>
                  <a:lnTo>
                    <a:pt x="7266" y="10398"/>
                  </a:lnTo>
                  <a:lnTo>
                    <a:pt x="7199" y="11865"/>
                  </a:lnTo>
                  <a:lnTo>
                    <a:pt x="7066" y="13264"/>
                  </a:lnTo>
                  <a:lnTo>
                    <a:pt x="7066" y="13264"/>
                  </a:lnTo>
                  <a:lnTo>
                    <a:pt x="6999" y="13864"/>
                  </a:lnTo>
                  <a:lnTo>
                    <a:pt x="6866" y="14531"/>
                  </a:lnTo>
                  <a:lnTo>
                    <a:pt x="6732" y="14864"/>
                  </a:lnTo>
                  <a:lnTo>
                    <a:pt x="6599" y="15130"/>
                  </a:lnTo>
                  <a:lnTo>
                    <a:pt x="6466" y="15397"/>
                  </a:lnTo>
                  <a:lnTo>
                    <a:pt x="6199" y="15597"/>
                  </a:lnTo>
                  <a:lnTo>
                    <a:pt x="6199" y="15597"/>
                  </a:lnTo>
                  <a:lnTo>
                    <a:pt x="5866" y="15730"/>
                  </a:lnTo>
                  <a:lnTo>
                    <a:pt x="5533" y="15864"/>
                  </a:lnTo>
                  <a:lnTo>
                    <a:pt x="4799" y="16064"/>
                  </a:lnTo>
                  <a:lnTo>
                    <a:pt x="4000" y="16197"/>
                  </a:lnTo>
                  <a:lnTo>
                    <a:pt x="3266" y="16197"/>
                  </a:lnTo>
                  <a:lnTo>
                    <a:pt x="3266" y="16197"/>
                  </a:lnTo>
                  <a:lnTo>
                    <a:pt x="2733" y="16263"/>
                  </a:lnTo>
                  <a:lnTo>
                    <a:pt x="2733" y="16263"/>
                  </a:lnTo>
                  <a:lnTo>
                    <a:pt x="1534" y="16197"/>
                  </a:lnTo>
                  <a:lnTo>
                    <a:pt x="401" y="15997"/>
                  </a:lnTo>
                  <a:lnTo>
                    <a:pt x="1" y="17063"/>
                  </a:lnTo>
                  <a:lnTo>
                    <a:pt x="1" y="17063"/>
                  </a:lnTo>
                  <a:lnTo>
                    <a:pt x="267" y="17130"/>
                  </a:lnTo>
                  <a:lnTo>
                    <a:pt x="1134" y="17397"/>
                  </a:lnTo>
                  <a:lnTo>
                    <a:pt x="2400" y="17596"/>
                  </a:lnTo>
                  <a:lnTo>
                    <a:pt x="3067" y="17663"/>
                  </a:lnTo>
                  <a:lnTo>
                    <a:pt x="3800" y="17730"/>
                  </a:lnTo>
                  <a:lnTo>
                    <a:pt x="3800" y="17730"/>
                  </a:lnTo>
                  <a:lnTo>
                    <a:pt x="4333" y="17730"/>
                  </a:lnTo>
                  <a:lnTo>
                    <a:pt x="4799" y="17663"/>
                  </a:lnTo>
                  <a:lnTo>
                    <a:pt x="5333" y="17530"/>
                  </a:lnTo>
                  <a:lnTo>
                    <a:pt x="5799" y="17397"/>
                  </a:lnTo>
                  <a:lnTo>
                    <a:pt x="5799" y="17397"/>
                  </a:lnTo>
                  <a:lnTo>
                    <a:pt x="6666" y="21129"/>
                  </a:lnTo>
                  <a:lnTo>
                    <a:pt x="7399" y="24995"/>
                  </a:lnTo>
                  <a:lnTo>
                    <a:pt x="8065" y="28794"/>
                  </a:lnTo>
                  <a:lnTo>
                    <a:pt x="8599" y="32660"/>
                  </a:lnTo>
                  <a:lnTo>
                    <a:pt x="8599" y="32660"/>
                  </a:lnTo>
                  <a:lnTo>
                    <a:pt x="9998" y="32460"/>
                  </a:lnTo>
                  <a:lnTo>
                    <a:pt x="9998" y="32460"/>
                  </a:lnTo>
                  <a:lnTo>
                    <a:pt x="10465" y="31460"/>
                  </a:lnTo>
                  <a:lnTo>
                    <a:pt x="10465" y="31460"/>
                  </a:lnTo>
                  <a:lnTo>
                    <a:pt x="10331" y="31327"/>
                  </a:lnTo>
                  <a:lnTo>
                    <a:pt x="10331" y="31327"/>
                  </a:lnTo>
                  <a:lnTo>
                    <a:pt x="10265" y="31260"/>
                  </a:lnTo>
                  <a:lnTo>
                    <a:pt x="10265" y="31193"/>
                  </a:lnTo>
                  <a:lnTo>
                    <a:pt x="10398" y="31127"/>
                  </a:lnTo>
                  <a:lnTo>
                    <a:pt x="10398" y="31127"/>
                  </a:lnTo>
                  <a:lnTo>
                    <a:pt x="10465" y="31193"/>
                  </a:lnTo>
                  <a:lnTo>
                    <a:pt x="10465" y="31193"/>
                  </a:lnTo>
                  <a:lnTo>
                    <a:pt x="10598" y="31327"/>
                  </a:lnTo>
                  <a:lnTo>
                    <a:pt x="10598" y="31327"/>
                  </a:lnTo>
                  <a:lnTo>
                    <a:pt x="10731" y="31393"/>
                  </a:lnTo>
                  <a:lnTo>
                    <a:pt x="10731" y="31393"/>
                  </a:lnTo>
                  <a:lnTo>
                    <a:pt x="11265" y="31926"/>
                  </a:lnTo>
                  <a:lnTo>
                    <a:pt x="11265" y="31926"/>
                  </a:lnTo>
                  <a:lnTo>
                    <a:pt x="11331" y="31993"/>
                  </a:lnTo>
                  <a:lnTo>
                    <a:pt x="11331" y="31993"/>
                  </a:lnTo>
                  <a:lnTo>
                    <a:pt x="11331" y="32126"/>
                  </a:lnTo>
                  <a:lnTo>
                    <a:pt x="11265" y="32126"/>
                  </a:lnTo>
                  <a:lnTo>
                    <a:pt x="11265" y="32126"/>
                  </a:lnTo>
                  <a:lnTo>
                    <a:pt x="11198" y="32126"/>
                  </a:lnTo>
                  <a:lnTo>
                    <a:pt x="11198" y="32126"/>
                  </a:lnTo>
                  <a:lnTo>
                    <a:pt x="10998" y="31926"/>
                  </a:lnTo>
                  <a:lnTo>
                    <a:pt x="10931" y="31926"/>
                  </a:lnTo>
                  <a:lnTo>
                    <a:pt x="10931" y="31926"/>
                  </a:lnTo>
                  <a:lnTo>
                    <a:pt x="10665" y="32393"/>
                  </a:lnTo>
                  <a:lnTo>
                    <a:pt x="10665" y="32393"/>
                  </a:lnTo>
                  <a:lnTo>
                    <a:pt x="11664" y="32260"/>
                  </a:lnTo>
                  <a:lnTo>
                    <a:pt x="11664" y="32260"/>
                  </a:lnTo>
                  <a:lnTo>
                    <a:pt x="11331" y="29727"/>
                  </a:lnTo>
                  <a:lnTo>
                    <a:pt x="11331" y="29727"/>
                  </a:lnTo>
                  <a:lnTo>
                    <a:pt x="10798" y="29860"/>
                  </a:lnTo>
                  <a:lnTo>
                    <a:pt x="10798" y="29860"/>
                  </a:lnTo>
                  <a:lnTo>
                    <a:pt x="10798" y="29860"/>
                  </a:lnTo>
                  <a:lnTo>
                    <a:pt x="10798" y="29860"/>
                  </a:lnTo>
                  <a:lnTo>
                    <a:pt x="10731" y="29794"/>
                  </a:lnTo>
                  <a:lnTo>
                    <a:pt x="10731" y="29727"/>
                  </a:lnTo>
                  <a:lnTo>
                    <a:pt x="10731" y="29660"/>
                  </a:lnTo>
                  <a:lnTo>
                    <a:pt x="10798" y="29660"/>
                  </a:lnTo>
                  <a:lnTo>
                    <a:pt x="10798" y="29660"/>
                  </a:lnTo>
                  <a:lnTo>
                    <a:pt x="11331" y="29594"/>
                  </a:lnTo>
                  <a:lnTo>
                    <a:pt x="11331" y="29594"/>
                  </a:lnTo>
                  <a:lnTo>
                    <a:pt x="11265" y="29394"/>
                  </a:lnTo>
                  <a:lnTo>
                    <a:pt x="11265" y="29394"/>
                  </a:lnTo>
                  <a:lnTo>
                    <a:pt x="10798" y="29460"/>
                  </a:lnTo>
                  <a:lnTo>
                    <a:pt x="10798" y="29460"/>
                  </a:lnTo>
                  <a:lnTo>
                    <a:pt x="10798" y="29460"/>
                  </a:lnTo>
                  <a:lnTo>
                    <a:pt x="10798" y="29460"/>
                  </a:lnTo>
                  <a:lnTo>
                    <a:pt x="10731" y="29394"/>
                  </a:lnTo>
                  <a:lnTo>
                    <a:pt x="10731" y="29327"/>
                  </a:lnTo>
                  <a:lnTo>
                    <a:pt x="10731" y="29260"/>
                  </a:lnTo>
                  <a:lnTo>
                    <a:pt x="10798" y="29260"/>
                  </a:lnTo>
                  <a:lnTo>
                    <a:pt x="10798" y="29260"/>
                  </a:lnTo>
                  <a:lnTo>
                    <a:pt x="11265" y="29260"/>
                  </a:lnTo>
                  <a:lnTo>
                    <a:pt x="11265" y="29260"/>
                  </a:lnTo>
                  <a:lnTo>
                    <a:pt x="10531" y="23928"/>
                  </a:lnTo>
                  <a:lnTo>
                    <a:pt x="10531" y="23928"/>
                  </a:lnTo>
                  <a:lnTo>
                    <a:pt x="10531" y="23795"/>
                  </a:lnTo>
                  <a:lnTo>
                    <a:pt x="10531" y="23795"/>
                  </a:lnTo>
                  <a:lnTo>
                    <a:pt x="9865" y="19529"/>
                  </a:lnTo>
                  <a:lnTo>
                    <a:pt x="9198" y="15330"/>
                  </a:lnTo>
                  <a:lnTo>
                    <a:pt x="8399" y="11131"/>
                  </a:lnTo>
                  <a:lnTo>
                    <a:pt x="7532" y="6932"/>
                  </a:lnTo>
                  <a:lnTo>
                    <a:pt x="7532" y="6932"/>
                  </a:lnTo>
                  <a:lnTo>
                    <a:pt x="7532" y="6799"/>
                  </a:lnTo>
                  <a:lnTo>
                    <a:pt x="7599" y="6666"/>
                  </a:lnTo>
                  <a:lnTo>
                    <a:pt x="7665" y="6599"/>
                  </a:lnTo>
                  <a:lnTo>
                    <a:pt x="7799" y="6599"/>
                  </a:lnTo>
                  <a:lnTo>
                    <a:pt x="7799" y="6599"/>
                  </a:lnTo>
                  <a:lnTo>
                    <a:pt x="7932" y="6666"/>
                  </a:lnTo>
                  <a:lnTo>
                    <a:pt x="8065" y="6799"/>
                  </a:lnTo>
                  <a:lnTo>
                    <a:pt x="8065" y="6799"/>
                  </a:lnTo>
                  <a:lnTo>
                    <a:pt x="8732" y="9932"/>
                  </a:lnTo>
                  <a:lnTo>
                    <a:pt x="8732" y="9932"/>
                  </a:lnTo>
                  <a:lnTo>
                    <a:pt x="8998" y="9398"/>
                  </a:lnTo>
                  <a:lnTo>
                    <a:pt x="9332" y="8799"/>
                  </a:lnTo>
                  <a:lnTo>
                    <a:pt x="9332" y="8799"/>
                  </a:lnTo>
                  <a:lnTo>
                    <a:pt x="9398" y="8732"/>
                  </a:lnTo>
                  <a:lnTo>
                    <a:pt x="9398" y="8732"/>
                  </a:lnTo>
                  <a:lnTo>
                    <a:pt x="9465" y="8732"/>
                  </a:lnTo>
                  <a:lnTo>
                    <a:pt x="9465" y="8865"/>
                  </a:lnTo>
                  <a:lnTo>
                    <a:pt x="9465" y="8865"/>
                  </a:lnTo>
                  <a:lnTo>
                    <a:pt x="9132" y="9532"/>
                  </a:lnTo>
                  <a:lnTo>
                    <a:pt x="8732" y="10198"/>
                  </a:lnTo>
                  <a:lnTo>
                    <a:pt x="8732" y="10198"/>
                  </a:lnTo>
                  <a:lnTo>
                    <a:pt x="8799" y="10465"/>
                  </a:lnTo>
                  <a:lnTo>
                    <a:pt x="8799" y="10465"/>
                  </a:lnTo>
                  <a:lnTo>
                    <a:pt x="9465" y="9865"/>
                  </a:lnTo>
                  <a:lnTo>
                    <a:pt x="10065" y="9198"/>
                  </a:lnTo>
                  <a:lnTo>
                    <a:pt x="10665" y="8532"/>
                  </a:lnTo>
                  <a:lnTo>
                    <a:pt x="11131" y="7799"/>
                  </a:lnTo>
                  <a:lnTo>
                    <a:pt x="11131" y="7799"/>
                  </a:lnTo>
                  <a:lnTo>
                    <a:pt x="11198" y="7732"/>
                  </a:lnTo>
                  <a:lnTo>
                    <a:pt x="11198" y="7732"/>
                  </a:lnTo>
                  <a:lnTo>
                    <a:pt x="11265" y="7799"/>
                  </a:lnTo>
                  <a:lnTo>
                    <a:pt x="11265" y="7865"/>
                  </a:lnTo>
                  <a:lnTo>
                    <a:pt x="11265" y="7865"/>
                  </a:lnTo>
                  <a:lnTo>
                    <a:pt x="10731" y="8665"/>
                  </a:lnTo>
                  <a:lnTo>
                    <a:pt x="10198" y="9398"/>
                  </a:lnTo>
                  <a:lnTo>
                    <a:pt x="9532" y="10065"/>
                  </a:lnTo>
                  <a:lnTo>
                    <a:pt x="8865" y="10665"/>
                  </a:lnTo>
                  <a:lnTo>
                    <a:pt x="8865" y="10665"/>
                  </a:lnTo>
                  <a:lnTo>
                    <a:pt x="8865" y="10798"/>
                  </a:lnTo>
                  <a:lnTo>
                    <a:pt x="8865" y="10798"/>
                  </a:lnTo>
                  <a:lnTo>
                    <a:pt x="11731" y="12998"/>
                  </a:lnTo>
                  <a:lnTo>
                    <a:pt x="14464" y="15330"/>
                  </a:lnTo>
                  <a:lnTo>
                    <a:pt x="14464" y="15330"/>
                  </a:lnTo>
                  <a:lnTo>
                    <a:pt x="15130" y="14930"/>
                  </a:lnTo>
                  <a:lnTo>
                    <a:pt x="15797" y="14531"/>
                  </a:lnTo>
                  <a:lnTo>
                    <a:pt x="16463" y="14197"/>
                  </a:lnTo>
                  <a:lnTo>
                    <a:pt x="17196" y="13997"/>
                  </a:lnTo>
                  <a:lnTo>
                    <a:pt x="17196" y="13997"/>
                  </a:lnTo>
                  <a:lnTo>
                    <a:pt x="17263" y="13997"/>
                  </a:lnTo>
                  <a:lnTo>
                    <a:pt x="17263" y="13997"/>
                  </a:lnTo>
                  <a:lnTo>
                    <a:pt x="17396" y="13997"/>
                  </a:lnTo>
                  <a:lnTo>
                    <a:pt x="17463" y="14064"/>
                  </a:lnTo>
                  <a:lnTo>
                    <a:pt x="17530" y="14197"/>
                  </a:lnTo>
                  <a:lnTo>
                    <a:pt x="17530" y="14397"/>
                  </a:lnTo>
                  <a:lnTo>
                    <a:pt x="17463" y="14464"/>
                  </a:lnTo>
                  <a:lnTo>
                    <a:pt x="17330" y="14531"/>
                  </a:lnTo>
                  <a:lnTo>
                    <a:pt x="17330" y="14531"/>
                  </a:lnTo>
                  <a:lnTo>
                    <a:pt x="16397" y="14864"/>
                  </a:lnTo>
                  <a:lnTo>
                    <a:pt x="15530" y="15264"/>
                  </a:lnTo>
                  <a:lnTo>
                    <a:pt x="15530" y="15264"/>
                  </a:lnTo>
                  <a:lnTo>
                    <a:pt x="15863" y="15264"/>
                  </a:lnTo>
                  <a:lnTo>
                    <a:pt x="15863" y="15264"/>
                  </a:lnTo>
                  <a:lnTo>
                    <a:pt x="16730" y="15330"/>
                  </a:lnTo>
                  <a:lnTo>
                    <a:pt x="16730" y="15330"/>
                  </a:lnTo>
                  <a:lnTo>
                    <a:pt x="16797" y="15397"/>
                  </a:lnTo>
                  <a:lnTo>
                    <a:pt x="16863" y="15464"/>
                  </a:lnTo>
                  <a:lnTo>
                    <a:pt x="16863" y="15597"/>
                  </a:lnTo>
                  <a:lnTo>
                    <a:pt x="16797" y="15797"/>
                  </a:lnTo>
                  <a:lnTo>
                    <a:pt x="16730" y="15864"/>
                  </a:lnTo>
                  <a:lnTo>
                    <a:pt x="16597" y="15864"/>
                  </a:lnTo>
                  <a:lnTo>
                    <a:pt x="16597" y="15864"/>
                  </a:lnTo>
                  <a:lnTo>
                    <a:pt x="16530" y="15864"/>
                  </a:lnTo>
                  <a:lnTo>
                    <a:pt x="16530" y="15864"/>
                  </a:lnTo>
                  <a:lnTo>
                    <a:pt x="15863" y="15797"/>
                  </a:lnTo>
                  <a:lnTo>
                    <a:pt x="15863" y="15797"/>
                  </a:lnTo>
                  <a:lnTo>
                    <a:pt x="15330" y="15864"/>
                  </a:lnTo>
                  <a:lnTo>
                    <a:pt x="14730" y="15930"/>
                  </a:lnTo>
                  <a:lnTo>
                    <a:pt x="14730" y="15930"/>
                  </a:lnTo>
                  <a:lnTo>
                    <a:pt x="14331" y="16863"/>
                  </a:lnTo>
                  <a:lnTo>
                    <a:pt x="13931" y="17796"/>
                  </a:lnTo>
                  <a:lnTo>
                    <a:pt x="13931" y="17796"/>
                  </a:lnTo>
                  <a:lnTo>
                    <a:pt x="15264" y="18130"/>
                  </a:lnTo>
                  <a:lnTo>
                    <a:pt x="16530" y="18596"/>
                  </a:lnTo>
                  <a:lnTo>
                    <a:pt x="17730" y="19196"/>
                  </a:lnTo>
                  <a:lnTo>
                    <a:pt x="18863" y="19929"/>
                  </a:lnTo>
                  <a:lnTo>
                    <a:pt x="16397" y="17197"/>
                  </a:lnTo>
                  <a:lnTo>
                    <a:pt x="18863" y="15330"/>
                  </a:lnTo>
                  <a:lnTo>
                    <a:pt x="17996" y="13264"/>
                  </a:lnTo>
                  <a:lnTo>
                    <a:pt x="18263" y="12198"/>
                  </a:lnTo>
                  <a:lnTo>
                    <a:pt x="14397" y="12198"/>
                  </a:lnTo>
                  <a:lnTo>
                    <a:pt x="11798" y="9465"/>
                  </a:lnTo>
                  <a:lnTo>
                    <a:pt x="12731" y="6332"/>
                  </a:lnTo>
                  <a:lnTo>
                    <a:pt x="11065" y="5999"/>
                  </a:lnTo>
                  <a:lnTo>
                    <a:pt x="7199" y="267"/>
                  </a:lnTo>
                  <a:lnTo>
                    <a:pt x="7199" y="267"/>
                  </a:lnTo>
                  <a:lnTo>
                    <a:pt x="67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h="867" w="667">
                  <a:moveTo>
                    <a:pt x="467" y="0"/>
                  </a:moveTo>
                  <a:lnTo>
                    <a:pt x="0" y="867"/>
                  </a:lnTo>
                  <a:lnTo>
                    <a:pt x="200" y="800"/>
                  </a:lnTo>
                  <a:lnTo>
                    <a:pt x="400" y="533"/>
                  </a:lnTo>
                  <a:lnTo>
                    <a:pt x="600" y="267"/>
                  </a:lnTo>
                  <a:lnTo>
                    <a:pt x="667" y="200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7386180" y="4023079"/>
              <a:ext cx="12084" cy="15708"/>
            </a:xfrm>
            <a:custGeom>
              <a:rect b="b" l="l" r="r" t="t"/>
              <a:pathLst>
                <a:path extrusionOk="0" fill="none" h="867" w="667">
                  <a:moveTo>
                    <a:pt x="467" y="0"/>
                  </a:moveTo>
                  <a:lnTo>
                    <a:pt x="467" y="0"/>
                  </a:lnTo>
                  <a:lnTo>
                    <a:pt x="0" y="867"/>
                  </a:lnTo>
                  <a:lnTo>
                    <a:pt x="0" y="867"/>
                  </a:lnTo>
                  <a:lnTo>
                    <a:pt x="200" y="800"/>
                  </a:lnTo>
                  <a:lnTo>
                    <a:pt x="200" y="800"/>
                  </a:lnTo>
                  <a:lnTo>
                    <a:pt x="400" y="533"/>
                  </a:lnTo>
                  <a:lnTo>
                    <a:pt x="600" y="267"/>
                  </a:lnTo>
                  <a:lnTo>
                    <a:pt x="667" y="200"/>
                  </a:lnTo>
                  <a:lnTo>
                    <a:pt x="667" y="200"/>
                  </a:lnTo>
                  <a:lnTo>
                    <a:pt x="4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7358406" y="4044802"/>
              <a:ext cx="64009" cy="83340"/>
            </a:xfrm>
            <a:custGeom>
              <a:rect b="b" l="l" r="r" t="t"/>
              <a:pathLst>
                <a:path extrusionOk="0" h="4600" w="3533">
                  <a:moveTo>
                    <a:pt x="3066" y="1"/>
                  </a:moveTo>
                  <a:lnTo>
                    <a:pt x="0" y="401"/>
                  </a:lnTo>
                  <a:lnTo>
                    <a:pt x="600" y="4600"/>
                  </a:lnTo>
                  <a:lnTo>
                    <a:pt x="3533" y="4466"/>
                  </a:lnTo>
                  <a:lnTo>
                    <a:pt x="306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7358406" y="4044802"/>
              <a:ext cx="64009" cy="83340"/>
            </a:xfrm>
            <a:custGeom>
              <a:rect b="b" l="l" r="r" t="t"/>
              <a:pathLst>
                <a:path extrusionOk="0" fill="none" h="4600" w="3533">
                  <a:moveTo>
                    <a:pt x="3066" y="1"/>
                  </a:moveTo>
                  <a:lnTo>
                    <a:pt x="3066" y="1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600" y="4600"/>
                  </a:lnTo>
                  <a:lnTo>
                    <a:pt x="600" y="4600"/>
                  </a:lnTo>
                  <a:lnTo>
                    <a:pt x="3533" y="4466"/>
                  </a:lnTo>
                  <a:lnTo>
                    <a:pt x="3533" y="4466"/>
                  </a:lnTo>
                  <a:lnTo>
                    <a:pt x="30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6737724" y="3529181"/>
              <a:ext cx="210127" cy="551877"/>
            </a:xfrm>
            <a:custGeom>
              <a:rect b="b" l="l" r="r" t="t"/>
              <a:pathLst>
                <a:path extrusionOk="0" h="30461" w="11598">
                  <a:moveTo>
                    <a:pt x="11465" y="1"/>
                  </a:moveTo>
                  <a:lnTo>
                    <a:pt x="11398" y="68"/>
                  </a:lnTo>
                  <a:lnTo>
                    <a:pt x="11398" y="134"/>
                  </a:lnTo>
                  <a:lnTo>
                    <a:pt x="11398" y="201"/>
                  </a:lnTo>
                  <a:lnTo>
                    <a:pt x="11598" y="201"/>
                  </a:lnTo>
                  <a:lnTo>
                    <a:pt x="11598" y="1"/>
                  </a:lnTo>
                  <a:close/>
                  <a:moveTo>
                    <a:pt x="8399" y="2934"/>
                  </a:moveTo>
                  <a:lnTo>
                    <a:pt x="8332" y="3000"/>
                  </a:lnTo>
                  <a:lnTo>
                    <a:pt x="8265" y="3067"/>
                  </a:lnTo>
                  <a:lnTo>
                    <a:pt x="8332" y="3134"/>
                  </a:lnTo>
                  <a:lnTo>
                    <a:pt x="8465" y="3134"/>
                  </a:lnTo>
                  <a:lnTo>
                    <a:pt x="8465" y="3067"/>
                  </a:lnTo>
                  <a:lnTo>
                    <a:pt x="8465" y="3000"/>
                  </a:lnTo>
                  <a:lnTo>
                    <a:pt x="8399" y="2934"/>
                  </a:lnTo>
                  <a:close/>
                  <a:moveTo>
                    <a:pt x="7932" y="5133"/>
                  </a:moveTo>
                  <a:lnTo>
                    <a:pt x="7866" y="5200"/>
                  </a:lnTo>
                  <a:lnTo>
                    <a:pt x="7866" y="5266"/>
                  </a:lnTo>
                  <a:lnTo>
                    <a:pt x="7932" y="5333"/>
                  </a:lnTo>
                  <a:lnTo>
                    <a:pt x="7999" y="5400"/>
                  </a:lnTo>
                  <a:lnTo>
                    <a:pt x="8065" y="5400"/>
                  </a:lnTo>
                  <a:lnTo>
                    <a:pt x="8132" y="5333"/>
                  </a:lnTo>
                  <a:lnTo>
                    <a:pt x="8132" y="5266"/>
                  </a:lnTo>
                  <a:lnTo>
                    <a:pt x="8132" y="5200"/>
                  </a:lnTo>
                  <a:lnTo>
                    <a:pt x="7999" y="5200"/>
                  </a:lnTo>
                  <a:lnTo>
                    <a:pt x="7932" y="5133"/>
                  </a:lnTo>
                  <a:close/>
                  <a:moveTo>
                    <a:pt x="134" y="10732"/>
                  </a:moveTo>
                  <a:lnTo>
                    <a:pt x="67" y="10798"/>
                  </a:lnTo>
                  <a:lnTo>
                    <a:pt x="1" y="10865"/>
                  </a:lnTo>
                  <a:lnTo>
                    <a:pt x="1" y="10998"/>
                  </a:lnTo>
                  <a:lnTo>
                    <a:pt x="67" y="11198"/>
                  </a:lnTo>
                  <a:lnTo>
                    <a:pt x="134" y="11265"/>
                  </a:lnTo>
                  <a:lnTo>
                    <a:pt x="467" y="11265"/>
                  </a:lnTo>
                  <a:lnTo>
                    <a:pt x="534" y="11198"/>
                  </a:lnTo>
                  <a:lnTo>
                    <a:pt x="601" y="11065"/>
                  </a:lnTo>
                  <a:lnTo>
                    <a:pt x="601" y="10998"/>
                  </a:lnTo>
                  <a:lnTo>
                    <a:pt x="534" y="10798"/>
                  </a:lnTo>
                  <a:lnTo>
                    <a:pt x="467" y="10732"/>
                  </a:lnTo>
                  <a:close/>
                  <a:moveTo>
                    <a:pt x="7599" y="21129"/>
                  </a:moveTo>
                  <a:lnTo>
                    <a:pt x="7599" y="21463"/>
                  </a:lnTo>
                  <a:lnTo>
                    <a:pt x="7399" y="21263"/>
                  </a:lnTo>
                  <a:lnTo>
                    <a:pt x="7599" y="21129"/>
                  </a:lnTo>
                  <a:close/>
                  <a:moveTo>
                    <a:pt x="7199" y="21396"/>
                  </a:moveTo>
                  <a:lnTo>
                    <a:pt x="7532" y="21729"/>
                  </a:lnTo>
                  <a:lnTo>
                    <a:pt x="7466" y="22329"/>
                  </a:lnTo>
                  <a:lnTo>
                    <a:pt x="7132" y="21996"/>
                  </a:lnTo>
                  <a:lnTo>
                    <a:pt x="6732" y="21662"/>
                  </a:lnTo>
                  <a:lnTo>
                    <a:pt x="7199" y="21396"/>
                  </a:lnTo>
                  <a:close/>
                  <a:moveTo>
                    <a:pt x="6533" y="21796"/>
                  </a:moveTo>
                  <a:lnTo>
                    <a:pt x="7066" y="22129"/>
                  </a:lnTo>
                  <a:lnTo>
                    <a:pt x="7399" y="22596"/>
                  </a:lnTo>
                  <a:lnTo>
                    <a:pt x="7266" y="23595"/>
                  </a:lnTo>
                  <a:lnTo>
                    <a:pt x="7199" y="23395"/>
                  </a:lnTo>
                  <a:lnTo>
                    <a:pt x="7132" y="23395"/>
                  </a:lnTo>
                  <a:lnTo>
                    <a:pt x="6533" y="22729"/>
                  </a:lnTo>
                  <a:lnTo>
                    <a:pt x="5866" y="22129"/>
                  </a:lnTo>
                  <a:lnTo>
                    <a:pt x="6533" y="21796"/>
                  </a:lnTo>
                  <a:close/>
                  <a:moveTo>
                    <a:pt x="7199" y="24195"/>
                  </a:moveTo>
                  <a:lnTo>
                    <a:pt x="7132" y="24662"/>
                  </a:lnTo>
                  <a:lnTo>
                    <a:pt x="6999" y="24795"/>
                  </a:lnTo>
                  <a:lnTo>
                    <a:pt x="6732" y="24862"/>
                  </a:lnTo>
                  <a:lnTo>
                    <a:pt x="6533" y="24462"/>
                  </a:lnTo>
                  <a:lnTo>
                    <a:pt x="6599" y="24462"/>
                  </a:lnTo>
                  <a:lnTo>
                    <a:pt x="6866" y="24329"/>
                  </a:lnTo>
                  <a:lnTo>
                    <a:pt x="7199" y="24195"/>
                  </a:lnTo>
                  <a:close/>
                  <a:moveTo>
                    <a:pt x="7132" y="24928"/>
                  </a:moveTo>
                  <a:lnTo>
                    <a:pt x="7066" y="25462"/>
                  </a:lnTo>
                  <a:lnTo>
                    <a:pt x="6866" y="25062"/>
                  </a:lnTo>
                  <a:lnTo>
                    <a:pt x="7132" y="24928"/>
                  </a:lnTo>
                  <a:close/>
                  <a:moveTo>
                    <a:pt x="9332" y="1801"/>
                  </a:moveTo>
                  <a:lnTo>
                    <a:pt x="9332" y="1867"/>
                  </a:lnTo>
                  <a:lnTo>
                    <a:pt x="9265" y="1934"/>
                  </a:lnTo>
                  <a:lnTo>
                    <a:pt x="9332" y="2934"/>
                  </a:lnTo>
                  <a:lnTo>
                    <a:pt x="9465" y="3933"/>
                  </a:lnTo>
                  <a:lnTo>
                    <a:pt x="9732" y="4933"/>
                  </a:lnTo>
                  <a:lnTo>
                    <a:pt x="10065" y="5866"/>
                  </a:lnTo>
                  <a:lnTo>
                    <a:pt x="10132" y="5933"/>
                  </a:lnTo>
                  <a:lnTo>
                    <a:pt x="10065" y="6266"/>
                  </a:lnTo>
                  <a:lnTo>
                    <a:pt x="9665" y="5733"/>
                  </a:lnTo>
                  <a:lnTo>
                    <a:pt x="9332" y="5066"/>
                  </a:lnTo>
                  <a:lnTo>
                    <a:pt x="8999" y="4467"/>
                  </a:lnTo>
                  <a:lnTo>
                    <a:pt x="8732" y="3800"/>
                  </a:lnTo>
                  <a:lnTo>
                    <a:pt x="8665" y="3733"/>
                  </a:lnTo>
                  <a:lnTo>
                    <a:pt x="8599" y="3733"/>
                  </a:lnTo>
                  <a:lnTo>
                    <a:pt x="8532" y="3800"/>
                  </a:lnTo>
                  <a:lnTo>
                    <a:pt x="8865" y="4533"/>
                  </a:lnTo>
                  <a:lnTo>
                    <a:pt x="9199" y="5200"/>
                  </a:lnTo>
                  <a:lnTo>
                    <a:pt x="9532" y="5866"/>
                  </a:lnTo>
                  <a:lnTo>
                    <a:pt x="9998" y="6466"/>
                  </a:lnTo>
                  <a:lnTo>
                    <a:pt x="10065" y="6533"/>
                  </a:lnTo>
                  <a:lnTo>
                    <a:pt x="9932" y="6599"/>
                  </a:lnTo>
                  <a:lnTo>
                    <a:pt x="9932" y="6466"/>
                  </a:lnTo>
                  <a:lnTo>
                    <a:pt x="9398" y="6266"/>
                  </a:lnTo>
                  <a:lnTo>
                    <a:pt x="8999" y="5933"/>
                  </a:lnTo>
                  <a:lnTo>
                    <a:pt x="8932" y="5866"/>
                  </a:lnTo>
                  <a:lnTo>
                    <a:pt x="8799" y="5933"/>
                  </a:lnTo>
                  <a:lnTo>
                    <a:pt x="8799" y="6000"/>
                  </a:lnTo>
                  <a:lnTo>
                    <a:pt x="8865" y="6000"/>
                  </a:lnTo>
                  <a:lnTo>
                    <a:pt x="9332" y="6399"/>
                  </a:lnTo>
                  <a:lnTo>
                    <a:pt x="9798" y="6666"/>
                  </a:lnTo>
                  <a:lnTo>
                    <a:pt x="9865" y="6666"/>
                  </a:lnTo>
                  <a:lnTo>
                    <a:pt x="8399" y="7599"/>
                  </a:lnTo>
                  <a:lnTo>
                    <a:pt x="6866" y="8532"/>
                  </a:lnTo>
                  <a:lnTo>
                    <a:pt x="6133" y="9065"/>
                  </a:lnTo>
                  <a:lnTo>
                    <a:pt x="5466" y="9599"/>
                  </a:lnTo>
                  <a:lnTo>
                    <a:pt x="4800" y="10132"/>
                  </a:lnTo>
                  <a:lnTo>
                    <a:pt x="4133" y="10732"/>
                  </a:lnTo>
                  <a:lnTo>
                    <a:pt x="3400" y="9999"/>
                  </a:lnTo>
                  <a:lnTo>
                    <a:pt x="2600" y="9399"/>
                  </a:lnTo>
                  <a:lnTo>
                    <a:pt x="2467" y="9332"/>
                  </a:lnTo>
                  <a:lnTo>
                    <a:pt x="2267" y="9399"/>
                  </a:lnTo>
                  <a:lnTo>
                    <a:pt x="2200" y="9532"/>
                  </a:lnTo>
                  <a:lnTo>
                    <a:pt x="2200" y="9732"/>
                  </a:lnTo>
                  <a:lnTo>
                    <a:pt x="2334" y="9865"/>
                  </a:lnTo>
                  <a:lnTo>
                    <a:pt x="3000" y="10332"/>
                  </a:lnTo>
                  <a:lnTo>
                    <a:pt x="3600" y="10932"/>
                  </a:lnTo>
                  <a:lnTo>
                    <a:pt x="2600" y="10865"/>
                  </a:lnTo>
                  <a:lnTo>
                    <a:pt x="1667" y="10798"/>
                  </a:lnTo>
                  <a:lnTo>
                    <a:pt x="1334" y="10798"/>
                  </a:lnTo>
                  <a:lnTo>
                    <a:pt x="1200" y="10865"/>
                  </a:lnTo>
                  <a:lnTo>
                    <a:pt x="1134" y="10865"/>
                  </a:lnTo>
                  <a:lnTo>
                    <a:pt x="1067" y="11065"/>
                  </a:lnTo>
                  <a:lnTo>
                    <a:pt x="1134" y="11265"/>
                  </a:lnTo>
                  <a:lnTo>
                    <a:pt x="1200" y="11332"/>
                  </a:lnTo>
                  <a:lnTo>
                    <a:pt x="1667" y="11332"/>
                  </a:lnTo>
                  <a:lnTo>
                    <a:pt x="2800" y="11398"/>
                  </a:lnTo>
                  <a:lnTo>
                    <a:pt x="3933" y="11532"/>
                  </a:lnTo>
                  <a:lnTo>
                    <a:pt x="5000" y="13998"/>
                  </a:lnTo>
                  <a:lnTo>
                    <a:pt x="3467" y="14731"/>
                  </a:lnTo>
                  <a:lnTo>
                    <a:pt x="2067" y="15664"/>
                  </a:lnTo>
                  <a:lnTo>
                    <a:pt x="2067" y="15664"/>
                  </a:lnTo>
                  <a:lnTo>
                    <a:pt x="3933" y="15131"/>
                  </a:lnTo>
                  <a:lnTo>
                    <a:pt x="5333" y="14398"/>
                  </a:lnTo>
                  <a:lnTo>
                    <a:pt x="5466" y="14398"/>
                  </a:lnTo>
                  <a:lnTo>
                    <a:pt x="5533" y="14331"/>
                  </a:lnTo>
                  <a:lnTo>
                    <a:pt x="5933" y="14198"/>
                  </a:lnTo>
                  <a:lnTo>
                    <a:pt x="6932" y="16530"/>
                  </a:lnTo>
                  <a:lnTo>
                    <a:pt x="7932" y="18863"/>
                  </a:lnTo>
                  <a:lnTo>
                    <a:pt x="7932" y="18930"/>
                  </a:lnTo>
                  <a:lnTo>
                    <a:pt x="7732" y="20529"/>
                  </a:lnTo>
                  <a:lnTo>
                    <a:pt x="7599" y="20529"/>
                  </a:lnTo>
                  <a:lnTo>
                    <a:pt x="6466" y="21196"/>
                  </a:lnTo>
                  <a:lnTo>
                    <a:pt x="6533" y="21329"/>
                  </a:lnTo>
                  <a:lnTo>
                    <a:pt x="4400" y="22862"/>
                  </a:lnTo>
                  <a:lnTo>
                    <a:pt x="4400" y="22929"/>
                  </a:lnTo>
                  <a:lnTo>
                    <a:pt x="5733" y="22262"/>
                  </a:lnTo>
                  <a:lnTo>
                    <a:pt x="6466" y="22929"/>
                  </a:lnTo>
                  <a:lnTo>
                    <a:pt x="7132" y="23662"/>
                  </a:lnTo>
                  <a:lnTo>
                    <a:pt x="7199" y="23729"/>
                  </a:lnTo>
                  <a:lnTo>
                    <a:pt x="7266" y="23729"/>
                  </a:lnTo>
                  <a:lnTo>
                    <a:pt x="7266" y="23995"/>
                  </a:lnTo>
                  <a:lnTo>
                    <a:pt x="6866" y="24129"/>
                  </a:lnTo>
                  <a:lnTo>
                    <a:pt x="6533" y="24262"/>
                  </a:lnTo>
                  <a:lnTo>
                    <a:pt x="6466" y="24329"/>
                  </a:lnTo>
                  <a:lnTo>
                    <a:pt x="6333" y="23862"/>
                  </a:lnTo>
                  <a:lnTo>
                    <a:pt x="6266" y="23795"/>
                  </a:lnTo>
                  <a:lnTo>
                    <a:pt x="6199" y="23862"/>
                  </a:lnTo>
                  <a:lnTo>
                    <a:pt x="6199" y="23929"/>
                  </a:lnTo>
                  <a:lnTo>
                    <a:pt x="6466" y="24795"/>
                  </a:lnTo>
                  <a:lnTo>
                    <a:pt x="6932" y="25595"/>
                  </a:lnTo>
                  <a:lnTo>
                    <a:pt x="7066" y="25595"/>
                  </a:lnTo>
                  <a:lnTo>
                    <a:pt x="6599" y="29661"/>
                  </a:lnTo>
                  <a:lnTo>
                    <a:pt x="6533" y="29661"/>
                  </a:lnTo>
                  <a:lnTo>
                    <a:pt x="5933" y="30060"/>
                  </a:lnTo>
                  <a:lnTo>
                    <a:pt x="5266" y="30394"/>
                  </a:lnTo>
                  <a:lnTo>
                    <a:pt x="5199" y="30460"/>
                  </a:lnTo>
                  <a:lnTo>
                    <a:pt x="5199" y="30460"/>
                  </a:lnTo>
                  <a:lnTo>
                    <a:pt x="6799" y="29727"/>
                  </a:lnTo>
                  <a:lnTo>
                    <a:pt x="8199" y="18730"/>
                  </a:lnTo>
                  <a:lnTo>
                    <a:pt x="5999" y="13731"/>
                  </a:lnTo>
                  <a:lnTo>
                    <a:pt x="5333" y="13998"/>
                  </a:lnTo>
                  <a:lnTo>
                    <a:pt x="4000" y="11132"/>
                  </a:lnTo>
                  <a:lnTo>
                    <a:pt x="6599" y="9132"/>
                  </a:lnTo>
                  <a:lnTo>
                    <a:pt x="10198" y="6866"/>
                  </a:lnTo>
                  <a:lnTo>
                    <a:pt x="10931" y="3733"/>
                  </a:lnTo>
                  <a:lnTo>
                    <a:pt x="11131" y="2800"/>
                  </a:lnTo>
                  <a:lnTo>
                    <a:pt x="10931" y="2734"/>
                  </a:lnTo>
                  <a:lnTo>
                    <a:pt x="10798" y="2800"/>
                  </a:lnTo>
                  <a:lnTo>
                    <a:pt x="10732" y="2934"/>
                  </a:lnTo>
                  <a:lnTo>
                    <a:pt x="10198" y="5733"/>
                  </a:lnTo>
                  <a:lnTo>
                    <a:pt x="9865" y="4800"/>
                  </a:lnTo>
                  <a:lnTo>
                    <a:pt x="9665" y="3867"/>
                  </a:lnTo>
                  <a:lnTo>
                    <a:pt x="9532" y="2867"/>
                  </a:lnTo>
                  <a:lnTo>
                    <a:pt x="9465" y="1934"/>
                  </a:lnTo>
                  <a:lnTo>
                    <a:pt x="9398" y="1867"/>
                  </a:lnTo>
                  <a:lnTo>
                    <a:pt x="9332" y="180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6737724" y="3723599"/>
              <a:ext cx="10889" cy="9675"/>
            </a:xfrm>
            <a:custGeom>
              <a:rect b="b" l="l" r="r" t="t"/>
              <a:pathLst>
                <a:path extrusionOk="0" fill="none" h="534" w="601">
                  <a:moveTo>
                    <a:pt x="334" y="1"/>
                  </a:moveTo>
                  <a:lnTo>
                    <a:pt x="334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134" y="1"/>
                  </a:lnTo>
                  <a:lnTo>
                    <a:pt x="67" y="67"/>
                  </a:lnTo>
                  <a:lnTo>
                    <a:pt x="1" y="134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534"/>
                  </a:lnTo>
                  <a:lnTo>
                    <a:pt x="267" y="534"/>
                  </a:lnTo>
                  <a:lnTo>
                    <a:pt x="267" y="534"/>
                  </a:lnTo>
                  <a:lnTo>
                    <a:pt x="334" y="534"/>
                  </a:lnTo>
                  <a:lnTo>
                    <a:pt x="334" y="534"/>
                  </a:lnTo>
                  <a:lnTo>
                    <a:pt x="467" y="534"/>
                  </a:lnTo>
                  <a:lnTo>
                    <a:pt x="534" y="467"/>
                  </a:lnTo>
                  <a:lnTo>
                    <a:pt x="601" y="334"/>
                  </a:lnTo>
                  <a:lnTo>
                    <a:pt x="601" y="267"/>
                  </a:lnTo>
                  <a:lnTo>
                    <a:pt x="601" y="267"/>
                  </a:lnTo>
                  <a:lnTo>
                    <a:pt x="534" y="67"/>
                  </a:lnTo>
                  <a:lnTo>
                    <a:pt x="467" y="1"/>
                  </a:lnTo>
                  <a:lnTo>
                    <a:pt x="3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6880217" y="3622177"/>
              <a:ext cx="4855" cy="4837"/>
            </a:xfrm>
            <a:custGeom>
              <a:rect b="b" l="l" r="r" t="t"/>
              <a:pathLst>
                <a:path extrusionOk="0" fill="none" h="267" w="268">
                  <a:moveTo>
                    <a:pt x="67" y="0"/>
                  </a:moveTo>
                  <a:lnTo>
                    <a:pt x="67" y="0"/>
                  </a:lnTo>
                  <a:lnTo>
                    <a:pt x="1" y="67"/>
                  </a:lnTo>
                  <a:lnTo>
                    <a:pt x="1" y="133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200" y="267"/>
                  </a:lnTo>
                  <a:lnTo>
                    <a:pt x="200" y="267"/>
                  </a:lnTo>
                  <a:lnTo>
                    <a:pt x="267" y="200"/>
                  </a:lnTo>
                  <a:lnTo>
                    <a:pt x="267" y="133"/>
                  </a:lnTo>
                  <a:lnTo>
                    <a:pt x="267" y="67"/>
                  </a:lnTo>
                  <a:lnTo>
                    <a:pt x="267" y="67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6887464" y="3582319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1"/>
                  </a:moveTo>
                  <a:lnTo>
                    <a:pt x="134" y="1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134" y="201"/>
                  </a:lnTo>
                  <a:lnTo>
                    <a:pt x="134" y="201"/>
                  </a:lnTo>
                  <a:lnTo>
                    <a:pt x="200" y="201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fill="none" h="534" w="268">
                  <a:moveTo>
                    <a:pt x="267" y="0"/>
                  </a:move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01" y="534"/>
                  </a:lnTo>
                  <a:lnTo>
                    <a:pt x="201" y="5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667" y="0"/>
                  </a:moveTo>
                  <a:lnTo>
                    <a:pt x="667" y="0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600" y="467"/>
                  </a:lnTo>
                  <a:lnTo>
                    <a:pt x="600" y="467"/>
                  </a:lnTo>
                  <a:lnTo>
                    <a:pt x="467" y="600"/>
                  </a:lnTo>
                  <a:lnTo>
                    <a:pt x="200" y="667"/>
                  </a:lnTo>
                  <a:lnTo>
                    <a:pt x="200" y="667"/>
                  </a:lnTo>
                  <a:lnTo>
                    <a:pt x="1" y="267"/>
                  </a:lnTo>
                  <a:lnTo>
                    <a:pt x="67" y="267"/>
                  </a:lnTo>
                  <a:lnTo>
                    <a:pt x="67" y="267"/>
                  </a:lnTo>
                  <a:lnTo>
                    <a:pt x="334" y="134"/>
                  </a:lnTo>
                  <a:lnTo>
                    <a:pt x="6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fill="none" h="1801" w="1533">
                  <a:moveTo>
                    <a:pt x="1400" y="1800"/>
                  </a:moveTo>
                  <a:lnTo>
                    <a:pt x="1400" y="1800"/>
                  </a:lnTo>
                  <a:lnTo>
                    <a:pt x="1333" y="1600"/>
                  </a:lnTo>
                  <a:lnTo>
                    <a:pt x="1266" y="1600"/>
                  </a:lnTo>
                  <a:lnTo>
                    <a:pt x="1266" y="1600"/>
                  </a:lnTo>
                  <a:lnTo>
                    <a:pt x="667" y="934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667" y="1"/>
                  </a:lnTo>
                  <a:lnTo>
                    <a:pt x="667" y="1"/>
                  </a:lnTo>
                  <a:lnTo>
                    <a:pt x="1200" y="334"/>
                  </a:lnTo>
                  <a:lnTo>
                    <a:pt x="1533" y="801"/>
                  </a:lnTo>
                  <a:lnTo>
                    <a:pt x="1533" y="801"/>
                  </a:lnTo>
                  <a:lnTo>
                    <a:pt x="1400" y="1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fill="none" h="934" w="801">
                  <a:moveTo>
                    <a:pt x="734" y="934"/>
                  </a:moveTo>
                  <a:lnTo>
                    <a:pt x="734" y="934"/>
                  </a:lnTo>
                  <a:lnTo>
                    <a:pt x="400" y="601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467" y="1"/>
                  </a:lnTo>
                  <a:lnTo>
                    <a:pt x="467" y="1"/>
                  </a:lnTo>
                  <a:lnTo>
                    <a:pt x="800" y="334"/>
                  </a:lnTo>
                  <a:lnTo>
                    <a:pt x="800" y="334"/>
                  </a:lnTo>
                  <a:lnTo>
                    <a:pt x="734" y="9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fill="none" h="334" w="201">
                  <a:moveTo>
                    <a:pt x="201" y="0"/>
                  </a:moveTo>
                  <a:lnTo>
                    <a:pt x="201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6757055" y="3561792"/>
              <a:ext cx="182353" cy="519266"/>
            </a:xfrm>
            <a:custGeom>
              <a:rect b="b" l="l" r="r" t="t"/>
              <a:pathLst>
                <a:path extrusionOk="0" fill="none" h="28661" w="10065">
                  <a:moveTo>
                    <a:pt x="8265" y="1"/>
                  </a:moveTo>
                  <a:lnTo>
                    <a:pt x="8265" y="1"/>
                  </a:lnTo>
                  <a:lnTo>
                    <a:pt x="8265" y="67"/>
                  </a:lnTo>
                  <a:lnTo>
                    <a:pt x="8198" y="134"/>
                  </a:lnTo>
                  <a:lnTo>
                    <a:pt x="8198" y="134"/>
                  </a:lnTo>
                  <a:lnTo>
                    <a:pt x="8265" y="1134"/>
                  </a:lnTo>
                  <a:lnTo>
                    <a:pt x="8398" y="2133"/>
                  </a:lnTo>
                  <a:lnTo>
                    <a:pt x="8665" y="3133"/>
                  </a:lnTo>
                  <a:lnTo>
                    <a:pt x="8998" y="4066"/>
                  </a:lnTo>
                  <a:lnTo>
                    <a:pt x="8998" y="4066"/>
                  </a:lnTo>
                  <a:lnTo>
                    <a:pt x="9065" y="4133"/>
                  </a:lnTo>
                  <a:lnTo>
                    <a:pt x="9065" y="4133"/>
                  </a:lnTo>
                  <a:lnTo>
                    <a:pt x="9065" y="4133"/>
                  </a:lnTo>
                  <a:lnTo>
                    <a:pt x="9065" y="4133"/>
                  </a:lnTo>
                  <a:lnTo>
                    <a:pt x="8998" y="4466"/>
                  </a:lnTo>
                  <a:lnTo>
                    <a:pt x="8998" y="4466"/>
                  </a:lnTo>
                  <a:lnTo>
                    <a:pt x="8598" y="3933"/>
                  </a:lnTo>
                  <a:lnTo>
                    <a:pt x="8265" y="3266"/>
                  </a:lnTo>
                  <a:lnTo>
                    <a:pt x="7932" y="2667"/>
                  </a:lnTo>
                  <a:lnTo>
                    <a:pt x="7665" y="2000"/>
                  </a:lnTo>
                  <a:lnTo>
                    <a:pt x="7665" y="2000"/>
                  </a:lnTo>
                  <a:lnTo>
                    <a:pt x="7598" y="1933"/>
                  </a:lnTo>
                  <a:lnTo>
                    <a:pt x="7598" y="1933"/>
                  </a:lnTo>
                  <a:lnTo>
                    <a:pt x="7532" y="1933"/>
                  </a:lnTo>
                  <a:lnTo>
                    <a:pt x="7465" y="2000"/>
                  </a:lnTo>
                  <a:lnTo>
                    <a:pt x="7465" y="2000"/>
                  </a:lnTo>
                  <a:lnTo>
                    <a:pt x="7798" y="2733"/>
                  </a:lnTo>
                  <a:lnTo>
                    <a:pt x="8132" y="3400"/>
                  </a:lnTo>
                  <a:lnTo>
                    <a:pt x="8465" y="4066"/>
                  </a:lnTo>
                  <a:lnTo>
                    <a:pt x="8931" y="4666"/>
                  </a:lnTo>
                  <a:lnTo>
                    <a:pt x="8998" y="4733"/>
                  </a:lnTo>
                  <a:lnTo>
                    <a:pt x="8998" y="4733"/>
                  </a:lnTo>
                  <a:lnTo>
                    <a:pt x="8998" y="4733"/>
                  </a:lnTo>
                  <a:lnTo>
                    <a:pt x="8865" y="4799"/>
                  </a:lnTo>
                  <a:lnTo>
                    <a:pt x="8865" y="4799"/>
                  </a:lnTo>
                  <a:lnTo>
                    <a:pt x="8865" y="4666"/>
                  </a:lnTo>
                  <a:lnTo>
                    <a:pt x="8865" y="4666"/>
                  </a:lnTo>
                  <a:lnTo>
                    <a:pt x="8331" y="4466"/>
                  </a:lnTo>
                  <a:lnTo>
                    <a:pt x="7932" y="4133"/>
                  </a:lnTo>
                  <a:lnTo>
                    <a:pt x="7932" y="4133"/>
                  </a:lnTo>
                  <a:lnTo>
                    <a:pt x="7865" y="4066"/>
                  </a:lnTo>
                  <a:lnTo>
                    <a:pt x="7865" y="4066"/>
                  </a:lnTo>
                  <a:lnTo>
                    <a:pt x="7732" y="4133"/>
                  </a:lnTo>
                  <a:lnTo>
                    <a:pt x="7732" y="4200"/>
                  </a:lnTo>
                  <a:lnTo>
                    <a:pt x="7798" y="4200"/>
                  </a:lnTo>
                  <a:lnTo>
                    <a:pt x="7798" y="4200"/>
                  </a:lnTo>
                  <a:lnTo>
                    <a:pt x="8265" y="4599"/>
                  </a:lnTo>
                  <a:lnTo>
                    <a:pt x="8731" y="4866"/>
                  </a:lnTo>
                  <a:lnTo>
                    <a:pt x="8798" y="4866"/>
                  </a:lnTo>
                  <a:lnTo>
                    <a:pt x="8798" y="4866"/>
                  </a:lnTo>
                  <a:lnTo>
                    <a:pt x="7332" y="5799"/>
                  </a:lnTo>
                  <a:lnTo>
                    <a:pt x="5799" y="6732"/>
                  </a:lnTo>
                  <a:lnTo>
                    <a:pt x="5066" y="7265"/>
                  </a:lnTo>
                  <a:lnTo>
                    <a:pt x="4399" y="7799"/>
                  </a:lnTo>
                  <a:lnTo>
                    <a:pt x="3733" y="8332"/>
                  </a:lnTo>
                  <a:lnTo>
                    <a:pt x="3066" y="8932"/>
                  </a:lnTo>
                  <a:lnTo>
                    <a:pt x="3066" y="8932"/>
                  </a:lnTo>
                  <a:lnTo>
                    <a:pt x="2333" y="8199"/>
                  </a:lnTo>
                  <a:lnTo>
                    <a:pt x="1533" y="7599"/>
                  </a:lnTo>
                  <a:lnTo>
                    <a:pt x="1533" y="7599"/>
                  </a:lnTo>
                  <a:lnTo>
                    <a:pt x="1400" y="7532"/>
                  </a:lnTo>
                  <a:lnTo>
                    <a:pt x="1400" y="7532"/>
                  </a:lnTo>
                  <a:lnTo>
                    <a:pt x="1200" y="7599"/>
                  </a:lnTo>
                  <a:lnTo>
                    <a:pt x="1133" y="7732"/>
                  </a:lnTo>
                  <a:lnTo>
                    <a:pt x="1133" y="7932"/>
                  </a:lnTo>
                  <a:lnTo>
                    <a:pt x="1267" y="8065"/>
                  </a:lnTo>
                  <a:lnTo>
                    <a:pt x="1267" y="8065"/>
                  </a:lnTo>
                  <a:lnTo>
                    <a:pt x="1933" y="8532"/>
                  </a:lnTo>
                  <a:lnTo>
                    <a:pt x="2533" y="9132"/>
                  </a:lnTo>
                  <a:lnTo>
                    <a:pt x="2533" y="9132"/>
                  </a:lnTo>
                  <a:lnTo>
                    <a:pt x="1533" y="9065"/>
                  </a:lnTo>
                  <a:lnTo>
                    <a:pt x="600" y="8998"/>
                  </a:lnTo>
                  <a:lnTo>
                    <a:pt x="600" y="8998"/>
                  </a:lnTo>
                  <a:lnTo>
                    <a:pt x="267" y="8998"/>
                  </a:lnTo>
                  <a:lnTo>
                    <a:pt x="267" y="8998"/>
                  </a:lnTo>
                  <a:lnTo>
                    <a:pt x="133" y="9065"/>
                  </a:lnTo>
                  <a:lnTo>
                    <a:pt x="67" y="9065"/>
                  </a:lnTo>
                  <a:lnTo>
                    <a:pt x="0" y="9265"/>
                  </a:lnTo>
                  <a:lnTo>
                    <a:pt x="67" y="9465"/>
                  </a:lnTo>
                  <a:lnTo>
                    <a:pt x="133" y="9532"/>
                  </a:lnTo>
                  <a:lnTo>
                    <a:pt x="267" y="9532"/>
                  </a:lnTo>
                  <a:lnTo>
                    <a:pt x="267" y="9532"/>
                  </a:lnTo>
                  <a:lnTo>
                    <a:pt x="267" y="9532"/>
                  </a:lnTo>
                  <a:lnTo>
                    <a:pt x="267" y="9532"/>
                  </a:lnTo>
                  <a:lnTo>
                    <a:pt x="600" y="9532"/>
                  </a:lnTo>
                  <a:lnTo>
                    <a:pt x="600" y="9532"/>
                  </a:lnTo>
                  <a:lnTo>
                    <a:pt x="1733" y="9598"/>
                  </a:lnTo>
                  <a:lnTo>
                    <a:pt x="2866" y="9732"/>
                  </a:lnTo>
                  <a:lnTo>
                    <a:pt x="2866" y="9732"/>
                  </a:lnTo>
                  <a:lnTo>
                    <a:pt x="3933" y="12198"/>
                  </a:lnTo>
                  <a:lnTo>
                    <a:pt x="3933" y="12198"/>
                  </a:lnTo>
                  <a:lnTo>
                    <a:pt x="2400" y="12931"/>
                  </a:lnTo>
                  <a:lnTo>
                    <a:pt x="1000" y="13864"/>
                  </a:lnTo>
                  <a:lnTo>
                    <a:pt x="2866" y="13331"/>
                  </a:lnTo>
                  <a:lnTo>
                    <a:pt x="2866" y="13331"/>
                  </a:lnTo>
                  <a:lnTo>
                    <a:pt x="4266" y="12598"/>
                  </a:lnTo>
                  <a:lnTo>
                    <a:pt x="4266" y="12598"/>
                  </a:lnTo>
                  <a:lnTo>
                    <a:pt x="4266" y="12598"/>
                  </a:lnTo>
                  <a:lnTo>
                    <a:pt x="4266" y="12598"/>
                  </a:lnTo>
                  <a:lnTo>
                    <a:pt x="4399" y="12598"/>
                  </a:lnTo>
                  <a:lnTo>
                    <a:pt x="4466" y="12531"/>
                  </a:lnTo>
                  <a:lnTo>
                    <a:pt x="4466" y="12531"/>
                  </a:lnTo>
                  <a:lnTo>
                    <a:pt x="4866" y="12398"/>
                  </a:lnTo>
                  <a:lnTo>
                    <a:pt x="4866" y="12398"/>
                  </a:lnTo>
                  <a:lnTo>
                    <a:pt x="5865" y="14730"/>
                  </a:lnTo>
                  <a:lnTo>
                    <a:pt x="6865" y="17063"/>
                  </a:lnTo>
                  <a:lnTo>
                    <a:pt x="6865" y="17130"/>
                  </a:lnTo>
                  <a:lnTo>
                    <a:pt x="6865" y="17130"/>
                  </a:lnTo>
                  <a:lnTo>
                    <a:pt x="6665" y="18729"/>
                  </a:lnTo>
                  <a:lnTo>
                    <a:pt x="6665" y="18729"/>
                  </a:lnTo>
                  <a:lnTo>
                    <a:pt x="6532" y="18729"/>
                  </a:lnTo>
                  <a:lnTo>
                    <a:pt x="6532" y="18729"/>
                  </a:lnTo>
                  <a:lnTo>
                    <a:pt x="5399" y="19396"/>
                  </a:lnTo>
                  <a:lnTo>
                    <a:pt x="5466" y="19529"/>
                  </a:lnTo>
                  <a:lnTo>
                    <a:pt x="3333" y="21062"/>
                  </a:lnTo>
                  <a:lnTo>
                    <a:pt x="3333" y="21062"/>
                  </a:lnTo>
                  <a:lnTo>
                    <a:pt x="3333" y="21129"/>
                  </a:lnTo>
                  <a:lnTo>
                    <a:pt x="3333" y="21129"/>
                  </a:lnTo>
                  <a:lnTo>
                    <a:pt x="4666" y="20462"/>
                  </a:lnTo>
                  <a:lnTo>
                    <a:pt x="4666" y="20462"/>
                  </a:lnTo>
                  <a:lnTo>
                    <a:pt x="5399" y="21129"/>
                  </a:lnTo>
                  <a:lnTo>
                    <a:pt x="6065" y="21862"/>
                  </a:lnTo>
                  <a:lnTo>
                    <a:pt x="6065" y="21862"/>
                  </a:lnTo>
                  <a:lnTo>
                    <a:pt x="6132" y="21929"/>
                  </a:lnTo>
                  <a:lnTo>
                    <a:pt x="6132" y="21929"/>
                  </a:lnTo>
                  <a:lnTo>
                    <a:pt x="6199" y="21929"/>
                  </a:lnTo>
                  <a:lnTo>
                    <a:pt x="6199" y="21929"/>
                  </a:lnTo>
                  <a:lnTo>
                    <a:pt x="6199" y="22195"/>
                  </a:lnTo>
                  <a:lnTo>
                    <a:pt x="6199" y="22195"/>
                  </a:lnTo>
                  <a:lnTo>
                    <a:pt x="5799" y="22329"/>
                  </a:lnTo>
                  <a:lnTo>
                    <a:pt x="5466" y="22462"/>
                  </a:lnTo>
                  <a:lnTo>
                    <a:pt x="5399" y="22529"/>
                  </a:lnTo>
                  <a:lnTo>
                    <a:pt x="5399" y="22529"/>
                  </a:lnTo>
                  <a:lnTo>
                    <a:pt x="5266" y="22062"/>
                  </a:lnTo>
                  <a:lnTo>
                    <a:pt x="5266" y="22062"/>
                  </a:lnTo>
                  <a:lnTo>
                    <a:pt x="5266" y="22062"/>
                  </a:lnTo>
                  <a:lnTo>
                    <a:pt x="5199" y="21995"/>
                  </a:lnTo>
                  <a:lnTo>
                    <a:pt x="5199" y="21995"/>
                  </a:lnTo>
                  <a:lnTo>
                    <a:pt x="5132" y="22062"/>
                  </a:lnTo>
                  <a:lnTo>
                    <a:pt x="5132" y="22129"/>
                  </a:lnTo>
                  <a:lnTo>
                    <a:pt x="5132" y="22129"/>
                  </a:lnTo>
                  <a:lnTo>
                    <a:pt x="5399" y="22995"/>
                  </a:lnTo>
                  <a:lnTo>
                    <a:pt x="5865" y="23795"/>
                  </a:lnTo>
                  <a:lnTo>
                    <a:pt x="5865" y="23795"/>
                  </a:lnTo>
                  <a:lnTo>
                    <a:pt x="5932" y="23795"/>
                  </a:lnTo>
                  <a:lnTo>
                    <a:pt x="5932" y="23795"/>
                  </a:lnTo>
                  <a:lnTo>
                    <a:pt x="5999" y="23795"/>
                  </a:lnTo>
                  <a:lnTo>
                    <a:pt x="5999" y="23795"/>
                  </a:lnTo>
                  <a:lnTo>
                    <a:pt x="5999" y="23795"/>
                  </a:lnTo>
                  <a:lnTo>
                    <a:pt x="5999" y="23795"/>
                  </a:lnTo>
                  <a:lnTo>
                    <a:pt x="5532" y="27861"/>
                  </a:lnTo>
                  <a:lnTo>
                    <a:pt x="5532" y="27861"/>
                  </a:lnTo>
                  <a:lnTo>
                    <a:pt x="5466" y="27861"/>
                  </a:lnTo>
                  <a:lnTo>
                    <a:pt x="5466" y="27861"/>
                  </a:lnTo>
                  <a:lnTo>
                    <a:pt x="4866" y="28260"/>
                  </a:lnTo>
                  <a:lnTo>
                    <a:pt x="4199" y="28594"/>
                  </a:lnTo>
                  <a:lnTo>
                    <a:pt x="4199" y="28594"/>
                  </a:lnTo>
                  <a:lnTo>
                    <a:pt x="4132" y="28660"/>
                  </a:lnTo>
                  <a:lnTo>
                    <a:pt x="5732" y="27927"/>
                  </a:lnTo>
                  <a:lnTo>
                    <a:pt x="7132" y="16930"/>
                  </a:lnTo>
                  <a:lnTo>
                    <a:pt x="4932" y="11931"/>
                  </a:lnTo>
                  <a:lnTo>
                    <a:pt x="4266" y="12198"/>
                  </a:lnTo>
                  <a:lnTo>
                    <a:pt x="2933" y="9332"/>
                  </a:lnTo>
                  <a:lnTo>
                    <a:pt x="5532" y="7332"/>
                  </a:lnTo>
                  <a:lnTo>
                    <a:pt x="9131" y="5066"/>
                  </a:lnTo>
                  <a:lnTo>
                    <a:pt x="9864" y="1933"/>
                  </a:lnTo>
                  <a:lnTo>
                    <a:pt x="10064" y="1000"/>
                  </a:lnTo>
                  <a:lnTo>
                    <a:pt x="10064" y="1000"/>
                  </a:lnTo>
                  <a:lnTo>
                    <a:pt x="9864" y="934"/>
                  </a:lnTo>
                  <a:lnTo>
                    <a:pt x="9864" y="934"/>
                  </a:lnTo>
                  <a:lnTo>
                    <a:pt x="9731" y="1000"/>
                  </a:lnTo>
                  <a:lnTo>
                    <a:pt x="9665" y="1134"/>
                  </a:lnTo>
                  <a:lnTo>
                    <a:pt x="9665" y="1134"/>
                  </a:lnTo>
                  <a:lnTo>
                    <a:pt x="9131" y="3933"/>
                  </a:lnTo>
                  <a:lnTo>
                    <a:pt x="9131" y="3933"/>
                  </a:lnTo>
                  <a:lnTo>
                    <a:pt x="8798" y="3000"/>
                  </a:lnTo>
                  <a:lnTo>
                    <a:pt x="8598" y="2067"/>
                  </a:lnTo>
                  <a:lnTo>
                    <a:pt x="8465" y="1067"/>
                  </a:lnTo>
                  <a:lnTo>
                    <a:pt x="8398" y="134"/>
                  </a:lnTo>
                  <a:lnTo>
                    <a:pt x="8398" y="134"/>
                  </a:lnTo>
                  <a:lnTo>
                    <a:pt x="8331" y="67"/>
                  </a:lnTo>
                  <a:lnTo>
                    <a:pt x="82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6944225" y="3529181"/>
              <a:ext cx="3624" cy="3642"/>
            </a:xfrm>
            <a:custGeom>
              <a:rect b="b" l="l" r="r" t="t"/>
              <a:pathLst>
                <a:path extrusionOk="0" fill="none" h="201" w="200">
                  <a:moveTo>
                    <a:pt x="200" y="1"/>
                  </a:moveTo>
                  <a:lnTo>
                    <a:pt x="200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0" y="68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200" y="201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6712377" y="3511082"/>
              <a:ext cx="239097" cy="301892"/>
            </a:xfrm>
            <a:custGeom>
              <a:rect b="b" l="l" r="r" t="t"/>
              <a:pathLst>
                <a:path extrusionOk="0" h="16663" w="13197">
                  <a:moveTo>
                    <a:pt x="9798" y="3933"/>
                  </a:moveTo>
                  <a:lnTo>
                    <a:pt x="9864" y="3999"/>
                  </a:lnTo>
                  <a:lnTo>
                    <a:pt x="9864" y="4066"/>
                  </a:lnTo>
                  <a:lnTo>
                    <a:pt x="9864" y="4133"/>
                  </a:lnTo>
                  <a:lnTo>
                    <a:pt x="9731" y="4133"/>
                  </a:lnTo>
                  <a:lnTo>
                    <a:pt x="9664" y="4066"/>
                  </a:lnTo>
                  <a:lnTo>
                    <a:pt x="9731" y="3999"/>
                  </a:lnTo>
                  <a:lnTo>
                    <a:pt x="9798" y="3933"/>
                  </a:lnTo>
                  <a:close/>
                  <a:moveTo>
                    <a:pt x="9331" y="6132"/>
                  </a:moveTo>
                  <a:lnTo>
                    <a:pt x="9398" y="6199"/>
                  </a:lnTo>
                  <a:lnTo>
                    <a:pt x="9531" y="6199"/>
                  </a:lnTo>
                  <a:lnTo>
                    <a:pt x="9531" y="6265"/>
                  </a:lnTo>
                  <a:lnTo>
                    <a:pt x="9531" y="6332"/>
                  </a:lnTo>
                  <a:lnTo>
                    <a:pt x="9464" y="6399"/>
                  </a:lnTo>
                  <a:lnTo>
                    <a:pt x="9398" y="6399"/>
                  </a:lnTo>
                  <a:lnTo>
                    <a:pt x="9331" y="6332"/>
                  </a:lnTo>
                  <a:lnTo>
                    <a:pt x="9265" y="6265"/>
                  </a:lnTo>
                  <a:lnTo>
                    <a:pt x="9265" y="6199"/>
                  </a:lnTo>
                  <a:lnTo>
                    <a:pt x="9331" y="6132"/>
                  </a:lnTo>
                  <a:close/>
                  <a:moveTo>
                    <a:pt x="1866" y="11731"/>
                  </a:moveTo>
                  <a:lnTo>
                    <a:pt x="1933" y="11797"/>
                  </a:lnTo>
                  <a:lnTo>
                    <a:pt x="2000" y="11997"/>
                  </a:lnTo>
                  <a:lnTo>
                    <a:pt x="2000" y="12064"/>
                  </a:lnTo>
                  <a:lnTo>
                    <a:pt x="1933" y="12197"/>
                  </a:lnTo>
                  <a:lnTo>
                    <a:pt x="1866" y="12264"/>
                  </a:lnTo>
                  <a:lnTo>
                    <a:pt x="1533" y="12264"/>
                  </a:lnTo>
                  <a:lnTo>
                    <a:pt x="1466" y="12197"/>
                  </a:lnTo>
                  <a:lnTo>
                    <a:pt x="1400" y="11997"/>
                  </a:lnTo>
                  <a:lnTo>
                    <a:pt x="1400" y="11864"/>
                  </a:lnTo>
                  <a:lnTo>
                    <a:pt x="1466" y="11797"/>
                  </a:lnTo>
                  <a:lnTo>
                    <a:pt x="1533" y="11731"/>
                  </a:lnTo>
                  <a:close/>
                  <a:moveTo>
                    <a:pt x="13197" y="0"/>
                  </a:moveTo>
                  <a:lnTo>
                    <a:pt x="11264" y="1933"/>
                  </a:lnTo>
                  <a:lnTo>
                    <a:pt x="8931" y="2333"/>
                  </a:lnTo>
                  <a:lnTo>
                    <a:pt x="8931" y="5799"/>
                  </a:lnTo>
                  <a:lnTo>
                    <a:pt x="4466" y="9865"/>
                  </a:lnTo>
                  <a:lnTo>
                    <a:pt x="1400" y="9865"/>
                  </a:lnTo>
                  <a:lnTo>
                    <a:pt x="1733" y="10798"/>
                  </a:lnTo>
                  <a:lnTo>
                    <a:pt x="0" y="11731"/>
                  </a:lnTo>
                  <a:lnTo>
                    <a:pt x="1400" y="12997"/>
                  </a:lnTo>
                  <a:lnTo>
                    <a:pt x="3466" y="16663"/>
                  </a:lnTo>
                  <a:lnTo>
                    <a:pt x="4866" y="15730"/>
                  </a:lnTo>
                  <a:lnTo>
                    <a:pt x="6399" y="14997"/>
                  </a:lnTo>
                  <a:lnTo>
                    <a:pt x="5332" y="12531"/>
                  </a:lnTo>
                  <a:lnTo>
                    <a:pt x="4199" y="12397"/>
                  </a:lnTo>
                  <a:lnTo>
                    <a:pt x="3066" y="12331"/>
                  </a:lnTo>
                  <a:lnTo>
                    <a:pt x="2599" y="12331"/>
                  </a:lnTo>
                  <a:lnTo>
                    <a:pt x="2533" y="12264"/>
                  </a:lnTo>
                  <a:lnTo>
                    <a:pt x="2466" y="12064"/>
                  </a:lnTo>
                  <a:lnTo>
                    <a:pt x="2533" y="11864"/>
                  </a:lnTo>
                  <a:lnTo>
                    <a:pt x="2599" y="11864"/>
                  </a:lnTo>
                  <a:lnTo>
                    <a:pt x="2733" y="11797"/>
                  </a:lnTo>
                  <a:lnTo>
                    <a:pt x="3066" y="11797"/>
                  </a:lnTo>
                  <a:lnTo>
                    <a:pt x="3999" y="11864"/>
                  </a:lnTo>
                  <a:lnTo>
                    <a:pt x="4999" y="11931"/>
                  </a:lnTo>
                  <a:lnTo>
                    <a:pt x="4399" y="11331"/>
                  </a:lnTo>
                  <a:lnTo>
                    <a:pt x="3733" y="10864"/>
                  </a:lnTo>
                  <a:lnTo>
                    <a:pt x="3599" y="10731"/>
                  </a:lnTo>
                  <a:lnTo>
                    <a:pt x="3599" y="10531"/>
                  </a:lnTo>
                  <a:lnTo>
                    <a:pt x="3666" y="10398"/>
                  </a:lnTo>
                  <a:lnTo>
                    <a:pt x="3866" y="10331"/>
                  </a:lnTo>
                  <a:lnTo>
                    <a:pt x="3999" y="10398"/>
                  </a:lnTo>
                  <a:lnTo>
                    <a:pt x="4799" y="10998"/>
                  </a:lnTo>
                  <a:lnTo>
                    <a:pt x="5532" y="11731"/>
                  </a:lnTo>
                  <a:lnTo>
                    <a:pt x="6199" y="11131"/>
                  </a:lnTo>
                  <a:lnTo>
                    <a:pt x="6865" y="10598"/>
                  </a:lnTo>
                  <a:lnTo>
                    <a:pt x="7532" y="10064"/>
                  </a:lnTo>
                  <a:lnTo>
                    <a:pt x="8265" y="9531"/>
                  </a:lnTo>
                  <a:lnTo>
                    <a:pt x="9798" y="8598"/>
                  </a:lnTo>
                  <a:lnTo>
                    <a:pt x="11264" y="7665"/>
                  </a:lnTo>
                  <a:lnTo>
                    <a:pt x="11197" y="7665"/>
                  </a:lnTo>
                  <a:lnTo>
                    <a:pt x="10731" y="7398"/>
                  </a:lnTo>
                  <a:lnTo>
                    <a:pt x="10264" y="6999"/>
                  </a:lnTo>
                  <a:lnTo>
                    <a:pt x="10198" y="6999"/>
                  </a:lnTo>
                  <a:lnTo>
                    <a:pt x="10198" y="6932"/>
                  </a:lnTo>
                  <a:lnTo>
                    <a:pt x="10331" y="6865"/>
                  </a:lnTo>
                  <a:lnTo>
                    <a:pt x="10398" y="6932"/>
                  </a:lnTo>
                  <a:lnTo>
                    <a:pt x="10797" y="7265"/>
                  </a:lnTo>
                  <a:lnTo>
                    <a:pt x="11331" y="7465"/>
                  </a:lnTo>
                  <a:lnTo>
                    <a:pt x="11331" y="7598"/>
                  </a:lnTo>
                  <a:lnTo>
                    <a:pt x="11464" y="7532"/>
                  </a:lnTo>
                  <a:lnTo>
                    <a:pt x="11397" y="7465"/>
                  </a:lnTo>
                  <a:lnTo>
                    <a:pt x="10931" y="6865"/>
                  </a:lnTo>
                  <a:lnTo>
                    <a:pt x="10598" y="6199"/>
                  </a:lnTo>
                  <a:lnTo>
                    <a:pt x="10264" y="5532"/>
                  </a:lnTo>
                  <a:lnTo>
                    <a:pt x="9931" y="4799"/>
                  </a:lnTo>
                  <a:lnTo>
                    <a:pt x="9998" y="4732"/>
                  </a:lnTo>
                  <a:lnTo>
                    <a:pt x="10064" y="4732"/>
                  </a:lnTo>
                  <a:lnTo>
                    <a:pt x="10131" y="4799"/>
                  </a:lnTo>
                  <a:lnTo>
                    <a:pt x="10398" y="5466"/>
                  </a:lnTo>
                  <a:lnTo>
                    <a:pt x="10731" y="6065"/>
                  </a:lnTo>
                  <a:lnTo>
                    <a:pt x="11064" y="6732"/>
                  </a:lnTo>
                  <a:lnTo>
                    <a:pt x="11464" y="7265"/>
                  </a:lnTo>
                  <a:lnTo>
                    <a:pt x="11531" y="6932"/>
                  </a:lnTo>
                  <a:lnTo>
                    <a:pt x="11464" y="6865"/>
                  </a:lnTo>
                  <a:lnTo>
                    <a:pt x="11131" y="5932"/>
                  </a:lnTo>
                  <a:lnTo>
                    <a:pt x="10864" y="4932"/>
                  </a:lnTo>
                  <a:lnTo>
                    <a:pt x="10731" y="3933"/>
                  </a:lnTo>
                  <a:lnTo>
                    <a:pt x="10664" y="2933"/>
                  </a:lnTo>
                  <a:lnTo>
                    <a:pt x="10731" y="2866"/>
                  </a:lnTo>
                  <a:lnTo>
                    <a:pt x="10731" y="2800"/>
                  </a:lnTo>
                  <a:lnTo>
                    <a:pt x="10797" y="2866"/>
                  </a:lnTo>
                  <a:lnTo>
                    <a:pt x="10864" y="2933"/>
                  </a:lnTo>
                  <a:lnTo>
                    <a:pt x="10931" y="3866"/>
                  </a:lnTo>
                  <a:lnTo>
                    <a:pt x="11064" y="4866"/>
                  </a:lnTo>
                  <a:lnTo>
                    <a:pt x="11264" y="5799"/>
                  </a:lnTo>
                  <a:lnTo>
                    <a:pt x="11597" y="6732"/>
                  </a:lnTo>
                  <a:lnTo>
                    <a:pt x="12131" y="3933"/>
                  </a:lnTo>
                  <a:lnTo>
                    <a:pt x="12197" y="3799"/>
                  </a:lnTo>
                  <a:lnTo>
                    <a:pt x="12330" y="3733"/>
                  </a:lnTo>
                  <a:lnTo>
                    <a:pt x="12530" y="3799"/>
                  </a:lnTo>
                  <a:lnTo>
                    <a:pt x="12997" y="1200"/>
                  </a:lnTo>
                  <a:lnTo>
                    <a:pt x="12797" y="1200"/>
                  </a:lnTo>
                  <a:lnTo>
                    <a:pt x="12797" y="1133"/>
                  </a:lnTo>
                  <a:lnTo>
                    <a:pt x="12797" y="1067"/>
                  </a:lnTo>
                  <a:lnTo>
                    <a:pt x="12864" y="1000"/>
                  </a:lnTo>
                  <a:lnTo>
                    <a:pt x="12997" y="1000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6737724" y="3723599"/>
              <a:ext cx="10889" cy="9675"/>
            </a:xfrm>
            <a:custGeom>
              <a:rect b="b" l="l" r="r" t="t"/>
              <a:pathLst>
                <a:path extrusionOk="0" fill="none" h="534" w="601">
                  <a:moveTo>
                    <a:pt x="267" y="534"/>
                  </a:moveTo>
                  <a:lnTo>
                    <a:pt x="267" y="534"/>
                  </a:lnTo>
                  <a:lnTo>
                    <a:pt x="134" y="534"/>
                  </a:lnTo>
                  <a:lnTo>
                    <a:pt x="67" y="467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1" y="134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467" y="1"/>
                  </a:lnTo>
                  <a:lnTo>
                    <a:pt x="534" y="67"/>
                  </a:lnTo>
                  <a:lnTo>
                    <a:pt x="601" y="267"/>
                  </a:lnTo>
                  <a:lnTo>
                    <a:pt x="601" y="267"/>
                  </a:lnTo>
                  <a:lnTo>
                    <a:pt x="601" y="334"/>
                  </a:lnTo>
                  <a:lnTo>
                    <a:pt x="534" y="467"/>
                  </a:lnTo>
                  <a:lnTo>
                    <a:pt x="467" y="534"/>
                  </a:lnTo>
                  <a:lnTo>
                    <a:pt x="334" y="534"/>
                  </a:lnTo>
                  <a:lnTo>
                    <a:pt x="334" y="534"/>
                  </a:lnTo>
                  <a:lnTo>
                    <a:pt x="267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6880217" y="3622177"/>
              <a:ext cx="4855" cy="4837"/>
            </a:xfrm>
            <a:custGeom>
              <a:rect b="b" l="l" r="r" t="t"/>
              <a:pathLst>
                <a:path extrusionOk="0" fill="none" h="267" w="268">
                  <a:moveTo>
                    <a:pt x="200" y="267"/>
                  </a:moveTo>
                  <a:lnTo>
                    <a:pt x="200" y="267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67" y="200"/>
                  </a:lnTo>
                  <a:lnTo>
                    <a:pt x="67" y="200"/>
                  </a:lnTo>
                  <a:lnTo>
                    <a:pt x="1" y="133"/>
                  </a:lnTo>
                  <a:lnTo>
                    <a:pt x="1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67" y="67"/>
                  </a:lnTo>
                  <a:lnTo>
                    <a:pt x="267" y="67"/>
                  </a:lnTo>
                  <a:lnTo>
                    <a:pt x="267" y="133"/>
                  </a:lnTo>
                  <a:lnTo>
                    <a:pt x="267" y="200"/>
                  </a:lnTo>
                  <a:lnTo>
                    <a:pt x="200" y="2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6887464" y="3582319"/>
              <a:ext cx="3642" cy="3642"/>
            </a:xfrm>
            <a:custGeom>
              <a:rect b="b" l="l" r="r" t="t"/>
              <a:pathLst>
                <a:path extrusionOk="0" fill="none" h="201" w="201">
                  <a:moveTo>
                    <a:pt x="134" y="201"/>
                  </a:moveTo>
                  <a:lnTo>
                    <a:pt x="134" y="201"/>
                  </a:lnTo>
                  <a:lnTo>
                    <a:pt x="67" y="201"/>
                  </a:lnTo>
                  <a:lnTo>
                    <a:pt x="0" y="134"/>
                  </a:lnTo>
                  <a:lnTo>
                    <a:pt x="67" y="67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200" y="67"/>
                  </a:lnTo>
                  <a:lnTo>
                    <a:pt x="200" y="134"/>
                  </a:lnTo>
                  <a:lnTo>
                    <a:pt x="200" y="201"/>
                  </a:lnTo>
                  <a:lnTo>
                    <a:pt x="134" y="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6712377" y="3511082"/>
              <a:ext cx="239097" cy="301892"/>
            </a:xfrm>
            <a:custGeom>
              <a:rect b="b" l="l" r="r" t="t"/>
              <a:pathLst>
                <a:path extrusionOk="0" fill="none" h="16663" w="13197">
                  <a:moveTo>
                    <a:pt x="13197" y="0"/>
                  </a:moveTo>
                  <a:lnTo>
                    <a:pt x="11264" y="1933"/>
                  </a:lnTo>
                  <a:lnTo>
                    <a:pt x="8931" y="2333"/>
                  </a:lnTo>
                  <a:lnTo>
                    <a:pt x="8931" y="5799"/>
                  </a:lnTo>
                  <a:lnTo>
                    <a:pt x="4466" y="9865"/>
                  </a:lnTo>
                  <a:lnTo>
                    <a:pt x="1400" y="9865"/>
                  </a:lnTo>
                  <a:lnTo>
                    <a:pt x="1733" y="10798"/>
                  </a:lnTo>
                  <a:lnTo>
                    <a:pt x="0" y="11731"/>
                  </a:lnTo>
                  <a:lnTo>
                    <a:pt x="1400" y="12997"/>
                  </a:lnTo>
                  <a:lnTo>
                    <a:pt x="3466" y="16663"/>
                  </a:lnTo>
                  <a:lnTo>
                    <a:pt x="3466" y="16663"/>
                  </a:lnTo>
                  <a:lnTo>
                    <a:pt x="3466" y="16663"/>
                  </a:lnTo>
                  <a:lnTo>
                    <a:pt x="4866" y="15730"/>
                  </a:lnTo>
                  <a:lnTo>
                    <a:pt x="6399" y="14997"/>
                  </a:lnTo>
                  <a:lnTo>
                    <a:pt x="6399" y="14997"/>
                  </a:lnTo>
                  <a:lnTo>
                    <a:pt x="5332" y="12531"/>
                  </a:lnTo>
                  <a:lnTo>
                    <a:pt x="5332" y="12531"/>
                  </a:lnTo>
                  <a:lnTo>
                    <a:pt x="4199" y="12397"/>
                  </a:lnTo>
                  <a:lnTo>
                    <a:pt x="3066" y="12331"/>
                  </a:lnTo>
                  <a:lnTo>
                    <a:pt x="3066" y="12331"/>
                  </a:lnTo>
                  <a:lnTo>
                    <a:pt x="2733" y="12331"/>
                  </a:lnTo>
                  <a:lnTo>
                    <a:pt x="2733" y="12331"/>
                  </a:lnTo>
                  <a:lnTo>
                    <a:pt x="2733" y="12331"/>
                  </a:lnTo>
                  <a:lnTo>
                    <a:pt x="2733" y="12331"/>
                  </a:lnTo>
                  <a:lnTo>
                    <a:pt x="2599" y="12331"/>
                  </a:lnTo>
                  <a:lnTo>
                    <a:pt x="2533" y="12264"/>
                  </a:lnTo>
                  <a:lnTo>
                    <a:pt x="2466" y="12064"/>
                  </a:lnTo>
                  <a:lnTo>
                    <a:pt x="2533" y="11864"/>
                  </a:lnTo>
                  <a:lnTo>
                    <a:pt x="2599" y="11864"/>
                  </a:lnTo>
                  <a:lnTo>
                    <a:pt x="2733" y="11797"/>
                  </a:lnTo>
                  <a:lnTo>
                    <a:pt x="2733" y="11797"/>
                  </a:lnTo>
                  <a:lnTo>
                    <a:pt x="3066" y="11797"/>
                  </a:lnTo>
                  <a:lnTo>
                    <a:pt x="3066" y="11797"/>
                  </a:lnTo>
                  <a:lnTo>
                    <a:pt x="3999" y="11864"/>
                  </a:lnTo>
                  <a:lnTo>
                    <a:pt x="4999" y="11931"/>
                  </a:lnTo>
                  <a:lnTo>
                    <a:pt x="4999" y="11931"/>
                  </a:lnTo>
                  <a:lnTo>
                    <a:pt x="4399" y="11331"/>
                  </a:lnTo>
                  <a:lnTo>
                    <a:pt x="3733" y="10864"/>
                  </a:lnTo>
                  <a:lnTo>
                    <a:pt x="3733" y="10864"/>
                  </a:lnTo>
                  <a:lnTo>
                    <a:pt x="3599" y="10731"/>
                  </a:lnTo>
                  <a:lnTo>
                    <a:pt x="3599" y="10531"/>
                  </a:lnTo>
                  <a:lnTo>
                    <a:pt x="3666" y="10398"/>
                  </a:lnTo>
                  <a:lnTo>
                    <a:pt x="3866" y="10331"/>
                  </a:lnTo>
                  <a:lnTo>
                    <a:pt x="3866" y="10331"/>
                  </a:lnTo>
                  <a:lnTo>
                    <a:pt x="3999" y="10398"/>
                  </a:lnTo>
                  <a:lnTo>
                    <a:pt x="3999" y="10398"/>
                  </a:lnTo>
                  <a:lnTo>
                    <a:pt x="4799" y="10998"/>
                  </a:lnTo>
                  <a:lnTo>
                    <a:pt x="5532" y="11731"/>
                  </a:lnTo>
                  <a:lnTo>
                    <a:pt x="5532" y="11731"/>
                  </a:lnTo>
                  <a:lnTo>
                    <a:pt x="6199" y="11131"/>
                  </a:lnTo>
                  <a:lnTo>
                    <a:pt x="6865" y="10598"/>
                  </a:lnTo>
                  <a:lnTo>
                    <a:pt x="7532" y="10064"/>
                  </a:lnTo>
                  <a:lnTo>
                    <a:pt x="8265" y="9531"/>
                  </a:lnTo>
                  <a:lnTo>
                    <a:pt x="9798" y="8598"/>
                  </a:lnTo>
                  <a:lnTo>
                    <a:pt x="11264" y="7665"/>
                  </a:lnTo>
                  <a:lnTo>
                    <a:pt x="11197" y="7665"/>
                  </a:lnTo>
                  <a:lnTo>
                    <a:pt x="11197" y="7665"/>
                  </a:lnTo>
                  <a:lnTo>
                    <a:pt x="10731" y="7398"/>
                  </a:lnTo>
                  <a:lnTo>
                    <a:pt x="10264" y="6999"/>
                  </a:lnTo>
                  <a:lnTo>
                    <a:pt x="10264" y="6999"/>
                  </a:lnTo>
                  <a:lnTo>
                    <a:pt x="10198" y="6999"/>
                  </a:lnTo>
                  <a:lnTo>
                    <a:pt x="10198" y="6932"/>
                  </a:lnTo>
                  <a:lnTo>
                    <a:pt x="10331" y="6865"/>
                  </a:lnTo>
                  <a:lnTo>
                    <a:pt x="10331" y="6865"/>
                  </a:lnTo>
                  <a:lnTo>
                    <a:pt x="10398" y="6932"/>
                  </a:lnTo>
                  <a:lnTo>
                    <a:pt x="10398" y="6932"/>
                  </a:lnTo>
                  <a:lnTo>
                    <a:pt x="10797" y="7265"/>
                  </a:lnTo>
                  <a:lnTo>
                    <a:pt x="11331" y="7465"/>
                  </a:lnTo>
                  <a:lnTo>
                    <a:pt x="11331" y="7465"/>
                  </a:lnTo>
                  <a:lnTo>
                    <a:pt x="11331" y="7598"/>
                  </a:lnTo>
                  <a:lnTo>
                    <a:pt x="11331" y="7598"/>
                  </a:lnTo>
                  <a:lnTo>
                    <a:pt x="11464" y="7532"/>
                  </a:lnTo>
                  <a:lnTo>
                    <a:pt x="11464" y="7532"/>
                  </a:lnTo>
                  <a:lnTo>
                    <a:pt x="11397" y="7465"/>
                  </a:lnTo>
                  <a:lnTo>
                    <a:pt x="11397" y="7465"/>
                  </a:lnTo>
                  <a:lnTo>
                    <a:pt x="10931" y="6865"/>
                  </a:lnTo>
                  <a:lnTo>
                    <a:pt x="10598" y="6199"/>
                  </a:lnTo>
                  <a:lnTo>
                    <a:pt x="10264" y="5532"/>
                  </a:lnTo>
                  <a:lnTo>
                    <a:pt x="9931" y="4799"/>
                  </a:lnTo>
                  <a:lnTo>
                    <a:pt x="9931" y="4799"/>
                  </a:lnTo>
                  <a:lnTo>
                    <a:pt x="9998" y="4732"/>
                  </a:lnTo>
                  <a:lnTo>
                    <a:pt x="10064" y="4732"/>
                  </a:lnTo>
                  <a:lnTo>
                    <a:pt x="10064" y="4732"/>
                  </a:lnTo>
                  <a:lnTo>
                    <a:pt x="10131" y="4799"/>
                  </a:lnTo>
                  <a:lnTo>
                    <a:pt x="10131" y="4799"/>
                  </a:lnTo>
                  <a:lnTo>
                    <a:pt x="10398" y="5466"/>
                  </a:lnTo>
                  <a:lnTo>
                    <a:pt x="10731" y="6065"/>
                  </a:lnTo>
                  <a:lnTo>
                    <a:pt x="11064" y="6732"/>
                  </a:lnTo>
                  <a:lnTo>
                    <a:pt x="11464" y="7265"/>
                  </a:lnTo>
                  <a:lnTo>
                    <a:pt x="11464" y="7265"/>
                  </a:lnTo>
                  <a:lnTo>
                    <a:pt x="11531" y="6932"/>
                  </a:lnTo>
                  <a:lnTo>
                    <a:pt x="11531" y="6932"/>
                  </a:lnTo>
                  <a:lnTo>
                    <a:pt x="11531" y="6932"/>
                  </a:lnTo>
                  <a:lnTo>
                    <a:pt x="11531" y="6932"/>
                  </a:lnTo>
                  <a:lnTo>
                    <a:pt x="11464" y="6865"/>
                  </a:lnTo>
                  <a:lnTo>
                    <a:pt x="11464" y="6865"/>
                  </a:lnTo>
                  <a:lnTo>
                    <a:pt x="11131" y="5932"/>
                  </a:lnTo>
                  <a:lnTo>
                    <a:pt x="10864" y="4932"/>
                  </a:lnTo>
                  <a:lnTo>
                    <a:pt x="10731" y="3933"/>
                  </a:lnTo>
                  <a:lnTo>
                    <a:pt x="10664" y="2933"/>
                  </a:lnTo>
                  <a:lnTo>
                    <a:pt x="10664" y="2933"/>
                  </a:lnTo>
                  <a:lnTo>
                    <a:pt x="10731" y="2866"/>
                  </a:lnTo>
                  <a:lnTo>
                    <a:pt x="10731" y="2800"/>
                  </a:lnTo>
                  <a:lnTo>
                    <a:pt x="10731" y="2800"/>
                  </a:lnTo>
                  <a:lnTo>
                    <a:pt x="10797" y="2866"/>
                  </a:lnTo>
                  <a:lnTo>
                    <a:pt x="10864" y="2933"/>
                  </a:lnTo>
                  <a:lnTo>
                    <a:pt x="10864" y="2933"/>
                  </a:lnTo>
                  <a:lnTo>
                    <a:pt x="10931" y="3866"/>
                  </a:lnTo>
                  <a:lnTo>
                    <a:pt x="11064" y="4866"/>
                  </a:lnTo>
                  <a:lnTo>
                    <a:pt x="11264" y="5799"/>
                  </a:lnTo>
                  <a:lnTo>
                    <a:pt x="11597" y="6732"/>
                  </a:lnTo>
                  <a:lnTo>
                    <a:pt x="11597" y="6732"/>
                  </a:lnTo>
                  <a:lnTo>
                    <a:pt x="12131" y="3933"/>
                  </a:lnTo>
                  <a:lnTo>
                    <a:pt x="12131" y="3933"/>
                  </a:lnTo>
                  <a:lnTo>
                    <a:pt x="12197" y="3799"/>
                  </a:lnTo>
                  <a:lnTo>
                    <a:pt x="12330" y="3733"/>
                  </a:lnTo>
                  <a:lnTo>
                    <a:pt x="12330" y="3733"/>
                  </a:lnTo>
                  <a:lnTo>
                    <a:pt x="12530" y="3799"/>
                  </a:lnTo>
                  <a:lnTo>
                    <a:pt x="12997" y="1200"/>
                  </a:lnTo>
                  <a:lnTo>
                    <a:pt x="12997" y="1200"/>
                  </a:lnTo>
                  <a:lnTo>
                    <a:pt x="12864" y="1200"/>
                  </a:lnTo>
                  <a:lnTo>
                    <a:pt x="12864" y="1200"/>
                  </a:lnTo>
                  <a:lnTo>
                    <a:pt x="12797" y="1200"/>
                  </a:lnTo>
                  <a:lnTo>
                    <a:pt x="12797" y="1133"/>
                  </a:lnTo>
                  <a:lnTo>
                    <a:pt x="12797" y="1067"/>
                  </a:lnTo>
                  <a:lnTo>
                    <a:pt x="12864" y="1000"/>
                  </a:lnTo>
                  <a:lnTo>
                    <a:pt x="12864" y="1000"/>
                  </a:lnTo>
                  <a:lnTo>
                    <a:pt x="12997" y="1000"/>
                  </a:lnTo>
                  <a:lnTo>
                    <a:pt x="131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h="467" w="200">
                  <a:moveTo>
                    <a:pt x="67" y="0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67" y="400"/>
                  </a:lnTo>
                  <a:lnTo>
                    <a:pt x="67" y="467"/>
                  </a:lnTo>
                  <a:lnTo>
                    <a:pt x="133" y="467"/>
                  </a:lnTo>
                  <a:lnTo>
                    <a:pt x="200" y="400"/>
                  </a:lnTo>
                  <a:lnTo>
                    <a:pt x="200" y="334"/>
                  </a:lnTo>
                  <a:lnTo>
                    <a:pt x="133" y="6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fill="none" h="467" w="200">
                  <a:moveTo>
                    <a:pt x="67" y="0"/>
                  </a:moveTo>
                  <a:lnTo>
                    <a:pt x="67" y="0"/>
                  </a:lnTo>
                  <a:lnTo>
                    <a:pt x="0" y="6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67" y="400"/>
                  </a:lnTo>
                  <a:lnTo>
                    <a:pt x="67" y="400"/>
                  </a:lnTo>
                  <a:lnTo>
                    <a:pt x="67" y="467"/>
                  </a:lnTo>
                  <a:lnTo>
                    <a:pt x="133" y="467"/>
                  </a:lnTo>
                  <a:lnTo>
                    <a:pt x="133" y="467"/>
                  </a:lnTo>
                  <a:lnTo>
                    <a:pt x="200" y="400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33" y="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h="334" w="201">
                  <a:moveTo>
                    <a:pt x="201" y="0"/>
                  </a:moveTo>
                  <a:lnTo>
                    <a:pt x="1" y="134"/>
                  </a:lnTo>
                  <a:lnTo>
                    <a:pt x="201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6871756" y="3911983"/>
              <a:ext cx="3642" cy="6051"/>
            </a:xfrm>
            <a:custGeom>
              <a:rect b="b" l="l" r="r" t="t"/>
              <a:pathLst>
                <a:path extrusionOk="0" fill="none" h="334" w="201">
                  <a:moveTo>
                    <a:pt x="201" y="0"/>
                  </a:moveTo>
                  <a:lnTo>
                    <a:pt x="201" y="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334"/>
                  </a:lnTo>
                  <a:lnTo>
                    <a:pt x="201" y="334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6817422" y="3932510"/>
              <a:ext cx="51943" cy="147332"/>
            </a:xfrm>
            <a:custGeom>
              <a:rect b="b" l="l" r="r" t="t"/>
              <a:pathLst>
                <a:path extrusionOk="0" h="8132" w="2867">
                  <a:moveTo>
                    <a:pt x="1600" y="2266"/>
                  </a:moveTo>
                  <a:lnTo>
                    <a:pt x="1600" y="2333"/>
                  </a:lnTo>
                  <a:lnTo>
                    <a:pt x="1667" y="2600"/>
                  </a:lnTo>
                  <a:lnTo>
                    <a:pt x="1667" y="2666"/>
                  </a:lnTo>
                  <a:lnTo>
                    <a:pt x="1600" y="2733"/>
                  </a:lnTo>
                  <a:lnTo>
                    <a:pt x="1534" y="2733"/>
                  </a:lnTo>
                  <a:lnTo>
                    <a:pt x="1534" y="2666"/>
                  </a:lnTo>
                  <a:lnTo>
                    <a:pt x="1467" y="2400"/>
                  </a:lnTo>
                  <a:lnTo>
                    <a:pt x="1467" y="2333"/>
                  </a:lnTo>
                  <a:lnTo>
                    <a:pt x="1534" y="2266"/>
                  </a:lnTo>
                  <a:close/>
                  <a:moveTo>
                    <a:pt x="1334" y="0"/>
                  </a:moveTo>
                  <a:lnTo>
                    <a:pt x="1" y="667"/>
                  </a:lnTo>
                  <a:lnTo>
                    <a:pt x="401" y="2000"/>
                  </a:lnTo>
                  <a:lnTo>
                    <a:pt x="667" y="3000"/>
                  </a:lnTo>
                  <a:lnTo>
                    <a:pt x="934" y="4133"/>
                  </a:lnTo>
                  <a:lnTo>
                    <a:pt x="1067" y="5266"/>
                  </a:lnTo>
                  <a:lnTo>
                    <a:pt x="1200" y="6399"/>
                  </a:lnTo>
                  <a:lnTo>
                    <a:pt x="1200" y="6932"/>
                  </a:lnTo>
                  <a:lnTo>
                    <a:pt x="1134" y="7399"/>
                  </a:lnTo>
                  <a:lnTo>
                    <a:pt x="1000" y="7798"/>
                  </a:lnTo>
                  <a:lnTo>
                    <a:pt x="867" y="8132"/>
                  </a:lnTo>
                  <a:lnTo>
                    <a:pt x="1534" y="7798"/>
                  </a:lnTo>
                  <a:lnTo>
                    <a:pt x="2134" y="7399"/>
                  </a:lnTo>
                  <a:lnTo>
                    <a:pt x="2200" y="7399"/>
                  </a:lnTo>
                  <a:lnTo>
                    <a:pt x="2667" y="3333"/>
                  </a:lnTo>
                  <a:lnTo>
                    <a:pt x="2533" y="3333"/>
                  </a:lnTo>
                  <a:lnTo>
                    <a:pt x="2067" y="2533"/>
                  </a:lnTo>
                  <a:lnTo>
                    <a:pt x="1800" y="1667"/>
                  </a:lnTo>
                  <a:lnTo>
                    <a:pt x="1800" y="1600"/>
                  </a:lnTo>
                  <a:lnTo>
                    <a:pt x="1867" y="1533"/>
                  </a:lnTo>
                  <a:lnTo>
                    <a:pt x="1934" y="1600"/>
                  </a:lnTo>
                  <a:lnTo>
                    <a:pt x="2067" y="2067"/>
                  </a:lnTo>
                  <a:lnTo>
                    <a:pt x="2134" y="2000"/>
                  </a:lnTo>
                  <a:lnTo>
                    <a:pt x="2467" y="1867"/>
                  </a:lnTo>
                  <a:lnTo>
                    <a:pt x="2867" y="1733"/>
                  </a:lnTo>
                  <a:lnTo>
                    <a:pt x="2867" y="1467"/>
                  </a:lnTo>
                  <a:lnTo>
                    <a:pt x="2800" y="1467"/>
                  </a:lnTo>
                  <a:lnTo>
                    <a:pt x="2733" y="1400"/>
                  </a:lnTo>
                  <a:lnTo>
                    <a:pt x="2067" y="667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fill="none" h="467" w="200">
                  <a:moveTo>
                    <a:pt x="133" y="467"/>
                  </a:moveTo>
                  <a:lnTo>
                    <a:pt x="133" y="467"/>
                  </a:lnTo>
                  <a:lnTo>
                    <a:pt x="67" y="467"/>
                  </a:lnTo>
                  <a:lnTo>
                    <a:pt x="67" y="400"/>
                  </a:lnTo>
                  <a:lnTo>
                    <a:pt x="67" y="40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67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133" y="0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00" y="400"/>
                  </a:lnTo>
                  <a:lnTo>
                    <a:pt x="133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6817422" y="3932510"/>
              <a:ext cx="51943" cy="147332"/>
            </a:xfrm>
            <a:custGeom>
              <a:rect b="b" l="l" r="r" t="t"/>
              <a:pathLst>
                <a:path extrusionOk="0" fill="none" h="8132" w="2867">
                  <a:moveTo>
                    <a:pt x="1334" y="0"/>
                  </a:moveTo>
                  <a:lnTo>
                    <a:pt x="1334" y="0"/>
                  </a:lnTo>
                  <a:lnTo>
                    <a:pt x="1" y="667"/>
                  </a:lnTo>
                  <a:lnTo>
                    <a:pt x="1" y="667"/>
                  </a:lnTo>
                  <a:lnTo>
                    <a:pt x="401" y="2000"/>
                  </a:lnTo>
                  <a:lnTo>
                    <a:pt x="667" y="3000"/>
                  </a:lnTo>
                  <a:lnTo>
                    <a:pt x="934" y="4133"/>
                  </a:lnTo>
                  <a:lnTo>
                    <a:pt x="1067" y="5266"/>
                  </a:lnTo>
                  <a:lnTo>
                    <a:pt x="1200" y="6399"/>
                  </a:lnTo>
                  <a:lnTo>
                    <a:pt x="1200" y="6932"/>
                  </a:lnTo>
                  <a:lnTo>
                    <a:pt x="1134" y="7399"/>
                  </a:lnTo>
                  <a:lnTo>
                    <a:pt x="1000" y="7798"/>
                  </a:lnTo>
                  <a:lnTo>
                    <a:pt x="867" y="8132"/>
                  </a:lnTo>
                  <a:lnTo>
                    <a:pt x="867" y="8132"/>
                  </a:lnTo>
                  <a:lnTo>
                    <a:pt x="1534" y="7798"/>
                  </a:lnTo>
                  <a:lnTo>
                    <a:pt x="2134" y="7399"/>
                  </a:lnTo>
                  <a:lnTo>
                    <a:pt x="2134" y="7399"/>
                  </a:lnTo>
                  <a:lnTo>
                    <a:pt x="2200" y="7399"/>
                  </a:lnTo>
                  <a:lnTo>
                    <a:pt x="2200" y="7399"/>
                  </a:lnTo>
                  <a:lnTo>
                    <a:pt x="2667" y="3333"/>
                  </a:lnTo>
                  <a:lnTo>
                    <a:pt x="2667" y="3333"/>
                  </a:lnTo>
                  <a:lnTo>
                    <a:pt x="2600" y="3333"/>
                  </a:lnTo>
                  <a:lnTo>
                    <a:pt x="2600" y="3333"/>
                  </a:lnTo>
                  <a:lnTo>
                    <a:pt x="2533" y="3333"/>
                  </a:lnTo>
                  <a:lnTo>
                    <a:pt x="2533" y="3333"/>
                  </a:lnTo>
                  <a:lnTo>
                    <a:pt x="2067" y="2533"/>
                  </a:lnTo>
                  <a:lnTo>
                    <a:pt x="1800" y="1667"/>
                  </a:lnTo>
                  <a:lnTo>
                    <a:pt x="1800" y="1667"/>
                  </a:lnTo>
                  <a:lnTo>
                    <a:pt x="1800" y="1600"/>
                  </a:lnTo>
                  <a:lnTo>
                    <a:pt x="1867" y="1533"/>
                  </a:lnTo>
                  <a:lnTo>
                    <a:pt x="1867" y="1533"/>
                  </a:lnTo>
                  <a:lnTo>
                    <a:pt x="1934" y="1600"/>
                  </a:lnTo>
                  <a:lnTo>
                    <a:pt x="1934" y="1600"/>
                  </a:lnTo>
                  <a:lnTo>
                    <a:pt x="1934" y="1600"/>
                  </a:lnTo>
                  <a:lnTo>
                    <a:pt x="2067" y="2067"/>
                  </a:lnTo>
                  <a:lnTo>
                    <a:pt x="2134" y="2000"/>
                  </a:lnTo>
                  <a:lnTo>
                    <a:pt x="2134" y="2000"/>
                  </a:lnTo>
                  <a:lnTo>
                    <a:pt x="2467" y="1867"/>
                  </a:lnTo>
                  <a:lnTo>
                    <a:pt x="2867" y="1733"/>
                  </a:lnTo>
                  <a:lnTo>
                    <a:pt x="2867" y="1733"/>
                  </a:lnTo>
                  <a:lnTo>
                    <a:pt x="2867" y="1467"/>
                  </a:lnTo>
                  <a:lnTo>
                    <a:pt x="2867" y="1467"/>
                  </a:lnTo>
                  <a:lnTo>
                    <a:pt x="2800" y="1467"/>
                  </a:lnTo>
                  <a:lnTo>
                    <a:pt x="2800" y="1467"/>
                  </a:lnTo>
                  <a:lnTo>
                    <a:pt x="2733" y="1400"/>
                  </a:lnTo>
                  <a:lnTo>
                    <a:pt x="2733" y="1400"/>
                  </a:lnTo>
                  <a:lnTo>
                    <a:pt x="2067" y="667"/>
                  </a:lnTo>
                  <a:lnTo>
                    <a:pt x="13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h="1801" w="1533">
                  <a:moveTo>
                    <a:pt x="667" y="1"/>
                  </a:moveTo>
                  <a:lnTo>
                    <a:pt x="0" y="334"/>
                  </a:lnTo>
                  <a:lnTo>
                    <a:pt x="667" y="934"/>
                  </a:lnTo>
                  <a:lnTo>
                    <a:pt x="1266" y="1600"/>
                  </a:lnTo>
                  <a:lnTo>
                    <a:pt x="1333" y="1600"/>
                  </a:lnTo>
                  <a:lnTo>
                    <a:pt x="1400" y="1800"/>
                  </a:lnTo>
                  <a:lnTo>
                    <a:pt x="1533" y="801"/>
                  </a:lnTo>
                  <a:lnTo>
                    <a:pt x="1200" y="33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6844000" y="3924049"/>
              <a:ext cx="27774" cy="32630"/>
            </a:xfrm>
            <a:custGeom>
              <a:rect b="b" l="l" r="r" t="t"/>
              <a:pathLst>
                <a:path extrusionOk="0" fill="none" h="1801" w="1533">
                  <a:moveTo>
                    <a:pt x="667" y="1"/>
                  </a:moveTo>
                  <a:lnTo>
                    <a:pt x="667" y="1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667" y="934"/>
                  </a:lnTo>
                  <a:lnTo>
                    <a:pt x="1266" y="1600"/>
                  </a:lnTo>
                  <a:lnTo>
                    <a:pt x="1333" y="1600"/>
                  </a:lnTo>
                  <a:lnTo>
                    <a:pt x="1333" y="1600"/>
                  </a:lnTo>
                  <a:lnTo>
                    <a:pt x="1400" y="1800"/>
                  </a:lnTo>
                  <a:lnTo>
                    <a:pt x="1400" y="1800"/>
                  </a:lnTo>
                  <a:lnTo>
                    <a:pt x="1533" y="801"/>
                  </a:lnTo>
                  <a:lnTo>
                    <a:pt x="1533" y="801"/>
                  </a:lnTo>
                  <a:lnTo>
                    <a:pt x="1200" y="334"/>
                  </a:lnTo>
                  <a:lnTo>
                    <a:pt x="6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h="934" w="801">
                  <a:moveTo>
                    <a:pt x="467" y="1"/>
                  </a:moveTo>
                  <a:lnTo>
                    <a:pt x="0" y="267"/>
                  </a:lnTo>
                  <a:lnTo>
                    <a:pt x="400" y="601"/>
                  </a:lnTo>
                  <a:lnTo>
                    <a:pt x="734" y="934"/>
                  </a:lnTo>
                  <a:lnTo>
                    <a:pt x="800" y="334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6859690" y="3916803"/>
              <a:ext cx="14512" cy="16922"/>
            </a:xfrm>
            <a:custGeom>
              <a:rect b="b" l="l" r="r" t="t"/>
              <a:pathLst>
                <a:path extrusionOk="0" fill="none" h="934" w="801">
                  <a:moveTo>
                    <a:pt x="467" y="1"/>
                  </a:moveTo>
                  <a:lnTo>
                    <a:pt x="467" y="1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400" y="601"/>
                  </a:lnTo>
                  <a:lnTo>
                    <a:pt x="734" y="934"/>
                  </a:lnTo>
                  <a:lnTo>
                    <a:pt x="734" y="934"/>
                  </a:lnTo>
                  <a:lnTo>
                    <a:pt x="800" y="334"/>
                  </a:lnTo>
                  <a:lnTo>
                    <a:pt x="800" y="334"/>
                  </a:lnTo>
                  <a:lnTo>
                    <a:pt x="4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h="667" w="668">
                  <a:moveTo>
                    <a:pt x="667" y="0"/>
                  </a:moveTo>
                  <a:lnTo>
                    <a:pt x="334" y="134"/>
                  </a:lnTo>
                  <a:lnTo>
                    <a:pt x="67" y="267"/>
                  </a:lnTo>
                  <a:lnTo>
                    <a:pt x="1" y="267"/>
                  </a:lnTo>
                  <a:lnTo>
                    <a:pt x="200" y="667"/>
                  </a:lnTo>
                  <a:lnTo>
                    <a:pt x="467" y="600"/>
                  </a:lnTo>
                  <a:lnTo>
                    <a:pt x="600" y="4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6856066" y="3967531"/>
              <a:ext cx="12102" cy="12084"/>
            </a:xfrm>
            <a:custGeom>
              <a:rect b="b" l="l" r="r" t="t"/>
              <a:pathLst>
                <a:path extrusionOk="0" fill="none" h="667" w="668">
                  <a:moveTo>
                    <a:pt x="667" y="0"/>
                  </a:moveTo>
                  <a:lnTo>
                    <a:pt x="667" y="0"/>
                  </a:lnTo>
                  <a:lnTo>
                    <a:pt x="334" y="134"/>
                  </a:lnTo>
                  <a:lnTo>
                    <a:pt x="67" y="267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200" y="667"/>
                  </a:lnTo>
                  <a:lnTo>
                    <a:pt x="200" y="667"/>
                  </a:lnTo>
                  <a:lnTo>
                    <a:pt x="467" y="600"/>
                  </a:lnTo>
                  <a:lnTo>
                    <a:pt x="600" y="467"/>
                  </a:lnTo>
                  <a:lnTo>
                    <a:pt x="600" y="467"/>
                  </a:lnTo>
                  <a:lnTo>
                    <a:pt x="6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6808979" y="3786393"/>
              <a:ext cx="72470" cy="126804"/>
            </a:xfrm>
            <a:custGeom>
              <a:rect b="b" l="l" r="r" t="t"/>
              <a:pathLst>
                <a:path extrusionOk="0" h="6999" w="4000">
                  <a:moveTo>
                    <a:pt x="2000" y="1"/>
                  </a:moveTo>
                  <a:lnTo>
                    <a:pt x="1600" y="134"/>
                  </a:lnTo>
                  <a:lnTo>
                    <a:pt x="1533" y="201"/>
                  </a:lnTo>
                  <a:lnTo>
                    <a:pt x="1400" y="201"/>
                  </a:lnTo>
                  <a:lnTo>
                    <a:pt x="0" y="934"/>
                  </a:lnTo>
                  <a:lnTo>
                    <a:pt x="2533" y="6999"/>
                  </a:lnTo>
                  <a:lnTo>
                    <a:pt x="3666" y="6332"/>
                  </a:lnTo>
                  <a:lnTo>
                    <a:pt x="3799" y="6332"/>
                  </a:lnTo>
                  <a:lnTo>
                    <a:pt x="3999" y="4733"/>
                  </a:lnTo>
                  <a:lnTo>
                    <a:pt x="3999" y="4666"/>
                  </a:lnTo>
                  <a:lnTo>
                    <a:pt x="2999" y="2333"/>
                  </a:lnTo>
                  <a:lnTo>
                    <a:pt x="200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6808979" y="3786393"/>
              <a:ext cx="72470" cy="126804"/>
            </a:xfrm>
            <a:custGeom>
              <a:rect b="b" l="l" r="r" t="t"/>
              <a:pathLst>
                <a:path extrusionOk="0" fill="none" h="6999" w="4000">
                  <a:moveTo>
                    <a:pt x="2000" y="1"/>
                  </a:moveTo>
                  <a:lnTo>
                    <a:pt x="2000" y="1"/>
                  </a:lnTo>
                  <a:lnTo>
                    <a:pt x="1600" y="134"/>
                  </a:lnTo>
                  <a:lnTo>
                    <a:pt x="1600" y="134"/>
                  </a:lnTo>
                  <a:lnTo>
                    <a:pt x="1533" y="201"/>
                  </a:lnTo>
                  <a:lnTo>
                    <a:pt x="1400" y="201"/>
                  </a:lnTo>
                  <a:lnTo>
                    <a:pt x="1400" y="201"/>
                  </a:lnTo>
                  <a:lnTo>
                    <a:pt x="1400" y="201"/>
                  </a:lnTo>
                  <a:lnTo>
                    <a:pt x="1400" y="201"/>
                  </a:lnTo>
                  <a:lnTo>
                    <a:pt x="0" y="934"/>
                  </a:lnTo>
                  <a:lnTo>
                    <a:pt x="0" y="934"/>
                  </a:lnTo>
                  <a:lnTo>
                    <a:pt x="2533" y="6999"/>
                  </a:lnTo>
                  <a:lnTo>
                    <a:pt x="2533" y="6999"/>
                  </a:lnTo>
                  <a:lnTo>
                    <a:pt x="3666" y="6332"/>
                  </a:lnTo>
                  <a:lnTo>
                    <a:pt x="3666" y="6332"/>
                  </a:lnTo>
                  <a:lnTo>
                    <a:pt x="3799" y="6332"/>
                  </a:lnTo>
                  <a:lnTo>
                    <a:pt x="3799" y="6332"/>
                  </a:lnTo>
                  <a:lnTo>
                    <a:pt x="3999" y="4733"/>
                  </a:lnTo>
                  <a:lnTo>
                    <a:pt x="3999" y="4666"/>
                  </a:lnTo>
                  <a:lnTo>
                    <a:pt x="3999" y="4666"/>
                  </a:lnTo>
                  <a:lnTo>
                    <a:pt x="2999" y="2333"/>
                  </a:lnTo>
                  <a:lnTo>
                    <a:pt x="20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h="534" w="268">
                  <a:moveTo>
                    <a:pt x="267" y="0"/>
                  </a:moveTo>
                  <a:lnTo>
                    <a:pt x="1" y="134"/>
                  </a:lnTo>
                  <a:lnTo>
                    <a:pt x="201" y="5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0"/>
            <p:cNvSpPr/>
            <p:nvPr/>
          </p:nvSpPr>
          <p:spPr>
            <a:xfrm>
              <a:off x="6862099" y="3980811"/>
              <a:ext cx="4855" cy="9675"/>
            </a:xfrm>
            <a:custGeom>
              <a:rect b="b" l="l" r="r" t="t"/>
              <a:pathLst>
                <a:path extrusionOk="0" fill="none" h="534" w="268">
                  <a:moveTo>
                    <a:pt x="267" y="0"/>
                  </a:moveTo>
                  <a:lnTo>
                    <a:pt x="267" y="0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01" y="534"/>
                  </a:lnTo>
                  <a:lnTo>
                    <a:pt x="201" y="534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0"/>
            <p:cNvSpPr/>
            <p:nvPr/>
          </p:nvSpPr>
          <p:spPr>
            <a:xfrm>
              <a:off x="6900744" y="4277864"/>
              <a:ext cx="206503" cy="481835"/>
            </a:xfrm>
            <a:custGeom>
              <a:rect b="b" l="l" r="r" t="t"/>
              <a:pathLst>
                <a:path extrusionOk="0" h="26595" w="11398">
                  <a:moveTo>
                    <a:pt x="8265" y="2067"/>
                  </a:moveTo>
                  <a:lnTo>
                    <a:pt x="8265" y="2200"/>
                  </a:lnTo>
                  <a:lnTo>
                    <a:pt x="8465" y="2533"/>
                  </a:lnTo>
                  <a:lnTo>
                    <a:pt x="8798" y="2800"/>
                  </a:lnTo>
                  <a:lnTo>
                    <a:pt x="8865" y="2800"/>
                  </a:lnTo>
                  <a:lnTo>
                    <a:pt x="8932" y="2733"/>
                  </a:lnTo>
                  <a:lnTo>
                    <a:pt x="8932" y="2666"/>
                  </a:lnTo>
                  <a:lnTo>
                    <a:pt x="8865" y="2600"/>
                  </a:lnTo>
                  <a:lnTo>
                    <a:pt x="8599" y="2400"/>
                  </a:lnTo>
                  <a:lnTo>
                    <a:pt x="8399" y="2067"/>
                  </a:lnTo>
                  <a:close/>
                  <a:moveTo>
                    <a:pt x="1467" y="12531"/>
                  </a:moveTo>
                  <a:lnTo>
                    <a:pt x="1400" y="12731"/>
                  </a:lnTo>
                  <a:lnTo>
                    <a:pt x="1600" y="12864"/>
                  </a:lnTo>
                  <a:lnTo>
                    <a:pt x="1667" y="12931"/>
                  </a:lnTo>
                  <a:lnTo>
                    <a:pt x="1734" y="12864"/>
                  </a:lnTo>
                  <a:lnTo>
                    <a:pt x="1734" y="12797"/>
                  </a:lnTo>
                  <a:lnTo>
                    <a:pt x="1734" y="12731"/>
                  </a:lnTo>
                  <a:lnTo>
                    <a:pt x="1467" y="12531"/>
                  </a:lnTo>
                  <a:close/>
                  <a:moveTo>
                    <a:pt x="2200" y="12731"/>
                  </a:moveTo>
                  <a:lnTo>
                    <a:pt x="2133" y="12797"/>
                  </a:lnTo>
                  <a:lnTo>
                    <a:pt x="1667" y="13731"/>
                  </a:lnTo>
                  <a:lnTo>
                    <a:pt x="1600" y="13731"/>
                  </a:lnTo>
                  <a:lnTo>
                    <a:pt x="1134" y="13464"/>
                  </a:lnTo>
                  <a:lnTo>
                    <a:pt x="1067" y="13597"/>
                  </a:lnTo>
                  <a:lnTo>
                    <a:pt x="1534" y="13864"/>
                  </a:lnTo>
                  <a:lnTo>
                    <a:pt x="1600" y="13864"/>
                  </a:lnTo>
                  <a:lnTo>
                    <a:pt x="1534" y="13997"/>
                  </a:lnTo>
                  <a:lnTo>
                    <a:pt x="1534" y="14130"/>
                  </a:lnTo>
                  <a:lnTo>
                    <a:pt x="1667" y="14130"/>
                  </a:lnTo>
                  <a:lnTo>
                    <a:pt x="2267" y="12864"/>
                  </a:lnTo>
                  <a:lnTo>
                    <a:pt x="2267" y="12731"/>
                  </a:lnTo>
                  <a:close/>
                  <a:moveTo>
                    <a:pt x="2600" y="13797"/>
                  </a:moveTo>
                  <a:lnTo>
                    <a:pt x="2467" y="13864"/>
                  </a:lnTo>
                  <a:lnTo>
                    <a:pt x="2333" y="14130"/>
                  </a:lnTo>
                  <a:lnTo>
                    <a:pt x="2333" y="14197"/>
                  </a:lnTo>
                  <a:lnTo>
                    <a:pt x="2400" y="14264"/>
                  </a:lnTo>
                  <a:lnTo>
                    <a:pt x="2467" y="14197"/>
                  </a:lnTo>
                  <a:lnTo>
                    <a:pt x="2667" y="13930"/>
                  </a:lnTo>
                  <a:lnTo>
                    <a:pt x="2667" y="13864"/>
                  </a:lnTo>
                  <a:lnTo>
                    <a:pt x="2600" y="13797"/>
                  </a:lnTo>
                  <a:close/>
                  <a:moveTo>
                    <a:pt x="334" y="23395"/>
                  </a:moveTo>
                  <a:lnTo>
                    <a:pt x="400" y="23728"/>
                  </a:lnTo>
                  <a:lnTo>
                    <a:pt x="400" y="23661"/>
                  </a:lnTo>
                  <a:lnTo>
                    <a:pt x="400" y="23462"/>
                  </a:lnTo>
                  <a:lnTo>
                    <a:pt x="400" y="23395"/>
                  </a:lnTo>
                  <a:close/>
                  <a:moveTo>
                    <a:pt x="9998" y="0"/>
                  </a:moveTo>
                  <a:lnTo>
                    <a:pt x="9865" y="67"/>
                  </a:lnTo>
                  <a:lnTo>
                    <a:pt x="9798" y="200"/>
                  </a:lnTo>
                  <a:lnTo>
                    <a:pt x="9798" y="334"/>
                  </a:lnTo>
                  <a:lnTo>
                    <a:pt x="9865" y="467"/>
                  </a:lnTo>
                  <a:lnTo>
                    <a:pt x="9865" y="534"/>
                  </a:lnTo>
                  <a:lnTo>
                    <a:pt x="10198" y="934"/>
                  </a:lnTo>
                  <a:lnTo>
                    <a:pt x="10265" y="1000"/>
                  </a:lnTo>
                  <a:lnTo>
                    <a:pt x="10331" y="934"/>
                  </a:lnTo>
                  <a:lnTo>
                    <a:pt x="10331" y="800"/>
                  </a:lnTo>
                  <a:lnTo>
                    <a:pt x="10131" y="534"/>
                  </a:lnTo>
                  <a:lnTo>
                    <a:pt x="10798" y="600"/>
                  </a:lnTo>
                  <a:lnTo>
                    <a:pt x="10065" y="1400"/>
                  </a:lnTo>
                  <a:lnTo>
                    <a:pt x="9732" y="867"/>
                  </a:lnTo>
                  <a:lnTo>
                    <a:pt x="9265" y="467"/>
                  </a:lnTo>
                  <a:lnTo>
                    <a:pt x="9132" y="467"/>
                  </a:lnTo>
                  <a:lnTo>
                    <a:pt x="9132" y="534"/>
                  </a:lnTo>
                  <a:lnTo>
                    <a:pt x="9132" y="600"/>
                  </a:lnTo>
                  <a:lnTo>
                    <a:pt x="9598" y="1067"/>
                  </a:lnTo>
                  <a:lnTo>
                    <a:pt x="9998" y="1533"/>
                  </a:lnTo>
                  <a:lnTo>
                    <a:pt x="9598" y="2000"/>
                  </a:lnTo>
                  <a:lnTo>
                    <a:pt x="8732" y="1200"/>
                  </a:lnTo>
                  <a:lnTo>
                    <a:pt x="8665" y="1134"/>
                  </a:lnTo>
                  <a:lnTo>
                    <a:pt x="8599" y="1200"/>
                  </a:lnTo>
                  <a:lnTo>
                    <a:pt x="8599" y="1267"/>
                  </a:lnTo>
                  <a:lnTo>
                    <a:pt x="8599" y="1333"/>
                  </a:lnTo>
                  <a:lnTo>
                    <a:pt x="9465" y="2133"/>
                  </a:lnTo>
                  <a:lnTo>
                    <a:pt x="8265" y="3800"/>
                  </a:lnTo>
                  <a:lnTo>
                    <a:pt x="7199" y="5532"/>
                  </a:lnTo>
                  <a:lnTo>
                    <a:pt x="6132" y="7332"/>
                  </a:lnTo>
                  <a:lnTo>
                    <a:pt x="5266" y="9198"/>
                  </a:lnTo>
                  <a:lnTo>
                    <a:pt x="4466" y="11131"/>
                  </a:lnTo>
                  <a:lnTo>
                    <a:pt x="3733" y="13064"/>
                  </a:lnTo>
                  <a:lnTo>
                    <a:pt x="3133" y="14997"/>
                  </a:lnTo>
                  <a:lnTo>
                    <a:pt x="2533" y="16996"/>
                  </a:lnTo>
                  <a:lnTo>
                    <a:pt x="267" y="16730"/>
                  </a:lnTo>
                  <a:lnTo>
                    <a:pt x="267" y="16863"/>
                  </a:lnTo>
                  <a:lnTo>
                    <a:pt x="1400" y="17130"/>
                  </a:lnTo>
                  <a:lnTo>
                    <a:pt x="1334" y="17396"/>
                  </a:lnTo>
                  <a:lnTo>
                    <a:pt x="3333" y="17663"/>
                  </a:lnTo>
                  <a:lnTo>
                    <a:pt x="1267" y="22129"/>
                  </a:lnTo>
                  <a:lnTo>
                    <a:pt x="667" y="21995"/>
                  </a:lnTo>
                  <a:lnTo>
                    <a:pt x="67" y="21929"/>
                  </a:lnTo>
                  <a:lnTo>
                    <a:pt x="1" y="21929"/>
                  </a:lnTo>
                  <a:lnTo>
                    <a:pt x="134" y="22462"/>
                  </a:lnTo>
                  <a:lnTo>
                    <a:pt x="734" y="22528"/>
                  </a:lnTo>
                  <a:lnTo>
                    <a:pt x="1267" y="22662"/>
                  </a:lnTo>
                  <a:lnTo>
                    <a:pt x="1600" y="23528"/>
                  </a:lnTo>
                  <a:lnTo>
                    <a:pt x="1800" y="24395"/>
                  </a:lnTo>
                  <a:lnTo>
                    <a:pt x="1867" y="25261"/>
                  </a:lnTo>
                  <a:lnTo>
                    <a:pt x="1800" y="26194"/>
                  </a:lnTo>
                  <a:lnTo>
                    <a:pt x="1800" y="26261"/>
                  </a:lnTo>
                  <a:lnTo>
                    <a:pt x="400" y="26261"/>
                  </a:lnTo>
                  <a:lnTo>
                    <a:pt x="334" y="26594"/>
                  </a:lnTo>
                  <a:lnTo>
                    <a:pt x="2067" y="26594"/>
                  </a:lnTo>
                  <a:lnTo>
                    <a:pt x="2067" y="26128"/>
                  </a:lnTo>
                  <a:lnTo>
                    <a:pt x="2067" y="25061"/>
                  </a:lnTo>
                  <a:lnTo>
                    <a:pt x="2067" y="24461"/>
                  </a:lnTo>
                  <a:lnTo>
                    <a:pt x="1933" y="23728"/>
                  </a:lnTo>
                  <a:lnTo>
                    <a:pt x="1800" y="23128"/>
                  </a:lnTo>
                  <a:lnTo>
                    <a:pt x="1534" y="22528"/>
                  </a:lnTo>
                  <a:lnTo>
                    <a:pt x="3666" y="17596"/>
                  </a:lnTo>
                  <a:lnTo>
                    <a:pt x="2867" y="17396"/>
                  </a:lnTo>
                  <a:lnTo>
                    <a:pt x="3067" y="16596"/>
                  </a:lnTo>
                  <a:lnTo>
                    <a:pt x="3600" y="14597"/>
                  </a:lnTo>
                  <a:lnTo>
                    <a:pt x="4000" y="13264"/>
                  </a:lnTo>
                  <a:lnTo>
                    <a:pt x="4466" y="11798"/>
                  </a:lnTo>
                  <a:lnTo>
                    <a:pt x="5066" y="10265"/>
                  </a:lnTo>
                  <a:lnTo>
                    <a:pt x="5799" y="8665"/>
                  </a:lnTo>
                  <a:lnTo>
                    <a:pt x="6599" y="7132"/>
                  </a:lnTo>
                  <a:lnTo>
                    <a:pt x="7532" y="5599"/>
                  </a:lnTo>
                  <a:lnTo>
                    <a:pt x="8465" y="4199"/>
                  </a:lnTo>
                  <a:lnTo>
                    <a:pt x="9332" y="2866"/>
                  </a:lnTo>
                  <a:lnTo>
                    <a:pt x="10798" y="934"/>
                  </a:lnTo>
                  <a:lnTo>
                    <a:pt x="11398" y="200"/>
                  </a:lnTo>
                  <a:lnTo>
                    <a:pt x="999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6906777" y="4701702"/>
              <a:ext cx="1232" cy="6069"/>
            </a:xfrm>
            <a:custGeom>
              <a:rect b="b" l="l" r="r" t="t"/>
              <a:pathLst>
                <a:path extrusionOk="0" fill="none" h="335" w="68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7" y="334"/>
                  </a:lnTo>
                  <a:lnTo>
                    <a:pt x="67" y="334"/>
                  </a:lnTo>
                  <a:lnTo>
                    <a:pt x="67" y="267"/>
                  </a:lnTo>
                  <a:lnTo>
                    <a:pt x="67" y="267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6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6943011" y="4527830"/>
              <a:ext cx="6051" cy="8461"/>
            </a:xfrm>
            <a:custGeom>
              <a:rect b="b" l="l" r="r" t="t"/>
              <a:pathLst>
                <a:path extrusionOk="0" fill="none" h="467" w="334">
                  <a:moveTo>
                    <a:pt x="267" y="0"/>
                  </a:moveTo>
                  <a:lnTo>
                    <a:pt x="267" y="0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0" y="400"/>
                  </a:lnTo>
                  <a:lnTo>
                    <a:pt x="67" y="467"/>
                  </a:lnTo>
                  <a:lnTo>
                    <a:pt x="67" y="467"/>
                  </a:lnTo>
                  <a:lnTo>
                    <a:pt x="134" y="400"/>
                  </a:lnTo>
                  <a:lnTo>
                    <a:pt x="134" y="400"/>
                  </a:lnTo>
                  <a:lnTo>
                    <a:pt x="334" y="133"/>
                  </a:lnTo>
                  <a:lnTo>
                    <a:pt x="334" y="133"/>
                  </a:lnTo>
                  <a:lnTo>
                    <a:pt x="334" y="67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0"/>
            <p:cNvSpPr/>
            <p:nvPr/>
          </p:nvSpPr>
          <p:spPr>
            <a:xfrm>
              <a:off x="6920057" y="4508498"/>
              <a:ext cx="21759" cy="25383"/>
            </a:xfrm>
            <a:custGeom>
              <a:rect b="b" l="l" r="r" t="t"/>
              <a:pathLst>
                <a:path extrusionOk="0" fill="none" h="1401" w="1201">
                  <a:moveTo>
                    <a:pt x="1134" y="1"/>
                  </a:moveTo>
                  <a:lnTo>
                    <a:pt x="1134" y="1"/>
                  </a:lnTo>
                  <a:lnTo>
                    <a:pt x="1067" y="67"/>
                  </a:lnTo>
                  <a:lnTo>
                    <a:pt x="1067" y="67"/>
                  </a:lnTo>
                  <a:lnTo>
                    <a:pt x="601" y="1001"/>
                  </a:lnTo>
                  <a:lnTo>
                    <a:pt x="534" y="1001"/>
                  </a:lnTo>
                  <a:lnTo>
                    <a:pt x="534" y="1001"/>
                  </a:lnTo>
                  <a:lnTo>
                    <a:pt x="68" y="734"/>
                  </a:lnTo>
                  <a:lnTo>
                    <a:pt x="68" y="734"/>
                  </a:lnTo>
                  <a:lnTo>
                    <a:pt x="1" y="867"/>
                  </a:lnTo>
                  <a:lnTo>
                    <a:pt x="1" y="867"/>
                  </a:lnTo>
                  <a:lnTo>
                    <a:pt x="468" y="1134"/>
                  </a:lnTo>
                  <a:lnTo>
                    <a:pt x="534" y="1134"/>
                  </a:lnTo>
                  <a:lnTo>
                    <a:pt x="534" y="1134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400"/>
                  </a:lnTo>
                  <a:lnTo>
                    <a:pt x="534" y="1400"/>
                  </a:lnTo>
                  <a:lnTo>
                    <a:pt x="534" y="1400"/>
                  </a:lnTo>
                  <a:lnTo>
                    <a:pt x="601" y="1400"/>
                  </a:lnTo>
                  <a:lnTo>
                    <a:pt x="601" y="1400"/>
                  </a:lnTo>
                  <a:lnTo>
                    <a:pt x="1201" y="134"/>
                  </a:lnTo>
                  <a:lnTo>
                    <a:pt x="1201" y="134"/>
                  </a:lnTo>
                  <a:lnTo>
                    <a:pt x="1201" y="1"/>
                  </a:lnTo>
                  <a:lnTo>
                    <a:pt x="11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0"/>
            <p:cNvSpPr/>
            <p:nvPr/>
          </p:nvSpPr>
          <p:spPr>
            <a:xfrm>
              <a:off x="6926108" y="4504875"/>
              <a:ext cx="6051" cy="7265"/>
            </a:xfrm>
            <a:custGeom>
              <a:rect b="b" l="l" r="r" t="t"/>
              <a:pathLst>
                <a:path extrusionOk="0" fill="none" h="401" w="334">
                  <a:moveTo>
                    <a:pt x="67" y="1"/>
                  </a:moveTo>
                  <a:lnTo>
                    <a:pt x="67" y="1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67" y="401"/>
                  </a:lnTo>
                  <a:lnTo>
                    <a:pt x="267" y="401"/>
                  </a:lnTo>
                  <a:lnTo>
                    <a:pt x="334" y="334"/>
                  </a:lnTo>
                  <a:lnTo>
                    <a:pt x="334" y="267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7050484" y="4315295"/>
              <a:ext cx="12084" cy="13298"/>
            </a:xfrm>
            <a:custGeom>
              <a:rect b="b" l="l" r="r" t="t"/>
              <a:pathLst>
                <a:path extrusionOk="0" fill="none" h="734" w="667">
                  <a:moveTo>
                    <a:pt x="67" y="1"/>
                  </a:moveTo>
                  <a:lnTo>
                    <a:pt x="67" y="1"/>
                  </a:lnTo>
                  <a:lnTo>
                    <a:pt x="0" y="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200" y="467"/>
                  </a:lnTo>
                  <a:lnTo>
                    <a:pt x="533" y="734"/>
                  </a:lnTo>
                  <a:lnTo>
                    <a:pt x="533" y="734"/>
                  </a:lnTo>
                  <a:lnTo>
                    <a:pt x="600" y="734"/>
                  </a:lnTo>
                  <a:lnTo>
                    <a:pt x="600" y="734"/>
                  </a:lnTo>
                  <a:lnTo>
                    <a:pt x="667" y="667"/>
                  </a:lnTo>
                  <a:lnTo>
                    <a:pt x="667" y="600"/>
                  </a:lnTo>
                  <a:lnTo>
                    <a:pt x="600" y="534"/>
                  </a:lnTo>
                  <a:lnTo>
                    <a:pt x="600" y="534"/>
                  </a:lnTo>
                  <a:lnTo>
                    <a:pt x="334" y="334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6900744" y="4277864"/>
              <a:ext cx="206503" cy="481835"/>
            </a:xfrm>
            <a:custGeom>
              <a:rect b="b" l="l" r="r" t="t"/>
              <a:pathLst>
                <a:path extrusionOk="0" fill="none" h="26595" w="11398">
                  <a:moveTo>
                    <a:pt x="9998" y="0"/>
                  </a:moveTo>
                  <a:lnTo>
                    <a:pt x="9998" y="0"/>
                  </a:lnTo>
                  <a:lnTo>
                    <a:pt x="9865" y="67"/>
                  </a:lnTo>
                  <a:lnTo>
                    <a:pt x="9798" y="200"/>
                  </a:lnTo>
                  <a:lnTo>
                    <a:pt x="9798" y="334"/>
                  </a:lnTo>
                  <a:lnTo>
                    <a:pt x="9865" y="467"/>
                  </a:lnTo>
                  <a:lnTo>
                    <a:pt x="9865" y="534"/>
                  </a:lnTo>
                  <a:lnTo>
                    <a:pt x="9865" y="534"/>
                  </a:lnTo>
                  <a:lnTo>
                    <a:pt x="10198" y="934"/>
                  </a:lnTo>
                  <a:lnTo>
                    <a:pt x="10198" y="934"/>
                  </a:lnTo>
                  <a:lnTo>
                    <a:pt x="10265" y="1000"/>
                  </a:lnTo>
                  <a:lnTo>
                    <a:pt x="10265" y="1000"/>
                  </a:lnTo>
                  <a:lnTo>
                    <a:pt x="10331" y="934"/>
                  </a:lnTo>
                  <a:lnTo>
                    <a:pt x="10331" y="800"/>
                  </a:lnTo>
                  <a:lnTo>
                    <a:pt x="10331" y="800"/>
                  </a:lnTo>
                  <a:lnTo>
                    <a:pt x="10131" y="534"/>
                  </a:lnTo>
                  <a:lnTo>
                    <a:pt x="10131" y="534"/>
                  </a:lnTo>
                  <a:lnTo>
                    <a:pt x="10798" y="600"/>
                  </a:lnTo>
                  <a:lnTo>
                    <a:pt x="10798" y="600"/>
                  </a:lnTo>
                  <a:lnTo>
                    <a:pt x="10065" y="1400"/>
                  </a:lnTo>
                  <a:lnTo>
                    <a:pt x="10065" y="1400"/>
                  </a:lnTo>
                  <a:lnTo>
                    <a:pt x="9732" y="867"/>
                  </a:lnTo>
                  <a:lnTo>
                    <a:pt x="9265" y="467"/>
                  </a:lnTo>
                  <a:lnTo>
                    <a:pt x="9265" y="467"/>
                  </a:lnTo>
                  <a:lnTo>
                    <a:pt x="9198" y="467"/>
                  </a:lnTo>
                  <a:lnTo>
                    <a:pt x="9198" y="467"/>
                  </a:lnTo>
                  <a:lnTo>
                    <a:pt x="9132" y="467"/>
                  </a:lnTo>
                  <a:lnTo>
                    <a:pt x="9132" y="534"/>
                  </a:lnTo>
                  <a:lnTo>
                    <a:pt x="9132" y="600"/>
                  </a:lnTo>
                  <a:lnTo>
                    <a:pt x="9132" y="600"/>
                  </a:lnTo>
                  <a:lnTo>
                    <a:pt x="9598" y="1067"/>
                  </a:lnTo>
                  <a:lnTo>
                    <a:pt x="9998" y="1533"/>
                  </a:lnTo>
                  <a:lnTo>
                    <a:pt x="9998" y="1533"/>
                  </a:lnTo>
                  <a:lnTo>
                    <a:pt x="9598" y="2000"/>
                  </a:lnTo>
                  <a:lnTo>
                    <a:pt x="9598" y="2000"/>
                  </a:lnTo>
                  <a:lnTo>
                    <a:pt x="8732" y="1200"/>
                  </a:lnTo>
                  <a:lnTo>
                    <a:pt x="8732" y="1200"/>
                  </a:lnTo>
                  <a:lnTo>
                    <a:pt x="8665" y="1134"/>
                  </a:lnTo>
                  <a:lnTo>
                    <a:pt x="8665" y="1134"/>
                  </a:lnTo>
                  <a:lnTo>
                    <a:pt x="8599" y="1200"/>
                  </a:lnTo>
                  <a:lnTo>
                    <a:pt x="8599" y="1267"/>
                  </a:lnTo>
                  <a:lnTo>
                    <a:pt x="8599" y="1333"/>
                  </a:lnTo>
                  <a:lnTo>
                    <a:pt x="8599" y="1333"/>
                  </a:lnTo>
                  <a:lnTo>
                    <a:pt x="9465" y="2133"/>
                  </a:lnTo>
                  <a:lnTo>
                    <a:pt x="9465" y="2133"/>
                  </a:lnTo>
                  <a:lnTo>
                    <a:pt x="8265" y="3800"/>
                  </a:lnTo>
                  <a:lnTo>
                    <a:pt x="7199" y="5532"/>
                  </a:lnTo>
                  <a:lnTo>
                    <a:pt x="6132" y="7332"/>
                  </a:lnTo>
                  <a:lnTo>
                    <a:pt x="5266" y="9198"/>
                  </a:lnTo>
                  <a:lnTo>
                    <a:pt x="4466" y="11131"/>
                  </a:lnTo>
                  <a:lnTo>
                    <a:pt x="3733" y="13064"/>
                  </a:lnTo>
                  <a:lnTo>
                    <a:pt x="3133" y="14997"/>
                  </a:lnTo>
                  <a:lnTo>
                    <a:pt x="2533" y="16996"/>
                  </a:lnTo>
                  <a:lnTo>
                    <a:pt x="2533" y="16996"/>
                  </a:lnTo>
                  <a:lnTo>
                    <a:pt x="267" y="16730"/>
                  </a:lnTo>
                  <a:lnTo>
                    <a:pt x="267" y="16730"/>
                  </a:lnTo>
                  <a:lnTo>
                    <a:pt x="267" y="16863"/>
                  </a:lnTo>
                  <a:lnTo>
                    <a:pt x="1400" y="17130"/>
                  </a:lnTo>
                  <a:lnTo>
                    <a:pt x="1334" y="17396"/>
                  </a:lnTo>
                  <a:lnTo>
                    <a:pt x="1334" y="17396"/>
                  </a:lnTo>
                  <a:lnTo>
                    <a:pt x="3333" y="17663"/>
                  </a:lnTo>
                  <a:lnTo>
                    <a:pt x="3333" y="17663"/>
                  </a:lnTo>
                  <a:lnTo>
                    <a:pt x="1267" y="22129"/>
                  </a:lnTo>
                  <a:lnTo>
                    <a:pt x="1267" y="22129"/>
                  </a:lnTo>
                  <a:lnTo>
                    <a:pt x="667" y="21995"/>
                  </a:lnTo>
                  <a:lnTo>
                    <a:pt x="67" y="21929"/>
                  </a:lnTo>
                  <a:lnTo>
                    <a:pt x="67" y="21929"/>
                  </a:lnTo>
                  <a:lnTo>
                    <a:pt x="1" y="21929"/>
                  </a:lnTo>
                  <a:lnTo>
                    <a:pt x="1" y="21929"/>
                  </a:lnTo>
                  <a:lnTo>
                    <a:pt x="134" y="22462"/>
                  </a:lnTo>
                  <a:lnTo>
                    <a:pt x="134" y="22462"/>
                  </a:lnTo>
                  <a:lnTo>
                    <a:pt x="734" y="22528"/>
                  </a:lnTo>
                  <a:lnTo>
                    <a:pt x="1267" y="22662"/>
                  </a:lnTo>
                  <a:lnTo>
                    <a:pt x="1267" y="22662"/>
                  </a:lnTo>
                  <a:lnTo>
                    <a:pt x="1600" y="23528"/>
                  </a:lnTo>
                  <a:lnTo>
                    <a:pt x="1800" y="24395"/>
                  </a:lnTo>
                  <a:lnTo>
                    <a:pt x="1867" y="25261"/>
                  </a:lnTo>
                  <a:lnTo>
                    <a:pt x="1800" y="26194"/>
                  </a:lnTo>
                  <a:lnTo>
                    <a:pt x="1800" y="26194"/>
                  </a:lnTo>
                  <a:lnTo>
                    <a:pt x="1800" y="26261"/>
                  </a:lnTo>
                  <a:lnTo>
                    <a:pt x="1800" y="26261"/>
                  </a:lnTo>
                  <a:lnTo>
                    <a:pt x="400" y="26261"/>
                  </a:lnTo>
                  <a:lnTo>
                    <a:pt x="400" y="26261"/>
                  </a:lnTo>
                  <a:lnTo>
                    <a:pt x="334" y="26594"/>
                  </a:lnTo>
                  <a:lnTo>
                    <a:pt x="2067" y="26594"/>
                  </a:lnTo>
                  <a:lnTo>
                    <a:pt x="2067" y="26594"/>
                  </a:lnTo>
                  <a:lnTo>
                    <a:pt x="2067" y="26128"/>
                  </a:lnTo>
                  <a:lnTo>
                    <a:pt x="2067" y="25061"/>
                  </a:lnTo>
                  <a:lnTo>
                    <a:pt x="2067" y="24461"/>
                  </a:lnTo>
                  <a:lnTo>
                    <a:pt x="1933" y="23728"/>
                  </a:lnTo>
                  <a:lnTo>
                    <a:pt x="1800" y="23128"/>
                  </a:lnTo>
                  <a:lnTo>
                    <a:pt x="1534" y="22528"/>
                  </a:lnTo>
                  <a:lnTo>
                    <a:pt x="3666" y="17596"/>
                  </a:lnTo>
                  <a:lnTo>
                    <a:pt x="2867" y="17396"/>
                  </a:lnTo>
                  <a:lnTo>
                    <a:pt x="2867" y="17396"/>
                  </a:lnTo>
                  <a:lnTo>
                    <a:pt x="3067" y="16596"/>
                  </a:lnTo>
                  <a:lnTo>
                    <a:pt x="3600" y="14597"/>
                  </a:lnTo>
                  <a:lnTo>
                    <a:pt x="4000" y="13264"/>
                  </a:lnTo>
                  <a:lnTo>
                    <a:pt x="4466" y="11798"/>
                  </a:lnTo>
                  <a:lnTo>
                    <a:pt x="5066" y="10265"/>
                  </a:lnTo>
                  <a:lnTo>
                    <a:pt x="5799" y="8665"/>
                  </a:lnTo>
                  <a:lnTo>
                    <a:pt x="5799" y="8665"/>
                  </a:lnTo>
                  <a:lnTo>
                    <a:pt x="6599" y="7132"/>
                  </a:lnTo>
                  <a:lnTo>
                    <a:pt x="7532" y="5599"/>
                  </a:lnTo>
                  <a:lnTo>
                    <a:pt x="8465" y="4199"/>
                  </a:lnTo>
                  <a:lnTo>
                    <a:pt x="9332" y="2866"/>
                  </a:lnTo>
                  <a:lnTo>
                    <a:pt x="10798" y="934"/>
                  </a:lnTo>
                  <a:lnTo>
                    <a:pt x="11398" y="200"/>
                  </a:lnTo>
                  <a:lnTo>
                    <a:pt x="9998" y="0"/>
                  </a:lnTo>
                  <a:lnTo>
                    <a:pt x="9998" y="0"/>
                  </a:lnTo>
                  <a:lnTo>
                    <a:pt x="9998" y="0"/>
                  </a:lnTo>
                  <a:lnTo>
                    <a:pt x="99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6905581" y="4273027"/>
              <a:ext cx="190795" cy="312781"/>
            </a:xfrm>
            <a:custGeom>
              <a:rect b="b" l="l" r="r" t="t"/>
              <a:pathLst>
                <a:path extrusionOk="0" h="17264" w="10531">
                  <a:moveTo>
                    <a:pt x="8132" y="2334"/>
                  </a:moveTo>
                  <a:lnTo>
                    <a:pt x="8332" y="2667"/>
                  </a:lnTo>
                  <a:lnTo>
                    <a:pt x="8598" y="2867"/>
                  </a:lnTo>
                  <a:lnTo>
                    <a:pt x="8665" y="2933"/>
                  </a:lnTo>
                  <a:lnTo>
                    <a:pt x="8665" y="3000"/>
                  </a:lnTo>
                  <a:lnTo>
                    <a:pt x="8598" y="3067"/>
                  </a:lnTo>
                  <a:lnTo>
                    <a:pt x="8531" y="3067"/>
                  </a:lnTo>
                  <a:lnTo>
                    <a:pt x="8198" y="2800"/>
                  </a:lnTo>
                  <a:lnTo>
                    <a:pt x="7998" y="2467"/>
                  </a:lnTo>
                  <a:lnTo>
                    <a:pt x="7998" y="2334"/>
                  </a:lnTo>
                  <a:close/>
                  <a:moveTo>
                    <a:pt x="2333" y="14064"/>
                  </a:moveTo>
                  <a:lnTo>
                    <a:pt x="2400" y="14131"/>
                  </a:lnTo>
                  <a:lnTo>
                    <a:pt x="2400" y="14197"/>
                  </a:lnTo>
                  <a:lnTo>
                    <a:pt x="2200" y="14464"/>
                  </a:lnTo>
                  <a:lnTo>
                    <a:pt x="2133" y="14531"/>
                  </a:lnTo>
                  <a:lnTo>
                    <a:pt x="2066" y="14464"/>
                  </a:lnTo>
                  <a:lnTo>
                    <a:pt x="2066" y="14397"/>
                  </a:lnTo>
                  <a:lnTo>
                    <a:pt x="2200" y="14131"/>
                  </a:lnTo>
                  <a:lnTo>
                    <a:pt x="2333" y="14064"/>
                  </a:lnTo>
                  <a:close/>
                  <a:moveTo>
                    <a:pt x="6932" y="1"/>
                  </a:moveTo>
                  <a:lnTo>
                    <a:pt x="7132" y="1800"/>
                  </a:lnTo>
                  <a:lnTo>
                    <a:pt x="6532" y="2667"/>
                  </a:lnTo>
                  <a:lnTo>
                    <a:pt x="5865" y="3667"/>
                  </a:lnTo>
                  <a:lnTo>
                    <a:pt x="4999" y="5000"/>
                  </a:lnTo>
                  <a:lnTo>
                    <a:pt x="4066" y="6599"/>
                  </a:lnTo>
                  <a:lnTo>
                    <a:pt x="3066" y="8465"/>
                  </a:lnTo>
                  <a:lnTo>
                    <a:pt x="2066" y="10532"/>
                  </a:lnTo>
                  <a:lnTo>
                    <a:pt x="1600" y="11665"/>
                  </a:lnTo>
                  <a:lnTo>
                    <a:pt x="1200" y="12798"/>
                  </a:lnTo>
                  <a:lnTo>
                    <a:pt x="1467" y="12998"/>
                  </a:lnTo>
                  <a:lnTo>
                    <a:pt x="1467" y="13064"/>
                  </a:lnTo>
                  <a:lnTo>
                    <a:pt x="1467" y="13131"/>
                  </a:lnTo>
                  <a:lnTo>
                    <a:pt x="1400" y="13198"/>
                  </a:lnTo>
                  <a:lnTo>
                    <a:pt x="1333" y="13131"/>
                  </a:lnTo>
                  <a:lnTo>
                    <a:pt x="1133" y="12998"/>
                  </a:lnTo>
                  <a:lnTo>
                    <a:pt x="867" y="13731"/>
                  </a:lnTo>
                  <a:lnTo>
                    <a:pt x="1333" y="13998"/>
                  </a:lnTo>
                  <a:lnTo>
                    <a:pt x="1400" y="13998"/>
                  </a:lnTo>
                  <a:lnTo>
                    <a:pt x="1866" y="13064"/>
                  </a:lnTo>
                  <a:lnTo>
                    <a:pt x="1933" y="12998"/>
                  </a:lnTo>
                  <a:lnTo>
                    <a:pt x="2000" y="12998"/>
                  </a:lnTo>
                  <a:lnTo>
                    <a:pt x="2000" y="13131"/>
                  </a:lnTo>
                  <a:lnTo>
                    <a:pt x="1400" y="14397"/>
                  </a:lnTo>
                  <a:lnTo>
                    <a:pt x="1267" y="14397"/>
                  </a:lnTo>
                  <a:lnTo>
                    <a:pt x="1267" y="14264"/>
                  </a:lnTo>
                  <a:lnTo>
                    <a:pt x="1333" y="14131"/>
                  </a:lnTo>
                  <a:lnTo>
                    <a:pt x="1267" y="14131"/>
                  </a:lnTo>
                  <a:lnTo>
                    <a:pt x="800" y="13864"/>
                  </a:lnTo>
                  <a:lnTo>
                    <a:pt x="400" y="15397"/>
                  </a:lnTo>
                  <a:lnTo>
                    <a:pt x="0" y="16997"/>
                  </a:lnTo>
                  <a:lnTo>
                    <a:pt x="2266" y="17263"/>
                  </a:lnTo>
                  <a:lnTo>
                    <a:pt x="2866" y="15264"/>
                  </a:lnTo>
                  <a:lnTo>
                    <a:pt x="3466" y="13331"/>
                  </a:lnTo>
                  <a:lnTo>
                    <a:pt x="4199" y="11398"/>
                  </a:lnTo>
                  <a:lnTo>
                    <a:pt x="4999" y="9465"/>
                  </a:lnTo>
                  <a:lnTo>
                    <a:pt x="5865" y="7599"/>
                  </a:lnTo>
                  <a:lnTo>
                    <a:pt x="6932" y="5799"/>
                  </a:lnTo>
                  <a:lnTo>
                    <a:pt x="7998" y="4067"/>
                  </a:lnTo>
                  <a:lnTo>
                    <a:pt x="9198" y="2400"/>
                  </a:lnTo>
                  <a:lnTo>
                    <a:pt x="8332" y="1600"/>
                  </a:lnTo>
                  <a:lnTo>
                    <a:pt x="8332" y="1534"/>
                  </a:lnTo>
                  <a:lnTo>
                    <a:pt x="8332" y="1467"/>
                  </a:lnTo>
                  <a:lnTo>
                    <a:pt x="8398" y="1401"/>
                  </a:lnTo>
                  <a:lnTo>
                    <a:pt x="8465" y="1467"/>
                  </a:lnTo>
                  <a:lnTo>
                    <a:pt x="9331" y="2267"/>
                  </a:lnTo>
                  <a:lnTo>
                    <a:pt x="9731" y="1800"/>
                  </a:lnTo>
                  <a:lnTo>
                    <a:pt x="9331" y="1334"/>
                  </a:lnTo>
                  <a:lnTo>
                    <a:pt x="8865" y="867"/>
                  </a:lnTo>
                  <a:lnTo>
                    <a:pt x="8865" y="801"/>
                  </a:lnTo>
                  <a:lnTo>
                    <a:pt x="8865" y="734"/>
                  </a:lnTo>
                  <a:lnTo>
                    <a:pt x="8998" y="734"/>
                  </a:lnTo>
                  <a:lnTo>
                    <a:pt x="9465" y="1134"/>
                  </a:lnTo>
                  <a:lnTo>
                    <a:pt x="9798" y="1667"/>
                  </a:lnTo>
                  <a:lnTo>
                    <a:pt x="10531" y="867"/>
                  </a:lnTo>
                  <a:lnTo>
                    <a:pt x="9864" y="801"/>
                  </a:lnTo>
                  <a:lnTo>
                    <a:pt x="10064" y="1067"/>
                  </a:lnTo>
                  <a:lnTo>
                    <a:pt x="10064" y="1201"/>
                  </a:lnTo>
                  <a:lnTo>
                    <a:pt x="9998" y="1267"/>
                  </a:lnTo>
                  <a:lnTo>
                    <a:pt x="9931" y="1201"/>
                  </a:lnTo>
                  <a:lnTo>
                    <a:pt x="9598" y="801"/>
                  </a:lnTo>
                  <a:lnTo>
                    <a:pt x="9598" y="734"/>
                  </a:lnTo>
                  <a:lnTo>
                    <a:pt x="9531" y="601"/>
                  </a:lnTo>
                  <a:lnTo>
                    <a:pt x="9531" y="467"/>
                  </a:lnTo>
                  <a:lnTo>
                    <a:pt x="9598" y="334"/>
                  </a:lnTo>
                  <a:lnTo>
                    <a:pt x="9731" y="267"/>
                  </a:lnTo>
                  <a:lnTo>
                    <a:pt x="6932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0"/>
            <p:cNvSpPr/>
            <p:nvPr/>
          </p:nvSpPr>
          <p:spPr>
            <a:xfrm>
              <a:off x="6943011" y="4527830"/>
              <a:ext cx="6051" cy="8461"/>
            </a:xfrm>
            <a:custGeom>
              <a:rect b="b" l="l" r="r" t="t"/>
              <a:pathLst>
                <a:path extrusionOk="0" fill="none" h="467" w="334">
                  <a:moveTo>
                    <a:pt x="67" y="467"/>
                  </a:moveTo>
                  <a:lnTo>
                    <a:pt x="67" y="467"/>
                  </a:lnTo>
                  <a:lnTo>
                    <a:pt x="0" y="400"/>
                  </a:lnTo>
                  <a:lnTo>
                    <a:pt x="0" y="333"/>
                  </a:lnTo>
                  <a:lnTo>
                    <a:pt x="0" y="333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334" y="67"/>
                  </a:lnTo>
                  <a:lnTo>
                    <a:pt x="334" y="133"/>
                  </a:lnTo>
                  <a:lnTo>
                    <a:pt x="334" y="133"/>
                  </a:lnTo>
                  <a:lnTo>
                    <a:pt x="134" y="400"/>
                  </a:lnTo>
                  <a:lnTo>
                    <a:pt x="134" y="400"/>
                  </a:lnTo>
                  <a:lnTo>
                    <a:pt x="67" y="4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0"/>
            <p:cNvSpPr/>
            <p:nvPr/>
          </p:nvSpPr>
          <p:spPr>
            <a:xfrm>
              <a:off x="7050484" y="4315295"/>
              <a:ext cx="12084" cy="13298"/>
            </a:xfrm>
            <a:custGeom>
              <a:rect b="b" l="l" r="r" t="t"/>
              <a:pathLst>
                <a:path extrusionOk="0" fill="none" h="734" w="667">
                  <a:moveTo>
                    <a:pt x="600" y="734"/>
                  </a:moveTo>
                  <a:lnTo>
                    <a:pt x="600" y="734"/>
                  </a:lnTo>
                  <a:lnTo>
                    <a:pt x="533" y="734"/>
                  </a:lnTo>
                  <a:lnTo>
                    <a:pt x="533" y="734"/>
                  </a:lnTo>
                  <a:lnTo>
                    <a:pt x="200" y="46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334" y="334"/>
                  </a:lnTo>
                  <a:lnTo>
                    <a:pt x="600" y="534"/>
                  </a:lnTo>
                  <a:lnTo>
                    <a:pt x="600" y="534"/>
                  </a:lnTo>
                  <a:lnTo>
                    <a:pt x="667" y="600"/>
                  </a:lnTo>
                  <a:lnTo>
                    <a:pt x="667" y="667"/>
                  </a:lnTo>
                  <a:lnTo>
                    <a:pt x="600" y="7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0"/>
            <p:cNvSpPr/>
            <p:nvPr/>
          </p:nvSpPr>
          <p:spPr>
            <a:xfrm>
              <a:off x="6905581" y="4273027"/>
              <a:ext cx="190795" cy="312781"/>
            </a:xfrm>
            <a:custGeom>
              <a:rect b="b" l="l" r="r" t="t"/>
              <a:pathLst>
                <a:path extrusionOk="0" fill="none" h="17264" w="10531">
                  <a:moveTo>
                    <a:pt x="6932" y="1"/>
                  </a:moveTo>
                  <a:lnTo>
                    <a:pt x="7132" y="1800"/>
                  </a:lnTo>
                  <a:lnTo>
                    <a:pt x="7132" y="1800"/>
                  </a:lnTo>
                  <a:lnTo>
                    <a:pt x="6532" y="2667"/>
                  </a:lnTo>
                  <a:lnTo>
                    <a:pt x="5865" y="3667"/>
                  </a:lnTo>
                  <a:lnTo>
                    <a:pt x="4999" y="5000"/>
                  </a:lnTo>
                  <a:lnTo>
                    <a:pt x="4066" y="6599"/>
                  </a:lnTo>
                  <a:lnTo>
                    <a:pt x="3066" y="8465"/>
                  </a:lnTo>
                  <a:lnTo>
                    <a:pt x="2066" y="10532"/>
                  </a:lnTo>
                  <a:lnTo>
                    <a:pt x="1600" y="11665"/>
                  </a:lnTo>
                  <a:lnTo>
                    <a:pt x="1200" y="12798"/>
                  </a:lnTo>
                  <a:lnTo>
                    <a:pt x="1200" y="12798"/>
                  </a:lnTo>
                  <a:lnTo>
                    <a:pt x="1467" y="12998"/>
                  </a:lnTo>
                  <a:lnTo>
                    <a:pt x="1467" y="12998"/>
                  </a:lnTo>
                  <a:lnTo>
                    <a:pt x="1467" y="13064"/>
                  </a:lnTo>
                  <a:lnTo>
                    <a:pt x="1467" y="13131"/>
                  </a:lnTo>
                  <a:lnTo>
                    <a:pt x="1400" y="13198"/>
                  </a:lnTo>
                  <a:lnTo>
                    <a:pt x="1400" y="13198"/>
                  </a:lnTo>
                  <a:lnTo>
                    <a:pt x="1333" y="13131"/>
                  </a:lnTo>
                  <a:lnTo>
                    <a:pt x="1333" y="13131"/>
                  </a:lnTo>
                  <a:lnTo>
                    <a:pt x="1133" y="12998"/>
                  </a:lnTo>
                  <a:lnTo>
                    <a:pt x="1133" y="12998"/>
                  </a:lnTo>
                  <a:lnTo>
                    <a:pt x="867" y="13731"/>
                  </a:lnTo>
                  <a:lnTo>
                    <a:pt x="867" y="13731"/>
                  </a:lnTo>
                  <a:lnTo>
                    <a:pt x="1333" y="13998"/>
                  </a:lnTo>
                  <a:lnTo>
                    <a:pt x="1400" y="13998"/>
                  </a:lnTo>
                  <a:lnTo>
                    <a:pt x="1400" y="13998"/>
                  </a:lnTo>
                  <a:lnTo>
                    <a:pt x="1866" y="13064"/>
                  </a:lnTo>
                  <a:lnTo>
                    <a:pt x="1866" y="13064"/>
                  </a:lnTo>
                  <a:lnTo>
                    <a:pt x="1933" y="12998"/>
                  </a:lnTo>
                  <a:lnTo>
                    <a:pt x="1933" y="12998"/>
                  </a:lnTo>
                  <a:lnTo>
                    <a:pt x="2000" y="12998"/>
                  </a:lnTo>
                  <a:lnTo>
                    <a:pt x="2000" y="13131"/>
                  </a:lnTo>
                  <a:lnTo>
                    <a:pt x="2000" y="13131"/>
                  </a:lnTo>
                  <a:lnTo>
                    <a:pt x="1400" y="14397"/>
                  </a:lnTo>
                  <a:lnTo>
                    <a:pt x="1400" y="14397"/>
                  </a:lnTo>
                  <a:lnTo>
                    <a:pt x="1333" y="14397"/>
                  </a:lnTo>
                  <a:lnTo>
                    <a:pt x="1333" y="14397"/>
                  </a:lnTo>
                  <a:lnTo>
                    <a:pt x="1267" y="14397"/>
                  </a:lnTo>
                  <a:lnTo>
                    <a:pt x="1267" y="14264"/>
                  </a:lnTo>
                  <a:lnTo>
                    <a:pt x="1267" y="14264"/>
                  </a:lnTo>
                  <a:lnTo>
                    <a:pt x="1333" y="14131"/>
                  </a:lnTo>
                  <a:lnTo>
                    <a:pt x="1267" y="14131"/>
                  </a:lnTo>
                  <a:lnTo>
                    <a:pt x="1267" y="14131"/>
                  </a:lnTo>
                  <a:lnTo>
                    <a:pt x="800" y="13864"/>
                  </a:lnTo>
                  <a:lnTo>
                    <a:pt x="800" y="13864"/>
                  </a:lnTo>
                  <a:lnTo>
                    <a:pt x="400" y="15397"/>
                  </a:lnTo>
                  <a:lnTo>
                    <a:pt x="0" y="16997"/>
                  </a:lnTo>
                  <a:lnTo>
                    <a:pt x="0" y="16997"/>
                  </a:lnTo>
                  <a:lnTo>
                    <a:pt x="2266" y="17263"/>
                  </a:lnTo>
                  <a:lnTo>
                    <a:pt x="2266" y="17263"/>
                  </a:lnTo>
                  <a:lnTo>
                    <a:pt x="2866" y="15264"/>
                  </a:lnTo>
                  <a:lnTo>
                    <a:pt x="3466" y="13331"/>
                  </a:lnTo>
                  <a:lnTo>
                    <a:pt x="4199" y="11398"/>
                  </a:lnTo>
                  <a:lnTo>
                    <a:pt x="4999" y="9465"/>
                  </a:lnTo>
                  <a:lnTo>
                    <a:pt x="5865" y="7599"/>
                  </a:lnTo>
                  <a:lnTo>
                    <a:pt x="6932" y="5799"/>
                  </a:lnTo>
                  <a:lnTo>
                    <a:pt x="7998" y="4067"/>
                  </a:lnTo>
                  <a:lnTo>
                    <a:pt x="9198" y="2400"/>
                  </a:lnTo>
                  <a:lnTo>
                    <a:pt x="9198" y="2400"/>
                  </a:lnTo>
                  <a:lnTo>
                    <a:pt x="8332" y="1600"/>
                  </a:lnTo>
                  <a:lnTo>
                    <a:pt x="8332" y="1600"/>
                  </a:lnTo>
                  <a:lnTo>
                    <a:pt x="8332" y="1534"/>
                  </a:lnTo>
                  <a:lnTo>
                    <a:pt x="8332" y="1467"/>
                  </a:lnTo>
                  <a:lnTo>
                    <a:pt x="8398" y="1401"/>
                  </a:lnTo>
                  <a:lnTo>
                    <a:pt x="8398" y="1401"/>
                  </a:lnTo>
                  <a:lnTo>
                    <a:pt x="8465" y="1467"/>
                  </a:lnTo>
                  <a:lnTo>
                    <a:pt x="8465" y="1467"/>
                  </a:lnTo>
                  <a:lnTo>
                    <a:pt x="9331" y="2267"/>
                  </a:lnTo>
                  <a:lnTo>
                    <a:pt x="9331" y="2267"/>
                  </a:lnTo>
                  <a:lnTo>
                    <a:pt x="9731" y="1800"/>
                  </a:lnTo>
                  <a:lnTo>
                    <a:pt x="9731" y="1800"/>
                  </a:lnTo>
                  <a:lnTo>
                    <a:pt x="9331" y="1334"/>
                  </a:lnTo>
                  <a:lnTo>
                    <a:pt x="8865" y="867"/>
                  </a:lnTo>
                  <a:lnTo>
                    <a:pt x="8865" y="867"/>
                  </a:lnTo>
                  <a:lnTo>
                    <a:pt x="8865" y="801"/>
                  </a:lnTo>
                  <a:lnTo>
                    <a:pt x="8865" y="734"/>
                  </a:lnTo>
                  <a:lnTo>
                    <a:pt x="8931" y="734"/>
                  </a:lnTo>
                  <a:lnTo>
                    <a:pt x="8931" y="734"/>
                  </a:lnTo>
                  <a:lnTo>
                    <a:pt x="8998" y="734"/>
                  </a:lnTo>
                  <a:lnTo>
                    <a:pt x="8998" y="734"/>
                  </a:lnTo>
                  <a:lnTo>
                    <a:pt x="9465" y="1134"/>
                  </a:lnTo>
                  <a:lnTo>
                    <a:pt x="9798" y="1667"/>
                  </a:lnTo>
                  <a:lnTo>
                    <a:pt x="9798" y="1667"/>
                  </a:lnTo>
                  <a:lnTo>
                    <a:pt x="10531" y="867"/>
                  </a:lnTo>
                  <a:lnTo>
                    <a:pt x="10531" y="867"/>
                  </a:lnTo>
                  <a:lnTo>
                    <a:pt x="9864" y="801"/>
                  </a:lnTo>
                  <a:lnTo>
                    <a:pt x="9864" y="801"/>
                  </a:lnTo>
                  <a:lnTo>
                    <a:pt x="10064" y="1067"/>
                  </a:lnTo>
                  <a:lnTo>
                    <a:pt x="10064" y="1067"/>
                  </a:lnTo>
                  <a:lnTo>
                    <a:pt x="10064" y="1201"/>
                  </a:lnTo>
                  <a:lnTo>
                    <a:pt x="9998" y="1267"/>
                  </a:lnTo>
                  <a:lnTo>
                    <a:pt x="9998" y="1267"/>
                  </a:lnTo>
                  <a:lnTo>
                    <a:pt x="9931" y="1201"/>
                  </a:lnTo>
                  <a:lnTo>
                    <a:pt x="9931" y="1201"/>
                  </a:lnTo>
                  <a:lnTo>
                    <a:pt x="9598" y="801"/>
                  </a:lnTo>
                  <a:lnTo>
                    <a:pt x="9598" y="734"/>
                  </a:lnTo>
                  <a:lnTo>
                    <a:pt x="9598" y="734"/>
                  </a:lnTo>
                  <a:lnTo>
                    <a:pt x="9531" y="601"/>
                  </a:lnTo>
                  <a:lnTo>
                    <a:pt x="9531" y="467"/>
                  </a:lnTo>
                  <a:lnTo>
                    <a:pt x="9598" y="334"/>
                  </a:lnTo>
                  <a:lnTo>
                    <a:pt x="9731" y="267"/>
                  </a:lnTo>
                  <a:lnTo>
                    <a:pt x="9731" y="267"/>
                  </a:lnTo>
                  <a:lnTo>
                    <a:pt x="9731" y="267"/>
                  </a:lnTo>
                  <a:lnTo>
                    <a:pt x="9731" y="267"/>
                  </a:lnTo>
                  <a:lnTo>
                    <a:pt x="69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0"/>
            <p:cNvSpPr/>
            <p:nvPr/>
          </p:nvSpPr>
          <p:spPr>
            <a:xfrm>
              <a:off x="6900744" y="4593034"/>
              <a:ext cx="60404" cy="160612"/>
            </a:xfrm>
            <a:custGeom>
              <a:rect b="b" l="l" r="r" t="t"/>
              <a:pathLst>
                <a:path extrusionOk="0" h="8865" w="3334">
                  <a:moveTo>
                    <a:pt x="1334" y="0"/>
                  </a:moveTo>
                  <a:lnTo>
                    <a:pt x="1" y="4533"/>
                  </a:lnTo>
                  <a:lnTo>
                    <a:pt x="67" y="4533"/>
                  </a:lnTo>
                  <a:lnTo>
                    <a:pt x="667" y="4599"/>
                  </a:lnTo>
                  <a:lnTo>
                    <a:pt x="1267" y="4733"/>
                  </a:lnTo>
                  <a:lnTo>
                    <a:pt x="3333" y="267"/>
                  </a:lnTo>
                  <a:lnTo>
                    <a:pt x="1334" y="0"/>
                  </a:lnTo>
                  <a:close/>
                  <a:moveTo>
                    <a:pt x="134" y="5066"/>
                  </a:moveTo>
                  <a:lnTo>
                    <a:pt x="334" y="5999"/>
                  </a:lnTo>
                  <a:lnTo>
                    <a:pt x="400" y="5999"/>
                  </a:lnTo>
                  <a:lnTo>
                    <a:pt x="400" y="6066"/>
                  </a:lnTo>
                  <a:lnTo>
                    <a:pt x="400" y="6265"/>
                  </a:lnTo>
                  <a:lnTo>
                    <a:pt x="400" y="6332"/>
                  </a:lnTo>
                  <a:lnTo>
                    <a:pt x="467" y="7532"/>
                  </a:lnTo>
                  <a:lnTo>
                    <a:pt x="467" y="8198"/>
                  </a:lnTo>
                  <a:lnTo>
                    <a:pt x="400" y="8865"/>
                  </a:lnTo>
                  <a:lnTo>
                    <a:pt x="1800" y="8865"/>
                  </a:lnTo>
                  <a:lnTo>
                    <a:pt x="1800" y="8798"/>
                  </a:lnTo>
                  <a:lnTo>
                    <a:pt x="1867" y="7865"/>
                  </a:lnTo>
                  <a:lnTo>
                    <a:pt x="1800" y="6999"/>
                  </a:lnTo>
                  <a:lnTo>
                    <a:pt x="1600" y="6132"/>
                  </a:lnTo>
                  <a:lnTo>
                    <a:pt x="1267" y="5266"/>
                  </a:lnTo>
                  <a:lnTo>
                    <a:pt x="734" y="5132"/>
                  </a:lnTo>
                  <a:lnTo>
                    <a:pt x="134" y="50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0"/>
            <p:cNvSpPr/>
            <p:nvPr/>
          </p:nvSpPr>
          <p:spPr>
            <a:xfrm>
              <a:off x="6903153" y="4684799"/>
              <a:ext cx="31416" cy="68846"/>
            </a:xfrm>
            <a:custGeom>
              <a:rect b="b" l="l" r="r" t="t"/>
              <a:pathLst>
                <a:path extrusionOk="0" fill="none" h="3800" w="1734">
                  <a:moveTo>
                    <a:pt x="1" y="1"/>
                  </a:moveTo>
                  <a:lnTo>
                    <a:pt x="1" y="1"/>
                  </a:lnTo>
                  <a:lnTo>
                    <a:pt x="201" y="934"/>
                  </a:lnTo>
                  <a:lnTo>
                    <a:pt x="201" y="934"/>
                  </a:lnTo>
                  <a:lnTo>
                    <a:pt x="201" y="934"/>
                  </a:lnTo>
                  <a:lnTo>
                    <a:pt x="201" y="934"/>
                  </a:lnTo>
                  <a:lnTo>
                    <a:pt x="267" y="934"/>
                  </a:lnTo>
                  <a:lnTo>
                    <a:pt x="267" y="1001"/>
                  </a:lnTo>
                  <a:lnTo>
                    <a:pt x="267" y="1001"/>
                  </a:lnTo>
                  <a:lnTo>
                    <a:pt x="267" y="1200"/>
                  </a:lnTo>
                  <a:lnTo>
                    <a:pt x="267" y="1200"/>
                  </a:lnTo>
                  <a:lnTo>
                    <a:pt x="267" y="1267"/>
                  </a:lnTo>
                  <a:lnTo>
                    <a:pt x="267" y="1267"/>
                  </a:lnTo>
                  <a:lnTo>
                    <a:pt x="334" y="2467"/>
                  </a:lnTo>
                  <a:lnTo>
                    <a:pt x="334" y="3133"/>
                  </a:lnTo>
                  <a:lnTo>
                    <a:pt x="267" y="3800"/>
                  </a:lnTo>
                  <a:lnTo>
                    <a:pt x="267" y="3800"/>
                  </a:lnTo>
                  <a:lnTo>
                    <a:pt x="1667" y="3800"/>
                  </a:lnTo>
                  <a:lnTo>
                    <a:pt x="1667" y="3800"/>
                  </a:lnTo>
                  <a:lnTo>
                    <a:pt x="1667" y="3733"/>
                  </a:lnTo>
                  <a:lnTo>
                    <a:pt x="1667" y="3733"/>
                  </a:lnTo>
                  <a:lnTo>
                    <a:pt x="1734" y="2800"/>
                  </a:lnTo>
                  <a:lnTo>
                    <a:pt x="1667" y="1934"/>
                  </a:lnTo>
                  <a:lnTo>
                    <a:pt x="1467" y="1067"/>
                  </a:lnTo>
                  <a:lnTo>
                    <a:pt x="1134" y="201"/>
                  </a:lnTo>
                  <a:lnTo>
                    <a:pt x="1134" y="201"/>
                  </a:lnTo>
                  <a:lnTo>
                    <a:pt x="601" y="6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0"/>
            <p:cNvSpPr/>
            <p:nvPr/>
          </p:nvSpPr>
          <p:spPr>
            <a:xfrm>
              <a:off x="6900744" y="4593034"/>
              <a:ext cx="60404" cy="85750"/>
            </a:xfrm>
            <a:custGeom>
              <a:rect b="b" l="l" r="r" t="t"/>
              <a:pathLst>
                <a:path extrusionOk="0" fill="none" h="4733" w="3334">
                  <a:moveTo>
                    <a:pt x="1334" y="0"/>
                  </a:moveTo>
                  <a:lnTo>
                    <a:pt x="1" y="4533"/>
                  </a:lnTo>
                  <a:lnTo>
                    <a:pt x="1" y="4533"/>
                  </a:lnTo>
                  <a:lnTo>
                    <a:pt x="1" y="4533"/>
                  </a:lnTo>
                  <a:lnTo>
                    <a:pt x="67" y="4533"/>
                  </a:lnTo>
                  <a:lnTo>
                    <a:pt x="67" y="4533"/>
                  </a:lnTo>
                  <a:lnTo>
                    <a:pt x="667" y="4599"/>
                  </a:lnTo>
                  <a:lnTo>
                    <a:pt x="1267" y="4733"/>
                  </a:lnTo>
                  <a:lnTo>
                    <a:pt x="1267" y="4733"/>
                  </a:lnTo>
                  <a:lnTo>
                    <a:pt x="3333" y="267"/>
                  </a:lnTo>
                  <a:lnTo>
                    <a:pt x="3333" y="267"/>
                  </a:lnTo>
                  <a:lnTo>
                    <a:pt x="13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0"/>
            <p:cNvSpPr/>
            <p:nvPr/>
          </p:nvSpPr>
          <p:spPr>
            <a:xfrm>
              <a:off x="7185730" y="4275454"/>
              <a:ext cx="70042" cy="115934"/>
            </a:xfrm>
            <a:custGeom>
              <a:rect b="b" l="l" r="r" t="t"/>
              <a:pathLst>
                <a:path extrusionOk="0" h="6399" w="3866">
                  <a:moveTo>
                    <a:pt x="1466" y="0"/>
                  </a:moveTo>
                  <a:lnTo>
                    <a:pt x="0" y="133"/>
                  </a:lnTo>
                  <a:lnTo>
                    <a:pt x="3799" y="6399"/>
                  </a:lnTo>
                  <a:lnTo>
                    <a:pt x="3866" y="6065"/>
                  </a:lnTo>
                  <a:lnTo>
                    <a:pt x="3066" y="4666"/>
                  </a:lnTo>
                  <a:lnTo>
                    <a:pt x="2200" y="3266"/>
                  </a:lnTo>
                  <a:lnTo>
                    <a:pt x="1333" y="1933"/>
                  </a:lnTo>
                  <a:lnTo>
                    <a:pt x="400" y="600"/>
                  </a:lnTo>
                  <a:lnTo>
                    <a:pt x="1466" y="533"/>
                  </a:lnTo>
                  <a:lnTo>
                    <a:pt x="1600" y="533"/>
                  </a:lnTo>
                  <a:lnTo>
                    <a:pt x="1666" y="467"/>
                  </a:lnTo>
                  <a:lnTo>
                    <a:pt x="1733" y="267"/>
                  </a:lnTo>
                  <a:lnTo>
                    <a:pt x="1666" y="67"/>
                  </a:lnTo>
                  <a:lnTo>
                    <a:pt x="160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7185730" y="4275454"/>
              <a:ext cx="70042" cy="115934"/>
            </a:xfrm>
            <a:custGeom>
              <a:rect b="b" l="l" r="r" t="t"/>
              <a:pathLst>
                <a:path extrusionOk="0" fill="none" h="6399" w="3866">
                  <a:moveTo>
                    <a:pt x="1466" y="0"/>
                  </a:moveTo>
                  <a:lnTo>
                    <a:pt x="1466" y="0"/>
                  </a:lnTo>
                  <a:lnTo>
                    <a:pt x="1466" y="0"/>
                  </a:lnTo>
                  <a:lnTo>
                    <a:pt x="1466" y="0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3799" y="6399"/>
                  </a:lnTo>
                  <a:lnTo>
                    <a:pt x="3866" y="6065"/>
                  </a:lnTo>
                  <a:lnTo>
                    <a:pt x="3866" y="6065"/>
                  </a:lnTo>
                  <a:lnTo>
                    <a:pt x="3066" y="4666"/>
                  </a:lnTo>
                  <a:lnTo>
                    <a:pt x="2200" y="3266"/>
                  </a:lnTo>
                  <a:lnTo>
                    <a:pt x="1333" y="1933"/>
                  </a:lnTo>
                  <a:lnTo>
                    <a:pt x="400" y="600"/>
                  </a:lnTo>
                  <a:lnTo>
                    <a:pt x="400" y="600"/>
                  </a:lnTo>
                  <a:lnTo>
                    <a:pt x="1466" y="533"/>
                  </a:lnTo>
                  <a:lnTo>
                    <a:pt x="1466" y="533"/>
                  </a:lnTo>
                  <a:lnTo>
                    <a:pt x="1600" y="533"/>
                  </a:lnTo>
                  <a:lnTo>
                    <a:pt x="1666" y="467"/>
                  </a:lnTo>
                  <a:lnTo>
                    <a:pt x="1733" y="267"/>
                  </a:lnTo>
                  <a:lnTo>
                    <a:pt x="1666" y="67"/>
                  </a:lnTo>
                  <a:lnTo>
                    <a:pt x="1600" y="0"/>
                  </a:lnTo>
                  <a:lnTo>
                    <a:pt x="146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7185730" y="4263370"/>
              <a:ext cx="100244" cy="121985"/>
            </a:xfrm>
            <a:custGeom>
              <a:rect b="b" l="l" r="r" t="t"/>
              <a:pathLst>
                <a:path extrusionOk="0" h="6733" w="5533">
                  <a:moveTo>
                    <a:pt x="5532" y="1"/>
                  </a:moveTo>
                  <a:lnTo>
                    <a:pt x="0" y="800"/>
                  </a:lnTo>
                  <a:lnTo>
                    <a:pt x="1466" y="667"/>
                  </a:lnTo>
                  <a:lnTo>
                    <a:pt x="1600" y="667"/>
                  </a:lnTo>
                  <a:lnTo>
                    <a:pt x="1666" y="734"/>
                  </a:lnTo>
                  <a:lnTo>
                    <a:pt x="1733" y="934"/>
                  </a:lnTo>
                  <a:lnTo>
                    <a:pt x="1666" y="1134"/>
                  </a:lnTo>
                  <a:lnTo>
                    <a:pt x="1600" y="1200"/>
                  </a:lnTo>
                  <a:lnTo>
                    <a:pt x="1466" y="1200"/>
                  </a:lnTo>
                  <a:lnTo>
                    <a:pt x="400" y="1267"/>
                  </a:lnTo>
                  <a:lnTo>
                    <a:pt x="1333" y="2600"/>
                  </a:lnTo>
                  <a:lnTo>
                    <a:pt x="2200" y="3933"/>
                  </a:lnTo>
                  <a:lnTo>
                    <a:pt x="3066" y="5333"/>
                  </a:lnTo>
                  <a:lnTo>
                    <a:pt x="3866" y="6732"/>
                  </a:lnTo>
                  <a:lnTo>
                    <a:pt x="4066" y="5533"/>
                  </a:lnTo>
                  <a:lnTo>
                    <a:pt x="5399" y="5066"/>
                  </a:lnTo>
                  <a:lnTo>
                    <a:pt x="4066" y="3067"/>
                  </a:lnTo>
                  <a:lnTo>
                    <a:pt x="5532" y="1"/>
                  </a:lnTo>
                  <a:close/>
                </a:path>
              </a:pathLst>
            </a:custGeom>
            <a:solidFill>
              <a:srgbClr val="B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7185730" y="4263370"/>
              <a:ext cx="100244" cy="121985"/>
            </a:xfrm>
            <a:custGeom>
              <a:rect b="b" l="l" r="r" t="t"/>
              <a:pathLst>
                <a:path extrusionOk="0" fill="none" h="6733" w="5533">
                  <a:moveTo>
                    <a:pt x="5532" y="1"/>
                  </a:moveTo>
                  <a:lnTo>
                    <a:pt x="0" y="800"/>
                  </a:lnTo>
                  <a:lnTo>
                    <a:pt x="0" y="800"/>
                  </a:lnTo>
                  <a:lnTo>
                    <a:pt x="1466" y="667"/>
                  </a:lnTo>
                  <a:lnTo>
                    <a:pt x="1466" y="667"/>
                  </a:lnTo>
                  <a:lnTo>
                    <a:pt x="1466" y="667"/>
                  </a:lnTo>
                  <a:lnTo>
                    <a:pt x="1466" y="667"/>
                  </a:lnTo>
                  <a:lnTo>
                    <a:pt x="1600" y="667"/>
                  </a:lnTo>
                  <a:lnTo>
                    <a:pt x="1666" y="734"/>
                  </a:lnTo>
                  <a:lnTo>
                    <a:pt x="1733" y="934"/>
                  </a:lnTo>
                  <a:lnTo>
                    <a:pt x="1666" y="1134"/>
                  </a:lnTo>
                  <a:lnTo>
                    <a:pt x="1600" y="1200"/>
                  </a:lnTo>
                  <a:lnTo>
                    <a:pt x="1466" y="1200"/>
                  </a:lnTo>
                  <a:lnTo>
                    <a:pt x="1466" y="1200"/>
                  </a:lnTo>
                  <a:lnTo>
                    <a:pt x="400" y="1267"/>
                  </a:lnTo>
                  <a:lnTo>
                    <a:pt x="400" y="1267"/>
                  </a:lnTo>
                  <a:lnTo>
                    <a:pt x="1333" y="2600"/>
                  </a:lnTo>
                  <a:lnTo>
                    <a:pt x="2200" y="3933"/>
                  </a:lnTo>
                  <a:lnTo>
                    <a:pt x="3066" y="5333"/>
                  </a:lnTo>
                  <a:lnTo>
                    <a:pt x="3866" y="6732"/>
                  </a:lnTo>
                  <a:lnTo>
                    <a:pt x="4066" y="5533"/>
                  </a:lnTo>
                  <a:lnTo>
                    <a:pt x="5399" y="5066"/>
                  </a:lnTo>
                  <a:lnTo>
                    <a:pt x="4066" y="3067"/>
                  </a:lnTo>
                  <a:lnTo>
                    <a:pt x="55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0"/>
            <p:cNvSpPr/>
            <p:nvPr/>
          </p:nvSpPr>
          <p:spPr>
            <a:xfrm>
              <a:off x="7005806" y="3222471"/>
              <a:ext cx="111115" cy="88178"/>
            </a:xfrm>
            <a:custGeom>
              <a:rect b="b" l="l" r="r" t="t"/>
              <a:pathLst>
                <a:path extrusionOk="0" h="4867" w="6133">
                  <a:moveTo>
                    <a:pt x="2400" y="534"/>
                  </a:moveTo>
                  <a:lnTo>
                    <a:pt x="2800" y="601"/>
                  </a:lnTo>
                  <a:lnTo>
                    <a:pt x="3133" y="734"/>
                  </a:lnTo>
                  <a:lnTo>
                    <a:pt x="3533" y="867"/>
                  </a:lnTo>
                  <a:lnTo>
                    <a:pt x="3866" y="1067"/>
                  </a:lnTo>
                  <a:lnTo>
                    <a:pt x="4199" y="1400"/>
                  </a:lnTo>
                  <a:lnTo>
                    <a:pt x="4466" y="1734"/>
                  </a:lnTo>
                  <a:lnTo>
                    <a:pt x="4732" y="2067"/>
                  </a:lnTo>
                  <a:lnTo>
                    <a:pt x="4999" y="2467"/>
                  </a:lnTo>
                  <a:lnTo>
                    <a:pt x="5199" y="2867"/>
                  </a:lnTo>
                  <a:lnTo>
                    <a:pt x="5399" y="3267"/>
                  </a:lnTo>
                  <a:lnTo>
                    <a:pt x="5532" y="3733"/>
                  </a:lnTo>
                  <a:lnTo>
                    <a:pt x="5599" y="4133"/>
                  </a:lnTo>
                  <a:lnTo>
                    <a:pt x="4866" y="4266"/>
                  </a:lnTo>
                  <a:lnTo>
                    <a:pt x="4066" y="4333"/>
                  </a:lnTo>
                  <a:lnTo>
                    <a:pt x="3266" y="4333"/>
                  </a:lnTo>
                  <a:lnTo>
                    <a:pt x="2533" y="4200"/>
                  </a:lnTo>
                  <a:lnTo>
                    <a:pt x="2066" y="4000"/>
                  </a:lnTo>
                  <a:lnTo>
                    <a:pt x="1600" y="3733"/>
                  </a:lnTo>
                  <a:lnTo>
                    <a:pt x="1133" y="3400"/>
                  </a:lnTo>
                  <a:lnTo>
                    <a:pt x="800" y="3000"/>
                  </a:lnTo>
                  <a:lnTo>
                    <a:pt x="533" y="2533"/>
                  </a:lnTo>
                  <a:lnTo>
                    <a:pt x="533" y="2267"/>
                  </a:lnTo>
                  <a:lnTo>
                    <a:pt x="467" y="2000"/>
                  </a:lnTo>
                  <a:lnTo>
                    <a:pt x="533" y="1800"/>
                  </a:lnTo>
                  <a:lnTo>
                    <a:pt x="600" y="1534"/>
                  </a:lnTo>
                  <a:lnTo>
                    <a:pt x="733" y="1267"/>
                  </a:lnTo>
                  <a:lnTo>
                    <a:pt x="933" y="1067"/>
                  </a:lnTo>
                  <a:lnTo>
                    <a:pt x="1267" y="800"/>
                  </a:lnTo>
                  <a:lnTo>
                    <a:pt x="1600" y="601"/>
                  </a:lnTo>
                  <a:lnTo>
                    <a:pt x="2000" y="534"/>
                  </a:lnTo>
                  <a:close/>
                  <a:moveTo>
                    <a:pt x="1733" y="1"/>
                  </a:moveTo>
                  <a:lnTo>
                    <a:pt x="1333" y="134"/>
                  </a:lnTo>
                  <a:lnTo>
                    <a:pt x="933" y="334"/>
                  </a:lnTo>
                  <a:lnTo>
                    <a:pt x="533" y="667"/>
                  </a:lnTo>
                  <a:lnTo>
                    <a:pt x="267" y="1000"/>
                  </a:lnTo>
                  <a:lnTo>
                    <a:pt x="67" y="1467"/>
                  </a:lnTo>
                  <a:lnTo>
                    <a:pt x="0" y="1867"/>
                  </a:lnTo>
                  <a:lnTo>
                    <a:pt x="0" y="2333"/>
                  </a:lnTo>
                  <a:lnTo>
                    <a:pt x="134" y="2800"/>
                  </a:lnTo>
                  <a:lnTo>
                    <a:pt x="267" y="3200"/>
                  </a:lnTo>
                  <a:lnTo>
                    <a:pt x="533" y="3600"/>
                  </a:lnTo>
                  <a:lnTo>
                    <a:pt x="867" y="3933"/>
                  </a:lnTo>
                  <a:lnTo>
                    <a:pt x="1400" y="4333"/>
                  </a:lnTo>
                  <a:lnTo>
                    <a:pt x="2000" y="4600"/>
                  </a:lnTo>
                  <a:lnTo>
                    <a:pt x="2600" y="4733"/>
                  </a:lnTo>
                  <a:lnTo>
                    <a:pt x="3266" y="4800"/>
                  </a:lnTo>
                  <a:lnTo>
                    <a:pt x="3933" y="4866"/>
                  </a:lnTo>
                  <a:lnTo>
                    <a:pt x="4599" y="4800"/>
                  </a:lnTo>
                  <a:lnTo>
                    <a:pt x="5865" y="4666"/>
                  </a:lnTo>
                  <a:lnTo>
                    <a:pt x="5999" y="4600"/>
                  </a:lnTo>
                  <a:lnTo>
                    <a:pt x="6065" y="4533"/>
                  </a:lnTo>
                  <a:lnTo>
                    <a:pt x="6132" y="4400"/>
                  </a:lnTo>
                  <a:lnTo>
                    <a:pt x="6132" y="4200"/>
                  </a:lnTo>
                  <a:lnTo>
                    <a:pt x="6065" y="3666"/>
                  </a:lnTo>
                  <a:lnTo>
                    <a:pt x="5932" y="3133"/>
                  </a:lnTo>
                  <a:lnTo>
                    <a:pt x="5732" y="2600"/>
                  </a:lnTo>
                  <a:lnTo>
                    <a:pt x="5466" y="2134"/>
                  </a:lnTo>
                  <a:lnTo>
                    <a:pt x="5132" y="1667"/>
                  </a:lnTo>
                  <a:lnTo>
                    <a:pt x="4799" y="1200"/>
                  </a:lnTo>
                  <a:lnTo>
                    <a:pt x="4399" y="800"/>
                  </a:lnTo>
                  <a:lnTo>
                    <a:pt x="3933" y="467"/>
                  </a:lnTo>
                  <a:lnTo>
                    <a:pt x="3533" y="267"/>
                  </a:lnTo>
                  <a:lnTo>
                    <a:pt x="3133" y="134"/>
                  </a:lnTo>
                  <a:lnTo>
                    <a:pt x="266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0"/>
            <p:cNvSpPr/>
            <p:nvPr/>
          </p:nvSpPr>
          <p:spPr>
            <a:xfrm>
              <a:off x="7166399" y="3212815"/>
              <a:ext cx="121985" cy="91783"/>
            </a:xfrm>
            <a:custGeom>
              <a:rect b="b" l="l" r="r" t="t"/>
              <a:pathLst>
                <a:path extrusionOk="0" h="5066" w="6733">
                  <a:moveTo>
                    <a:pt x="4466" y="534"/>
                  </a:moveTo>
                  <a:lnTo>
                    <a:pt x="4933" y="600"/>
                  </a:lnTo>
                  <a:lnTo>
                    <a:pt x="5399" y="867"/>
                  </a:lnTo>
                  <a:lnTo>
                    <a:pt x="5799" y="1200"/>
                  </a:lnTo>
                  <a:lnTo>
                    <a:pt x="5999" y="1467"/>
                  </a:lnTo>
                  <a:lnTo>
                    <a:pt x="6133" y="1733"/>
                  </a:lnTo>
                  <a:lnTo>
                    <a:pt x="6199" y="1933"/>
                  </a:lnTo>
                  <a:lnTo>
                    <a:pt x="6266" y="2200"/>
                  </a:lnTo>
                  <a:lnTo>
                    <a:pt x="6199" y="2467"/>
                  </a:lnTo>
                  <a:lnTo>
                    <a:pt x="6133" y="2667"/>
                  </a:lnTo>
                  <a:lnTo>
                    <a:pt x="5933" y="3066"/>
                  </a:lnTo>
                  <a:lnTo>
                    <a:pt x="5533" y="3466"/>
                  </a:lnTo>
                  <a:lnTo>
                    <a:pt x="5133" y="3800"/>
                  </a:lnTo>
                  <a:lnTo>
                    <a:pt x="4600" y="4066"/>
                  </a:lnTo>
                  <a:lnTo>
                    <a:pt x="4133" y="4199"/>
                  </a:lnTo>
                  <a:lnTo>
                    <a:pt x="3267" y="4399"/>
                  </a:lnTo>
                  <a:lnTo>
                    <a:pt x="2400" y="4466"/>
                  </a:lnTo>
                  <a:lnTo>
                    <a:pt x="601" y="4466"/>
                  </a:lnTo>
                  <a:lnTo>
                    <a:pt x="867" y="3600"/>
                  </a:lnTo>
                  <a:lnTo>
                    <a:pt x="1200" y="2800"/>
                  </a:lnTo>
                  <a:lnTo>
                    <a:pt x="1667" y="2067"/>
                  </a:lnTo>
                  <a:lnTo>
                    <a:pt x="1934" y="1733"/>
                  </a:lnTo>
                  <a:lnTo>
                    <a:pt x="2200" y="1400"/>
                  </a:lnTo>
                  <a:lnTo>
                    <a:pt x="2600" y="1134"/>
                  </a:lnTo>
                  <a:lnTo>
                    <a:pt x="3067" y="867"/>
                  </a:lnTo>
                  <a:lnTo>
                    <a:pt x="3533" y="667"/>
                  </a:lnTo>
                  <a:lnTo>
                    <a:pt x="4000" y="534"/>
                  </a:lnTo>
                  <a:close/>
                  <a:moveTo>
                    <a:pt x="4200" y="0"/>
                  </a:moveTo>
                  <a:lnTo>
                    <a:pt x="3733" y="67"/>
                  </a:lnTo>
                  <a:lnTo>
                    <a:pt x="3267" y="200"/>
                  </a:lnTo>
                  <a:lnTo>
                    <a:pt x="2800" y="400"/>
                  </a:lnTo>
                  <a:lnTo>
                    <a:pt x="2267" y="734"/>
                  </a:lnTo>
                  <a:lnTo>
                    <a:pt x="1800" y="1134"/>
                  </a:lnTo>
                  <a:lnTo>
                    <a:pt x="1334" y="1600"/>
                  </a:lnTo>
                  <a:lnTo>
                    <a:pt x="1001" y="2133"/>
                  </a:lnTo>
                  <a:lnTo>
                    <a:pt x="734" y="2667"/>
                  </a:lnTo>
                  <a:lnTo>
                    <a:pt x="467" y="3266"/>
                  </a:lnTo>
                  <a:lnTo>
                    <a:pt x="1" y="4466"/>
                  </a:lnTo>
                  <a:lnTo>
                    <a:pt x="1" y="4599"/>
                  </a:lnTo>
                  <a:lnTo>
                    <a:pt x="67" y="4799"/>
                  </a:lnTo>
                  <a:lnTo>
                    <a:pt x="134" y="4866"/>
                  </a:lnTo>
                  <a:lnTo>
                    <a:pt x="267" y="4933"/>
                  </a:lnTo>
                  <a:lnTo>
                    <a:pt x="1600" y="5066"/>
                  </a:lnTo>
                  <a:lnTo>
                    <a:pt x="2334" y="5066"/>
                  </a:lnTo>
                  <a:lnTo>
                    <a:pt x="3067" y="4999"/>
                  </a:lnTo>
                  <a:lnTo>
                    <a:pt x="3733" y="4866"/>
                  </a:lnTo>
                  <a:lnTo>
                    <a:pt x="4466" y="4733"/>
                  </a:lnTo>
                  <a:lnTo>
                    <a:pt x="5066" y="4466"/>
                  </a:lnTo>
                  <a:lnTo>
                    <a:pt x="5666" y="4133"/>
                  </a:lnTo>
                  <a:lnTo>
                    <a:pt x="5999" y="3866"/>
                  </a:lnTo>
                  <a:lnTo>
                    <a:pt x="6333" y="3466"/>
                  </a:lnTo>
                  <a:lnTo>
                    <a:pt x="6533" y="3133"/>
                  </a:lnTo>
                  <a:lnTo>
                    <a:pt x="6666" y="2733"/>
                  </a:lnTo>
                  <a:lnTo>
                    <a:pt x="6732" y="2267"/>
                  </a:lnTo>
                  <a:lnTo>
                    <a:pt x="6732" y="1867"/>
                  </a:lnTo>
                  <a:lnTo>
                    <a:pt x="6599" y="1400"/>
                  </a:lnTo>
                  <a:lnTo>
                    <a:pt x="6333" y="1000"/>
                  </a:lnTo>
                  <a:lnTo>
                    <a:pt x="5999" y="600"/>
                  </a:lnTo>
                  <a:lnTo>
                    <a:pt x="5599" y="334"/>
                  </a:lnTo>
                  <a:lnTo>
                    <a:pt x="5133" y="134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0"/>
            <p:cNvSpPr/>
            <p:nvPr/>
          </p:nvSpPr>
          <p:spPr>
            <a:xfrm>
              <a:off x="7090324" y="3380654"/>
              <a:ext cx="103868" cy="22973"/>
            </a:xfrm>
            <a:custGeom>
              <a:rect b="b" l="l" r="r" t="t"/>
              <a:pathLst>
                <a:path extrusionOk="0" h="1268" w="5733">
                  <a:moveTo>
                    <a:pt x="5466" y="1"/>
                  </a:moveTo>
                  <a:lnTo>
                    <a:pt x="4800" y="268"/>
                  </a:lnTo>
                  <a:lnTo>
                    <a:pt x="4200" y="401"/>
                  </a:lnTo>
                  <a:lnTo>
                    <a:pt x="3533" y="601"/>
                  </a:lnTo>
                  <a:lnTo>
                    <a:pt x="2933" y="667"/>
                  </a:lnTo>
                  <a:lnTo>
                    <a:pt x="2267" y="734"/>
                  </a:lnTo>
                  <a:lnTo>
                    <a:pt x="934" y="734"/>
                  </a:lnTo>
                  <a:lnTo>
                    <a:pt x="267" y="667"/>
                  </a:lnTo>
                  <a:lnTo>
                    <a:pt x="134" y="667"/>
                  </a:lnTo>
                  <a:lnTo>
                    <a:pt x="67" y="734"/>
                  </a:lnTo>
                  <a:lnTo>
                    <a:pt x="1" y="934"/>
                  </a:lnTo>
                  <a:lnTo>
                    <a:pt x="67" y="1134"/>
                  </a:lnTo>
                  <a:lnTo>
                    <a:pt x="134" y="1201"/>
                  </a:lnTo>
                  <a:lnTo>
                    <a:pt x="267" y="1201"/>
                  </a:lnTo>
                  <a:lnTo>
                    <a:pt x="934" y="1267"/>
                  </a:lnTo>
                  <a:lnTo>
                    <a:pt x="2334" y="1267"/>
                  </a:lnTo>
                  <a:lnTo>
                    <a:pt x="3000" y="1201"/>
                  </a:lnTo>
                  <a:lnTo>
                    <a:pt x="3667" y="1134"/>
                  </a:lnTo>
                  <a:lnTo>
                    <a:pt x="4333" y="934"/>
                  </a:lnTo>
                  <a:lnTo>
                    <a:pt x="4933" y="734"/>
                  </a:lnTo>
                  <a:lnTo>
                    <a:pt x="5599" y="534"/>
                  </a:lnTo>
                  <a:lnTo>
                    <a:pt x="5666" y="467"/>
                  </a:lnTo>
                  <a:lnTo>
                    <a:pt x="5733" y="401"/>
                  </a:lnTo>
                  <a:lnTo>
                    <a:pt x="5733" y="201"/>
                  </a:lnTo>
                  <a:lnTo>
                    <a:pt x="566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0"/>
            <p:cNvSpPr/>
            <p:nvPr/>
          </p:nvSpPr>
          <p:spPr>
            <a:xfrm>
              <a:off x="6672519" y="2990623"/>
              <a:ext cx="938287" cy="1772707"/>
            </a:xfrm>
            <a:custGeom>
              <a:rect b="b" l="l" r="r" t="t"/>
              <a:pathLst>
                <a:path extrusionOk="0" h="97845" w="51789">
                  <a:moveTo>
                    <a:pt x="19996" y="4466"/>
                  </a:moveTo>
                  <a:lnTo>
                    <a:pt x="20529" y="4533"/>
                  </a:lnTo>
                  <a:lnTo>
                    <a:pt x="20996" y="4733"/>
                  </a:lnTo>
                  <a:lnTo>
                    <a:pt x="21062" y="4866"/>
                  </a:lnTo>
                  <a:lnTo>
                    <a:pt x="20729" y="5066"/>
                  </a:lnTo>
                  <a:lnTo>
                    <a:pt x="20329" y="5000"/>
                  </a:lnTo>
                  <a:lnTo>
                    <a:pt x="19929" y="4866"/>
                  </a:lnTo>
                  <a:lnTo>
                    <a:pt x="19996" y="4466"/>
                  </a:lnTo>
                  <a:close/>
                  <a:moveTo>
                    <a:pt x="30393" y="4333"/>
                  </a:moveTo>
                  <a:lnTo>
                    <a:pt x="31193" y="4400"/>
                  </a:lnTo>
                  <a:lnTo>
                    <a:pt x="31460" y="5199"/>
                  </a:lnTo>
                  <a:lnTo>
                    <a:pt x="30860" y="4933"/>
                  </a:lnTo>
                  <a:lnTo>
                    <a:pt x="30327" y="4666"/>
                  </a:lnTo>
                  <a:lnTo>
                    <a:pt x="30393" y="4333"/>
                  </a:lnTo>
                  <a:close/>
                  <a:moveTo>
                    <a:pt x="19929" y="5066"/>
                  </a:moveTo>
                  <a:lnTo>
                    <a:pt x="20529" y="5199"/>
                  </a:lnTo>
                  <a:lnTo>
                    <a:pt x="19863" y="5733"/>
                  </a:lnTo>
                  <a:lnTo>
                    <a:pt x="19929" y="5066"/>
                  </a:lnTo>
                  <a:close/>
                  <a:moveTo>
                    <a:pt x="17863" y="23928"/>
                  </a:moveTo>
                  <a:lnTo>
                    <a:pt x="18130" y="24995"/>
                  </a:lnTo>
                  <a:lnTo>
                    <a:pt x="17863" y="25128"/>
                  </a:lnTo>
                  <a:lnTo>
                    <a:pt x="17730" y="24595"/>
                  </a:lnTo>
                  <a:lnTo>
                    <a:pt x="17663" y="24062"/>
                  </a:lnTo>
                  <a:lnTo>
                    <a:pt x="17863" y="23928"/>
                  </a:lnTo>
                  <a:close/>
                  <a:moveTo>
                    <a:pt x="20796" y="734"/>
                  </a:moveTo>
                  <a:lnTo>
                    <a:pt x="20862" y="2200"/>
                  </a:lnTo>
                  <a:lnTo>
                    <a:pt x="20929" y="3667"/>
                  </a:lnTo>
                  <a:lnTo>
                    <a:pt x="20129" y="3533"/>
                  </a:lnTo>
                  <a:lnTo>
                    <a:pt x="20062" y="3600"/>
                  </a:lnTo>
                  <a:lnTo>
                    <a:pt x="19996" y="3600"/>
                  </a:lnTo>
                  <a:lnTo>
                    <a:pt x="19996" y="3667"/>
                  </a:lnTo>
                  <a:lnTo>
                    <a:pt x="20062" y="3733"/>
                  </a:lnTo>
                  <a:lnTo>
                    <a:pt x="20929" y="3866"/>
                  </a:lnTo>
                  <a:lnTo>
                    <a:pt x="20996" y="4533"/>
                  </a:lnTo>
                  <a:lnTo>
                    <a:pt x="20996" y="4533"/>
                  </a:lnTo>
                  <a:lnTo>
                    <a:pt x="20529" y="4400"/>
                  </a:lnTo>
                  <a:lnTo>
                    <a:pt x="20062" y="4266"/>
                  </a:lnTo>
                  <a:lnTo>
                    <a:pt x="20129" y="4066"/>
                  </a:lnTo>
                  <a:lnTo>
                    <a:pt x="20129" y="4000"/>
                  </a:lnTo>
                  <a:lnTo>
                    <a:pt x="20062" y="3933"/>
                  </a:lnTo>
                  <a:lnTo>
                    <a:pt x="19996" y="3933"/>
                  </a:lnTo>
                  <a:lnTo>
                    <a:pt x="19929" y="4000"/>
                  </a:lnTo>
                  <a:lnTo>
                    <a:pt x="19729" y="4866"/>
                  </a:lnTo>
                  <a:lnTo>
                    <a:pt x="19729" y="4933"/>
                  </a:lnTo>
                  <a:lnTo>
                    <a:pt x="19663" y="5933"/>
                  </a:lnTo>
                  <a:lnTo>
                    <a:pt x="19329" y="6333"/>
                  </a:lnTo>
                  <a:lnTo>
                    <a:pt x="19263" y="6399"/>
                  </a:lnTo>
                  <a:lnTo>
                    <a:pt x="19263" y="6533"/>
                  </a:lnTo>
                  <a:lnTo>
                    <a:pt x="19329" y="6666"/>
                  </a:lnTo>
                  <a:lnTo>
                    <a:pt x="19529" y="6799"/>
                  </a:lnTo>
                  <a:lnTo>
                    <a:pt x="19596" y="6732"/>
                  </a:lnTo>
                  <a:lnTo>
                    <a:pt x="19663" y="6666"/>
                  </a:lnTo>
                  <a:lnTo>
                    <a:pt x="20262" y="6066"/>
                  </a:lnTo>
                  <a:lnTo>
                    <a:pt x="20929" y="5533"/>
                  </a:lnTo>
                  <a:lnTo>
                    <a:pt x="21662" y="5133"/>
                  </a:lnTo>
                  <a:lnTo>
                    <a:pt x="22395" y="4866"/>
                  </a:lnTo>
                  <a:lnTo>
                    <a:pt x="23195" y="4666"/>
                  </a:lnTo>
                  <a:lnTo>
                    <a:pt x="23995" y="4533"/>
                  </a:lnTo>
                  <a:lnTo>
                    <a:pt x="24861" y="4466"/>
                  </a:lnTo>
                  <a:lnTo>
                    <a:pt x="26528" y="4466"/>
                  </a:lnTo>
                  <a:lnTo>
                    <a:pt x="27327" y="4533"/>
                  </a:lnTo>
                  <a:lnTo>
                    <a:pt x="28127" y="4666"/>
                  </a:lnTo>
                  <a:lnTo>
                    <a:pt x="28927" y="4866"/>
                  </a:lnTo>
                  <a:lnTo>
                    <a:pt x="29727" y="5066"/>
                  </a:lnTo>
                  <a:lnTo>
                    <a:pt x="30460" y="5333"/>
                  </a:lnTo>
                  <a:lnTo>
                    <a:pt x="31193" y="5666"/>
                  </a:lnTo>
                  <a:lnTo>
                    <a:pt x="31926" y="6133"/>
                  </a:lnTo>
                  <a:lnTo>
                    <a:pt x="31993" y="6199"/>
                  </a:lnTo>
                  <a:lnTo>
                    <a:pt x="32126" y="6199"/>
                  </a:lnTo>
                  <a:lnTo>
                    <a:pt x="32260" y="6066"/>
                  </a:lnTo>
                  <a:lnTo>
                    <a:pt x="32326" y="5866"/>
                  </a:lnTo>
                  <a:lnTo>
                    <a:pt x="32260" y="5733"/>
                  </a:lnTo>
                  <a:lnTo>
                    <a:pt x="32193" y="5666"/>
                  </a:lnTo>
                  <a:lnTo>
                    <a:pt x="31660" y="5333"/>
                  </a:lnTo>
                  <a:lnTo>
                    <a:pt x="31126" y="3400"/>
                  </a:lnTo>
                  <a:lnTo>
                    <a:pt x="31060" y="3333"/>
                  </a:lnTo>
                  <a:lnTo>
                    <a:pt x="30927" y="3333"/>
                  </a:lnTo>
                  <a:lnTo>
                    <a:pt x="30927" y="3400"/>
                  </a:lnTo>
                  <a:lnTo>
                    <a:pt x="31193" y="4200"/>
                  </a:lnTo>
                  <a:lnTo>
                    <a:pt x="31193" y="4200"/>
                  </a:lnTo>
                  <a:lnTo>
                    <a:pt x="30393" y="4133"/>
                  </a:lnTo>
                  <a:lnTo>
                    <a:pt x="30860" y="1134"/>
                  </a:lnTo>
                  <a:lnTo>
                    <a:pt x="31660" y="2533"/>
                  </a:lnTo>
                  <a:lnTo>
                    <a:pt x="32393" y="3933"/>
                  </a:lnTo>
                  <a:lnTo>
                    <a:pt x="33126" y="5399"/>
                  </a:lnTo>
                  <a:lnTo>
                    <a:pt x="33793" y="6932"/>
                  </a:lnTo>
                  <a:lnTo>
                    <a:pt x="34326" y="8465"/>
                  </a:lnTo>
                  <a:lnTo>
                    <a:pt x="34859" y="9998"/>
                  </a:lnTo>
                  <a:lnTo>
                    <a:pt x="35259" y="11531"/>
                  </a:lnTo>
                  <a:lnTo>
                    <a:pt x="35592" y="13131"/>
                  </a:lnTo>
                  <a:lnTo>
                    <a:pt x="35792" y="14664"/>
                  </a:lnTo>
                  <a:lnTo>
                    <a:pt x="35859" y="16197"/>
                  </a:lnTo>
                  <a:lnTo>
                    <a:pt x="35792" y="16997"/>
                  </a:lnTo>
                  <a:lnTo>
                    <a:pt x="35725" y="17730"/>
                  </a:lnTo>
                  <a:lnTo>
                    <a:pt x="35659" y="18530"/>
                  </a:lnTo>
                  <a:lnTo>
                    <a:pt x="35459" y="19263"/>
                  </a:lnTo>
                  <a:lnTo>
                    <a:pt x="35259" y="19996"/>
                  </a:lnTo>
                  <a:lnTo>
                    <a:pt x="35059" y="20729"/>
                  </a:lnTo>
                  <a:lnTo>
                    <a:pt x="34726" y="21462"/>
                  </a:lnTo>
                  <a:lnTo>
                    <a:pt x="34392" y="22129"/>
                  </a:lnTo>
                  <a:lnTo>
                    <a:pt x="33992" y="22795"/>
                  </a:lnTo>
                  <a:lnTo>
                    <a:pt x="33526" y="23395"/>
                  </a:lnTo>
                  <a:lnTo>
                    <a:pt x="33059" y="23995"/>
                  </a:lnTo>
                  <a:lnTo>
                    <a:pt x="32459" y="24528"/>
                  </a:lnTo>
                  <a:lnTo>
                    <a:pt x="32326" y="24662"/>
                  </a:lnTo>
                  <a:lnTo>
                    <a:pt x="32060" y="23528"/>
                  </a:lnTo>
                  <a:lnTo>
                    <a:pt x="31660" y="22462"/>
                  </a:lnTo>
                  <a:lnTo>
                    <a:pt x="31460" y="21995"/>
                  </a:lnTo>
                  <a:lnTo>
                    <a:pt x="31126" y="21529"/>
                  </a:lnTo>
                  <a:lnTo>
                    <a:pt x="30793" y="21062"/>
                  </a:lnTo>
                  <a:lnTo>
                    <a:pt x="30393" y="20662"/>
                  </a:lnTo>
                  <a:lnTo>
                    <a:pt x="29927" y="20329"/>
                  </a:lnTo>
                  <a:lnTo>
                    <a:pt x="29394" y="19996"/>
                  </a:lnTo>
                  <a:lnTo>
                    <a:pt x="28927" y="19729"/>
                  </a:lnTo>
                  <a:lnTo>
                    <a:pt x="28394" y="19529"/>
                  </a:lnTo>
                  <a:lnTo>
                    <a:pt x="27794" y="19396"/>
                  </a:lnTo>
                  <a:lnTo>
                    <a:pt x="27261" y="19263"/>
                  </a:lnTo>
                  <a:lnTo>
                    <a:pt x="25528" y="19263"/>
                  </a:lnTo>
                  <a:lnTo>
                    <a:pt x="24928" y="19396"/>
                  </a:lnTo>
                  <a:lnTo>
                    <a:pt x="24328" y="19529"/>
                  </a:lnTo>
                  <a:lnTo>
                    <a:pt x="23795" y="19663"/>
                  </a:lnTo>
                  <a:lnTo>
                    <a:pt x="23262" y="19929"/>
                  </a:lnTo>
                  <a:lnTo>
                    <a:pt x="22728" y="20196"/>
                  </a:lnTo>
                  <a:lnTo>
                    <a:pt x="22329" y="20596"/>
                  </a:lnTo>
                  <a:lnTo>
                    <a:pt x="21929" y="21062"/>
                  </a:lnTo>
                  <a:lnTo>
                    <a:pt x="21595" y="21462"/>
                  </a:lnTo>
                  <a:lnTo>
                    <a:pt x="21329" y="21995"/>
                  </a:lnTo>
                  <a:lnTo>
                    <a:pt x="21129" y="22529"/>
                  </a:lnTo>
                  <a:lnTo>
                    <a:pt x="20929" y="23062"/>
                  </a:lnTo>
                  <a:lnTo>
                    <a:pt x="20729" y="24128"/>
                  </a:lnTo>
                  <a:lnTo>
                    <a:pt x="20662" y="25261"/>
                  </a:lnTo>
                  <a:lnTo>
                    <a:pt x="19996" y="24861"/>
                  </a:lnTo>
                  <a:lnTo>
                    <a:pt x="19463" y="24395"/>
                  </a:lnTo>
                  <a:lnTo>
                    <a:pt x="18863" y="23928"/>
                  </a:lnTo>
                  <a:lnTo>
                    <a:pt x="18396" y="23329"/>
                  </a:lnTo>
                  <a:lnTo>
                    <a:pt x="18330" y="23195"/>
                  </a:lnTo>
                  <a:lnTo>
                    <a:pt x="18263" y="23129"/>
                  </a:lnTo>
                  <a:lnTo>
                    <a:pt x="17596" y="22195"/>
                  </a:lnTo>
                  <a:lnTo>
                    <a:pt x="17130" y="21196"/>
                  </a:lnTo>
                  <a:lnTo>
                    <a:pt x="16730" y="20129"/>
                  </a:lnTo>
                  <a:lnTo>
                    <a:pt x="16397" y="19063"/>
                  </a:lnTo>
                  <a:lnTo>
                    <a:pt x="16197" y="17930"/>
                  </a:lnTo>
                  <a:lnTo>
                    <a:pt x="15997" y="16797"/>
                  </a:lnTo>
                  <a:lnTo>
                    <a:pt x="15997" y="15664"/>
                  </a:lnTo>
                  <a:lnTo>
                    <a:pt x="15997" y="14531"/>
                  </a:lnTo>
                  <a:lnTo>
                    <a:pt x="16063" y="13597"/>
                  </a:lnTo>
                  <a:lnTo>
                    <a:pt x="16130" y="12664"/>
                  </a:lnTo>
                  <a:lnTo>
                    <a:pt x="16263" y="11731"/>
                  </a:lnTo>
                  <a:lnTo>
                    <a:pt x="16463" y="10865"/>
                  </a:lnTo>
                  <a:lnTo>
                    <a:pt x="16930" y="9065"/>
                  </a:lnTo>
                  <a:lnTo>
                    <a:pt x="17530" y="7332"/>
                  </a:lnTo>
                  <a:lnTo>
                    <a:pt x="18196" y="5599"/>
                  </a:lnTo>
                  <a:lnTo>
                    <a:pt x="18996" y="3933"/>
                  </a:lnTo>
                  <a:lnTo>
                    <a:pt x="19863" y="2334"/>
                  </a:lnTo>
                  <a:lnTo>
                    <a:pt x="20796" y="734"/>
                  </a:lnTo>
                  <a:close/>
                  <a:moveTo>
                    <a:pt x="17530" y="24195"/>
                  </a:moveTo>
                  <a:lnTo>
                    <a:pt x="17596" y="24728"/>
                  </a:lnTo>
                  <a:lnTo>
                    <a:pt x="17663" y="25195"/>
                  </a:lnTo>
                  <a:lnTo>
                    <a:pt x="17330" y="25395"/>
                  </a:lnTo>
                  <a:lnTo>
                    <a:pt x="17263" y="24861"/>
                  </a:lnTo>
                  <a:lnTo>
                    <a:pt x="17263" y="24328"/>
                  </a:lnTo>
                  <a:lnTo>
                    <a:pt x="17530" y="24195"/>
                  </a:lnTo>
                  <a:close/>
                  <a:moveTo>
                    <a:pt x="26927" y="19796"/>
                  </a:moveTo>
                  <a:lnTo>
                    <a:pt x="27461" y="19863"/>
                  </a:lnTo>
                  <a:lnTo>
                    <a:pt x="27927" y="19996"/>
                  </a:lnTo>
                  <a:lnTo>
                    <a:pt x="28460" y="20129"/>
                  </a:lnTo>
                  <a:lnTo>
                    <a:pt x="28927" y="20329"/>
                  </a:lnTo>
                  <a:lnTo>
                    <a:pt x="29394" y="20596"/>
                  </a:lnTo>
                  <a:lnTo>
                    <a:pt x="29793" y="20862"/>
                  </a:lnTo>
                  <a:lnTo>
                    <a:pt x="30193" y="21262"/>
                  </a:lnTo>
                  <a:lnTo>
                    <a:pt x="30527" y="21596"/>
                  </a:lnTo>
                  <a:lnTo>
                    <a:pt x="30860" y="22062"/>
                  </a:lnTo>
                  <a:lnTo>
                    <a:pt x="31060" y="22462"/>
                  </a:lnTo>
                  <a:lnTo>
                    <a:pt x="31260" y="22929"/>
                  </a:lnTo>
                  <a:lnTo>
                    <a:pt x="31593" y="23862"/>
                  </a:lnTo>
                  <a:lnTo>
                    <a:pt x="31860" y="24861"/>
                  </a:lnTo>
                  <a:lnTo>
                    <a:pt x="31926" y="24995"/>
                  </a:lnTo>
                  <a:lnTo>
                    <a:pt x="31326" y="25395"/>
                  </a:lnTo>
                  <a:lnTo>
                    <a:pt x="30727" y="25728"/>
                  </a:lnTo>
                  <a:lnTo>
                    <a:pt x="30060" y="25995"/>
                  </a:lnTo>
                  <a:lnTo>
                    <a:pt x="29394" y="26261"/>
                  </a:lnTo>
                  <a:lnTo>
                    <a:pt x="28727" y="26394"/>
                  </a:lnTo>
                  <a:lnTo>
                    <a:pt x="28061" y="26528"/>
                  </a:lnTo>
                  <a:lnTo>
                    <a:pt x="27327" y="26661"/>
                  </a:lnTo>
                  <a:lnTo>
                    <a:pt x="25261" y="26661"/>
                  </a:lnTo>
                  <a:lnTo>
                    <a:pt x="24528" y="26528"/>
                  </a:lnTo>
                  <a:lnTo>
                    <a:pt x="23862" y="26394"/>
                  </a:lnTo>
                  <a:lnTo>
                    <a:pt x="23128" y="26261"/>
                  </a:lnTo>
                  <a:lnTo>
                    <a:pt x="22462" y="26061"/>
                  </a:lnTo>
                  <a:lnTo>
                    <a:pt x="21862" y="25795"/>
                  </a:lnTo>
                  <a:lnTo>
                    <a:pt x="21196" y="25528"/>
                  </a:lnTo>
                  <a:lnTo>
                    <a:pt x="21196" y="25461"/>
                  </a:lnTo>
                  <a:lnTo>
                    <a:pt x="21262" y="24462"/>
                  </a:lnTo>
                  <a:lnTo>
                    <a:pt x="21395" y="23462"/>
                  </a:lnTo>
                  <a:lnTo>
                    <a:pt x="21529" y="22929"/>
                  </a:lnTo>
                  <a:lnTo>
                    <a:pt x="21729" y="22462"/>
                  </a:lnTo>
                  <a:lnTo>
                    <a:pt x="21929" y="21995"/>
                  </a:lnTo>
                  <a:lnTo>
                    <a:pt x="22195" y="21596"/>
                  </a:lnTo>
                  <a:lnTo>
                    <a:pt x="22529" y="21129"/>
                  </a:lnTo>
                  <a:lnTo>
                    <a:pt x="22995" y="20729"/>
                  </a:lnTo>
                  <a:lnTo>
                    <a:pt x="23528" y="20396"/>
                  </a:lnTo>
                  <a:lnTo>
                    <a:pt x="24062" y="20129"/>
                  </a:lnTo>
                  <a:lnTo>
                    <a:pt x="24595" y="19996"/>
                  </a:lnTo>
                  <a:lnTo>
                    <a:pt x="25195" y="19863"/>
                  </a:lnTo>
                  <a:lnTo>
                    <a:pt x="25794" y="19796"/>
                  </a:lnTo>
                  <a:close/>
                  <a:moveTo>
                    <a:pt x="29194" y="26861"/>
                  </a:moveTo>
                  <a:lnTo>
                    <a:pt x="28994" y="27594"/>
                  </a:lnTo>
                  <a:lnTo>
                    <a:pt x="28660" y="27528"/>
                  </a:lnTo>
                  <a:lnTo>
                    <a:pt x="28794" y="26994"/>
                  </a:lnTo>
                  <a:lnTo>
                    <a:pt x="29194" y="26861"/>
                  </a:lnTo>
                  <a:close/>
                  <a:moveTo>
                    <a:pt x="29327" y="27061"/>
                  </a:moveTo>
                  <a:lnTo>
                    <a:pt x="29727" y="27727"/>
                  </a:lnTo>
                  <a:lnTo>
                    <a:pt x="29194" y="27661"/>
                  </a:lnTo>
                  <a:lnTo>
                    <a:pt x="29327" y="27061"/>
                  </a:lnTo>
                  <a:close/>
                  <a:moveTo>
                    <a:pt x="33659" y="24062"/>
                  </a:moveTo>
                  <a:lnTo>
                    <a:pt x="34726" y="24662"/>
                  </a:lnTo>
                  <a:lnTo>
                    <a:pt x="34326" y="25461"/>
                  </a:lnTo>
                  <a:lnTo>
                    <a:pt x="33793" y="26261"/>
                  </a:lnTo>
                  <a:lnTo>
                    <a:pt x="33726" y="26328"/>
                  </a:lnTo>
                  <a:lnTo>
                    <a:pt x="33726" y="26461"/>
                  </a:lnTo>
                  <a:lnTo>
                    <a:pt x="33859" y="26594"/>
                  </a:lnTo>
                  <a:lnTo>
                    <a:pt x="34192" y="26594"/>
                  </a:lnTo>
                  <a:lnTo>
                    <a:pt x="34259" y="26528"/>
                  </a:lnTo>
                  <a:lnTo>
                    <a:pt x="34792" y="25728"/>
                  </a:lnTo>
                  <a:lnTo>
                    <a:pt x="35192" y="24928"/>
                  </a:lnTo>
                  <a:lnTo>
                    <a:pt x="35392" y="25061"/>
                  </a:lnTo>
                  <a:lnTo>
                    <a:pt x="35392" y="25195"/>
                  </a:lnTo>
                  <a:lnTo>
                    <a:pt x="35325" y="26061"/>
                  </a:lnTo>
                  <a:lnTo>
                    <a:pt x="35126" y="26861"/>
                  </a:lnTo>
                  <a:lnTo>
                    <a:pt x="34859" y="27661"/>
                  </a:lnTo>
                  <a:lnTo>
                    <a:pt x="34459" y="28394"/>
                  </a:lnTo>
                  <a:lnTo>
                    <a:pt x="33992" y="27594"/>
                  </a:lnTo>
                  <a:lnTo>
                    <a:pt x="33393" y="26861"/>
                  </a:lnTo>
                  <a:lnTo>
                    <a:pt x="32793" y="26128"/>
                  </a:lnTo>
                  <a:lnTo>
                    <a:pt x="32126" y="25461"/>
                  </a:lnTo>
                  <a:lnTo>
                    <a:pt x="32926" y="24795"/>
                  </a:lnTo>
                  <a:lnTo>
                    <a:pt x="33659" y="24062"/>
                  </a:lnTo>
                  <a:close/>
                  <a:moveTo>
                    <a:pt x="18729" y="25061"/>
                  </a:moveTo>
                  <a:lnTo>
                    <a:pt x="19396" y="25995"/>
                  </a:lnTo>
                  <a:lnTo>
                    <a:pt x="20129" y="26928"/>
                  </a:lnTo>
                  <a:lnTo>
                    <a:pt x="20996" y="27727"/>
                  </a:lnTo>
                  <a:lnTo>
                    <a:pt x="21795" y="28461"/>
                  </a:lnTo>
                  <a:lnTo>
                    <a:pt x="22262" y="28794"/>
                  </a:lnTo>
                  <a:lnTo>
                    <a:pt x="22795" y="29127"/>
                  </a:lnTo>
                  <a:lnTo>
                    <a:pt x="23328" y="29394"/>
                  </a:lnTo>
                  <a:lnTo>
                    <a:pt x="23862" y="29660"/>
                  </a:lnTo>
                  <a:lnTo>
                    <a:pt x="24395" y="29860"/>
                  </a:lnTo>
                  <a:lnTo>
                    <a:pt x="24928" y="29994"/>
                  </a:lnTo>
                  <a:lnTo>
                    <a:pt x="26128" y="30194"/>
                  </a:lnTo>
                  <a:lnTo>
                    <a:pt x="26194" y="30194"/>
                  </a:lnTo>
                  <a:lnTo>
                    <a:pt x="26328" y="30127"/>
                  </a:lnTo>
                  <a:lnTo>
                    <a:pt x="26394" y="29927"/>
                  </a:lnTo>
                  <a:lnTo>
                    <a:pt x="26328" y="29727"/>
                  </a:lnTo>
                  <a:lnTo>
                    <a:pt x="26194" y="29660"/>
                  </a:lnTo>
                  <a:lnTo>
                    <a:pt x="26128" y="29660"/>
                  </a:lnTo>
                  <a:lnTo>
                    <a:pt x="25528" y="29594"/>
                  </a:lnTo>
                  <a:lnTo>
                    <a:pt x="24928" y="29394"/>
                  </a:lnTo>
                  <a:lnTo>
                    <a:pt x="24328" y="29260"/>
                  </a:lnTo>
                  <a:lnTo>
                    <a:pt x="23728" y="28994"/>
                  </a:lnTo>
                  <a:lnTo>
                    <a:pt x="23195" y="28727"/>
                  </a:lnTo>
                  <a:lnTo>
                    <a:pt x="22662" y="28394"/>
                  </a:lnTo>
                  <a:lnTo>
                    <a:pt x="22195" y="28061"/>
                  </a:lnTo>
                  <a:lnTo>
                    <a:pt x="21729" y="27661"/>
                  </a:lnTo>
                  <a:lnTo>
                    <a:pt x="20662" y="26661"/>
                  </a:lnTo>
                  <a:lnTo>
                    <a:pt x="20196" y="26128"/>
                  </a:lnTo>
                  <a:lnTo>
                    <a:pt x="19729" y="25595"/>
                  </a:lnTo>
                  <a:lnTo>
                    <a:pt x="20729" y="26394"/>
                  </a:lnTo>
                  <a:lnTo>
                    <a:pt x="21262" y="26794"/>
                  </a:lnTo>
                  <a:lnTo>
                    <a:pt x="21795" y="27128"/>
                  </a:lnTo>
                  <a:lnTo>
                    <a:pt x="22395" y="27394"/>
                  </a:lnTo>
                  <a:lnTo>
                    <a:pt x="22995" y="27661"/>
                  </a:lnTo>
                  <a:lnTo>
                    <a:pt x="23595" y="27861"/>
                  </a:lnTo>
                  <a:lnTo>
                    <a:pt x="24261" y="27927"/>
                  </a:lnTo>
                  <a:lnTo>
                    <a:pt x="24461" y="27927"/>
                  </a:lnTo>
                  <a:lnTo>
                    <a:pt x="24595" y="27727"/>
                  </a:lnTo>
                  <a:lnTo>
                    <a:pt x="24595" y="27528"/>
                  </a:lnTo>
                  <a:lnTo>
                    <a:pt x="24528" y="27461"/>
                  </a:lnTo>
                  <a:lnTo>
                    <a:pt x="24395" y="27461"/>
                  </a:lnTo>
                  <a:lnTo>
                    <a:pt x="23595" y="27261"/>
                  </a:lnTo>
                  <a:lnTo>
                    <a:pt x="22862" y="26994"/>
                  </a:lnTo>
                  <a:lnTo>
                    <a:pt x="22129" y="26661"/>
                  </a:lnTo>
                  <a:lnTo>
                    <a:pt x="21462" y="26261"/>
                  </a:lnTo>
                  <a:lnTo>
                    <a:pt x="22329" y="26594"/>
                  </a:lnTo>
                  <a:lnTo>
                    <a:pt x="23195" y="26861"/>
                  </a:lnTo>
                  <a:lnTo>
                    <a:pt x="24062" y="27061"/>
                  </a:lnTo>
                  <a:lnTo>
                    <a:pt x="24995" y="27194"/>
                  </a:lnTo>
                  <a:lnTo>
                    <a:pt x="25861" y="27261"/>
                  </a:lnTo>
                  <a:lnTo>
                    <a:pt x="26794" y="27261"/>
                  </a:lnTo>
                  <a:lnTo>
                    <a:pt x="27727" y="27128"/>
                  </a:lnTo>
                  <a:lnTo>
                    <a:pt x="28594" y="26994"/>
                  </a:lnTo>
                  <a:lnTo>
                    <a:pt x="28460" y="27461"/>
                  </a:lnTo>
                  <a:lnTo>
                    <a:pt x="28394" y="27528"/>
                  </a:lnTo>
                  <a:lnTo>
                    <a:pt x="28394" y="27594"/>
                  </a:lnTo>
                  <a:lnTo>
                    <a:pt x="28460" y="27661"/>
                  </a:lnTo>
                  <a:lnTo>
                    <a:pt x="29127" y="27794"/>
                  </a:lnTo>
                  <a:lnTo>
                    <a:pt x="29793" y="27927"/>
                  </a:lnTo>
                  <a:lnTo>
                    <a:pt x="30193" y="28727"/>
                  </a:lnTo>
                  <a:lnTo>
                    <a:pt x="30460" y="29527"/>
                  </a:lnTo>
                  <a:lnTo>
                    <a:pt x="30727" y="30393"/>
                  </a:lnTo>
                  <a:lnTo>
                    <a:pt x="30860" y="31260"/>
                  </a:lnTo>
                  <a:lnTo>
                    <a:pt x="29927" y="31460"/>
                  </a:lnTo>
                  <a:lnTo>
                    <a:pt x="28927" y="31593"/>
                  </a:lnTo>
                  <a:lnTo>
                    <a:pt x="27994" y="31660"/>
                  </a:lnTo>
                  <a:lnTo>
                    <a:pt x="27061" y="31593"/>
                  </a:lnTo>
                  <a:lnTo>
                    <a:pt x="26128" y="31460"/>
                  </a:lnTo>
                  <a:lnTo>
                    <a:pt x="25195" y="31260"/>
                  </a:lnTo>
                  <a:lnTo>
                    <a:pt x="24328" y="30927"/>
                  </a:lnTo>
                  <a:lnTo>
                    <a:pt x="23528" y="30593"/>
                  </a:lnTo>
                  <a:lnTo>
                    <a:pt x="22728" y="30127"/>
                  </a:lnTo>
                  <a:lnTo>
                    <a:pt x="21995" y="29594"/>
                  </a:lnTo>
                  <a:lnTo>
                    <a:pt x="21262" y="28994"/>
                  </a:lnTo>
                  <a:lnTo>
                    <a:pt x="20596" y="28327"/>
                  </a:lnTo>
                  <a:lnTo>
                    <a:pt x="20062" y="27594"/>
                  </a:lnTo>
                  <a:lnTo>
                    <a:pt x="19529" y="26794"/>
                  </a:lnTo>
                  <a:lnTo>
                    <a:pt x="19063" y="25928"/>
                  </a:lnTo>
                  <a:lnTo>
                    <a:pt x="18729" y="25061"/>
                  </a:lnTo>
                  <a:close/>
                  <a:moveTo>
                    <a:pt x="31726" y="25795"/>
                  </a:moveTo>
                  <a:lnTo>
                    <a:pt x="32593" y="26728"/>
                  </a:lnTo>
                  <a:lnTo>
                    <a:pt x="33393" y="27727"/>
                  </a:lnTo>
                  <a:lnTo>
                    <a:pt x="34059" y="28794"/>
                  </a:lnTo>
                  <a:lnTo>
                    <a:pt x="34659" y="29927"/>
                  </a:lnTo>
                  <a:lnTo>
                    <a:pt x="35126" y="31127"/>
                  </a:lnTo>
                  <a:lnTo>
                    <a:pt x="35459" y="32326"/>
                  </a:lnTo>
                  <a:lnTo>
                    <a:pt x="35725" y="33593"/>
                  </a:lnTo>
                  <a:lnTo>
                    <a:pt x="35859" y="34859"/>
                  </a:lnTo>
                  <a:lnTo>
                    <a:pt x="35925" y="36125"/>
                  </a:lnTo>
                  <a:lnTo>
                    <a:pt x="35925" y="37392"/>
                  </a:lnTo>
                  <a:lnTo>
                    <a:pt x="35792" y="38658"/>
                  </a:lnTo>
                  <a:lnTo>
                    <a:pt x="35659" y="39258"/>
                  </a:lnTo>
                  <a:lnTo>
                    <a:pt x="35459" y="39791"/>
                  </a:lnTo>
                  <a:lnTo>
                    <a:pt x="35259" y="40191"/>
                  </a:lnTo>
                  <a:lnTo>
                    <a:pt x="34992" y="40524"/>
                  </a:lnTo>
                  <a:lnTo>
                    <a:pt x="34592" y="40724"/>
                  </a:lnTo>
                  <a:lnTo>
                    <a:pt x="34126" y="40858"/>
                  </a:lnTo>
                  <a:lnTo>
                    <a:pt x="33659" y="40991"/>
                  </a:lnTo>
                  <a:lnTo>
                    <a:pt x="33193" y="41058"/>
                  </a:lnTo>
                  <a:lnTo>
                    <a:pt x="30860" y="41058"/>
                  </a:lnTo>
                  <a:lnTo>
                    <a:pt x="30127" y="40924"/>
                  </a:lnTo>
                  <a:lnTo>
                    <a:pt x="29394" y="40791"/>
                  </a:lnTo>
                  <a:lnTo>
                    <a:pt x="30127" y="39058"/>
                  </a:lnTo>
                  <a:lnTo>
                    <a:pt x="30460" y="38192"/>
                  </a:lnTo>
                  <a:lnTo>
                    <a:pt x="30793" y="37325"/>
                  </a:lnTo>
                  <a:lnTo>
                    <a:pt x="30993" y="36392"/>
                  </a:lnTo>
                  <a:lnTo>
                    <a:pt x="31193" y="35526"/>
                  </a:lnTo>
                  <a:lnTo>
                    <a:pt x="31393" y="34592"/>
                  </a:lnTo>
                  <a:lnTo>
                    <a:pt x="31460" y="33726"/>
                  </a:lnTo>
                  <a:lnTo>
                    <a:pt x="31460" y="32793"/>
                  </a:lnTo>
                  <a:lnTo>
                    <a:pt x="31460" y="31860"/>
                  </a:lnTo>
                  <a:lnTo>
                    <a:pt x="31393" y="30993"/>
                  </a:lnTo>
                  <a:lnTo>
                    <a:pt x="31193" y="30127"/>
                  </a:lnTo>
                  <a:lnTo>
                    <a:pt x="30927" y="29194"/>
                  </a:lnTo>
                  <a:lnTo>
                    <a:pt x="30660" y="28327"/>
                  </a:lnTo>
                  <a:lnTo>
                    <a:pt x="30260" y="27528"/>
                  </a:lnTo>
                  <a:lnTo>
                    <a:pt x="29727" y="26728"/>
                  </a:lnTo>
                  <a:lnTo>
                    <a:pt x="30260" y="26461"/>
                  </a:lnTo>
                  <a:lnTo>
                    <a:pt x="30727" y="26994"/>
                  </a:lnTo>
                  <a:lnTo>
                    <a:pt x="31126" y="27528"/>
                  </a:lnTo>
                  <a:lnTo>
                    <a:pt x="31460" y="28061"/>
                  </a:lnTo>
                  <a:lnTo>
                    <a:pt x="31793" y="28661"/>
                  </a:lnTo>
                  <a:lnTo>
                    <a:pt x="32060" y="29194"/>
                  </a:lnTo>
                  <a:lnTo>
                    <a:pt x="32260" y="29794"/>
                  </a:lnTo>
                  <a:lnTo>
                    <a:pt x="32593" y="31060"/>
                  </a:lnTo>
                  <a:lnTo>
                    <a:pt x="32793" y="32326"/>
                  </a:lnTo>
                  <a:lnTo>
                    <a:pt x="32926" y="33659"/>
                  </a:lnTo>
                  <a:lnTo>
                    <a:pt x="32926" y="34926"/>
                  </a:lnTo>
                  <a:lnTo>
                    <a:pt x="32859" y="36259"/>
                  </a:lnTo>
                  <a:lnTo>
                    <a:pt x="32926" y="36392"/>
                  </a:lnTo>
                  <a:lnTo>
                    <a:pt x="32993" y="36459"/>
                  </a:lnTo>
                  <a:lnTo>
                    <a:pt x="33126" y="36525"/>
                  </a:lnTo>
                  <a:lnTo>
                    <a:pt x="33326" y="36459"/>
                  </a:lnTo>
                  <a:lnTo>
                    <a:pt x="33393" y="36392"/>
                  </a:lnTo>
                  <a:lnTo>
                    <a:pt x="33393" y="36259"/>
                  </a:lnTo>
                  <a:lnTo>
                    <a:pt x="33459" y="34926"/>
                  </a:lnTo>
                  <a:lnTo>
                    <a:pt x="33459" y="33593"/>
                  </a:lnTo>
                  <a:lnTo>
                    <a:pt x="33326" y="32260"/>
                  </a:lnTo>
                  <a:lnTo>
                    <a:pt x="33126" y="30927"/>
                  </a:lnTo>
                  <a:lnTo>
                    <a:pt x="32793" y="29660"/>
                  </a:lnTo>
                  <a:lnTo>
                    <a:pt x="32593" y="29060"/>
                  </a:lnTo>
                  <a:lnTo>
                    <a:pt x="32326" y="28461"/>
                  </a:lnTo>
                  <a:lnTo>
                    <a:pt x="31993" y="27861"/>
                  </a:lnTo>
                  <a:lnTo>
                    <a:pt x="31660" y="27328"/>
                  </a:lnTo>
                  <a:lnTo>
                    <a:pt x="31260" y="26794"/>
                  </a:lnTo>
                  <a:lnTo>
                    <a:pt x="30793" y="26261"/>
                  </a:lnTo>
                  <a:lnTo>
                    <a:pt x="31193" y="26061"/>
                  </a:lnTo>
                  <a:lnTo>
                    <a:pt x="31660" y="25795"/>
                  </a:lnTo>
                  <a:close/>
                  <a:moveTo>
                    <a:pt x="13464" y="36992"/>
                  </a:moveTo>
                  <a:lnTo>
                    <a:pt x="12531" y="42324"/>
                  </a:lnTo>
                  <a:lnTo>
                    <a:pt x="11664" y="47589"/>
                  </a:lnTo>
                  <a:lnTo>
                    <a:pt x="10798" y="45523"/>
                  </a:lnTo>
                  <a:lnTo>
                    <a:pt x="9865" y="43390"/>
                  </a:lnTo>
                  <a:lnTo>
                    <a:pt x="9732" y="43324"/>
                  </a:lnTo>
                  <a:lnTo>
                    <a:pt x="9598" y="43324"/>
                  </a:lnTo>
                  <a:lnTo>
                    <a:pt x="9065" y="43457"/>
                  </a:lnTo>
                  <a:lnTo>
                    <a:pt x="7999" y="40991"/>
                  </a:lnTo>
                  <a:lnTo>
                    <a:pt x="8599" y="40391"/>
                  </a:lnTo>
                  <a:lnTo>
                    <a:pt x="9265" y="39858"/>
                  </a:lnTo>
                  <a:lnTo>
                    <a:pt x="9932" y="39325"/>
                  </a:lnTo>
                  <a:lnTo>
                    <a:pt x="10598" y="38858"/>
                  </a:lnTo>
                  <a:lnTo>
                    <a:pt x="12064" y="37925"/>
                  </a:lnTo>
                  <a:lnTo>
                    <a:pt x="13464" y="36992"/>
                  </a:lnTo>
                  <a:close/>
                  <a:moveTo>
                    <a:pt x="38191" y="36992"/>
                  </a:moveTo>
                  <a:lnTo>
                    <a:pt x="40857" y="39058"/>
                  </a:lnTo>
                  <a:lnTo>
                    <a:pt x="43390" y="41191"/>
                  </a:lnTo>
                  <a:lnTo>
                    <a:pt x="42990" y="42124"/>
                  </a:lnTo>
                  <a:lnTo>
                    <a:pt x="42590" y="43057"/>
                  </a:lnTo>
                  <a:lnTo>
                    <a:pt x="42390" y="43057"/>
                  </a:lnTo>
                  <a:lnTo>
                    <a:pt x="42257" y="43124"/>
                  </a:lnTo>
                  <a:lnTo>
                    <a:pt x="42124" y="43257"/>
                  </a:lnTo>
                  <a:lnTo>
                    <a:pt x="41124" y="45657"/>
                  </a:lnTo>
                  <a:lnTo>
                    <a:pt x="40124" y="48123"/>
                  </a:lnTo>
                  <a:lnTo>
                    <a:pt x="39524" y="44390"/>
                  </a:lnTo>
                  <a:lnTo>
                    <a:pt x="38925" y="40658"/>
                  </a:lnTo>
                  <a:lnTo>
                    <a:pt x="38191" y="36992"/>
                  </a:lnTo>
                  <a:close/>
                  <a:moveTo>
                    <a:pt x="11198" y="50855"/>
                  </a:moveTo>
                  <a:lnTo>
                    <a:pt x="11198" y="51189"/>
                  </a:lnTo>
                  <a:lnTo>
                    <a:pt x="10998" y="50989"/>
                  </a:lnTo>
                  <a:lnTo>
                    <a:pt x="11198" y="50855"/>
                  </a:lnTo>
                  <a:close/>
                  <a:moveTo>
                    <a:pt x="10798" y="51122"/>
                  </a:moveTo>
                  <a:lnTo>
                    <a:pt x="11131" y="51455"/>
                  </a:lnTo>
                  <a:lnTo>
                    <a:pt x="11065" y="52055"/>
                  </a:lnTo>
                  <a:lnTo>
                    <a:pt x="10731" y="51722"/>
                  </a:lnTo>
                  <a:lnTo>
                    <a:pt x="10331" y="51388"/>
                  </a:lnTo>
                  <a:lnTo>
                    <a:pt x="10798" y="51122"/>
                  </a:lnTo>
                  <a:close/>
                  <a:moveTo>
                    <a:pt x="42590" y="43590"/>
                  </a:moveTo>
                  <a:lnTo>
                    <a:pt x="43590" y="43790"/>
                  </a:lnTo>
                  <a:lnTo>
                    <a:pt x="44590" y="44124"/>
                  </a:lnTo>
                  <a:lnTo>
                    <a:pt x="45523" y="44457"/>
                  </a:lnTo>
                  <a:lnTo>
                    <a:pt x="46389" y="44923"/>
                  </a:lnTo>
                  <a:lnTo>
                    <a:pt x="47323" y="45390"/>
                  </a:lnTo>
                  <a:lnTo>
                    <a:pt x="48122" y="45990"/>
                  </a:lnTo>
                  <a:lnTo>
                    <a:pt x="48922" y="46656"/>
                  </a:lnTo>
                  <a:lnTo>
                    <a:pt x="49655" y="47323"/>
                  </a:lnTo>
                  <a:lnTo>
                    <a:pt x="45390" y="52788"/>
                  </a:lnTo>
                  <a:lnTo>
                    <a:pt x="45323" y="52788"/>
                  </a:lnTo>
                  <a:lnTo>
                    <a:pt x="44190" y="52255"/>
                  </a:lnTo>
                  <a:lnTo>
                    <a:pt x="42990" y="51788"/>
                  </a:lnTo>
                  <a:lnTo>
                    <a:pt x="41791" y="51388"/>
                  </a:lnTo>
                  <a:lnTo>
                    <a:pt x="40524" y="51122"/>
                  </a:lnTo>
                  <a:lnTo>
                    <a:pt x="40258" y="49189"/>
                  </a:lnTo>
                  <a:lnTo>
                    <a:pt x="41391" y="46390"/>
                  </a:lnTo>
                  <a:lnTo>
                    <a:pt x="42590" y="43590"/>
                  </a:lnTo>
                  <a:close/>
                  <a:moveTo>
                    <a:pt x="9532" y="43924"/>
                  </a:moveTo>
                  <a:lnTo>
                    <a:pt x="10531" y="46256"/>
                  </a:lnTo>
                  <a:lnTo>
                    <a:pt x="11531" y="48589"/>
                  </a:lnTo>
                  <a:lnTo>
                    <a:pt x="11531" y="48656"/>
                  </a:lnTo>
                  <a:lnTo>
                    <a:pt x="11331" y="50255"/>
                  </a:lnTo>
                  <a:lnTo>
                    <a:pt x="11198" y="50255"/>
                  </a:lnTo>
                  <a:lnTo>
                    <a:pt x="8798" y="51655"/>
                  </a:lnTo>
                  <a:lnTo>
                    <a:pt x="6332" y="52988"/>
                  </a:lnTo>
                  <a:lnTo>
                    <a:pt x="4466" y="50855"/>
                  </a:lnTo>
                  <a:lnTo>
                    <a:pt x="2533" y="48789"/>
                  </a:lnTo>
                  <a:lnTo>
                    <a:pt x="3200" y="48056"/>
                  </a:lnTo>
                  <a:lnTo>
                    <a:pt x="3933" y="47389"/>
                  </a:lnTo>
                  <a:lnTo>
                    <a:pt x="4733" y="46723"/>
                  </a:lnTo>
                  <a:lnTo>
                    <a:pt x="5466" y="46123"/>
                  </a:lnTo>
                  <a:lnTo>
                    <a:pt x="6332" y="45590"/>
                  </a:lnTo>
                  <a:lnTo>
                    <a:pt x="7132" y="45057"/>
                  </a:lnTo>
                  <a:lnTo>
                    <a:pt x="7999" y="44590"/>
                  </a:lnTo>
                  <a:lnTo>
                    <a:pt x="8932" y="44124"/>
                  </a:lnTo>
                  <a:lnTo>
                    <a:pt x="9065" y="44124"/>
                  </a:lnTo>
                  <a:lnTo>
                    <a:pt x="9132" y="44057"/>
                  </a:lnTo>
                  <a:lnTo>
                    <a:pt x="9532" y="43924"/>
                  </a:lnTo>
                  <a:close/>
                  <a:moveTo>
                    <a:pt x="10132" y="51522"/>
                  </a:moveTo>
                  <a:lnTo>
                    <a:pt x="10665" y="51855"/>
                  </a:lnTo>
                  <a:lnTo>
                    <a:pt x="10998" y="52322"/>
                  </a:lnTo>
                  <a:lnTo>
                    <a:pt x="10865" y="53321"/>
                  </a:lnTo>
                  <a:lnTo>
                    <a:pt x="10798" y="53121"/>
                  </a:lnTo>
                  <a:lnTo>
                    <a:pt x="10731" y="53121"/>
                  </a:lnTo>
                  <a:lnTo>
                    <a:pt x="10132" y="52455"/>
                  </a:lnTo>
                  <a:lnTo>
                    <a:pt x="9465" y="51855"/>
                  </a:lnTo>
                  <a:lnTo>
                    <a:pt x="10132" y="51522"/>
                  </a:lnTo>
                  <a:close/>
                  <a:moveTo>
                    <a:pt x="43590" y="52588"/>
                  </a:moveTo>
                  <a:lnTo>
                    <a:pt x="43790" y="52655"/>
                  </a:lnTo>
                  <a:lnTo>
                    <a:pt x="43990" y="53055"/>
                  </a:lnTo>
                  <a:lnTo>
                    <a:pt x="44123" y="53388"/>
                  </a:lnTo>
                  <a:lnTo>
                    <a:pt x="43790" y="53521"/>
                  </a:lnTo>
                  <a:lnTo>
                    <a:pt x="43723" y="53055"/>
                  </a:lnTo>
                  <a:lnTo>
                    <a:pt x="43590" y="52588"/>
                  </a:lnTo>
                  <a:close/>
                  <a:moveTo>
                    <a:pt x="10798" y="53921"/>
                  </a:moveTo>
                  <a:lnTo>
                    <a:pt x="10731" y="54388"/>
                  </a:lnTo>
                  <a:lnTo>
                    <a:pt x="10598" y="54521"/>
                  </a:lnTo>
                  <a:lnTo>
                    <a:pt x="10331" y="54588"/>
                  </a:lnTo>
                  <a:lnTo>
                    <a:pt x="10132" y="54188"/>
                  </a:lnTo>
                  <a:lnTo>
                    <a:pt x="10198" y="54188"/>
                  </a:lnTo>
                  <a:lnTo>
                    <a:pt x="10465" y="54055"/>
                  </a:lnTo>
                  <a:lnTo>
                    <a:pt x="10798" y="53921"/>
                  </a:lnTo>
                  <a:close/>
                  <a:moveTo>
                    <a:pt x="10731" y="54654"/>
                  </a:moveTo>
                  <a:lnTo>
                    <a:pt x="10665" y="55188"/>
                  </a:lnTo>
                  <a:lnTo>
                    <a:pt x="10465" y="54788"/>
                  </a:lnTo>
                  <a:lnTo>
                    <a:pt x="10731" y="54654"/>
                  </a:lnTo>
                  <a:close/>
                  <a:moveTo>
                    <a:pt x="39858" y="56987"/>
                  </a:moveTo>
                  <a:lnTo>
                    <a:pt x="40058" y="57187"/>
                  </a:lnTo>
                  <a:lnTo>
                    <a:pt x="39991" y="57254"/>
                  </a:lnTo>
                  <a:lnTo>
                    <a:pt x="39791" y="57520"/>
                  </a:lnTo>
                  <a:lnTo>
                    <a:pt x="39591" y="57787"/>
                  </a:lnTo>
                  <a:lnTo>
                    <a:pt x="39391" y="57854"/>
                  </a:lnTo>
                  <a:lnTo>
                    <a:pt x="39858" y="56987"/>
                  </a:lnTo>
                  <a:close/>
                  <a:moveTo>
                    <a:pt x="17063" y="24462"/>
                  </a:moveTo>
                  <a:lnTo>
                    <a:pt x="17063" y="24995"/>
                  </a:lnTo>
                  <a:lnTo>
                    <a:pt x="17196" y="25461"/>
                  </a:lnTo>
                  <a:lnTo>
                    <a:pt x="16863" y="25661"/>
                  </a:lnTo>
                  <a:lnTo>
                    <a:pt x="16863" y="25728"/>
                  </a:lnTo>
                  <a:lnTo>
                    <a:pt x="16930" y="25795"/>
                  </a:lnTo>
                  <a:lnTo>
                    <a:pt x="16997" y="25795"/>
                  </a:lnTo>
                  <a:lnTo>
                    <a:pt x="18196" y="25128"/>
                  </a:lnTo>
                  <a:lnTo>
                    <a:pt x="18596" y="26128"/>
                  </a:lnTo>
                  <a:lnTo>
                    <a:pt x="18996" y="26994"/>
                  </a:lnTo>
                  <a:lnTo>
                    <a:pt x="19529" y="27861"/>
                  </a:lnTo>
                  <a:lnTo>
                    <a:pt x="20129" y="28594"/>
                  </a:lnTo>
                  <a:lnTo>
                    <a:pt x="20862" y="29327"/>
                  </a:lnTo>
                  <a:lnTo>
                    <a:pt x="21595" y="29927"/>
                  </a:lnTo>
                  <a:lnTo>
                    <a:pt x="22329" y="30527"/>
                  </a:lnTo>
                  <a:lnTo>
                    <a:pt x="23195" y="30993"/>
                  </a:lnTo>
                  <a:lnTo>
                    <a:pt x="24062" y="31393"/>
                  </a:lnTo>
                  <a:lnTo>
                    <a:pt x="24995" y="31726"/>
                  </a:lnTo>
                  <a:lnTo>
                    <a:pt x="25928" y="31993"/>
                  </a:lnTo>
                  <a:lnTo>
                    <a:pt x="26927" y="32126"/>
                  </a:lnTo>
                  <a:lnTo>
                    <a:pt x="27861" y="32193"/>
                  </a:lnTo>
                  <a:lnTo>
                    <a:pt x="28927" y="32193"/>
                  </a:lnTo>
                  <a:lnTo>
                    <a:pt x="29927" y="32060"/>
                  </a:lnTo>
                  <a:lnTo>
                    <a:pt x="30927" y="31793"/>
                  </a:lnTo>
                  <a:lnTo>
                    <a:pt x="30927" y="32926"/>
                  </a:lnTo>
                  <a:lnTo>
                    <a:pt x="30860" y="34126"/>
                  </a:lnTo>
                  <a:lnTo>
                    <a:pt x="30727" y="35259"/>
                  </a:lnTo>
                  <a:lnTo>
                    <a:pt x="30460" y="36392"/>
                  </a:lnTo>
                  <a:lnTo>
                    <a:pt x="30127" y="37525"/>
                  </a:lnTo>
                  <a:lnTo>
                    <a:pt x="29727" y="38658"/>
                  </a:lnTo>
                  <a:lnTo>
                    <a:pt x="29260" y="39725"/>
                  </a:lnTo>
                  <a:lnTo>
                    <a:pt x="28794" y="40791"/>
                  </a:lnTo>
                  <a:lnTo>
                    <a:pt x="28727" y="40924"/>
                  </a:lnTo>
                  <a:lnTo>
                    <a:pt x="28727" y="41058"/>
                  </a:lnTo>
                  <a:lnTo>
                    <a:pt x="28794" y="41124"/>
                  </a:lnTo>
                  <a:lnTo>
                    <a:pt x="28927" y="41191"/>
                  </a:lnTo>
                  <a:lnTo>
                    <a:pt x="29793" y="41391"/>
                  </a:lnTo>
                  <a:lnTo>
                    <a:pt x="30660" y="41524"/>
                  </a:lnTo>
                  <a:lnTo>
                    <a:pt x="31593" y="41657"/>
                  </a:lnTo>
                  <a:lnTo>
                    <a:pt x="32459" y="41591"/>
                  </a:lnTo>
                  <a:lnTo>
                    <a:pt x="33193" y="41591"/>
                  </a:lnTo>
                  <a:lnTo>
                    <a:pt x="33992" y="41458"/>
                  </a:lnTo>
                  <a:lnTo>
                    <a:pt x="34726" y="41258"/>
                  </a:lnTo>
                  <a:lnTo>
                    <a:pt x="35059" y="41124"/>
                  </a:lnTo>
                  <a:lnTo>
                    <a:pt x="35392" y="40991"/>
                  </a:lnTo>
                  <a:lnTo>
                    <a:pt x="35659" y="40791"/>
                  </a:lnTo>
                  <a:lnTo>
                    <a:pt x="35792" y="40524"/>
                  </a:lnTo>
                  <a:lnTo>
                    <a:pt x="35925" y="40258"/>
                  </a:lnTo>
                  <a:lnTo>
                    <a:pt x="36059" y="39925"/>
                  </a:lnTo>
                  <a:lnTo>
                    <a:pt x="36192" y="39258"/>
                  </a:lnTo>
                  <a:lnTo>
                    <a:pt x="36259" y="38658"/>
                  </a:lnTo>
                  <a:lnTo>
                    <a:pt x="36392" y="37259"/>
                  </a:lnTo>
                  <a:lnTo>
                    <a:pt x="36459" y="35792"/>
                  </a:lnTo>
                  <a:lnTo>
                    <a:pt x="36392" y="34926"/>
                  </a:lnTo>
                  <a:lnTo>
                    <a:pt x="36325" y="33993"/>
                  </a:lnTo>
                  <a:lnTo>
                    <a:pt x="36192" y="33126"/>
                  </a:lnTo>
                  <a:lnTo>
                    <a:pt x="35992" y="32260"/>
                  </a:lnTo>
                  <a:lnTo>
                    <a:pt x="35792" y="31393"/>
                  </a:lnTo>
                  <a:lnTo>
                    <a:pt x="35459" y="30527"/>
                  </a:lnTo>
                  <a:lnTo>
                    <a:pt x="35126" y="29727"/>
                  </a:lnTo>
                  <a:lnTo>
                    <a:pt x="34726" y="28927"/>
                  </a:lnTo>
                  <a:lnTo>
                    <a:pt x="35259" y="28061"/>
                  </a:lnTo>
                  <a:lnTo>
                    <a:pt x="35592" y="27194"/>
                  </a:lnTo>
                  <a:lnTo>
                    <a:pt x="35792" y="26328"/>
                  </a:lnTo>
                  <a:lnTo>
                    <a:pt x="35925" y="25395"/>
                  </a:lnTo>
                  <a:lnTo>
                    <a:pt x="37925" y="26728"/>
                  </a:lnTo>
                  <a:lnTo>
                    <a:pt x="39858" y="28194"/>
                  </a:lnTo>
                  <a:lnTo>
                    <a:pt x="42924" y="30527"/>
                  </a:lnTo>
                  <a:lnTo>
                    <a:pt x="44390" y="31726"/>
                  </a:lnTo>
                  <a:lnTo>
                    <a:pt x="45856" y="32926"/>
                  </a:lnTo>
                  <a:lnTo>
                    <a:pt x="47189" y="34126"/>
                  </a:lnTo>
                  <a:lnTo>
                    <a:pt x="48456" y="35326"/>
                  </a:lnTo>
                  <a:lnTo>
                    <a:pt x="49122" y="35992"/>
                  </a:lnTo>
                  <a:lnTo>
                    <a:pt x="49789" y="36725"/>
                  </a:lnTo>
                  <a:lnTo>
                    <a:pt x="50389" y="37525"/>
                  </a:lnTo>
                  <a:lnTo>
                    <a:pt x="50655" y="37925"/>
                  </a:lnTo>
                  <a:lnTo>
                    <a:pt x="50922" y="38325"/>
                  </a:lnTo>
                  <a:lnTo>
                    <a:pt x="51122" y="38791"/>
                  </a:lnTo>
                  <a:lnTo>
                    <a:pt x="51188" y="39325"/>
                  </a:lnTo>
                  <a:lnTo>
                    <a:pt x="51255" y="39791"/>
                  </a:lnTo>
                  <a:lnTo>
                    <a:pt x="51255" y="40258"/>
                  </a:lnTo>
                  <a:lnTo>
                    <a:pt x="51188" y="40791"/>
                  </a:lnTo>
                  <a:lnTo>
                    <a:pt x="51122" y="41258"/>
                  </a:lnTo>
                  <a:lnTo>
                    <a:pt x="50788" y="42257"/>
                  </a:lnTo>
                  <a:lnTo>
                    <a:pt x="50322" y="43190"/>
                  </a:lnTo>
                  <a:lnTo>
                    <a:pt x="49855" y="44124"/>
                  </a:lnTo>
                  <a:lnTo>
                    <a:pt x="48789" y="45856"/>
                  </a:lnTo>
                  <a:lnTo>
                    <a:pt x="48189" y="45390"/>
                  </a:lnTo>
                  <a:lnTo>
                    <a:pt x="47523" y="44923"/>
                  </a:lnTo>
                  <a:lnTo>
                    <a:pt x="46856" y="44523"/>
                  </a:lnTo>
                  <a:lnTo>
                    <a:pt x="46123" y="44190"/>
                  </a:lnTo>
                  <a:lnTo>
                    <a:pt x="45456" y="43857"/>
                  </a:lnTo>
                  <a:lnTo>
                    <a:pt x="44657" y="43590"/>
                  </a:lnTo>
                  <a:lnTo>
                    <a:pt x="43923" y="43324"/>
                  </a:lnTo>
                  <a:lnTo>
                    <a:pt x="43124" y="43190"/>
                  </a:lnTo>
                  <a:lnTo>
                    <a:pt x="43524" y="42257"/>
                  </a:lnTo>
                  <a:lnTo>
                    <a:pt x="43923" y="41324"/>
                  </a:lnTo>
                  <a:lnTo>
                    <a:pt x="44390" y="41258"/>
                  </a:lnTo>
                  <a:lnTo>
                    <a:pt x="44857" y="41191"/>
                  </a:lnTo>
                  <a:lnTo>
                    <a:pt x="45323" y="41191"/>
                  </a:lnTo>
                  <a:lnTo>
                    <a:pt x="45723" y="41258"/>
                  </a:lnTo>
                  <a:lnTo>
                    <a:pt x="45856" y="41258"/>
                  </a:lnTo>
                  <a:lnTo>
                    <a:pt x="45990" y="41191"/>
                  </a:lnTo>
                  <a:lnTo>
                    <a:pt x="46056" y="41058"/>
                  </a:lnTo>
                  <a:lnTo>
                    <a:pt x="46056" y="40858"/>
                  </a:lnTo>
                  <a:lnTo>
                    <a:pt x="45990" y="40791"/>
                  </a:lnTo>
                  <a:lnTo>
                    <a:pt x="45923" y="40724"/>
                  </a:lnTo>
                  <a:lnTo>
                    <a:pt x="45323" y="40658"/>
                  </a:lnTo>
                  <a:lnTo>
                    <a:pt x="44723" y="40658"/>
                  </a:lnTo>
                  <a:lnTo>
                    <a:pt x="45590" y="40258"/>
                  </a:lnTo>
                  <a:lnTo>
                    <a:pt x="46523" y="39925"/>
                  </a:lnTo>
                  <a:lnTo>
                    <a:pt x="46656" y="39858"/>
                  </a:lnTo>
                  <a:lnTo>
                    <a:pt x="46723" y="39791"/>
                  </a:lnTo>
                  <a:lnTo>
                    <a:pt x="46723" y="39591"/>
                  </a:lnTo>
                  <a:lnTo>
                    <a:pt x="46589" y="39391"/>
                  </a:lnTo>
                  <a:lnTo>
                    <a:pt x="46389" y="39391"/>
                  </a:lnTo>
                  <a:lnTo>
                    <a:pt x="45656" y="39591"/>
                  </a:lnTo>
                  <a:lnTo>
                    <a:pt x="44990" y="39925"/>
                  </a:lnTo>
                  <a:lnTo>
                    <a:pt x="44323" y="40324"/>
                  </a:lnTo>
                  <a:lnTo>
                    <a:pt x="43657" y="40724"/>
                  </a:lnTo>
                  <a:lnTo>
                    <a:pt x="40924" y="38392"/>
                  </a:lnTo>
                  <a:lnTo>
                    <a:pt x="38058" y="36192"/>
                  </a:lnTo>
                  <a:lnTo>
                    <a:pt x="38058" y="36059"/>
                  </a:lnTo>
                  <a:lnTo>
                    <a:pt x="38725" y="35459"/>
                  </a:lnTo>
                  <a:lnTo>
                    <a:pt x="39391" y="34792"/>
                  </a:lnTo>
                  <a:lnTo>
                    <a:pt x="39924" y="34059"/>
                  </a:lnTo>
                  <a:lnTo>
                    <a:pt x="40458" y="33259"/>
                  </a:lnTo>
                  <a:lnTo>
                    <a:pt x="40458" y="33193"/>
                  </a:lnTo>
                  <a:lnTo>
                    <a:pt x="40458" y="33126"/>
                  </a:lnTo>
                  <a:lnTo>
                    <a:pt x="40391" y="33126"/>
                  </a:lnTo>
                  <a:lnTo>
                    <a:pt x="40324" y="33193"/>
                  </a:lnTo>
                  <a:lnTo>
                    <a:pt x="39858" y="33926"/>
                  </a:lnTo>
                  <a:lnTo>
                    <a:pt x="39258" y="34592"/>
                  </a:lnTo>
                  <a:lnTo>
                    <a:pt x="38658" y="35259"/>
                  </a:lnTo>
                  <a:lnTo>
                    <a:pt x="37992" y="35859"/>
                  </a:lnTo>
                  <a:lnTo>
                    <a:pt x="37925" y="35592"/>
                  </a:lnTo>
                  <a:lnTo>
                    <a:pt x="38325" y="34926"/>
                  </a:lnTo>
                  <a:lnTo>
                    <a:pt x="38658" y="34259"/>
                  </a:lnTo>
                  <a:lnTo>
                    <a:pt x="38658" y="34193"/>
                  </a:lnTo>
                  <a:lnTo>
                    <a:pt x="38591" y="34126"/>
                  </a:lnTo>
                  <a:lnTo>
                    <a:pt x="38525" y="34126"/>
                  </a:lnTo>
                  <a:lnTo>
                    <a:pt x="38525" y="34193"/>
                  </a:lnTo>
                  <a:lnTo>
                    <a:pt x="38191" y="34792"/>
                  </a:lnTo>
                  <a:lnTo>
                    <a:pt x="37925" y="35326"/>
                  </a:lnTo>
                  <a:lnTo>
                    <a:pt x="37258" y="32193"/>
                  </a:lnTo>
                  <a:lnTo>
                    <a:pt x="37192" y="32060"/>
                  </a:lnTo>
                  <a:lnTo>
                    <a:pt x="37125" y="31993"/>
                  </a:lnTo>
                  <a:lnTo>
                    <a:pt x="36925" y="31993"/>
                  </a:lnTo>
                  <a:lnTo>
                    <a:pt x="36725" y="32126"/>
                  </a:lnTo>
                  <a:lnTo>
                    <a:pt x="36725" y="32193"/>
                  </a:lnTo>
                  <a:lnTo>
                    <a:pt x="36725" y="32326"/>
                  </a:lnTo>
                  <a:lnTo>
                    <a:pt x="37592" y="36525"/>
                  </a:lnTo>
                  <a:lnTo>
                    <a:pt x="38391" y="40724"/>
                  </a:lnTo>
                  <a:lnTo>
                    <a:pt x="39058" y="44923"/>
                  </a:lnTo>
                  <a:lnTo>
                    <a:pt x="39724" y="49189"/>
                  </a:lnTo>
                  <a:lnTo>
                    <a:pt x="39724" y="49322"/>
                  </a:lnTo>
                  <a:lnTo>
                    <a:pt x="40458" y="54654"/>
                  </a:lnTo>
                  <a:lnTo>
                    <a:pt x="39991" y="54654"/>
                  </a:lnTo>
                  <a:lnTo>
                    <a:pt x="39924" y="54721"/>
                  </a:lnTo>
                  <a:lnTo>
                    <a:pt x="39924" y="54788"/>
                  </a:lnTo>
                  <a:lnTo>
                    <a:pt x="39991" y="54854"/>
                  </a:lnTo>
                  <a:lnTo>
                    <a:pt x="40458" y="54788"/>
                  </a:lnTo>
                  <a:lnTo>
                    <a:pt x="40524" y="54988"/>
                  </a:lnTo>
                  <a:lnTo>
                    <a:pt x="39991" y="55054"/>
                  </a:lnTo>
                  <a:lnTo>
                    <a:pt x="39924" y="55054"/>
                  </a:lnTo>
                  <a:lnTo>
                    <a:pt x="39924" y="55121"/>
                  </a:lnTo>
                  <a:lnTo>
                    <a:pt x="39924" y="55188"/>
                  </a:lnTo>
                  <a:lnTo>
                    <a:pt x="39991" y="55254"/>
                  </a:lnTo>
                  <a:lnTo>
                    <a:pt x="40524" y="55121"/>
                  </a:lnTo>
                  <a:lnTo>
                    <a:pt x="40857" y="57654"/>
                  </a:lnTo>
                  <a:lnTo>
                    <a:pt x="39858" y="57787"/>
                  </a:lnTo>
                  <a:lnTo>
                    <a:pt x="39858" y="57787"/>
                  </a:lnTo>
                  <a:lnTo>
                    <a:pt x="40124" y="57320"/>
                  </a:lnTo>
                  <a:lnTo>
                    <a:pt x="40191" y="57320"/>
                  </a:lnTo>
                  <a:lnTo>
                    <a:pt x="40391" y="57520"/>
                  </a:lnTo>
                  <a:lnTo>
                    <a:pt x="40524" y="57520"/>
                  </a:lnTo>
                  <a:lnTo>
                    <a:pt x="40524" y="57454"/>
                  </a:lnTo>
                  <a:lnTo>
                    <a:pt x="40524" y="57387"/>
                  </a:lnTo>
                  <a:lnTo>
                    <a:pt x="40458" y="57320"/>
                  </a:lnTo>
                  <a:lnTo>
                    <a:pt x="39924" y="56787"/>
                  </a:lnTo>
                  <a:lnTo>
                    <a:pt x="39791" y="56721"/>
                  </a:lnTo>
                  <a:lnTo>
                    <a:pt x="39658" y="56587"/>
                  </a:lnTo>
                  <a:lnTo>
                    <a:pt x="39591" y="56521"/>
                  </a:lnTo>
                  <a:lnTo>
                    <a:pt x="39524" y="56587"/>
                  </a:lnTo>
                  <a:lnTo>
                    <a:pt x="39458" y="56654"/>
                  </a:lnTo>
                  <a:lnTo>
                    <a:pt x="39524" y="56721"/>
                  </a:lnTo>
                  <a:lnTo>
                    <a:pt x="39658" y="56854"/>
                  </a:lnTo>
                  <a:lnTo>
                    <a:pt x="39191" y="57854"/>
                  </a:lnTo>
                  <a:lnTo>
                    <a:pt x="36592" y="58187"/>
                  </a:lnTo>
                  <a:lnTo>
                    <a:pt x="33992" y="58453"/>
                  </a:lnTo>
                  <a:lnTo>
                    <a:pt x="31393" y="58587"/>
                  </a:lnTo>
                  <a:lnTo>
                    <a:pt x="28727" y="58787"/>
                  </a:lnTo>
                  <a:lnTo>
                    <a:pt x="28660" y="58787"/>
                  </a:lnTo>
                  <a:lnTo>
                    <a:pt x="27994" y="58387"/>
                  </a:lnTo>
                  <a:lnTo>
                    <a:pt x="27261" y="58120"/>
                  </a:lnTo>
                  <a:lnTo>
                    <a:pt x="26528" y="57987"/>
                  </a:lnTo>
                  <a:lnTo>
                    <a:pt x="25395" y="57987"/>
                  </a:lnTo>
                  <a:lnTo>
                    <a:pt x="24995" y="58120"/>
                  </a:lnTo>
                  <a:lnTo>
                    <a:pt x="24595" y="58387"/>
                  </a:lnTo>
                  <a:lnTo>
                    <a:pt x="24261" y="58587"/>
                  </a:lnTo>
                  <a:lnTo>
                    <a:pt x="23995" y="58920"/>
                  </a:lnTo>
                  <a:lnTo>
                    <a:pt x="20729" y="58853"/>
                  </a:lnTo>
                  <a:lnTo>
                    <a:pt x="17396" y="58787"/>
                  </a:lnTo>
                  <a:lnTo>
                    <a:pt x="14131" y="58653"/>
                  </a:lnTo>
                  <a:lnTo>
                    <a:pt x="10865" y="58387"/>
                  </a:lnTo>
                  <a:lnTo>
                    <a:pt x="10798" y="58387"/>
                  </a:lnTo>
                  <a:lnTo>
                    <a:pt x="11198" y="54988"/>
                  </a:lnTo>
                  <a:lnTo>
                    <a:pt x="11664" y="51588"/>
                  </a:lnTo>
                  <a:lnTo>
                    <a:pt x="12131" y="48189"/>
                  </a:lnTo>
                  <a:lnTo>
                    <a:pt x="12664" y="44857"/>
                  </a:lnTo>
                  <a:lnTo>
                    <a:pt x="13731" y="38791"/>
                  </a:lnTo>
                  <a:lnTo>
                    <a:pt x="14864" y="32793"/>
                  </a:lnTo>
                  <a:lnTo>
                    <a:pt x="14864" y="32726"/>
                  </a:lnTo>
                  <a:lnTo>
                    <a:pt x="14797" y="32593"/>
                  </a:lnTo>
                  <a:lnTo>
                    <a:pt x="14664" y="32460"/>
                  </a:lnTo>
                  <a:lnTo>
                    <a:pt x="14464" y="32526"/>
                  </a:lnTo>
                  <a:lnTo>
                    <a:pt x="14397" y="32593"/>
                  </a:lnTo>
                  <a:lnTo>
                    <a:pt x="14331" y="32660"/>
                  </a:lnTo>
                  <a:lnTo>
                    <a:pt x="13797" y="35459"/>
                  </a:lnTo>
                  <a:lnTo>
                    <a:pt x="13464" y="34526"/>
                  </a:lnTo>
                  <a:lnTo>
                    <a:pt x="13264" y="33593"/>
                  </a:lnTo>
                  <a:lnTo>
                    <a:pt x="13131" y="32593"/>
                  </a:lnTo>
                  <a:lnTo>
                    <a:pt x="13064" y="31660"/>
                  </a:lnTo>
                  <a:lnTo>
                    <a:pt x="12997" y="31593"/>
                  </a:lnTo>
                  <a:lnTo>
                    <a:pt x="12931" y="31527"/>
                  </a:lnTo>
                  <a:lnTo>
                    <a:pt x="12931" y="31593"/>
                  </a:lnTo>
                  <a:lnTo>
                    <a:pt x="12864" y="31660"/>
                  </a:lnTo>
                  <a:lnTo>
                    <a:pt x="12931" y="32660"/>
                  </a:lnTo>
                  <a:lnTo>
                    <a:pt x="13064" y="33659"/>
                  </a:lnTo>
                  <a:lnTo>
                    <a:pt x="13331" y="34659"/>
                  </a:lnTo>
                  <a:lnTo>
                    <a:pt x="13664" y="35592"/>
                  </a:lnTo>
                  <a:lnTo>
                    <a:pt x="13664" y="35659"/>
                  </a:lnTo>
                  <a:lnTo>
                    <a:pt x="13731" y="35659"/>
                  </a:lnTo>
                  <a:lnTo>
                    <a:pt x="13664" y="35992"/>
                  </a:lnTo>
                  <a:lnTo>
                    <a:pt x="13264" y="35459"/>
                  </a:lnTo>
                  <a:lnTo>
                    <a:pt x="12931" y="34792"/>
                  </a:lnTo>
                  <a:lnTo>
                    <a:pt x="12598" y="34193"/>
                  </a:lnTo>
                  <a:lnTo>
                    <a:pt x="12331" y="33526"/>
                  </a:lnTo>
                  <a:lnTo>
                    <a:pt x="12264" y="33459"/>
                  </a:lnTo>
                  <a:lnTo>
                    <a:pt x="12131" y="33459"/>
                  </a:lnTo>
                  <a:lnTo>
                    <a:pt x="12131" y="33526"/>
                  </a:lnTo>
                  <a:lnTo>
                    <a:pt x="12464" y="34259"/>
                  </a:lnTo>
                  <a:lnTo>
                    <a:pt x="12798" y="34926"/>
                  </a:lnTo>
                  <a:lnTo>
                    <a:pt x="13131" y="35592"/>
                  </a:lnTo>
                  <a:lnTo>
                    <a:pt x="13597" y="36192"/>
                  </a:lnTo>
                  <a:lnTo>
                    <a:pt x="13664" y="36259"/>
                  </a:lnTo>
                  <a:lnTo>
                    <a:pt x="13531" y="36325"/>
                  </a:lnTo>
                  <a:lnTo>
                    <a:pt x="13531" y="36192"/>
                  </a:lnTo>
                  <a:lnTo>
                    <a:pt x="12997" y="35992"/>
                  </a:lnTo>
                  <a:lnTo>
                    <a:pt x="12598" y="35659"/>
                  </a:lnTo>
                  <a:lnTo>
                    <a:pt x="12531" y="35592"/>
                  </a:lnTo>
                  <a:lnTo>
                    <a:pt x="12464" y="35659"/>
                  </a:lnTo>
                  <a:lnTo>
                    <a:pt x="12398" y="35726"/>
                  </a:lnTo>
                  <a:lnTo>
                    <a:pt x="12464" y="35726"/>
                  </a:lnTo>
                  <a:lnTo>
                    <a:pt x="12931" y="36125"/>
                  </a:lnTo>
                  <a:lnTo>
                    <a:pt x="13397" y="36392"/>
                  </a:lnTo>
                  <a:lnTo>
                    <a:pt x="13464" y="36392"/>
                  </a:lnTo>
                  <a:lnTo>
                    <a:pt x="11998" y="37325"/>
                  </a:lnTo>
                  <a:lnTo>
                    <a:pt x="10465" y="38258"/>
                  </a:lnTo>
                  <a:lnTo>
                    <a:pt x="9732" y="38791"/>
                  </a:lnTo>
                  <a:lnTo>
                    <a:pt x="9065" y="39325"/>
                  </a:lnTo>
                  <a:lnTo>
                    <a:pt x="8399" y="39858"/>
                  </a:lnTo>
                  <a:lnTo>
                    <a:pt x="7732" y="40458"/>
                  </a:lnTo>
                  <a:lnTo>
                    <a:pt x="6999" y="39725"/>
                  </a:lnTo>
                  <a:lnTo>
                    <a:pt x="6199" y="39125"/>
                  </a:lnTo>
                  <a:lnTo>
                    <a:pt x="6066" y="39058"/>
                  </a:lnTo>
                  <a:lnTo>
                    <a:pt x="5999" y="39058"/>
                  </a:lnTo>
                  <a:lnTo>
                    <a:pt x="5799" y="39191"/>
                  </a:lnTo>
                  <a:lnTo>
                    <a:pt x="5799" y="39391"/>
                  </a:lnTo>
                  <a:lnTo>
                    <a:pt x="5799" y="39458"/>
                  </a:lnTo>
                  <a:lnTo>
                    <a:pt x="5933" y="39591"/>
                  </a:lnTo>
                  <a:lnTo>
                    <a:pt x="6599" y="40058"/>
                  </a:lnTo>
                  <a:lnTo>
                    <a:pt x="7199" y="40658"/>
                  </a:lnTo>
                  <a:lnTo>
                    <a:pt x="6066" y="40524"/>
                  </a:lnTo>
                  <a:lnTo>
                    <a:pt x="4933" y="40524"/>
                  </a:lnTo>
                  <a:lnTo>
                    <a:pt x="4799" y="40591"/>
                  </a:lnTo>
                  <a:lnTo>
                    <a:pt x="4733" y="40658"/>
                  </a:lnTo>
                  <a:lnTo>
                    <a:pt x="4666" y="40791"/>
                  </a:lnTo>
                  <a:lnTo>
                    <a:pt x="4733" y="40991"/>
                  </a:lnTo>
                  <a:lnTo>
                    <a:pt x="4799" y="41058"/>
                  </a:lnTo>
                  <a:lnTo>
                    <a:pt x="4933" y="41058"/>
                  </a:lnTo>
                  <a:lnTo>
                    <a:pt x="6266" y="41124"/>
                  </a:lnTo>
                  <a:lnTo>
                    <a:pt x="7532" y="41258"/>
                  </a:lnTo>
                  <a:lnTo>
                    <a:pt x="8599" y="43724"/>
                  </a:lnTo>
                  <a:lnTo>
                    <a:pt x="7132" y="44457"/>
                  </a:lnTo>
                  <a:lnTo>
                    <a:pt x="5799" y="45257"/>
                  </a:lnTo>
                  <a:lnTo>
                    <a:pt x="4466" y="46190"/>
                  </a:lnTo>
                  <a:lnTo>
                    <a:pt x="3266" y="47256"/>
                  </a:lnTo>
                  <a:lnTo>
                    <a:pt x="1600" y="43590"/>
                  </a:lnTo>
                  <a:lnTo>
                    <a:pt x="1200" y="42591"/>
                  </a:lnTo>
                  <a:lnTo>
                    <a:pt x="734" y="41458"/>
                  </a:lnTo>
                  <a:lnTo>
                    <a:pt x="600" y="40924"/>
                  </a:lnTo>
                  <a:lnTo>
                    <a:pt x="534" y="40324"/>
                  </a:lnTo>
                  <a:lnTo>
                    <a:pt x="534" y="39791"/>
                  </a:lnTo>
                  <a:lnTo>
                    <a:pt x="600" y="39258"/>
                  </a:lnTo>
                  <a:lnTo>
                    <a:pt x="734" y="38791"/>
                  </a:lnTo>
                  <a:lnTo>
                    <a:pt x="934" y="38325"/>
                  </a:lnTo>
                  <a:lnTo>
                    <a:pt x="1467" y="37525"/>
                  </a:lnTo>
                  <a:lnTo>
                    <a:pt x="2067" y="36725"/>
                  </a:lnTo>
                  <a:lnTo>
                    <a:pt x="2667" y="35992"/>
                  </a:lnTo>
                  <a:lnTo>
                    <a:pt x="3933" y="34592"/>
                  </a:lnTo>
                  <a:lnTo>
                    <a:pt x="5333" y="33326"/>
                  </a:lnTo>
                  <a:lnTo>
                    <a:pt x="6732" y="32126"/>
                  </a:lnTo>
                  <a:lnTo>
                    <a:pt x="8132" y="30993"/>
                  </a:lnTo>
                  <a:lnTo>
                    <a:pt x="11065" y="28727"/>
                  </a:lnTo>
                  <a:lnTo>
                    <a:pt x="13997" y="26594"/>
                  </a:lnTo>
                  <a:lnTo>
                    <a:pt x="17063" y="24462"/>
                  </a:lnTo>
                  <a:close/>
                  <a:moveTo>
                    <a:pt x="40658" y="51655"/>
                  </a:moveTo>
                  <a:lnTo>
                    <a:pt x="42057" y="52055"/>
                  </a:lnTo>
                  <a:lnTo>
                    <a:pt x="43390" y="52522"/>
                  </a:lnTo>
                  <a:lnTo>
                    <a:pt x="43390" y="52588"/>
                  </a:lnTo>
                  <a:lnTo>
                    <a:pt x="43590" y="53055"/>
                  </a:lnTo>
                  <a:lnTo>
                    <a:pt x="43657" y="53521"/>
                  </a:lnTo>
                  <a:lnTo>
                    <a:pt x="43657" y="53588"/>
                  </a:lnTo>
                  <a:lnTo>
                    <a:pt x="43723" y="53588"/>
                  </a:lnTo>
                  <a:lnTo>
                    <a:pt x="43524" y="53721"/>
                  </a:lnTo>
                  <a:lnTo>
                    <a:pt x="43457" y="53788"/>
                  </a:lnTo>
                  <a:lnTo>
                    <a:pt x="43457" y="53855"/>
                  </a:lnTo>
                  <a:lnTo>
                    <a:pt x="43590" y="53855"/>
                  </a:lnTo>
                  <a:lnTo>
                    <a:pt x="44190" y="53521"/>
                  </a:lnTo>
                  <a:lnTo>
                    <a:pt x="44257" y="53521"/>
                  </a:lnTo>
                  <a:lnTo>
                    <a:pt x="44457" y="53455"/>
                  </a:lnTo>
                  <a:lnTo>
                    <a:pt x="44457" y="53388"/>
                  </a:lnTo>
                  <a:lnTo>
                    <a:pt x="44457" y="53321"/>
                  </a:lnTo>
                  <a:lnTo>
                    <a:pt x="44390" y="53255"/>
                  </a:lnTo>
                  <a:lnTo>
                    <a:pt x="44323" y="53255"/>
                  </a:lnTo>
                  <a:lnTo>
                    <a:pt x="44257" y="53321"/>
                  </a:lnTo>
                  <a:lnTo>
                    <a:pt x="44057" y="52788"/>
                  </a:lnTo>
                  <a:lnTo>
                    <a:pt x="44057" y="52788"/>
                  </a:lnTo>
                  <a:lnTo>
                    <a:pt x="45123" y="53321"/>
                  </a:lnTo>
                  <a:lnTo>
                    <a:pt x="45390" y="53788"/>
                  </a:lnTo>
                  <a:lnTo>
                    <a:pt x="45590" y="54321"/>
                  </a:lnTo>
                  <a:lnTo>
                    <a:pt x="45656" y="54854"/>
                  </a:lnTo>
                  <a:lnTo>
                    <a:pt x="45723" y="55454"/>
                  </a:lnTo>
                  <a:lnTo>
                    <a:pt x="45723" y="56587"/>
                  </a:lnTo>
                  <a:lnTo>
                    <a:pt x="45656" y="57654"/>
                  </a:lnTo>
                  <a:lnTo>
                    <a:pt x="45656" y="57787"/>
                  </a:lnTo>
                  <a:lnTo>
                    <a:pt x="45656" y="57854"/>
                  </a:lnTo>
                  <a:lnTo>
                    <a:pt x="45856" y="57920"/>
                  </a:lnTo>
                  <a:lnTo>
                    <a:pt x="46056" y="57854"/>
                  </a:lnTo>
                  <a:lnTo>
                    <a:pt x="46123" y="57787"/>
                  </a:lnTo>
                  <a:lnTo>
                    <a:pt x="46190" y="57654"/>
                  </a:lnTo>
                  <a:lnTo>
                    <a:pt x="46190" y="57320"/>
                  </a:lnTo>
                  <a:lnTo>
                    <a:pt x="46723" y="57454"/>
                  </a:lnTo>
                  <a:lnTo>
                    <a:pt x="46923" y="57520"/>
                  </a:lnTo>
                  <a:lnTo>
                    <a:pt x="47189" y="57654"/>
                  </a:lnTo>
                  <a:lnTo>
                    <a:pt x="44790" y="59986"/>
                  </a:lnTo>
                  <a:lnTo>
                    <a:pt x="44590" y="60186"/>
                  </a:lnTo>
                  <a:lnTo>
                    <a:pt x="44457" y="60320"/>
                  </a:lnTo>
                  <a:lnTo>
                    <a:pt x="44257" y="60386"/>
                  </a:lnTo>
                  <a:lnTo>
                    <a:pt x="44057" y="60386"/>
                  </a:lnTo>
                  <a:lnTo>
                    <a:pt x="43657" y="60320"/>
                  </a:lnTo>
                  <a:lnTo>
                    <a:pt x="43190" y="60120"/>
                  </a:lnTo>
                  <a:lnTo>
                    <a:pt x="42390" y="59720"/>
                  </a:lnTo>
                  <a:lnTo>
                    <a:pt x="41591" y="59320"/>
                  </a:lnTo>
                  <a:lnTo>
                    <a:pt x="41124" y="55521"/>
                  </a:lnTo>
                  <a:lnTo>
                    <a:pt x="40658" y="51655"/>
                  </a:lnTo>
                  <a:close/>
                  <a:moveTo>
                    <a:pt x="9332" y="51988"/>
                  </a:moveTo>
                  <a:lnTo>
                    <a:pt x="10065" y="52655"/>
                  </a:lnTo>
                  <a:lnTo>
                    <a:pt x="10731" y="53388"/>
                  </a:lnTo>
                  <a:lnTo>
                    <a:pt x="10798" y="53455"/>
                  </a:lnTo>
                  <a:lnTo>
                    <a:pt x="10865" y="53455"/>
                  </a:lnTo>
                  <a:lnTo>
                    <a:pt x="10865" y="53721"/>
                  </a:lnTo>
                  <a:lnTo>
                    <a:pt x="10465" y="53855"/>
                  </a:lnTo>
                  <a:lnTo>
                    <a:pt x="10132" y="53988"/>
                  </a:lnTo>
                  <a:lnTo>
                    <a:pt x="10065" y="54055"/>
                  </a:lnTo>
                  <a:lnTo>
                    <a:pt x="9932" y="53588"/>
                  </a:lnTo>
                  <a:lnTo>
                    <a:pt x="9798" y="53588"/>
                  </a:lnTo>
                  <a:lnTo>
                    <a:pt x="9798" y="53655"/>
                  </a:lnTo>
                  <a:lnTo>
                    <a:pt x="10065" y="54521"/>
                  </a:lnTo>
                  <a:lnTo>
                    <a:pt x="10531" y="55321"/>
                  </a:lnTo>
                  <a:lnTo>
                    <a:pt x="10665" y="55321"/>
                  </a:lnTo>
                  <a:lnTo>
                    <a:pt x="10198" y="59387"/>
                  </a:lnTo>
                  <a:lnTo>
                    <a:pt x="10132" y="59387"/>
                  </a:lnTo>
                  <a:lnTo>
                    <a:pt x="9332" y="59853"/>
                  </a:lnTo>
                  <a:lnTo>
                    <a:pt x="8865" y="60120"/>
                  </a:lnTo>
                  <a:lnTo>
                    <a:pt x="8399" y="60320"/>
                  </a:lnTo>
                  <a:lnTo>
                    <a:pt x="7999" y="60386"/>
                  </a:lnTo>
                  <a:lnTo>
                    <a:pt x="7532" y="60453"/>
                  </a:lnTo>
                  <a:lnTo>
                    <a:pt x="7132" y="60320"/>
                  </a:lnTo>
                  <a:lnTo>
                    <a:pt x="6732" y="60120"/>
                  </a:lnTo>
                  <a:lnTo>
                    <a:pt x="5799" y="59320"/>
                  </a:lnTo>
                  <a:lnTo>
                    <a:pt x="5399" y="58920"/>
                  </a:lnTo>
                  <a:lnTo>
                    <a:pt x="5266" y="58720"/>
                  </a:lnTo>
                  <a:lnTo>
                    <a:pt x="5133" y="58587"/>
                  </a:lnTo>
                  <a:lnTo>
                    <a:pt x="5133" y="58387"/>
                  </a:lnTo>
                  <a:lnTo>
                    <a:pt x="5066" y="58254"/>
                  </a:lnTo>
                  <a:lnTo>
                    <a:pt x="5133" y="58054"/>
                  </a:lnTo>
                  <a:lnTo>
                    <a:pt x="5266" y="57854"/>
                  </a:lnTo>
                  <a:lnTo>
                    <a:pt x="5599" y="57520"/>
                  </a:lnTo>
                  <a:lnTo>
                    <a:pt x="5799" y="58187"/>
                  </a:lnTo>
                  <a:lnTo>
                    <a:pt x="6066" y="58787"/>
                  </a:lnTo>
                  <a:lnTo>
                    <a:pt x="6132" y="58920"/>
                  </a:lnTo>
                  <a:lnTo>
                    <a:pt x="6399" y="58920"/>
                  </a:lnTo>
                  <a:lnTo>
                    <a:pt x="6532" y="58720"/>
                  </a:lnTo>
                  <a:lnTo>
                    <a:pt x="6532" y="58653"/>
                  </a:lnTo>
                  <a:lnTo>
                    <a:pt x="6532" y="58520"/>
                  </a:lnTo>
                  <a:lnTo>
                    <a:pt x="6266" y="57920"/>
                  </a:lnTo>
                  <a:lnTo>
                    <a:pt x="6066" y="57320"/>
                  </a:lnTo>
                  <a:lnTo>
                    <a:pt x="5999" y="56654"/>
                  </a:lnTo>
                  <a:lnTo>
                    <a:pt x="5933" y="55987"/>
                  </a:lnTo>
                  <a:lnTo>
                    <a:pt x="5999" y="55388"/>
                  </a:lnTo>
                  <a:lnTo>
                    <a:pt x="6132" y="54721"/>
                  </a:lnTo>
                  <a:lnTo>
                    <a:pt x="6266" y="54121"/>
                  </a:lnTo>
                  <a:lnTo>
                    <a:pt x="6532" y="53521"/>
                  </a:lnTo>
                  <a:lnTo>
                    <a:pt x="6532" y="53455"/>
                  </a:lnTo>
                  <a:lnTo>
                    <a:pt x="9332" y="51988"/>
                  </a:lnTo>
                  <a:close/>
                  <a:moveTo>
                    <a:pt x="30460" y="62186"/>
                  </a:moveTo>
                  <a:lnTo>
                    <a:pt x="30993" y="63186"/>
                  </a:lnTo>
                  <a:lnTo>
                    <a:pt x="31060" y="63252"/>
                  </a:lnTo>
                  <a:lnTo>
                    <a:pt x="30527" y="63252"/>
                  </a:lnTo>
                  <a:lnTo>
                    <a:pt x="30060" y="62453"/>
                  </a:lnTo>
                  <a:lnTo>
                    <a:pt x="30460" y="62186"/>
                  </a:lnTo>
                  <a:close/>
                  <a:moveTo>
                    <a:pt x="40924" y="58187"/>
                  </a:moveTo>
                  <a:lnTo>
                    <a:pt x="41391" y="62652"/>
                  </a:lnTo>
                  <a:lnTo>
                    <a:pt x="36259" y="62919"/>
                  </a:lnTo>
                  <a:lnTo>
                    <a:pt x="31126" y="63252"/>
                  </a:lnTo>
                  <a:lnTo>
                    <a:pt x="31126" y="63186"/>
                  </a:lnTo>
                  <a:lnTo>
                    <a:pt x="31126" y="63119"/>
                  </a:lnTo>
                  <a:lnTo>
                    <a:pt x="30660" y="62119"/>
                  </a:lnTo>
                  <a:lnTo>
                    <a:pt x="31060" y="61853"/>
                  </a:lnTo>
                  <a:lnTo>
                    <a:pt x="31593" y="63052"/>
                  </a:lnTo>
                  <a:lnTo>
                    <a:pt x="31660" y="63119"/>
                  </a:lnTo>
                  <a:lnTo>
                    <a:pt x="31726" y="63119"/>
                  </a:lnTo>
                  <a:lnTo>
                    <a:pt x="31793" y="63052"/>
                  </a:lnTo>
                  <a:lnTo>
                    <a:pt x="31793" y="62986"/>
                  </a:lnTo>
                  <a:lnTo>
                    <a:pt x="31193" y="61786"/>
                  </a:lnTo>
                  <a:lnTo>
                    <a:pt x="31860" y="61386"/>
                  </a:lnTo>
                  <a:lnTo>
                    <a:pt x="31926" y="61386"/>
                  </a:lnTo>
                  <a:lnTo>
                    <a:pt x="31860" y="61319"/>
                  </a:lnTo>
                  <a:lnTo>
                    <a:pt x="31860" y="61253"/>
                  </a:lnTo>
                  <a:lnTo>
                    <a:pt x="31793" y="61253"/>
                  </a:lnTo>
                  <a:lnTo>
                    <a:pt x="30593" y="61919"/>
                  </a:lnTo>
                  <a:lnTo>
                    <a:pt x="30527" y="61853"/>
                  </a:lnTo>
                  <a:lnTo>
                    <a:pt x="30460" y="61853"/>
                  </a:lnTo>
                  <a:lnTo>
                    <a:pt x="30393" y="61919"/>
                  </a:lnTo>
                  <a:lnTo>
                    <a:pt x="30393" y="61986"/>
                  </a:lnTo>
                  <a:lnTo>
                    <a:pt x="30393" y="62053"/>
                  </a:lnTo>
                  <a:lnTo>
                    <a:pt x="29927" y="62319"/>
                  </a:lnTo>
                  <a:lnTo>
                    <a:pt x="29927" y="62253"/>
                  </a:lnTo>
                  <a:lnTo>
                    <a:pt x="29860" y="62253"/>
                  </a:lnTo>
                  <a:lnTo>
                    <a:pt x="29993" y="61653"/>
                  </a:lnTo>
                  <a:lnTo>
                    <a:pt x="29993" y="61053"/>
                  </a:lnTo>
                  <a:lnTo>
                    <a:pt x="29927" y="60520"/>
                  </a:lnTo>
                  <a:lnTo>
                    <a:pt x="29727" y="60053"/>
                  </a:lnTo>
                  <a:lnTo>
                    <a:pt x="29527" y="59653"/>
                  </a:lnTo>
                  <a:lnTo>
                    <a:pt x="29260" y="59253"/>
                  </a:lnTo>
                  <a:lnTo>
                    <a:pt x="32193" y="59120"/>
                  </a:lnTo>
                  <a:lnTo>
                    <a:pt x="35059" y="58853"/>
                  </a:lnTo>
                  <a:lnTo>
                    <a:pt x="37992" y="58520"/>
                  </a:lnTo>
                  <a:lnTo>
                    <a:pt x="40924" y="58187"/>
                  </a:lnTo>
                  <a:close/>
                  <a:moveTo>
                    <a:pt x="29860" y="62453"/>
                  </a:moveTo>
                  <a:lnTo>
                    <a:pt x="30327" y="63252"/>
                  </a:lnTo>
                  <a:lnTo>
                    <a:pt x="29527" y="63319"/>
                  </a:lnTo>
                  <a:lnTo>
                    <a:pt x="29660" y="62919"/>
                  </a:lnTo>
                  <a:lnTo>
                    <a:pt x="29860" y="62453"/>
                  </a:lnTo>
                  <a:close/>
                  <a:moveTo>
                    <a:pt x="10798" y="58853"/>
                  </a:moveTo>
                  <a:lnTo>
                    <a:pt x="10865" y="58920"/>
                  </a:lnTo>
                  <a:lnTo>
                    <a:pt x="14064" y="59187"/>
                  </a:lnTo>
                  <a:lnTo>
                    <a:pt x="17196" y="59320"/>
                  </a:lnTo>
                  <a:lnTo>
                    <a:pt x="20396" y="59387"/>
                  </a:lnTo>
                  <a:lnTo>
                    <a:pt x="23528" y="59453"/>
                  </a:lnTo>
                  <a:lnTo>
                    <a:pt x="23195" y="60053"/>
                  </a:lnTo>
                  <a:lnTo>
                    <a:pt x="22995" y="60720"/>
                  </a:lnTo>
                  <a:lnTo>
                    <a:pt x="22862" y="61453"/>
                  </a:lnTo>
                  <a:lnTo>
                    <a:pt x="22928" y="62119"/>
                  </a:lnTo>
                  <a:lnTo>
                    <a:pt x="23062" y="62852"/>
                  </a:lnTo>
                  <a:lnTo>
                    <a:pt x="23262" y="63452"/>
                  </a:lnTo>
                  <a:lnTo>
                    <a:pt x="20062" y="63386"/>
                  </a:lnTo>
                  <a:lnTo>
                    <a:pt x="16797" y="63319"/>
                  </a:lnTo>
                  <a:lnTo>
                    <a:pt x="13597" y="63119"/>
                  </a:lnTo>
                  <a:lnTo>
                    <a:pt x="10398" y="62852"/>
                  </a:lnTo>
                  <a:lnTo>
                    <a:pt x="10798" y="58853"/>
                  </a:lnTo>
                  <a:close/>
                  <a:moveTo>
                    <a:pt x="25594" y="58453"/>
                  </a:moveTo>
                  <a:lnTo>
                    <a:pt x="25728" y="58520"/>
                  </a:lnTo>
                  <a:lnTo>
                    <a:pt x="26394" y="58520"/>
                  </a:lnTo>
                  <a:lnTo>
                    <a:pt x="27061" y="58587"/>
                  </a:lnTo>
                  <a:lnTo>
                    <a:pt x="27661" y="58853"/>
                  </a:lnTo>
                  <a:lnTo>
                    <a:pt x="28261" y="59120"/>
                  </a:lnTo>
                  <a:lnTo>
                    <a:pt x="28727" y="59520"/>
                  </a:lnTo>
                  <a:lnTo>
                    <a:pt x="29127" y="60053"/>
                  </a:lnTo>
                  <a:lnTo>
                    <a:pt x="29260" y="60320"/>
                  </a:lnTo>
                  <a:lnTo>
                    <a:pt x="29394" y="60653"/>
                  </a:lnTo>
                  <a:lnTo>
                    <a:pt x="29460" y="60986"/>
                  </a:lnTo>
                  <a:lnTo>
                    <a:pt x="29460" y="61319"/>
                  </a:lnTo>
                  <a:lnTo>
                    <a:pt x="29394" y="61919"/>
                  </a:lnTo>
                  <a:lnTo>
                    <a:pt x="29260" y="62519"/>
                  </a:lnTo>
                  <a:lnTo>
                    <a:pt x="29060" y="63052"/>
                  </a:lnTo>
                  <a:lnTo>
                    <a:pt x="28727" y="63519"/>
                  </a:lnTo>
                  <a:lnTo>
                    <a:pt x="28327" y="63919"/>
                  </a:lnTo>
                  <a:lnTo>
                    <a:pt x="27861" y="64252"/>
                  </a:lnTo>
                  <a:lnTo>
                    <a:pt x="27327" y="64452"/>
                  </a:lnTo>
                  <a:lnTo>
                    <a:pt x="26728" y="64585"/>
                  </a:lnTo>
                  <a:lnTo>
                    <a:pt x="26128" y="64585"/>
                  </a:lnTo>
                  <a:lnTo>
                    <a:pt x="25594" y="64519"/>
                  </a:lnTo>
                  <a:lnTo>
                    <a:pt x="25061" y="64385"/>
                  </a:lnTo>
                  <a:lnTo>
                    <a:pt x="24595" y="64119"/>
                  </a:lnTo>
                  <a:lnTo>
                    <a:pt x="24195" y="63786"/>
                  </a:lnTo>
                  <a:lnTo>
                    <a:pt x="23862" y="63386"/>
                  </a:lnTo>
                  <a:lnTo>
                    <a:pt x="23595" y="62852"/>
                  </a:lnTo>
                  <a:lnTo>
                    <a:pt x="23462" y="62253"/>
                  </a:lnTo>
                  <a:lnTo>
                    <a:pt x="23395" y="61653"/>
                  </a:lnTo>
                  <a:lnTo>
                    <a:pt x="23462" y="61119"/>
                  </a:lnTo>
                  <a:lnTo>
                    <a:pt x="23595" y="60520"/>
                  </a:lnTo>
                  <a:lnTo>
                    <a:pt x="23862" y="59986"/>
                  </a:lnTo>
                  <a:lnTo>
                    <a:pt x="24128" y="59520"/>
                  </a:lnTo>
                  <a:lnTo>
                    <a:pt x="24528" y="59120"/>
                  </a:lnTo>
                  <a:lnTo>
                    <a:pt x="24995" y="58720"/>
                  </a:lnTo>
                  <a:lnTo>
                    <a:pt x="25528" y="58520"/>
                  </a:lnTo>
                  <a:lnTo>
                    <a:pt x="25594" y="58453"/>
                  </a:lnTo>
                  <a:close/>
                  <a:moveTo>
                    <a:pt x="41391" y="63186"/>
                  </a:moveTo>
                  <a:lnTo>
                    <a:pt x="41924" y="69051"/>
                  </a:lnTo>
                  <a:lnTo>
                    <a:pt x="42390" y="74983"/>
                  </a:lnTo>
                  <a:lnTo>
                    <a:pt x="42724" y="80448"/>
                  </a:lnTo>
                  <a:lnTo>
                    <a:pt x="42990" y="85914"/>
                  </a:lnTo>
                  <a:lnTo>
                    <a:pt x="42924" y="85914"/>
                  </a:lnTo>
                  <a:lnTo>
                    <a:pt x="42857" y="85980"/>
                  </a:lnTo>
                  <a:lnTo>
                    <a:pt x="42190" y="87047"/>
                  </a:lnTo>
                  <a:lnTo>
                    <a:pt x="42190" y="87113"/>
                  </a:lnTo>
                  <a:lnTo>
                    <a:pt x="42257" y="87180"/>
                  </a:lnTo>
                  <a:lnTo>
                    <a:pt x="42324" y="87180"/>
                  </a:lnTo>
                  <a:lnTo>
                    <a:pt x="42990" y="86114"/>
                  </a:lnTo>
                  <a:lnTo>
                    <a:pt x="43057" y="87113"/>
                  </a:lnTo>
                  <a:lnTo>
                    <a:pt x="39991" y="87580"/>
                  </a:lnTo>
                  <a:lnTo>
                    <a:pt x="36925" y="88180"/>
                  </a:lnTo>
                  <a:lnTo>
                    <a:pt x="36192" y="85914"/>
                  </a:lnTo>
                  <a:lnTo>
                    <a:pt x="35392" y="83781"/>
                  </a:lnTo>
                  <a:lnTo>
                    <a:pt x="34526" y="81581"/>
                  </a:lnTo>
                  <a:lnTo>
                    <a:pt x="33526" y="79515"/>
                  </a:lnTo>
                  <a:lnTo>
                    <a:pt x="32459" y="77449"/>
                  </a:lnTo>
                  <a:lnTo>
                    <a:pt x="31326" y="75449"/>
                  </a:lnTo>
                  <a:lnTo>
                    <a:pt x="30060" y="73450"/>
                  </a:lnTo>
                  <a:lnTo>
                    <a:pt x="28727" y="71517"/>
                  </a:lnTo>
                  <a:lnTo>
                    <a:pt x="29793" y="71450"/>
                  </a:lnTo>
                  <a:lnTo>
                    <a:pt x="29927" y="71450"/>
                  </a:lnTo>
                  <a:lnTo>
                    <a:pt x="29993" y="71317"/>
                  </a:lnTo>
                  <a:lnTo>
                    <a:pt x="30060" y="71184"/>
                  </a:lnTo>
                  <a:lnTo>
                    <a:pt x="29993" y="70984"/>
                  </a:lnTo>
                  <a:lnTo>
                    <a:pt x="29927" y="70917"/>
                  </a:lnTo>
                  <a:lnTo>
                    <a:pt x="29793" y="70917"/>
                  </a:lnTo>
                  <a:lnTo>
                    <a:pt x="27994" y="71050"/>
                  </a:lnTo>
                  <a:lnTo>
                    <a:pt x="26194" y="71117"/>
                  </a:lnTo>
                  <a:lnTo>
                    <a:pt x="24395" y="71117"/>
                  </a:lnTo>
                  <a:lnTo>
                    <a:pt x="22595" y="71050"/>
                  </a:lnTo>
                  <a:lnTo>
                    <a:pt x="22462" y="71117"/>
                  </a:lnTo>
                  <a:lnTo>
                    <a:pt x="22395" y="71184"/>
                  </a:lnTo>
                  <a:lnTo>
                    <a:pt x="22395" y="71384"/>
                  </a:lnTo>
                  <a:lnTo>
                    <a:pt x="22462" y="71517"/>
                  </a:lnTo>
                  <a:lnTo>
                    <a:pt x="22462" y="71584"/>
                  </a:lnTo>
                  <a:lnTo>
                    <a:pt x="22795" y="71984"/>
                  </a:lnTo>
                  <a:lnTo>
                    <a:pt x="22862" y="72050"/>
                  </a:lnTo>
                  <a:lnTo>
                    <a:pt x="22928" y="71984"/>
                  </a:lnTo>
                  <a:lnTo>
                    <a:pt x="22995" y="71917"/>
                  </a:lnTo>
                  <a:lnTo>
                    <a:pt x="22928" y="71850"/>
                  </a:lnTo>
                  <a:lnTo>
                    <a:pt x="22728" y="71584"/>
                  </a:lnTo>
                  <a:lnTo>
                    <a:pt x="23395" y="71650"/>
                  </a:lnTo>
                  <a:lnTo>
                    <a:pt x="22662" y="72450"/>
                  </a:lnTo>
                  <a:lnTo>
                    <a:pt x="22329" y="71917"/>
                  </a:lnTo>
                  <a:lnTo>
                    <a:pt x="21862" y="71517"/>
                  </a:lnTo>
                  <a:lnTo>
                    <a:pt x="21729" y="71517"/>
                  </a:lnTo>
                  <a:lnTo>
                    <a:pt x="21729" y="71584"/>
                  </a:lnTo>
                  <a:lnTo>
                    <a:pt x="21729" y="71650"/>
                  </a:lnTo>
                  <a:lnTo>
                    <a:pt x="22195" y="72117"/>
                  </a:lnTo>
                  <a:lnTo>
                    <a:pt x="22595" y="72583"/>
                  </a:lnTo>
                  <a:lnTo>
                    <a:pt x="22195" y="73050"/>
                  </a:lnTo>
                  <a:lnTo>
                    <a:pt x="21329" y="72250"/>
                  </a:lnTo>
                  <a:lnTo>
                    <a:pt x="21262" y="72184"/>
                  </a:lnTo>
                  <a:lnTo>
                    <a:pt x="21196" y="72250"/>
                  </a:lnTo>
                  <a:lnTo>
                    <a:pt x="21196" y="72317"/>
                  </a:lnTo>
                  <a:lnTo>
                    <a:pt x="21196" y="72383"/>
                  </a:lnTo>
                  <a:lnTo>
                    <a:pt x="22062" y="73183"/>
                  </a:lnTo>
                  <a:lnTo>
                    <a:pt x="20862" y="74850"/>
                  </a:lnTo>
                  <a:lnTo>
                    <a:pt x="19796" y="76582"/>
                  </a:lnTo>
                  <a:lnTo>
                    <a:pt x="18729" y="78382"/>
                  </a:lnTo>
                  <a:lnTo>
                    <a:pt x="17863" y="80248"/>
                  </a:lnTo>
                  <a:lnTo>
                    <a:pt x="17063" y="82181"/>
                  </a:lnTo>
                  <a:lnTo>
                    <a:pt x="16330" y="84114"/>
                  </a:lnTo>
                  <a:lnTo>
                    <a:pt x="15730" y="86047"/>
                  </a:lnTo>
                  <a:lnTo>
                    <a:pt x="15130" y="88046"/>
                  </a:lnTo>
                  <a:lnTo>
                    <a:pt x="12131" y="87646"/>
                  </a:lnTo>
                  <a:lnTo>
                    <a:pt x="10132" y="87447"/>
                  </a:lnTo>
                  <a:lnTo>
                    <a:pt x="9398" y="87380"/>
                  </a:lnTo>
                  <a:lnTo>
                    <a:pt x="9398" y="81715"/>
                  </a:lnTo>
                  <a:lnTo>
                    <a:pt x="9532" y="75983"/>
                  </a:lnTo>
                  <a:lnTo>
                    <a:pt x="9798" y="70251"/>
                  </a:lnTo>
                  <a:lnTo>
                    <a:pt x="10198" y="64585"/>
                  </a:lnTo>
                  <a:lnTo>
                    <a:pt x="10265" y="64585"/>
                  </a:lnTo>
                  <a:lnTo>
                    <a:pt x="10598" y="64385"/>
                  </a:lnTo>
                  <a:lnTo>
                    <a:pt x="10865" y="64185"/>
                  </a:lnTo>
                  <a:lnTo>
                    <a:pt x="11065" y="63985"/>
                  </a:lnTo>
                  <a:lnTo>
                    <a:pt x="11265" y="63719"/>
                  </a:lnTo>
                  <a:lnTo>
                    <a:pt x="11331" y="63652"/>
                  </a:lnTo>
                  <a:lnTo>
                    <a:pt x="11265" y="63586"/>
                  </a:lnTo>
                  <a:lnTo>
                    <a:pt x="11198" y="63586"/>
                  </a:lnTo>
                  <a:lnTo>
                    <a:pt x="11131" y="63652"/>
                  </a:lnTo>
                  <a:lnTo>
                    <a:pt x="10731" y="64052"/>
                  </a:lnTo>
                  <a:lnTo>
                    <a:pt x="10265" y="64385"/>
                  </a:lnTo>
                  <a:lnTo>
                    <a:pt x="10331" y="63319"/>
                  </a:lnTo>
                  <a:lnTo>
                    <a:pt x="10398" y="63386"/>
                  </a:lnTo>
                  <a:lnTo>
                    <a:pt x="11198" y="63452"/>
                  </a:lnTo>
                  <a:lnTo>
                    <a:pt x="11265" y="63452"/>
                  </a:lnTo>
                  <a:lnTo>
                    <a:pt x="11864" y="64452"/>
                  </a:lnTo>
                  <a:lnTo>
                    <a:pt x="11931" y="64519"/>
                  </a:lnTo>
                  <a:lnTo>
                    <a:pt x="11998" y="64452"/>
                  </a:lnTo>
                  <a:lnTo>
                    <a:pt x="11998" y="64385"/>
                  </a:lnTo>
                  <a:lnTo>
                    <a:pt x="11465" y="63452"/>
                  </a:lnTo>
                  <a:lnTo>
                    <a:pt x="11465" y="63452"/>
                  </a:lnTo>
                  <a:lnTo>
                    <a:pt x="11931" y="63519"/>
                  </a:lnTo>
                  <a:lnTo>
                    <a:pt x="11931" y="63586"/>
                  </a:lnTo>
                  <a:lnTo>
                    <a:pt x="12331" y="64052"/>
                  </a:lnTo>
                  <a:lnTo>
                    <a:pt x="12464" y="64052"/>
                  </a:lnTo>
                  <a:lnTo>
                    <a:pt x="12464" y="63985"/>
                  </a:lnTo>
                  <a:lnTo>
                    <a:pt x="12464" y="63919"/>
                  </a:lnTo>
                  <a:lnTo>
                    <a:pt x="12131" y="63519"/>
                  </a:lnTo>
                  <a:lnTo>
                    <a:pt x="14997" y="63719"/>
                  </a:lnTo>
                  <a:lnTo>
                    <a:pt x="17863" y="63852"/>
                  </a:lnTo>
                  <a:lnTo>
                    <a:pt x="20729" y="63919"/>
                  </a:lnTo>
                  <a:lnTo>
                    <a:pt x="23595" y="63985"/>
                  </a:lnTo>
                  <a:lnTo>
                    <a:pt x="23928" y="64319"/>
                  </a:lnTo>
                  <a:lnTo>
                    <a:pt x="24261" y="64585"/>
                  </a:lnTo>
                  <a:lnTo>
                    <a:pt x="24661" y="64785"/>
                  </a:lnTo>
                  <a:lnTo>
                    <a:pt x="25128" y="64919"/>
                  </a:lnTo>
                  <a:lnTo>
                    <a:pt x="25528" y="65052"/>
                  </a:lnTo>
                  <a:lnTo>
                    <a:pt x="26061" y="65119"/>
                  </a:lnTo>
                  <a:lnTo>
                    <a:pt x="27061" y="65119"/>
                  </a:lnTo>
                  <a:lnTo>
                    <a:pt x="27661" y="64919"/>
                  </a:lnTo>
                  <a:lnTo>
                    <a:pt x="28261" y="64652"/>
                  </a:lnTo>
                  <a:lnTo>
                    <a:pt x="28727" y="64319"/>
                  </a:lnTo>
                  <a:lnTo>
                    <a:pt x="29127" y="63852"/>
                  </a:lnTo>
                  <a:lnTo>
                    <a:pt x="29194" y="63852"/>
                  </a:lnTo>
                  <a:lnTo>
                    <a:pt x="32260" y="63719"/>
                  </a:lnTo>
                  <a:lnTo>
                    <a:pt x="35325" y="63519"/>
                  </a:lnTo>
                  <a:lnTo>
                    <a:pt x="41391" y="63186"/>
                  </a:lnTo>
                  <a:close/>
                  <a:moveTo>
                    <a:pt x="43857" y="87580"/>
                  </a:moveTo>
                  <a:lnTo>
                    <a:pt x="43524" y="90179"/>
                  </a:lnTo>
                  <a:lnTo>
                    <a:pt x="43324" y="92779"/>
                  </a:lnTo>
                  <a:lnTo>
                    <a:pt x="43324" y="92912"/>
                  </a:lnTo>
                  <a:lnTo>
                    <a:pt x="43457" y="93045"/>
                  </a:lnTo>
                  <a:lnTo>
                    <a:pt x="43857" y="93312"/>
                  </a:lnTo>
                  <a:lnTo>
                    <a:pt x="44257" y="93578"/>
                  </a:lnTo>
                  <a:lnTo>
                    <a:pt x="45190" y="93978"/>
                  </a:lnTo>
                  <a:lnTo>
                    <a:pt x="46123" y="94312"/>
                  </a:lnTo>
                  <a:lnTo>
                    <a:pt x="47123" y="94578"/>
                  </a:lnTo>
                  <a:lnTo>
                    <a:pt x="48322" y="94911"/>
                  </a:lnTo>
                  <a:lnTo>
                    <a:pt x="48922" y="95111"/>
                  </a:lnTo>
                  <a:lnTo>
                    <a:pt x="49455" y="95378"/>
                  </a:lnTo>
                  <a:lnTo>
                    <a:pt x="49922" y="95711"/>
                  </a:lnTo>
                  <a:lnTo>
                    <a:pt x="50389" y="96111"/>
                  </a:lnTo>
                  <a:lnTo>
                    <a:pt x="50788" y="96578"/>
                  </a:lnTo>
                  <a:lnTo>
                    <a:pt x="51055" y="97111"/>
                  </a:lnTo>
                  <a:lnTo>
                    <a:pt x="36992" y="97111"/>
                  </a:lnTo>
                  <a:lnTo>
                    <a:pt x="36992" y="96644"/>
                  </a:lnTo>
                  <a:lnTo>
                    <a:pt x="36992" y="96044"/>
                  </a:lnTo>
                  <a:lnTo>
                    <a:pt x="37192" y="94978"/>
                  </a:lnTo>
                  <a:lnTo>
                    <a:pt x="37458" y="94045"/>
                  </a:lnTo>
                  <a:lnTo>
                    <a:pt x="37725" y="93045"/>
                  </a:lnTo>
                  <a:lnTo>
                    <a:pt x="39125" y="92845"/>
                  </a:lnTo>
                  <a:lnTo>
                    <a:pt x="39258" y="92779"/>
                  </a:lnTo>
                  <a:lnTo>
                    <a:pt x="39325" y="92712"/>
                  </a:lnTo>
                  <a:lnTo>
                    <a:pt x="39325" y="92512"/>
                  </a:lnTo>
                  <a:lnTo>
                    <a:pt x="39191" y="92379"/>
                  </a:lnTo>
                  <a:lnTo>
                    <a:pt x="39125" y="92312"/>
                  </a:lnTo>
                  <a:lnTo>
                    <a:pt x="38991" y="92312"/>
                  </a:lnTo>
                  <a:lnTo>
                    <a:pt x="37725" y="92512"/>
                  </a:lnTo>
                  <a:lnTo>
                    <a:pt x="36259" y="88846"/>
                  </a:lnTo>
                  <a:lnTo>
                    <a:pt x="38125" y="88446"/>
                  </a:lnTo>
                  <a:lnTo>
                    <a:pt x="40058" y="88113"/>
                  </a:lnTo>
                  <a:lnTo>
                    <a:pt x="41924" y="87846"/>
                  </a:lnTo>
                  <a:lnTo>
                    <a:pt x="43857" y="87580"/>
                  </a:lnTo>
                  <a:close/>
                  <a:moveTo>
                    <a:pt x="8465" y="87913"/>
                  </a:moveTo>
                  <a:lnTo>
                    <a:pt x="10132" y="88046"/>
                  </a:lnTo>
                  <a:lnTo>
                    <a:pt x="11798" y="88180"/>
                  </a:lnTo>
                  <a:lnTo>
                    <a:pt x="15930" y="88713"/>
                  </a:lnTo>
                  <a:lnTo>
                    <a:pt x="13864" y="93179"/>
                  </a:lnTo>
                  <a:lnTo>
                    <a:pt x="13264" y="93045"/>
                  </a:lnTo>
                  <a:lnTo>
                    <a:pt x="12598" y="92979"/>
                  </a:lnTo>
                  <a:lnTo>
                    <a:pt x="12531" y="92979"/>
                  </a:lnTo>
                  <a:lnTo>
                    <a:pt x="12464" y="93045"/>
                  </a:lnTo>
                  <a:lnTo>
                    <a:pt x="12398" y="93245"/>
                  </a:lnTo>
                  <a:lnTo>
                    <a:pt x="12464" y="93445"/>
                  </a:lnTo>
                  <a:lnTo>
                    <a:pt x="12531" y="93512"/>
                  </a:lnTo>
                  <a:lnTo>
                    <a:pt x="12598" y="93512"/>
                  </a:lnTo>
                  <a:lnTo>
                    <a:pt x="13264" y="93578"/>
                  </a:lnTo>
                  <a:lnTo>
                    <a:pt x="13864" y="93712"/>
                  </a:lnTo>
                  <a:lnTo>
                    <a:pt x="14197" y="94578"/>
                  </a:lnTo>
                  <a:lnTo>
                    <a:pt x="14397" y="95445"/>
                  </a:lnTo>
                  <a:lnTo>
                    <a:pt x="14464" y="96311"/>
                  </a:lnTo>
                  <a:lnTo>
                    <a:pt x="14397" y="97244"/>
                  </a:lnTo>
                  <a:lnTo>
                    <a:pt x="14397" y="97311"/>
                  </a:lnTo>
                  <a:lnTo>
                    <a:pt x="10998" y="97244"/>
                  </a:lnTo>
                  <a:lnTo>
                    <a:pt x="4200" y="97244"/>
                  </a:lnTo>
                  <a:lnTo>
                    <a:pt x="734" y="97311"/>
                  </a:lnTo>
                  <a:lnTo>
                    <a:pt x="1067" y="96844"/>
                  </a:lnTo>
                  <a:lnTo>
                    <a:pt x="1400" y="96444"/>
                  </a:lnTo>
                  <a:lnTo>
                    <a:pt x="1800" y="96044"/>
                  </a:lnTo>
                  <a:lnTo>
                    <a:pt x="2267" y="95711"/>
                  </a:lnTo>
                  <a:lnTo>
                    <a:pt x="2733" y="95445"/>
                  </a:lnTo>
                  <a:lnTo>
                    <a:pt x="3200" y="95178"/>
                  </a:lnTo>
                  <a:lnTo>
                    <a:pt x="4200" y="94711"/>
                  </a:lnTo>
                  <a:lnTo>
                    <a:pt x="5333" y="94378"/>
                  </a:lnTo>
                  <a:lnTo>
                    <a:pt x="6399" y="93978"/>
                  </a:lnTo>
                  <a:lnTo>
                    <a:pt x="7465" y="93645"/>
                  </a:lnTo>
                  <a:lnTo>
                    <a:pt x="8465" y="93179"/>
                  </a:lnTo>
                  <a:lnTo>
                    <a:pt x="8532" y="93179"/>
                  </a:lnTo>
                  <a:lnTo>
                    <a:pt x="8665" y="93112"/>
                  </a:lnTo>
                  <a:lnTo>
                    <a:pt x="8732" y="93045"/>
                  </a:lnTo>
                  <a:lnTo>
                    <a:pt x="8732" y="92912"/>
                  </a:lnTo>
                  <a:lnTo>
                    <a:pt x="8599" y="90446"/>
                  </a:lnTo>
                  <a:lnTo>
                    <a:pt x="8465" y="87913"/>
                  </a:lnTo>
                  <a:close/>
                  <a:moveTo>
                    <a:pt x="20729" y="1"/>
                  </a:moveTo>
                  <a:lnTo>
                    <a:pt x="20662" y="67"/>
                  </a:lnTo>
                  <a:lnTo>
                    <a:pt x="20529" y="134"/>
                  </a:lnTo>
                  <a:lnTo>
                    <a:pt x="19596" y="1667"/>
                  </a:lnTo>
                  <a:lnTo>
                    <a:pt x="18729" y="3267"/>
                  </a:lnTo>
                  <a:lnTo>
                    <a:pt x="17930" y="4866"/>
                  </a:lnTo>
                  <a:lnTo>
                    <a:pt x="17196" y="6533"/>
                  </a:lnTo>
                  <a:lnTo>
                    <a:pt x="16597" y="8265"/>
                  </a:lnTo>
                  <a:lnTo>
                    <a:pt x="16130" y="9932"/>
                  </a:lnTo>
                  <a:lnTo>
                    <a:pt x="15730" y="11731"/>
                  </a:lnTo>
                  <a:lnTo>
                    <a:pt x="15530" y="13531"/>
                  </a:lnTo>
                  <a:lnTo>
                    <a:pt x="15397" y="14797"/>
                  </a:lnTo>
                  <a:lnTo>
                    <a:pt x="15464" y="16064"/>
                  </a:lnTo>
                  <a:lnTo>
                    <a:pt x="15530" y="17397"/>
                  </a:lnTo>
                  <a:lnTo>
                    <a:pt x="15730" y="18663"/>
                  </a:lnTo>
                  <a:lnTo>
                    <a:pt x="16063" y="19929"/>
                  </a:lnTo>
                  <a:lnTo>
                    <a:pt x="16463" y="21129"/>
                  </a:lnTo>
                  <a:lnTo>
                    <a:pt x="16997" y="22329"/>
                  </a:lnTo>
                  <a:lnTo>
                    <a:pt x="17330" y="22862"/>
                  </a:lnTo>
                  <a:lnTo>
                    <a:pt x="17730" y="23395"/>
                  </a:lnTo>
                  <a:lnTo>
                    <a:pt x="14064" y="25928"/>
                  </a:lnTo>
                  <a:lnTo>
                    <a:pt x="10465" y="28527"/>
                  </a:lnTo>
                  <a:lnTo>
                    <a:pt x="8798" y="29794"/>
                  </a:lnTo>
                  <a:lnTo>
                    <a:pt x="7132" y="31060"/>
                  </a:lnTo>
                  <a:lnTo>
                    <a:pt x="5533" y="32393"/>
                  </a:lnTo>
                  <a:lnTo>
                    <a:pt x="4000" y="33793"/>
                  </a:lnTo>
                  <a:lnTo>
                    <a:pt x="2600" y="35259"/>
                  </a:lnTo>
                  <a:lnTo>
                    <a:pt x="2000" y="35992"/>
                  </a:lnTo>
                  <a:lnTo>
                    <a:pt x="1334" y="36792"/>
                  </a:lnTo>
                  <a:lnTo>
                    <a:pt x="867" y="37458"/>
                  </a:lnTo>
                  <a:lnTo>
                    <a:pt x="467" y="38192"/>
                  </a:lnTo>
                  <a:lnTo>
                    <a:pt x="267" y="38525"/>
                  </a:lnTo>
                  <a:lnTo>
                    <a:pt x="134" y="38925"/>
                  </a:lnTo>
                  <a:lnTo>
                    <a:pt x="1" y="39325"/>
                  </a:lnTo>
                  <a:lnTo>
                    <a:pt x="1" y="39791"/>
                  </a:lnTo>
                  <a:lnTo>
                    <a:pt x="1" y="40191"/>
                  </a:lnTo>
                  <a:lnTo>
                    <a:pt x="1" y="40658"/>
                  </a:lnTo>
                  <a:lnTo>
                    <a:pt x="267" y="41524"/>
                  </a:lnTo>
                  <a:lnTo>
                    <a:pt x="534" y="42391"/>
                  </a:lnTo>
                  <a:lnTo>
                    <a:pt x="867" y="43257"/>
                  </a:lnTo>
                  <a:lnTo>
                    <a:pt x="1867" y="45457"/>
                  </a:lnTo>
                  <a:lnTo>
                    <a:pt x="2867" y="47589"/>
                  </a:lnTo>
                  <a:lnTo>
                    <a:pt x="2867" y="47656"/>
                  </a:lnTo>
                  <a:lnTo>
                    <a:pt x="2067" y="48522"/>
                  </a:lnTo>
                  <a:lnTo>
                    <a:pt x="2000" y="48656"/>
                  </a:lnTo>
                  <a:lnTo>
                    <a:pt x="1933" y="48856"/>
                  </a:lnTo>
                  <a:lnTo>
                    <a:pt x="1933" y="48922"/>
                  </a:lnTo>
                  <a:lnTo>
                    <a:pt x="2000" y="49056"/>
                  </a:lnTo>
                  <a:lnTo>
                    <a:pt x="4066" y="51189"/>
                  </a:lnTo>
                  <a:lnTo>
                    <a:pt x="5999" y="53388"/>
                  </a:lnTo>
                  <a:lnTo>
                    <a:pt x="5666" y="54254"/>
                  </a:lnTo>
                  <a:lnTo>
                    <a:pt x="5466" y="55121"/>
                  </a:lnTo>
                  <a:lnTo>
                    <a:pt x="5399" y="56054"/>
                  </a:lnTo>
                  <a:lnTo>
                    <a:pt x="5466" y="56920"/>
                  </a:lnTo>
                  <a:lnTo>
                    <a:pt x="5199" y="56920"/>
                  </a:lnTo>
                  <a:lnTo>
                    <a:pt x="4933" y="57054"/>
                  </a:lnTo>
                  <a:lnTo>
                    <a:pt x="4733" y="57254"/>
                  </a:lnTo>
                  <a:lnTo>
                    <a:pt x="4533" y="57520"/>
                  </a:lnTo>
                  <a:lnTo>
                    <a:pt x="4466" y="57787"/>
                  </a:lnTo>
                  <a:lnTo>
                    <a:pt x="4466" y="58120"/>
                  </a:lnTo>
                  <a:lnTo>
                    <a:pt x="4466" y="58387"/>
                  </a:lnTo>
                  <a:lnTo>
                    <a:pt x="4600" y="58653"/>
                  </a:lnTo>
                  <a:lnTo>
                    <a:pt x="4933" y="59120"/>
                  </a:lnTo>
                  <a:lnTo>
                    <a:pt x="5333" y="59587"/>
                  </a:lnTo>
                  <a:lnTo>
                    <a:pt x="5799" y="60053"/>
                  </a:lnTo>
                  <a:lnTo>
                    <a:pt x="6266" y="60520"/>
                  </a:lnTo>
                  <a:lnTo>
                    <a:pt x="6599" y="60720"/>
                  </a:lnTo>
                  <a:lnTo>
                    <a:pt x="6866" y="60920"/>
                  </a:lnTo>
                  <a:lnTo>
                    <a:pt x="7132" y="61053"/>
                  </a:lnTo>
                  <a:lnTo>
                    <a:pt x="7465" y="61119"/>
                  </a:lnTo>
                  <a:lnTo>
                    <a:pt x="7799" y="61119"/>
                  </a:lnTo>
                  <a:lnTo>
                    <a:pt x="8132" y="61053"/>
                  </a:lnTo>
                  <a:lnTo>
                    <a:pt x="8798" y="60786"/>
                  </a:lnTo>
                  <a:lnTo>
                    <a:pt x="9465" y="60386"/>
                  </a:lnTo>
                  <a:lnTo>
                    <a:pt x="10132" y="60053"/>
                  </a:lnTo>
                  <a:lnTo>
                    <a:pt x="9732" y="63852"/>
                  </a:lnTo>
                  <a:lnTo>
                    <a:pt x="9398" y="67718"/>
                  </a:lnTo>
                  <a:lnTo>
                    <a:pt x="9198" y="71517"/>
                  </a:lnTo>
                  <a:lnTo>
                    <a:pt x="8998" y="75383"/>
                  </a:lnTo>
                  <a:lnTo>
                    <a:pt x="8865" y="78382"/>
                  </a:lnTo>
                  <a:lnTo>
                    <a:pt x="8865" y="81381"/>
                  </a:lnTo>
                  <a:lnTo>
                    <a:pt x="8798" y="84381"/>
                  </a:lnTo>
                  <a:lnTo>
                    <a:pt x="8865" y="87380"/>
                  </a:lnTo>
                  <a:lnTo>
                    <a:pt x="8265" y="87313"/>
                  </a:lnTo>
                  <a:lnTo>
                    <a:pt x="8132" y="87380"/>
                  </a:lnTo>
                  <a:lnTo>
                    <a:pt x="7999" y="87447"/>
                  </a:lnTo>
                  <a:lnTo>
                    <a:pt x="7932" y="87513"/>
                  </a:lnTo>
                  <a:lnTo>
                    <a:pt x="7932" y="87580"/>
                  </a:lnTo>
                  <a:lnTo>
                    <a:pt x="8065" y="90179"/>
                  </a:lnTo>
                  <a:lnTo>
                    <a:pt x="8199" y="92712"/>
                  </a:lnTo>
                  <a:lnTo>
                    <a:pt x="7132" y="93179"/>
                  </a:lnTo>
                  <a:lnTo>
                    <a:pt x="5999" y="93578"/>
                  </a:lnTo>
                  <a:lnTo>
                    <a:pt x="4799" y="93978"/>
                  </a:lnTo>
                  <a:lnTo>
                    <a:pt x="3666" y="94378"/>
                  </a:lnTo>
                  <a:lnTo>
                    <a:pt x="2600" y="94911"/>
                  </a:lnTo>
                  <a:lnTo>
                    <a:pt x="2067" y="95178"/>
                  </a:lnTo>
                  <a:lnTo>
                    <a:pt x="1600" y="95511"/>
                  </a:lnTo>
                  <a:lnTo>
                    <a:pt x="1134" y="95911"/>
                  </a:lnTo>
                  <a:lnTo>
                    <a:pt x="734" y="96311"/>
                  </a:lnTo>
                  <a:lnTo>
                    <a:pt x="401" y="96844"/>
                  </a:lnTo>
                  <a:lnTo>
                    <a:pt x="134" y="97378"/>
                  </a:lnTo>
                  <a:lnTo>
                    <a:pt x="67" y="97511"/>
                  </a:lnTo>
                  <a:lnTo>
                    <a:pt x="134" y="97644"/>
                  </a:lnTo>
                  <a:lnTo>
                    <a:pt x="201" y="97711"/>
                  </a:lnTo>
                  <a:lnTo>
                    <a:pt x="267" y="97777"/>
                  </a:lnTo>
                  <a:lnTo>
                    <a:pt x="401" y="97844"/>
                  </a:lnTo>
                  <a:lnTo>
                    <a:pt x="467" y="97844"/>
                  </a:lnTo>
                  <a:lnTo>
                    <a:pt x="4000" y="97777"/>
                  </a:lnTo>
                  <a:lnTo>
                    <a:pt x="11131" y="97777"/>
                  </a:lnTo>
                  <a:lnTo>
                    <a:pt x="14664" y="97844"/>
                  </a:lnTo>
                  <a:lnTo>
                    <a:pt x="14797" y="97844"/>
                  </a:lnTo>
                  <a:lnTo>
                    <a:pt x="14864" y="97711"/>
                  </a:lnTo>
                  <a:lnTo>
                    <a:pt x="14930" y="97577"/>
                  </a:lnTo>
                  <a:lnTo>
                    <a:pt x="14864" y="97511"/>
                  </a:lnTo>
                  <a:lnTo>
                    <a:pt x="14930" y="97378"/>
                  </a:lnTo>
                  <a:lnTo>
                    <a:pt x="14997" y="96311"/>
                  </a:lnTo>
                  <a:lnTo>
                    <a:pt x="14930" y="95378"/>
                  </a:lnTo>
                  <a:lnTo>
                    <a:pt x="14730" y="94378"/>
                  </a:lnTo>
                  <a:lnTo>
                    <a:pt x="14331" y="93445"/>
                  </a:lnTo>
                  <a:lnTo>
                    <a:pt x="16597" y="88646"/>
                  </a:lnTo>
                  <a:lnTo>
                    <a:pt x="16597" y="88446"/>
                  </a:lnTo>
                  <a:lnTo>
                    <a:pt x="16530" y="88313"/>
                  </a:lnTo>
                  <a:lnTo>
                    <a:pt x="16397" y="88246"/>
                  </a:lnTo>
                  <a:lnTo>
                    <a:pt x="16263" y="88246"/>
                  </a:lnTo>
                  <a:lnTo>
                    <a:pt x="16130" y="88180"/>
                  </a:lnTo>
                  <a:lnTo>
                    <a:pt x="15730" y="88113"/>
                  </a:lnTo>
                  <a:lnTo>
                    <a:pt x="16330" y="85914"/>
                  </a:lnTo>
                  <a:lnTo>
                    <a:pt x="17063" y="83714"/>
                  </a:lnTo>
                  <a:lnTo>
                    <a:pt x="17863" y="81581"/>
                  </a:lnTo>
                  <a:lnTo>
                    <a:pt x="18863" y="79448"/>
                  </a:lnTo>
                  <a:lnTo>
                    <a:pt x="19929" y="77382"/>
                  </a:lnTo>
                  <a:lnTo>
                    <a:pt x="20529" y="76449"/>
                  </a:lnTo>
                  <a:lnTo>
                    <a:pt x="21129" y="75449"/>
                  </a:lnTo>
                  <a:lnTo>
                    <a:pt x="21795" y="74516"/>
                  </a:lnTo>
                  <a:lnTo>
                    <a:pt x="22462" y="73583"/>
                  </a:lnTo>
                  <a:lnTo>
                    <a:pt x="23195" y="72650"/>
                  </a:lnTo>
                  <a:lnTo>
                    <a:pt x="23995" y="71784"/>
                  </a:lnTo>
                  <a:lnTo>
                    <a:pt x="24062" y="71650"/>
                  </a:lnTo>
                  <a:lnTo>
                    <a:pt x="26061" y="71650"/>
                  </a:lnTo>
                  <a:lnTo>
                    <a:pt x="28127" y="71584"/>
                  </a:lnTo>
                  <a:lnTo>
                    <a:pt x="29460" y="73517"/>
                  </a:lnTo>
                  <a:lnTo>
                    <a:pt x="30727" y="75449"/>
                  </a:lnTo>
                  <a:lnTo>
                    <a:pt x="31860" y="77516"/>
                  </a:lnTo>
                  <a:lnTo>
                    <a:pt x="32993" y="79582"/>
                  </a:lnTo>
                  <a:lnTo>
                    <a:pt x="33926" y="81715"/>
                  </a:lnTo>
                  <a:lnTo>
                    <a:pt x="34859" y="83847"/>
                  </a:lnTo>
                  <a:lnTo>
                    <a:pt x="35659" y="86047"/>
                  </a:lnTo>
                  <a:lnTo>
                    <a:pt x="36392" y="88246"/>
                  </a:lnTo>
                  <a:lnTo>
                    <a:pt x="35792" y="88380"/>
                  </a:lnTo>
                  <a:lnTo>
                    <a:pt x="35659" y="88513"/>
                  </a:lnTo>
                  <a:lnTo>
                    <a:pt x="35592" y="88646"/>
                  </a:lnTo>
                  <a:lnTo>
                    <a:pt x="35592" y="88780"/>
                  </a:lnTo>
                  <a:lnTo>
                    <a:pt x="35725" y="88913"/>
                  </a:lnTo>
                  <a:lnTo>
                    <a:pt x="37258" y="92779"/>
                  </a:lnTo>
                  <a:lnTo>
                    <a:pt x="37058" y="93445"/>
                  </a:lnTo>
                  <a:lnTo>
                    <a:pt x="36858" y="94178"/>
                  </a:lnTo>
                  <a:lnTo>
                    <a:pt x="36658" y="94845"/>
                  </a:lnTo>
                  <a:lnTo>
                    <a:pt x="36592" y="95511"/>
                  </a:lnTo>
                  <a:lnTo>
                    <a:pt x="36459" y="96578"/>
                  </a:lnTo>
                  <a:lnTo>
                    <a:pt x="36459" y="97111"/>
                  </a:lnTo>
                  <a:lnTo>
                    <a:pt x="36525" y="97378"/>
                  </a:lnTo>
                  <a:lnTo>
                    <a:pt x="36592" y="97577"/>
                  </a:lnTo>
                  <a:lnTo>
                    <a:pt x="36658" y="97644"/>
                  </a:lnTo>
                  <a:lnTo>
                    <a:pt x="36792" y="97711"/>
                  </a:lnTo>
                  <a:lnTo>
                    <a:pt x="36992" y="97644"/>
                  </a:lnTo>
                  <a:lnTo>
                    <a:pt x="51522" y="97644"/>
                  </a:lnTo>
                  <a:lnTo>
                    <a:pt x="51588" y="97577"/>
                  </a:lnTo>
                  <a:lnTo>
                    <a:pt x="51655" y="97378"/>
                  </a:lnTo>
                  <a:lnTo>
                    <a:pt x="51655" y="97311"/>
                  </a:lnTo>
                  <a:lnTo>
                    <a:pt x="51455" y="96644"/>
                  </a:lnTo>
                  <a:lnTo>
                    <a:pt x="51122" y="96111"/>
                  </a:lnTo>
                  <a:lnTo>
                    <a:pt x="50788" y="95711"/>
                  </a:lnTo>
                  <a:lnTo>
                    <a:pt x="50389" y="95311"/>
                  </a:lnTo>
                  <a:lnTo>
                    <a:pt x="49922" y="95045"/>
                  </a:lnTo>
                  <a:lnTo>
                    <a:pt x="49389" y="94778"/>
                  </a:lnTo>
                  <a:lnTo>
                    <a:pt x="48856" y="94512"/>
                  </a:lnTo>
                  <a:lnTo>
                    <a:pt x="48322" y="94312"/>
                  </a:lnTo>
                  <a:lnTo>
                    <a:pt x="45923" y="93645"/>
                  </a:lnTo>
                  <a:lnTo>
                    <a:pt x="45390" y="93445"/>
                  </a:lnTo>
                  <a:lnTo>
                    <a:pt x="44857" y="93245"/>
                  </a:lnTo>
                  <a:lnTo>
                    <a:pt x="44323" y="92979"/>
                  </a:lnTo>
                  <a:lnTo>
                    <a:pt x="43857" y="92645"/>
                  </a:lnTo>
                  <a:lnTo>
                    <a:pt x="44123" y="90046"/>
                  </a:lnTo>
                  <a:lnTo>
                    <a:pt x="44390" y="87380"/>
                  </a:lnTo>
                  <a:lnTo>
                    <a:pt x="44390" y="87247"/>
                  </a:lnTo>
                  <a:lnTo>
                    <a:pt x="44323" y="87113"/>
                  </a:lnTo>
                  <a:lnTo>
                    <a:pt x="44257" y="87047"/>
                  </a:lnTo>
                  <a:lnTo>
                    <a:pt x="43590" y="87047"/>
                  </a:lnTo>
                  <a:lnTo>
                    <a:pt x="43257" y="80315"/>
                  </a:lnTo>
                  <a:lnTo>
                    <a:pt x="42790" y="73517"/>
                  </a:lnTo>
                  <a:lnTo>
                    <a:pt x="42257" y="66718"/>
                  </a:lnTo>
                  <a:lnTo>
                    <a:pt x="41657" y="59986"/>
                  </a:lnTo>
                  <a:lnTo>
                    <a:pt x="42457" y="60386"/>
                  </a:lnTo>
                  <a:lnTo>
                    <a:pt x="43324" y="60720"/>
                  </a:lnTo>
                  <a:lnTo>
                    <a:pt x="43857" y="60986"/>
                  </a:lnTo>
                  <a:lnTo>
                    <a:pt x="44457" y="60986"/>
                  </a:lnTo>
                  <a:lnTo>
                    <a:pt x="44857" y="60786"/>
                  </a:lnTo>
                  <a:lnTo>
                    <a:pt x="45190" y="60453"/>
                  </a:lnTo>
                  <a:lnTo>
                    <a:pt x="45790" y="59786"/>
                  </a:lnTo>
                  <a:lnTo>
                    <a:pt x="47789" y="57854"/>
                  </a:lnTo>
                  <a:lnTo>
                    <a:pt x="47789" y="57787"/>
                  </a:lnTo>
                  <a:lnTo>
                    <a:pt x="47856" y="57654"/>
                  </a:lnTo>
                  <a:lnTo>
                    <a:pt x="47789" y="57587"/>
                  </a:lnTo>
                  <a:lnTo>
                    <a:pt x="47789" y="57454"/>
                  </a:lnTo>
                  <a:lnTo>
                    <a:pt x="47389" y="57187"/>
                  </a:lnTo>
                  <a:lnTo>
                    <a:pt x="47056" y="56987"/>
                  </a:lnTo>
                  <a:lnTo>
                    <a:pt x="46656" y="56854"/>
                  </a:lnTo>
                  <a:lnTo>
                    <a:pt x="46256" y="56787"/>
                  </a:lnTo>
                  <a:lnTo>
                    <a:pt x="46256" y="55854"/>
                  </a:lnTo>
                  <a:lnTo>
                    <a:pt x="46256" y="54921"/>
                  </a:lnTo>
                  <a:lnTo>
                    <a:pt x="46056" y="54055"/>
                  </a:lnTo>
                  <a:lnTo>
                    <a:pt x="45923" y="53655"/>
                  </a:lnTo>
                  <a:lnTo>
                    <a:pt x="45723" y="53255"/>
                  </a:lnTo>
                  <a:lnTo>
                    <a:pt x="50189" y="47589"/>
                  </a:lnTo>
                  <a:lnTo>
                    <a:pt x="50189" y="47523"/>
                  </a:lnTo>
                  <a:lnTo>
                    <a:pt x="50255" y="47323"/>
                  </a:lnTo>
                  <a:lnTo>
                    <a:pt x="50255" y="47256"/>
                  </a:lnTo>
                  <a:lnTo>
                    <a:pt x="50189" y="47123"/>
                  </a:lnTo>
                  <a:lnTo>
                    <a:pt x="49255" y="46190"/>
                  </a:lnTo>
                  <a:lnTo>
                    <a:pt x="50189" y="44590"/>
                  </a:lnTo>
                  <a:lnTo>
                    <a:pt x="50655" y="43724"/>
                  </a:lnTo>
                  <a:lnTo>
                    <a:pt x="51055" y="42857"/>
                  </a:lnTo>
                  <a:lnTo>
                    <a:pt x="51455" y="41991"/>
                  </a:lnTo>
                  <a:lnTo>
                    <a:pt x="51722" y="41124"/>
                  </a:lnTo>
                  <a:lnTo>
                    <a:pt x="51788" y="40658"/>
                  </a:lnTo>
                  <a:lnTo>
                    <a:pt x="51788" y="40191"/>
                  </a:lnTo>
                  <a:lnTo>
                    <a:pt x="51788" y="39725"/>
                  </a:lnTo>
                  <a:lnTo>
                    <a:pt x="51788" y="39258"/>
                  </a:lnTo>
                  <a:lnTo>
                    <a:pt x="51655" y="38858"/>
                  </a:lnTo>
                  <a:lnTo>
                    <a:pt x="51522" y="38458"/>
                  </a:lnTo>
                  <a:lnTo>
                    <a:pt x="51122" y="37658"/>
                  </a:lnTo>
                  <a:lnTo>
                    <a:pt x="50655" y="36992"/>
                  </a:lnTo>
                  <a:lnTo>
                    <a:pt x="50122" y="36325"/>
                  </a:lnTo>
                  <a:lnTo>
                    <a:pt x="48722" y="34792"/>
                  </a:lnTo>
                  <a:lnTo>
                    <a:pt x="47189" y="33393"/>
                  </a:lnTo>
                  <a:lnTo>
                    <a:pt x="45656" y="32060"/>
                  </a:lnTo>
                  <a:lnTo>
                    <a:pt x="44123" y="30793"/>
                  </a:lnTo>
                  <a:lnTo>
                    <a:pt x="40924" y="28327"/>
                  </a:lnTo>
                  <a:lnTo>
                    <a:pt x="39258" y="27061"/>
                  </a:lnTo>
                  <a:lnTo>
                    <a:pt x="37525" y="25861"/>
                  </a:lnTo>
                  <a:lnTo>
                    <a:pt x="35859" y="24662"/>
                  </a:lnTo>
                  <a:lnTo>
                    <a:pt x="34926" y="24128"/>
                  </a:lnTo>
                  <a:lnTo>
                    <a:pt x="34059" y="23662"/>
                  </a:lnTo>
                  <a:lnTo>
                    <a:pt x="34592" y="22795"/>
                  </a:lnTo>
                  <a:lnTo>
                    <a:pt x="35059" y="21929"/>
                  </a:lnTo>
                  <a:lnTo>
                    <a:pt x="35459" y="20996"/>
                  </a:lnTo>
                  <a:lnTo>
                    <a:pt x="35792" y="20063"/>
                  </a:lnTo>
                  <a:lnTo>
                    <a:pt x="36059" y="19063"/>
                  </a:lnTo>
                  <a:lnTo>
                    <a:pt x="36259" y="18063"/>
                  </a:lnTo>
                  <a:lnTo>
                    <a:pt x="36325" y="17063"/>
                  </a:lnTo>
                  <a:lnTo>
                    <a:pt x="36392" y="16064"/>
                  </a:lnTo>
                  <a:lnTo>
                    <a:pt x="36325" y="15064"/>
                  </a:lnTo>
                  <a:lnTo>
                    <a:pt x="36259" y="13997"/>
                  </a:lnTo>
                  <a:lnTo>
                    <a:pt x="36125" y="12998"/>
                  </a:lnTo>
                  <a:lnTo>
                    <a:pt x="35925" y="11931"/>
                  </a:lnTo>
                  <a:lnTo>
                    <a:pt x="35725" y="10931"/>
                  </a:lnTo>
                  <a:lnTo>
                    <a:pt x="35459" y="9932"/>
                  </a:lnTo>
                  <a:lnTo>
                    <a:pt x="34792" y="7932"/>
                  </a:lnTo>
                  <a:lnTo>
                    <a:pt x="33992" y="5933"/>
                  </a:lnTo>
                  <a:lnTo>
                    <a:pt x="33059" y="4066"/>
                  </a:lnTo>
                  <a:lnTo>
                    <a:pt x="32060" y="2200"/>
                  </a:lnTo>
                  <a:lnTo>
                    <a:pt x="31060" y="401"/>
                  </a:lnTo>
                  <a:lnTo>
                    <a:pt x="30993" y="334"/>
                  </a:lnTo>
                  <a:lnTo>
                    <a:pt x="30660" y="334"/>
                  </a:lnTo>
                  <a:lnTo>
                    <a:pt x="30460" y="401"/>
                  </a:lnTo>
                  <a:lnTo>
                    <a:pt x="30393" y="467"/>
                  </a:lnTo>
                  <a:lnTo>
                    <a:pt x="30393" y="534"/>
                  </a:lnTo>
                  <a:lnTo>
                    <a:pt x="29793" y="4533"/>
                  </a:lnTo>
                  <a:lnTo>
                    <a:pt x="28727" y="4200"/>
                  </a:lnTo>
                  <a:lnTo>
                    <a:pt x="27594" y="4066"/>
                  </a:lnTo>
                  <a:lnTo>
                    <a:pt x="26461" y="3933"/>
                  </a:lnTo>
                  <a:lnTo>
                    <a:pt x="24395" y="3933"/>
                  </a:lnTo>
                  <a:lnTo>
                    <a:pt x="23395" y="4066"/>
                  </a:lnTo>
                  <a:lnTo>
                    <a:pt x="22462" y="4266"/>
                  </a:lnTo>
                  <a:lnTo>
                    <a:pt x="21529" y="4600"/>
                  </a:lnTo>
                  <a:lnTo>
                    <a:pt x="21395" y="2467"/>
                  </a:lnTo>
                  <a:lnTo>
                    <a:pt x="21329" y="267"/>
                  </a:lnTo>
                  <a:lnTo>
                    <a:pt x="21329" y="134"/>
                  </a:lnTo>
                  <a:lnTo>
                    <a:pt x="21196" y="1"/>
                  </a:lnTo>
                  <a:lnTo>
                    <a:pt x="21062" y="1"/>
                  </a:lnTo>
                  <a:lnTo>
                    <a:pt x="20929" y="67"/>
                  </a:lnTo>
                  <a:lnTo>
                    <a:pt x="2072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0"/>
            <p:cNvSpPr/>
            <p:nvPr/>
          </p:nvSpPr>
          <p:spPr>
            <a:xfrm>
              <a:off x="6737724" y="3723599"/>
              <a:ext cx="10889" cy="9675"/>
            </a:xfrm>
            <a:custGeom>
              <a:rect b="b" l="l" r="r" t="t"/>
              <a:pathLst>
                <a:path extrusionOk="0" h="534" w="601">
                  <a:moveTo>
                    <a:pt x="134" y="1"/>
                  </a:moveTo>
                  <a:lnTo>
                    <a:pt x="67" y="67"/>
                  </a:lnTo>
                  <a:lnTo>
                    <a:pt x="1" y="134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534"/>
                  </a:lnTo>
                  <a:lnTo>
                    <a:pt x="467" y="534"/>
                  </a:lnTo>
                  <a:lnTo>
                    <a:pt x="534" y="467"/>
                  </a:lnTo>
                  <a:lnTo>
                    <a:pt x="601" y="334"/>
                  </a:lnTo>
                  <a:lnTo>
                    <a:pt x="601" y="267"/>
                  </a:lnTo>
                  <a:lnTo>
                    <a:pt x="534" y="67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0"/>
            <p:cNvSpPr/>
            <p:nvPr/>
          </p:nvSpPr>
          <p:spPr>
            <a:xfrm>
              <a:off x="7518999" y="3730846"/>
              <a:ext cx="8479" cy="9675"/>
            </a:xfrm>
            <a:custGeom>
              <a:rect b="b" l="l" r="r" t="t"/>
              <a:pathLst>
                <a:path extrusionOk="0" h="534" w="468">
                  <a:moveTo>
                    <a:pt x="201" y="1"/>
                  </a:moveTo>
                  <a:lnTo>
                    <a:pt x="134" y="67"/>
                  </a:ln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534"/>
                  </a:lnTo>
                  <a:lnTo>
                    <a:pt x="334" y="534"/>
                  </a:lnTo>
                  <a:lnTo>
                    <a:pt x="401" y="467"/>
                  </a:lnTo>
                  <a:lnTo>
                    <a:pt x="467" y="267"/>
                  </a:lnTo>
                  <a:lnTo>
                    <a:pt x="401" y="67"/>
                  </a:lnTo>
                  <a:lnTo>
                    <a:pt x="334" y="6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0"/>
            <p:cNvSpPr/>
            <p:nvPr/>
          </p:nvSpPr>
          <p:spPr>
            <a:xfrm>
              <a:off x="6877807" y="4673928"/>
              <a:ext cx="10889" cy="9693"/>
            </a:xfrm>
            <a:custGeom>
              <a:rect b="b" l="l" r="r" t="t"/>
              <a:pathLst>
                <a:path extrusionOk="0" h="535" w="601">
                  <a:moveTo>
                    <a:pt x="200" y="1"/>
                  </a:moveTo>
                  <a:lnTo>
                    <a:pt x="67" y="68"/>
                  </a:lnTo>
                  <a:lnTo>
                    <a:pt x="0" y="134"/>
                  </a:lnTo>
                  <a:lnTo>
                    <a:pt x="0" y="268"/>
                  </a:lnTo>
                  <a:lnTo>
                    <a:pt x="67" y="467"/>
                  </a:lnTo>
                  <a:lnTo>
                    <a:pt x="200" y="534"/>
                  </a:lnTo>
                  <a:lnTo>
                    <a:pt x="467" y="534"/>
                  </a:lnTo>
                  <a:lnTo>
                    <a:pt x="533" y="467"/>
                  </a:lnTo>
                  <a:lnTo>
                    <a:pt x="600" y="334"/>
                  </a:lnTo>
                  <a:lnTo>
                    <a:pt x="600" y="268"/>
                  </a:lnTo>
                  <a:lnTo>
                    <a:pt x="533" y="6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0"/>
            <p:cNvSpPr/>
            <p:nvPr/>
          </p:nvSpPr>
          <p:spPr>
            <a:xfrm>
              <a:off x="7390999" y="4660648"/>
              <a:ext cx="9675" cy="10889"/>
            </a:xfrm>
            <a:custGeom>
              <a:rect b="b" l="l" r="r" t="t"/>
              <a:pathLst>
                <a:path extrusionOk="0" h="601" w="534">
                  <a:moveTo>
                    <a:pt x="267" y="1"/>
                  </a:moveTo>
                  <a:lnTo>
                    <a:pt x="67" y="67"/>
                  </a:lnTo>
                  <a:lnTo>
                    <a:pt x="1" y="134"/>
                  </a:lnTo>
                  <a:lnTo>
                    <a:pt x="1" y="267"/>
                  </a:lnTo>
                  <a:lnTo>
                    <a:pt x="1" y="334"/>
                  </a:lnTo>
                  <a:lnTo>
                    <a:pt x="1" y="401"/>
                  </a:lnTo>
                  <a:lnTo>
                    <a:pt x="67" y="534"/>
                  </a:lnTo>
                  <a:lnTo>
                    <a:pt x="134" y="601"/>
                  </a:lnTo>
                  <a:lnTo>
                    <a:pt x="267" y="601"/>
                  </a:lnTo>
                  <a:lnTo>
                    <a:pt x="401" y="534"/>
                  </a:lnTo>
                  <a:lnTo>
                    <a:pt x="467" y="467"/>
                  </a:lnTo>
                  <a:lnTo>
                    <a:pt x="534" y="334"/>
                  </a:lnTo>
                  <a:lnTo>
                    <a:pt x="534" y="267"/>
                  </a:lnTo>
                  <a:lnTo>
                    <a:pt x="467" y="201"/>
                  </a:lnTo>
                  <a:lnTo>
                    <a:pt x="401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0"/>
            <p:cNvSpPr/>
            <p:nvPr/>
          </p:nvSpPr>
          <p:spPr>
            <a:xfrm>
              <a:off x="7165203" y="3526771"/>
              <a:ext cx="9675" cy="9675"/>
            </a:xfrm>
            <a:custGeom>
              <a:rect b="b" l="l" r="r" t="t"/>
              <a:pathLst>
                <a:path extrusionOk="0" h="534" w="534">
                  <a:moveTo>
                    <a:pt x="133" y="1"/>
                  </a:moveTo>
                  <a:lnTo>
                    <a:pt x="67" y="67"/>
                  </a:lnTo>
                  <a:lnTo>
                    <a:pt x="0" y="267"/>
                  </a:lnTo>
                  <a:lnTo>
                    <a:pt x="67" y="467"/>
                  </a:lnTo>
                  <a:lnTo>
                    <a:pt x="133" y="534"/>
                  </a:lnTo>
                  <a:lnTo>
                    <a:pt x="400" y="534"/>
                  </a:lnTo>
                  <a:lnTo>
                    <a:pt x="467" y="467"/>
                  </a:lnTo>
                  <a:lnTo>
                    <a:pt x="533" y="267"/>
                  </a:lnTo>
                  <a:lnTo>
                    <a:pt x="467" y="67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0"/>
            <p:cNvSpPr/>
            <p:nvPr/>
          </p:nvSpPr>
          <p:spPr>
            <a:xfrm>
              <a:off x="7142248" y="3492964"/>
              <a:ext cx="9675" cy="9675"/>
            </a:xfrm>
            <a:custGeom>
              <a:rect b="b" l="l" r="r" t="t"/>
              <a:pathLst>
                <a:path extrusionOk="0" h="534" w="534">
                  <a:moveTo>
                    <a:pt x="134" y="0"/>
                  </a:move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467"/>
                  </a:lnTo>
                  <a:lnTo>
                    <a:pt x="267" y="534"/>
                  </a:lnTo>
                  <a:lnTo>
                    <a:pt x="401" y="467"/>
                  </a:lnTo>
                  <a:lnTo>
                    <a:pt x="467" y="467"/>
                  </a:lnTo>
                  <a:lnTo>
                    <a:pt x="534" y="267"/>
                  </a:lnTo>
                  <a:lnTo>
                    <a:pt x="467" y="6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0"/>
            <p:cNvSpPr/>
            <p:nvPr/>
          </p:nvSpPr>
          <p:spPr>
            <a:xfrm>
              <a:off x="7263000" y="3662018"/>
              <a:ext cx="9675" cy="9675"/>
            </a:xfrm>
            <a:custGeom>
              <a:rect b="b" l="l" r="r" t="t"/>
              <a:pathLst>
                <a:path extrusionOk="0" h="534" w="534">
                  <a:moveTo>
                    <a:pt x="134" y="1"/>
                  </a:moveTo>
                  <a:lnTo>
                    <a:pt x="67" y="67"/>
                  </a:lnTo>
                  <a:lnTo>
                    <a:pt x="1" y="267"/>
                  </a:lnTo>
                  <a:lnTo>
                    <a:pt x="67" y="467"/>
                  </a:lnTo>
                  <a:lnTo>
                    <a:pt x="134" y="467"/>
                  </a:lnTo>
                  <a:lnTo>
                    <a:pt x="267" y="534"/>
                  </a:lnTo>
                  <a:lnTo>
                    <a:pt x="334" y="467"/>
                  </a:lnTo>
                  <a:lnTo>
                    <a:pt x="467" y="467"/>
                  </a:lnTo>
                  <a:lnTo>
                    <a:pt x="534" y="267"/>
                  </a:lnTo>
                  <a:lnTo>
                    <a:pt x="467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0"/>
            <p:cNvSpPr/>
            <p:nvPr/>
          </p:nvSpPr>
          <p:spPr>
            <a:xfrm>
              <a:off x="7392213" y="4008585"/>
              <a:ext cx="8461" cy="8461"/>
            </a:xfrm>
            <a:custGeom>
              <a:rect b="b" l="l" r="r" t="t"/>
              <a:pathLst>
                <a:path extrusionOk="0" h="467" w="467">
                  <a:moveTo>
                    <a:pt x="67" y="0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67" y="200"/>
                  </a:lnTo>
                  <a:lnTo>
                    <a:pt x="200" y="267"/>
                  </a:lnTo>
                  <a:lnTo>
                    <a:pt x="334" y="400"/>
                  </a:lnTo>
                  <a:lnTo>
                    <a:pt x="400" y="467"/>
                  </a:lnTo>
                  <a:lnTo>
                    <a:pt x="467" y="400"/>
                  </a:lnTo>
                  <a:lnTo>
                    <a:pt x="467" y="334"/>
                  </a:lnTo>
                  <a:lnTo>
                    <a:pt x="334" y="1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7403084" y="4019456"/>
              <a:ext cx="3642" cy="3642"/>
            </a:xfrm>
            <a:custGeom>
              <a:rect b="b" l="l" r="r" t="t"/>
              <a:pathLst>
                <a:path extrusionOk="0" h="201" w="201">
                  <a:moveTo>
                    <a:pt x="67" y="0"/>
                  </a:moveTo>
                  <a:lnTo>
                    <a:pt x="0" y="67"/>
                  </a:lnTo>
                  <a:lnTo>
                    <a:pt x="67" y="133"/>
                  </a:lnTo>
                  <a:lnTo>
                    <a:pt x="134" y="200"/>
                  </a:lnTo>
                  <a:lnTo>
                    <a:pt x="200" y="133"/>
                  </a:lnTo>
                  <a:lnTo>
                    <a:pt x="200" y="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7399460" y="3971155"/>
              <a:ext cx="4837" cy="3642"/>
            </a:xfrm>
            <a:custGeom>
              <a:rect b="b" l="l" r="r" t="t"/>
              <a:pathLst>
                <a:path extrusionOk="0" h="201" w="267">
                  <a:moveTo>
                    <a:pt x="0" y="0"/>
                  </a:moveTo>
                  <a:lnTo>
                    <a:pt x="0" y="67"/>
                  </a:lnTo>
                  <a:lnTo>
                    <a:pt x="0" y="133"/>
                  </a:lnTo>
                  <a:lnTo>
                    <a:pt x="67" y="200"/>
                  </a:lnTo>
                  <a:lnTo>
                    <a:pt x="200" y="200"/>
                  </a:lnTo>
                  <a:lnTo>
                    <a:pt x="267" y="133"/>
                  </a:lnTo>
                  <a:lnTo>
                    <a:pt x="267" y="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7468288" y="3969941"/>
              <a:ext cx="7265" cy="4855"/>
            </a:xfrm>
            <a:custGeom>
              <a:rect b="b" l="l" r="r" t="t"/>
              <a:pathLst>
                <a:path extrusionOk="0" h="268" w="401">
                  <a:moveTo>
                    <a:pt x="200" y="1"/>
                  </a:moveTo>
                  <a:lnTo>
                    <a:pt x="134" y="67"/>
                  </a:lnTo>
                  <a:lnTo>
                    <a:pt x="67" y="134"/>
                  </a:lnTo>
                  <a:lnTo>
                    <a:pt x="0" y="200"/>
                  </a:lnTo>
                  <a:lnTo>
                    <a:pt x="67" y="267"/>
                  </a:lnTo>
                  <a:lnTo>
                    <a:pt x="134" y="267"/>
                  </a:lnTo>
                  <a:lnTo>
                    <a:pt x="267" y="200"/>
                  </a:lnTo>
                  <a:lnTo>
                    <a:pt x="334" y="134"/>
                  </a:lnTo>
                  <a:lnTo>
                    <a:pt x="400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7498472" y="3849188"/>
              <a:ext cx="12102" cy="14512"/>
            </a:xfrm>
            <a:custGeom>
              <a:rect b="b" l="l" r="r" t="t"/>
              <a:pathLst>
                <a:path extrusionOk="0" h="801" w="668">
                  <a:moveTo>
                    <a:pt x="67" y="0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67" y="200"/>
                  </a:lnTo>
                  <a:lnTo>
                    <a:pt x="267" y="267"/>
                  </a:lnTo>
                  <a:lnTo>
                    <a:pt x="401" y="400"/>
                  </a:lnTo>
                  <a:lnTo>
                    <a:pt x="467" y="534"/>
                  </a:lnTo>
                  <a:lnTo>
                    <a:pt x="534" y="667"/>
                  </a:lnTo>
                  <a:lnTo>
                    <a:pt x="534" y="734"/>
                  </a:lnTo>
                  <a:lnTo>
                    <a:pt x="601" y="800"/>
                  </a:lnTo>
                  <a:lnTo>
                    <a:pt x="667" y="734"/>
                  </a:lnTo>
                  <a:lnTo>
                    <a:pt x="667" y="667"/>
                  </a:lnTo>
                  <a:lnTo>
                    <a:pt x="601" y="467"/>
                  </a:lnTo>
                  <a:lnTo>
                    <a:pt x="534" y="267"/>
                  </a:lnTo>
                  <a:lnTo>
                    <a:pt x="334" y="1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7504505" y="3843155"/>
              <a:ext cx="9693" cy="8461"/>
            </a:xfrm>
            <a:custGeom>
              <a:rect b="b" l="l" r="r" t="t"/>
              <a:pathLst>
                <a:path extrusionOk="0" h="467" w="535">
                  <a:moveTo>
                    <a:pt x="1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401" y="400"/>
                  </a:lnTo>
                  <a:lnTo>
                    <a:pt x="467" y="467"/>
                  </a:lnTo>
                  <a:lnTo>
                    <a:pt x="534" y="400"/>
                  </a:lnTo>
                  <a:lnTo>
                    <a:pt x="534" y="333"/>
                  </a:lnTo>
                  <a:lnTo>
                    <a:pt x="534" y="2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0"/>
            <p:cNvSpPr/>
            <p:nvPr/>
          </p:nvSpPr>
          <p:spPr>
            <a:xfrm>
              <a:off x="7511752" y="3833481"/>
              <a:ext cx="9693" cy="10889"/>
            </a:xfrm>
            <a:custGeom>
              <a:rect b="b" l="l" r="r" t="t"/>
              <a:pathLst>
                <a:path extrusionOk="0" h="601" w="535">
                  <a:moveTo>
                    <a:pt x="67" y="1"/>
                  </a:moveTo>
                  <a:lnTo>
                    <a:pt x="1" y="68"/>
                  </a:lnTo>
                  <a:lnTo>
                    <a:pt x="1" y="134"/>
                  </a:lnTo>
                  <a:lnTo>
                    <a:pt x="67" y="201"/>
                  </a:lnTo>
                  <a:lnTo>
                    <a:pt x="267" y="334"/>
                  </a:lnTo>
                  <a:lnTo>
                    <a:pt x="401" y="534"/>
                  </a:lnTo>
                  <a:lnTo>
                    <a:pt x="401" y="601"/>
                  </a:lnTo>
                  <a:lnTo>
                    <a:pt x="534" y="601"/>
                  </a:lnTo>
                  <a:lnTo>
                    <a:pt x="534" y="534"/>
                  </a:lnTo>
                  <a:lnTo>
                    <a:pt x="401" y="268"/>
                  </a:lnTo>
                  <a:lnTo>
                    <a:pt x="134" y="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0"/>
            <p:cNvSpPr/>
            <p:nvPr/>
          </p:nvSpPr>
          <p:spPr>
            <a:xfrm>
              <a:off x="7503309" y="3873339"/>
              <a:ext cx="7265" cy="4855"/>
            </a:xfrm>
            <a:custGeom>
              <a:rect b="b" l="l" r="r" t="t"/>
              <a:pathLst>
                <a:path extrusionOk="0" h="268" w="401">
                  <a:moveTo>
                    <a:pt x="267" y="0"/>
                  </a:moveTo>
                  <a:lnTo>
                    <a:pt x="67" y="134"/>
                  </a:lnTo>
                  <a:lnTo>
                    <a:pt x="0" y="134"/>
                  </a:lnTo>
                  <a:lnTo>
                    <a:pt x="0" y="200"/>
                  </a:lnTo>
                  <a:lnTo>
                    <a:pt x="67" y="267"/>
                  </a:lnTo>
                  <a:lnTo>
                    <a:pt x="134" y="267"/>
                  </a:lnTo>
                  <a:lnTo>
                    <a:pt x="400" y="134"/>
                  </a:lnTo>
                  <a:lnTo>
                    <a:pt x="400" y="6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0"/>
            <p:cNvSpPr/>
            <p:nvPr/>
          </p:nvSpPr>
          <p:spPr>
            <a:xfrm>
              <a:off x="7562480" y="3730846"/>
              <a:ext cx="13298" cy="7265"/>
            </a:xfrm>
            <a:custGeom>
              <a:rect b="b" l="l" r="r" t="t"/>
              <a:pathLst>
                <a:path extrusionOk="0" h="401" w="734">
                  <a:moveTo>
                    <a:pt x="0" y="1"/>
                  </a:moveTo>
                  <a:lnTo>
                    <a:pt x="0" y="67"/>
                  </a:lnTo>
                  <a:lnTo>
                    <a:pt x="67" y="134"/>
                  </a:lnTo>
                  <a:lnTo>
                    <a:pt x="600" y="401"/>
                  </a:lnTo>
                  <a:lnTo>
                    <a:pt x="733" y="401"/>
                  </a:lnTo>
                  <a:lnTo>
                    <a:pt x="733" y="334"/>
                  </a:lnTo>
                  <a:lnTo>
                    <a:pt x="667" y="2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0"/>
            <p:cNvSpPr/>
            <p:nvPr/>
          </p:nvSpPr>
          <p:spPr>
            <a:xfrm>
              <a:off x="7568513" y="3719975"/>
              <a:ext cx="6051" cy="6069"/>
            </a:xfrm>
            <a:custGeom>
              <a:rect b="b" l="l" r="r" t="t"/>
              <a:pathLst>
                <a:path extrusionOk="0" h="335" w="334">
                  <a:moveTo>
                    <a:pt x="67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134" y="201"/>
                  </a:lnTo>
                  <a:lnTo>
                    <a:pt x="200" y="334"/>
                  </a:lnTo>
                  <a:lnTo>
                    <a:pt x="334" y="334"/>
                  </a:lnTo>
                  <a:lnTo>
                    <a:pt x="334" y="267"/>
                  </a:lnTo>
                  <a:lnTo>
                    <a:pt x="267" y="1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0"/>
            <p:cNvSpPr/>
            <p:nvPr/>
          </p:nvSpPr>
          <p:spPr>
            <a:xfrm>
              <a:off x="7573351" y="3703072"/>
              <a:ext cx="7247" cy="6051"/>
            </a:xfrm>
            <a:custGeom>
              <a:rect b="b" l="l" r="r" t="t"/>
              <a:pathLst>
                <a:path extrusionOk="0" h="334" w="400">
                  <a:moveTo>
                    <a:pt x="67" y="1"/>
                  </a:moveTo>
                  <a:lnTo>
                    <a:pt x="0" y="67"/>
                  </a:lnTo>
                  <a:lnTo>
                    <a:pt x="67" y="134"/>
                  </a:lnTo>
                  <a:lnTo>
                    <a:pt x="200" y="334"/>
                  </a:lnTo>
                  <a:lnTo>
                    <a:pt x="333" y="334"/>
                  </a:lnTo>
                  <a:lnTo>
                    <a:pt x="400" y="267"/>
                  </a:lnTo>
                  <a:lnTo>
                    <a:pt x="333" y="2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0"/>
            <p:cNvSpPr/>
            <p:nvPr/>
          </p:nvSpPr>
          <p:spPr>
            <a:xfrm>
              <a:off x="7375310" y="3590780"/>
              <a:ext cx="4837" cy="3642"/>
            </a:xfrm>
            <a:custGeom>
              <a:rect b="b" l="l" r="r" t="t"/>
              <a:pathLst>
                <a:path extrusionOk="0" h="201" w="267">
                  <a:moveTo>
                    <a:pt x="67" y="0"/>
                  </a:moveTo>
                  <a:lnTo>
                    <a:pt x="0" y="67"/>
                  </a:lnTo>
                  <a:lnTo>
                    <a:pt x="0" y="133"/>
                  </a:lnTo>
                  <a:lnTo>
                    <a:pt x="0" y="200"/>
                  </a:lnTo>
                  <a:lnTo>
                    <a:pt x="200" y="200"/>
                  </a:lnTo>
                  <a:lnTo>
                    <a:pt x="267" y="133"/>
                  </a:lnTo>
                  <a:lnTo>
                    <a:pt x="200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0"/>
            <p:cNvSpPr/>
            <p:nvPr/>
          </p:nvSpPr>
          <p:spPr>
            <a:xfrm>
              <a:off x="7412740" y="3579910"/>
              <a:ext cx="3642" cy="2428"/>
            </a:xfrm>
            <a:custGeom>
              <a:rect b="b" l="l" r="r" t="t"/>
              <a:pathLst>
                <a:path extrusionOk="0" h="134" w="201">
                  <a:moveTo>
                    <a:pt x="67" y="0"/>
                  </a:moveTo>
                  <a:lnTo>
                    <a:pt x="0" y="67"/>
                  </a:lnTo>
                  <a:lnTo>
                    <a:pt x="67" y="134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0"/>
            <p:cNvSpPr/>
            <p:nvPr/>
          </p:nvSpPr>
          <p:spPr>
            <a:xfrm>
              <a:off x="7360816" y="3559383"/>
              <a:ext cx="9675" cy="6051"/>
            </a:xfrm>
            <a:custGeom>
              <a:rect b="b" l="l" r="r" t="t"/>
              <a:pathLst>
                <a:path extrusionOk="0" h="334" w="534">
                  <a:moveTo>
                    <a:pt x="1" y="0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200" y="200"/>
                  </a:lnTo>
                  <a:lnTo>
                    <a:pt x="334" y="267"/>
                  </a:lnTo>
                  <a:lnTo>
                    <a:pt x="400" y="333"/>
                  </a:lnTo>
                  <a:lnTo>
                    <a:pt x="467" y="267"/>
                  </a:lnTo>
                  <a:lnTo>
                    <a:pt x="534" y="267"/>
                  </a:lnTo>
                  <a:lnTo>
                    <a:pt x="467" y="200"/>
                  </a:lnTo>
                  <a:lnTo>
                    <a:pt x="267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0"/>
            <p:cNvSpPr/>
            <p:nvPr/>
          </p:nvSpPr>
          <p:spPr>
            <a:xfrm>
              <a:off x="7366849" y="3546102"/>
              <a:ext cx="6069" cy="6051"/>
            </a:xfrm>
            <a:custGeom>
              <a:rect b="b" l="l" r="r" t="t"/>
              <a:pathLst>
                <a:path extrusionOk="0" h="334" w="335">
                  <a:moveTo>
                    <a:pt x="1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201" y="333"/>
                  </a:lnTo>
                  <a:lnTo>
                    <a:pt x="334" y="333"/>
                  </a:lnTo>
                  <a:lnTo>
                    <a:pt x="334" y="267"/>
                  </a:lnTo>
                  <a:lnTo>
                    <a:pt x="334" y="20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0"/>
            <p:cNvSpPr/>
            <p:nvPr/>
          </p:nvSpPr>
          <p:spPr>
            <a:xfrm>
              <a:off x="7372900" y="3535232"/>
              <a:ext cx="3624" cy="2428"/>
            </a:xfrm>
            <a:custGeom>
              <a:rect b="b" l="l" r="r" t="t"/>
              <a:pathLst>
                <a:path extrusionOk="0" h="134" w="200">
                  <a:moveTo>
                    <a:pt x="67" y="0"/>
                  </a:moveTo>
                  <a:lnTo>
                    <a:pt x="0" y="67"/>
                  </a:lnTo>
                  <a:lnTo>
                    <a:pt x="67" y="134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0"/>
            <p:cNvSpPr/>
            <p:nvPr/>
          </p:nvSpPr>
          <p:spPr>
            <a:xfrm>
              <a:off x="6887464" y="3582319"/>
              <a:ext cx="3642" cy="3642"/>
            </a:xfrm>
            <a:custGeom>
              <a:rect b="b" l="l" r="r" t="t"/>
              <a:pathLst>
                <a:path extrusionOk="0" h="201" w="201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200" y="201"/>
                  </a:lnTo>
                  <a:lnTo>
                    <a:pt x="200" y="134"/>
                  </a:lnTo>
                  <a:lnTo>
                    <a:pt x="200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0"/>
            <p:cNvSpPr/>
            <p:nvPr/>
          </p:nvSpPr>
          <p:spPr>
            <a:xfrm>
              <a:off x="6880217" y="3622177"/>
              <a:ext cx="4855" cy="4837"/>
            </a:xfrm>
            <a:custGeom>
              <a:rect b="b" l="l" r="r" t="t"/>
              <a:pathLst>
                <a:path extrusionOk="0" h="267" w="268">
                  <a:moveTo>
                    <a:pt x="67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67" y="200"/>
                  </a:lnTo>
                  <a:lnTo>
                    <a:pt x="134" y="267"/>
                  </a:lnTo>
                  <a:lnTo>
                    <a:pt x="267" y="267"/>
                  </a:lnTo>
                  <a:lnTo>
                    <a:pt x="267" y="200"/>
                  </a:lnTo>
                  <a:lnTo>
                    <a:pt x="267" y="133"/>
                  </a:lnTo>
                  <a:lnTo>
                    <a:pt x="267" y="67"/>
                  </a:lnTo>
                  <a:lnTo>
                    <a:pt x="134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0"/>
            <p:cNvSpPr/>
            <p:nvPr/>
          </p:nvSpPr>
          <p:spPr>
            <a:xfrm>
              <a:off x="6944225" y="3529181"/>
              <a:ext cx="8461" cy="3642"/>
            </a:xfrm>
            <a:custGeom>
              <a:rect b="b" l="l" r="r" t="t"/>
              <a:pathLst>
                <a:path extrusionOk="0" h="201" w="467">
                  <a:moveTo>
                    <a:pt x="67" y="1"/>
                  </a:moveTo>
                  <a:lnTo>
                    <a:pt x="0" y="68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467" y="201"/>
                  </a:lnTo>
                  <a:lnTo>
                    <a:pt x="467" y="134"/>
                  </a:lnTo>
                  <a:lnTo>
                    <a:pt x="467" y="68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0"/>
            <p:cNvSpPr/>
            <p:nvPr/>
          </p:nvSpPr>
          <p:spPr>
            <a:xfrm>
              <a:off x="6951454" y="3515901"/>
              <a:ext cx="7265" cy="6069"/>
            </a:xfrm>
            <a:custGeom>
              <a:rect b="b" l="l" r="r" t="t"/>
              <a:pathLst>
                <a:path extrusionOk="0" h="335" w="401">
                  <a:moveTo>
                    <a:pt x="68" y="1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68" y="134"/>
                  </a:lnTo>
                  <a:lnTo>
                    <a:pt x="134" y="201"/>
                  </a:lnTo>
                  <a:lnTo>
                    <a:pt x="201" y="267"/>
                  </a:lnTo>
                  <a:lnTo>
                    <a:pt x="268" y="334"/>
                  </a:lnTo>
                  <a:lnTo>
                    <a:pt x="334" y="334"/>
                  </a:lnTo>
                  <a:lnTo>
                    <a:pt x="334" y="267"/>
                  </a:lnTo>
                  <a:lnTo>
                    <a:pt x="401" y="201"/>
                  </a:lnTo>
                  <a:lnTo>
                    <a:pt x="268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0"/>
            <p:cNvSpPr/>
            <p:nvPr/>
          </p:nvSpPr>
          <p:spPr>
            <a:xfrm>
              <a:off x="6987689" y="3459157"/>
              <a:ext cx="10889" cy="6051"/>
            </a:xfrm>
            <a:custGeom>
              <a:rect b="b" l="l" r="r" t="t"/>
              <a:pathLst>
                <a:path extrusionOk="0" h="334" w="601">
                  <a:moveTo>
                    <a:pt x="267" y="0"/>
                  </a:moveTo>
                  <a:lnTo>
                    <a:pt x="0" y="134"/>
                  </a:lnTo>
                  <a:lnTo>
                    <a:pt x="0" y="200"/>
                  </a:lnTo>
                  <a:lnTo>
                    <a:pt x="0" y="267"/>
                  </a:lnTo>
                  <a:lnTo>
                    <a:pt x="67" y="333"/>
                  </a:lnTo>
                  <a:lnTo>
                    <a:pt x="134" y="267"/>
                  </a:lnTo>
                  <a:lnTo>
                    <a:pt x="334" y="200"/>
                  </a:lnTo>
                  <a:lnTo>
                    <a:pt x="467" y="134"/>
                  </a:lnTo>
                  <a:lnTo>
                    <a:pt x="534" y="134"/>
                  </a:lnTo>
                  <a:lnTo>
                    <a:pt x="600" y="6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0"/>
            <p:cNvSpPr/>
            <p:nvPr/>
          </p:nvSpPr>
          <p:spPr>
            <a:xfrm>
              <a:off x="7188139" y="3498997"/>
              <a:ext cx="7265" cy="3642"/>
            </a:xfrm>
            <a:custGeom>
              <a:rect b="b" l="l" r="r" t="t"/>
              <a:pathLst>
                <a:path extrusionOk="0" h="201" w="401">
                  <a:moveTo>
                    <a:pt x="0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67" y="201"/>
                  </a:lnTo>
                  <a:lnTo>
                    <a:pt x="334" y="201"/>
                  </a:lnTo>
                  <a:lnTo>
                    <a:pt x="400" y="134"/>
                  </a:lnTo>
                  <a:lnTo>
                    <a:pt x="334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0"/>
            <p:cNvSpPr/>
            <p:nvPr/>
          </p:nvSpPr>
          <p:spPr>
            <a:xfrm>
              <a:off x="7209880" y="3505030"/>
              <a:ext cx="2428" cy="2446"/>
            </a:xfrm>
            <a:custGeom>
              <a:rect b="b" l="l" r="r" t="t"/>
              <a:pathLst>
                <a:path extrusionOk="0" h="135" w="134">
                  <a:moveTo>
                    <a:pt x="0" y="1"/>
                  </a:moveTo>
                  <a:lnTo>
                    <a:pt x="0" y="68"/>
                  </a:lnTo>
                  <a:lnTo>
                    <a:pt x="0" y="134"/>
                  </a:lnTo>
                  <a:lnTo>
                    <a:pt x="133" y="134"/>
                  </a:lnTo>
                  <a:lnTo>
                    <a:pt x="133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0"/>
            <p:cNvSpPr/>
            <p:nvPr/>
          </p:nvSpPr>
          <p:spPr>
            <a:xfrm>
              <a:off x="7042023" y="3041352"/>
              <a:ext cx="7265" cy="4837"/>
            </a:xfrm>
            <a:custGeom>
              <a:rect b="b" l="l" r="r" t="t"/>
              <a:pathLst>
                <a:path extrusionOk="0" h="267" w="401">
                  <a:moveTo>
                    <a:pt x="1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67" y="133"/>
                  </a:lnTo>
                  <a:lnTo>
                    <a:pt x="334" y="267"/>
                  </a:lnTo>
                  <a:lnTo>
                    <a:pt x="401" y="267"/>
                  </a:lnTo>
                  <a:lnTo>
                    <a:pt x="401" y="200"/>
                  </a:lnTo>
                  <a:lnTo>
                    <a:pt x="401" y="133"/>
                  </a:lnTo>
                  <a:lnTo>
                    <a:pt x="334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0"/>
            <p:cNvSpPr/>
            <p:nvPr/>
          </p:nvSpPr>
          <p:spPr>
            <a:xfrm>
              <a:off x="7225570" y="3053418"/>
              <a:ext cx="2428" cy="3642"/>
            </a:xfrm>
            <a:custGeom>
              <a:rect b="b" l="l" r="r" t="t"/>
              <a:pathLst>
                <a:path extrusionOk="0" h="201" w="134">
                  <a:moveTo>
                    <a:pt x="67" y="1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134" y="201"/>
                  </a:lnTo>
                  <a:lnTo>
                    <a:pt x="134" y="134"/>
                  </a:lnTo>
                  <a:lnTo>
                    <a:pt x="134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0"/>
            <p:cNvSpPr/>
            <p:nvPr/>
          </p:nvSpPr>
          <p:spPr>
            <a:xfrm>
              <a:off x="7219537" y="3974778"/>
              <a:ext cx="14512" cy="9675"/>
            </a:xfrm>
            <a:custGeom>
              <a:rect b="b" l="l" r="r" t="t"/>
              <a:pathLst>
                <a:path extrusionOk="0" h="534" w="801">
                  <a:moveTo>
                    <a:pt x="67" y="0"/>
                  </a:moveTo>
                  <a:lnTo>
                    <a:pt x="0" y="67"/>
                  </a:lnTo>
                  <a:lnTo>
                    <a:pt x="0" y="133"/>
                  </a:lnTo>
                  <a:lnTo>
                    <a:pt x="0" y="200"/>
                  </a:lnTo>
                  <a:lnTo>
                    <a:pt x="667" y="533"/>
                  </a:lnTo>
                  <a:lnTo>
                    <a:pt x="734" y="533"/>
                  </a:lnTo>
                  <a:lnTo>
                    <a:pt x="800" y="467"/>
                  </a:lnTo>
                  <a:lnTo>
                    <a:pt x="734" y="40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7230407" y="3962694"/>
              <a:ext cx="7265" cy="6051"/>
            </a:xfrm>
            <a:custGeom>
              <a:rect b="b" l="l" r="r" t="t"/>
              <a:pathLst>
                <a:path extrusionOk="0" h="334" w="401">
                  <a:moveTo>
                    <a:pt x="0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333" y="334"/>
                  </a:lnTo>
                  <a:lnTo>
                    <a:pt x="400" y="334"/>
                  </a:lnTo>
                  <a:lnTo>
                    <a:pt x="400" y="267"/>
                  </a:lnTo>
                  <a:lnTo>
                    <a:pt x="400" y="20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6935765" y="3953037"/>
              <a:ext cx="9675" cy="9675"/>
            </a:xfrm>
            <a:custGeom>
              <a:rect b="b" l="l" r="r" t="t"/>
              <a:pathLst>
                <a:path extrusionOk="0" h="534" w="534">
                  <a:moveTo>
                    <a:pt x="0" y="0"/>
                  </a:moveTo>
                  <a:lnTo>
                    <a:pt x="0" y="67"/>
                  </a:lnTo>
                  <a:lnTo>
                    <a:pt x="200" y="334"/>
                  </a:lnTo>
                  <a:lnTo>
                    <a:pt x="467" y="534"/>
                  </a:lnTo>
                  <a:lnTo>
                    <a:pt x="534" y="534"/>
                  </a:lnTo>
                  <a:lnTo>
                    <a:pt x="534" y="467"/>
                  </a:lnTo>
                  <a:lnTo>
                    <a:pt x="534" y="400"/>
                  </a:lnTo>
                  <a:lnTo>
                    <a:pt x="467" y="334"/>
                  </a:lnTo>
                  <a:lnTo>
                    <a:pt x="334" y="200"/>
                  </a:lnTo>
                  <a:lnTo>
                    <a:pt x="200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6955078" y="3943381"/>
              <a:ext cx="8479" cy="10889"/>
            </a:xfrm>
            <a:custGeom>
              <a:rect b="b" l="l" r="r" t="t"/>
              <a:pathLst>
                <a:path extrusionOk="0" h="601" w="468">
                  <a:moveTo>
                    <a:pt x="68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334" y="533"/>
                  </a:lnTo>
                  <a:lnTo>
                    <a:pt x="401" y="600"/>
                  </a:lnTo>
                  <a:lnTo>
                    <a:pt x="467" y="600"/>
                  </a:lnTo>
                  <a:lnTo>
                    <a:pt x="467" y="533"/>
                  </a:lnTo>
                  <a:lnTo>
                    <a:pt x="467" y="46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6844000" y="3973564"/>
              <a:ext cx="3624" cy="8461"/>
            </a:xfrm>
            <a:custGeom>
              <a:rect b="b" l="l" r="r" t="t"/>
              <a:pathLst>
                <a:path extrusionOk="0" h="467" w="200">
                  <a:moveTo>
                    <a:pt x="0" y="0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67" y="400"/>
                  </a:lnTo>
                  <a:lnTo>
                    <a:pt x="133" y="467"/>
                  </a:lnTo>
                  <a:lnTo>
                    <a:pt x="200" y="467"/>
                  </a:lnTo>
                  <a:lnTo>
                    <a:pt x="200" y="400"/>
                  </a:lnTo>
                  <a:lnTo>
                    <a:pt x="200" y="334"/>
                  </a:lnTo>
                  <a:lnTo>
                    <a:pt x="133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7050484" y="4315295"/>
              <a:ext cx="12084" cy="13298"/>
            </a:xfrm>
            <a:custGeom>
              <a:rect b="b" l="l" r="r" t="t"/>
              <a:pathLst>
                <a:path extrusionOk="0" h="734" w="667">
                  <a:moveTo>
                    <a:pt x="0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200" y="467"/>
                  </a:lnTo>
                  <a:lnTo>
                    <a:pt x="533" y="734"/>
                  </a:lnTo>
                  <a:lnTo>
                    <a:pt x="600" y="734"/>
                  </a:lnTo>
                  <a:lnTo>
                    <a:pt x="667" y="667"/>
                  </a:lnTo>
                  <a:lnTo>
                    <a:pt x="667" y="600"/>
                  </a:lnTo>
                  <a:lnTo>
                    <a:pt x="600" y="534"/>
                  </a:lnTo>
                  <a:lnTo>
                    <a:pt x="334" y="3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7400656" y="4381713"/>
              <a:ext cx="31416" cy="36235"/>
            </a:xfrm>
            <a:custGeom>
              <a:rect b="b" l="l" r="r" t="t"/>
              <a:pathLst>
                <a:path extrusionOk="0" h="2000" w="1734">
                  <a:moveTo>
                    <a:pt x="1534" y="0"/>
                  </a:moveTo>
                  <a:lnTo>
                    <a:pt x="1267" y="134"/>
                  </a:lnTo>
                  <a:lnTo>
                    <a:pt x="934" y="334"/>
                  </a:lnTo>
                  <a:lnTo>
                    <a:pt x="468" y="867"/>
                  </a:lnTo>
                  <a:lnTo>
                    <a:pt x="134" y="534"/>
                  </a:lnTo>
                  <a:lnTo>
                    <a:pt x="68" y="534"/>
                  </a:lnTo>
                  <a:lnTo>
                    <a:pt x="1" y="600"/>
                  </a:lnTo>
                  <a:lnTo>
                    <a:pt x="68" y="667"/>
                  </a:lnTo>
                  <a:lnTo>
                    <a:pt x="667" y="1333"/>
                  </a:lnTo>
                  <a:lnTo>
                    <a:pt x="1267" y="1933"/>
                  </a:lnTo>
                  <a:lnTo>
                    <a:pt x="1334" y="2000"/>
                  </a:lnTo>
                  <a:lnTo>
                    <a:pt x="1401" y="1933"/>
                  </a:lnTo>
                  <a:lnTo>
                    <a:pt x="1467" y="1867"/>
                  </a:lnTo>
                  <a:lnTo>
                    <a:pt x="1401" y="1800"/>
                  </a:lnTo>
                  <a:lnTo>
                    <a:pt x="1067" y="1467"/>
                  </a:lnTo>
                  <a:lnTo>
                    <a:pt x="1667" y="867"/>
                  </a:lnTo>
                  <a:lnTo>
                    <a:pt x="1734" y="800"/>
                  </a:lnTo>
                  <a:lnTo>
                    <a:pt x="1667" y="734"/>
                  </a:lnTo>
                  <a:lnTo>
                    <a:pt x="1534" y="734"/>
                  </a:lnTo>
                  <a:lnTo>
                    <a:pt x="934" y="1333"/>
                  </a:lnTo>
                  <a:lnTo>
                    <a:pt x="601" y="1000"/>
                  </a:lnTo>
                  <a:lnTo>
                    <a:pt x="1067" y="534"/>
                  </a:lnTo>
                  <a:lnTo>
                    <a:pt x="1667" y="134"/>
                  </a:lnTo>
                  <a:lnTo>
                    <a:pt x="1667" y="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7405493" y="4414306"/>
              <a:ext cx="7265" cy="6069"/>
            </a:xfrm>
            <a:custGeom>
              <a:rect b="b" l="l" r="r" t="t"/>
              <a:pathLst>
                <a:path extrusionOk="0" h="335" w="401">
                  <a:moveTo>
                    <a:pt x="67" y="1"/>
                  </a:moveTo>
                  <a:lnTo>
                    <a:pt x="1" y="68"/>
                  </a:lnTo>
                  <a:lnTo>
                    <a:pt x="67" y="134"/>
                  </a:lnTo>
                  <a:lnTo>
                    <a:pt x="201" y="334"/>
                  </a:lnTo>
                  <a:lnTo>
                    <a:pt x="334" y="334"/>
                  </a:lnTo>
                  <a:lnTo>
                    <a:pt x="400" y="268"/>
                  </a:lnTo>
                  <a:lnTo>
                    <a:pt x="334" y="20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7423611" y="4532649"/>
              <a:ext cx="24169" cy="37449"/>
            </a:xfrm>
            <a:custGeom>
              <a:rect b="b" l="l" r="r" t="t"/>
              <a:pathLst>
                <a:path extrusionOk="0" h="2067" w="1334">
                  <a:moveTo>
                    <a:pt x="1200" y="1"/>
                  </a:moveTo>
                  <a:lnTo>
                    <a:pt x="1200" y="67"/>
                  </a:lnTo>
                  <a:lnTo>
                    <a:pt x="67" y="1934"/>
                  </a:lnTo>
                  <a:lnTo>
                    <a:pt x="0" y="2000"/>
                  </a:lnTo>
                  <a:lnTo>
                    <a:pt x="67" y="2067"/>
                  </a:lnTo>
                  <a:lnTo>
                    <a:pt x="200" y="2067"/>
                  </a:lnTo>
                  <a:lnTo>
                    <a:pt x="1333" y="134"/>
                  </a:lnTo>
                  <a:lnTo>
                    <a:pt x="1333" y="6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0"/>
            <p:cNvSpPr/>
            <p:nvPr/>
          </p:nvSpPr>
          <p:spPr>
            <a:xfrm>
              <a:off x="7424807" y="4522992"/>
              <a:ext cx="12102" cy="9675"/>
            </a:xfrm>
            <a:custGeom>
              <a:rect b="b" l="l" r="r" t="t"/>
              <a:pathLst>
                <a:path extrusionOk="0" h="534" w="668">
                  <a:moveTo>
                    <a:pt x="68" y="1"/>
                  </a:moveTo>
                  <a:lnTo>
                    <a:pt x="68" y="67"/>
                  </a:lnTo>
                  <a:lnTo>
                    <a:pt x="1" y="134"/>
                  </a:lnTo>
                  <a:lnTo>
                    <a:pt x="68" y="201"/>
                  </a:lnTo>
                  <a:lnTo>
                    <a:pt x="534" y="467"/>
                  </a:lnTo>
                  <a:lnTo>
                    <a:pt x="601" y="534"/>
                  </a:lnTo>
                  <a:lnTo>
                    <a:pt x="667" y="467"/>
                  </a:lnTo>
                  <a:lnTo>
                    <a:pt x="667" y="400"/>
                  </a:lnTo>
                  <a:lnTo>
                    <a:pt x="601" y="3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0"/>
            <p:cNvSpPr/>
            <p:nvPr/>
          </p:nvSpPr>
          <p:spPr>
            <a:xfrm>
              <a:off x="7433267" y="4504875"/>
              <a:ext cx="3642" cy="3642"/>
            </a:xfrm>
            <a:custGeom>
              <a:rect b="b" l="l" r="r" t="t"/>
              <a:pathLst>
                <a:path extrusionOk="0" h="201" w="201">
                  <a:moveTo>
                    <a:pt x="67" y="1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134" y="201"/>
                  </a:lnTo>
                  <a:lnTo>
                    <a:pt x="200" y="134"/>
                  </a:lnTo>
                  <a:lnTo>
                    <a:pt x="134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6920057" y="4503679"/>
              <a:ext cx="12102" cy="8461"/>
            </a:xfrm>
            <a:custGeom>
              <a:rect b="b" l="l" r="r" t="t"/>
              <a:pathLst>
                <a:path extrusionOk="0" h="467" w="668">
                  <a:moveTo>
                    <a:pt x="1" y="0"/>
                  </a:moveTo>
                  <a:lnTo>
                    <a:pt x="1" y="67"/>
                  </a:lnTo>
                  <a:lnTo>
                    <a:pt x="1" y="133"/>
                  </a:lnTo>
                  <a:lnTo>
                    <a:pt x="68" y="133"/>
                  </a:lnTo>
                  <a:lnTo>
                    <a:pt x="334" y="267"/>
                  </a:lnTo>
                  <a:lnTo>
                    <a:pt x="534" y="400"/>
                  </a:lnTo>
                  <a:lnTo>
                    <a:pt x="601" y="467"/>
                  </a:lnTo>
                  <a:lnTo>
                    <a:pt x="668" y="400"/>
                  </a:lnTo>
                  <a:lnTo>
                    <a:pt x="668" y="333"/>
                  </a:lnTo>
                  <a:lnTo>
                    <a:pt x="668" y="267"/>
                  </a:lnTo>
                  <a:lnTo>
                    <a:pt x="401" y="13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6914024" y="4508498"/>
              <a:ext cx="27792" cy="25383"/>
            </a:xfrm>
            <a:custGeom>
              <a:rect b="b" l="l" r="r" t="t"/>
              <a:pathLst>
                <a:path extrusionOk="0" h="1401" w="1534">
                  <a:moveTo>
                    <a:pt x="1467" y="1"/>
                  </a:moveTo>
                  <a:lnTo>
                    <a:pt x="1400" y="67"/>
                  </a:lnTo>
                  <a:lnTo>
                    <a:pt x="934" y="1001"/>
                  </a:lnTo>
                  <a:lnTo>
                    <a:pt x="867" y="1001"/>
                  </a:lnTo>
                  <a:lnTo>
                    <a:pt x="134" y="534"/>
                  </a:lnTo>
                  <a:lnTo>
                    <a:pt x="1" y="534"/>
                  </a:lnTo>
                  <a:lnTo>
                    <a:pt x="1" y="601"/>
                  </a:lnTo>
                  <a:lnTo>
                    <a:pt x="1" y="667"/>
                  </a:lnTo>
                  <a:lnTo>
                    <a:pt x="801" y="1134"/>
                  </a:lnTo>
                  <a:lnTo>
                    <a:pt x="867" y="1134"/>
                  </a:lnTo>
                  <a:lnTo>
                    <a:pt x="801" y="1267"/>
                  </a:lnTo>
                  <a:lnTo>
                    <a:pt x="801" y="1400"/>
                  </a:lnTo>
                  <a:lnTo>
                    <a:pt x="934" y="1400"/>
                  </a:lnTo>
                  <a:lnTo>
                    <a:pt x="1534" y="134"/>
                  </a:lnTo>
                  <a:lnTo>
                    <a:pt x="1534" y="67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6943011" y="4527830"/>
              <a:ext cx="6051" cy="8461"/>
            </a:xfrm>
            <a:custGeom>
              <a:rect b="b" l="l" r="r" t="t"/>
              <a:pathLst>
                <a:path extrusionOk="0" h="467" w="334">
                  <a:moveTo>
                    <a:pt x="200" y="0"/>
                  </a:moveTo>
                  <a:lnTo>
                    <a:pt x="134" y="67"/>
                  </a:lnTo>
                  <a:lnTo>
                    <a:pt x="0" y="333"/>
                  </a:lnTo>
                  <a:lnTo>
                    <a:pt x="0" y="400"/>
                  </a:lnTo>
                  <a:lnTo>
                    <a:pt x="0" y="467"/>
                  </a:lnTo>
                  <a:lnTo>
                    <a:pt x="67" y="467"/>
                  </a:lnTo>
                  <a:lnTo>
                    <a:pt x="134" y="400"/>
                  </a:lnTo>
                  <a:lnTo>
                    <a:pt x="334" y="133"/>
                  </a:lnTo>
                  <a:lnTo>
                    <a:pt x="334" y="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6863313" y="4160735"/>
              <a:ext cx="14512" cy="13298"/>
            </a:xfrm>
            <a:custGeom>
              <a:rect b="b" l="l" r="r" t="t"/>
              <a:pathLst>
                <a:path extrusionOk="0" h="734" w="801">
                  <a:moveTo>
                    <a:pt x="600" y="0"/>
                  </a:moveTo>
                  <a:lnTo>
                    <a:pt x="0" y="600"/>
                  </a:lnTo>
                  <a:lnTo>
                    <a:pt x="0" y="667"/>
                  </a:lnTo>
                  <a:lnTo>
                    <a:pt x="67" y="733"/>
                  </a:lnTo>
                  <a:lnTo>
                    <a:pt x="134" y="667"/>
                  </a:lnTo>
                  <a:lnTo>
                    <a:pt x="734" y="134"/>
                  </a:lnTo>
                  <a:lnTo>
                    <a:pt x="800" y="67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7461041" y="4705326"/>
              <a:ext cx="6051" cy="10889"/>
            </a:xfrm>
            <a:custGeom>
              <a:rect b="b" l="l" r="r" t="t"/>
              <a:pathLst>
                <a:path extrusionOk="0" h="601" w="334">
                  <a:moveTo>
                    <a:pt x="1" y="1"/>
                  </a:moveTo>
                  <a:lnTo>
                    <a:pt x="1" y="67"/>
                  </a:lnTo>
                  <a:lnTo>
                    <a:pt x="200" y="534"/>
                  </a:lnTo>
                  <a:lnTo>
                    <a:pt x="267" y="601"/>
                  </a:lnTo>
                  <a:lnTo>
                    <a:pt x="334" y="601"/>
                  </a:lnTo>
                  <a:lnTo>
                    <a:pt x="334" y="534"/>
                  </a:lnTo>
                  <a:lnTo>
                    <a:pt x="334" y="467"/>
                  </a:lnTo>
                  <a:lnTo>
                    <a:pt x="200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0"/>
            <p:cNvSpPr/>
            <p:nvPr/>
          </p:nvSpPr>
          <p:spPr>
            <a:xfrm>
              <a:off x="7474321" y="4701702"/>
              <a:ext cx="6051" cy="8479"/>
            </a:xfrm>
            <a:custGeom>
              <a:rect b="b" l="l" r="r" t="t"/>
              <a:pathLst>
                <a:path extrusionOk="0" h="468" w="334">
                  <a:moveTo>
                    <a:pt x="1" y="1"/>
                  </a:moveTo>
                  <a:lnTo>
                    <a:pt x="1" y="68"/>
                  </a:lnTo>
                  <a:lnTo>
                    <a:pt x="1" y="134"/>
                  </a:lnTo>
                  <a:lnTo>
                    <a:pt x="201" y="401"/>
                  </a:lnTo>
                  <a:lnTo>
                    <a:pt x="267" y="467"/>
                  </a:lnTo>
                  <a:lnTo>
                    <a:pt x="334" y="401"/>
                  </a:lnTo>
                  <a:lnTo>
                    <a:pt x="334" y="334"/>
                  </a:lnTo>
                  <a:lnTo>
                    <a:pt x="134" y="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0"/>
            <p:cNvSpPr/>
            <p:nvPr/>
          </p:nvSpPr>
          <p:spPr>
            <a:xfrm>
              <a:off x="7490029" y="4702916"/>
              <a:ext cx="3642" cy="3642"/>
            </a:xfrm>
            <a:custGeom>
              <a:rect b="b" l="l" r="r" t="t"/>
              <a:pathLst>
                <a:path extrusionOk="0" h="201" w="201">
                  <a:moveTo>
                    <a:pt x="67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0" y="200"/>
                  </a:lnTo>
                  <a:lnTo>
                    <a:pt x="133" y="200"/>
                  </a:lnTo>
                  <a:lnTo>
                    <a:pt x="200" y="134"/>
                  </a:lnTo>
                  <a:lnTo>
                    <a:pt x="133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6874184" y="4700507"/>
              <a:ext cx="7265" cy="15708"/>
            </a:xfrm>
            <a:custGeom>
              <a:rect b="b" l="l" r="r" t="t"/>
              <a:pathLst>
                <a:path extrusionOk="0" h="867" w="401">
                  <a:moveTo>
                    <a:pt x="200" y="0"/>
                  </a:moveTo>
                  <a:lnTo>
                    <a:pt x="67" y="200"/>
                  </a:lnTo>
                  <a:lnTo>
                    <a:pt x="0" y="400"/>
                  </a:lnTo>
                  <a:lnTo>
                    <a:pt x="0" y="600"/>
                  </a:lnTo>
                  <a:lnTo>
                    <a:pt x="67" y="867"/>
                  </a:lnTo>
                  <a:lnTo>
                    <a:pt x="200" y="867"/>
                  </a:lnTo>
                  <a:lnTo>
                    <a:pt x="267" y="800"/>
                  </a:lnTo>
                  <a:lnTo>
                    <a:pt x="267" y="733"/>
                  </a:lnTo>
                  <a:lnTo>
                    <a:pt x="200" y="600"/>
                  </a:lnTo>
                  <a:lnTo>
                    <a:pt x="200" y="467"/>
                  </a:lnTo>
                  <a:lnTo>
                    <a:pt x="267" y="267"/>
                  </a:lnTo>
                  <a:lnTo>
                    <a:pt x="334" y="134"/>
                  </a:lnTo>
                  <a:lnTo>
                    <a:pt x="400" y="67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6887464" y="4700507"/>
              <a:ext cx="4855" cy="10889"/>
            </a:xfrm>
            <a:custGeom>
              <a:rect b="b" l="l" r="r" t="t"/>
              <a:pathLst>
                <a:path extrusionOk="0" h="601" w="268">
                  <a:moveTo>
                    <a:pt x="134" y="0"/>
                  </a:moveTo>
                  <a:lnTo>
                    <a:pt x="67" y="67"/>
                  </a:lnTo>
                  <a:lnTo>
                    <a:pt x="0" y="467"/>
                  </a:lnTo>
                  <a:lnTo>
                    <a:pt x="0" y="600"/>
                  </a:lnTo>
                  <a:lnTo>
                    <a:pt x="134" y="600"/>
                  </a:lnTo>
                  <a:lnTo>
                    <a:pt x="134" y="533"/>
                  </a:lnTo>
                  <a:lnTo>
                    <a:pt x="267" y="6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6905581" y="4701702"/>
              <a:ext cx="2428" cy="6069"/>
            </a:xfrm>
            <a:custGeom>
              <a:rect b="b" l="l" r="r" t="t"/>
              <a:pathLst>
                <a:path extrusionOk="0" h="335" w="134">
                  <a:moveTo>
                    <a:pt x="0" y="1"/>
                  </a:moveTo>
                  <a:lnTo>
                    <a:pt x="0" y="68"/>
                  </a:lnTo>
                  <a:lnTo>
                    <a:pt x="0" y="267"/>
                  </a:lnTo>
                  <a:lnTo>
                    <a:pt x="0" y="334"/>
                  </a:lnTo>
                  <a:lnTo>
                    <a:pt x="133" y="334"/>
                  </a:lnTo>
                  <a:lnTo>
                    <a:pt x="133" y="267"/>
                  </a:lnTo>
                  <a:lnTo>
                    <a:pt x="133" y="68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7219537" y="4094317"/>
              <a:ext cx="15708" cy="10889"/>
            </a:xfrm>
            <a:custGeom>
              <a:rect b="b" l="l" r="r" t="t"/>
              <a:pathLst>
                <a:path extrusionOk="0" h="601" w="867">
                  <a:moveTo>
                    <a:pt x="734" y="1"/>
                  </a:moveTo>
                  <a:lnTo>
                    <a:pt x="0" y="467"/>
                  </a:lnTo>
                  <a:lnTo>
                    <a:pt x="0" y="534"/>
                  </a:lnTo>
                  <a:lnTo>
                    <a:pt x="0" y="600"/>
                  </a:lnTo>
                  <a:lnTo>
                    <a:pt x="134" y="600"/>
                  </a:lnTo>
                  <a:lnTo>
                    <a:pt x="867" y="134"/>
                  </a:lnTo>
                  <a:lnTo>
                    <a:pt x="867" y="67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7241278" y="4083446"/>
              <a:ext cx="2428" cy="2428"/>
            </a:xfrm>
            <a:custGeom>
              <a:rect b="b" l="l" r="r" t="t"/>
              <a:pathLst>
                <a:path extrusionOk="0" h="134" w="134">
                  <a:moveTo>
                    <a:pt x="0" y="1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133" y="134"/>
                  </a:lnTo>
                  <a:lnTo>
                    <a:pt x="133" y="67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7314925" y="4091907"/>
              <a:ext cx="7265" cy="7265"/>
            </a:xfrm>
            <a:custGeom>
              <a:rect b="b" l="l" r="r" t="t"/>
              <a:pathLst>
                <a:path extrusionOk="0" h="401" w="401">
                  <a:moveTo>
                    <a:pt x="1" y="0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267" y="400"/>
                  </a:lnTo>
                  <a:lnTo>
                    <a:pt x="401" y="400"/>
                  </a:lnTo>
                  <a:lnTo>
                    <a:pt x="401" y="333"/>
                  </a:lnTo>
                  <a:lnTo>
                    <a:pt x="401" y="2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7328205" y="4081037"/>
              <a:ext cx="7265" cy="9675"/>
            </a:xfrm>
            <a:custGeom>
              <a:rect b="b" l="l" r="r" t="t"/>
              <a:pathLst>
                <a:path extrusionOk="0" h="534" w="401">
                  <a:moveTo>
                    <a:pt x="1" y="0"/>
                  </a:moveTo>
                  <a:lnTo>
                    <a:pt x="1" y="67"/>
                  </a:lnTo>
                  <a:lnTo>
                    <a:pt x="1" y="134"/>
                  </a:lnTo>
                  <a:lnTo>
                    <a:pt x="201" y="467"/>
                  </a:lnTo>
                  <a:lnTo>
                    <a:pt x="268" y="534"/>
                  </a:lnTo>
                  <a:lnTo>
                    <a:pt x="334" y="534"/>
                  </a:lnTo>
                  <a:lnTo>
                    <a:pt x="401" y="467"/>
                  </a:lnTo>
                  <a:lnTo>
                    <a:pt x="401" y="400"/>
                  </a:lnTo>
                  <a:lnTo>
                    <a:pt x="134" y="6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1" name="Google Shape;1961;p20"/>
          <p:cNvSpPr/>
          <p:nvPr/>
        </p:nvSpPr>
        <p:spPr>
          <a:xfrm rot="-2569515">
            <a:off x="7612789" y="4125854"/>
            <a:ext cx="301869" cy="2118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20"/>
          <p:cNvSpPr/>
          <p:nvPr/>
        </p:nvSpPr>
        <p:spPr>
          <a:xfrm rot="1624460">
            <a:off x="6226695" y="3462697"/>
            <a:ext cx="301881" cy="2119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20"/>
          <p:cNvSpPr/>
          <p:nvPr/>
        </p:nvSpPr>
        <p:spPr>
          <a:xfrm rot="-2569515">
            <a:off x="6268914" y="3859179"/>
            <a:ext cx="301869" cy="2118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20"/>
          <p:cNvSpPr/>
          <p:nvPr/>
        </p:nvSpPr>
        <p:spPr>
          <a:xfrm>
            <a:off x="7897675" y="4016650"/>
            <a:ext cx="365400" cy="16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20"/>
          <p:cNvSpPr/>
          <p:nvPr/>
        </p:nvSpPr>
        <p:spPr>
          <a:xfrm>
            <a:off x="6560325" y="3571250"/>
            <a:ext cx="365400" cy="16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66" name="Google Shape;1966;p20"/>
          <p:cNvSpPr/>
          <p:nvPr/>
        </p:nvSpPr>
        <p:spPr>
          <a:xfrm>
            <a:off x="6560325" y="3731750"/>
            <a:ext cx="365400" cy="16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1"/>
          <p:cNvSpPr/>
          <p:nvPr/>
        </p:nvSpPr>
        <p:spPr>
          <a:xfrm>
            <a:off x="5312825" y="1398500"/>
            <a:ext cx="3589200" cy="838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2" name="Google Shape;19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249" y="1462400"/>
            <a:ext cx="3468025" cy="71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239" y="2675748"/>
            <a:ext cx="2464626" cy="175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21"/>
          <p:cNvSpPr txBox="1"/>
          <p:nvPr>
            <p:ph type="title"/>
          </p:nvPr>
        </p:nvSpPr>
        <p:spPr>
          <a:xfrm>
            <a:off x="457200" y="335275"/>
            <a:ext cx="82296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Prediction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1975" name="Google Shape;1975;p21"/>
          <p:cNvGrpSpPr/>
          <p:nvPr/>
        </p:nvGrpSpPr>
        <p:grpSpPr>
          <a:xfrm>
            <a:off x="7502472" y="2430369"/>
            <a:ext cx="1506160" cy="2634567"/>
            <a:chOff x="2352225" y="238125"/>
            <a:chExt cx="2915525" cy="5238750"/>
          </a:xfrm>
        </p:grpSpPr>
        <p:sp>
          <p:nvSpPr>
            <p:cNvPr id="1976" name="Google Shape;1976;p21"/>
            <p:cNvSpPr/>
            <p:nvPr/>
          </p:nvSpPr>
          <p:spPr>
            <a:xfrm>
              <a:off x="2420175" y="5175850"/>
              <a:ext cx="2847575" cy="301025"/>
            </a:xfrm>
            <a:custGeom>
              <a:rect b="b" l="l" r="r" t="t"/>
              <a:pathLst>
                <a:path extrusionOk="0" h="12041" w="113903">
                  <a:moveTo>
                    <a:pt x="51174" y="0"/>
                  </a:moveTo>
                  <a:lnTo>
                    <a:pt x="45542" y="97"/>
                  </a:lnTo>
                  <a:lnTo>
                    <a:pt x="40007" y="291"/>
                  </a:lnTo>
                  <a:lnTo>
                    <a:pt x="34764" y="486"/>
                  </a:lnTo>
                  <a:lnTo>
                    <a:pt x="29812" y="680"/>
                  </a:lnTo>
                  <a:lnTo>
                    <a:pt x="25151" y="1068"/>
                  </a:lnTo>
                  <a:lnTo>
                    <a:pt x="20781" y="1360"/>
                  </a:lnTo>
                  <a:lnTo>
                    <a:pt x="16703" y="1748"/>
                  </a:lnTo>
                  <a:lnTo>
                    <a:pt x="13013" y="2136"/>
                  </a:lnTo>
                  <a:lnTo>
                    <a:pt x="9711" y="2622"/>
                  </a:lnTo>
                  <a:lnTo>
                    <a:pt x="6895" y="3107"/>
                  </a:lnTo>
                  <a:lnTo>
                    <a:pt x="4468" y="3690"/>
                  </a:lnTo>
                  <a:lnTo>
                    <a:pt x="2623" y="4176"/>
                  </a:lnTo>
                  <a:lnTo>
                    <a:pt x="1166" y="4758"/>
                  </a:lnTo>
                  <a:lnTo>
                    <a:pt x="681" y="5050"/>
                  </a:lnTo>
                  <a:lnTo>
                    <a:pt x="292" y="5341"/>
                  </a:lnTo>
                  <a:lnTo>
                    <a:pt x="98" y="5729"/>
                  </a:lnTo>
                  <a:lnTo>
                    <a:pt x="1" y="6021"/>
                  </a:lnTo>
                  <a:lnTo>
                    <a:pt x="98" y="6312"/>
                  </a:lnTo>
                  <a:lnTo>
                    <a:pt x="292" y="6603"/>
                  </a:lnTo>
                  <a:lnTo>
                    <a:pt x="681" y="6895"/>
                  </a:lnTo>
                  <a:lnTo>
                    <a:pt x="1166" y="7186"/>
                  </a:lnTo>
                  <a:lnTo>
                    <a:pt x="2623" y="7768"/>
                  </a:lnTo>
                  <a:lnTo>
                    <a:pt x="4468" y="8351"/>
                  </a:lnTo>
                  <a:lnTo>
                    <a:pt x="6895" y="8837"/>
                  </a:lnTo>
                  <a:lnTo>
                    <a:pt x="9711" y="9322"/>
                  </a:lnTo>
                  <a:lnTo>
                    <a:pt x="13013" y="9808"/>
                  </a:lnTo>
                  <a:lnTo>
                    <a:pt x="16703" y="10196"/>
                  </a:lnTo>
                  <a:lnTo>
                    <a:pt x="20781" y="10584"/>
                  </a:lnTo>
                  <a:lnTo>
                    <a:pt x="25151" y="10973"/>
                  </a:lnTo>
                  <a:lnTo>
                    <a:pt x="29812" y="11264"/>
                  </a:lnTo>
                  <a:lnTo>
                    <a:pt x="34764" y="11555"/>
                  </a:lnTo>
                  <a:lnTo>
                    <a:pt x="40007" y="11750"/>
                  </a:lnTo>
                  <a:lnTo>
                    <a:pt x="45542" y="11847"/>
                  </a:lnTo>
                  <a:lnTo>
                    <a:pt x="51174" y="11944"/>
                  </a:lnTo>
                  <a:lnTo>
                    <a:pt x="57001" y="12041"/>
                  </a:lnTo>
                  <a:lnTo>
                    <a:pt x="62827" y="11944"/>
                  </a:lnTo>
                  <a:lnTo>
                    <a:pt x="68459" y="11847"/>
                  </a:lnTo>
                  <a:lnTo>
                    <a:pt x="73896" y="11750"/>
                  </a:lnTo>
                  <a:lnTo>
                    <a:pt x="79140" y="11555"/>
                  </a:lnTo>
                  <a:lnTo>
                    <a:pt x="84092" y="11264"/>
                  </a:lnTo>
                  <a:lnTo>
                    <a:pt x="88850" y="10973"/>
                  </a:lnTo>
                  <a:lnTo>
                    <a:pt x="93220" y="10584"/>
                  </a:lnTo>
                  <a:lnTo>
                    <a:pt x="97201" y="10196"/>
                  </a:lnTo>
                  <a:lnTo>
                    <a:pt x="100891" y="9808"/>
                  </a:lnTo>
                  <a:lnTo>
                    <a:pt x="104193" y="9322"/>
                  </a:lnTo>
                  <a:lnTo>
                    <a:pt x="107009" y="8837"/>
                  </a:lnTo>
                  <a:lnTo>
                    <a:pt x="109436" y="8351"/>
                  </a:lnTo>
                  <a:lnTo>
                    <a:pt x="111378" y="7768"/>
                  </a:lnTo>
                  <a:lnTo>
                    <a:pt x="112738" y="7186"/>
                  </a:lnTo>
                  <a:lnTo>
                    <a:pt x="113223" y="6895"/>
                  </a:lnTo>
                  <a:lnTo>
                    <a:pt x="113612" y="6603"/>
                  </a:lnTo>
                  <a:lnTo>
                    <a:pt x="113806" y="6312"/>
                  </a:lnTo>
                  <a:lnTo>
                    <a:pt x="113903" y="6021"/>
                  </a:lnTo>
                  <a:lnTo>
                    <a:pt x="113806" y="5729"/>
                  </a:lnTo>
                  <a:lnTo>
                    <a:pt x="113612" y="5341"/>
                  </a:lnTo>
                  <a:lnTo>
                    <a:pt x="113223" y="5050"/>
                  </a:lnTo>
                  <a:lnTo>
                    <a:pt x="112738" y="4758"/>
                  </a:lnTo>
                  <a:lnTo>
                    <a:pt x="111378" y="4176"/>
                  </a:lnTo>
                  <a:lnTo>
                    <a:pt x="109436" y="3690"/>
                  </a:lnTo>
                  <a:lnTo>
                    <a:pt x="107009" y="3107"/>
                  </a:lnTo>
                  <a:lnTo>
                    <a:pt x="104193" y="2622"/>
                  </a:lnTo>
                  <a:lnTo>
                    <a:pt x="100891" y="2136"/>
                  </a:lnTo>
                  <a:lnTo>
                    <a:pt x="97201" y="1748"/>
                  </a:lnTo>
                  <a:lnTo>
                    <a:pt x="93220" y="1360"/>
                  </a:lnTo>
                  <a:lnTo>
                    <a:pt x="88850" y="1068"/>
                  </a:lnTo>
                  <a:lnTo>
                    <a:pt x="84092" y="680"/>
                  </a:lnTo>
                  <a:lnTo>
                    <a:pt x="79140" y="486"/>
                  </a:lnTo>
                  <a:lnTo>
                    <a:pt x="73896" y="291"/>
                  </a:lnTo>
                  <a:lnTo>
                    <a:pt x="68459" y="97"/>
                  </a:lnTo>
                  <a:lnTo>
                    <a:pt x="62827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1"/>
            <p:cNvSpPr/>
            <p:nvPr/>
          </p:nvSpPr>
          <p:spPr>
            <a:xfrm>
              <a:off x="4046675" y="240550"/>
              <a:ext cx="361725" cy="286475"/>
            </a:xfrm>
            <a:custGeom>
              <a:rect b="b" l="l" r="r" t="t"/>
              <a:pathLst>
                <a:path extrusionOk="0" h="11459" w="14469">
                  <a:moveTo>
                    <a:pt x="12429" y="0"/>
                  </a:moveTo>
                  <a:lnTo>
                    <a:pt x="11458" y="97"/>
                  </a:lnTo>
                  <a:lnTo>
                    <a:pt x="10002" y="389"/>
                  </a:lnTo>
                  <a:lnTo>
                    <a:pt x="8351" y="874"/>
                  </a:lnTo>
                  <a:lnTo>
                    <a:pt x="6700" y="1360"/>
                  </a:lnTo>
                  <a:lnTo>
                    <a:pt x="5049" y="2039"/>
                  </a:lnTo>
                  <a:lnTo>
                    <a:pt x="3690" y="2622"/>
                  </a:lnTo>
                  <a:lnTo>
                    <a:pt x="2719" y="3302"/>
                  </a:lnTo>
                  <a:lnTo>
                    <a:pt x="2428" y="3690"/>
                  </a:lnTo>
                  <a:lnTo>
                    <a:pt x="2039" y="4370"/>
                  </a:lnTo>
                  <a:lnTo>
                    <a:pt x="1360" y="6409"/>
                  </a:lnTo>
                  <a:lnTo>
                    <a:pt x="583" y="8934"/>
                  </a:lnTo>
                  <a:lnTo>
                    <a:pt x="0" y="11458"/>
                  </a:lnTo>
                  <a:lnTo>
                    <a:pt x="14468" y="6992"/>
                  </a:lnTo>
                  <a:lnTo>
                    <a:pt x="13497" y="2331"/>
                  </a:lnTo>
                  <a:lnTo>
                    <a:pt x="13206" y="874"/>
                  </a:lnTo>
                  <a:lnTo>
                    <a:pt x="13012" y="194"/>
                  </a:lnTo>
                  <a:lnTo>
                    <a:pt x="12818" y="97"/>
                  </a:lnTo>
                  <a:lnTo>
                    <a:pt x="12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1"/>
            <p:cNvSpPr/>
            <p:nvPr/>
          </p:nvSpPr>
          <p:spPr>
            <a:xfrm>
              <a:off x="4046675" y="240550"/>
              <a:ext cx="361725" cy="286475"/>
            </a:xfrm>
            <a:custGeom>
              <a:rect b="b" l="l" r="r" t="t"/>
              <a:pathLst>
                <a:path extrusionOk="0" fill="none" h="11459" w="14469">
                  <a:moveTo>
                    <a:pt x="13012" y="194"/>
                  </a:moveTo>
                  <a:lnTo>
                    <a:pt x="13012" y="194"/>
                  </a:lnTo>
                  <a:lnTo>
                    <a:pt x="12818" y="97"/>
                  </a:lnTo>
                  <a:lnTo>
                    <a:pt x="12429" y="0"/>
                  </a:lnTo>
                  <a:lnTo>
                    <a:pt x="11458" y="97"/>
                  </a:lnTo>
                  <a:lnTo>
                    <a:pt x="10002" y="389"/>
                  </a:lnTo>
                  <a:lnTo>
                    <a:pt x="8351" y="874"/>
                  </a:lnTo>
                  <a:lnTo>
                    <a:pt x="6700" y="1360"/>
                  </a:lnTo>
                  <a:lnTo>
                    <a:pt x="5049" y="2039"/>
                  </a:lnTo>
                  <a:lnTo>
                    <a:pt x="3690" y="2622"/>
                  </a:lnTo>
                  <a:lnTo>
                    <a:pt x="2719" y="3302"/>
                  </a:lnTo>
                  <a:lnTo>
                    <a:pt x="2719" y="3302"/>
                  </a:lnTo>
                  <a:lnTo>
                    <a:pt x="2428" y="3690"/>
                  </a:lnTo>
                  <a:lnTo>
                    <a:pt x="2039" y="4370"/>
                  </a:lnTo>
                  <a:lnTo>
                    <a:pt x="1360" y="6409"/>
                  </a:lnTo>
                  <a:lnTo>
                    <a:pt x="583" y="8934"/>
                  </a:lnTo>
                  <a:lnTo>
                    <a:pt x="0" y="11458"/>
                  </a:lnTo>
                  <a:lnTo>
                    <a:pt x="14468" y="6992"/>
                  </a:lnTo>
                  <a:lnTo>
                    <a:pt x="14468" y="6992"/>
                  </a:lnTo>
                  <a:lnTo>
                    <a:pt x="13497" y="2331"/>
                  </a:lnTo>
                  <a:lnTo>
                    <a:pt x="13206" y="874"/>
                  </a:lnTo>
                  <a:lnTo>
                    <a:pt x="13012" y="1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3990825" y="415325"/>
              <a:ext cx="490400" cy="400575"/>
            </a:xfrm>
            <a:custGeom>
              <a:rect b="b" l="l" r="r" t="t"/>
              <a:pathLst>
                <a:path extrusionOk="0" h="16023" w="19616">
                  <a:moveTo>
                    <a:pt x="16702" y="1"/>
                  </a:moveTo>
                  <a:lnTo>
                    <a:pt x="2234" y="3982"/>
                  </a:lnTo>
                  <a:lnTo>
                    <a:pt x="1263" y="7866"/>
                  </a:lnTo>
                  <a:lnTo>
                    <a:pt x="583" y="11265"/>
                  </a:lnTo>
                  <a:lnTo>
                    <a:pt x="1" y="14566"/>
                  </a:lnTo>
                  <a:lnTo>
                    <a:pt x="19616" y="16023"/>
                  </a:lnTo>
                  <a:lnTo>
                    <a:pt x="18645" y="10585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3D6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3990825" y="415325"/>
              <a:ext cx="490400" cy="400575"/>
            </a:xfrm>
            <a:custGeom>
              <a:rect b="b" l="l" r="r" t="t"/>
              <a:pathLst>
                <a:path extrusionOk="0" fill="none" h="16023" w="19616">
                  <a:moveTo>
                    <a:pt x="2234" y="3982"/>
                  </a:moveTo>
                  <a:lnTo>
                    <a:pt x="2234" y="3982"/>
                  </a:lnTo>
                  <a:lnTo>
                    <a:pt x="1263" y="7866"/>
                  </a:lnTo>
                  <a:lnTo>
                    <a:pt x="583" y="11265"/>
                  </a:lnTo>
                  <a:lnTo>
                    <a:pt x="1" y="14566"/>
                  </a:lnTo>
                  <a:lnTo>
                    <a:pt x="19616" y="16023"/>
                  </a:lnTo>
                  <a:lnTo>
                    <a:pt x="19616" y="16023"/>
                  </a:lnTo>
                  <a:lnTo>
                    <a:pt x="18645" y="10585"/>
                  </a:lnTo>
                  <a:lnTo>
                    <a:pt x="16702" y="1"/>
                  </a:lnTo>
                  <a:lnTo>
                    <a:pt x="2234" y="398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>
              <a:off x="4325825" y="320650"/>
              <a:ext cx="145700" cy="206375"/>
            </a:xfrm>
            <a:custGeom>
              <a:rect b="b" l="l" r="r" t="t"/>
              <a:pathLst>
                <a:path extrusionOk="0" h="8255" w="5828">
                  <a:moveTo>
                    <a:pt x="2914" y="1"/>
                  </a:moveTo>
                  <a:lnTo>
                    <a:pt x="2331" y="98"/>
                  </a:lnTo>
                  <a:lnTo>
                    <a:pt x="1846" y="292"/>
                  </a:lnTo>
                  <a:lnTo>
                    <a:pt x="1360" y="680"/>
                  </a:lnTo>
                  <a:lnTo>
                    <a:pt x="875" y="1166"/>
                  </a:lnTo>
                  <a:lnTo>
                    <a:pt x="584" y="1748"/>
                  </a:lnTo>
                  <a:lnTo>
                    <a:pt x="292" y="2525"/>
                  </a:lnTo>
                  <a:lnTo>
                    <a:pt x="98" y="3302"/>
                  </a:lnTo>
                  <a:lnTo>
                    <a:pt x="1" y="4079"/>
                  </a:lnTo>
                  <a:lnTo>
                    <a:pt x="98" y="4953"/>
                  </a:lnTo>
                  <a:lnTo>
                    <a:pt x="292" y="5730"/>
                  </a:lnTo>
                  <a:lnTo>
                    <a:pt x="584" y="6409"/>
                  </a:lnTo>
                  <a:lnTo>
                    <a:pt x="875" y="6992"/>
                  </a:lnTo>
                  <a:lnTo>
                    <a:pt x="1360" y="7478"/>
                  </a:lnTo>
                  <a:lnTo>
                    <a:pt x="1846" y="7866"/>
                  </a:lnTo>
                  <a:lnTo>
                    <a:pt x="2331" y="8157"/>
                  </a:lnTo>
                  <a:lnTo>
                    <a:pt x="2914" y="8254"/>
                  </a:lnTo>
                  <a:lnTo>
                    <a:pt x="3594" y="8157"/>
                  </a:lnTo>
                  <a:lnTo>
                    <a:pt x="4079" y="7866"/>
                  </a:lnTo>
                  <a:lnTo>
                    <a:pt x="4565" y="7478"/>
                  </a:lnTo>
                  <a:lnTo>
                    <a:pt x="5050" y="6992"/>
                  </a:lnTo>
                  <a:lnTo>
                    <a:pt x="5342" y="6409"/>
                  </a:lnTo>
                  <a:lnTo>
                    <a:pt x="5633" y="5730"/>
                  </a:lnTo>
                  <a:lnTo>
                    <a:pt x="5827" y="4953"/>
                  </a:lnTo>
                  <a:lnTo>
                    <a:pt x="5827" y="4079"/>
                  </a:lnTo>
                  <a:lnTo>
                    <a:pt x="5827" y="3302"/>
                  </a:lnTo>
                  <a:lnTo>
                    <a:pt x="5633" y="2525"/>
                  </a:lnTo>
                  <a:lnTo>
                    <a:pt x="5342" y="1748"/>
                  </a:lnTo>
                  <a:lnTo>
                    <a:pt x="5050" y="1166"/>
                  </a:lnTo>
                  <a:lnTo>
                    <a:pt x="4565" y="680"/>
                  </a:lnTo>
                  <a:lnTo>
                    <a:pt x="4079" y="292"/>
                  </a:lnTo>
                  <a:lnTo>
                    <a:pt x="3594" y="9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>
              <a:off x="4325825" y="320650"/>
              <a:ext cx="145700" cy="206375"/>
            </a:xfrm>
            <a:custGeom>
              <a:rect b="b" l="l" r="r" t="t"/>
              <a:pathLst>
                <a:path extrusionOk="0" fill="none" h="8255" w="5828">
                  <a:moveTo>
                    <a:pt x="5827" y="4079"/>
                  </a:moveTo>
                  <a:lnTo>
                    <a:pt x="5827" y="4079"/>
                  </a:lnTo>
                  <a:lnTo>
                    <a:pt x="5827" y="4953"/>
                  </a:lnTo>
                  <a:lnTo>
                    <a:pt x="5633" y="5730"/>
                  </a:lnTo>
                  <a:lnTo>
                    <a:pt x="5342" y="6409"/>
                  </a:lnTo>
                  <a:lnTo>
                    <a:pt x="5050" y="6992"/>
                  </a:lnTo>
                  <a:lnTo>
                    <a:pt x="4565" y="7478"/>
                  </a:lnTo>
                  <a:lnTo>
                    <a:pt x="4079" y="7866"/>
                  </a:lnTo>
                  <a:lnTo>
                    <a:pt x="3594" y="8157"/>
                  </a:lnTo>
                  <a:lnTo>
                    <a:pt x="2914" y="8254"/>
                  </a:lnTo>
                  <a:lnTo>
                    <a:pt x="2914" y="8254"/>
                  </a:lnTo>
                  <a:lnTo>
                    <a:pt x="2331" y="8157"/>
                  </a:lnTo>
                  <a:lnTo>
                    <a:pt x="1846" y="7866"/>
                  </a:lnTo>
                  <a:lnTo>
                    <a:pt x="1360" y="7478"/>
                  </a:lnTo>
                  <a:lnTo>
                    <a:pt x="875" y="6992"/>
                  </a:lnTo>
                  <a:lnTo>
                    <a:pt x="584" y="6409"/>
                  </a:lnTo>
                  <a:lnTo>
                    <a:pt x="292" y="5730"/>
                  </a:lnTo>
                  <a:lnTo>
                    <a:pt x="98" y="4953"/>
                  </a:lnTo>
                  <a:lnTo>
                    <a:pt x="1" y="4079"/>
                  </a:lnTo>
                  <a:lnTo>
                    <a:pt x="1" y="4079"/>
                  </a:lnTo>
                  <a:lnTo>
                    <a:pt x="98" y="3302"/>
                  </a:lnTo>
                  <a:lnTo>
                    <a:pt x="292" y="2525"/>
                  </a:lnTo>
                  <a:lnTo>
                    <a:pt x="584" y="1748"/>
                  </a:lnTo>
                  <a:lnTo>
                    <a:pt x="875" y="1166"/>
                  </a:lnTo>
                  <a:lnTo>
                    <a:pt x="1360" y="680"/>
                  </a:lnTo>
                  <a:lnTo>
                    <a:pt x="1846" y="292"/>
                  </a:lnTo>
                  <a:lnTo>
                    <a:pt x="2331" y="98"/>
                  </a:lnTo>
                  <a:lnTo>
                    <a:pt x="2914" y="1"/>
                  </a:lnTo>
                  <a:lnTo>
                    <a:pt x="2914" y="1"/>
                  </a:lnTo>
                  <a:lnTo>
                    <a:pt x="3594" y="98"/>
                  </a:lnTo>
                  <a:lnTo>
                    <a:pt x="4079" y="292"/>
                  </a:lnTo>
                  <a:lnTo>
                    <a:pt x="4565" y="680"/>
                  </a:lnTo>
                  <a:lnTo>
                    <a:pt x="5050" y="1166"/>
                  </a:lnTo>
                  <a:lnTo>
                    <a:pt x="5342" y="1748"/>
                  </a:lnTo>
                  <a:lnTo>
                    <a:pt x="5633" y="2525"/>
                  </a:lnTo>
                  <a:lnTo>
                    <a:pt x="5827" y="3302"/>
                  </a:lnTo>
                  <a:lnTo>
                    <a:pt x="5827" y="407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4063650" y="558550"/>
              <a:ext cx="366600" cy="155400"/>
            </a:xfrm>
            <a:custGeom>
              <a:rect b="b" l="l" r="r" t="t"/>
              <a:pathLst>
                <a:path extrusionOk="0" h="6216" w="14664">
                  <a:moveTo>
                    <a:pt x="9517" y="1"/>
                  </a:moveTo>
                  <a:lnTo>
                    <a:pt x="9031" y="98"/>
                  </a:lnTo>
                  <a:lnTo>
                    <a:pt x="8643" y="195"/>
                  </a:lnTo>
                  <a:lnTo>
                    <a:pt x="8157" y="389"/>
                  </a:lnTo>
                  <a:lnTo>
                    <a:pt x="7284" y="875"/>
                  </a:lnTo>
                  <a:lnTo>
                    <a:pt x="6410" y="1554"/>
                  </a:lnTo>
                  <a:lnTo>
                    <a:pt x="5730" y="2137"/>
                  </a:lnTo>
                  <a:lnTo>
                    <a:pt x="4662" y="3302"/>
                  </a:lnTo>
                  <a:lnTo>
                    <a:pt x="4273" y="3594"/>
                  </a:lnTo>
                  <a:lnTo>
                    <a:pt x="3982" y="3788"/>
                  </a:lnTo>
                  <a:lnTo>
                    <a:pt x="3302" y="3788"/>
                  </a:lnTo>
                  <a:lnTo>
                    <a:pt x="2623" y="3496"/>
                  </a:lnTo>
                  <a:lnTo>
                    <a:pt x="1749" y="3302"/>
                  </a:lnTo>
                  <a:lnTo>
                    <a:pt x="1263" y="3302"/>
                  </a:lnTo>
                  <a:lnTo>
                    <a:pt x="875" y="3594"/>
                  </a:lnTo>
                  <a:lnTo>
                    <a:pt x="583" y="4079"/>
                  </a:lnTo>
                  <a:lnTo>
                    <a:pt x="389" y="4662"/>
                  </a:lnTo>
                  <a:lnTo>
                    <a:pt x="98" y="5730"/>
                  </a:lnTo>
                  <a:lnTo>
                    <a:pt x="1" y="6215"/>
                  </a:lnTo>
                  <a:lnTo>
                    <a:pt x="1652" y="5730"/>
                  </a:lnTo>
                  <a:lnTo>
                    <a:pt x="3788" y="5244"/>
                  </a:lnTo>
                  <a:lnTo>
                    <a:pt x="6118" y="4856"/>
                  </a:lnTo>
                  <a:lnTo>
                    <a:pt x="8643" y="4467"/>
                  </a:lnTo>
                  <a:lnTo>
                    <a:pt x="12818" y="3885"/>
                  </a:lnTo>
                  <a:lnTo>
                    <a:pt x="14663" y="3691"/>
                  </a:lnTo>
                  <a:lnTo>
                    <a:pt x="14372" y="3399"/>
                  </a:lnTo>
                  <a:lnTo>
                    <a:pt x="13692" y="2623"/>
                  </a:lnTo>
                  <a:lnTo>
                    <a:pt x="12527" y="1554"/>
                  </a:lnTo>
                  <a:lnTo>
                    <a:pt x="11750" y="972"/>
                  </a:lnTo>
                  <a:lnTo>
                    <a:pt x="10876" y="389"/>
                  </a:lnTo>
                  <a:lnTo>
                    <a:pt x="10488" y="195"/>
                  </a:lnTo>
                  <a:lnTo>
                    <a:pt x="10002" y="98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>
              <a:off x="4063650" y="558550"/>
              <a:ext cx="366600" cy="155400"/>
            </a:xfrm>
            <a:custGeom>
              <a:rect b="b" l="l" r="r" t="t"/>
              <a:pathLst>
                <a:path extrusionOk="0" fill="none" h="6216" w="14664">
                  <a:moveTo>
                    <a:pt x="1" y="6215"/>
                  </a:moveTo>
                  <a:lnTo>
                    <a:pt x="1" y="6215"/>
                  </a:lnTo>
                  <a:lnTo>
                    <a:pt x="98" y="5730"/>
                  </a:lnTo>
                  <a:lnTo>
                    <a:pt x="389" y="4662"/>
                  </a:lnTo>
                  <a:lnTo>
                    <a:pt x="583" y="4079"/>
                  </a:lnTo>
                  <a:lnTo>
                    <a:pt x="875" y="3594"/>
                  </a:lnTo>
                  <a:lnTo>
                    <a:pt x="1263" y="3302"/>
                  </a:lnTo>
                  <a:lnTo>
                    <a:pt x="1457" y="3302"/>
                  </a:lnTo>
                  <a:lnTo>
                    <a:pt x="1749" y="3302"/>
                  </a:lnTo>
                  <a:lnTo>
                    <a:pt x="1749" y="3302"/>
                  </a:lnTo>
                  <a:lnTo>
                    <a:pt x="2623" y="3496"/>
                  </a:lnTo>
                  <a:lnTo>
                    <a:pt x="3302" y="3788"/>
                  </a:lnTo>
                  <a:lnTo>
                    <a:pt x="3594" y="3788"/>
                  </a:lnTo>
                  <a:lnTo>
                    <a:pt x="3982" y="3788"/>
                  </a:lnTo>
                  <a:lnTo>
                    <a:pt x="4273" y="3594"/>
                  </a:lnTo>
                  <a:lnTo>
                    <a:pt x="4662" y="3302"/>
                  </a:lnTo>
                  <a:lnTo>
                    <a:pt x="4662" y="3302"/>
                  </a:lnTo>
                  <a:lnTo>
                    <a:pt x="5730" y="2137"/>
                  </a:lnTo>
                  <a:lnTo>
                    <a:pt x="6410" y="1554"/>
                  </a:lnTo>
                  <a:lnTo>
                    <a:pt x="7284" y="875"/>
                  </a:lnTo>
                  <a:lnTo>
                    <a:pt x="8157" y="389"/>
                  </a:lnTo>
                  <a:lnTo>
                    <a:pt x="8643" y="195"/>
                  </a:lnTo>
                  <a:lnTo>
                    <a:pt x="9031" y="98"/>
                  </a:lnTo>
                  <a:lnTo>
                    <a:pt x="9517" y="1"/>
                  </a:lnTo>
                  <a:lnTo>
                    <a:pt x="10002" y="98"/>
                  </a:lnTo>
                  <a:lnTo>
                    <a:pt x="10488" y="195"/>
                  </a:lnTo>
                  <a:lnTo>
                    <a:pt x="10876" y="389"/>
                  </a:lnTo>
                  <a:lnTo>
                    <a:pt x="10876" y="389"/>
                  </a:lnTo>
                  <a:lnTo>
                    <a:pt x="11750" y="972"/>
                  </a:lnTo>
                  <a:lnTo>
                    <a:pt x="12527" y="1554"/>
                  </a:lnTo>
                  <a:lnTo>
                    <a:pt x="13692" y="2623"/>
                  </a:lnTo>
                  <a:lnTo>
                    <a:pt x="14372" y="3399"/>
                  </a:lnTo>
                  <a:lnTo>
                    <a:pt x="14663" y="3691"/>
                  </a:lnTo>
                  <a:lnTo>
                    <a:pt x="14663" y="3691"/>
                  </a:lnTo>
                  <a:lnTo>
                    <a:pt x="12818" y="3885"/>
                  </a:lnTo>
                  <a:lnTo>
                    <a:pt x="8643" y="4467"/>
                  </a:lnTo>
                  <a:lnTo>
                    <a:pt x="6118" y="4856"/>
                  </a:lnTo>
                  <a:lnTo>
                    <a:pt x="3788" y="5244"/>
                  </a:lnTo>
                  <a:lnTo>
                    <a:pt x="1652" y="5730"/>
                  </a:lnTo>
                  <a:lnTo>
                    <a:pt x="1" y="62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>
              <a:off x="4112200" y="483300"/>
              <a:ext cx="68000" cy="106850"/>
            </a:xfrm>
            <a:custGeom>
              <a:rect b="b" l="l" r="r" t="t"/>
              <a:pathLst>
                <a:path extrusionOk="0" fill="none" h="4274" w="2720">
                  <a:moveTo>
                    <a:pt x="583" y="486"/>
                  </a:moveTo>
                  <a:lnTo>
                    <a:pt x="1" y="4273"/>
                  </a:lnTo>
                  <a:lnTo>
                    <a:pt x="2720" y="1554"/>
                  </a:lnTo>
                  <a:lnTo>
                    <a:pt x="2428" y="0"/>
                  </a:lnTo>
                  <a:lnTo>
                    <a:pt x="583" y="4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4364675" y="590125"/>
              <a:ext cx="65575" cy="67975"/>
            </a:xfrm>
            <a:custGeom>
              <a:rect b="b" l="l" r="r" t="t"/>
              <a:pathLst>
                <a:path extrusionOk="0" h="2719" w="2623">
                  <a:moveTo>
                    <a:pt x="1" y="0"/>
                  </a:moveTo>
                  <a:lnTo>
                    <a:pt x="1" y="2719"/>
                  </a:lnTo>
                  <a:lnTo>
                    <a:pt x="2622" y="2428"/>
                  </a:lnTo>
                  <a:lnTo>
                    <a:pt x="1554" y="1360"/>
                  </a:lnTo>
                  <a:lnTo>
                    <a:pt x="680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4364675" y="590125"/>
              <a:ext cx="65575" cy="67975"/>
            </a:xfrm>
            <a:custGeom>
              <a:rect b="b" l="l" r="r" t="t"/>
              <a:pathLst>
                <a:path extrusionOk="0" fill="none" h="2719" w="2623">
                  <a:moveTo>
                    <a:pt x="1" y="0"/>
                  </a:moveTo>
                  <a:lnTo>
                    <a:pt x="1" y="2719"/>
                  </a:lnTo>
                  <a:lnTo>
                    <a:pt x="2622" y="2428"/>
                  </a:lnTo>
                  <a:lnTo>
                    <a:pt x="2622" y="2428"/>
                  </a:lnTo>
                  <a:lnTo>
                    <a:pt x="1554" y="1360"/>
                  </a:lnTo>
                  <a:lnTo>
                    <a:pt x="680" y="5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4063650" y="679925"/>
              <a:ext cx="24300" cy="34025"/>
            </a:xfrm>
            <a:custGeom>
              <a:rect b="b" l="l" r="r" t="t"/>
              <a:pathLst>
                <a:path extrusionOk="0" h="1361" w="972">
                  <a:moveTo>
                    <a:pt x="292" y="1"/>
                  </a:moveTo>
                  <a:lnTo>
                    <a:pt x="1" y="1360"/>
                  </a:lnTo>
                  <a:lnTo>
                    <a:pt x="972" y="1069"/>
                  </a:lnTo>
                  <a:lnTo>
                    <a:pt x="972" y="2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4087925" y="638675"/>
              <a:ext cx="276775" cy="58275"/>
            </a:xfrm>
            <a:custGeom>
              <a:rect b="b" l="l" r="r" t="t"/>
              <a:pathLst>
                <a:path extrusionOk="0" h="2331" w="11071">
                  <a:moveTo>
                    <a:pt x="9226" y="0"/>
                  </a:moveTo>
                  <a:lnTo>
                    <a:pt x="6701" y="194"/>
                  </a:lnTo>
                  <a:lnTo>
                    <a:pt x="5439" y="291"/>
                  </a:lnTo>
                  <a:lnTo>
                    <a:pt x="4273" y="583"/>
                  </a:lnTo>
                  <a:lnTo>
                    <a:pt x="3205" y="874"/>
                  </a:lnTo>
                  <a:lnTo>
                    <a:pt x="2234" y="1165"/>
                  </a:lnTo>
                  <a:lnTo>
                    <a:pt x="972" y="1748"/>
                  </a:lnTo>
                  <a:lnTo>
                    <a:pt x="195" y="2136"/>
                  </a:lnTo>
                  <a:lnTo>
                    <a:pt x="1" y="2331"/>
                  </a:lnTo>
                  <a:lnTo>
                    <a:pt x="1" y="2331"/>
                  </a:lnTo>
                  <a:lnTo>
                    <a:pt x="292" y="2136"/>
                  </a:lnTo>
                  <a:lnTo>
                    <a:pt x="1360" y="1651"/>
                  </a:lnTo>
                  <a:lnTo>
                    <a:pt x="2234" y="1360"/>
                  </a:lnTo>
                  <a:lnTo>
                    <a:pt x="3205" y="1068"/>
                  </a:lnTo>
                  <a:lnTo>
                    <a:pt x="4468" y="777"/>
                  </a:lnTo>
                  <a:lnTo>
                    <a:pt x="5924" y="583"/>
                  </a:lnTo>
                  <a:lnTo>
                    <a:pt x="8643" y="291"/>
                  </a:lnTo>
                  <a:lnTo>
                    <a:pt x="10488" y="97"/>
                  </a:lnTo>
                  <a:lnTo>
                    <a:pt x="11071" y="97"/>
                  </a:lnTo>
                  <a:lnTo>
                    <a:pt x="9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4087925" y="638675"/>
              <a:ext cx="293775" cy="58275"/>
            </a:xfrm>
            <a:custGeom>
              <a:rect b="b" l="l" r="r" t="t"/>
              <a:pathLst>
                <a:path extrusionOk="0" fill="none" h="2331" w="11751">
                  <a:moveTo>
                    <a:pt x="1" y="2331"/>
                  </a:moveTo>
                  <a:lnTo>
                    <a:pt x="1" y="2331"/>
                  </a:lnTo>
                  <a:lnTo>
                    <a:pt x="292" y="2136"/>
                  </a:lnTo>
                  <a:lnTo>
                    <a:pt x="1360" y="1651"/>
                  </a:lnTo>
                  <a:lnTo>
                    <a:pt x="2234" y="1360"/>
                  </a:lnTo>
                  <a:lnTo>
                    <a:pt x="3205" y="1068"/>
                  </a:lnTo>
                  <a:lnTo>
                    <a:pt x="4468" y="777"/>
                  </a:lnTo>
                  <a:lnTo>
                    <a:pt x="5924" y="583"/>
                  </a:lnTo>
                  <a:lnTo>
                    <a:pt x="5924" y="583"/>
                  </a:lnTo>
                  <a:lnTo>
                    <a:pt x="8643" y="291"/>
                  </a:lnTo>
                  <a:lnTo>
                    <a:pt x="10488" y="97"/>
                  </a:lnTo>
                  <a:lnTo>
                    <a:pt x="11750" y="97"/>
                  </a:lnTo>
                  <a:lnTo>
                    <a:pt x="11750" y="97"/>
                  </a:lnTo>
                  <a:lnTo>
                    <a:pt x="11071" y="97"/>
                  </a:lnTo>
                  <a:lnTo>
                    <a:pt x="9226" y="0"/>
                  </a:lnTo>
                  <a:lnTo>
                    <a:pt x="6701" y="194"/>
                  </a:lnTo>
                  <a:lnTo>
                    <a:pt x="5439" y="291"/>
                  </a:lnTo>
                  <a:lnTo>
                    <a:pt x="4273" y="583"/>
                  </a:lnTo>
                  <a:lnTo>
                    <a:pt x="4273" y="583"/>
                  </a:lnTo>
                  <a:lnTo>
                    <a:pt x="3205" y="874"/>
                  </a:lnTo>
                  <a:lnTo>
                    <a:pt x="2234" y="1165"/>
                  </a:lnTo>
                  <a:lnTo>
                    <a:pt x="972" y="1748"/>
                  </a:lnTo>
                  <a:lnTo>
                    <a:pt x="195" y="2136"/>
                  </a:lnTo>
                  <a:lnTo>
                    <a:pt x="1" y="23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4379250" y="357075"/>
              <a:ext cx="51000" cy="114100"/>
            </a:xfrm>
            <a:custGeom>
              <a:rect b="b" l="l" r="r" t="t"/>
              <a:pathLst>
                <a:path extrusionOk="0" h="4564" w="2040">
                  <a:moveTo>
                    <a:pt x="971" y="0"/>
                  </a:moveTo>
                  <a:lnTo>
                    <a:pt x="777" y="97"/>
                  </a:lnTo>
                  <a:lnTo>
                    <a:pt x="583" y="291"/>
                  </a:lnTo>
                  <a:lnTo>
                    <a:pt x="292" y="874"/>
                  </a:lnTo>
                  <a:lnTo>
                    <a:pt x="97" y="1554"/>
                  </a:lnTo>
                  <a:lnTo>
                    <a:pt x="0" y="2331"/>
                  </a:lnTo>
                  <a:lnTo>
                    <a:pt x="0" y="3107"/>
                  </a:lnTo>
                  <a:lnTo>
                    <a:pt x="97" y="3884"/>
                  </a:lnTo>
                  <a:lnTo>
                    <a:pt x="194" y="4370"/>
                  </a:lnTo>
                  <a:lnTo>
                    <a:pt x="292" y="4467"/>
                  </a:lnTo>
                  <a:lnTo>
                    <a:pt x="389" y="4564"/>
                  </a:lnTo>
                  <a:lnTo>
                    <a:pt x="874" y="4564"/>
                  </a:lnTo>
                  <a:lnTo>
                    <a:pt x="1068" y="4467"/>
                  </a:lnTo>
                  <a:lnTo>
                    <a:pt x="1360" y="4273"/>
                  </a:lnTo>
                  <a:lnTo>
                    <a:pt x="1554" y="3981"/>
                  </a:lnTo>
                  <a:lnTo>
                    <a:pt x="1748" y="3593"/>
                  </a:lnTo>
                  <a:lnTo>
                    <a:pt x="2039" y="2525"/>
                  </a:lnTo>
                  <a:lnTo>
                    <a:pt x="2039" y="2039"/>
                  </a:lnTo>
                  <a:lnTo>
                    <a:pt x="1942" y="1165"/>
                  </a:lnTo>
                  <a:lnTo>
                    <a:pt x="1748" y="680"/>
                  </a:lnTo>
                  <a:lnTo>
                    <a:pt x="1651" y="291"/>
                  </a:lnTo>
                  <a:lnTo>
                    <a:pt x="1360" y="97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4379250" y="357075"/>
              <a:ext cx="51000" cy="114100"/>
            </a:xfrm>
            <a:custGeom>
              <a:rect b="b" l="l" r="r" t="t"/>
              <a:pathLst>
                <a:path extrusionOk="0" fill="none" h="4564" w="2040">
                  <a:moveTo>
                    <a:pt x="2039" y="2525"/>
                  </a:moveTo>
                  <a:lnTo>
                    <a:pt x="2039" y="2525"/>
                  </a:lnTo>
                  <a:lnTo>
                    <a:pt x="2039" y="2039"/>
                  </a:lnTo>
                  <a:lnTo>
                    <a:pt x="1942" y="1165"/>
                  </a:lnTo>
                  <a:lnTo>
                    <a:pt x="1748" y="680"/>
                  </a:lnTo>
                  <a:lnTo>
                    <a:pt x="1651" y="291"/>
                  </a:lnTo>
                  <a:lnTo>
                    <a:pt x="1360" y="97"/>
                  </a:lnTo>
                  <a:lnTo>
                    <a:pt x="1165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777" y="97"/>
                  </a:lnTo>
                  <a:lnTo>
                    <a:pt x="583" y="291"/>
                  </a:lnTo>
                  <a:lnTo>
                    <a:pt x="292" y="874"/>
                  </a:lnTo>
                  <a:lnTo>
                    <a:pt x="97" y="1554"/>
                  </a:lnTo>
                  <a:lnTo>
                    <a:pt x="0" y="2331"/>
                  </a:lnTo>
                  <a:lnTo>
                    <a:pt x="0" y="3107"/>
                  </a:lnTo>
                  <a:lnTo>
                    <a:pt x="97" y="3884"/>
                  </a:lnTo>
                  <a:lnTo>
                    <a:pt x="194" y="4370"/>
                  </a:lnTo>
                  <a:lnTo>
                    <a:pt x="292" y="4467"/>
                  </a:lnTo>
                  <a:lnTo>
                    <a:pt x="389" y="4564"/>
                  </a:lnTo>
                  <a:lnTo>
                    <a:pt x="389" y="4564"/>
                  </a:lnTo>
                  <a:lnTo>
                    <a:pt x="680" y="4564"/>
                  </a:lnTo>
                  <a:lnTo>
                    <a:pt x="874" y="4564"/>
                  </a:lnTo>
                  <a:lnTo>
                    <a:pt x="1068" y="4467"/>
                  </a:lnTo>
                  <a:lnTo>
                    <a:pt x="1360" y="4273"/>
                  </a:lnTo>
                  <a:lnTo>
                    <a:pt x="1554" y="3981"/>
                  </a:lnTo>
                  <a:lnTo>
                    <a:pt x="1748" y="3593"/>
                  </a:lnTo>
                  <a:lnTo>
                    <a:pt x="2039" y="25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1"/>
            <p:cNvSpPr/>
            <p:nvPr/>
          </p:nvSpPr>
          <p:spPr>
            <a:xfrm>
              <a:off x="3357225" y="752775"/>
              <a:ext cx="1461425" cy="1718750"/>
            </a:xfrm>
            <a:custGeom>
              <a:rect b="b" l="l" r="r" t="t"/>
              <a:pathLst>
                <a:path extrusionOk="0" h="68750" w="58457">
                  <a:moveTo>
                    <a:pt x="6118" y="0"/>
                  </a:moveTo>
                  <a:lnTo>
                    <a:pt x="5050" y="11750"/>
                  </a:lnTo>
                  <a:lnTo>
                    <a:pt x="19713" y="14663"/>
                  </a:lnTo>
                  <a:lnTo>
                    <a:pt x="17479" y="15245"/>
                  </a:lnTo>
                  <a:lnTo>
                    <a:pt x="15246" y="15925"/>
                  </a:lnTo>
                  <a:lnTo>
                    <a:pt x="12527" y="16799"/>
                  </a:lnTo>
                  <a:lnTo>
                    <a:pt x="9614" y="17770"/>
                  </a:lnTo>
                  <a:lnTo>
                    <a:pt x="6895" y="18935"/>
                  </a:lnTo>
                  <a:lnTo>
                    <a:pt x="5633" y="19518"/>
                  </a:lnTo>
                  <a:lnTo>
                    <a:pt x="4565" y="20100"/>
                  </a:lnTo>
                  <a:lnTo>
                    <a:pt x="3594" y="20683"/>
                  </a:lnTo>
                  <a:lnTo>
                    <a:pt x="2914" y="21266"/>
                  </a:lnTo>
                  <a:lnTo>
                    <a:pt x="2623" y="21654"/>
                  </a:lnTo>
                  <a:lnTo>
                    <a:pt x="2331" y="22334"/>
                  </a:lnTo>
                  <a:lnTo>
                    <a:pt x="2040" y="23111"/>
                  </a:lnTo>
                  <a:lnTo>
                    <a:pt x="1846" y="24179"/>
                  </a:lnTo>
                  <a:lnTo>
                    <a:pt x="1457" y="26801"/>
                  </a:lnTo>
                  <a:lnTo>
                    <a:pt x="1069" y="30005"/>
                  </a:lnTo>
                  <a:lnTo>
                    <a:pt x="778" y="33598"/>
                  </a:lnTo>
                  <a:lnTo>
                    <a:pt x="583" y="37676"/>
                  </a:lnTo>
                  <a:lnTo>
                    <a:pt x="195" y="46124"/>
                  </a:lnTo>
                  <a:lnTo>
                    <a:pt x="98" y="54572"/>
                  </a:lnTo>
                  <a:lnTo>
                    <a:pt x="1" y="61758"/>
                  </a:lnTo>
                  <a:lnTo>
                    <a:pt x="1" y="68749"/>
                  </a:lnTo>
                  <a:lnTo>
                    <a:pt x="30200" y="59816"/>
                  </a:lnTo>
                  <a:lnTo>
                    <a:pt x="33793" y="54378"/>
                  </a:lnTo>
                  <a:lnTo>
                    <a:pt x="37580" y="48649"/>
                  </a:lnTo>
                  <a:lnTo>
                    <a:pt x="42046" y="41658"/>
                  </a:lnTo>
                  <a:lnTo>
                    <a:pt x="46707" y="34181"/>
                  </a:lnTo>
                  <a:lnTo>
                    <a:pt x="51174" y="26801"/>
                  </a:lnTo>
                  <a:lnTo>
                    <a:pt x="53116" y="23305"/>
                  </a:lnTo>
                  <a:lnTo>
                    <a:pt x="54864" y="20198"/>
                  </a:lnTo>
                  <a:lnTo>
                    <a:pt x="56321" y="17382"/>
                  </a:lnTo>
                  <a:lnTo>
                    <a:pt x="57389" y="14954"/>
                  </a:lnTo>
                  <a:lnTo>
                    <a:pt x="57777" y="13983"/>
                  </a:lnTo>
                  <a:lnTo>
                    <a:pt x="58068" y="12915"/>
                  </a:lnTo>
                  <a:lnTo>
                    <a:pt x="58263" y="12041"/>
                  </a:lnTo>
                  <a:lnTo>
                    <a:pt x="58360" y="11167"/>
                  </a:lnTo>
                  <a:lnTo>
                    <a:pt x="58457" y="10390"/>
                  </a:lnTo>
                  <a:lnTo>
                    <a:pt x="58457" y="9613"/>
                  </a:lnTo>
                  <a:lnTo>
                    <a:pt x="58360" y="8934"/>
                  </a:lnTo>
                  <a:lnTo>
                    <a:pt x="58263" y="8254"/>
                  </a:lnTo>
                  <a:lnTo>
                    <a:pt x="58068" y="7671"/>
                  </a:lnTo>
                  <a:lnTo>
                    <a:pt x="57874" y="7089"/>
                  </a:lnTo>
                  <a:lnTo>
                    <a:pt x="57292" y="6020"/>
                  </a:lnTo>
                  <a:lnTo>
                    <a:pt x="56612" y="5244"/>
                  </a:lnTo>
                  <a:lnTo>
                    <a:pt x="55738" y="4467"/>
                  </a:lnTo>
                  <a:lnTo>
                    <a:pt x="54961" y="3981"/>
                  </a:lnTo>
                  <a:lnTo>
                    <a:pt x="54087" y="3496"/>
                  </a:lnTo>
                  <a:lnTo>
                    <a:pt x="53213" y="3107"/>
                  </a:lnTo>
                  <a:lnTo>
                    <a:pt x="52437" y="2913"/>
                  </a:lnTo>
                  <a:lnTo>
                    <a:pt x="51174" y="2622"/>
                  </a:lnTo>
                  <a:lnTo>
                    <a:pt x="50786" y="2525"/>
                  </a:lnTo>
                  <a:lnTo>
                    <a:pt x="6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1"/>
            <p:cNvSpPr/>
            <p:nvPr/>
          </p:nvSpPr>
          <p:spPr>
            <a:xfrm>
              <a:off x="3357225" y="752775"/>
              <a:ext cx="1461425" cy="1718750"/>
            </a:xfrm>
            <a:custGeom>
              <a:rect b="b" l="l" r="r" t="t"/>
              <a:pathLst>
                <a:path extrusionOk="0" fill="none" h="68750" w="58457">
                  <a:moveTo>
                    <a:pt x="6118" y="0"/>
                  </a:moveTo>
                  <a:lnTo>
                    <a:pt x="50786" y="2525"/>
                  </a:lnTo>
                  <a:lnTo>
                    <a:pt x="50786" y="2525"/>
                  </a:lnTo>
                  <a:lnTo>
                    <a:pt x="51174" y="2622"/>
                  </a:lnTo>
                  <a:lnTo>
                    <a:pt x="52437" y="2913"/>
                  </a:lnTo>
                  <a:lnTo>
                    <a:pt x="53213" y="3107"/>
                  </a:lnTo>
                  <a:lnTo>
                    <a:pt x="54087" y="3496"/>
                  </a:lnTo>
                  <a:lnTo>
                    <a:pt x="54961" y="3981"/>
                  </a:lnTo>
                  <a:lnTo>
                    <a:pt x="55738" y="4467"/>
                  </a:lnTo>
                  <a:lnTo>
                    <a:pt x="56612" y="5244"/>
                  </a:lnTo>
                  <a:lnTo>
                    <a:pt x="57292" y="6020"/>
                  </a:lnTo>
                  <a:lnTo>
                    <a:pt x="57874" y="7089"/>
                  </a:lnTo>
                  <a:lnTo>
                    <a:pt x="58068" y="7671"/>
                  </a:lnTo>
                  <a:lnTo>
                    <a:pt x="58263" y="8254"/>
                  </a:lnTo>
                  <a:lnTo>
                    <a:pt x="58360" y="8934"/>
                  </a:lnTo>
                  <a:lnTo>
                    <a:pt x="58457" y="9613"/>
                  </a:lnTo>
                  <a:lnTo>
                    <a:pt x="58457" y="10390"/>
                  </a:lnTo>
                  <a:lnTo>
                    <a:pt x="58360" y="11167"/>
                  </a:lnTo>
                  <a:lnTo>
                    <a:pt x="58263" y="12041"/>
                  </a:lnTo>
                  <a:lnTo>
                    <a:pt x="58068" y="12915"/>
                  </a:lnTo>
                  <a:lnTo>
                    <a:pt x="57777" y="13983"/>
                  </a:lnTo>
                  <a:lnTo>
                    <a:pt x="57389" y="14954"/>
                  </a:lnTo>
                  <a:lnTo>
                    <a:pt x="57389" y="14954"/>
                  </a:lnTo>
                  <a:lnTo>
                    <a:pt x="56321" y="17382"/>
                  </a:lnTo>
                  <a:lnTo>
                    <a:pt x="54864" y="20198"/>
                  </a:lnTo>
                  <a:lnTo>
                    <a:pt x="53116" y="23305"/>
                  </a:lnTo>
                  <a:lnTo>
                    <a:pt x="51174" y="26801"/>
                  </a:lnTo>
                  <a:lnTo>
                    <a:pt x="46707" y="34181"/>
                  </a:lnTo>
                  <a:lnTo>
                    <a:pt x="42046" y="41658"/>
                  </a:lnTo>
                  <a:lnTo>
                    <a:pt x="37580" y="48649"/>
                  </a:lnTo>
                  <a:lnTo>
                    <a:pt x="33793" y="54378"/>
                  </a:lnTo>
                  <a:lnTo>
                    <a:pt x="30200" y="59816"/>
                  </a:lnTo>
                  <a:lnTo>
                    <a:pt x="1" y="68749"/>
                  </a:lnTo>
                  <a:lnTo>
                    <a:pt x="1" y="68749"/>
                  </a:lnTo>
                  <a:lnTo>
                    <a:pt x="1" y="61758"/>
                  </a:lnTo>
                  <a:lnTo>
                    <a:pt x="98" y="54572"/>
                  </a:lnTo>
                  <a:lnTo>
                    <a:pt x="195" y="46124"/>
                  </a:lnTo>
                  <a:lnTo>
                    <a:pt x="583" y="37676"/>
                  </a:lnTo>
                  <a:lnTo>
                    <a:pt x="778" y="33598"/>
                  </a:lnTo>
                  <a:lnTo>
                    <a:pt x="1069" y="30005"/>
                  </a:lnTo>
                  <a:lnTo>
                    <a:pt x="1457" y="26801"/>
                  </a:lnTo>
                  <a:lnTo>
                    <a:pt x="1846" y="24179"/>
                  </a:lnTo>
                  <a:lnTo>
                    <a:pt x="2040" y="23111"/>
                  </a:lnTo>
                  <a:lnTo>
                    <a:pt x="2331" y="22334"/>
                  </a:lnTo>
                  <a:lnTo>
                    <a:pt x="2623" y="21654"/>
                  </a:lnTo>
                  <a:lnTo>
                    <a:pt x="2914" y="21266"/>
                  </a:lnTo>
                  <a:lnTo>
                    <a:pt x="2914" y="21266"/>
                  </a:lnTo>
                  <a:lnTo>
                    <a:pt x="3594" y="20683"/>
                  </a:lnTo>
                  <a:lnTo>
                    <a:pt x="4565" y="20100"/>
                  </a:lnTo>
                  <a:lnTo>
                    <a:pt x="5633" y="19518"/>
                  </a:lnTo>
                  <a:lnTo>
                    <a:pt x="6895" y="18935"/>
                  </a:lnTo>
                  <a:lnTo>
                    <a:pt x="9614" y="17770"/>
                  </a:lnTo>
                  <a:lnTo>
                    <a:pt x="12527" y="16799"/>
                  </a:lnTo>
                  <a:lnTo>
                    <a:pt x="15246" y="15925"/>
                  </a:lnTo>
                  <a:lnTo>
                    <a:pt x="17479" y="15245"/>
                  </a:lnTo>
                  <a:lnTo>
                    <a:pt x="19713" y="14663"/>
                  </a:lnTo>
                  <a:lnTo>
                    <a:pt x="5050" y="11750"/>
                  </a:lnTo>
                  <a:lnTo>
                    <a:pt x="611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3357225" y="2248150"/>
              <a:ext cx="755000" cy="463700"/>
            </a:xfrm>
            <a:custGeom>
              <a:rect b="b" l="l" r="r" t="t"/>
              <a:pathLst>
                <a:path extrusionOk="0" h="18548" w="30200">
                  <a:moveTo>
                    <a:pt x="30200" y="1"/>
                  </a:moveTo>
                  <a:lnTo>
                    <a:pt x="1" y="8934"/>
                  </a:lnTo>
                  <a:lnTo>
                    <a:pt x="1166" y="12722"/>
                  </a:lnTo>
                  <a:lnTo>
                    <a:pt x="2137" y="13693"/>
                  </a:lnTo>
                  <a:lnTo>
                    <a:pt x="3205" y="14567"/>
                  </a:lnTo>
                  <a:lnTo>
                    <a:pt x="4176" y="15343"/>
                  </a:lnTo>
                  <a:lnTo>
                    <a:pt x="5244" y="16023"/>
                  </a:lnTo>
                  <a:lnTo>
                    <a:pt x="6215" y="16606"/>
                  </a:lnTo>
                  <a:lnTo>
                    <a:pt x="7186" y="17091"/>
                  </a:lnTo>
                  <a:lnTo>
                    <a:pt x="8255" y="17480"/>
                  </a:lnTo>
                  <a:lnTo>
                    <a:pt x="9226" y="17868"/>
                  </a:lnTo>
                  <a:lnTo>
                    <a:pt x="10294" y="18159"/>
                  </a:lnTo>
                  <a:lnTo>
                    <a:pt x="11265" y="18354"/>
                  </a:lnTo>
                  <a:lnTo>
                    <a:pt x="13207" y="18548"/>
                  </a:lnTo>
                  <a:lnTo>
                    <a:pt x="15052" y="18548"/>
                  </a:lnTo>
                  <a:lnTo>
                    <a:pt x="16897" y="18354"/>
                  </a:lnTo>
                  <a:lnTo>
                    <a:pt x="18547" y="18062"/>
                  </a:lnTo>
                  <a:lnTo>
                    <a:pt x="20004" y="17577"/>
                  </a:lnTo>
                  <a:lnTo>
                    <a:pt x="21363" y="17188"/>
                  </a:lnTo>
                  <a:lnTo>
                    <a:pt x="22529" y="16703"/>
                  </a:lnTo>
                  <a:lnTo>
                    <a:pt x="24082" y="15926"/>
                  </a:lnTo>
                  <a:lnTo>
                    <a:pt x="24665" y="15538"/>
                  </a:lnTo>
                  <a:lnTo>
                    <a:pt x="24568" y="14664"/>
                  </a:lnTo>
                  <a:lnTo>
                    <a:pt x="24568" y="13790"/>
                  </a:lnTo>
                  <a:lnTo>
                    <a:pt x="24762" y="12916"/>
                  </a:lnTo>
                  <a:lnTo>
                    <a:pt x="25053" y="12042"/>
                  </a:lnTo>
                  <a:lnTo>
                    <a:pt x="25442" y="11168"/>
                  </a:lnTo>
                  <a:lnTo>
                    <a:pt x="25927" y="10391"/>
                  </a:lnTo>
                  <a:lnTo>
                    <a:pt x="26510" y="9614"/>
                  </a:lnTo>
                  <a:lnTo>
                    <a:pt x="26995" y="8837"/>
                  </a:lnTo>
                  <a:lnTo>
                    <a:pt x="28161" y="7575"/>
                  </a:lnTo>
                  <a:lnTo>
                    <a:pt x="29229" y="6604"/>
                  </a:lnTo>
                  <a:lnTo>
                    <a:pt x="30200" y="5730"/>
                  </a:lnTo>
                  <a:lnTo>
                    <a:pt x="302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3357225" y="2248150"/>
              <a:ext cx="755000" cy="463700"/>
            </a:xfrm>
            <a:custGeom>
              <a:rect b="b" l="l" r="r" t="t"/>
              <a:pathLst>
                <a:path extrusionOk="0" fill="none" h="18548" w="30200">
                  <a:moveTo>
                    <a:pt x="30200" y="1"/>
                  </a:moveTo>
                  <a:lnTo>
                    <a:pt x="30200" y="5730"/>
                  </a:lnTo>
                  <a:lnTo>
                    <a:pt x="30200" y="5730"/>
                  </a:lnTo>
                  <a:lnTo>
                    <a:pt x="29229" y="6604"/>
                  </a:lnTo>
                  <a:lnTo>
                    <a:pt x="28161" y="7575"/>
                  </a:lnTo>
                  <a:lnTo>
                    <a:pt x="26995" y="8837"/>
                  </a:lnTo>
                  <a:lnTo>
                    <a:pt x="26510" y="9614"/>
                  </a:lnTo>
                  <a:lnTo>
                    <a:pt x="25927" y="10391"/>
                  </a:lnTo>
                  <a:lnTo>
                    <a:pt x="25442" y="11168"/>
                  </a:lnTo>
                  <a:lnTo>
                    <a:pt x="25053" y="12042"/>
                  </a:lnTo>
                  <a:lnTo>
                    <a:pt x="24762" y="12916"/>
                  </a:lnTo>
                  <a:lnTo>
                    <a:pt x="24568" y="13790"/>
                  </a:lnTo>
                  <a:lnTo>
                    <a:pt x="24568" y="14664"/>
                  </a:lnTo>
                  <a:lnTo>
                    <a:pt x="24665" y="15538"/>
                  </a:lnTo>
                  <a:lnTo>
                    <a:pt x="24665" y="15538"/>
                  </a:lnTo>
                  <a:lnTo>
                    <a:pt x="24082" y="15926"/>
                  </a:lnTo>
                  <a:lnTo>
                    <a:pt x="22529" y="16703"/>
                  </a:lnTo>
                  <a:lnTo>
                    <a:pt x="21363" y="17188"/>
                  </a:lnTo>
                  <a:lnTo>
                    <a:pt x="20004" y="17577"/>
                  </a:lnTo>
                  <a:lnTo>
                    <a:pt x="18547" y="18062"/>
                  </a:lnTo>
                  <a:lnTo>
                    <a:pt x="16897" y="18354"/>
                  </a:lnTo>
                  <a:lnTo>
                    <a:pt x="15052" y="18548"/>
                  </a:lnTo>
                  <a:lnTo>
                    <a:pt x="13207" y="18548"/>
                  </a:lnTo>
                  <a:lnTo>
                    <a:pt x="11265" y="18354"/>
                  </a:lnTo>
                  <a:lnTo>
                    <a:pt x="10294" y="18159"/>
                  </a:lnTo>
                  <a:lnTo>
                    <a:pt x="9226" y="17868"/>
                  </a:lnTo>
                  <a:lnTo>
                    <a:pt x="8255" y="17480"/>
                  </a:lnTo>
                  <a:lnTo>
                    <a:pt x="7186" y="17091"/>
                  </a:lnTo>
                  <a:lnTo>
                    <a:pt x="6215" y="16606"/>
                  </a:lnTo>
                  <a:lnTo>
                    <a:pt x="5244" y="16023"/>
                  </a:lnTo>
                  <a:lnTo>
                    <a:pt x="4176" y="15343"/>
                  </a:lnTo>
                  <a:lnTo>
                    <a:pt x="3205" y="14567"/>
                  </a:lnTo>
                  <a:lnTo>
                    <a:pt x="2137" y="13693"/>
                  </a:lnTo>
                  <a:lnTo>
                    <a:pt x="1166" y="12722"/>
                  </a:lnTo>
                  <a:lnTo>
                    <a:pt x="1" y="8934"/>
                  </a:lnTo>
                  <a:lnTo>
                    <a:pt x="30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2366775" y="713925"/>
              <a:ext cx="1153125" cy="371450"/>
            </a:xfrm>
            <a:custGeom>
              <a:rect b="b" l="l" r="r" t="t"/>
              <a:pathLst>
                <a:path extrusionOk="0" h="14858" w="46125">
                  <a:moveTo>
                    <a:pt x="1" y="0"/>
                  </a:moveTo>
                  <a:lnTo>
                    <a:pt x="972" y="8254"/>
                  </a:lnTo>
                  <a:lnTo>
                    <a:pt x="10876" y="10488"/>
                  </a:lnTo>
                  <a:lnTo>
                    <a:pt x="11362" y="5438"/>
                  </a:lnTo>
                  <a:lnTo>
                    <a:pt x="45154" y="14857"/>
                  </a:lnTo>
                  <a:lnTo>
                    <a:pt x="46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2366775" y="713925"/>
              <a:ext cx="1153125" cy="371450"/>
            </a:xfrm>
            <a:custGeom>
              <a:rect b="b" l="l" r="r" t="t"/>
              <a:pathLst>
                <a:path extrusionOk="0" fill="none" h="14858" w="46125">
                  <a:moveTo>
                    <a:pt x="46125" y="0"/>
                  </a:moveTo>
                  <a:lnTo>
                    <a:pt x="45154" y="14857"/>
                  </a:lnTo>
                  <a:lnTo>
                    <a:pt x="11362" y="5438"/>
                  </a:lnTo>
                  <a:lnTo>
                    <a:pt x="10876" y="10488"/>
                  </a:lnTo>
                  <a:lnTo>
                    <a:pt x="972" y="8254"/>
                  </a:lnTo>
                  <a:lnTo>
                    <a:pt x="1" y="0"/>
                  </a:lnTo>
                  <a:lnTo>
                    <a:pt x="461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3580575" y="1471325"/>
              <a:ext cx="577775" cy="262200"/>
            </a:xfrm>
            <a:custGeom>
              <a:rect b="b" l="l" r="r" t="t"/>
              <a:pathLst>
                <a:path extrusionOk="0" h="10488" w="23111">
                  <a:moveTo>
                    <a:pt x="20392" y="1"/>
                  </a:moveTo>
                  <a:lnTo>
                    <a:pt x="19809" y="98"/>
                  </a:lnTo>
                  <a:lnTo>
                    <a:pt x="1748" y="5633"/>
                  </a:lnTo>
                  <a:lnTo>
                    <a:pt x="1360" y="5827"/>
                  </a:lnTo>
                  <a:lnTo>
                    <a:pt x="1068" y="6021"/>
                  </a:lnTo>
                  <a:lnTo>
                    <a:pt x="777" y="6312"/>
                  </a:lnTo>
                  <a:lnTo>
                    <a:pt x="486" y="6604"/>
                  </a:lnTo>
                  <a:lnTo>
                    <a:pt x="292" y="6895"/>
                  </a:lnTo>
                  <a:lnTo>
                    <a:pt x="194" y="7284"/>
                  </a:lnTo>
                  <a:lnTo>
                    <a:pt x="97" y="7575"/>
                  </a:lnTo>
                  <a:lnTo>
                    <a:pt x="0" y="8060"/>
                  </a:lnTo>
                  <a:lnTo>
                    <a:pt x="97" y="8643"/>
                  </a:lnTo>
                  <a:lnTo>
                    <a:pt x="292" y="9128"/>
                  </a:lnTo>
                  <a:lnTo>
                    <a:pt x="583" y="9614"/>
                  </a:lnTo>
                  <a:lnTo>
                    <a:pt x="971" y="10002"/>
                  </a:lnTo>
                  <a:lnTo>
                    <a:pt x="1457" y="10294"/>
                  </a:lnTo>
                  <a:lnTo>
                    <a:pt x="2039" y="10391"/>
                  </a:lnTo>
                  <a:lnTo>
                    <a:pt x="2525" y="10488"/>
                  </a:lnTo>
                  <a:lnTo>
                    <a:pt x="3108" y="10391"/>
                  </a:lnTo>
                  <a:lnTo>
                    <a:pt x="21266" y="5536"/>
                  </a:lnTo>
                  <a:lnTo>
                    <a:pt x="21751" y="5439"/>
                  </a:lnTo>
                  <a:lnTo>
                    <a:pt x="22140" y="5147"/>
                  </a:lnTo>
                  <a:lnTo>
                    <a:pt x="22431" y="4856"/>
                  </a:lnTo>
                  <a:lnTo>
                    <a:pt x="22722" y="4565"/>
                  </a:lnTo>
                  <a:lnTo>
                    <a:pt x="22917" y="4176"/>
                  </a:lnTo>
                  <a:lnTo>
                    <a:pt x="23111" y="3788"/>
                  </a:lnTo>
                  <a:lnTo>
                    <a:pt x="23111" y="3302"/>
                  </a:lnTo>
                  <a:lnTo>
                    <a:pt x="23111" y="2817"/>
                  </a:lnTo>
                  <a:lnTo>
                    <a:pt x="23014" y="2040"/>
                  </a:lnTo>
                  <a:lnTo>
                    <a:pt x="22917" y="1554"/>
                  </a:lnTo>
                  <a:lnTo>
                    <a:pt x="22625" y="1069"/>
                  </a:lnTo>
                  <a:lnTo>
                    <a:pt x="22334" y="680"/>
                  </a:lnTo>
                  <a:lnTo>
                    <a:pt x="21946" y="389"/>
                  </a:lnTo>
                  <a:lnTo>
                    <a:pt x="21460" y="98"/>
                  </a:lnTo>
                  <a:lnTo>
                    <a:pt x="208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3580575" y="1471325"/>
              <a:ext cx="577775" cy="262200"/>
            </a:xfrm>
            <a:custGeom>
              <a:rect b="b" l="l" r="r" t="t"/>
              <a:pathLst>
                <a:path extrusionOk="0" fill="none" h="10488" w="23111">
                  <a:moveTo>
                    <a:pt x="1748" y="5633"/>
                  </a:moveTo>
                  <a:lnTo>
                    <a:pt x="19809" y="98"/>
                  </a:lnTo>
                  <a:lnTo>
                    <a:pt x="19809" y="98"/>
                  </a:lnTo>
                  <a:lnTo>
                    <a:pt x="20392" y="1"/>
                  </a:lnTo>
                  <a:lnTo>
                    <a:pt x="20877" y="1"/>
                  </a:lnTo>
                  <a:lnTo>
                    <a:pt x="21460" y="98"/>
                  </a:lnTo>
                  <a:lnTo>
                    <a:pt x="21946" y="389"/>
                  </a:lnTo>
                  <a:lnTo>
                    <a:pt x="22334" y="680"/>
                  </a:lnTo>
                  <a:lnTo>
                    <a:pt x="22625" y="1069"/>
                  </a:lnTo>
                  <a:lnTo>
                    <a:pt x="22917" y="1554"/>
                  </a:lnTo>
                  <a:lnTo>
                    <a:pt x="23014" y="2040"/>
                  </a:lnTo>
                  <a:lnTo>
                    <a:pt x="23111" y="2817"/>
                  </a:lnTo>
                  <a:lnTo>
                    <a:pt x="23111" y="2817"/>
                  </a:lnTo>
                  <a:lnTo>
                    <a:pt x="23111" y="3302"/>
                  </a:lnTo>
                  <a:lnTo>
                    <a:pt x="23111" y="3788"/>
                  </a:lnTo>
                  <a:lnTo>
                    <a:pt x="22917" y="4176"/>
                  </a:lnTo>
                  <a:lnTo>
                    <a:pt x="22722" y="4565"/>
                  </a:lnTo>
                  <a:lnTo>
                    <a:pt x="22431" y="4856"/>
                  </a:lnTo>
                  <a:lnTo>
                    <a:pt x="22140" y="5147"/>
                  </a:lnTo>
                  <a:lnTo>
                    <a:pt x="21751" y="5439"/>
                  </a:lnTo>
                  <a:lnTo>
                    <a:pt x="21266" y="5536"/>
                  </a:lnTo>
                  <a:lnTo>
                    <a:pt x="3108" y="10391"/>
                  </a:lnTo>
                  <a:lnTo>
                    <a:pt x="3108" y="10391"/>
                  </a:lnTo>
                  <a:lnTo>
                    <a:pt x="2525" y="10488"/>
                  </a:lnTo>
                  <a:lnTo>
                    <a:pt x="2039" y="10391"/>
                  </a:lnTo>
                  <a:lnTo>
                    <a:pt x="1457" y="10294"/>
                  </a:lnTo>
                  <a:lnTo>
                    <a:pt x="971" y="10002"/>
                  </a:lnTo>
                  <a:lnTo>
                    <a:pt x="583" y="9614"/>
                  </a:lnTo>
                  <a:lnTo>
                    <a:pt x="292" y="9128"/>
                  </a:lnTo>
                  <a:lnTo>
                    <a:pt x="97" y="8643"/>
                  </a:lnTo>
                  <a:lnTo>
                    <a:pt x="0" y="8060"/>
                  </a:lnTo>
                  <a:lnTo>
                    <a:pt x="0" y="8060"/>
                  </a:lnTo>
                  <a:lnTo>
                    <a:pt x="97" y="7575"/>
                  </a:lnTo>
                  <a:lnTo>
                    <a:pt x="194" y="7284"/>
                  </a:lnTo>
                  <a:lnTo>
                    <a:pt x="292" y="6895"/>
                  </a:lnTo>
                  <a:lnTo>
                    <a:pt x="486" y="6604"/>
                  </a:lnTo>
                  <a:lnTo>
                    <a:pt x="777" y="6312"/>
                  </a:lnTo>
                  <a:lnTo>
                    <a:pt x="1068" y="6021"/>
                  </a:lnTo>
                  <a:lnTo>
                    <a:pt x="1360" y="5827"/>
                  </a:lnTo>
                  <a:lnTo>
                    <a:pt x="1748" y="56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3573275" y="1461625"/>
              <a:ext cx="592375" cy="279200"/>
            </a:xfrm>
            <a:custGeom>
              <a:rect b="b" l="l" r="r" t="t"/>
              <a:pathLst>
                <a:path extrusionOk="0" h="11168" w="23695">
                  <a:moveTo>
                    <a:pt x="21267" y="680"/>
                  </a:moveTo>
                  <a:lnTo>
                    <a:pt x="21655" y="777"/>
                  </a:lnTo>
                  <a:lnTo>
                    <a:pt x="21946" y="971"/>
                  </a:lnTo>
                  <a:lnTo>
                    <a:pt x="22238" y="1166"/>
                  </a:lnTo>
                  <a:lnTo>
                    <a:pt x="22529" y="1457"/>
                  </a:lnTo>
                  <a:lnTo>
                    <a:pt x="22723" y="1748"/>
                  </a:lnTo>
                  <a:lnTo>
                    <a:pt x="22917" y="2137"/>
                  </a:lnTo>
                  <a:lnTo>
                    <a:pt x="23014" y="2525"/>
                  </a:lnTo>
                  <a:lnTo>
                    <a:pt x="23112" y="3302"/>
                  </a:lnTo>
                  <a:lnTo>
                    <a:pt x="23112" y="3593"/>
                  </a:lnTo>
                  <a:lnTo>
                    <a:pt x="23112" y="3982"/>
                  </a:lnTo>
                  <a:lnTo>
                    <a:pt x="23014" y="4273"/>
                  </a:lnTo>
                  <a:lnTo>
                    <a:pt x="22723" y="4856"/>
                  </a:lnTo>
                  <a:lnTo>
                    <a:pt x="22140" y="5341"/>
                  </a:lnTo>
                  <a:lnTo>
                    <a:pt x="21849" y="5535"/>
                  </a:lnTo>
                  <a:lnTo>
                    <a:pt x="21558" y="5632"/>
                  </a:lnTo>
                  <a:lnTo>
                    <a:pt x="3400" y="10488"/>
                  </a:lnTo>
                  <a:lnTo>
                    <a:pt x="2817" y="10585"/>
                  </a:lnTo>
                  <a:lnTo>
                    <a:pt x="2331" y="10488"/>
                  </a:lnTo>
                  <a:lnTo>
                    <a:pt x="1943" y="10390"/>
                  </a:lnTo>
                  <a:lnTo>
                    <a:pt x="1555" y="10196"/>
                  </a:lnTo>
                  <a:lnTo>
                    <a:pt x="1263" y="9905"/>
                  </a:lnTo>
                  <a:lnTo>
                    <a:pt x="972" y="9614"/>
                  </a:lnTo>
                  <a:lnTo>
                    <a:pt x="778" y="9225"/>
                  </a:lnTo>
                  <a:lnTo>
                    <a:pt x="681" y="8837"/>
                  </a:lnTo>
                  <a:lnTo>
                    <a:pt x="681" y="8448"/>
                  </a:lnTo>
                  <a:lnTo>
                    <a:pt x="778" y="7769"/>
                  </a:lnTo>
                  <a:lnTo>
                    <a:pt x="1069" y="7089"/>
                  </a:lnTo>
                  <a:lnTo>
                    <a:pt x="1555" y="6603"/>
                  </a:lnTo>
                  <a:lnTo>
                    <a:pt x="2137" y="6312"/>
                  </a:lnTo>
                  <a:lnTo>
                    <a:pt x="20198" y="777"/>
                  </a:lnTo>
                  <a:lnTo>
                    <a:pt x="20878" y="680"/>
                  </a:lnTo>
                  <a:close/>
                  <a:moveTo>
                    <a:pt x="20878" y="0"/>
                  </a:moveTo>
                  <a:lnTo>
                    <a:pt x="20490" y="97"/>
                  </a:lnTo>
                  <a:lnTo>
                    <a:pt x="20004" y="195"/>
                  </a:lnTo>
                  <a:lnTo>
                    <a:pt x="1943" y="5729"/>
                  </a:lnTo>
                  <a:lnTo>
                    <a:pt x="1555" y="5924"/>
                  </a:lnTo>
                  <a:lnTo>
                    <a:pt x="1166" y="6118"/>
                  </a:lnTo>
                  <a:lnTo>
                    <a:pt x="875" y="6409"/>
                  </a:lnTo>
                  <a:lnTo>
                    <a:pt x="584" y="6798"/>
                  </a:lnTo>
                  <a:lnTo>
                    <a:pt x="389" y="7089"/>
                  </a:lnTo>
                  <a:lnTo>
                    <a:pt x="195" y="7574"/>
                  </a:lnTo>
                  <a:lnTo>
                    <a:pt x="98" y="7963"/>
                  </a:lnTo>
                  <a:lnTo>
                    <a:pt x="1" y="8448"/>
                  </a:lnTo>
                  <a:lnTo>
                    <a:pt x="98" y="8934"/>
                  </a:lnTo>
                  <a:lnTo>
                    <a:pt x="292" y="9516"/>
                  </a:lnTo>
                  <a:lnTo>
                    <a:pt x="486" y="10002"/>
                  </a:lnTo>
                  <a:lnTo>
                    <a:pt x="875" y="10390"/>
                  </a:lnTo>
                  <a:lnTo>
                    <a:pt x="1263" y="10682"/>
                  </a:lnTo>
                  <a:lnTo>
                    <a:pt x="1749" y="10973"/>
                  </a:lnTo>
                  <a:lnTo>
                    <a:pt x="2234" y="11070"/>
                  </a:lnTo>
                  <a:lnTo>
                    <a:pt x="2817" y="11167"/>
                  </a:lnTo>
                  <a:lnTo>
                    <a:pt x="3497" y="11070"/>
                  </a:lnTo>
                  <a:lnTo>
                    <a:pt x="21655" y="6215"/>
                  </a:lnTo>
                  <a:lnTo>
                    <a:pt x="22140" y="6118"/>
                  </a:lnTo>
                  <a:lnTo>
                    <a:pt x="22529" y="5827"/>
                  </a:lnTo>
                  <a:lnTo>
                    <a:pt x="22820" y="5632"/>
                  </a:lnTo>
                  <a:lnTo>
                    <a:pt x="23209" y="5244"/>
                  </a:lnTo>
                  <a:lnTo>
                    <a:pt x="23403" y="4856"/>
                  </a:lnTo>
                  <a:lnTo>
                    <a:pt x="23597" y="4467"/>
                  </a:lnTo>
                  <a:lnTo>
                    <a:pt x="23694" y="4079"/>
                  </a:lnTo>
                  <a:lnTo>
                    <a:pt x="23694" y="3593"/>
                  </a:lnTo>
                  <a:lnTo>
                    <a:pt x="23694" y="3205"/>
                  </a:lnTo>
                  <a:lnTo>
                    <a:pt x="23597" y="2428"/>
                  </a:lnTo>
                  <a:lnTo>
                    <a:pt x="23500" y="1942"/>
                  </a:lnTo>
                  <a:lnTo>
                    <a:pt x="23306" y="1457"/>
                  </a:lnTo>
                  <a:lnTo>
                    <a:pt x="23014" y="1068"/>
                  </a:lnTo>
                  <a:lnTo>
                    <a:pt x="22626" y="680"/>
                  </a:lnTo>
                  <a:lnTo>
                    <a:pt x="22238" y="389"/>
                  </a:lnTo>
                  <a:lnTo>
                    <a:pt x="21849" y="195"/>
                  </a:lnTo>
                  <a:lnTo>
                    <a:pt x="21364" y="97"/>
                  </a:lnTo>
                  <a:lnTo>
                    <a:pt x="20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1"/>
            <p:cNvSpPr/>
            <p:nvPr/>
          </p:nvSpPr>
          <p:spPr>
            <a:xfrm>
              <a:off x="3573275" y="1461625"/>
              <a:ext cx="592375" cy="279200"/>
            </a:xfrm>
            <a:custGeom>
              <a:rect b="b" l="l" r="r" t="t"/>
              <a:pathLst>
                <a:path extrusionOk="0" fill="none" h="11168" w="23695">
                  <a:moveTo>
                    <a:pt x="2040" y="6021"/>
                  </a:moveTo>
                  <a:lnTo>
                    <a:pt x="2137" y="6312"/>
                  </a:lnTo>
                  <a:lnTo>
                    <a:pt x="20198" y="777"/>
                  </a:lnTo>
                  <a:lnTo>
                    <a:pt x="20198" y="777"/>
                  </a:lnTo>
                  <a:lnTo>
                    <a:pt x="20878" y="680"/>
                  </a:lnTo>
                  <a:lnTo>
                    <a:pt x="20878" y="680"/>
                  </a:lnTo>
                  <a:lnTo>
                    <a:pt x="21267" y="680"/>
                  </a:lnTo>
                  <a:lnTo>
                    <a:pt x="21655" y="777"/>
                  </a:lnTo>
                  <a:lnTo>
                    <a:pt x="21946" y="971"/>
                  </a:lnTo>
                  <a:lnTo>
                    <a:pt x="22238" y="1166"/>
                  </a:lnTo>
                  <a:lnTo>
                    <a:pt x="22529" y="1457"/>
                  </a:lnTo>
                  <a:lnTo>
                    <a:pt x="22723" y="1748"/>
                  </a:lnTo>
                  <a:lnTo>
                    <a:pt x="22917" y="2137"/>
                  </a:lnTo>
                  <a:lnTo>
                    <a:pt x="23014" y="2525"/>
                  </a:lnTo>
                  <a:lnTo>
                    <a:pt x="23112" y="3302"/>
                  </a:lnTo>
                  <a:lnTo>
                    <a:pt x="23112" y="3302"/>
                  </a:lnTo>
                  <a:lnTo>
                    <a:pt x="23112" y="3593"/>
                  </a:lnTo>
                  <a:lnTo>
                    <a:pt x="23112" y="3593"/>
                  </a:lnTo>
                  <a:lnTo>
                    <a:pt x="23112" y="3982"/>
                  </a:lnTo>
                  <a:lnTo>
                    <a:pt x="23014" y="4273"/>
                  </a:lnTo>
                  <a:lnTo>
                    <a:pt x="22723" y="4856"/>
                  </a:lnTo>
                  <a:lnTo>
                    <a:pt x="22140" y="5341"/>
                  </a:lnTo>
                  <a:lnTo>
                    <a:pt x="21849" y="5535"/>
                  </a:lnTo>
                  <a:lnTo>
                    <a:pt x="21558" y="5632"/>
                  </a:lnTo>
                  <a:lnTo>
                    <a:pt x="3400" y="10488"/>
                  </a:lnTo>
                  <a:lnTo>
                    <a:pt x="3400" y="10488"/>
                  </a:lnTo>
                  <a:lnTo>
                    <a:pt x="2817" y="10585"/>
                  </a:lnTo>
                  <a:lnTo>
                    <a:pt x="2817" y="10585"/>
                  </a:lnTo>
                  <a:lnTo>
                    <a:pt x="2331" y="10488"/>
                  </a:lnTo>
                  <a:lnTo>
                    <a:pt x="1943" y="10390"/>
                  </a:lnTo>
                  <a:lnTo>
                    <a:pt x="1555" y="10196"/>
                  </a:lnTo>
                  <a:lnTo>
                    <a:pt x="1263" y="9905"/>
                  </a:lnTo>
                  <a:lnTo>
                    <a:pt x="1263" y="9905"/>
                  </a:lnTo>
                  <a:lnTo>
                    <a:pt x="972" y="9614"/>
                  </a:lnTo>
                  <a:lnTo>
                    <a:pt x="778" y="9225"/>
                  </a:lnTo>
                  <a:lnTo>
                    <a:pt x="681" y="8837"/>
                  </a:lnTo>
                  <a:lnTo>
                    <a:pt x="681" y="8448"/>
                  </a:lnTo>
                  <a:lnTo>
                    <a:pt x="681" y="8448"/>
                  </a:lnTo>
                  <a:lnTo>
                    <a:pt x="778" y="7769"/>
                  </a:lnTo>
                  <a:lnTo>
                    <a:pt x="1069" y="7089"/>
                  </a:lnTo>
                  <a:lnTo>
                    <a:pt x="1555" y="6603"/>
                  </a:lnTo>
                  <a:lnTo>
                    <a:pt x="2137" y="6312"/>
                  </a:lnTo>
                  <a:lnTo>
                    <a:pt x="2040" y="6021"/>
                  </a:lnTo>
                  <a:lnTo>
                    <a:pt x="1943" y="5729"/>
                  </a:lnTo>
                  <a:lnTo>
                    <a:pt x="1943" y="5729"/>
                  </a:lnTo>
                  <a:lnTo>
                    <a:pt x="1555" y="5924"/>
                  </a:lnTo>
                  <a:lnTo>
                    <a:pt x="1166" y="6118"/>
                  </a:lnTo>
                  <a:lnTo>
                    <a:pt x="875" y="6409"/>
                  </a:lnTo>
                  <a:lnTo>
                    <a:pt x="584" y="6798"/>
                  </a:lnTo>
                  <a:lnTo>
                    <a:pt x="389" y="7089"/>
                  </a:lnTo>
                  <a:lnTo>
                    <a:pt x="195" y="7574"/>
                  </a:lnTo>
                  <a:lnTo>
                    <a:pt x="98" y="7963"/>
                  </a:lnTo>
                  <a:lnTo>
                    <a:pt x="1" y="8448"/>
                  </a:lnTo>
                  <a:lnTo>
                    <a:pt x="1" y="8448"/>
                  </a:lnTo>
                  <a:lnTo>
                    <a:pt x="98" y="8934"/>
                  </a:lnTo>
                  <a:lnTo>
                    <a:pt x="292" y="9516"/>
                  </a:lnTo>
                  <a:lnTo>
                    <a:pt x="486" y="10002"/>
                  </a:lnTo>
                  <a:lnTo>
                    <a:pt x="875" y="10390"/>
                  </a:lnTo>
                  <a:lnTo>
                    <a:pt x="875" y="10390"/>
                  </a:lnTo>
                  <a:lnTo>
                    <a:pt x="1263" y="10682"/>
                  </a:lnTo>
                  <a:lnTo>
                    <a:pt x="1749" y="10973"/>
                  </a:lnTo>
                  <a:lnTo>
                    <a:pt x="2234" y="11070"/>
                  </a:lnTo>
                  <a:lnTo>
                    <a:pt x="2817" y="11167"/>
                  </a:lnTo>
                  <a:lnTo>
                    <a:pt x="2817" y="11167"/>
                  </a:lnTo>
                  <a:lnTo>
                    <a:pt x="3497" y="11070"/>
                  </a:lnTo>
                  <a:lnTo>
                    <a:pt x="21655" y="6215"/>
                  </a:lnTo>
                  <a:lnTo>
                    <a:pt x="21655" y="6215"/>
                  </a:lnTo>
                  <a:lnTo>
                    <a:pt x="22140" y="6118"/>
                  </a:lnTo>
                  <a:lnTo>
                    <a:pt x="22529" y="5827"/>
                  </a:lnTo>
                  <a:lnTo>
                    <a:pt x="22820" y="5632"/>
                  </a:lnTo>
                  <a:lnTo>
                    <a:pt x="23209" y="5244"/>
                  </a:lnTo>
                  <a:lnTo>
                    <a:pt x="23403" y="4856"/>
                  </a:lnTo>
                  <a:lnTo>
                    <a:pt x="23597" y="4467"/>
                  </a:lnTo>
                  <a:lnTo>
                    <a:pt x="23694" y="4079"/>
                  </a:lnTo>
                  <a:lnTo>
                    <a:pt x="23694" y="3593"/>
                  </a:lnTo>
                  <a:lnTo>
                    <a:pt x="23694" y="3593"/>
                  </a:lnTo>
                  <a:lnTo>
                    <a:pt x="23694" y="3205"/>
                  </a:lnTo>
                  <a:lnTo>
                    <a:pt x="23597" y="2428"/>
                  </a:lnTo>
                  <a:lnTo>
                    <a:pt x="23597" y="2428"/>
                  </a:lnTo>
                  <a:lnTo>
                    <a:pt x="23500" y="1942"/>
                  </a:lnTo>
                  <a:lnTo>
                    <a:pt x="23306" y="1457"/>
                  </a:lnTo>
                  <a:lnTo>
                    <a:pt x="23014" y="1068"/>
                  </a:lnTo>
                  <a:lnTo>
                    <a:pt x="22626" y="680"/>
                  </a:lnTo>
                  <a:lnTo>
                    <a:pt x="22238" y="389"/>
                  </a:lnTo>
                  <a:lnTo>
                    <a:pt x="21849" y="195"/>
                  </a:lnTo>
                  <a:lnTo>
                    <a:pt x="21364" y="97"/>
                  </a:lnTo>
                  <a:lnTo>
                    <a:pt x="20878" y="0"/>
                  </a:lnTo>
                  <a:lnTo>
                    <a:pt x="20878" y="0"/>
                  </a:lnTo>
                  <a:lnTo>
                    <a:pt x="20490" y="97"/>
                  </a:lnTo>
                  <a:lnTo>
                    <a:pt x="20004" y="195"/>
                  </a:lnTo>
                  <a:lnTo>
                    <a:pt x="1943" y="5729"/>
                  </a:lnTo>
                  <a:lnTo>
                    <a:pt x="2040" y="60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1"/>
            <p:cNvSpPr/>
            <p:nvPr/>
          </p:nvSpPr>
          <p:spPr>
            <a:xfrm>
              <a:off x="3187334" y="2022376"/>
              <a:ext cx="191800" cy="509825"/>
            </a:xfrm>
            <a:custGeom>
              <a:rect b="b" l="l" r="r" t="t"/>
              <a:pathLst>
                <a:path extrusionOk="0" h="20393" w="7672">
                  <a:moveTo>
                    <a:pt x="5730" y="1"/>
                  </a:moveTo>
                  <a:lnTo>
                    <a:pt x="1" y="6992"/>
                  </a:lnTo>
                  <a:lnTo>
                    <a:pt x="777" y="8934"/>
                  </a:lnTo>
                  <a:lnTo>
                    <a:pt x="2525" y="13304"/>
                  </a:lnTo>
                  <a:lnTo>
                    <a:pt x="4370" y="17868"/>
                  </a:lnTo>
                  <a:lnTo>
                    <a:pt x="5147" y="19422"/>
                  </a:lnTo>
                  <a:lnTo>
                    <a:pt x="5438" y="19907"/>
                  </a:lnTo>
                  <a:lnTo>
                    <a:pt x="5730" y="20101"/>
                  </a:lnTo>
                  <a:lnTo>
                    <a:pt x="6021" y="20296"/>
                  </a:lnTo>
                  <a:lnTo>
                    <a:pt x="6409" y="20393"/>
                  </a:lnTo>
                  <a:lnTo>
                    <a:pt x="6992" y="20393"/>
                  </a:lnTo>
                  <a:lnTo>
                    <a:pt x="7477" y="20198"/>
                  </a:lnTo>
                  <a:lnTo>
                    <a:pt x="7672" y="20101"/>
                  </a:lnTo>
                  <a:lnTo>
                    <a:pt x="7477" y="19907"/>
                  </a:lnTo>
                  <a:lnTo>
                    <a:pt x="7186" y="19422"/>
                  </a:lnTo>
                  <a:lnTo>
                    <a:pt x="6895" y="18548"/>
                  </a:lnTo>
                  <a:lnTo>
                    <a:pt x="6798" y="18062"/>
                  </a:lnTo>
                  <a:lnTo>
                    <a:pt x="6798" y="17479"/>
                  </a:lnTo>
                  <a:lnTo>
                    <a:pt x="6798" y="2040"/>
                  </a:lnTo>
                  <a:lnTo>
                    <a:pt x="57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1"/>
            <p:cNvSpPr/>
            <p:nvPr/>
          </p:nvSpPr>
          <p:spPr>
            <a:xfrm>
              <a:off x="2796450" y="1536875"/>
              <a:ext cx="560800" cy="723450"/>
            </a:xfrm>
            <a:custGeom>
              <a:rect b="b" l="l" r="r" t="t"/>
              <a:pathLst>
                <a:path extrusionOk="0" h="28938" w="22432">
                  <a:moveTo>
                    <a:pt x="7963" y="1"/>
                  </a:moveTo>
                  <a:lnTo>
                    <a:pt x="1" y="3690"/>
                  </a:lnTo>
                  <a:lnTo>
                    <a:pt x="3108" y="9420"/>
                  </a:lnTo>
                  <a:lnTo>
                    <a:pt x="4953" y="8546"/>
                  </a:lnTo>
                  <a:lnTo>
                    <a:pt x="14081" y="28937"/>
                  </a:lnTo>
                  <a:lnTo>
                    <a:pt x="22432" y="19616"/>
                  </a:lnTo>
                  <a:lnTo>
                    <a:pt x="12624" y="7866"/>
                  </a:lnTo>
                  <a:lnTo>
                    <a:pt x="14858" y="6215"/>
                  </a:lnTo>
                  <a:lnTo>
                    <a:pt x="11168" y="2234"/>
                  </a:lnTo>
                  <a:lnTo>
                    <a:pt x="10003" y="3885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1"/>
            <p:cNvSpPr/>
            <p:nvPr/>
          </p:nvSpPr>
          <p:spPr>
            <a:xfrm>
              <a:off x="3956850" y="2391400"/>
              <a:ext cx="825400" cy="2073175"/>
            </a:xfrm>
            <a:custGeom>
              <a:rect b="b" l="l" r="r" t="t"/>
              <a:pathLst>
                <a:path extrusionOk="0" h="82927" w="33016">
                  <a:moveTo>
                    <a:pt x="6215" y="0"/>
                  </a:moveTo>
                  <a:lnTo>
                    <a:pt x="4661" y="874"/>
                  </a:lnTo>
                  <a:lnTo>
                    <a:pt x="3399" y="1651"/>
                  </a:lnTo>
                  <a:lnTo>
                    <a:pt x="2331" y="2525"/>
                  </a:lnTo>
                  <a:lnTo>
                    <a:pt x="1554" y="3302"/>
                  </a:lnTo>
                  <a:lnTo>
                    <a:pt x="874" y="4176"/>
                  </a:lnTo>
                  <a:lnTo>
                    <a:pt x="486" y="4952"/>
                  </a:lnTo>
                  <a:lnTo>
                    <a:pt x="194" y="5729"/>
                  </a:lnTo>
                  <a:lnTo>
                    <a:pt x="0" y="6506"/>
                  </a:lnTo>
                  <a:lnTo>
                    <a:pt x="0" y="7186"/>
                  </a:lnTo>
                  <a:lnTo>
                    <a:pt x="97" y="7865"/>
                  </a:lnTo>
                  <a:lnTo>
                    <a:pt x="194" y="8448"/>
                  </a:lnTo>
                  <a:lnTo>
                    <a:pt x="292" y="8934"/>
                  </a:lnTo>
                  <a:lnTo>
                    <a:pt x="583" y="9613"/>
                  </a:lnTo>
                  <a:lnTo>
                    <a:pt x="680" y="9808"/>
                  </a:lnTo>
                  <a:lnTo>
                    <a:pt x="24956" y="82927"/>
                  </a:lnTo>
                  <a:lnTo>
                    <a:pt x="33015" y="81956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rgbClr val="D112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1"/>
            <p:cNvSpPr/>
            <p:nvPr/>
          </p:nvSpPr>
          <p:spPr>
            <a:xfrm>
              <a:off x="3956850" y="2391400"/>
              <a:ext cx="825400" cy="2073175"/>
            </a:xfrm>
            <a:custGeom>
              <a:rect b="b" l="l" r="r" t="t"/>
              <a:pathLst>
                <a:path extrusionOk="0" fill="none" h="82927" w="33016">
                  <a:moveTo>
                    <a:pt x="6215" y="0"/>
                  </a:moveTo>
                  <a:lnTo>
                    <a:pt x="33015" y="81956"/>
                  </a:lnTo>
                  <a:lnTo>
                    <a:pt x="24956" y="82927"/>
                  </a:lnTo>
                  <a:lnTo>
                    <a:pt x="680" y="9808"/>
                  </a:lnTo>
                  <a:lnTo>
                    <a:pt x="680" y="9808"/>
                  </a:lnTo>
                  <a:lnTo>
                    <a:pt x="583" y="9613"/>
                  </a:lnTo>
                  <a:lnTo>
                    <a:pt x="292" y="8934"/>
                  </a:lnTo>
                  <a:lnTo>
                    <a:pt x="194" y="8448"/>
                  </a:lnTo>
                  <a:lnTo>
                    <a:pt x="97" y="7865"/>
                  </a:lnTo>
                  <a:lnTo>
                    <a:pt x="0" y="7186"/>
                  </a:lnTo>
                  <a:lnTo>
                    <a:pt x="0" y="6506"/>
                  </a:lnTo>
                  <a:lnTo>
                    <a:pt x="194" y="5729"/>
                  </a:lnTo>
                  <a:lnTo>
                    <a:pt x="486" y="4952"/>
                  </a:lnTo>
                  <a:lnTo>
                    <a:pt x="874" y="4176"/>
                  </a:lnTo>
                  <a:lnTo>
                    <a:pt x="1554" y="3302"/>
                  </a:lnTo>
                  <a:lnTo>
                    <a:pt x="2331" y="2525"/>
                  </a:lnTo>
                  <a:lnTo>
                    <a:pt x="3399" y="1651"/>
                  </a:lnTo>
                  <a:lnTo>
                    <a:pt x="4661" y="874"/>
                  </a:lnTo>
                  <a:lnTo>
                    <a:pt x="621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1"/>
            <p:cNvSpPr/>
            <p:nvPr/>
          </p:nvSpPr>
          <p:spPr>
            <a:xfrm>
              <a:off x="2959100" y="2566175"/>
              <a:ext cx="621500" cy="1898400"/>
            </a:xfrm>
            <a:custGeom>
              <a:rect b="b" l="l" r="r" t="t"/>
              <a:pathLst>
                <a:path extrusionOk="0" h="75936" w="24860">
                  <a:moveTo>
                    <a:pt x="17091" y="1"/>
                  </a:moveTo>
                  <a:lnTo>
                    <a:pt x="1" y="75936"/>
                  </a:lnTo>
                  <a:lnTo>
                    <a:pt x="6118" y="75936"/>
                  </a:lnTo>
                  <a:lnTo>
                    <a:pt x="24859" y="5050"/>
                  </a:lnTo>
                  <a:lnTo>
                    <a:pt x="170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1"/>
            <p:cNvSpPr/>
            <p:nvPr/>
          </p:nvSpPr>
          <p:spPr>
            <a:xfrm>
              <a:off x="2959100" y="2566175"/>
              <a:ext cx="621500" cy="1898400"/>
            </a:xfrm>
            <a:custGeom>
              <a:rect b="b" l="l" r="r" t="t"/>
              <a:pathLst>
                <a:path extrusionOk="0" fill="none" h="75936" w="24860">
                  <a:moveTo>
                    <a:pt x="24859" y="5050"/>
                  </a:moveTo>
                  <a:lnTo>
                    <a:pt x="6118" y="75936"/>
                  </a:lnTo>
                  <a:lnTo>
                    <a:pt x="1" y="75936"/>
                  </a:lnTo>
                  <a:lnTo>
                    <a:pt x="17091" y="1"/>
                  </a:lnTo>
                  <a:lnTo>
                    <a:pt x="24859" y="50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1"/>
            <p:cNvSpPr/>
            <p:nvPr/>
          </p:nvSpPr>
          <p:spPr>
            <a:xfrm>
              <a:off x="2420175" y="4464550"/>
              <a:ext cx="759875" cy="849700"/>
            </a:xfrm>
            <a:custGeom>
              <a:rect b="b" l="l" r="r" t="t"/>
              <a:pathLst>
                <a:path extrusionOk="0" h="33988" w="30395">
                  <a:moveTo>
                    <a:pt x="20781" y="1"/>
                  </a:moveTo>
                  <a:lnTo>
                    <a:pt x="16411" y="24665"/>
                  </a:lnTo>
                  <a:lnTo>
                    <a:pt x="1" y="33987"/>
                  </a:lnTo>
                  <a:lnTo>
                    <a:pt x="18742" y="29714"/>
                  </a:lnTo>
                  <a:lnTo>
                    <a:pt x="30394" y="1"/>
                  </a:lnTo>
                  <a:close/>
                </a:path>
              </a:pathLst>
            </a:custGeom>
            <a:solidFill>
              <a:srgbClr val="422F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1"/>
            <p:cNvSpPr/>
            <p:nvPr/>
          </p:nvSpPr>
          <p:spPr>
            <a:xfrm>
              <a:off x="2420175" y="4464550"/>
              <a:ext cx="759875" cy="849700"/>
            </a:xfrm>
            <a:custGeom>
              <a:rect b="b" l="l" r="r" t="t"/>
              <a:pathLst>
                <a:path extrusionOk="0" fill="none" h="33988" w="30395">
                  <a:moveTo>
                    <a:pt x="20781" y="1"/>
                  </a:moveTo>
                  <a:lnTo>
                    <a:pt x="30394" y="1"/>
                  </a:lnTo>
                  <a:lnTo>
                    <a:pt x="18742" y="29714"/>
                  </a:lnTo>
                  <a:lnTo>
                    <a:pt x="1" y="33987"/>
                  </a:lnTo>
                  <a:lnTo>
                    <a:pt x="16411" y="24665"/>
                  </a:lnTo>
                  <a:lnTo>
                    <a:pt x="207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1"/>
            <p:cNvSpPr/>
            <p:nvPr/>
          </p:nvSpPr>
          <p:spPr>
            <a:xfrm>
              <a:off x="4524900" y="4435425"/>
              <a:ext cx="740425" cy="975925"/>
            </a:xfrm>
            <a:custGeom>
              <a:rect b="b" l="l" r="r" t="t"/>
              <a:pathLst>
                <a:path extrusionOk="0" h="39037" w="29617">
                  <a:moveTo>
                    <a:pt x="11750" y="0"/>
                  </a:moveTo>
                  <a:lnTo>
                    <a:pt x="0" y="680"/>
                  </a:lnTo>
                  <a:lnTo>
                    <a:pt x="17867" y="32919"/>
                  </a:lnTo>
                  <a:lnTo>
                    <a:pt x="29617" y="39036"/>
                  </a:lnTo>
                  <a:lnTo>
                    <a:pt x="20586" y="31851"/>
                  </a:lnTo>
                  <a:lnTo>
                    <a:pt x="11750" y="0"/>
                  </a:lnTo>
                  <a:close/>
                </a:path>
              </a:pathLst>
            </a:custGeom>
            <a:solidFill>
              <a:srgbClr val="422F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1"/>
            <p:cNvSpPr/>
            <p:nvPr/>
          </p:nvSpPr>
          <p:spPr>
            <a:xfrm>
              <a:off x="4524900" y="4435425"/>
              <a:ext cx="740425" cy="975925"/>
            </a:xfrm>
            <a:custGeom>
              <a:rect b="b" l="l" r="r" t="t"/>
              <a:pathLst>
                <a:path extrusionOk="0" fill="none" h="39037" w="29617">
                  <a:moveTo>
                    <a:pt x="0" y="680"/>
                  </a:moveTo>
                  <a:lnTo>
                    <a:pt x="17867" y="32919"/>
                  </a:lnTo>
                  <a:lnTo>
                    <a:pt x="29617" y="39036"/>
                  </a:lnTo>
                  <a:lnTo>
                    <a:pt x="20586" y="31851"/>
                  </a:lnTo>
                  <a:lnTo>
                    <a:pt x="11750" y="0"/>
                  </a:lnTo>
                  <a:lnTo>
                    <a:pt x="0" y="68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1"/>
            <p:cNvSpPr/>
            <p:nvPr/>
          </p:nvSpPr>
          <p:spPr>
            <a:xfrm>
              <a:off x="4320975" y="315800"/>
              <a:ext cx="165100" cy="492825"/>
            </a:xfrm>
            <a:custGeom>
              <a:rect b="b" l="l" r="r" t="t"/>
              <a:pathLst>
                <a:path extrusionOk="0" h="19713" w="6604">
                  <a:moveTo>
                    <a:pt x="3496" y="389"/>
                  </a:moveTo>
                  <a:lnTo>
                    <a:pt x="3885" y="486"/>
                  </a:lnTo>
                  <a:lnTo>
                    <a:pt x="4273" y="583"/>
                  </a:lnTo>
                  <a:lnTo>
                    <a:pt x="4662" y="874"/>
                  </a:lnTo>
                  <a:lnTo>
                    <a:pt x="5147" y="1263"/>
                  </a:lnTo>
                  <a:lnTo>
                    <a:pt x="5536" y="1845"/>
                  </a:lnTo>
                  <a:lnTo>
                    <a:pt x="5730" y="2622"/>
                  </a:lnTo>
                  <a:lnTo>
                    <a:pt x="5827" y="3593"/>
                  </a:lnTo>
                  <a:lnTo>
                    <a:pt x="5827" y="3787"/>
                  </a:lnTo>
                  <a:lnTo>
                    <a:pt x="5730" y="4953"/>
                  </a:lnTo>
                  <a:lnTo>
                    <a:pt x="5536" y="5827"/>
                  </a:lnTo>
                  <a:lnTo>
                    <a:pt x="5244" y="6603"/>
                  </a:lnTo>
                  <a:lnTo>
                    <a:pt x="4953" y="7089"/>
                  </a:lnTo>
                  <a:lnTo>
                    <a:pt x="4662" y="7477"/>
                  </a:lnTo>
                  <a:lnTo>
                    <a:pt x="4370" y="7769"/>
                  </a:lnTo>
                  <a:lnTo>
                    <a:pt x="4176" y="7866"/>
                  </a:lnTo>
                  <a:lnTo>
                    <a:pt x="4176" y="7963"/>
                  </a:lnTo>
                  <a:lnTo>
                    <a:pt x="3788" y="8060"/>
                  </a:lnTo>
                  <a:lnTo>
                    <a:pt x="3108" y="8157"/>
                  </a:lnTo>
                  <a:lnTo>
                    <a:pt x="2623" y="8157"/>
                  </a:lnTo>
                  <a:lnTo>
                    <a:pt x="2234" y="8060"/>
                  </a:lnTo>
                  <a:lnTo>
                    <a:pt x="1749" y="7866"/>
                  </a:lnTo>
                  <a:lnTo>
                    <a:pt x="1360" y="7477"/>
                  </a:lnTo>
                  <a:lnTo>
                    <a:pt x="972" y="7089"/>
                  </a:lnTo>
                  <a:lnTo>
                    <a:pt x="680" y="6506"/>
                  </a:lnTo>
                  <a:lnTo>
                    <a:pt x="486" y="5729"/>
                  </a:lnTo>
                  <a:lnTo>
                    <a:pt x="486" y="4758"/>
                  </a:lnTo>
                  <a:lnTo>
                    <a:pt x="486" y="4467"/>
                  </a:lnTo>
                  <a:lnTo>
                    <a:pt x="486" y="3690"/>
                  </a:lnTo>
                  <a:lnTo>
                    <a:pt x="583" y="3011"/>
                  </a:lnTo>
                  <a:lnTo>
                    <a:pt x="778" y="2428"/>
                  </a:lnTo>
                  <a:lnTo>
                    <a:pt x="972" y="1942"/>
                  </a:lnTo>
                  <a:lnTo>
                    <a:pt x="1360" y="1360"/>
                  </a:lnTo>
                  <a:lnTo>
                    <a:pt x="1749" y="971"/>
                  </a:lnTo>
                  <a:lnTo>
                    <a:pt x="2137" y="680"/>
                  </a:lnTo>
                  <a:lnTo>
                    <a:pt x="2525" y="486"/>
                  </a:lnTo>
                  <a:lnTo>
                    <a:pt x="3205" y="389"/>
                  </a:lnTo>
                  <a:close/>
                  <a:moveTo>
                    <a:pt x="2914" y="0"/>
                  </a:moveTo>
                  <a:lnTo>
                    <a:pt x="2428" y="97"/>
                  </a:lnTo>
                  <a:lnTo>
                    <a:pt x="1943" y="389"/>
                  </a:lnTo>
                  <a:lnTo>
                    <a:pt x="1457" y="680"/>
                  </a:lnTo>
                  <a:lnTo>
                    <a:pt x="875" y="1263"/>
                  </a:lnTo>
                  <a:lnTo>
                    <a:pt x="486" y="2040"/>
                  </a:lnTo>
                  <a:lnTo>
                    <a:pt x="195" y="3108"/>
                  </a:lnTo>
                  <a:lnTo>
                    <a:pt x="98" y="4467"/>
                  </a:lnTo>
                  <a:lnTo>
                    <a:pt x="1" y="4758"/>
                  </a:lnTo>
                  <a:lnTo>
                    <a:pt x="98" y="5827"/>
                  </a:lnTo>
                  <a:lnTo>
                    <a:pt x="292" y="6603"/>
                  </a:lnTo>
                  <a:lnTo>
                    <a:pt x="680" y="7283"/>
                  </a:lnTo>
                  <a:lnTo>
                    <a:pt x="1069" y="7769"/>
                  </a:lnTo>
                  <a:lnTo>
                    <a:pt x="1554" y="8157"/>
                  </a:lnTo>
                  <a:lnTo>
                    <a:pt x="2040" y="8448"/>
                  </a:lnTo>
                  <a:lnTo>
                    <a:pt x="2623" y="8545"/>
                  </a:lnTo>
                  <a:lnTo>
                    <a:pt x="3108" y="8545"/>
                  </a:lnTo>
                  <a:lnTo>
                    <a:pt x="3885" y="8448"/>
                  </a:lnTo>
                  <a:lnTo>
                    <a:pt x="4116" y="8356"/>
                  </a:lnTo>
                  <a:lnTo>
                    <a:pt x="6215" y="19712"/>
                  </a:lnTo>
                  <a:lnTo>
                    <a:pt x="6604" y="19712"/>
                  </a:lnTo>
                  <a:lnTo>
                    <a:pt x="4451" y="8200"/>
                  </a:lnTo>
                  <a:lnTo>
                    <a:pt x="4662" y="8060"/>
                  </a:lnTo>
                  <a:lnTo>
                    <a:pt x="4953" y="7769"/>
                  </a:lnTo>
                  <a:lnTo>
                    <a:pt x="5244" y="7380"/>
                  </a:lnTo>
                  <a:lnTo>
                    <a:pt x="5633" y="6700"/>
                  </a:lnTo>
                  <a:lnTo>
                    <a:pt x="5924" y="6021"/>
                  </a:lnTo>
                  <a:lnTo>
                    <a:pt x="6118" y="4953"/>
                  </a:lnTo>
                  <a:lnTo>
                    <a:pt x="6215" y="3787"/>
                  </a:lnTo>
                  <a:lnTo>
                    <a:pt x="6312" y="3593"/>
                  </a:lnTo>
                  <a:lnTo>
                    <a:pt x="6215" y="3011"/>
                  </a:lnTo>
                  <a:lnTo>
                    <a:pt x="6118" y="2525"/>
                  </a:lnTo>
                  <a:lnTo>
                    <a:pt x="6021" y="2040"/>
                  </a:lnTo>
                  <a:lnTo>
                    <a:pt x="5827" y="1651"/>
                  </a:lnTo>
                  <a:lnTo>
                    <a:pt x="5439" y="971"/>
                  </a:lnTo>
                  <a:lnTo>
                    <a:pt x="4856" y="486"/>
                  </a:lnTo>
                  <a:lnTo>
                    <a:pt x="4370" y="195"/>
                  </a:lnTo>
                  <a:lnTo>
                    <a:pt x="3885" y="97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1"/>
            <p:cNvSpPr/>
            <p:nvPr/>
          </p:nvSpPr>
          <p:spPr>
            <a:xfrm>
              <a:off x="4320975" y="315800"/>
              <a:ext cx="165100" cy="492825"/>
            </a:xfrm>
            <a:custGeom>
              <a:rect b="b" l="l" r="r" t="t"/>
              <a:pathLst>
                <a:path extrusionOk="0" fill="none" h="19713" w="6604">
                  <a:moveTo>
                    <a:pt x="6604" y="19712"/>
                  </a:moveTo>
                  <a:lnTo>
                    <a:pt x="4370" y="7769"/>
                  </a:lnTo>
                  <a:lnTo>
                    <a:pt x="4176" y="7963"/>
                  </a:lnTo>
                  <a:lnTo>
                    <a:pt x="4176" y="7963"/>
                  </a:lnTo>
                  <a:lnTo>
                    <a:pt x="3788" y="8060"/>
                  </a:lnTo>
                  <a:lnTo>
                    <a:pt x="3788" y="8060"/>
                  </a:lnTo>
                  <a:lnTo>
                    <a:pt x="3108" y="8157"/>
                  </a:lnTo>
                  <a:lnTo>
                    <a:pt x="3108" y="8157"/>
                  </a:lnTo>
                  <a:lnTo>
                    <a:pt x="2623" y="8157"/>
                  </a:lnTo>
                  <a:lnTo>
                    <a:pt x="2234" y="8060"/>
                  </a:lnTo>
                  <a:lnTo>
                    <a:pt x="1749" y="7866"/>
                  </a:lnTo>
                  <a:lnTo>
                    <a:pt x="1360" y="7477"/>
                  </a:lnTo>
                  <a:lnTo>
                    <a:pt x="1360" y="7477"/>
                  </a:lnTo>
                  <a:lnTo>
                    <a:pt x="972" y="7089"/>
                  </a:lnTo>
                  <a:lnTo>
                    <a:pt x="680" y="6506"/>
                  </a:lnTo>
                  <a:lnTo>
                    <a:pt x="486" y="5729"/>
                  </a:lnTo>
                  <a:lnTo>
                    <a:pt x="486" y="4758"/>
                  </a:lnTo>
                  <a:lnTo>
                    <a:pt x="486" y="4758"/>
                  </a:lnTo>
                  <a:lnTo>
                    <a:pt x="486" y="4467"/>
                  </a:lnTo>
                  <a:lnTo>
                    <a:pt x="486" y="4467"/>
                  </a:lnTo>
                  <a:lnTo>
                    <a:pt x="486" y="3690"/>
                  </a:lnTo>
                  <a:lnTo>
                    <a:pt x="583" y="3011"/>
                  </a:lnTo>
                  <a:lnTo>
                    <a:pt x="778" y="2428"/>
                  </a:lnTo>
                  <a:lnTo>
                    <a:pt x="972" y="1942"/>
                  </a:lnTo>
                  <a:lnTo>
                    <a:pt x="972" y="1942"/>
                  </a:lnTo>
                  <a:lnTo>
                    <a:pt x="1360" y="1360"/>
                  </a:lnTo>
                  <a:lnTo>
                    <a:pt x="1749" y="971"/>
                  </a:lnTo>
                  <a:lnTo>
                    <a:pt x="2137" y="680"/>
                  </a:lnTo>
                  <a:lnTo>
                    <a:pt x="2525" y="486"/>
                  </a:lnTo>
                  <a:lnTo>
                    <a:pt x="2525" y="486"/>
                  </a:lnTo>
                  <a:lnTo>
                    <a:pt x="3205" y="389"/>
                  </a:lnTo>
                  <a:lnTo>
                    <a:pt x="3205" y="389"/>
                  </a:lnTo>
                  <a:lnTo>
                    <a:pt x="3399" y="389"/>
                  </a:lnTo>
                  <a:lnTo>
                    <a:pt x="3399" y="389"/>
                  </a:lnTo>
                  <a:lnTo>
                    <a:pt x="3496" y="389"/>
                  </a:lnTo>
                  <a:lnTo>
                    <a:pt x="3496" y="195"/>
                  </a:lnTo>
                  <a:lnTo>
                    <a:pt x="3496" y="389"/>
                  </a:lnTo>
                  <a:lnTo>
                    <a:pt x="3496" y="389"/>
                  </a:lnTo>
                  <a:lnTo>
                    <a:pt x="3496" y="389"/>
                  </a:lnTo>
                  <a:lnTo>
                    <a:pt x="3885" y="486"/>
                  </a:lnTo>
                  <a:lnTo>
                    <a:pt x="4273" y="583"/>
                  </a:lnTo>
                  <a:lnTo>
                    <a:pt x="4662" y="874"/>
                  </a:lnTo>
                  <a:lnTo>
                    <a:pt x="4662" y="874"/>
                  </a:lnTo>
                  <a:lnTo>
                    <a:pt x="5147" y="1263"/>
                  </a:lnTo>
                  <a:lnTo>
                    <a:pt x="5536" y="1845"/>
                  </a:lnTo>
                  <a:lnTo>
                    <a:pt x="5730" y="2622"/>
                  </a:lnTo>
                  <a:lnTo>
                    <a:pt x="5827" y="3593"/>
                  </a:lnTo>
                  <a:lnTo>
                    <a:pt x="5827" y="3593"/>
                  </a:lnTo>
                  <a:lnTo>
                    <a:pt x="5827" y="3787"/>
                  </a:lnTo>
                  <a:lnTo>
                    <a:pt x="5827" y="3787"/>
                  </a:lnTo>
                  <a:lnTo>
                    <a:pt x="5730" y="4953"/>
                  </a:lnTo>
                  <a:lnTo>
                    <a:pt x="5536" y="5827"/>
                  </a:lnTo>
                  <a:lnTo>
                    <a:pt x="5244" y="6603"/>
                  </a:lnTo>
                  <a:lnTo>
                    <a:pt x="4953" y="7089"/>
                  </a:lnTo>
                  <a:lnTo>
                    <a:pt x="4953" y="7089"/>
                  </a:lnTo>
                  <a:lnTo>
                    <a:pt x="4662" y="7477"/>
                  </a:lnTo>
                  <a:lnTo>
                    <a:pt x="4370" y="7769"/>
                  </a:lnTo>
                  <a:lnTo>
                    <a:pt x="4370" y="7769"/>
                  </a:lnTo>
                  <a:lnTo>
                    <a:pt x="4176" y="7866"/>
                  </a:lnTo>
                  <a:lnTo>
                    <a:pt x="4176" y="7963"/>
                  </a:lnTo>
                  <a:lnTo>
                    <a:pt x="4176" y="7963"/>
                  </a:lnTo>
                  <a:lnTo>
                    <a:pt x="4176" y="7963"/>
                  </a:lnTo>
                  <a:lnTo>
                    <a:pt x="4370" y="8254"/>
                  </a:lnTo>
                  <a:lnTo>
                    <a:pt x="4370" y="8254"/>
                  </a:lnTo>
                  <a:lnTo>
                    <a:pt x="4662" y="8060"/>
                  </a:lnTo>
                  <a:lnTo>
                    <a:pt x="4953" y="7769"/>
                  </a:lnTo>
                  <a:lnTo>
                    <a:pt x="5244" y="7380"/>
                  </a:lnTo>
                  <a:lnTo>
                    <a:pt x="5244" y="7380"/>
                  </a:lnTo>
                  <a:lnTo>
                    <a:pt x="5633" y="6700"/>
                  </a:lnTo>
                  <a:lnTo>
                    <a:pt x="5924" y="6021"/>
                  </a:lnTo>
                  <a:lnTo>
                    <a:pt x="6118" y="4953"/>
                  </a:lnTo>
                  <a:lnTo>
                    <a:pt x="6215" y="3787"/>
                  </a:lnTo>
                  <a:lnTo>
                    <a:pt x="6215" y="3787"/>
                  </a:lnTo>
                  <a:lnTo>
                    <a:pt x="6312" y="3593"/>
                  </a:lnTo>
                  <a:lnTo>
                    <a:pt x="6312" y="3593"/>
                  </a:lnTo>
                  <a:lnTo>
                    <a:pt x="6215" y="3011"/>
                  </a:lnTo>
                  <a:lnTo>
                    <a:pt x="6118" y="2525"/>
                  </a:lnTo>
                  <a:lnTo>
                    <a:pt x="6021" y="2040"/>
                  </a:lnTo>
                  <a:lnTo>
                    <a:pt x="5827" y="1651"/>
                  </a:lnTo>
                  <a:lnTo>
                    <a:pt x="5439" y="971"/>
                  </a:lnTo>
                  <a:lnTo>
                    <a:pt x="4856" y="486"/>
                  </a:lnTo>
                  <a:lnTo>
                    <a:pt x="4856" y="486"/>
                  </a:lnTo>
                  <a:lnTo>
                    <a:pt x="4370" y="195"/>
                  </a:lnTo>
                  <a:lnTo>
                    <a:pt x="3885" y="97"/>
                  </a:lnTo>
                  <a:lnTo>
                    <a:pt x="3496" y="0"/>
                  </a:lnTo>
                  <a:lnTo>
                    <a:pt x="3496" y="0"/>
                  </a:lnTo>
                  <a:lnTo>
                    <a:pt x="3399" y="0"/>
                  </a:lnTo>
                  <a:lnTo>
                    <a:pt x="3496" y="97"/>
                  </a:lnTo>
                  <a:lnTo>
                    <a:pt x="3496" y="0"/>
                  </a:lnTo>
                  <a:lnTo>
                    <a:pt x="3399" y="0"/>
                  </a:lnTo>
                  <a:lnTo>
                    <a:pt x="3496" y="97"/>
                  </a:lnTo>
                  <a:lnTo>
                    <a:pt x="3496" y="0"/>
                  </a:lnTo>
                  <a:lnTo>
                    <a:pt x="3496" y="0"/>
                  </a:lnTo>
                  <a:lnTo>
                    <a:pt x="3399" y="0"/>
                  </a:lnTo>
                  <a:lnTo>
                    <a:pt x="3399" y="0"/>
                  </a:lnTo>
                  <a:lnTo>
                    <a:pt x="3302" y="0"/>
                  </a:lnTo>
                  <a:lnTo>
                    <a:pt x="3302" y="0"/>
                  </a:lnTo>
                  <a:lnTo>
                    <a:pt x="2914" y="0"/>
                  </a:lnTo>
                  <a:lnTo>
                    <a:pt x="2428" y="97"/>
                  </a:lnTo>
                  <a:lnTo>
                    <a:pt x="1943" y="389"/>
                  </a:lnTo>
                  <a:lnTo>
                    <a:pt x="1457" y="680"/>
                  </a:lnTo>
                  <a:lnTo>
                    <a:pt x="1457" y="680"/>
                  </a:lnTo>
                  <a:lnTo>
                    <a:pt x="875" y="1263"/>
                  </a:lnTo>
                  <a:lnTo>
                    <a:pt x="486" y="2040"/>
                  </a:lnTo>
                  <a:lnTo>
                    <a:pt x="195" y="3108"/>
                  </a:lnTo>
                  <a:lnTo>
                    <a:pt x="98" y="4467"/>
                  </a:lnTo>
                  <a:lnTo>
                    <a:pt x="98" y="4467"/>
                  </a:lnTo>
                  <a:lnTo>
                    <a:pt x="1" y="4758"/>
                  </a:lnTo>
                  <a:lnTo>
                    <a:pt x="1" y="4758"/>
                  </a:lnTo>
                  <a:lnTo>
                    <a:pt x="98" y="5827"/>
                  </a:lnTo>
                  <a:lnTo>
                    <a:pt x="292" y="6603"/>
                  </a:lnTo>
                  <a:lnTo>
                    <a:pt x="680" y="7283"/>
                  </a:lnTo>
                  <a:lnTo>
                    <a:pt x="1069" y="7769"/>
                  </a:lnTo>
                  <a:lnTo>
                    <a:pt x="1069" y="7769"/>
                  </a:lnTo>
                  <a:lnTo>
                    <a:pt x="1554" y="8157"/>
                  </a:lnTo>
                  <a:lnTo>
                    <a:pt x="2040" y="8448"/>
                  </a:lnTo>
                  <a:lnTo>
                    <a:pt x="2623" y="8545"/>
                  </a:lnTo>
                  <a:lnTo>
                    <a:pt x="3108" y="8545"/>
                  </a:lnTo>
                  <a:lnTo>
                    <a:pt x="3108" y="8545"/>
                  </a:lnTo>
                  <a:lnTo>
                    <a:pt x="3885" y="8448"/>
                  </a:lnTo>
                  <a:lnTo>
                    <a:pt x="3885" y="8448"/>
                  </a:lnTo>
                  <a:lnTo>
                    <a:pt x="4370" y="8254"/>
                  </a:lnTo>
                  <a:lnTo>
                    <a:pt x="4273" y="8060"/>
                  </a:lnTo>
                  <a:lnTo>
                    <a:pt x="4079" y="8157"/>
                  </a:lnTo>
                  <a:lnTo>
                    <a:pt x="6215" y="19712"/>
                  </a:lnTo>
                  <a:lnTo>
                    <a:pt x="6604" y="197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1"/>
            <p:cNvSpPr/>
            <p:nvPr/>
          </p:nvSpPr>
          <p:spPr>
            <a:xfrm>
              <a:off x="3985975" y="514850"/>
              <a:ext cx="65575" cy="264650"/>
            </a:xfrm>
            <a:custGeom>
              <a:rect b="b" l="l" r="r" t="t"/>
              <a:pathLst>
                <a:path extrusionOk="0" h="10586" w="2623">
                  <a:moveTo>
                    <a:pt x="2234" y="1"/>
                  </a:moveTo>
                  <a:lnTo>
                    <a:pt x="0" y="10488"/>
                  </a:lnTo>
                  <a:lnTo>
                    <a:pt x="389" y="10585"/>
                  </a:lnTo>
                  <a:lnTo>
                    <a:pt x="2622" y="98"/>
                  </a:lnTo>
                  <a:lnTo>
                    <a:pt x="2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1"/>
            <p:cNvSpPr/>
            <p:nvPr/>
          </p:nvSpPr>
          <p:spPr>
            <a:xfrm>
              <a:off x="3985975" y="514850"/>
              <a:ext cx="65575" cy="264650"/>
            </a:xfrm>
            <a:custGeom>
              <a:rect b="b" l="l" r="r" t="t"/>
              <a:pathLst>
                <a:path extrusionOk="0" fill="none" h="10586" w="2623">
                  <a:moveTo>
                    <a:pt x="2234" y="1"/>
                  </a:moveTo>
                  <a:lnTo>
                    <a:pt x="0" y="10488"/>
                  </a:lnTo>
                  <a:lnTo>
                    <a:pt x="389" y="10585"/>
                  </a:lnTo>
                  <a:lnTo>
                    <a:pt x="2622" y="98"/>
                  </a:lnTo>
                  <a:lnTo>
                    <a:pt x="22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1"/>
            <p:cNvSpPr/>
            <p:nvPr/>
          </p:nvSpPr>
          <p:spPr>
            <a:xfrm>
              <a:off x="4104925" y="495450"/>
              <a:ext cx="77700" cy="106825"/>
            </a:xfrm>
            <a:custGeom>
              <a:rect b="b" l="l" r="r" t="t"/>
              <a:pathLst>
                <a:path extrusionOk="0" h="4273" w="3108">
                  <a:moveTo>
                    <a:pt x="680" y="0"/>
                  </a:moveTo>
                  <a:lnTo>
                    <a:pt x="1" y="4273"/>
                  </a:lnTo>
                  <a:lnTo>
                    <a:pt x="3108" y="1262"/>
                  </a:lnTo>
                  <a:lnTo>
                    <a:pt x="2817" y="971"/>
                  </a:lnTo>
                  <a:lnTo>
                    <a:pt x="583" y="320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1"/>
            <p:cNvSpPr/>
            <p:nvPr/>
          </p:nvSpPr>
          <p:spPr>
            <a:xfrm>
              <a:off x="4104925" y="495450"/>
              <a:ext cx="77700" cy="106825"/>
            </a:xfrm>
            <a:custGeom>
              <a:rect b="b" l="l" r="r" t="t"/>
              <a:pathLst>
                <a:path extrusionOk="0" fill="none" h="4273" w="3108">
                  <a:moveTo>
                    <a:pt x="680" y="0"/>
                  </a:moveTo>
                  <a:lnTo>
                    <a:pt x="1" y="4273"/>
                  </a:lnTo>
                  <a:lnTo>
                    <a:pt x="3108" y="1262"/>
                  </a:lnTo>
                  <a:lnTo>
                    <a:pt x="2817" y="971"/>
                  </a:lnTo>
                  <a:lnTo>
                    <a:pt x="583" y="3204"/>
                  </a:lnTo>
                  <a:lnTo>
                    <a:pt x="1069" y="0"/>
                  </a:lnTo>
                  <a:lnTo>
                    <a:pt x="68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1"/>
            <p:cNvSpPr/>
            <p:nvPr/>
          </p:nvSpPr>
          <p:spPr>
            <a:xfrm>
              <a:off x="4058800" y="553700"/>
              <a:ext cx="373875" cy="160250"/>
            </a:xfrm>
            <a:custGeom>
              <a:rect b="b" l="l" r="r" t="t"/>
              <a:pathLst>
                <a:path extrusionOk="0" h="6410" w="14955">
                  <a:moveTo>
                    <a:pt x="9323" y="0"/>
                  </a:moveTo>
                  <a:lnTo>
                    <a:pt x="8837" y="98"/>
                  </a:lnTo>
                  <a:lnTo>
                    <a:pt x="7963" y="486"/>
                  </a:lnTo>
                  <a:lnTo>
                    <a:pt x="7186" y="972"/>
                  </a:lnTo>
                  <a:lnTo>
                    <a:pt x="6409" y="1554"/>
                  </a:lnTo>
                  <a:lnTo>
                    <a:pt x="5147" y="2817"/>
                  </a:lnTo>
                  <a:lnTo>
                    <a:pt x="4370" y="3593"/>
                  </a:lnTo>
                  <a:lnTo>
                    <a:pt x="4079" y="3788"/>
                  </a:lnTo>
                  <a:lnTo>
                    <a:pt x="3788" y="3885"/>
                  </a:lnTo>
                  <a:lnTo>
                    <a:pt x="3496" y="3885"/>
                  </a:lnTo>
                  <a:lnTo>
                    <a:pt x="3108" y="3690"/>
                  </a:lnTo>
                  <a:lnTo>
                    <a:pt x="1943" y="3302"/>
                  </a:lnTo>
                  <a:lnTo>
                    <a:pt x="1651" y="3205"/>
                  </a:lnTo>
                  <a:lnTo>
                    <a:pt x="1360" y="3302"/>
                  </a:lnTo>
                  <a:lnTo>
                    <a:pt x="1166" y="3399"/>
                  </a:lnTo>
                  <a:lnTo>
                    <a:pt x="777" y="3690"/>
                  </a:lnTo>
                  <a:lnTo>
                    <a:pt x="583" y="4176"/>
                  </a:lnTo>
                  <a:lnTo>
                    <a:pt x="292" y="4856"/>
                  </a:lnTo>
                  <a:lnTo>
                    <a:pt x="98" y="5633"/>
                  </a:lnTo>
                  <a:lnTo>
                    <a:pt x="1" y="6409"/>
                  </a:lnTo>
                  <a:lnTo>
                    <a:pt x="389" y="6409"/>
                  </a:lnTo>
                  <a:lnTo>
                    <a:pt x="486" y="6312"/>
                  </a:lnTo>
                  <a:lnTo>
                    <a:pt x="583" y="5633"/>
                  </a:lnTo>
                  <a:lnTo>
                    <a:pt x="777" y="4661"/>
                  </a:lnTo>
                  <a:lnTo>
                    <a:pt x="972" y="4273"/>
                  </a:lnTo>
                  <a:lnTo>
                    <a:pt x="1166" y="3885"/>
                  </a:lnTo>
                  <a:lnTo>
                    <a:pt x="1360" y="3690"/>
                  </a:lnTo>
                  <a:lnTo>
                    <a:pt x="1651" y="3593"/>
                  </a:lnTo>
                  <a:lnTo>
                    <a:pt x="1846" y="3690"/>
                  </a:lnTo>
                  <a:lnTo>
                    <a:pt x="2914" y="4079"/>
                  </a:lnTo>
                  <a:lnTo>
                    <a:pt x="3399" y="4176"/>
                  </a:lnTo>
                  <a:lnTo>
                    <a:pt x="3788" y="4273"/>
                  </a:lnTo>
                  <a:lnTo>
                    <a:pt x="4273" y="4176"/>
                  </a:lnTo>
                  <a:lnTo>
                    <a:pt x="4662" y="3885"/>
                  </a:lnTo>
                  <a:lnTo>
                    <a:pt x="5438" y="3011"/>
                  </a:lnTo>
                  <a:lnTo>
                    <a:pt x="6312" y="2137"/>
                  </a:lnTo>
                  <a:lnTo>
                    <a:pt x="7380" y="1360"/>
                  </a:lnTo>
                  <a:lnTo>
                    <a:pt x="7963" y="972"/>
                  </a:lnTo>
                  <a:lnTo>
                    <a:pt x="8546" y="680"/>
                  </a:lnTo>
                  <a:lnTo>
                    <a:pt x="9128" y="486"/>
                  </a:lnTo>
                  <a:lnTo>
                    <a:pt x="9808" y="389"/>
                  </a:lnTo>
                  <a:lnTo>
                    <a:pt x="10391" y="486"/>
                  </a:lnTo>
                  <a:lnTo>
                    <a:pt x="10973" y="777"/>
                  </a:lnTo>
                  <a:lnTo>
                    <a:pt x="12624" y="2040"/>
                  </a:lnTo>
                  <a:lnTo>
                    <a:pt x="13789" y="3011"/>
                  </a:lnTo>
                  <a:lnTo>
                    <a:pt x="14469" y="3788"/>
                  </a:lnTo>
                  <a:lnTo>
                    <a:pt x="14566" y="3982"/>
                  </a:lnTo>
                  <a:lnTo>
                    <a:pt x="14663" y="3982"/>
                  </a:lnTo>
                  <a:lnTo>
                    <a:pt x="14954" y="3788"/>
                  </a:lnTo>
                  <a:lnTo>
                    <a:pt x="14760" y="3496"/>
                  </a:lnTo>
                  <a:lnTo>
                    <a:pt x="14081" y="2719"/>
                  </a:lnTo>
                  <a:lnTo>
                    <a:pt x="12915" y="1748"/>
                  </a:lnTo>
                  <a:lnTo>
                    <a:pt x="11265" y="486"/>
                  </a:lnTo>
                  <a:lnTo>
                    <a:pt x="10876" y="292"/>
                  </a:lnTo>
                  <a:lnTo>
                    <a:pt x="10488" y="98"/>
                  </a:lnTo>
                  <a:lnTo>
                    <a:pt x="98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1"/>
            <p:cNvSpPr/>
            <p:nvPr/>
          </p:nvSpPr>
          <p:spPr>
            <a:xfrm>
              <a:off x="4058800" y="553700"/>
              <a:ext cx="373875" cy="160250"/>
            </a:xfrm>
            <a:custGeom>
              <a:rect b="b" l="l" r="r" t="t"/>
              <a:pathLst>
                <a:path extrusionOk="0" fill="none" h="6410" w="14955">
                  <a:moveTo>
                    <a:pt x="389" y="6409"/>
                  </a:moveTo>
                  <a:lnTo>
                    <a:pt x="389" y="6409"/>
                  </a:lnTo>
                  <a:lnTo>
                    <a:pt x="486" y="6312"/>
                  </a:lnTo>
                  <a:lnTo>
                    <a:pt x="486" y="6312"/>
                  </a:lnTo>
                  <a:lnTo>
                    <a:pt x="583" y="5633"/>
                  </a:lnTo>
                  <a:lnTo>
                    <a:pt x="777" y="4661"/>
                  </a:lnTo>
                  <a:lnTo>
                    <a:pt x="777" y="4661"/>
                  </a:lnTo>
                  <a:lnTo>
                    <a:pt x="972" y="4273"/>
                  </a:lnTo>
                  <a:lnTo>
                    <a:pt x="1166" y="3885"/>
                  </a:lnTo>
                  <a:lnTo>
                    <a:pt x="1166" y="3885"/>
                  </a:lnTo>
                  <a:lnTo>
                    <a:pt x="1360" y="3690"/>
                  </a:lnTo>
                  <a:lnTo>
                    <a:pt x="1651" y="3593"/>
                  </a:lnTo>
                  <a:lnTo>
                    <a:pt x="1651" y="3593"/>
                  </a:lnTo>
                  <a:lnTo>
                    <a:pt x="1846" y="3690"/>
                  </a:lnTo>
                  <a:lnTo>
                    <a:pt x="1846" y="3690"/>
                  </a:lnTo>
                  <a:lnTo>
                    <a:pt x="2914" y="4079"/>
                  </a:lnTo>
                  <a:lnTo>
                    <a:pt x="2914" y="4079"/>
                  </a:lnTo>
                  <a:lnTo>
                    <a:pt x="3399" y="4176"/>
                  </a:lnTo>
                  <a:lnTo>
                    <a:pt x="3788" y="4273"/>
                  </a:lnTo>
                  <a:lnTo>
                    <a:pt x="3788" y="4273"/>
                  </a:lnTo>
                  <a:lnTo>
                    <a:pt x="4273" y="4176"/>
                  </a:lnTo>
                  <a:lnTo>
                    <a:pt x="4662" y="3885"/>
                  </a:lnTo>
                  <a:lnTo>
                    <a:pt x="4662" y="3885"/>
                  </a:lnTo>
                  <a:lnTo>
                    <a:pt x="5438" y="3011"/>
                  </a:lnTo>
                  <a:lnTo>
                    <a:pt x="5438" y="3011"/>
                  </a:lnTo>
                  <a:lnTo>
                    <a:pt x="6312" y="2137"/>
                  </a:lnTo>
                  <a:lnTo>
                    <a:pt x="7380" y="1360"/>
                  </a:lnTo>
                  <a:lnTo>
                    <a:pt x="7380" y="1360"/>
                  </a:lnTo>
                  <a:lnTo>
                    <a:pt x="7963" y="972"/>
                  </a:lnTo>
                  <a:lnTo>
                    <a:pt x="8546" y="680"/>
                  </a:lnTo>
                  <a:lnTo>
                    <a:pt x="9128" y="486"/>
                  </a:lnTo>
                  <a:lnTo>
                    <a:pt x="9808" y="389"/>
                  </a:lnTo>
                  <a:lnTo>
                    <a:pt x="9808" y="389"/>
                  </a:lnTo>
                  <a:lnTo>
                    <a:pt x="10391" y="486"/>
                  </a:lnTo>
                  <a:lnTo>
                    <a:pt x="10973" y="777"/>
                  </a:lnTo>
                  <a:lnTo>
                    <a:pt x="10973" y="777"/>
                  </a:lnTo>
                  <a:lnTo>
                    <a:pt x="12624" y="2040"/>
                  </a:lnTo>
                  <a:lnTo>
                    <a:pt x="13789" y="3011"/>
                  </a:lnTo>
                  <a:lnTo>
                    <a:pt x="13789" y="3011"/>
                  </a:lnTo>
                  <a:lnTo>
                    <a:pt x="14469" y="3788"/>
                  </a:lnTo>
                  <a:lnTo>
                    <a:pt x="14469" y="3788"/>
                  </a:lnTo>
                  <a:lnTo>
                    <a:pt x="14566" y="3982"/>
                  </a:lnTo>
                  <a:lnTo>
                    <a:pt x="14663" y="3982"/>
                  </a:lnTo>
                  <a:lnTo>
                    <a:pt x="14663" y="3982"/>
                  </a:lnTo>
                  <a:lnTo>
                    <a:pt x="14954" y="3788"/>
                  </a:lnTo>
                  <a:lnTo>
                    <a:pt x="14954" y="3788"/>
                  </a:lnTo>
                  <a:lnTo>
                    <a:pt x="14760" y="3496"/>
                  </a:lnTo>
                  <a:lnTo>
                    <a:pt x="14081" y="2719"/>
                  </a:lnTo>
                  <a:lnTo>
                    <a:pt x="12915" y="1748"/>
                  </a:lnTo>
                  <a:lnTo>
                    <a:pt x="11265" y="486"/>
                  </a:lnTo>
                  <a:lnTo>
                    <a:pt x="11265" y="486"/>
                  </a:lnTo>
                  <a:lnTo>
                    <a:pt x="10876" y="292"/>
                  </a:lnTo>
                  <a:lnTo>
                    <a:pt x="10488" y="98"/>
                  </a:lnTo>
                  <a:lnTo>
                    <a:pt x="9808" y="0"/>
                  </a:lnTo>
                  <a:lnTo>
                    <a:pt x="9808" y="0"/>
                  </a:lnTo>
                  <a:lnTo>
                    <a:pt x="9323" y="0"/>
                  </a:lnTo>
                  <a:lnTo>
                    <a:pt x="8837" y="98"/>
                  </a:lnTo>
                  <a:lnTo>
                    <a:pt x="7963" y="486"/>
                  </a:lnTo>
                  <a:lnTo>
                    <a:pt x="7186" y="972"/>
                  </a:lnTo>
                  <a:lnTo>
                    <a:pt x="6409" y="1554"/>
                  </a:lnTo>
                  <a:lnTo>
                    <a:pt x="6409" y="1554"/>
                  </a:lnTo>
                  <a:lnTo>
                    <a:pt x="5147" y="2817"/>
                  </a:lnTo>
                  <a:lnTo>
                    <a:pt x="5147" y="2817"/>
                  </a:lnTo>
                  <a:lnTo>
                    <a:pt x="4370" y="3593"/>
                  </a:lnTo>
                  <a:lnTo>
                    <a:pt x="4370" y="3593"/>
                  </a:lnTo>
                  <a:lnTo>
                    <a:pt x="4079" y="3788"/>
                  </a:lnTo>
                  <a:lnTo>
                    <a:pt x="3788" y="3885"/>
                  </a:lnTo>
                  <a:lnTo>
                    <a:pt x="3788" y="3885"/>
                  </a:lnTo>
                  <a:lnTo>
                    <a:pt x="3496" y="3885"/>
                  </a:lnTo>
                  <a:lnTo>
                    <a:pt x="3108" y="3690"/>
                  </a:lnTo>
                  <a:lnTo>
                    <a:pt x="3108" y="3690"/>
                  </a:lnTo>
                  <a:lnTo>
                    <a:pt x="1943" y="3302"/>
                  </a:lnTo>
                  <a:lnTo>
                    <a:pt x="1943" y="3302"/>
                  </a:lnTo>
                  <a:lnTo>
                    <a:pt x="1651" y="3205"/>
                  </a:lnTo>
                  <a:lnTo>
                    <a:pt x="1651" y="3205"/>
                  </a:lnTo>
                  <a:lnTo>
                    <a:pt x="1360" y="3302"/>
                  </a:lnTo>
                  <a:lnTo>
                    <a:pt x="1166" y="3399"/>
                  </a:lnTo>
                  <a:lnTo>
                    <a:pt x="1166" y="3399"/>
                  </a:lnTo>
                  <a:lnTo>
                    <a:pt x="777" y="3690"/>
                  </a:lnTo>
                  <a:lnTo>
                    <a:pt x="583" y="4176"/>
                  </a:lnTo>
                  <a:lnTo>
                    <a:pt x="583" y="4176"/>
                  </a:lnTo>
                  <a:lnTo>
                    <a:pt x="292" y="4856"/>
                  </a:lnTo>
                  <a:lnTo>
                    <a:pt x="98" y="5633"/>
                  </a:lnTo>
                  <a:lnTo>
                    <a:pt x="1" y="6409"/>
                  </a:lnTo>
                  <a:lnTo>
                    <a:pt x="389" y="6409"/>
                  </a:lnTo>
                  <a:lnTo>
                    <a:pt x="389" y="6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1"/>
            <p:cNvSpPr/>
            <p:nvPr/>
          </p:nvSpPr>
          <p:spPr>
            <a:xfrm>
              <a:off x="4039375" y="238125"/>
              <a:ext cx="354450" cy="284050"/>
            </a:xfrm>
            <a:custGeom>
              <a:rect b="b" l="l" r="r" t="t"/>
              <a:pathLst>
                <a:path extrusionOk="0" h="11362" w="14178">
                  <a:moveTo>
                    <a:pt x="11459" y="0"/>
                  </a:moveTo>
                  <a:lnTo>
                    <a:pt x="10779" y="97"/>
                  </a:lnTo>
                  <a:lnTo>
                    <a:pt x="9905" y="291"/>
                  </a:lnTo>
                  <a:lnTo>
                    <a:pt x="7963" y="971"/>
                  </a:lnTo>
                  <a:lnTo>
                    <a:pt x="5827" y="1748"/>
                  </a:lnTo>
                  <a:lnTo>
                    <a:pt x="3982" y="2525"/>
                  </a:lnTo>
                  <a:lnTo>
                    <a:pt x="3302" y="2913"/>
                  </a:lnTo>
                  <a:lnTo>
                    <a:pt x="2720" y="3399"/>
                  </a:lnTo>
                  <a:lnTo>
                    <a:pt x="2234" y="3981"/>
                  </a:lnTo>
                  <a:lnTo>
                    <a:pt x="1943" y="4564"/>
                  </a:lnTo>
                  <a:lnTo>
                    <a:pt x="1554" y="5438"/>
                  </a:lnTo>
                  <a:lnTo>
                    <a:pt x="1554" y="5826"/>
                  </a:lnTo>
                  <a:lnTo>
                    <a:pt x="1" y="11361"/>
                  </a:lnTo>
                  <a:lnTo>
                    <a:pt x="11556" y="8254"/>
                  </a:lnTo>
                  <a:lnTo>
                    <a:pt x="11459" y="7865"/>
                  </a:lnTo>
                  <a:lnTo>
                    <a:pt x="486" y="10779"/>
                  </a:lnTo>
                  <a:lnTo>
                    <a:pt x="1943" y="5923"/>
                  </a:lnTo>
                  <a:lnTo>
                    <a:pt x="1943" y="5826"/>
                  </a:lnTo>
                  <a:lnTo>
                    <a:pt x="2040" y="5438"/>
                  </a:lnTo>
                  <a:lnTo>
                    <a:pt x="2331" y="4564"/>
                  </a:lnTo>
                  <a:lnTo>
                    <a:pt x="2623" y="4078"/>
                  </a:lnTo>
                  <a:lnTo>
                    <a:pt x="3011" y="3690"/>
                  </a:lnTo>
                  <a:lnTo>
                    <a:pt x="3496" y="3204"/>
                  </a:lnTo>
                  <a:lnTo>
                    <a:pt x="4176" y="2913"/>
                  </a:lnTo>
                  <a:lnTo>
                    <a:pt x="6021" y="2136"/>
                  </a:lnTo>
                  <a:lnTo>
                    <a:pt x="8060" y="1359"/>
                  </a:lnTo>
                  <a:lnTo>
                    <a:pt x="10002" y="680"/>
                  </a:lnTo>
                  <a:lnTo>
                    <a:pt x="10876" y="486"/>
                  </a:lnTo>
                  <a:lnTo>
                    <a:pt x="11528" y="392"/>
                  </a:lnTo>
                  <a:lnTo>
                    <a:pt x="13110" y="486"/>
                  </a:lnTo>
                  <a:lnTo>
                    <a:pt x="13789" y="3496"/>
                  </a:lnTo>
                  <a:lnTo>
                    <a:pt x="14178" y="3399"/>
                  </a:lnTo>
                  <a:lnTo>
                    <a:pt x="13401" y="97"/>
                  </a:lnTo>
                  <a:lnTo>
                    <a:pt x="115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1"/>
            <p:cNvSpPr/>
            <p:nvPr/>
          </p:nvSpPr>
          <p:spPr>
            <a:xfrm>
              <a:off x="4039375" y="238125"/>
              <a:ext cx="354450" cy="284050"/>
            </a:xfrm>
            <a:custGeom>
              <a:rect b="b" l="l" r="r" t="t"/>
              <a:pathLst>
                <a:path extrusionOk="0" fill="none" h="11362" w="14178">
                  <a:moveTo>
                    <a:pt x="14178" y="3399"/>
                  </a:moveTo>
                  <a:lnTo>
                    <a:pt x="13401" y="97"/>
                  </a:lnTo>
                  <a:lnTo>
                    <a:pt x="11556" y="0"/>
                  </a:lnTo>
                  <a:lnTo>
                    <a:pt x="11459" y="0"/>
                  </a:lnTo>
                  <a:lnTo>
                    <a:pt x="11459" y="0"/>
                  </a:lnTo>
                  <a:lnTo>
                    <a:pt x="10779" y="97"/>
                  </a:lnTo>
                  <a:lnTo>
                    <a:pt x="9905" y="291"/>
                  </a:lnTo>
                  <a:lnTo>
                    <a:pt x="7963" y="971"/>
                  </a:lnTo>
                  <a:lnTo>
                    <a:pt x="7963" y="971"/>
                  </a:lnTo>
                  <a:lnTo>
                    <a:pt x="5827" y="1748"/>
                  </a:lnTo>
                  <a:lnTo>
                    <a:pt x="3982" y="2525"/>
                  </a:lnTo>
                  <a:lnTo>
                    <a:pt x="3982" y="2525"/>
                  </a:lnTo>
                  <a:lnTo>
                    <a:pt x="3302" y="2913"/>
                  </a:lnTo>
                  <a:lnTo>
                    <a:pt x="2720" y="3399"/>
                  </a:lnTo>
                  <a:lnTo>
                    <a:pt x="2234" y="3981"/>
                  </a:lnTo>
                  <a:lnTo>
                    <a:pt x="1943" y="4564"/>
                  </a:lnTo>
                  <a:lnTo>
                    <a:pt x="1943" y="4564"/>
                  </a:lnTo>
                  <a:lnTo>
                    <a:pt x="1554" y="5438"/>
                  </a:lnTo>
                  <a:lnTo>
                    <a:pt x="1554" y="5826"/>
                  </a:lnTo>
                  <a:lnTo>
                    <a:pt x="1749" y="5826"/>
                  </a:lnTo>
                  <a:lnTo>
                    <a:pt x="1554" y="5826"/>
                  </a:lnTo>
                  <a:lnTo>
                    <a:pt x="1" y="11361"/>
                  </a:lnTo>
                  <a:lnTo>
                    <a:pt x="11556" y="8254"/>
                  </a:lnTo>
                  <a:lnTo>
                    <a:pt x="11459" y="7865"/>
                  </a:lnTo>
                  <a:lnTo>
                    <a:pt x="486" y="10779"/>
                  </a:lnTo>
                  <a:lnTo>
                    <a:pt x="1943" y="5923"/>
                  </a:lnTo>
                  <a:lnTo>
                    <a:pt x="1943" y="5826"/>
                  </a:lnTo>
                  <a:lnTo>
                    <a:pt x="1943" y="5826"/>
                  </a:lnTo>
                  <a:lnTo>
                    <a:pt x="1943" y="5826"/>
                  </a:lnTo>
                  <a:lnTo>
                    <a:pt x="2040" y="5438"/>
                  </a:lnTo>
                  <a:lnTo>
                    <a:pt x="2331" y="4564"/>
                  </a:lnTo>
                  <a:lnTo>
                    <a:pt x="2331" y="4564"/>
                  </a:lnTo>
                  <a:lnTo>
                    <a:pt x="2623" y="4078"/>
                  </a:lnTo>
                  <a:lnTo>
                    <a:pt x="3011" y="3690"/>
                  </a:lnTo>
                  <a:lnTo>
                    <a:pt x="3496" y="3204"/>
                  </a:lnTo>
                  <a:lnTo>
                    <a:pt x="4176" y="2913"/>
                  </a:lnTo>
                  <a:lnTo>
                    <a:pt x="4176" y="2913"/>
                  </a:lnTo>
                  <a:lnTo>
                    <a:pt x="6021" y="2136"/>
                  </a:lnTo>
                  <a:lnTo>
                    <a:pt x="8060" y="1359"/>
                  </a:lnTo>
                  <a:lnTo>
                    <a:pt x="8060" y="1359"/>
                  </a:lnTo>
                  <a:lnTo>
                    <a:pt x="10002" y="680"/>
                  </a:lnTo>
                  <a:lnTo>
                    <a:pt x="10876" y="486"/>
                  </a:lnTo>
                  <a:lnTo>
                    <a:pt x="11556" y="388"/>
                  </a:lnTo>
                  <a:lnTo>
                    <a:pt x="11459" y="194"/>
                  </a:lnTo>
                  <a:lnTo>
                    <a:pt x="11459" y="388"/>
                  </a:lnTo>
                  <a:lnTo>
                    <a:pt x="13110" y="486"/>
                  </a:lnTo>
                  <a:lnTo>
                    <a:pt x="13789" y="3496"/>
                  </a:lnTo>
                  <a:lnTo>
                    <a:pt x="14178" y="33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1"/>
            <p:cNvSpPr/>
            <p:nvPr/>
          </p:nvSpPr>
          <p:spPr>
            <a:xfrm>
              <a:off x="3498025" y="1044075"/>
              <a:ext cx="893375" cy="194225"/>
            </a:xfrm>
            <a:custGeom>
              <a:rect b="b" l="l" r="r" t="t"/>
              <a:pathLst>
                <a:path extrusionOk="0" h="7769" w="35735">
                  <a:moveTo>
                    <a:pt x="98" y="0"/>
                  </a:moveTo>
                  <a:lnTo>
                    <a:pt x="1" y="389"/>
                  </a:lnTo>
                  <a:lnTo>
                    <a:pt x="35638" y="7769"/>
                  </a:lnTo>
                  <a:lnTo>
                    <a:pt x="35735" y="738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1"/>
            <p:cNvSpPr/>
            <p:nvPr/>
          </p:nvSpPr>
          <p:spPr>
            <a:xfrm>
              <a:off x="3498025" y="1044075"/>
              <a:ext cx="893375" cy="194225"/>
            </a:xfrm>
            <a:custGeom>
              <a:rect b="b" l="l" r="r" t="t"/>
              <a:pathLst>
                <a:path extrusionOk="0" fill="none" h="7769" w="35735">
                  <a:moveTo>
                    <a:pt x="1" y="389"/>
                  </a:moveTo>
                  <a:lnTo>
                    <a:pt x="35638" y="7769"/>
                  </a:lnTo>
                  <a:lnTo>
                    <a:pt x="35735" y="7380"/>
                  </a:lnTo>
                  <a:lnTo>
                    <a:pt x="98" y="0"/>
                  </a:lnTo>
                  <a:lnTo>
                    <a:pt x="1" y="3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1"/>
            <p:cNvSpPr/>
            <p:nvPr/>
          </p:nvSpPr>
          <p:spPr>
            <a:xfrm>
              <a:off x="2352225" y="709075"/>
              <a:ext cx="1172525" cy="390850"/>
            </a:xfrm>
            <a:custGeom>
              <a:rect b="b" l="l" r="r" t="t"/>
              <a:pathLst>
                <a:path extrusionOk="0" h="15634" w="46901">
                  <a:moveTo>
                    <a:pt x="46500" y="389"/>
                  </a:moveTo>
                  <a:lnTo>
                    <a:pt x="45541" y="15051"/>
                  </a:lnTo>
                  <a:lnTo>
                    <a:pt x="11847" y="5438"/>
                  </a:lnTo>
                  <a:lnTo>
                    <a:pt x="11361" y="10487"/>
                  </a:lnTo>
                  <a:lnTo>
                    <a:pt x="1748" y="8254"/>
                  </a:lnTo>
                  <a:lnTo>
                    <a:pt x="486" y="389"/>
                  </a:lnTo>
                  <a:close/>
                  <a:moveTo>
                    <a:pt x="0" y="0"/>
                  </a:moveTo>
                  <a:lnTo>
                    <a:pt x="1359" y="8545"/>
                  </a:lnTo>
                  <a:lnTo>
                    <a:pt x="11652" y="10973"/>
                  </a:lnTo>
                  <a:lnTo>
                    <a:pt x="12138" y="5923"/>
                  </a:lnTo>
                  <a:lnTo>
                    <a:pt x="45930" y="15634"/>
                  </a:lnTo>
                  <a:lnTo>
                    <a:pt x="469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1"/>
            <p:cNvSpPr/>
            <p:nvPr/>
          </p:nvSpPr>
          <p:spPr>
            <a:xfrm>
              <a:off x="2352225" y="709075"/>
              <a:ext cx="1172525" cy="390850"/>
            </a:xfrm>
            <a:custGeom>
              <a:rect b="b" l="l" r="r" t="t"/>
              <a:pathLst>
                <a:path extrusionOk="0" fill="none" h="15634" w="46901">
                  <a:moveTo>
                    <a:pt x="46707" y="194"/>
                  </a:moveTo>
                  <a:lnTo>
                    <a:pt x="46512" y="194"/>
                  </a:lnTo>
                  <a:lnTo>
                    <a:pt x="45541" y="15051"/>
                  </a:lnTo>
                  <a:lnTo>
                    <a:pt x="11847" y="5438"/>
                  </a:lnTo>
                  <a:lnTo>
                    <a:pt x="11361" y="10487"/>
                  </a:lnTo>
                  <a:lnTo>
                    <a:pt x="1748" y="8254"/>
                  </a:lnTo>
                  <a:lnTo>
                    <a:pt x="486" y="389"/>
                  </a:lnTo>
                  <a:lnTo>
                    <a:pt x="46707" y="389"/>
                  </a:lnTo>
                  <a:lnTo>
                    <a:pt x="46707" y="194"/>
                  </a:lnTo>
                  <a:lnTo>
                    <a:pt x="46512" y="194"/>
                  </a:lnTo>
                  <a:lnTo>
                    <a:pt x="46707" y="194"/>
                  </a:lnTo>
                  <a:lnTo>
                    <a:pt x="46707" y="0"/>
                  </a:lnTo>
                  <a:lnTo>
                    <a:pt x="0" y="0"/>
                  </a:lnTo>
                  <a:lnTo>
                    <a:pt x="1359" y="8545"/>
                  </a:lnTo>
                  <a:lnTo>
                    <a:pt x="11652" y="10973"/>
                  </a:lnTo>
                  <a:lnTo>
                    <a:pt x="12138" y="5923"/>
                  </a:lnTo>
                  <a:lnTo>
                    <a:pt x="45930" y="15634"/>
                  </a:lnTo>
                  <a:lnTo>
                    <a:pt x="46901" y="0"/>
                  </a:lnTo>
                  <a:lnTo>
                    <a:pt x="46707" y="0"/>
                  </a:lnTo>
                  <a:lnTo>
                    <a:pt x="46707" y="1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1"/>
            <p:cNvSpPr/>
            <p:nvPr/>
          </p:nvSpPr>
          <p:spPr>
            <a:xfrm>
              <a:off x="3347525" y="750325"/>
              <a:ext cx="1473550" cy="1726050"/>
            </a:xfrm>
            <a:custGeom>
              <a:rect b="b" l="l" r="r" t="t"/>
              <a:pathLst>
                <a:path extrusionOk="0" h="69042" w="58942">
                  <a:moveTo>
                    <a:pt x="6798" y="1"/>
                  </a:moveTo>
                  <a:lnTo>
                    <a:pt x="6798" y="389"/>
                  </a:lnTo>
                  <a:lnTo>
                    <a:pt x="49135" y="2720"/>
                  </a:lnTo>
                  <a:lnTo>
                    <a:pt x="49329" y="2720"/>
                  </a:lnTo>
                  <a:lnTo>
                    <a:pt x="50009" y="2817"/>
                  </a:lnTo>
                  <a:lnTo>
                    <a:pt x="51174" y="2914"/>
                  </a:lnTo>
                  <a:lnTo>
                    <a:pt x="52727" y="3302"/>
                  </a:lnTo>
                  <a:lnTo>
                    <a:pt x="53504" y="3594"/>
                  </a:lnTo>
                  <a:lnTo>
                    <a:pt x="54378" y="3885"/>
                  </a:lnTo>
                  <a:lnTo>
                    <a:pt x="55155" y="4273"/>
                  </a:lnTo>
                  <a:lnTo>
                    <a:pt x="55932" y="4856"/>
                  </a:lnTo>
                  <a:lnTo>
                    <a:pt x="56709" y="5439"/>
                  </a:lnTo>
                  <a:lnTo>
                    <a:pt x="57291" y="6118"/>
                  </a:lnTo>
                  <a:lnTo>
                    <a:pt x="57874" y="6992"/>
                  </a:lnTo>
                  <a:lnTo>
                    <a:pt x="58262" y="7963"/>
                  </a:lnTo>
                  <a:lnTo>
                    <a:pt x="58456" y="9032"/>
                  </a:lnTo>
                  <a:lnTo>
                    <a:pt x="58554" y="10197"/>
                  </a:lnTo>
                  <a:lnTo>
                    <a:pt x="58554" y="11071"/>
                  </a:lnTo>
                  <a:lnTo>
                    <a:pt x="58456" y="11945"/>
                  </a:lnTo>
                  <a:lnTo>
                    <a:pt x="58262" y="12916"/>
                  </a:lnTo>
                  <a:lnTo>
                    <a:pt x="57971" y="13887"/>
                  </a:lnTo>
                  <a:lnTo>
                    <a:pt x="57874" y="14081"/>
                  </a:lnTo>
                  <a:lnTo>
                    <a:pt x="57291" y="15343"/>
                  </a:lnTo>
                  <a:lnTo>
                    <a:pt x="56126" y="17771"/>
                  </a:lnTo>
                  <a:lnTo>
                    <a:pt x="54087" y="21461"/>
                  </a:lnTo>
                  <a:lnTo>
                    <a:pt x="51368" y="26510"/>
                  </a:lnTo>
                  <a:lnTo>
                    <a:pt x="47678" y="32822"/>
                  </a:lnTo>
                  <a:lnTo>
                    <a:pt x="43017" y="40396"/>
                  </a:lnTo>
                  <a:lnTo>
                    <a:pt x="37288" y="49427"/>
                  </a:lnTo>
                  <a:lnTo>
                    <a:pt x="30426" y="59768"/>
                  </a:lnTo>
                  <a:lnTo>
                    <a:pt x="30426" y="59768"/>
                  </a:lnTo>
                  <a:lnTo>
                    <a:pt x="15537" y="64187"/>
                  </a:lnTo>
                  <a:lnTo>
                    <a:pt x="548" y="68578"/>
                  </a:lnTo>
                  <a:lnTo>
                    <a:pt x="548" y="68578"/>
                  </a:lnTo>
                  <a:lnTo>
                    <a:pt x="486" y="68265"/>
                  </a:lnTo>
                  <a:lnTo>
                    <a:pt x="389" y="63410"/>
                  </a:lnTo>
                  <a:lnTo>
                    <a:pt x="583" y="53699"/>
                  </a:lnTo>
                  <a:lnTo>
                    <a:pt x="680" y="48067"/>
                  </a:lnTo>
                  <a:lnTo>
                    <a:pt x="874" y="42338"/>
                  </a:lnTo>
                  <a:lnTo>
                    <a:pt x="1068" y="36803"/>
                  </a:lnTo>
                  <a:lnTo>
                    <a:pt x="1457" y="31948"/>
                  </a:lnTo>
                  <a:lnTo>
                    <a:pt x="1748" y="27967"/>
                  </a:lnTo>
                  <a:lnTo>
                    <a:pt x="2040" y="26413"/>
                  </a:lnTo>
                  <a:lnTo>
                    <a:pt x="2234" y="25248"/>
                  </a:lnTo>
                  <a:lnTo>
                    <a:pt x="2525" y="24374"/>
                  </a:lnTo>
                  <a:lnTo>
                    <a:pt x="2816" y="23500"/>
                  </a:lnTo>
                  <a:lnTo>
                    <a:pt x="3205" y="22820"/>
                  </a:lnTo>
                  <a:lnTo>
                    <a:pt x="3496" y="22141"/>
                  </a:lnTo>
                  <a:lnTo>
                    <a:pt x="4273" y="21170"/>
                  </a:lnTo>
                  <a:lnTo>
                    <a:pt x="5050" y="20393"/>
                  </a:lnTo>
                  <a:lnTo>
                    <a:pt x="5827" y="19907"/>
                  </a:lnTo>
                  <a:lnTo>
                    <a:pt x="6409" y="19616"/>
                  </a:lnTo>
                  <a:lnTo>
                    <a:pt x="6798" y="19422"/>
                  </a:lnTo>
                  <a:lnTo>
                    <a:pt x="6895" y="19422"/>
                  </a:lnTo>
                  <a:lnTo>
                    <a:pt x="20101" y="14955"/>
                  </a:lnTo>
                  <a:lnTo>
                    <a:pt x="20004" y="14566"/>
                  </a:lnTo>
                  <a:lnTo>
                    <a:pt x="6798" y="19033"/>
                  </a:lnTo>
                  <a:lnTo>
                    <a:pt x="6215" y="19227"/>
                  </a:lnTo>
                  <a:lnTo>
                    <a:pt x="5632" y="19519"/>
                  </a:lnTo>
                  <a:lnTo>
                    <a:pt x="4856" y="20101"/>
                  </a:lnTo>
                  <a:lnTo>
                    <a:pt x="3982" y="20878"/>
                  </a:lnTo>
                  <a:lnTo>
                    <a:pt x="3593" y="21364"/>
                  </a:lnTo>
                  <a:lnTo>
                    <a:pt x="3205" y="21946"/>
                  </a:lnTo>
                  <a:lnTo>
                    <a:pt x="2816" y="22626"/>
                  </a:lnTo>
                  <a:lnTo>
                    <a:pt x="2428" y="23403"/>
                  </a:lnTo>
                  <a:lnTo>
                    <a:pt x="2137" y="24180"/>
                  </a:lnTo>
                  <a:lnTo>
                    <a:pt x="1845" y="25151"/>
                  </a:lnTo>
                  <a:lnTo>
                    <a:pt x="1651" y="26316"/>
                  </a:lnTo>
                  <a:lnTo>
                    <a:pt x="1360" y="27870"/>
                  </a:lnTo>
                  <a:lnTo>
                    <a:pt x="971" y="31851"/>
                  </a:lnTo>
                  <a:lnTo>
                    <a:pt x="777" y="35541"/>
                  </a:lnTo>
                  <a:lnTo>
                    <a:pt x="583" y="39522"/>
                  </a:lnTo>
                  <a:lnTo>
                    <a:pt x="292" y="48067"/>
                  </a:lnTo>
                  <a:lnTo>
                    <a:pt x="97" y="56418"/>
                  </a:lnTo>
                  <a:lnTo>
                    <a:pt x="0" y="63410"/>
                  </a:lnTo>
                  <a:lnTo>
                    <a:pt x="97" y="67391"/>
                  </a:lnTo>
                  <a:lnTo>
                    <a:pt x="97" y="68459"/>
                  </a:lnTo>
                  <a:lnTo>
                    <a:pt x="195" y="68847"/>
                  </a:lnTo>
                  <a:lnTo>
                    <a:pt x="195" y="68945"/>
                  </a:lnTo>
                  <a:lnTo>
                    <a:pt x="292" y="69042"/>
                  </a:lnTo>
                  <a:lnTo>
                    <a:pt x="486" y="69042"/>
                  </a:lnTo>
                  <a:lnTo>
                    <a:pt x="30685" y="60108"/>
                  </a:lnTo>
                  <a:lnTo>
                    <a:pt x="30685" y="60011"/>
                  </a:lnTo>
                  <a:lnTo>
                    <a:pt x="30782" y="60011"/>
                  </a:lnTo>
                  <a:lnTo>
                    <a:pt x="34569" y="54282"/>
                  </a:lnTo>
                  <a:lnTo>
                    <a:pt x="38065" y="48941"/>
                  </a:lnTo>
                  <a:lnTo>
                    <a:pt x="41172" y="44086"/>
                  </a:lnTo>
                  <a:lnTo>
                    <a:pt x="43988" y="39522"/>
                  </a:lnTo>
                  <a:lnTo>
                    <a:pt x="48843" y="31657"/>
                  </a:lnTo>
                  <a:lnTo>
                    <a:pt x="52533" y="25248"/>
                  </a:lnTo>
                  <a:lnTo>
                    <a:pt x="55252" y="20296"/>
                  </a:lnTo>
                  <a:lnTo>
                    <a:pt x="57000" y="16800"/>
                  </a:lnTo>
                  <a:lnTo>
                    <a:pt x="58359" y="14081"/>
                  </a:lnTo>
                  <a:lnTo>
                    <a:pt x="58651" y="13013"/>
                  </a:lnTo>
                  <a:lnTo>
                    <a:pt x="58845" y="12042"/>
                  </a:lnTo>
                  <a:lnTo>
                    <a:pt x="58942" y="11071"/>
                  </a:lnTo>
                  <a:lnTo>
                    <a:pt x="58942" y="10197"/>
                  </a:lnTo>
                  <a:lnTo>
                    <a:pt x="58942" y="9517"/>
                  </a:lnTo>
                  <a:lnTo>
                    <a:pt x="58845" y="8837"/>
                  </a:lnTo>
                  <a:lnTo>
                    <a:pt x="58554" y="7672"/>
                  </a:lnTo>
                  <a:lnTo>
                    <a:pt x="58068" y="6604"/>
                  </a:lnTo>
                  <a:lnTo>
                    <a:pt x="57485" y="5730"/>
                  </a:lnTo>
                  <a:lnTo>
                    <a:pt x="56903" y="5147"/>
                  </a:lnTo>
                  <a:lnTo>
                    <a:pt x="56320" y="4565"/>
                  </a:lnTo>
                  <a:lnTo>
                    <a:pt x="55640" y="4176"/>
                  </a:lnTo>
                  <a:lnTo>
                    <a:pt x="54961" y="3788"/>
                  </a:lnTo>
                  <a:lnTo>
                    <a:pt x="53601" y="3205"/>
                  </a:lnTo>
                  <a:lnTo>
                    <a:pt x="52242" y="2817"/>
                  </a:lnTo>
                  <a:lnTo>
                    <a:pt x="51077" y="2526"/>
                  </a:lnTo>
                  <a:lnTo>
                    <a:pt x="50106" y="2428"/>
                  </a:lnTo>
                  <a:lnTo>
                    <a:pt x="49232" y="2331"/>
                  </a:lnTo>
                  <a:lnTo>
                    <a:pt x="67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1"/>
            <p:cNvSpPr/>
            <p:nvPr/>
          </p:nvSpPr>
          <p:spPr>
            <a:xfrm>
              <a:off x="3347525" y="750325"/>
              <a:ext cx="1473550" cy="1726050"/>
            </a:xfrm>
            <a:custGeom>
              <a:rect b="b" l="l" r="r" t="t"/>
              <a:pathLst>
                <a:path extrusionOk="0" fill="none" h="69042" w="58942">
                  <a:moveTo>
                    <a:pt x="20004" y="14566"/>
                  </a:moveTo>
                  <a:lnTo>
                    <a:pt x="6798" y="19033"/>
                  </a:lnTo>
                  <a:lnTo>
                    <a:pt x="6895" y="19227"/>
                  </a:lnTo>
                  <a:lnTo>
                    <a:pt x="6798" y="19033"/>
                  </a:lnTo>
                  <a:lnTo>
                    <a:pt x="6798" y="19033"/>
                  </a:lnTo>
                  <a:lnTo>
                    <a:pt x="6215" y="19227"/>
                  </a:lnTo>
                  <a:lnTo>
                    <a:pt x="5632" y="19519"/>
                  </a:lnTo>
                  <a:lnTo>
                    <a:pt x="4856" y="20101"/>
                  </a:lnTo>
                  <a:lnTo>
                    <a:pt x="4856" y="20101"/>
                  </a:lnTo>
                  <a:lnTo>
                    <a:pt x="3982" y="20878"/>
                  </a:lnTo>
                  <a:lnTo>
                    <a:pt x="3593" y="21364"/>
                  </a:lnTo>
                  <a:lnTo>
                    <a:pt x="3205" y="21946"/>
                  </a:lnTo>
                  <a:lnTo>
                    <a:pt x="2816" y="22626"/>
                  </a:lnTo>
                  <a:lnTo>
                    <a:pt x="2428" y="23403"/>
                  </a:lnTo>
                  <a:lnTo>
                    <a:pt x="2137" y="24180"/>
                  </a:lnTo>
                  <a:lnTo>
                    <a:pt x="1845" y="25151"/>
                  </a:lnTo>
                  <a:lnTo>
                    <a:pt x="1845" y="25151"/>
                  </a:lnTo>
                  <a:lnTo>
                    <a:pt x="1651" y="26316"/>
                  </a:lnTo>
                  <a:lnTo>
                    <a:pt x="1360" y="27870"/>
                  </a:lnTo>
                  <a:lnTo>
                    <a:pt x="971" y="31851"/>
                  </a:lnTo>
                  <a:lnTo>
                    <a:pt x="971" y="31851"/>
                  </a:lnTo>
                  <a:lnTo>
                    <a:pt x="777" y="35541"/>
                  </a:lnTo>
                  <a:lnTo>
                    <a:pt x="583" y="39522"/>
                  </a:lnTo>
                  <a:lnTo>
                    <a:pt x="292" y="48067"/>
                  </a:lnTo>
                  <a:lnTo>
                    <a:pt x="97" y="56418"/>
                  </a:lnTo>
                  <a:lnTo>
                    <a:pt x="0" y="63410"/>
                  </a:lnTo>
                  <a:lnTo>
                    <a:pt x="0" y="63410"/>
                  </a:lnTo>
                  <a:lnTo>
                    <a:pt x="97" y="67391"/>
                  </a:lnTo>
                  <a:lnTo>
                    <a:pt x="97" y="67391"/>
                  </a:lnTo>
                  <a:lnTo>
                    <a:pt x="97" y="68459"/>
                  </a:lnTo>
                  <a:lnTo>
                    <a:pt x="97" y="68459"/>
                  </a:lnTo>
                  <a:lnTo>
                    <a:pt x="195" y="68847"/>
                  </a:lnTo>
                  <a:lnTo>
                    <a:pt x="195" y="68847"/>
                  </a:lnTo>
                  <a:lnTo>
                    <a:pt x="195" y="68945"/>
                  </a:lnTo>
                  <a:lnTo>
                    <a:pt x="195" y="68945"/>
                  </a:lnTo>
                  <a:lnTo>
                    <a:pt x="292" y="69042"/>
                  </a:lnTo>
                  <a:lnTo>
                    <a:pt x="292" y="69042"/>
                  </a:lnTo>
                  <a:lnTo>
                    <a:pt x="389" y="69042"/>
                  </a:lnTo>
                  <a:lnTo>
                    <a:pt x="389" y="69042"/>
                  </a:lnTo>
                  <a:lnTo>
                    <a:pt x="389" y="69042"/>
                  </a:lnTo>
                  <a:lnTo>
                    <a:pt x="486" y="69042"/>
                  </a:lnTo>
                  <a:lnTo>
                    <a:pt x="486" y="69042"/>
                  </a:lnTo>
                  <a:lnTo>
                    <a:pt x="30685" y="60108"/>
                  </a:lnTo>
                  <a:lnTo>
                    <a:pt x="30685" y="60011"/>
                  </a:lnTo>
                  <a:lnTo>
                    <a:pt x="30782" y="60011"/>
                  </a:lnTo>
                  <a:lnTo>
                    <a:pt x="30782" y="60011"/>
                  </a:lnTo>
                  <a:lnTo>
                    <a:pt x="34569" y="54282"/>
                  </a:lnTo>
                  <a:lnTo>
                    <a:pt x="38065" y="48941"/>
                  </a:lnTo>
                  <a:lnTo>
                    <a:pt x="41172" y="44086"/>
                  </a:lnTo>
                  <a:lnTo>
                    <a:pt x="43988" y="39522"/>
                  </a:lnTo>
                  <a:lnTo>
                    <a:pt x="48843" y="31657"/>
                  </a:lnTo>
                  <a:lnTo>
                    <a:pt x="52533" y="25248"/>
                  </a:lnTo>
                  <a:lnTo>
                    <a:pt x="55252" y="20296"/>
                  </a:lnTo>
                  <a:lnTo>
                    <a:pt x="57000" y="16800"/>
                  </a:lnTo>
                  <a:lnTo>
                    <a:pt x="58359" y="14081"/>
                  </a:lnTo>
                  <a:lnTo>
                    <a:pt x="58359" y="14081"/>
                  </a:lnTo>
                  <a:lnTo>
                    <a:pt x="58359" y="14081"/>
                  </a:lnTo>
                  <a:lnTo>
                    <a:pt x="58359" y="14081"/>
                  </a:lnTo>
                  <a:lnTo>
                    <a:pt x="58651" y="13013"/>
                  </a:lnTo>
                  <a:lnTo>
                    <a:pt x="58845" y="12042"/>
                  </a:lnTo>
                  <a:lnTo>
                    <a:pt x="58942" y="11071"/>
                  </a:lnTo>
                  <a:lnTo>
                    <a:pt x="58942" y="10197"/>
                  </a:lnTo>
                  <a:lnTo>
                    <a:pt x="58942" y="10197"/>
                  </a:lnTo>
                  <a:lnTo>
                    <a:pt x="58942" y="9517"/>
                  </a:lnTo>
                  <a:lnTo>
                    <a:pt x="58845" y="8837"/>
                  </a:lnTo>
                  <a:lnTo>
                    <a:pt x="58554" y="7672"/>
                  </a:lnTo>
                  <a:lnTo>
                    <a:pt x="58068" y="6604"/>
                  </a:lnTo>
                  <a:lnTo>
                    <a:pt x="57485" y="5730"/>
                  </a:lnTo>
                  <a:lnTo>
                    <a:pt x="57485" y="5730"/>
                  </a:lnTo>
                  <a:lnTo>
                    <a:pt x="56903" y="5147"/>
                  </a:lnTo>
                  <a:lnTo>
                    <a:pt x="56320" y="4565"/>
                  </a:lnTo>
                  <a:lnTo>
                    <a:pt x="55640" y="4176"/>
                  </a:lnTo>
                  <a:lnTo>
                    <a:pt x="54961" y="3788"/>
                  </a:lnTo>
                  <a:lnTo>
                    <a:pt x="53601" y="3205"/>
                  </a:lnTo>
                  <a:lnTo>
                    <a:pt x="52242" y="2817"/>
                  </a:lnTo>
                  <a:lnTo>
                    <a:pt x="52242" y="2817"/>
                  </a:lnTo>
                  <a:lnTo>
                    <a:pt x="51077" y="2526"/>
                  </a:lnTo>
                  <a:lnTo>
                    <a:pt x="50106" y="2428"/>
                  </a:lnTo>
                  <a:lnTo>
                    <a:pt x="49232" y="2331"/>
                  </a:lnTo>
                  <a:lnTo>
                    <a:pt x="49232" y="2526"/>
                  </a:lnTo>
                  <a:lnTo>
                    <a:pt x="49232" y="2331"/>
                  </a:lnTo>
                  <a:lnTo>
                    <a:pt x="6798" y="1"/>
                  </a:lnTo>
                  <a:lnTo>
                    <a:pt x="6798" y="389"/>
                  </a:lnTo>
                  <a:lnTo>
                    <a:pt x="49135" y="2720"/>
                  </a:lnTo>
                  <a:lnTo>
                    <a:pt x="49232" y="2720"/>
                  </a:lnTo>
                  <a:lnTo>
                    <a:pt x="49232" y="2720"/>
                  </a:lnTo>
                  <a:lnTo>
                    <a:pt x="49329" y="2720"/>
                  </a:lnTo>
                  <a:lnTo>
                    <a:pt x="49329" y="2720"/>
                  </a:lnTo>
                  <a:lnTo>
                    <a:pt x="50009" y="2817"/>
                  </a:lnTo>
                  <a:lnTo>
                    <a:pt x="51174" y="2914"/>
                  </a:lnTo>
                  <a:lnTo>
                    <a:pt x="52727" y="3302"/>
                  </a:lnTo>
                  <a:lnTo>
                    <a:pt x="53504" y="3594"/>
                  </a:lnTo>
                  <a:lnTo>
                    <a:pt x="54378" y="3885"/>
                  </a:lnTo>
                  <a:lnTo>
                    <a:pt x="54378" y="3885"/>
                  </a:lnTo>
                  <a:lnTo>
                    <a:pt x="55155" y="4273"/>
                  </a:lnTo>
                  <a:lnTo>
                    <a:pt x="55932" y="4856"/>
                  </a:lnTo>
                  <a:lnTo>
                    <a:pt x="56709" y="5439"/>
                  </a:lnTo>
                  <a:lnTo>
                    <a:pt x="57291" y="6118"/>
                  </a:lnTo>
                  <a:lnTo>
                    <a:pt x="57291" y="6118"/>
                  </a:lnTo>
                  <a:lnTo>
                    <a:pt x="57874" y="6992"/>
                  </a:lnTo>
                  <a:lnTo>
                    <a:pt x="58262" y="7963"/>
                  </a:lnTo>
                  <a:lnTo>
                    <a:pt x="58456" y="9032"/>
                  </a:lnTo>
                  <a:lnTo>
                    <a:pt x="58554" y="10197"/>
                  </a:lnTo>
                  <a:lnTo>
                    <a:pt x="58554" y="10197"/>
                  </a:lnTo>
                  <a:lnTo>
                    <a:pt x="58554" y="11071"/>
                  </a:lnTo>
                  <a:lnTo>
                    <a:pt x="58456" y="11945"/>
                  </a:lnTo>
                  <a:lnTo>
                    <a:pt x="58262" y="12916"/>
                  </a:lnTo>
                  <a:lnTo>
                    <a:pt x="57971" y="13887"/>
                  </a:lnTo>
                  <a:lnTo>
                    <a:pt x="58165" y="13984"/>
                  </a:lnTo>
                  <a:lnTo>
                    <a:pt x="57971" y="13887"/>
                  </a:lnTo>
                  <a:lnTo>
                    <a:pt x="57971" y="13887"/>
                  </a:lnTo>
                  <a:lnTo>
                    <a:pt x="57874" y="14081"/>
                  </a:lnTo>
                  <a:lnTo>
                    <a:pt x="57874" y="14081"/>
                  </a:lnTo>
                  <a:lnTo>
                    <a:pt x="57291" y="15343"/>
                  </a:lnTo>
                  <a:lnTo>
                    <a:pt x="56126" y="17771"/>
                  </a:lnTo>
                  <a:lnTo>
                    <a:pt x="54087" y="21461"/>
                  </a:lnTo>
                  <a:lnTo>
                    <a:pt x="51368" y="26510"/>
                  </a:lnTo>
                  <a:lnTo>
                    <a:pt x="47678" y="32822"/>
                  </a:lnTo>
                  <a:lnTo>
                    <a:pt x="43017" y="40396"/>
                  </a:lnTo>
                  <a:lnTo>
                    <a:pt x="37288" y="49427"/>
                  </a:lnTo>
                  <a:lnTo>
                    <a:pt x="30394" y="59817"/>
                  </a:lnTo>
                  <a:lnTo>
                    <a:pt x="30588" y="59914"/>
                  </a:lnTo>
                  <a:lnTo>
                    <a:pt x="30588" y="59720"/>
                  </a:lnTo>
                  <a:lnTo>
                    <a:pt x="30588" y="59720"/>
                  </a:lnTo>
                  <a:lnTo>
                    <a:pt x="15537" y="64187"/>
                  </a:lnTo>
                  <a:lnTo>
                    <a:pt x="15537" y="64187"/>
                  </a:lnTo>
                  <a:lnTo>
                    <a:pt x="292" y="68653"/>
                  </a:lnTo>
                  <a:lnTo>
                    <a:pt x="389" y="68847"/>
                  </a:lnTo>
                  <a:lnTo>
                    <a:pt x="389" y="68653"/>
                  </a:lnTo>
                  <a:lnTo>
                    <a:pt x="389" y="68847"/>
                  </a:lnTo>
                  <a:lnTo>
                    <a:pt x="389" y="68653"/>
                  </a:lnTo>
                  <a:lnTo>
                    <a:pt x="389" y="68653"/>
                  </a:lnTo>
                  <a:lnTo>
                    <a:pt x="389" y="68847"/>
                  </a:lnTo>
                  <a:lnTo>
                    <a:pt x="389" y="68653"/>
                  </a:lnTo>
                  <a:lnTo>
                    <a:pt x="389" y="68847"/>
                  </a:lnTo>
                  <a:lnTo>
                    <a:pt x="486" y="68750"/>
                  </a:lnTo>
                  <a:lnTo>
                    <a:pt x="486" y="68750"/>
                  </a:lnTo>
                  <a:lnTo>
                    <a:pt x="389" y="68653"/>
                  </a:lnTo>
                  <a:lnTo>
                    <a:pt x="389" y="68847"/>
                  </a:lnTo>
                  <a:lnTo>
                    <a:pt x="486" y="68750"/>
                  </a:lnTo>
                  <a:lnTo>
                    <a:pt x="389" y="68847"/>
                  </a:lnTo>
                  <a:lnTo>
                    <a:pt x="583" y="68750"/>
                  </a:lnTo>
                  <a:lnTo>
                    <a:pt x="583" y="68750"/>
                  </a:lnTo>
                  <a:lnTo>
                    <a:pt x="486" y="68750"/>
                  </a:lnTo>
                  <a:lnTo>
                    <a:pt x="389" y="68847"/>
                  </a:lnTo>
                  <a:lnTo>
                    <a:pt x="583" y="68750"/>
                  </a:lnTo>
                  <a:lnTo>
                    <a:pt x="486" y="68847"/>
                  </a:lnTo>
                  <a:lnTo>
                    <a:pt x="583" y="68750"/>
                  </a:lnTo>
                  <a:lnTo>
                    <a:pt x="583" y="68750"/>
                  </a:lnTo>
                  <a:lnTo>
                    <a:pt x="486" y="68847"/>
                  </a:lnTo>
                  <a:lnTo>
                    <a:pt x="583" y="68750"/>
                  </a:lnTo>
                  <a:lnTo>
                    <a:pt x="583" y="68750"/>
                  </a:lnTo>
                  <a:lnTo>
                    <a:pt x="583" y="68750"/>
                  </a:lnTo>
                  <a:lnTo>
                    <a:pt x="486" y="68265"/>
                  </a:lnTo>
                  <a:lnTo>
                    <a:pt x="486" y="68265"/>
                  </a:lnTo>
                  <a:lnTo>
                    <a:pt x="389" y="63410"/>
                  </a:lnTo>
                  <a:lnTo>
                    <a:pt x="389" y="63410"/>
                  </a:lnTo>
                  <a:lnTo>
                    <a:pt x="583" y="53699"/>
                  </a:lnTo>
                  <a:lnTo>
                    <a:pt x="680" y="48067"/>
                  </a:lnTo>
                  <a:lnTo>
                    <a:pt x="874" y="42338"/>
                  </a:lnTo>
                  <a:lnTo>
                    <a:pt x="874" y="42338"/>
                  </a:lnTo>
                  <a:lnTo>
                    <a:pt x="1068" y="36803"/>
                  </a:lnTo>
                  <a:lnTo>
                    <a:pt x="1457" y="31948"/>
                  </a:lnTo>
                  <a:lnTo>
                    <a:pt x="1457" y="31948"/>
                  </a:lnTo>
                  <a:lnTo>
                    <a:pt x="1748" y="27967"/>
                  </a:lnTo>
                  <a:lnTo>
                    <a:pt x="2040" y="26413"/>
                  </a:lnTo>
                  <a:lnTo>
                    <a:pt x="2234" y="25248"/>
                  </a:lnTo>
                  <a:lnTo>
                    <a:pt x="2234" y="25248"/>
                  </a:lnTo>
                  <a:lnTo>
                    <a:pt x="2525" y="24374"/>
                  </a:lnTo>
                  <a:lnTo>
                    <a:pt x="2816" y="23500"/>
                  </a:lnTo>
                  <a:lnTo>
                    <a:pt x="3205" y="22820"/>
                  </a:lnTo>
                  <a:lnTo>
                    <a:pt x="3496" y="22141"/>
                  </a:lnTo>
                  <a:lnTo>
                    <a:pt x="4273" y="21170"/>
                  </a:lnTo>
                  <a:lnTo>
                    <a:pt x="5050" y="20393"/>
                  </a:lnTo>
                  <a:lnTo>
                    <a:pt x="5050" y="20393"/>
                  </a:lnTo>
                  <a:lnTo>
                    <a:pt x="5827" y="19907"/>
                  </a:lnTo>
                  <a:lnTo>
                    <a:pt x="6409" y="19616"/>
                  </a:lnTo>
                  <a:lnTo>
                    <a:pt x="6409" y="19616"/>
                  </a:lnTo>
                  <a:lnTo>
                    <a:pt x="6798" y="19422"/>
                  </a:lnTo>
                  <a:lnTo>
                    <a:pt x="6798" y="19422"/>
                  </a:lnTo>
                  <a:lnTo>
                    <a:pt x="6895" y="19422"/>
                  </a:lnTo>
                  <a:lnTo>
                    <a:pt x="6895" y="19422"/>
                  </a:lnTo>
                  <a:lnTo>
                    <a:pt x="6895" y="19422"/>
                  </a:lnTo>
                  <a:lnTo>
                    <a:pt x="6895" y="19422"/>
                  </a:lnTo>
                  <a:lnTo>
                    <a:pt x="20101" y="14955"/>
                  </a:lnTo>
                  <a:lnTo>
                    <a:pt x="20004" y="14566"/>
                  </a:lnTo>
                  <a:lnTo>
                    <a:pt x="20004" y="145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1"/>
            <p:cNvSpPr/>
            <p:nvPr/>
          </p:nvSpPr>
          <p:spPr>
            <a:xfrm>
              <a:off x="2988250" y="1592700"/>
              <a:ext cx="179650" cy="182100"/>
            </a:xfrm>
            <a:custGeom>
              <a:rect b="b" l="l" r="r" t="t"/>
              <a:pathLst>
                <a:path extrusionOk="0" fill="none" h="7284" w="7186">
                  <a:moveTo>
                    <a:pt x="3496" y="1"/>
                  </a:moveTo>
                  <a:lnTo>
                    <a:pt x="0" y="5147"/>
                  </a:lnTo>
                  <a:lnTo>
                    <a:pt x="1748" y="7284"/>
                  </a:lnTo>
                  <a:lnTo>
                    <a:pt x="7186" y="3982"/>
                  </a:lnTo>
                  <a:lnTo>
                    <a:pt x="3496" y="1"/>
                  </a:lnTo>
                  <a:close/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1"/>
            <p:cNvSpPr/>
            <p:nvPr/>
          </p:nvSpPr>
          <p:spPr>
            <a:xfrm>
              <a:off x="2920275" y="1733500"/>
              <a:ext cx="436975" cy="526825"/>
            </a:xfrm>
            <a:custGeom>
              <a:rect b="b" l="l" r="r" t="t"/>
              <a:pathLst>
                <a:path extrusionOk="0" fill="none" h="21073" w="17479">
                  <a:moveTo>
                    <a:pt x="7671" y="1"/>
                  </a:moveTo>
                  <a:lnTo>
                    <a:pt x="17479" y="11751"/>
                  </a:lnTo>
                  <a:lnTo>
                    <a:pt x="9128" y="21072"/>
                  </a:lnTo>
                  <a:lnTo>
                    <a:pt x="0" y="681"/>
                  </a:lnTo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1"/>
            <p:cNvSpPr/>
            <p:nvPr/>
          </p:nvSpPr>
          <p:spPr>
            <a:xfrm>
              <a:off x="2796450" y="1536875"/>
              <a:ext cx="250075" cy="235500"/>
            </a:xfrm>
            <a:custGeom>
              <a:rect b="b" l="l" r="r" t="t"/>
              <a:pathLst>
                <a:path extrusionOk="0" fill="none" h="9420" w="10003">
                  <a:moveTo>
                    <a:pt x="7866" y="7186"/>
                  </a:moveTo>
                  <a:lnTo>
                    <a:pt x="3108" y="9420"/>
                  </a:lnTo>
                  <a:lnTo>
                    <a:pt x="1" y="3690"/>
                  </a:lnTo>
                  <a:lnTo>
                    <a:pt x="7963" y="1"/>
                  </a:lnTo>
                  <a:lnTo>
                    <a:pt x="10003" y="3885"/>
                  </a:lnTo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1"/>
            <p:cNvSpPr/>
            <p:nvPr/>
          </p:nvSpPr>
          <p:spPr>
            <a:xfrm>
              <a:off x="2879000" y="1624275"/>
              <a:ext cx="60700" cy="118975"/>
            </a:xfrm>
            <a:custGeom>
              <a:rect b="b" l="l" r="r" t="t"/>
              <a:pathLst>
                <a:path extrusionOk="0" fill="none" h="4759" w="2428">
                  <a:moveTo>
                    <a:pt x="0" y="0"/>
                  </a:moveTo>
                  <a:lnTo>
                    <a:pt x="2428" y="4758"/>
                  </a:lnTo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1"/>
            <p:cNvSpPr/>
            <p:nvPr/>
          </p:nvSpPr>
          <p:spPr>
            <a:xfrm>
              <a:off x="2961525" y="1553875"/>
              <a:ext cx="43725" cy="143250"/>
            </a:xfrm>
            <a:custGeom>
              <a:rect b="b" l="l" r="r" t="t"/>
              <a:pathLst>
                <a:path extrusionOk="0" fill="none" h="5730" w="1749">
                  <a:moveTo>
                    <a:pt x="1" y="0"/>
                  </a:moveTo>
                  <a:lnTo>
                    <a:pt x="1749" y="5729"/>
                  </a:lnTo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1"/>
            <p:cNvSpPr/>
            <p:nvPr/>
          </p:nvSpPr>
          <p:spPr>
            <a:xfrm>
              <a:off x="3352375" y="2248150"/>
              <a:ext cx="764725" cy="471000"/>
            </a:xfrm>
            <a:custGeom>
              <a:rect b="b" l="l" r="r" t="t"/>
              <a:pathLst>
                <a:path extrusionOk="0" h="18840" w="30589">
                  <a:moveTo>
                    <a:pt x="30200" y="1"/>
                  </a:moveTo>
                  <a:lnTo>
                    <a:pt x="30200" y="5584"/>
                  </a:lnTo>
                  <a:lnTo>
                    <a:pt x="29326" y="6021"/>
                  </a:lnTo>
                  <a:lnTo>
                    <a:pt x="28355" y="6604"/>
                  </a:lnTo>
                  <a:lnTo>
                    <a:pt x="27189" y="7381"/>
                  </a:lnTo>
                  <a:lnTo>
                    <a:pt x="26121" y="8449"/>
                  </a:lnTo>
                  <a:lnTo>
                    <a:pt x="25539" y="9032"/>
                  </a:lnTo>
                  <a:lnTo>
                    <a:pt x="25053" y="9711"/>
                  </a:lnTo>
                  <a:lnTo>
                    <a:pt x="24665" y="10391"/>
                  </a:lnTo>
                  <a:lnTo>
                    <a:pt x="24373" y="11168"/>
                  </a:lnTo>
                  <a:lnTo>
                    <a:pt x="24179" y="12042"/>
                  </a:lnTo>
                  <a:lnTo>
                    <a:pt x="24082" y="12916"/>
                  </a:lnTo>
                  <a:lnTo>
                    <a:pt x="24082" y="13595"/>
                  </a:lnTo>
                  <a:lnTo>
                    <a:pt x="24276" y="14275"/>
                  </a:lnTo>
                  <a:lnTo>
                    <a:pt x="24471" y="14955"/>
                  </a:lnTo>
                  <a:lnTo>
                    <a:pt x="24692" y="15473"/>
                  </a:lnTo>
                  <a:lnTo>
                    <a:pt x="24692" y="15473"/>
                  </a:lnTo>
                  <a:lnTo>
                    <a:pt x="23500" y="16023"/>
                  </a:lnTo>
                  <a:lnTo>
                    <a:pt x="22334" y="16509"/>
                  </a:lnTo>
                  <a:lnTo>
                    <a:pt x="20975" y="17091"/>
                  </a:lnTo>
                  <a:lnTo>
                    <a:pt x="19421" y="17577"/>
                  </a:lnTo>
                  <a:lnTo>
                    <a:pt x="17576" y="18062"/>
                  </a:lnTo>
                  <a:lnTo>
                    <a:pt x="15731" y="18354"/>
                  </a:lnTo>
                  <a:lnTo>
                    <a:pt x="14760" y="18451"/>
                  </a:lnTo>
                  <a:lnTo>
                    <a:pt x="12624" y="18451"/>
                  </a:lnTo>
                  <a:lnTo>
                    <a:pt x="11459" y="18256"/>
                  </a:lnTo>
                  <a:lnTo>
                    <a:pt x="10391" y="17965"/>
                  </a:lnTo>
                  <a:lnTo>
                    <a:pt x="9225" y="17577"/>
                  </a:lnTo>
                  <a:lnTo>
                    <a:pt x="8060" y="16994"/>
                  </a:lnTo>
                  <a:lnTo>
                    <a:pt x="6992" y="16411"/>
                  </a:lnTo>
                  <a:lnTo>
                    <a:pt x="6118" y="15829"/>
                  </a:lnTo>
                  <a:lnTo>
                    <a:pt x="5244" y="15246"/>
                  </a:lnTo>
                  <a:lnTo>
                    <a:pt x="4467" y="14567"/>
                  </a:lnTo>
                  <a:lnTo>
                    <a:pt x="3788" y="13984"/>
                  </a:lnTo>
                  <a:lnTo>
                    <a:pt x="2719" y="12722"/>
                  </a:lnTo>
                  <a:lnTo>
                    <a:pt x="1846" y="11556"/>
                  </a:lnTo>
                  <a:lnTo>
                    <a:pt x="1166" y="10488"/>
                  </a:lnTo>
                  <a:lnTo>
                    <a:pt x="389" y="8837"/>
                  </a:lnTo>
                  <a:lnTo>
                    <a:pt x="1" y="9032"/>
                  </a:lnTo>
                  <a:lnTo>
                    <a:pt x="874" y="10682"/>
                  </a:lnTo>
                  <a:lnTo>
                    <a:pt x="1554" y="11751"/>
                  </a:lnTo>
                  <a:lnTo>
                    <a:pt x="2428" y="13013"/>
                  </a:lnTo>
                  <a:lnTo>
                    <a:pt x="3496" y="14275"/>
                  </a:lnTo>
                  <a:lnTo>
                    <a:pt x="4176" y="14858"/>
                  </a:lnTo>
                  <a:lnTo>
                    <a:pt x="4953" y="15538"/>
                  </a:lnTo>
                  <a:lnTo>
                    <a:pt x="5827" y="16120"/>
                  </a:lnTo>
                  <a:lnTo>
                    <a:pt x="6798" y="16800"/>
                  </a:lnTo>
                  <a:lnTo>
                    <a:pt x="7866" y="17383"/>
                  </a:lnTo>
                  <a:lnTo>
                    <a:pt x="9128" y="17965"/>
                  </a:lnTo>
                  <a:lnTo>
                    <a:pt x="10196" y="18354"/>
                  </a:lnTo>
                  <a:lnTo>
                    <a:pt x="11459" y="18645"/>
                  </a:lnTo>
                  <a:lnTo>
                    <a:pt x="12624" y="18839"/>
                  </a:lnTo>
                  <a:lnTo>
                    <a:pt x="14857" y="18839"/>
                  </a:lnTo>
                  <a:lnTo>
                    <a:pt x="15925" y="18742"/>
                  </a:lnTo>
                  <a:lnTo>
                    <a:pt x="17965" y="18354"/>
                  </a:lnTo>
                  <a:lnTo>
                    <a:pt x="19810" y="17868"/>
                  </a:lnTo>
                  <a:lnTo>
                    <a:pt x="21557" y="17285"/>
                  </a:lnTo>
                  <a:lnTo>
                    <a:pt x="22917" y="16703"/>
                  </a:lnTo>
                  <a:lnTo>
                    <a:pt x="24082" y="16217"/>
                  </a:lnTo>
                  <a:lnTo>
                    <a:pt x="24956" y="15732"/>
                  </a:lnTo>
                  <a:lnTo>
                    <a:pt x="25150" y="15635"/>
                  </a:lnTo>
                  <a:lnTo>
                    <a:pt x="25053" y="15538"/>
                  </a:lnTo>
                  <a:lnTo>
                    <a:pt x="24859" y="14761"/>
                  </a:lnTo>
                  <a:lnTo>
                    <a:pt x="24665" y="14178"/>
                  </a:lnTo>
                  <a:lnTo>
                    <a:pt x="24471" y="13498"/>
                  </a:lnTo>
                  <a:lnTo>
                    <a:pt x="24471" y="12916"/>
                  </a:lnTo>
                  <a:lnTo>
                    <a:pt x="24568" y="12042"/>
                  </a:lnTo>
                  <a:lnTo>
                    <a:pt x="24762" y="11265"/>
                  </a:lnTo>
                  <a:lnTo>
                    <a:pt x="25053" y="10585"/>
                  </a:lnTo>
                  <a:lnTo>
                    <a:pt x="25442" y="9906"/>
                  </a:lnTo>
                  <a:lnTo>
                    <a:pt x="26121" y="8934"/>
                  </a:lnTo>
                  <a:lnTo>
                    <a:pt x="26898" y="8158"/>
                  </a:lnTo>
                  <a:lnTo>
                    <a:pt x="27772" y="7478"/>
                  </a:lnTo>
                  <a:lnTo>
                    <a:pt x="28549" y="6895"/>
                  </a:lnTo>
                  <a:lnTo>
                    <a:pt x="29908" y="6216"/>
                  </a:lnTo>
                  <a:lnTo>
                    <a:pt x="30297" y="6021"/>
                  </a:lnTo>
                  <a:lnTo>
                    <a:pt x="30394" y="5924"/>
                  </a:lnTo>
                  <a:lnTo>
                    <a:pt x="30588" y="5924"/>
                  </a:lnTo>
                  <a:lnTo>
                    <a:pt x="305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1"/>
            <p:cNvSpPr/>
            <p:nvPr/>
          </p:nvSpPr>
          <p:spPr>
            <a:xfrm>
              <a:off x="3352375" y="2248150"/>
              <a:ext cx="764725" cy="471000"/>
            </a:xfrm>
            <a:custGeom>
              <a:rect b="b" l="l" r="r" t="t"/>
              <a:pathLst>
                <a:path extrusionOk="0" fill="none" h="18840" w="30589">
                  <a:moveTo>
                    <a:pt x="30200" y="1"/>
                  </a:moveTo>
                  <a:lnTo>
                    <a:pt x="30200" y="5730"/>
                  </a:lnTo>
                  <a:lnTo>
                    <a:pt x="30394" y="5730"/>
                  </a:lnTo>
                  <a:lnTo>
                    <a:pt x="30297" y="5536"/>
                  </a:lnTo>
                  <a:lnTo>
                    <a:pt x="30297" y="5536"/>
                  </a:lnTo>
                  <a:lnTo>
                    <a:pt x="29326" y="6021"/>
                  </a:lnTo>
                  <a:lnTo>
                    <a:pt x="28355" y="6604"/>
                  </a:lnTo>
                  <a:lnTo>
                    <a:pt x="27189" y="7381"/>
                  </a:lnTo>
                  <a:lnTo>
                    <a:pt x="27189" y="7381"/>
                  </a:lnTo>
                  <a:lnTo>
                    <a:pt x="26121" y="8449"/>
                  </a:lnTo>
                  <a:lnTo>
                    <a:pt x="25539" y="9032"/>
                  </a:lnTo>
                  <a:lnTo>
                    <a:pt x="25053" y="9711"/>
                  </a:lnTo>
                  <a:lnTo>
                    <a:pt x="25053" y="9711"/>
                  </a:lnTo>
                  <a:lnTo>
                    <a:pt x="24665" y="10391"/>
                  </a:lnTo>
                  <a:lnTo>
                    <a:pt x="24373" y="11168"/>
                  </a:lnTo>
                  <a:lnTo>
                    <a:pt x="24179" y="12042"/>
                  </a:lnTo>
                  <a:lnTo>
                    <a:pt x="24082" y="12916"/>
                  </a:lnTo>
                  <a:lnTo>
                    <a:pt x="24082" y="12916"/>
                  </a:lnTo>
                  <a:lnTo>
                    <a:pt x="24082" y="13595"/>
                  </a:lnTo>
                  <a:lnTo>
                    <a:pt x="24276" y="14275"/>
                  </a:lnTo>
                  <a:lnTo>
                    <a:pt x="24471" y="14955"/>
                  </a:lnTo>
                  <a:lnTo>
                    <a:pt x="24762" y="15635"/>
                  </a:lnTo>
                  <a:lnTo>
                    <a:pt x="24859" y="15538"/>
                  </a:lnTo>
                  <a:lnTo>
                    <a:pt x="24762" y="15440"/>
                  </a:lnTo>
                  <a:lnTo>
                    <a:pt x="24762" y="15440"/>
                  </a:lnTo>
                  <a:lnTo>
                    <a:pt x="24762" y="15440"/>
                  </a:lnTo>
                  <a:lnTo>
                    <a:pt x="24762" y="15440"/>
                  </a:lnTo>
                  <a:lnTo>
                    <a:pt x="23500" y="16023"/>
                  </a:lnTo>
                  <a:lnTo>
                    <a:pt x="22334" y="16509"/>
                  </a:lnTo>
                  <a:lnTo>
                    <a:pt x="20975" y="17091"/>
                  </a:lnTo>
                  <a:lnTo>
                    <a:pt x="19421" y="17577"/>
                  </a:lnTo>
                  <a:lnTo>
                    <a:pt x="17576" y="18062"/>
                  </a:lnTo>
                  <a:lnTo>
                    <a:pt x="15731" y="18354"/>
                  </a:lnTo>
                  <a:lnTo>
                    <a:pt x="14760" y="18451"/>
                  </a:lnTo>
                  <a:lnTo>
                    <a:pt x="13789" y="18451"/>
                  </a:lnTo>
                  <a:lnTo>
                    <a:pt x="13789" y="18451"/>
                  </a:lnTo>
                  <a:lnTo>
                    <a:pt x="12624" y="18451"/>
                  </a:lnTo>
                  <a:lnTo>
                    <a:pt x="11459" y="18256"/>
                  </a:lnTo>
                  <a:lnTo>
                    <a:pt x="10391" y="17965"/>
                  </a:lnTo>
                  <a:lnTo>
                    <a:pt x="9225" y="17577"/>
                  </a:lnTo>
                  <a:lnTo>
                    <a:pt x="9225" y="17577"/>
                  </a:lnTo>
                  <a:lnTo>
                    <a:pt x="8060" y="16994"/>
                  </a:lnTo>
                  <a:lnTo>
                    <a:pt x="6992" y="16411"/>
                  </a:lnTo>
                  <a:lnTo>
                    <a:pt x="6118" y="15829"/>
                  </a:lnTo>
                  <a:lnTo>
                    <a:pt x="5244" y="15246"/>
                  </a:lnTo>
                  <a:lnTo>
                    <a:pt x="4467" y="14567"/>
                  </a:lnTo>
                  <a:lnTo>
                    <a:pt x="3788" y="13984"/>
                  </a:lnTo>
                  <a:lnTo>
                    <a:pt x="2719" y="12722"/>
                  </a:lnTo>
                  <a:lnTo>
                    <a:pt x="2719" y="12722"/>
                  </a:lnTo>
                  <a:lnTo>
                    <a:pt x="1846" y="11556"/>
                  </a:lnTo>
                  <a:lnTo>
                    <a:pt x="1166" y="10488"/>
                  </a:lnTo>
                  <a:lnTo>
                    <a:pt x="389" y="8837"/>
                  </a:lnTo>
                  <a:lnTo>
                    <a:pt x="1" y="9032"/>
                  </a:lnTo>
                  <a:lnTo>
                    <a:pt x="1" y="9032"/>
                  </a:lnTo>
                  <a:lnTo>
                    <a:pt x="874" y="10682"/>
                  </a:lnTo>
                  <a:lnTo>
                    <a:pt x="1554" y="11751"/>
                  </a:lnTo>
                  <a:lnTo>
                    <a:pt x="2428" y="13013"/>
                  </a:lnTo>
                  <a:lnTo>
                    <a:pt x="2428" y="13013"/>
                  </a:lnTo>
                  <a:lnTo>
                    <a:pt x="3496" y="14275"/>
                  </a:lnTo>
                  <a:lnTo>
                    <a:pt x="4176" y="14858"/>
                  </a:lnTo>
                  <a:lnTo>
                    <a:pt x="4953" y="15538"/>
                  </a:lnTo>
                  <a:lnTo>
                    <a:pt x="5827" y="16120"/>
                  </a:lnTo>
                  <a:lnTo>
                    <a:pt x="6798" y="16800"/>
                  </a:lnTo>
                  <a:lnTo>
                    <a:pt x="7866" y="17383"/>
                  </a:lnTo>
                  <a:lnTo>
                    <a:pt x="9128" y="17965"/>
                  </a:lnTo>
                  <a:lnTo>
                    <a:pt x="9128" y="17965"/>
                  </a:lnTo>
                  <a:lnTo>
                    <a:pt x="10196" y="18354"/>
                  </a:lnTo>
                  <a:lnTo>
                    <a:pt x="11459" y="18645"/>
                  </a:lnTo>
                  <a:lnTo>
                    <a:pt x="12624" y="18839"/>
                  </a:lnTo>
                  <a:lnTo>
                    <a:pt x="13789" y="18839"/>
                  </a:lnTo>
                  <a:lnTo>
                    <a:pt x="13789" y="18839"/>
                  </a:lnTo>
                  <a:lnTo>
                    <a:pt x="14857" y="18839"/>
                  </a:lnTo>
                  <a:lnTo>
                    <a:pt x="15925" y="18742"/>
                  </a:lnTo>
                  <a:lnTo>
                    <a:pt x="17965" y="18354"/>
                  </a:lnTo>
                  <a:lnTo>
                    <a:pt x="19810" y="17868"/>
                  </a:lnTo>
                  <a:lnTo>
                    <a:pt x="21557" y="17285"/>
                  </a:lnTo>
                  <a:lnTo>
                    <a:pt x="22917" y="16703"/>
                  </a:lnTo>
                  <a:lnTo>
                    <a:pt x="24082" y="16217"/>
                  </a:lnTo>
                  <a:lnTo>
                    <a:pt x="24956" y="15732"/>
                  </a:lnTo>
                  <a:lnTo>
                    <a:pt x="25150" y="15635"/>
                  </a:lnTo>
                  <a:lnTo>
                    <a:pt x="25053" y="15538"/>
                  </a:lnTo>
                  <a:lnTo>
                    <a:pt x="25053" y="15538"/>
                  </a:lnTo>
                  <a:lnTo>
                    <a:pt x="24859" y="14761"/>
                  </a:lnTo>
                  <a:lnTo>
                    <a:pt x="24665" y="14178"/>
                  </a:lnTo>
                  <a:lnTo>
                    <a:pt x="24471" y="13498"/>
                  </a:lnTo>
                  <a:lnTo>
                    <a:pt x="24471" y="12916"/>
                  </a:lnTo>
                  <a:lnTo>
                    <a:pt x="24471" y="12916"/>
                  </a:lnTo>
                  <a:lnTo>
                    <a:pt x="24568" y="12042"/>
                  </a:lnTo>
                  <a:lnTo>
                    <a:pt x="24762" y="11265"/>
                  </a:lnTo>
                  <a:lnTo>
                    <a:pt x="25053" y="10585"/>
                  </a:lnTo>
                  <a:lnTo>
                    <a:pt x="25442" y="9906"/>
                  </a:lnTo>
                  <a:lnTo>
                    <a:pt x="25442" y="9906"/>
                  </a:lnTo>
                  <a:lnTo>
                    <a:pt x="26121" y="8934"/>
                  </a:lnTo>
                  <a:lnTo>
                    <a:pt x="26898" y="8158"/>
                  </a:lnTo>
                  <a:lnTo>
                    <a:pt x="27772" y="7478"/>
                  </a:lnTo>
                  <a:lnTo>
                    <a:pt x="28549" y="6895"/>
                  </a:lnTo>
                  <a:lnTo>
                    <a:pt x="28549" y="6895"/>
                  </a:lnTo>
                  <a:lnTo>
                    <a:pt x="29908" y="6216"/>
                  </a:lnTo>
                  <a:lnTo>
                    <a:pt x="29908" y="6216"/>
                  </a:lnTo>
                  <a:lnTo>
                    <a:pt x="30297" y="6021"/>
                  </a:lnTo>
                  <a:lnTo>
                    <a:pt x="30297" y="6021"/>
                  </a:lnTo>
                  <a:lnTo>
                    <a:pt x="30394" y="5924"/>
                  </a:lnTo>
                  <a:lnTo>
                    <a:pt x="30491" y="5924"/>
                  </a:lnTo>
                  <a:lnTo>
                    <a:pt x="30588" y="5924"/>
                  </a:lnTo>
                  <a:lnTo>
                    <a:pt x="30588" y="1"/>
                  </a:lnTo>
                  <a:lnTo>
                    <a:pt x="30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1"/>
            <p:cNvSpPr/>
            <p:nvPr/>
          </p:nvSpPr>
          <p:spPr>
            <a:xfrm>
              <a:off x="2954250" y="2544325"/>
              <a:ext cx="631200" cy="1925100"/>
            </a:xfrm>
            <a:custGeom>
              <a:rect b="b" l="l" r="r" t="t"/>
              <a:pathLst>
                <a:path extrusionOk="0" h="77004" w="25248">
                  <a:moveTo>
                    <a:pt x="17576" y="1"/>
                  </a:moveTo>
                  <a:lnTo>
                    <a:pt x="1" y="77004"/>
                  </a:lnTo>
                  <a:lnTo>
                    <a:pt x="6507" y="77004"/>
                  </a:lnTo>
                  <a:lnTo>
                    <a:pt x="25247" y="5924"/>
                  </a:lnTo>
                  <a:lnTo>
                    <a:pt x="24859" y="5827"/>
                  </a:lnTo>
                  <a:lnTo>
                    <a:pt x="6215" y="76616"/>
                  </a:lnTo>
                  <a:lnTo>
                    <a:pt x="486" y="76616"/>
                  </a:lnTo>
                  <a:lnTo>
                    <a:pt x="17965" y="98"/>
                  </a:lnTo>
                  <a:lnTo>
                    <a:pt x="175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1"/>
            <p:cNvSpPr/>
            <p:nvPr/>
          </p:nvSpPr>
          <p:spPr>
            <a:xfrm>
              <a:off x="2954250" y="2544325"/>
              <a:ext cx="631200" cy="1925100"/>
            </a:xfrm>
            <a:custGeom>
              <a:rect b="b" l="l" r="r" t="t"/>
              <a:pathLst>
                <a:path extrusionOk="0" fill="none" h="77004" w="25248">
                  <a:moveTo>
                    <a:pt x="24859" y="5827"/>
                  </a:moveTo>
                  <a:lnTo>
                    <a:pt x="6215" y="76616"/>
                  </a:lnTo>
                  <a:lnTo>
                    <a:pt x="486" y="76616"/>
                  </a:lnTo>
                  <a:lnTo>
                    <a:pt x="17965" y="98"/>
                  </a:lnTo>
                  <a:lnTo>
                    <a:pt x="17576" y="1"/>
                  </a:lnTo>
                  <a:lnTo>
                    <a:pt x="1" y="77004"/>
                  </a:lnTo>
                  <a:lnTo>
                    <a:pt x="6507" y="77004"/>
                  </a:lnTo>
                  <a:lnTo>
                    <a:pt x="25247" y="5924"/>
                  </a:lnTo>
                  <a:lnTo>
                    <a:pt x="24859" y="5827"/>
                  </a:lnTo>
                  <a:lnTo>
                    <a:pt x="24859" y="58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1"/>
            <p:cNvSpPr/>
            <p:nvPr/>
          </p:nvSpPr>
          <p:spPr>
            <a:xfrm>
              <a:off x="2408050" y="4459700"/>
              <a:ext cx="779275" cy="859400"/>
            </a:xfrm>
            <a:custGeom>
              <a:rect b="b" l="l" r="r" t="t"/>
              <a:pathLst>
                <a:path extrusionOk="0" h="34376" w="31171">
                  <a:moveTo>
                    <a:pt x="30588" y="389"/>
                  </a:moveTo>
                  <a:lnTo>
                    <a:pt x="19097" y="29743"/>
                  </a:lnTo>
                  <a:lnTo>
                    <a:pt x="19097" y="29743"/>
                  </a:lnTo>
                  <a:lnTo>
                    <a:pt x="9614" y="31851"/>
                  </a:lnTo>
                  <a:lnTo>
                    <a:pt x="3108" y="33307"/>
                  </a:lnTo>
                  <a:lnTo>
                    <a:pt x="1541" y="33663"/>
                  </a:lnTo>
                  <a:lnTo>
                    <a:pt x="1541" y="33663"/>
                  </a:lnTo>
                  <a:lnTo>
                    <a:pt x="4176" y="32239"/>
                  </a:lnTo>
                  <a:lnTo>
                    <a:pt x="9711" y="29132"/>
                  </a:lnTo>
                  <a:lnTo>
                    <a:pt x="16993" y="25053"/>
                  </a:lnTo>
                  <a:lnTo>
                    <a:pt x="16993" y="24956"/>
                  </a:lnTo>
                  <a:lnTo>
                    <a:pt x="21443" y="389"/>
                  </a:lnTo>
                  <a:close/>
                  <a:moveTo>
                    <a:pt x="21072" y="1"/>
                  </a:moveTo>
                  <a:lnTo>
                    <a:pt x="21072" y="195"/>
                  </a:lnTo>
                  <a:lnTo>
                    <a:pt x="16730" y="24699"/>
                  </a:lnTo>
                  <a:lnTo>
                    <a:pt x="16730" y="24699"/>
                  </a:lnTo>
                  <a:lnTo>
                    <a:pt x="16022" y="25053"/>
                  </a:lnTo>
                  <a:lnTo>
                    <a:pt x="6992" y="30200"/>
                  </a:lnTo>
                  <a:lnTo>
                    <a:pt x="2234" y="32822"/>
                  </a:lnTo>
                  <a:lnTo>
                    <a:pt x="680" y="33696"/>
                  </a:lnTo>
                  <a:lnTo>
                    <a:pt x="292" y="33890"/>
                  </a:lnTo>
                  <a:lnTo>
                    <a:pt x="195" y="33987"/>
                  </a:lnTo>
                  <a:lnTo>
                    <a:pt x="0" y="33987"/>
                  </a:lnTo>
                  <a:lnTo>
                    <a:pt x="0" y="34181"/>
                  </a:lnTo>
                  <a:lnTo>
                    <a:pt x="0" y="34278"/>
                  </a:lnTo>
                  <a:lnTo>
                    <a:pt x="97" y="34375"/>
                  </a:lnTo>
                  <a:lnTo>
                    <a:pt x="292" y="34375"/>
                  </a:lnTo>
                  <a:lnTo>
                    <a:pt x="510" y="34230"/>
                  </a:lnTo>
                  <a:lnTo>
                    <a:pt x="510" y="34230"/>
                  </a:lnTo>
                  <a:lnTo>
                    <a:pt x="10390" y="32045"/>
                  </a:lnTo>
                  <a:lnTo>
                    <a:pt x="16508" y="30685"/>
                  </a:lnTo>
                  <a:lnTo>
                    <a:pt x="18547" y="30297"/>
                  </a:lnTo>
                  <a:lnTo>
                    <a:pt x="19227" y="30103"/>
                  </a:lnTo>
                  <a:lnTo>
                    <a:pt x="19421" y="30103"/>
                  </a:lnTo>
                  <a:lnTo>
                    <a:pt x="311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1"/>
            <p:cNvSpPr/>
            <p:nvPr/>
          </p:nvSpPr>
          <p:spPr>
            <a:xfrm>
              <a:off x="2408050" y="4459700"/>
              <a:ext cx="779275" cy="859400"/>
            </a:xfrm>
            <a:custGeom>
              <a:rect b="b" l="l" r="r" t="t"/>
              <a:pathLst>
                <a:path extrusionOk="0" fill="none" h="34376" w="31171">
                  <a:moveTo>
                    <a:pt x="21266" y="195"/>
                  </a:moveTo>
                  <a:lnTo>
                    <a:pt x="21266" y="389"/>
                  </a:lnTo>
                  <a:lnTo>
                    <a:pt x="30588" y="389"/>
                  </a:lnTo>
                  <a:lnTo>
                    <a:pt x="19033" y="29908"/>
                  </a:lnTo>
                  <a:lnTo>
                    <a:pt x="19227" y="29908"/>
                  </a:lnTo>
                  <a:lnTo>
                    <a:pt x="19227" y="29714"/>
                  </a:lnTo>
                  <a:lnTo>
                    <a:pt x="19227" y="29714"/>
                  </a:lnTo>
                  <a:lnTo>
                    <a:pt x="9614" y="31851"/>
                  </a:lnTo>
                  <a:lnTo>
                    <a:pt x="9614" y="31851"/>
                  </a:lnTo>
                  <a:lnTo>
                    <a:pt x="3108" y="33307"/>
                  </a:lnTo>
                  <a:lnTo>
                    <a:pt x="3108" y="33307"/>
                  </a:lnTo>
                  <a:lnTo>
                    <a:pt x="971" y="33793"/>
                  </a:lnTo>
                  <a:lnTo>
                    <a:pt x="971" y="33793"/>
                  </a:lnTo>
                  <a:lnTo>
                    <a:pt x="292" y="33890"/>
                  </a:lnTo>
                  <a:lnTo>
                    <a:pt x="292" y="33890"/>
                  </a:lnTo>
                  <a:lnTo>
                    <a:pt x="195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0" y="33987"/>
                  </a:lnTo>
                  <a:lnTo>
                    <a:pt x="0" y="33987"/>
                  </a:lnTo>
                  <a:lnTo>
                    <a:pt x="0" y="33987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278"/>
                  </a:lnTo>
                  <a:lnTo>
                    <a:pt x="0" y="34278"/>
                  </a:lnTo>
                  <a:lnTo>
                    <a:pt x="97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292" y="34375"/>
                  </a:lnTo>
                  <a:lnTo>
                    <a:pt x="292" y="34375"/>
                  </a:lnTo>
                  <a:lnTo>
                    <a:pt x="583" y="34181"/>
                  </a:lnTo>
                  <a:lnTo>
                    <a:pt x="583" y="34181"/>
                  </a:lnTo>
                  <a:lnTo>
                    <a:pt x="4176" y="32239"/>
                  </a:lnTo>
                  <a:lnTo>
                    <a:pt x="9711" y="29132"/>
                  </a:lnTo>
                  <a:lnTo>
                    <a:pt x="9711" y="29132"/>
                  </a:lnTo>
                  <a:lnTo>
                    <a:pt x="16993" y="25053"/>
                  </a:lnTo>
                  <a:lnTo>
                    <a:pt x="16993" y="24956"/>
                  </a:lnTo>
                  <a:lnTo>
                    <a:pt x="21460" y="292"/>
                  </a:lnTo>
                  <a:lnTo>
                    <a:pt x="21266" y="195"/>
                  </a:lnTo>
                  <a:lnTo>
                    <a:pt x="21266" y="389"/>
                  </a:lnTo>
                  <a:lnTo>
                    <a:pt x="21266" y="195"/>
                  </a:lnTo>
                  <a:lnTo>
                    <a:pt x="21072" y="195"/>
                  </a:lnTo>
                  <a:lnTo>
                    <a:pt x="16702" y="24859"/>
                  </a:lnTo>
                  <a:lnTo>
                    <a:pt x="16896" y="24859"/>
                  </a:lnTo>
                  <a:lnTo>
                    <a:pt x="16799" y="24665"/>
                  </a:lnTo>
                  <a:lnTo>
                    <a:pt x="16799" y="24665"/>
                  </a:lnTo>
                  <a:lnTo>
                    <a:pt x="16022" y="25053"/>
                  </a:lnTo>
                  <a:lnTo>
                    <a:pt x="16022" y="25053"/>
                  </a:lnTo>
                  <a:lnTo>
                    <a:pt x="6992" y="30200"/>
                  </a:lnTo>
                  <a:lnTo>
                    <a:pt x="6992" y="30200"/>
                  </a:lnTo>
                  <a:lnTo>
                    <a:pt x="2234" y="32822"/>
                  </a:lnTo>
                  <a:lnTo>
                    <a:pt x="2234" y="32822"/>
                  </a:lnTo>
                  <a:lnTo>
                    <a:pt x="680" y="33696"/>
                  </a:lnTo>
                  <a:lnTo>
                    <a:pt x="680" y="33696"/>
                  </a:lnTo>
                  <a:lnTo>
                    <a:pt x="292" y="33890"/>
                  </a:lnTo>
                  <a:lnTo>
                    <a:pt x="292" y="33890"/>
                  </a:lnTo>
                  <a:lnTo>
                    <a:pt x="195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97" y="33987"/>
                  </a:lnTo>
                  <a:lnTo>
                    <a:pt x="195" y="34084"/>
                  </a:lnTo>
                  <a:lnTo>
                    <a:pt x="195" y="33987"/>
                  </a:lnTo>
                  <a:lnTo>
                    <a:pt x="97" y="33987"/>
                  </a:lnTo>
                  <a:lnTo>
                    <a:pt x="195" y="34084"/>
                  </a:lnTo>
                  <a:lnTo>
                    <a:pt x="195" y="33987"/>
                  </a:lnTo>
                  <a:lnTo>
                    <a:pt x="195" y="34181"/>
                  </a:lnTo>
                  <a:lnTo>
                    <a:pt x="195" y="33987"/>
                  </a:lnTo>
                  <a:lnTo>
                    <a:pt x="195" y="33987"/>
                  </a:lnTo>
                  <a:lnTo>
                    <a:pt x="195" y="34181"/>
                  </a:lnTo>
                  <a:lnTo>
                    <a:pt x="195" y="33987"/>
                  </a:lnTo>
                  <a:lnTo>
                    <a:pt x="195" y="34181"/>
                  </a:lnTo>
                  <a:lnTo>
                    <a:pt x="292" y="33987"/>
                  </a:lnTo>
                  <a:lnTo>
                    <a:pt x="195" y="33987"/>
                  </a:lnTo>
                  <a:lnTo>
                    <a:pt x="195" y="34181"/>
                  </a:lnTo>
                  <a:lnTo>
                    <a:pt x="292" y="33987"/>
                  </a:lnTo>
                  <a:lnTo>
                    <a:pt x="195" y="34181"/>
                  </a:lnTo>
                  <a:lnTo>
                    <a:pt x="389" y="34181"/>
                  </a:lnTo>
                  <a:lnTo>
                    <a:pt x="389" y="34181"/>
                  </a:lnTo>
                  <a:lnTo>
                    <a:pt x="292" y="33987"/>
                  </a:lnTo>
                  <a:lnTo>
                    <a:pt x="195" y="34181"/>
                  </a:lnTo>
                  <a:lnTo>
                    <a:pt x="389" y="34181"/>
                  </a:lnTo>
                  <a:lnTo>
                    <a:pt x="195" y="34181"/>
                  </a:lnTo>
                  <a:lnTo>
                    <a:pt x="292" y="34278"/>
                  </a:lnTo>
                  <a:lnTo>
                    <a:pt x="292" y="34278"/>
                  </a:lnTo>
                  <a:lnTo>
                    <a:pt x="389" y="34181"/>
                  </a:lnTo>
                  <a:lnTo>
                    <a:pt x="195" y="34181"/>
                  </a:lnTo>
                  <a:lnTo>
                    <a:pt x="292" y="34278"/>
                  </a:lnTo>
                  <a:lnTo>
                    <a:pt x="195" y="34181"/>
                  </a:lnTo>
                  <a:lnTo>
                    <a:pt x="292" y="34375"/>
                  </a:lnTo>
                  <a:lnTo>
                    <a:pt x="292" y="34375"/>
                  </a:lnTo>
                  <a:lnTo>
                    <a:pt x="292" y="34278"/>
                  </a:lnTo>
                  <a:lnTo>
                    <a:pt x="195" y="34181"/>
                  </a:lnTo>
                  <a:lnTo>
                    <a:pt x="292" y="34375"/>
                  </a:lnTo>
                  <a:lnTo>
                    <a:pt x="195" y="34181"/>
                  </a:lnTo>
                  <a:lnTo>
                    <a:pt x="195" y="34375"/>
                  </a:lnTo>
                  <a:lnTo>
                    <a:pt x="292" y="34375"/>
                  </a:lnTo>
                  <a:lnTo>
                    <a:pt x="195" y="34181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292" y="34278"/>
                  </a:lnTo>
                  <a:lnTo>
                    <a:pt x="292" y="34278"/>
                  </a:lnTo>
                  <a:lnTo>
                    <a:pt x="10390" y="32045"/>
                  </a:lnTo>
                  <a:lnTo>
                    <a:pt x="10390" y="32045"/>
                  </a:lnTo>
                  <a:lnTo>
                    <a:pt x="16508" y="30685"/>
                  </a:lnTo>
                  <a:lnTo>
                    <a:pt x="16508" y="30685"/>
                  </a:lnTo>
                  <a:lnTo>
                    <a:pt x="18547" y="30297"/>
                  </a:lnTo>
                  <a:lnTo>
                    <a:pt x="18547" y="30297"/>
                  </a:lnTo>
                  <a:lnTo>
                    <a:pt x="19227" y="30103"/>
                  </a:lnTo>
                  <a:lnTo>
                    <a:pt x="19421" y="30103"/>
                  </a:lnTo>
                  <a:lnTo>
                    <a:pt x="31171" y="1"/>
                  </a:lnTo>
                  <a:lnTo>
                    <a:pt x="21072" y="1"/>
                  </a:lnTo>
                  <a:lnTo>
                    <a:pt x="21072" y="195"/>
                  </a:lnTo>
                  <a:lnTo>
                    <a:pt x="21266" y="1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1"/>
            <p:cNvSpPr/>
            <p:nvPr/>
          </p:nvSpPr>
          <p:spPr>
            <a:xfrm>
              <a:off x="3971400" y="2391400"/>
              <a:ext cx="818125" cy="2053750"/>
            </a:xfrm>
            <a:custGeom>
              <a:rect b="b" l="l" r="r" t="t"/>
              <a:pathLst>
                <a:path extrusionOk="0" h="82150" w="32725">
                  <a:moveTo>
                    <a:pt x="5827" y="0"/>
                  </a:moveTo>
                  <a:lnTo>
                    <a:pt x="5439" y="97"/>
                  </a:lnTo>
                  <a:lnTo>
                    <a:pt x="32142" y="81761"/>
                  </a:lnTo>
                  <a:lnTo>
                    <a:pt x="24180" y="81761"/>
                  </a:lnTo>
                  <a:lnTo>
                    <a:pt x="292" y="9808"/>
                  </a:lnTo>
                  <a:lnTo>
                    <a:pt x="1" y="9905"/>
                  </a:lnTo>
                  <a:lnTo>
                    <a:pt x="23888" y="82150"/>
                  </a:lnTo>
                  <a:lnTo>
                    <a:pt x="32725" y="82150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1"/>
            <p:cNvSpPr/>
            <p:nvPr/>
          </p:nvSpPr>
          <p:spPr>
            <a:xfrm>
              <a:off x="3971400" y="2391400"/>
              <a:ext cx="818125" cy="2053750"/>
            </a:xfrm>
            <a:custGeom>
              <a:rect b="b" l="l" r="r" t="t"/>
              <a:pathLst>
                <a:path extrusionOk="0" fill="none" h="82150" w="32725">
                  <a:moveTo>
                    <a:pt x="5439" y="97"/>
                  </a:moveTo>
                  <a:lnTo>
                    <a:pt x="32142" y="81761"/>
                  </a:lnTo>
                  <a:lnTo>
                    <a:pt x="24180" y="81761"/>
                  </a:lnTo>
                  <a:lnTo>
                    <a:pt x="292" y="9808"/>
                  </a:lnTo>
                  <a:lnTo>
                    <a:pt x="1" y="9905"/>
                  </a:lnTo>
                  <a:lnTo>
                    <a:pt x="23888" y="82150"/>
                  </a:lnTo>
                  <a:lnTo>
                    <a:pt x="32725" y="82150"/>
                  </a:lnTo>
                  <a:lnTo>
                    <a:pt x="5827" y="0"/>
                  </a:lnTo>
                  <a:lnTo>
                    <a:pt x="5439" y="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1"/>
            <p:cNvSpPr/>
            <p:nvPr/>
          </p:nvSpPr>
          <p:spPr>
            <a:xfrm>
              <a:off x="4507900" y="4430575"/>
              <a:ext cx="759850" cy="997750"/>
            </a:xfrm>
            <a:custGeom>
              <a:rect b="b" l="l" r="r" t="t"/>
              <a:pathLst>
                <a:path extrusionOk="0" h="39910" w="30394">
                  <a:moveTo>
                    <a:pt x="12333" y="389"/>
                  </a:moveTo>
                  <a:lnTo>
                    <a:pt x="21169" y="32142"/>
                  </a:lnTo>
                  <a:lnTo>
                    <a:pt x="28646" y="38550"/>
                  </a:lnTo>
                  <a:lnTo>
                    <a:pt x="18645" y="32918"/>
                  </a:lnTo>
                  <a:lnTo>
                    <a:pt x="639" y="1143"/>
                  </a:lnTo>
                  <a:lnTo>
                    <a:pt x="639" y="1143"/>
                  </a:lnTo>
                  <a:lnTo>
                    <a:pt x="12333" y="389"/>
                  </a:lnTo>
                  <a:close/>
                  <a:moveTo>
                    <a:pt x="12624" y="0"/>
                  </a:moveTo>
                  <a:lnTo>
                    <a:pt x="1" y="777"/>
                  </a:lnTo>
                  <a:lnTo>
                    <a:pt x="98" y="1068"/>
                  </a:lnTo>
                  <a:lnTo>
                    <a:pt x="18353" y="33210"/>
                  </a:lnTo>
                  <a:lnTo>
                    <a:pt x="30200" y="39910"/>
                  </a:lnTo>
                  <a:lnTo>
                    <a:pt x="30394" y="39619"/>
                  </a:lnTo>
                  <a:lnTo>
                    <a:pt x="21461" y="31850"/>
                  </a:lnTo>
                  <a:lnTo>
                    <a:pt x="12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1"/>
            <p:cNvSpPr/>
            <p:nvPr/>
          </p:nvSpPr>
          <p:spPr>
            <a:xfrm>
              <a:off x="4507900" y="4430575"/>
              <a:ext cx="759850" cy="997750"/>
            </a:xfrm>
            <a:custGeom>
              <a:rect b="b" l="l" r="r" t="t"/>
              <a:pathLst>
                <a:path extrusionOk="0" fill="none" h="39910" w="30394">
                  <a:moveTo>
                    <a:pt x="292" y="971"/>
                  </a:moveTo>
                  <a:lnTo>
                    <a:pt x="292" y="1166"/>
                  </a:lnTo>
                  <a:lnTo>
                    <a:pt x="12333" y="389"/>
                  </a:lnTo>
                  <a:lnTo>
                    <a:pt x="21169" y="32142"/>
                  </a:lnTo>
                  <a:lnTo>
                    <a:pt x="28646" y="38550"/>
                  </a:lnTo>
                  <a:lnTo>
                    <a:pt x="18645" y="32918"/>
                  </a:lnTo>
                  <a:lnTo>
                    <a:pt x="486" y="874"/>
                  </a:lnTo>
                  <a:lnTo>
                    <a:pt x="292" y="971"/>
                  </a:lnTo>
                  <a:lnTo>
                    <a:pt x="292" y="1166"/>
                  </a:lnTo>
                  <a:lnTo>
                    <a:pt x="292" y="971"/>
                  </a:lnTo>
                  <a:lnTo>
                    <a:pt x="98" y="1068"/>
                  </a:lnTo>
                  <a:lnTo>
                    <a:pt x="18353" y="33210"/>
                  </a:lnTo>
                  <a:lnTo>
                    <a:pt x="30200" y="39910"/>
                  </a:lnTo>
                  <a:lnTo>
                    <a:pt x="30394" y="39619"/>
                  </a:lnTo>
                  <a:lnTo>
                    <a:pt x="21461" y="31850"/>
                  </a:lnTo>
                  <a:lnTo>
                    <a:pt x="12624" y="0"/>
                  </a:lnTo>
                  <a:lnTo>
                    <a:pt x="1" y="777"/>
                  </a:lnTo>
                  <a:lnTo>
                    <a:pt x="98" y="1068"/>
                  </a:lnTo>
                  <a:lnTo>
                    <a:pt x="292" y="97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1"/>
            <p:cNvSpPr/>
            <p:nvPr/>
          </p:nvSpPr>
          <p:spPr>
            <a:xfrm>
              <a:off x="4442350" y="352200"/>
              <a:ext cx="34025" cy="160250"/>
            </a:xfrm>
            <a:custGeom>
              <a:rect b="b" l="l" r="r" t="t"/>
              <a:pathLst>
                <a:path extrusionOk="0" h="6410" w="1361">
                  <a:moveTo>
                    <a:pt x="486" y="1"/>
                  </a:moveTo>
                  <a:lnTo>
                    <a:pt x="681" y="486"/>
                  </a:lnTo>
                  <a:lnTo>
                    <a:pt x="778" y="584"/>
                  </a:lnTo>
                  <a:lnTo>
                    <a:pt x="486" y="1"/>
                  </a:lnTo>
                  <a:close/>
                  <a:moveTo>
                    <a:pt x="1360" y="2428"/>
                  </a:moveTo>
                  <a:lnTo>
                    <a:pt x="1263" y="3594"/>
                  </a:lnTo>
                  <a:lnTo>
                    <a:pt x="1069" y="4565"/>
                  </a:lnTo>
                  <a:lnTo>
                    <a:pt x="778" y="5342"/>
                  </a:lnTo>
                  <a:lnTo>
                    <a:pt x="389" y="5924"/>
                  </a:lnTo>
                  <a:lnTo>
                    <a:pt x="1" y="6410"/>
                  </a:lnTo>
                  <a:lnTo>
                    <a:pt x="98" y="6410"/>
                  </a:lnTo>
                  <a:lnTo>
                    <a:pt x="292" y="6216"/>
                  </a:lnTo>
                  <a:lnTo>
                    <a:pt x="486" y="6021"/>
                  </a:lnTo>
                  <a:lnTo>
                    <a:pt x="778" y="5633"/>
                  </a:lnTo>
                  <a:lnTo>
                    <a:pt x="972" y="5147"/>
                  </a:lnTo>
                  <a:lnTo>
                    <a:pt x="1166" y="4468"/>
                  </a:lnTo>
                  <a:lnTo>
                    <a:pt x="1360" y="3594"/>
                  </a:lnTo>
                  <a:lnTo>
                    <a:pt x="1360" y="2428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1"/>
            <p:cNvSpPr/>
            <p:nvPr/>
          </p:nvSpPr>
          <p:spPr>
            <a:xfrm>
              <a:off x="4442350" y="412900"/>
              <a:ext cx="34025" cy="99550"/>
            </a:xfrm>
            <a:custGeom>
              <a:rect b="b" l="l" r="r" t="t"/>
              <a:pathLst>
                <a:path extrusionOk="0" fill="none" h="3982" w="1361">
                  <a:moveTo>
                    <a:pt x="1360" y="0"/>
                  </a:moveTo>
                  <a:lnTo>
                    <a:pt x="1360" y="0"/>
                  </a:lnTo>
                  <a:lnTo>
                    <a:pt x="1263" y="1166"/>
                  </a:lnTo>
                  <a:lnTo>
                    <a:pt x="1069" y="2137"/>
                  </a:lnTo>
                  <a:lnTo>
                    <a:pt x="778" y="2914"/>
                  </a:lnTo>
                  <a:lnTo>
                    <a:pt x="389" y="3496"/>
                  </a:lnTo>
                  <a:lnTo>
                    <a:pt x="389" y="3496"/>
                  </a:lnTo>
                  <a:lnTo>
                    <a:pt x="1" y="3982"/>
                  </a:lnTo>
                  <a:lnTo>
                    <a:pt x="98" y="3982"/>
                  </a:lnTo>
                  <a:lnTo>
                    <a:pt x="98" y="3982"/>
                  </a:lnTo>
                  <a:lnTo>
                    <a:pt x="292" y="3788"/>
                  </a:lnTo>
                  <a:lnTo>
                    <a:pt x="486" y="3593"/>
                  </a:lnTo>
                  <a:lnTo>
                    <a:pt x="778" y="3205"/>
                  </a:lnTo>
                  <a:lnTo>
                    <a:pt x="972" y="2719"/>
                  </a:lnTo>
                  <a:lnTo>
                    <a:pt x="1166" y="2040"/>
                  </a:lnTo>
                  <a:lnTo>
                    <a:pt x="1360" y="1166"/>
                  </a:lnTo>
                  <a:lnTo>
                    <a:pt x="13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1"/>
            <p:cNvSpPr/>
            <p:nvPr/>
          </p:nvSpPr>
          <p:spPr>
            <a:xfrm>
              <a:off x="4454500" y="352200"/>
              <a:ext cx="7300" cy="14600"/>
            </a:xfrm>
            <a:custGeom>
              <a:rect b="b" l="l" r="r" t="t"/>
              <a:pathLst>
                <a:path extrusionOk="0" fill="none" h="584" w="292">
                  <a:moveTo>
                    <a:pt x="0" y="1"/>
                  </a:moveTo>
                  <a:lnTo>
                    <a:pt x="0" y="1"/>
                  </a:lnTo>
                  <a:lnTo>
                    <a:pt x="195" y="486"/>
                  </a:lnTo>
                  <a:lnTo>
                    <a:pt x="195" y="486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1"/>
            <p:cNvSpPr/>
            <p:nvPr/>
          </p:nvSpPr>
          <p:spPr>
            <a:xfrm>
              <a:off x="4405950" y="315800"/>
              <a:ext cx="2450" cy="25"/>
            </a:xfrm>
            <a:custGeom>
              <a:rect b="b" l="l" r="r" t="t"/>
              <a:pathLst>
                <a:path extrusionOk="0" fill="none" h="1" w="9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1"/>
            <p:cNvSpPr/>
            <p:nvPr/>
          </p:nvSpPr>
          <p:spPr>
            <a:xfrm>
              <a:off x="4386525" y="291525"/>
              <a:ext cx="2450" cy="7300"/>
            </a:xfrm>
            <a:custGeom>
              <a:rect b="b" l="l" r="r" t="t"/>
              <a:pathLst>
                <a:path extrusionOk="0" fill="none" h="292" w="98">
                  <a:moveTo>
                    <a:pt x="1" y="0"/>
                  </a:moveTo>
                  <a:lnTo>
                    <a:pt x="1" y="0"/>
                  </a:lnTo>
                  <a:lnTo>
                    <a:pt x="98" y="29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1"/>
            <p:cNvSpPr/>
            <p:nvPr/>
          </p:nvSpPr>
          <p:spPr>
            <a:xfrm>
              <a:off x="4381675" y="315800"/>
              <a:ext cx="2450" cy="2450"/>
            </a:xfrm>
            <a:custGeom>
              <a:rect b="b" l="l" r="r" t="t"/>
              <a:pathLst>
                <a:path extrusionOk="0" h="98" w="98">
                  <a:moveTo>
                    <a:pt x="97" y="0"/>
                  </a:moveTo>
                  <a:lnTo>
                    <a:pt x="0" y="97"/>
                  </a:lnTo>
                  <a:lnTo>
                    <a:pt x="97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2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1"/>
            <p:cNvSpPr/>
            <p:nvPr/>
          </p:nvSpPr>
          <p:spPr>
            <a:xfrm>
              <a:off x="4381675" y="315800"/>
              <a:ext cx="2450" cy="2450"/>
            </a:xfrm>
            <a:custGeom>
              <a:rect b="b" l="l" r="r" t="t"/>
              <a:pathLst>
                <a:path extrusionOk="0" fill="none" h="98" w="98">
                  <a:moveTo>
                    <a:pt x="97" y="0"/>
                  </a:moveTo>
                  <a:lnTo>
                    <a:pt x="97" y="0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97" y="97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1"/>
            <p:cNvSpPr/>
            <p:nvPr/>
          </p:nvSpPr>
          <p:spPr>
            <a:xfrm>
              <a:off x="4267575" y="505150"/>
              <a:ext cx="206375" cy="298625"/>
            </a:xfrm>
            <a:custGeom>
              <a:rect b="b" l="l" r="r" t="t"/>
              <a:pathLst>
                <a:path extrusionOk="0" h="11945" w="8255">
                  <a:moveTo>
                    <a:pt x="3011" y="0"/>
                  </a:moveTo>
                  <a:lnTo>
                    <a:pt x="2525" y="2137"/>
                  </a:lnTo>
                  <a:lnTo>
                    <a:pt x="2914" y="2428"/>
                  </a:lnTo>
                  <a:lnTo>
                    <a:pt x="4564" y="3690"/>
                  </a:lnTo>
                  <a:lnTo>
                    <a:pt x="5730" y="4661"/>
                  </a:lnTo>
                  <a:lnTo>
                    <a:pt x="6409" y="5438"/>
                  </a:lnTo>
                  <a:lnTo>
                    <a:pt x="6603" y="5730"/>
                  </a:lnTo>
                  <a:lnTo>
                    <a:pt x="6506" y="5827"/>
                  </a:lnTo>
                  <a:lnTo>
                    <a:pt x="6312" y="5924"/>
                  </a:lnTo>
                  <a:lnTo>
                    <a:pt x="6215" y="5924"/>
                  </a:lnTo>
                  <a:lnTo>
                    <a:pt x="6215" y="5827"/>
                  </a:lnTo>
                  <a:lnTo>
                    <a:pt x="3885" y="6118"/>
                  </a:lnTo>
                  <a:lnTo>
                    <a:pt x="1360" y="6506"/>
                  </a:lnTo>
                  <a:lnTo>
                    <a:pt x="0" y="11459"/>
                  </a:lnTo>
                  <a:lnTo>
                    <a:pt x="8254" y="11944"/>
                  </a:lnTo>
                  <a:lnTo>
                    <a:pt x="6215" y="777"/>
                  </a:lnTo>
                  <a:lnTo>
                    <a:pt x="6021" y="874"/>
                  </a:lnTo>
                  <a:lnTo>
                    <a:pt x="5244" y="971"/>
                  </a:lnTo>
                  <a:lnTo>
                    <a:pt x="4759" y="971"/>
                  </a:lnTo>
                  <a:lnTo>
                    <a:pt x="4176" y="874"/>
                  </a:lnTo>
                  <a:lnTo>
                    <a:pt x="3690" y="583"/>
                  </a:lnTo>
                  <a:lnTo>
                    <a:pt x="3205" y="195"/>
                  </a:lnTo>
                  <a:lnTo>
                    <a:pt x="3011" y="0"/>
                  </a:lnTo>
                  <a:close/>
                </a:path>
              </a:pathLst>
            </a:custGeom>
            <a:solidFill>
              <a:srgbClr val="E0B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1"/>
            <p:cNvSpPr/>
            <p:nvPr/>
          </p:nvSpPr>
          <p:spPr>
            <a:xfrm>
              <a:off x="4267575" y="505150"/>
              <a:ext cx="206375" cy="298625"/>
            </a:xfrm>
            <a:custGeom>
              <a:rect b="b" l="l" r="r" t="t"/>
              <a:pathLst>
                <a:path extrusionOk="0" fill="none" h="11945" w="8255">
                  <a:moveTo>
                    <a:pt x="3011" y="0"/>
                  </a:moveTo>
                  <a:lnTo>
                    <a:pt x="3011" y="0"/>
                  </a:lnTo>
                  <a:lnTo>
                    <a:pt x="2525" y="2137"/>
                  </a:lnTo>
                  <a:lnTo>
                    <a:pt x="2525" y="2137"/>
                  </a:lnTo>
                  <a:lnTo>
                    <a:pt x="2914" y="2428"/>
                  </a:lnTo>
                  <a:lnTo>
                    <a:pt x="2914" y="2428"/>
                  </a:lnTo>
                  <a:lnTo>
                    <a:pt x="4564" y="3690"/>
                  </a:lnTo>
                  <a:lnTo>
                    <a:pt x="5730" y="4661"/>
                  </a:lnTo>
                  <a:lnTo>
                    <a:pt x="6409" y="5438"/>
                  </a:lnTo>
                  <a:lnTo>
                    <a:pt x="6603" y="5730"/>
                  </a:lnTo>
                  <a:lnTo>
                    <a:pt x="6506" y="5827"/>
                  </a:lnTo>
                  <a:lnTo>
                    <a:pt x="6506" y="5827"/>
                  </a:lnTo>
                  <a:lnTo>
                    <a:pt x="6506" y="5827"/>
                  </a:lnTo>
                  <a:lnTo>
                    <a:pt x="6506" y="5827"/>
                  </a:lnTo>
                  <a:lnTo>
                    <a:pt x="6506" y="5827"/>
                  </a:lnTo>
                  <a:lnTo>
                    <a:pt x="6312" y="5924"/>
                  </a:lnTo>
                  <a:lnTo>
                    <a:pt x="6312" y="5924"/>
                  </a:lnTo>
                  <a:lnTo>
                    <a:pt x="6215" y="5924"/>
                  </a:lnTo>
                  <a:lnTo>
                    <a:pt x="6215" y="5924"/>
                  </a:lnTo>
                  <a:lnTo>
                    <a:pt x="6215" y="5827"/>
                  </a:lnTo>
                  <a:lnTo>
                    <a:pt x="3885" y="6118"/>
                  </a:lnTo>
                  <a:lnTo>
                    <a:pt x="3885" y="6118"/>
                  </a:lnTo>
                  <a:lnTo>
                    <a:pt x="3885" y="6118"/>
                  </a:lnTo>
                  <a:lnTo>
                    <a:pt x="1360" y="6506"/>
                  </a:lnTo>
                  <a:lnTo>
                    <a:pt x="1360" y="6506"/>
                  </a:lnTo>
                  <a:lnTo>
                    <a:pt x="0" y="11459"/>
                  </a:lnTo>
                  <a:lnTo>
                    <a:pt x="8254" y="11944"/>
                  </a:lnTo>
                  <a:lnTo>
                    <a:pt x="6215" y="777"/>
                  </a:lnTo>
                  <a:lnTo>
                    <a:pt x="6215" y="777"/>
                  </a:lnTo>
                  <a:lnTo>
                    <a:pt x="6021" y="874"/>
                  </a:lnTo>
                  <a:lnTo>
                    <a:pt x="6021" y="874"/>
                  </a:lnTo>
                  <a:lnTo>
                    <a:pt x="5244" y="971"/>
                  </a:lnTo>
                  <a:lnTo>
                    <a:pt x="5244" y="971"/>
                  </a:lnTo>
                  <a:lnTo>
                    <a:pt x="5244" y="971"/>
                  </a:lnTo>
                  <a:lnTo>
                    <a:pt x="5244" y="971"/>
                  </a:lnTo>
                  <a:lnTo>
                    <a:pt x="4759" y="971"/>
                  </a:lnTo>
                  <a:lnTo>
                    <a:pt x="4176" y="874"/>
                  </a:lnTo>
                  <a:lnTo>
                    <a:pt x="3690" y="583"/>
                  </a:lnTo>
                  <a:lnTo>
                    <a:pt x="3205" y="195"/>
                  </a:lnTo>
                  <a:lnTo>
                    <a:pt x="3205" y="195"/>
                  </a:lnTo>
                  <a:lnTo>
                    <a:pt x="30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1"/>
            <p:cNvSpPr/>
            <p:nvPr/>
          </p:nvSpPr>
          <p:spPr>
            <a:xfrm>
              <a:off x="4345250" y="493000"/>
              <a:ext cx="9750" cy="9750"/>
            </a:xfrm>
            <a:custGeom>
              <a:rect b="b" l="l" r="r" t="t"/>
              <a:pathLst>
                <a:path extrusionOk="0" fill="none" h="390" w="39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1"/>
            <p:cNvSpPr/>
            <p:nvPr/>
          </p:nvSpPr>
          <p:spPr>
            <a:xfrm>
              <a:off x="4345250" y="325500"/>
              <a:ext cx="121400" cy="194250"/>
            </a:xfrm>
            <a:custGeom>
              <a:rect b="b" l="l" r="r" t="t"/>
              <a:pathLst>
                <a:path extrusionOk="0" h="7770" w="4856">
                  <a:moveTo>
                    <a:pt x="2623" y="1263"/>
                  </a:moveTo>
                  <a:lnTo>
                    <a:pt x="2817" y="1360"/>
                  </a:lnTo>
                  <a:lnTo>
                    <a:pt x="3011" y="1652"/>
                  </a:lnTo>
                  <a:lnTo>
                    <a:pt x="3205" y="2040"/>
                  </a:lnTo>
                  <a:lnTo>
                    <a:pt x="3302" y="2525"/>
                  </a:lnTo>
                  <a:lnTo>
                    <a:pt x="3399" y="3399"/>
                  </a:lnTo>
                  <a:lnTo>
                    <a:pt x="3399" y="3788"/>
                  </a:lnTo>
                  <a:lnTo>
                    <a:pt x="3108" y="4759"/>
                  </a:lnTo>
                  <a:lnTo>
                    <a:pt x="2817" y="5341"/>
                  </a:lnTo>
                  <a:lnTo>
                    <a:pt x="2428" y="5730"/>
                  </a:lnTo>
                  <a:lnTo>
                    <a:pt x="2234" y="5827"/>
                  </a:lnTo>
                  <a:lnTo>
                    <a:pt x="2040" y="5924"/>
                  </a:lnTo>
                  <a:lnTo>
                    <a:pt x="1749" y="5827"/>
                  </a:lnTo>
                  <a:lnTo>
                    <a:pt x="1652" y="5730"/>
                  </a:lnTo>
                  <a:lnTo>
                    <a:pt x="1554" y="5633"/>
                  </a:lnTo>
                  <a:lnTo>
                    <a:pt x="1457" y="5147"/>
                  </a:lnTo>
                  <a:lnTo>
                    <a:pt x="1360" y="4370"/>
                  </a:lnTo>
                  <a:lnTo>
                    <a:pt x="1360" y="3594"/>
                  </a:lnTo>
                  <a:lnTo>
                    <a:pt x="1457" y="2817"/>
                  </a:lnTo>
                  <a:lnTo>
                    <a:pt x="1652" y="2137"/>
                  </a:lnTo>
                  <a:lnTo>
                    <a:pt x="1943" y="1554"/>
                  </a:lnTo>
                  <a:lnTo>
                    <a:pt x="2137" y="1360"/>
                  </a:lnTo>
                  <a:lnTo>
                    <a:pt x="2331" y="1263"/>
                  </a:lnTo>
                  <a:close/>
                  <a:moveTo>
                    <a:pt x="2234" y="1"/>
                  </a:moveTo>
                  <a:lnTo>
                    <a:pt x="1554" y="98"/>
                  </a:lnTo>
                  <a:lnTo>
                    <a:pt x="1457" y="195"/>
                  </a:lnTo>
                  <a:lnTo>
                    <a:pt x="778" y="3496"/>
                  </a:lnTo>
                  <a:lnTo>
                    <a:pt x="1" y="6701"/>
                  </a:lnTo>
                  <a:lnTo>
                    <a:pt x="389" y="7089"/>
                  </a:lnTo>
                  <a:lnTo>
                    <a:pt x="778" y="7478"/>
                  </a:lnTo>
                  <a:lnTo>
                    <a:pt x="1263" y="7672"/>
                  </a:lnTo>
                  <a:lnTo>
                    <a:pt x="1652" y="7769"/>
                  </a:lnTo>
                  <a:lnTo>
                    <a:pt x="2137" y="7769"/>
                  </a:lnTo>
                  <a:lnTo>
                    <a:pt x="2817" y="7672"/>
                  </a:lnTo>
                  <a:lnTo>
                    <a:pt x="3205" y="7575"/>
                  </a:lnTo>
                  <a:lnTo>
                    <a:pt x="3399" y="7381"/>
                  </a:lnTo>
                  <a:lnTo>
                    <a:pt x="3691" y="7089"/>
                  </a:lnTo>
                  <a:lnTo>
                    <a:pt x="3982" y="6701"/>
                  </a:lnTo>
                  <a:lnTo>
                    <a:pt x="4273" y="6215"/>
                  </a:lnTo>
                  <a:lnTo>
                    <a:pt x="4565" y="5439"/>
                  </a:lnTo>
                  <a:lnTo>
                    <a:pt x="4759" y="4565"/>
                  </a:lnTo>
                  <a:lnTo>
                    <a:pt x="4856" y="3399"/>
                  </a:lnTo>
                  <a:lnTo>
                    <a:pt x="4856" y="3205"/>
                  </a:lnTo>
                  <a:lnTo>
                    <a:pt x="4856" y="2331"/>
                  </a:lnTo>
                  <a:lnTo>
                    <a:pt x="4662" y="1652"/>
                  </a:lnTo>
                  <a:lnTo>
                    <a:pt x="4565" y="1554"/>
                  </a:lnTo>
                  <a:lnTo>
                    <a:pt x="4662" y="1749"/>
                  </a:lnTo>
                  <a:lnTo>
                    <a:pt x="4370" y="1263"/>
                  </a:lnTo>
                  <a:lnTo>
                    <a:pt x="4079" y="778"/>
                  </a:lnTo>
                  <a:lnTo>
                    <a:pt x="3691" y="486"/>
                  </a:lnTo>
                  <a:lnTo>
                    <a:pt x="3302" y="195"/>
                  </a:lnTo>
                  <a:lnTo>
                    <a:pt x="2914" y="98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rgbClr val="A63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1"/>
            <p:cNvSpPr/>
            <p:nvPr/>
          </p:nvSpPr>
          <p:spPr>
            <a:xfrm>
              <a:off x="4379250" y="357075"/>
              <a:ext cx="51000" cy="116550"/>
            </a:xfrm>
            <a:custGeom>
              <a:rect b="b" l="l" r="r" t="t"/>
              <a:pathLst>
                <a:path extrusionOk="0" fill="none" h="4662" w="2040">
                  <a:moveTo>
                    <a:pt x="680" y="4661"/>
                  </a:moveTo>
                  <a:lnTo>
                    <a:pt x="680" y="4661"/>
                  </a:lnTo>
                  <a:lnTo>
                    <a:pt x="389" y="4564"/>
                  </a:lnTo>
                  <a:lnTo>
                    <a:pt x="389" y="4564"/>
                  </a:lnTo>
                  <a:lnTo>
                    <a:pt x="292" y="4467"/>
                  </a:lnTo>
                  <a:lnTo>
                    <a:pt x="194" y="4370"/>
                  </a:lnTo>
                  <a:lnTo>
                    <a:pt x="97" y="3884"/>
                  </a:lnTo>
                  <a:lnTo>
                    <a:pt x="0" y="3107"/>
                  </a:lnTo>
                  <a:lnTo>
                    <a:pt x="0" y="2331"/>
                  </a:lnTo>
                  <a:lnTo>
                    <a:pt x="97" y="1554"/>
                  </a:lnTo>
                  <a:lnTo>
                    <a:pt x="292" y="874"/>
                  </a:lnTo>
                  <a:lnTo>
                    <a:pt x="583" y="291"/>
                  </a:lnTo>
                  <a:lnTo>
                    <a:pt x="777" y="97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1165" y="0"/>
                  </a:lnTo>
                  <a:lnTo>
                    <a:pt x="1165" y="0"/>
                  </a:lnTo>
                  <a:lnTo>
                    <a:pt x="1263" y="0"/>
                  </a:lnTo>
                  <a:lnTo>
                    <a:pt x="1457" y="97"/>
                  </a:lnTo>
                  <a:lnTo>
                    <a:pt x="1651" y="389"/>
                  </a:lnTo>
                  <a:lnTo>
                    <a:pt x="1845" y="777"/>
                  </a:lnTo>
                  <a:lnTo>
                    <a:pt x="1942" y="1262"/>
                  </a:lnTo>
                  <a:lnTo>
                    <a:pt x="2039" y="2136"/>
                  </a:lnTo>
                  <a:lnTo>
                    <a:pt x="2039" y="2525"/>
                  </a:lnTo>
                  <a:lnTo>
                    <a:pt x="2039" y="2525"/>
                  </a:lnTo>
                  <a:lnTo>
                    <a:pt x="1748" y="3496"/>
                  </a:lnTo>
                  <a:lnTo>
                    <a:pt x="1457" y="4078"/>
                  </a:lnTo>
                  <a:lnTo>
                    <a:pt x="1068" y="4467"/>
                  </a:lnTo>
                  <a:lnTo>
                    <a:pt x="874" y="4564"/>
                  </a:lnTo>
                  <a:lnTo>
                    <a:pt x="680" y="46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1"/>
            <p:cNvSpPr/>
            <p:nvPr/>
          </p:nvSpPr>
          <p:spPr>
            <a:xfrm>
              <a:off x="4345250" y="325500"/>
              <a:ext cx="121400" cy="194250"/>
            </a:xfrm>
            <a:custGeom>
              <a:rect b="b" l="l" r="r" t="t"/>
              <a:pathLst>
                <a:path extrusionOk="0" fill="none" h="7770" w="4856">
                  <a:moveTo>
                    <a:pt x="2525" y="1"/>
                  </a:moveTo>
                  <a:lnTo>
                    <a:pt x="2428" y="1"/>
                  </a:lnTo>
                  <a:lnTo>
                    <a:pt x="2428" y="1"/>
                  </a:lnTo>
                  <a:lnTo>
                    <a:pt x="2428" y="1"/>
                  </a:lnTo>
                  <a:lnTo>
                    <a:pt x="2234" y="1"/>
                  </a:lnTo>
                  <a:lnTo>
                    <a:pt x="2234" y="1"/>
                  </a:lnTo>
                  <a:lnTo>
                    <a:pt x="1554" y="98"/>
                  </a:lnTo>
                  <a:lnTo>
                    <a:pt x="1554" y="98"/>
                  </a:lnTo>
                  <a:lnTo>
                    <a:pt x="1457" y="195"/>
                  </a:lnTo>
                  <a:lnTo>
                    <a:pt x="1457" y="195"/>
                  </a:lnTo>
                  <a:lnTo>
                    <a:pt x="778" y="3496"/>
                  </a:lnTo>
                  <a:lnTo>
                    <a:pt x="1" y="6701"/>
                  </a:lnTo>
                  <a:lnTo>
                    <a:pt x="1" y="6701"/>
                  </a:lnTo>
                  <a:lnTo>
                    <a:pt x="389" y="7089"/>
                  </a:lnTo>
                  <a:lnTo>
                    <a:pt x="389" y="7089"/>
                  </a:lnTo>
                  <a:lnTo>
                    <a:pt x="389" y="7089"/>
                  </a:lnTo>
                  <a:lnTo>
                    <a:pt x="389" y="7089"/>
                  </a:lnTo>
                  <a:lnTo>
                    <a:pt x="778" y="7478"/>
                  </a:lnTo>
                  <a:lnTo>
                    <a:pt x="1263" y="7672"/>
                  </a:lnTo>
                  <a:lnTo>
                    <a:pt x="1652" y="7769"/>
                  </a:lnTo>
                  <a:lnTo>
                    <a:pt x="2137" y="7769"/>
                  </a:lnTo>
                  <a:lnTo>
                    <a:pt x="2137" y="7769"/>
                  </a:lnTo>
                  <a:lnTo>
                    <a:pt x="2817" y="7672"/>
                  </a:lnTo>
                  <a:lnTo>
                    <a:pt x="2817" y="7672"/>
                  </a:lnTo>
                  <a:lnTo>
                    <a:pt x="3205" y="7575"/>
                  </a:lnTo>
                  <a:lnTo>
                    <a:pt x="3399" y="7381"/>
                  </a:lnTo>
                  <a:lnTo>
                    <a:pt x="3399" y="7381"/>
                  </a:lnTo>
                  <a:lnTo>
                    <a:pt x="3399" y="7381"/>
                  </a:lnTo>
                  <a:lnTo>
                    <a:pt x="3399" y="7381"/>
                  </a:lnTo>
                  <a:lnTo>
                    <a:pt x="3399" y="7381"/>
                  </a:lnTo>
                  <a:lnTo>
                    <a:pt x="3691" y="7089"/>
                  </a:lnTo>
                  <a:lnTo>
                    <a:pt x="3982" y="6701"/>
                  </a:lnTo>
                  <a:lnTo>
                    <a:pt x="3982" y="6701"/>
                  </a:lnTo>
                  <a:lnTo>
                    <a:pt x="4273" y="6215"/>
                  </a:lnTo>
                  <a:lnTo>
                    <a:pt x="4565" y="5439"/>
                  </a:lnTo>
                  <a:lnTo>
                    <a:pt x="4759" y="4565"/>
                  </a:lnTo>
                  <a:lnTo>
                    <a:pt x="4856" y="3399"/>
                  </a:lnTo>
                  <a:lnTo>
                    <a:pt x="4856" y="3399"/>
                  </a:lnTo>
                  <a:lnTo>
                    <a:pt x="4856" y="3205"/>
                  </a:lnTo>
                  <a:lnTo>
                    <a:pt x="4856" y="3205"/>
                  </a:lnTo>
                  <a:lnTo>
                    <a:pt x="4856" y="2331"/>
                  </a:lnTo>
                  <a:lnTo>
                    <a:pt x="4662" y="1652"/>
                  </a:lnTo>
                  <a:lnTo>
                    <a:pt x="4662" y="1652"/>
                  </a:lnTo>
                  <a:lnTo>
                    <a:pt x="4565" y="1554"/>
                  </a:lnTo>
                  <a:lnTo>
                    <a:pt x="4565" y="1554"/>
                  </a:lnTo>
                  <a:lnTo>
                    <a:pt x="4662" y="1749"/>
                  </a:lnTo>
                  <a:lnTo>
                    <a:pt x="4662" y="1749"/>
                  </a:lnTo>
                  <a:lnTo>
                    <a:pt x="4370" y="1263"/>
                  </a:lnTo>
                  <a:lnTo>
                    <a:pt x="4079" y="778"/>
                  </a:lnTo>
                  <a:lnTo>
                    <a:pt x="4079" y="778"/>
                  </a:lnTo>
                  <a:lnTo>
                    <a:pt x="3691" y="486"/>
                  </a:lnTo>
                  <a:lnTo>
                    <a:pt x="3691" y="486"/>
                  </a:lnTo>
                  <a:lnTo>
                    <a:pt x="3302" y="195"/>
                  </a:lnTo>
                  <a:lnTo>
                    <a:pt x="2914" y="98"/>
                  </a:lnTo>
                  <a:lnTo>
                    <a:pt x="25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1"/>
            <p:cNvSpPr/>
            <p:nvPr/>
          </p:nvSpPr>
          <p:spPr>
            <a:xfrm>
              <a:off x="4301550" y="568275"/>
              <a:ext cx="63150" cy="99550"/>
            </a:xfrm>
            <a:custGeom>
              <a:rect b="b" l="l" r="r" t="t"/>
              <a:pathLst>
                <a:path extrusionOk="0" h="3982" w="2526">
                  <a:moveTo>
                    <a:pt x="1069" y="0"/>
                  </a:moveTo>
                  <a:lnTo>
                    <a:pt x="292" y="2913"/>
                  </a:lnTo>
                  <a:lnTo>
                    <a:pt x="972" y="2816"/>
                  </a:lnTo>
                  <a:lnTo>
                    <a:pt x="2526" y="2913"/>
                  </a:lnTo>
                  <a:lnTo>
                    <a:pt x="2526" y="1165"/>
                  </a:lnTo>
                  <a:lnTo>
                    <a:pt x="1263" y="194"/>
                  </a:lnTo>
                  <a:lnTo>
                    <a:pt x="1069" y="0"/>
                  </a:lnTo>
                  <a:close/>
                  <a:moveTo>
                    <a:pt x="2526" y="2913"/>
                  </a:moveTo>
                  <a:lnTo>
                    <a:pt x="292" y="3107"/>
                  </a:lnTo>
                  <a:lnTo>
                    <a:pt x="1" y="3981"/>
                  </a:lnTo>
                  <a:lnTo>
                    <a:pt x="2526" y="3593"/>
                  </a:lnTo>
                  <a:lnTo>
                    <a:pt x="2526" y="291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1"/>
            <p:cNvSpPr/>
            <p:nvPr/>
          </p:nvSpPr>
          <p:spPr>
            <a:xfrm>
              <a:off x="4301550" y="641100"/>
              <a:ext cx="63150" cy="26725"/>
            </a:xfrm>
            <a:custGeom>
              <a:rect b="b" l="l" r="r" t="t"/>
              <a:pathLst>
                <a:path extrusionOk="0" fill="none" h="1069" w="2526">
                  <a:moveTo>
                    <a:pt x="2526" y="0"/>
                  </a:moveTo>
                  <a:lnTo>
                    <a:pt x="2526" y="0"/>
                  </a:lnTo>
                  <a:lnTo>
                    <a:pt x="292" y="194"/>
                  </a:lnTo>
                  <a:lnTo>
                    <a:pt x="292" y="194"/>
                  </a:lnTo>
                  <a:lnTo>
                    <a:pt x="1" y="1068"/>
                  </a:lnTo>
                  <a:lnTo>
                    <a:pt x="1" y="1068"/>
                  </a:lnTo>
                  <a:lnTo>
                    <a:pt x="2526" y="680"/>
                  </a:lnTo>
                  <a:lnTo>
                    <a:pt x="252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1"/>
            <p:cNvSpPr/>
            <p:nvPr/>
          </p:nvSpPr>
          <p:spPr>
            <a:xfrm>
              <a:off x="4308850" y="568275"/>
              <a:ext cx="55850" cy="72850"/>
            </a:xfrm>
            <a:custGeom>
              <a:rect b="b" l="l" r="r" t="t"/>
              <a:pathLst>
                <a:path extrusionOk="0" fill="none" h="2914" w="2234">
                  <a:moveTo>
                    <a:pt x="777" y="0"/>
                  </a:moveTo>
                  <a:lnTo>
                    <a:pt x="777" y="0"/>
                  </a:lnTo>
                  <a:lnTo>
                    <a:pt x="0" y="2913"/>
                  </a:lnTo>
                  <a:lnTo>
                    <a:pt x="0" y="2913"/>
                  </a:lnTo>
                  <a:lnTo>
                    <a:pt x="680" y="2816"/>
                  </a:lnTo>
                  <a:lnTo>
                    <a:pt x="680" y="2816"/>
                  </a:lnTo>
                  <a:lnTo>
                    <a:pt x="2234" y="2913"/>
                  </a:lnTo>
                  <a:lnTo>
                    <a:pt x="2234" y="1165"/>
                  </a:lnTo>
                  <a:lnTo>
                    <a:pt x="2234" y="1165"/>
                  </a:lnTo>
                  <a:lnTo>
                    <a:pt x="971" y="194"/>
                  </a:lnTo>
                  <a:lnTo>
                    <a:pt x="971" y="194"/>
                  </a:lnTo>
                  <a:lnTo>
                    <a:pt x="7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1"/>
            <p:cNvSpPr/>
            <p:nvPr/>
          </p:nvSpPr>
          <p:spPr>
            <a:xfrm>
              <a:off x="4364675" y="597400"/>
              <a:ext cx="58300" cy="60700"/>
            </a:xfrm>
            <a:custGeom>
              <a:rect b="b" l="l" r="r" t="t"/>
              <a:pathLst>
                <a:path extrusionOk="0" h="2428" w="2332">
                  <a:moveTo>
                    <a:pt x="1" y="0"/>
                  </a:moveTo>
                  <a:lnTo>
                    <a:pt x="1" y="1748"/>
                  </a:lnTo>
                  <a:lnTo>
                    <a:pt x="1" y="2428"/>
                  </a:lnTo>
                  <a:lnTo>
                    <a:pt x="2331" y="2137"/>
                  </a:lnTo>
                  <a:lnTo>
                    <a:pt x="2234" y="2040"/>
                  </a:lnTo>
                  <a:lnTo>
                    <a:pt x="1554" y="1263"/>
                  </a:lnTo>
                  <a:lnTo>
                    <a:pt x="875" y="6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1"/>
            <p:cNvSpPr/>
            <p:nvPr/>
          </p:nvSpPr>
          <p:spPr>
            <a:xfrm>
              <a:off x="4364675" y="597400"/>
              <a:ext cx="58300" cy="60700"/>
            </a:xfrm>
            <a:custGeom>
              <a:rect b="b" l="l" r="r" t="t"/>
              <a:pathLst>
                <a:path extrusionOk="0" fill="none" h="2428" w="2332">
                  <a:moveTo>
                    <a:pt x="1" y="0"/>
                  </a:moveTo>
                  <a:lnTo>
                    <a:pt x="1" y="1748"/>
                  </a:lnTo>
                  <a:lnTo>
                    <a:pt x="1" y="1748"/>
                  </a:lnTo>
                  <a:lnTo>
                    <a:pt x="680" y="1748"/>
                  </a:lnTo>
                  <a:lnTo>
                    <a:pt x="680" y="1748"/>
                  </a:lnTo>
                  <a:lnTo>
                    <a:pt x="389" y="1748"/>
                  </a:lnTo>
                  <a:lnTo>
                    <a:pt x="389" y="1748"/>
                  </a:lnTo>
                  <a:lnTo>
                    <a:pt x="1" y="1748"/>
                  </a:lnTo>
                  <a:lnTo>
                    <a:pt x="1" y="2428"/>
                  </a:lnTo>
                  <a:lnTo>
                    <a:pt x="1" y="2428"/>
                  </a:lnTo>
                  <a:lnTo>
                    <a:pt x="2331" y="2137"/>
                  </a:lnTo>
                  <a:lnTo>
                    <a:pt x="2331" y="2137"/>
                  </a:lnTo>
                  <a:lnTo>
                    <a:pt x="2234" y="2040"/>
                  </a:lnTo>
                  <a:lnTo>
                    <a:pt x="2234" y="2040"/>
                  </a:lnTo>
                  <a:lnTo>
                    <a:pt x="1554" y="1263"/>
                  </a:lnTo>
                  <a:lnTo>
                    <a:pt x="1554" y="1263"/>
                  </a:lnTo>
                  <a:lnTo>
                    <a:pt x="875" y="6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1"/>
            <p:cNvSpPr/>
            <p:nvPr/>
          </p:nvSpPr>
          <p:spPr>
            <a:xfrm>
              <a:off x="4308850" y="638675"/>
              <a:ext cx="55850" cy="7300"/>
            </a:xfrm>
            <a:custGeom>
              <a:rect b="b" l="l" r="r" t="t"/>
              <a:pathLst>
                <a:path extrusionOk="0" h="292" w="2234">
                  <a:moveTo>
                    <a:pt x="680" y="0"/>
                  </a:moveTo>
                  <a:lnTo>
                    <a:pt x="0" y="97"/>
                  </a:lnTo>
                  <a:lnTo>
                    <a:pt x="0" y="291"/>
                  </a:lnTo>
                  <a:lnTo>
                    <a:pt x="2234" y="97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1"/>
            <p:cNvSpPr/>
            <p:nvPr/>
          </p:nvSpPr>
          <p:spPr>
            <a:xfrm>
              <a:off x="4308850" y="638675"/>
              <a:ext cx="72850" cy="7300"/>
            </a:xfrm>
            <a:custGeom>
              <a:rect b="b" l="l" r="r" t="t"/>
              <a:pathLst>
                <a:path extrusionOk="0" fill="none" h="292" w="2914">
                  <a:moveTo>
                    <a:pt x="680" y="0"/>
                  </a:moveTo>
                  <a:lnTo>
                    <a:pt x="680" y="0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2234" y="97"/>
                  </a:lnTo>
                  <a:lnTo>
                    <a:pt x="2234" y="97"/>
                  </a:lnTo>
                  <a:lnTo>
                    <a:pt x="2622" y="97"/>
                  </a:lnTo>
                  <a:lnTo>
                    <a:pt x="2622" y="97"/>
                  </a:lnTo>
                  <a:lnTo>
                    <a:pt x="2913" y="97"/>
                  </a:lnTo>
                  <a:lnTo>
                    <a:pt x="2913" y="97"/>
                  </a:lnTo>
                  <a:lnTo>
                    <a:pt x="2234" y="97"/>
                  </a:lnTo>
                  <a:lnTo>
                    <a:pt x="2234" y="97"/>
                  </a:lnTo>
                  <a:lnTo>
                    <a:pt x="68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1"/>
            <p:cNvSpPr/>
            <p:nvPr/>
          </p:nvSpPr>
          <p:spPr>
            <a:xfrm>
              <a:off x="4379250" y="357075"/>
              <a:ext cx="51000" cy="116550"/>
            </a:xfrm>
            <a:custGeom>
              <a:rect b="b" l="l" r="r" t="t"/>
              <a:pathLst>
                <a:path extrusionOk="0" h="4662" w="2040">
                  <a:moveTo>
                    <a:pt x="971" y="0"/>
                  </a:moveTo>
                  <a:lnTo>
                    <a:pt x="777" y="97"/>
                  </a:lnTo>
                  <a:lnTo>
                    <a:pt x="583" y="291"/>
                  </a:lnTo>
                  <a:lnTo>
                    <a:pt x="292" y="874"/>
                  </a:lnTo>
                  <a:lnTo>
                    <a:pt x="97" y="1554"/>
                  </a:lnTo>
                  <a:lnTo>
                    <a:pt x="0" y="2331"/>
                  </a:lnTo>
                  <a:lnTo>
                    <a:pt x="0" y="3107"/>
                  </a:lnTo>
                  <a:lnTo>
                    <a:pt x="97" y="3884"/>
                  </a:lnTo>
                  <a:lnTo>
                    <a:pt x="194" y="4370"/>
                  </a:lnTo>
                  <a:lnTo>
                    <a:pt x="292" y="4467"/>
                  </a:lnTo>
                  <a:lnTo>
                    <a:pt x="389" y="4564"/>
                  </a:lnTo>
                  <a:lnTo>
                    <a:pt x="680" y="4661"/>
                  </a:lnTo>
                  <a:lnTo>
                    <a:pt x="874" y="4564"/>
                  </a:lnTo>
                  <a:lnTo>
                    <a:pt x="1068" y="4467"/>
                  </a:lnTo>
                  <a:lnTo>
                    <a:pt x="1457" y="4078"/>
                  </a:lnTo>
                  <a:lnTo>
                    <a:pt x="1748" y="3496"/>
                  </a:lnTo>
                  <a:lnTo>
                    <a:pt x="2039" y="2525"/>
                  </a:lnTo>
                  <a:lnTo>
                    <a:pt x="2039" y="2136"/>
                  </a:lnTo>
                  <a:lnTo>
                    <a:pt x="1942" y="1262"/>
                  </a:lnTo>
                  <a:lnTo>
                    <a:pt x="1845" y="777"/>
                  </a:lnTo>
                  <a:lnTo>
                    <a:pt x="1651" y="389"/>
                  </a:lnTo>
                  <a:lnTo>
                    <a:pt x="1457" y="97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1"/>
            <p:cNvSpPr/>
            <p:nvPr/>
          </p:nvSpPr>
          <p:spPr>
            <a:xfrm>
              <a:off x="4379250" y="357075"/>
              <a:ext cx="51000" cy="116550"/>
            </a:xfrm>
            <a:custGeom>
              <a:rect b="b" l="l" r="r" t="t"/>
              <a:pathLst>
                <a:path extrusionOk="0" fill="none" h="4662" w="2040">
                  <a:moveTo>
                    <a:pt x="1165" y="0"/>
                  </a:moveTo>
                  <a:lnTo>
                    <a:pt x="1165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777" y="97"/>
                  </a:lnTo>
                  <a:lnTo>
                    <a:pt x="583" y="291"/>
                  </a:lnTo>
                  <a:lnTo>
                    <a:pt x="292" y="874"/>
                  </a:lnTo>
                  <a:lnTo>
                    <a:pt x="97" y="1554"/>
                  </a:lnTo>
                  <a:lnTo>
                    <a:pt x="0" y="2331"/>
                  </a:lnTo>
                  <a:lnTo>
                    <a:pt x="0" y="3107"/>
                  </a:lnTo>
                  <a:lnTo>
                    <a:pt x="97" y="3884"/>
                  </a:lnTo>
                  <a:lnTo>
                    <a:pt x="194" y="4370"/>
                  </a:lnTo>
                  <a:lnTo>
                    <a:pt x="292" y="4467"/>
                  </a:lnTo>
                  <a:lnTo>
                    <a:pt x="389" y="4564"/>
                  </a:lnTo>
                  <a:lnTo>
                    <a:pt x="389" y="4564"/>
                  </a:lnTo>
                  <a:lnTo>
                    <a:pt x="680" y="4661"/>
                  </a:lnTo>
                  <a:lnTo>
                    <a:pt x="680" y="4661"/>
                  </a:lnTo>
                  <a:lnTo>
                    <a:pt x="874" y="4564"/>
                  </a:lnTo>
                  <a:lnTo>
                    <a:pt x="1068" y="4467"/>
                  </a:lnTo>
                  <a:lnTo>
                    <a:pt x="1457" y="4078"/>
                  </a:lnTo>
                  <a:lnTo>
                    <a:pt x="1748" y="3496"/>
                  </a:lnTo>
                  <a:lnTo>
                    <a:pt x="2039" y="2525"/>
                  </a:lnTo>
                  <a:lnTo>
                    <a:pt x="2039" y="2525"/>
                  </a:lnTo>
                  <a:lnTo>
                    <a:pt x="2039" y="2136"/>
                  </a:lnTo>
                  <a:lnTo>
                    <a:pt x="1942" y="1262"/>
                  </a:lnTo>
                  <a:lnTo>
                    <a:pt x="1845" y="777"/>
                  </a:lnTo>
                  <a:lnTo>
                    <a:pt x="1651" y="389"/>
                  </a:lnTo>
                  <a:lnTo>
                    <a:pt x="1457" y="97"/>
                  </a:lnTo>
                  <a:lnTo>
                    <a:pt x="1263" y="0"/>
                  </a:lnTo>
                  <a:lnTo>
                    <a:pt x="11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1"/>
            <p:cNvSpPr/>
            <p:nvPr/>
          </p:nvSpPr>
          <p:spPr>
            <a:xfrm>
              <a:off x="4342825" y="315800"/>
              <a:ext cx="140825" cy="487975"/>
            </a:xfrm>
            <a:custGeom>
              <a:rect b="b" l="l" r="r" t="t"/>
              <a:pathLst>
                <a:path extrusionOk="0" h="19519" w="5633">
                  <a:moveTo>
                    <a:pt x="2040" y="0"/>
                  </a:moveTo>
                  <a:lnTo>
                    <a:pt x="2040" y="292"/>
                  </a:lnTo>
                  <a:lnTo>
                    <a:pt x="1651" y="389"/>
                  </a:lnTo>
                  <a:lnTo>
                    <a:pt x="1651" y="97"/>
                  </a:lnTo>
                  <a:lnTo>
                    <a:pt x="1554" y="97"/>
                  </a:lnTo>
                  <a:lnTo>
                    <a:pt x="1554" y="583"/>
                  </a:lnTo>
                  <a:lnTo>
                    <a:pt x="1651" y="486"/>
                  </a:lnTo>
                  <a:lnTo>
                    <a:pt x="2331" y="389"/>
                  </a:lnTo>
                  <a:lnTo>
                    <a:pt x="2622" y="389"/>
                  </a:lnTo>
                  <a:lnTo>
                    <a:pt x="3011" y="486"/>
                  </a:lnTo>
                  <a:lnTo>
                    <a:pt x="3399" y="583"/>
                  </a:lnTo>
                  <a:lnTo>
                    <a:pt x="3788" y="874"/>
                  </a:lnTo>
                  <a:lnTo>
                    <a:pt x="4176" y="1166"/>
                  </a:lnTo>
                  <a:lnTo>
                    <a:pt x="4467" y="1457"/>
                  </a:lnTo>
                  <a:lnTo>
                    <a:pt x="4759" y="2040"/>
                  </a:lnTo>
                  <a:lnTo>
                    <a:pt x="4953" y="2719"/>
                  </a:lnTo>
                  <a:lnTo>
                    <a:pt x="4953" y="3593"/>
                  </a:lnTo>
                  <a:lnTo>
                    <a:pt x="4953" y="3787"/>
                  </a:lnTo>
                  <a:lnTo>
                    <a:pt x="4856" y="4953"/>
                  </a:lnTo>
                  <a:lnTo>
                    <a:pt x="4662" y="5827"/>
                  </a:lnTo>
                  <a:lnTo>
                    <a:pt x="4370" y="6603"/>
                  </a:lnTo>
                  <a:lnTo>
                    <a:pt x="4079" y="7089"/>
                  </a:lnTo>
                  <a:lnTo>
                    <a:pt x="3788" y="7477"/>
                  </a:lnTo>
                  <a:lnTo>
                    <a:pt x="3496" y="7769"/>
                  </a:lnTo>
                  <a:lnTo>
                    <a:pt x="3302" y="7963"/>
                  </a:lnTo>
                  <a:lnTo>
                    <a:pt x="2914" y="8060"/>
                  </a:lnTo>
                  <a:lnTo>
                    <a:pt x="2234" y="8157"/>
                  </a:lnTo>
                  <a:lnTo>
                    <a:pt x="1749" y="8157"/>
                  </a:lnTo>
                  <a:lnTo>
                    <a:pt x="1360" y="8060"/>
                  </a:lnTo>
                  <a:lnTo>
                    <a:pt x="875" y="7866"/>
                  </a:lnTo>
                  <a:lnTo>
                    <a:pt x="486" y="7477"/>
                  </a:lnTo>
                  <a:lnTo>
                    <a:pt x="98" y="7089"/>
                  </a:lnTo>
                  <a:lnTo>
                    <a:pt x="1" y="7574"/>
                  </a:lnTo>
                  <a:lnTo>
                    <a:pt x="195" y="7769"/>
                  </a:lnTo>
                  <a:lnTo>
                    <a:pt x="680" y="8157"/>
                  </a:lnTo>
                  <a:lnTo>
                    <a:pt x="1166" y="8448"/>
                  </a:lnTo>
                  <a:lnTo>
                    <a:pt x="1749" y="8545"/>
                  </a:lnTo>
                  <a:lnTo>
                    <a:pt x="2234" y="8545"/>
                  </a:lnTo>
                  <a:lnTo>
                    <a:pt x="3011" y="8448"/>
                  </a:lnTo>
                  <a:lnTo>
                    <a:pt x="3205" y="8351"/>
                  </a:lnTo>
                  <a:lnTo>
                    <a:pt x="5244" y="19518"/>
                  </a:lnTo>
                  <a:lnTo>
                    <a:pt x="5633" y="19518"/>
                  </a:lnTo>
                  <a:lnTo>
                    <a:pt x="3593" y="7963"/>
                  </a:lnTo>
                  <a:lnTo>
                    <a:pt x="3982" y="7672"/>
                  </a:lnTo>
                  <a:lnTo>
                    <a:pt x="3982" y="7866"/>
                  </a:lnTo>
                  <a:lnTo>
                    <a:pt x="4370" y="7380"/>
                  </a:lnTo>
                  <a:lnTo>
                    <a:pt x="4759" y="6798"/>
                  </a:lnTo>
                  <a:lnTo>
                    <a:pt x="5050" y="6021"/>
                  </a:lnTo>
                  <a:lnTo>
                    <a:pt x="5244" y="5050"/>
                  </a:lnTo>
                  <a:lnTo>
                    <a:pt x="5341" y="3884"/>
                  </a:lnTo>
                  <a:lnTo>
                    <a:pt x="5341" y="3787"/>
                  </a:lnTo>
                  <a:lnTo>
                    <a:pt x="5341" y="3205"/>
                  </a:lnTo>
                  <a:lnTo>
                    <a:pt x="5341" y="2622"/>
                  </a:lnTo>
                  <a:lnTo>
                    <a:pt x="5147" y="2137"/>
                  </a:lnTo>
                  <a:lnTo>
                    <a:pt x="5050" y="1748"/>
                  </a:lnTo>
                  <a:lnTo>
                    <a:pt x="4565" y="1068"/>
                  </a:lnTo>
                  <a:lnTo>
                    <a:pt x="4079" y="583"/>
                  </a:lnTo>
                  <a:lnTo>
                    <a:pt x="3496" y="292"/>
                  </a:lnTo>
                  <a:lnTo>
                    <a:pt x="3108" y="97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1"/>
            <p:cNvSpPr/>
            <p:nvPr/>
          </p:nvSpPr>
          <p:spPr>
            <a:xfrm>
              <a:off x="4342825" y="315800"/>
              <a:ext cx="140825" cy="487975"/>
            </a:xfrm>
            <a:custGeom>
              <a:rect b="b" l="l" r="r" t="t"/>
              <a:pathLst>
                <a:path extrusionOk="0" fill="none" h="19519" w="5633">
                  <a:moveTo>
                    <a:pt x="2622" y="0"/>
                  </a:move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525" y="0"/>
                  </a:lnTo>
                  <a:lnTo>
                    <a:pt x="2040" y="0"/>
                  </a:lnTo>
                  <a:lnTo>
                    <a:pt x="2040" y="292"/>
                  </a:lnTo>
                  <a:lnTo>
                    <a:pt x="1651" y="389"/>
                  </a:lnTo>
                  <a:lnTo>
                    <a:pt x="1651" y="97"/>
                  </a:lnTo>
                  <a:lnTo>
                    <a:pt x="1651" y="97"/>
                  </a:lnTo>
                  <a:lnTo>
                    <a:pt x="1554" y="97"/>
                  </a:lnTo>
                  <a:lnTo>
                    <a:pt x="1554" y="97"/>
                  </a:lnTo>
                  <a:lnTo>
                    <a:pt x="1554" y="583"/>
                  </a:lnTo>
                  <a:lnTo>
                    <a:pt x="1554" y="583"/>
                  </a:lnTo>
                  <a:lnTo>
                    <a:pt x="1651" y="486"/>
                  </a:lnTo>
                  <a:lnTo>
                    <a:pt x="1651" y="486"/>
                  </a:lnTo>
                  <a:lnTo>
                    <a:pt x="2331" y="389"/>
                  </a:lnTo>
                  <a:lnTo>
                    <a:pt x="2331" y="389"/>
                  </a:lnTo>
                  <a:lnTo>
                    <a:pt x="2525" y="389"/>
                  </a:lnTo>
                  <a:lnTo>
                    <a:pt x="2525" y="389"/>
                  </a:lnTo>
                  <a:lnTo>
                    <a:pt x="2622" y="389"/>
                  </a:lnTo>
                  <a:lnTo>
                    <a:pt x="2622" y="389"/>
                  </a:lnTo>
                  <a:lnTo>
                    <a:pt x="3011" y="486"/>
                  </a:lnTo>
                  <a:lnTo>
                    <a:pt x="3399" y="583"/>
                  </a:lnTo>
                  <a:lnTo>
                    <a:pt x="3788" y="874"/>
                  </a:lnTo>
                  <a:lnTo>
                    <a:pt x="3788" y="874"/>
                  </a:lnTo>
                  <a:lnTo>
                    <a:pt x="4176" y="1166"/>
                  </a:lnTo>
                  <a:lnTo>
                    <a:pt x="4176" y="1166"/>
                  </a:lnTo>
                  <a:lnTo>
                    <a:pt x="4176" y="1166"/>
                  </a:lnTo>
                  <a:lnTo>
                    <a:pt x="4176" y="1166"/>
                  </a:lnTo>
                  <a:lnTo>
                    <a:pt x="4467" y="1457"/>
                  </a:lnTo>
                  <a:lnTo>
                    <a:pt x="4467" y="1457"/>
                  </a:lnTo>
                  <a:lnTo>
                    <a:pt x="4759" y="2040"/>
                  </a:lnTo>
                  <a:lnTo>
                    <a:pt x="4759" y="2040"/>
                  </a:lnTo>
                  <a:lnTo>
                    <a:pt x="4953" y="2719"/>
                  </a:lnTo>
                  <a:lnTo>
                    <a:pt x="4953" y="3593"/>
                  </a:lnTo>
                  <a:lnTo>
                    <a:pt x="4953" y="3593"/>
                  </a:lnTo>
                  <a:lnTo>
                    <a:pt x="4953" y="3787"/>
                  </a:lnTo>
                  <a:lnTo>
                    <a:pt x="4953" y="3787"/>
                  </a:lnTo>
                  <a:lnTo>
                    <a:pt x="4856" y="4953"/>
                  </a:lnTo>
                  <a:lnTo>
                    <a:pt x="4662" y="5827"/>
                  </a:lnTo>
                  <a:lnTo>
                    <a:pt x="4370" y="6603"/>
                  </a:lnTo>
                  <a:lnTo>
                    <a:pt x="4079" y="7089"/>
                  </a:lnTo>
                  <a:lnTo>
                    <a:pt x="4079" y="7089"/>
                  </a:lnTo>
                  <a:lnTo>
                    <a:pt x="3788" y="7477"/>
                  </a:lnTo>
                  <a:lnTo>
                    <a:pt x="3496" y="7769"/>
                  </a:lnTo>
                  <a:lnTo>
                    <a:pt x="3496" y="7769"/>
                  </a:lnTo>
                  <a:lnTo>
                    <a:pt x="3496" y="7769"/>
                  </a:lnTo>
                  <a:lnTo>
                    <a:pt x="3496" y="7769"/>
                  </a:lnTo>
                  <a:lnTo>
                    <a:pt x="3302" y="7963"/>
                  </a:lnTo>
                  <a:lnTo>
                    <a:pt x="3302" y="7963"/>
                  </a:lnTo>
                  <a:lnTo>
                    <a:pt x="2914" y="8060"/>
                  </a:lnTo>
                  <a:lnTo>
                    <a:pt x="2914" y="8060"/>
                  </a:lnTo>
                  <a:lnTo>
                    <a:pt x="2234" y="8157"/>
                  </a:lnTo>
                  <a:lnTo>
                    <a:pt x="2234" y="8157"/>
                  </a:lnTo>
                  <a:lnTo>
                    <a:pt x="1749" y="8157"/>
                  </a:lnTo>
                  <a:lnTo>
                    <a:pt x="1360" y="8060"/>
                  </a:lnTo>
                  <a:lnTo>
                    <a:pt x="875" y="7866"/>
                  </a:lnTo>
                  <a:lnTo>
                    <a:pt x="486" y="7477"/>
                  </a:lnTo>
                  <a:lnTo>
                    <a:pt x="486" y="7477"/>
                  </a:lnTo>
                  <a:lnTo>
                    <a:pt x="486" y="7477"/>
                  </a:lnTo>
                  <a:lnTo>
                    <a:pt x="486" y="7477"/>
                  </a:lnTo>
                  <a:lnTo>
                    <a:pt x="98" y="7089"/>
                  </a:lnTo>
                  <a:lnTo>
                    <a:pt x="98" y="7089"/>
                  </a:lnTo>
                  <a:lnTo>
                    <a:pt x="1" y="7574"/>
                  </a:lnTo>
                  <a:lnTo>
                    <a:pt x="1" y="7574"/>
                  </a:lnTo>
                  <a:lnTo>
                    <a:pt x="195" y="7769"/>
                  </a:lnTo>
                  <a:lnTo>
                    <a:pt x="195" y="7769"/>
                  </a:lnTo>
                  <a:lnTo>
                    <a:pt x="680" y="8157"/>
                  </a:lnTo>
                  <a:lnTo>
                    <a:pt x="1166" y="8448"/>
                  </a:lnTo>
                  <a:lnTo>
                    <a:pt x="1749" y="8545"/>
                  </a:lnTo>
                  <a:lnTo>
                    <a:pt x="2234" y="8545"/>
                  </a:lnTo>
                  <a:lnTo>
                    <a:pt x="2234" y="8545"/>
                  </a:lnTo>
                  <a:lnTo>
                    <a:pt x="2234" y="8545"/>
                  </a:lnTo>
                  <a:lnTo>
                    <a:pt x="2234" y="8545"/>
                  </a:lnTo>
                  <a:lnTo>
                    <a:pt x="3011" y="8448"/>
                  </a:lnTo>
                  <a:lnTo>
                    <a:pt x="3011" y="8448"/>
                  </a:lnTo>
                  <a:lnTo>
                    <a:pt x="3205" y="8351"/>
                  </a:lnTo>
                  <a:lnTo>
                    <a:pt x="5244" y="19518"/>
                  </a:lnTo>
                  <a:lnTo>
                    <a:pt x="5633" y="19518"/>
                  </a:lnTo>
                  <a:lnTo>
                    <a:pt x="3593" y="7963"/>
                  </a:lnTo>
                  <a:lnTo>
                    <a:pt x="3593" y="7963"/>
                  </a:lnTo>
                  <a:lnTo>
                    <a:pt x="3982" y="7672"/>
                  </a:lnTo>
                  <a:lnTo>
                    <a:pt x="3982" y="7866"/>
                  </a:lnTo>
                  <a:lnTo>
                    <a:pt x="3982" y="7866"/>
                  </a:lnTo>
                  <a:lnTo>
                    <a:pt x="4370" y="7380"/>
                  </a:lnTo>
                  <a:lnTo>
                    <a:pt x="4370" y="7380"/>
                  </a:lnTo>
                  <a:lnTo>
                    <a:pt x="4759" y="6798"/>
                  </a:lnTo>
                  <a:lnTo>
                    <a:pt x="5050" y="6021"/>
                  </a:lnTo>
                  <a:lnTo>
                    <a:pt x="5244" y="5050"/>
                  </a:lnTo>
                  <a:lnTo>
                    <a:pt x="5341" y="3884"/>
                  </a:lnTo>
                  <a:lnTo>
                    <a:pt x="5341" y="3884"/>
                  </a:lnTo>
                  <a:lnTo>
                    <a:pt x="5341" y="3787"/>
                  </a:lnTo>
                  <a:lnTo>
                    <a:pt x="5341" y="3787"/>
                  </a:lnTo>
                  <a:lnTo>
                    <a:pt x="5341" y="3205"/>
                  </a:lnTo>
                  <a:lnTo>
                    <a:pt x="5341" y="2622"/>
                  </a:lnTo>
                  <a:lnTo>
                    <a:pt x="5147" y="2137"/>
                  </a:lnTo>
                  <a:lnTo>
                    <a:pt x="5050" y="1748"/>
                  </a:lnTo>
                  <a:lnTo>
                    <a:pt x="4565" y="1068"/>
                  </a:lnTo>
                  <a:lnTo>
                    <a:pt x="4079" y="583"/>
                  </a:lnTo>
                  <a:lnTo>
                    <a:pt x="3496" y="292"/>
                  </a:lnTo>
                  <a:lnTo>
                    <a:pt x="3108" y="97"/>
                  </a:lnTo>
                  <a:lnTo>
                    <a:pt x="2622" y="0"/>
                  </a:lnTo>
                  <a:lnTo>
                    <a:pt x="26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1"/>
            <p:cNvSpPr/>
            <p:nvPr/>
          </p:nvSpPr>
          <p:spPr>
            <a:xfrm>
              <a:off x="4328275" y="558550"/>
              <a:ext cx="104400" cy="94700"/>
            </a:xfrm>
            <a:custGeom>
              <a:rect b="b" l="l" r="r" t="t"/>
              <a:pathLst>
                <a:path extrusionOk="0" h="3788" w="4176">
                  <a:moveTo>
                    <a:pt x="97" y="1"/>
                  </a:moveTo>
                  <a:lnTo>
                    <a:pt x="0" y="389"/>
                  </a:lnTo>
                  <a:lnTo>
                    <a:pt x="194" y="583"/>
                  </a:lnTo>
                  <a:lnTo>
                    <a:pt x="1457" y="1554"/>
                  </a:lnTo>
                  <a:lnTo>
                    <a:pt x="2331" y="2234"/>
                  </a:lnTo>
                  <a:lnTo>
                    <a:pt x="3010" y="2817"/>
                  </a:lnTo>
                  <a:lnTo>
                    <a:pt x="3690" y="3594"/>
                  </a:lnTo>
                  <a:lnTo>
                    <a:pt x="3787" y="3691"/>
                  </a:lnTo>
                  <a:lnTo>
                    <a:pt x="3787" y="3788"/>
                  </a:lnTo>
                  <a:lnTo>
                    <a:pt x="3884" y="3788"/>
                  </a:lnTo>
                  <a:lnTo>
                    <a:pt x="4078" y="3691"/>
                  </a:lnTo>
                  <a:lnTo>
                    <a:pt x="4175" y="3594"/>
                  </a:lnTo>
                  <a:lnTo>
                    <a:pt x="3981" y="3302"/>
                  </a:lnTo>
                  <a:lnTo>
                    <a:pt x="3302" y="2525"/>
                  </a:lnTo>
                  <a:lnTo>
                    <a:pt x="2136" y="1554"/>
                  </a:lnTo>
                  <a:lnTo>
                    <a:pt x="486" y="29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1"/>
            <p:cNvSpPr/>
            <p:nvPr/>
          </p:nvSpPr>
          <p:spPr>
            <a:xfrm>
              <a:off x="4328275" y="558550"/>
              <a:ext cx="104400" cy="94700"/>
            </a:xfrm>
            <a:custGeom>
              <a:rect b="b" l="l" r="r" t="t"/>
              <a:pathLst>
                <a:path extrusionOk="0" fill="none" h="3788" w="4176">
                  <a:moveTo>
                    <a:pt x="97" y="1"/>
                  </a:moveTo>
                  <a:lnTo>
                    <a:pt x="97" y="1"/>
                  </a:lnTo>
                  <a:lnTo>
                    <a:pt x="0" y="389"/>
                  </a:lnTo>
                  <a:lnTo>
                    <a:pt x="0" y="389"/>
                  </a:lnTo>
                  <a:lnTo>
                    <a:pt x="194" y="583"/>
                  </a:lnTo>
                  <a:lnTo>
                    <a:pt x="194" y="583"/>
                  </a:lnTo>
                  <a:lnTo>
                    <a:pt x="1457" y="1554"/>
                  </a:lnTo>
                  <a:lnTo>
                    <a:pt x="1457" y="1554"/>
                  </a:lnTo>
                  <a:lnTo>
                    <a:pt x="2331" y="2234"/>
                  </a:lnTo>
                  <a:lnTo>
                    <a:pt x="3010" y="2817"/>
                  </a:lnTo>
                  <a:lnTo>
                    <a:pt x="3010" y="2817"/>
                  </a:lnTo>
                  <a:lnTo>
                    <a:pt x="3690" y="3594"/>
                  </a:lnTo>
                  <a:lnTo>
                    <a:pt x="3690" y="3594"/>
                  </a:lnTo>
                  <a:lnTo>
                    <a:pt x="3787" y="3691"/>
                  </a:lnTo>
                  <a:lnTo>
                    <a:pt x="3787" y="3691"/>
                  </a:lnTo>
                  <a:lnTo>
                    <a:pt x="3787" y="3788"/>
                  </a:lnTo>
                  <a:lnTo>
                    <a:pt x="3884" y="3788"/>
                  </a:lnTo>
                  <a:lnTo>
                    <a:pt x="3884" y="3788"/>
                  </a:lnTo>
                  <a:lnTo>
                    <a:pt x="4078" y="3691"/>
                  </a:lnTo>
                  <a:lnTo>
                    <a:pt x="4175" y="3594"/>
                  </a:lnTo>
                  <a:lnTo>
                    <a:pt x="4175" y="3594"/>
                  </a:lnTo>
                  <a:lnTo>
                    <a:pt x="3981" y="3302"/>
                  </a:lnTo>
                  <a:lnTo>
                    <a:pt x="3302" y="2525"/>
                  </a:lnTo>
                  <a:lnTo>
                    <a:pt x="2136" y="1554"/>
                  </a:lnTo>
                  <a:lnTo>
                    <a:pt x="486" y="292"/>
                  </a:lnTo>
                  <a:lnTo>
                    <a:pt x="486" y="292"/>
                  </a:lnTo>
                  <a:lnTo>
                    <a:pt x="9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1"/>
            <p:cNvSpPr/>
            <p:nvPr/>
          </p:nvSpPr>
          <p:spPr>
            <a:xfrm>
              <a:off x="4384100" y="291525"/>
              <a:ext cx="9725" cy="34000"/>
            </a:xfrm>
            <a:custGeom>
              <a:rect b="b" l="l" r="r" t="t"/>
              <a:pathLst>
                <a:path extrusionOk="0" h="1360" w="389">
                  <a:moveTo>
                    <a:pt x="98" y="0"/>
                  </a:moveTo>
                  <a:lnTo>
                    <a:pt x="0" y="971"/>
                  </a:lnTo>
                  <a:lnTo>
                    <a:pt x="0" y="1068"/>
                  </a:lnTo>
                  <a:lnTo>
                    <a:pt x="0" y="1360"/>
                  </a:lnTo>
                  <a:lnTo>
                    <a:pt x="389" y="1263"/>
                  </a:lnTo>
                  <a:lnTo>
                    <a:pt x="389" y="971"/>
                  </a:lnTo>
                  <a:lnTo>
                    <a:pt x="195" y="29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1"/>
            <p:cNvSpPr/>
            <p:nvPr/>
          </p:nvSpPr>
          <p:spPr>
            <a:xfrm>
              <a:off x="4384100" y="291525"/>
              <a:ext cx="9725" cy="34000"/>
            </a:xfrm>
            <a:custGeom>
              <a:rect b="b" l="l" r="r" t="t"/>
              <a:pathLst>
                <a:path extrusionOk="0" fill="none" h="1360" w="389">
                  <a:moveTo>
                    <a:pt x="98" y="0"/>
                  </a:moveTo>
                  <a:lnTo>
                    <a:pt x="98" y="0"/>
                  </a:lnTo>
                  <a:lnTo>
                    <a:pt x="0" y="971"/>
                  </a:lnTo>
                  <a:lnTo>
                    <a:pt x="0" y="1068"/>
                  </a:lnTo>
                  <a:lnTo>
                    <a:pt x="0" y="1360"/>
                  </a:lnTo>
                  <a:lnTo>
                    <a:pt x="389" y="1263"/>
                  </a:lnTo>
                  <a:lnTo>
                    <a:pt x="389" y="971"/>
                  </a:lnTo>
                  <a:lnTo>
                    <a:pt x="389" y="971"/>
                  </a:lnTo>
                  <a:lnTo>
                    <a:pt x="389" y="971"/>
                  </a:lnTo>
                  <a:lnTo>
                    <a:pt x="195" y="292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1"/>
            <p:cNvSpPr/>
            <p:nvPr/>
          </p:nvSpPr>
          <p:spPr>
            <a:xfrm>
              <a:off x="3597550" y="801325"/>
              <a:ext cx="1213825" cy="1594950"/>
            </a:xfrm>
            <a:custGeom>
              <a:rect b="b" l="l" r="r" t="t"/>
              <a:pathLst>
                <a:path extrusionOk="0" h="63798" w="48553">
                  <a:moveTo>
                    <a:pt x="26704" y="0"/>
                  </a:moveTo>
                  <a:lnTo>
                    <a:pt x="25733" y="3690"/>
                  </a:lnTo>
                  <a:lnTo>
                    <a:pt x="24762" y="7380"/>
                  </a:lnTo>
                  <a:lnTo>
                    <a:pt x="23985" y="11070"/>
                  </a:lnTo>
                  <a:lnTo>
                    <a:pt x="23209" y="14954"/>
                  </a:lnTo>
                  <a:lnTo>
                    <a:pt x="30200" y="16799"/>
                  </a:lnTo>
                  <a:lnTo>
                    <a:pt x="31754" y="17090"/>
                  </a:lnTo>
                  <a:lnTo>
                    <a:pt x="31657" y="17187"/>
                  </a:lnTo>
                  <a:lnTo>
                    <a:pt x="33987" y="17867"/>
                  </a:lnTo>
                  <a:lnTo>
                    <a:pt x="33987" y="17867"/>
                  </a:lnTo>
                  <a:lnTo>
                    <a:pt x="31657" y="17382"/>
                  </a:lnTo>
                  <a:lnTo>
                    <a:pt x="31657" y="17479"/>
                  </a:lnTo>
                  <a:lnTo>
                    <a:pt x="23014" y="15731"/>
                  </a:lnTo>
                  <a:lnTo>
                    <a:pt x="22723" y="17382"/>
                  </a:lnTo>
                  <a:lnTo>
                    <a:pt x="22529" y="18547"/>
                  </a:lnTo>
                  <a:lnTo>
                    <a:pt x="22238" y="19809"/>
                  </a:lnTo>
                  <a:lnTo>
                    <a:pt x="21849" y="20975"/>
                  </a:lnTo>
                  <a:lnTo>
                    <a:pt x="21364" y="22140"/>
                  </a:lnTo>
                  <a:lnTo>
                    <a:pt x="20393" y="24373"/>
                  </a:lnTo>
                  <a:lnTo>
                    <a:pt x="19227" y="26509"/>
                  </a:lnTo>
                  <a:lnTo>
                    <a:pt x="19907" y="26412"/>
                  </a:lnTo>
                  <a:lnTo>
                    <a:pt x="20393" y="26509"/>
                  </a:lnTo>
                  <a:lnTo>
                    <a:pt x="20878" y="26607"/>
                  </a:lnTo>
                  <a:lnTo>
                    <a:pt x="21267" y="26801"/>
                  </a:lnTo>
                  <a:lnTo>
                    <a:pt x="21655" y="27092"/>
                  </a:lnTo>
                  <a:lnTo>
                    <a:pt x="22043" y="27480"/>
                  </a:lnTo>
                  <a:lnTo>
                    <a:pt x="22335" y="27869"/>
                  </a:lnTo>
                  <a:lnTo>
                    <a:pt x="22529" y="28354"/>
                  </a:lnTo>
                  <a:lnTo>
                    <a:pt x="22626" y="28840"/>
                  </a:lnTo>
                  <a:lnTo>
                    <a:pt x="22723" y="29617"/>
                  </a:lnTo>
                  <a:lnTo>
                    <a:pt x="22723" y="30005"/>
                  </a:lnTo>
                  <a:lnTo>
                    <a:pt x="22723" y="30491"/>
                  </a:lnTo>
                  <a:lnTo>
                    <a:pt x="22626" y="30879"/>
                  </a:lnTo>
                  <a:lnTo>
                    <a:pt x="22432" y="31268"/>
                  </a:lnTo>
                  <a:lnTo>
                    <a:pt x="22238" y="31656"/>
                  </a:lnTo>
                  <a:lnTo>
                    <a:pt x="21849" y="32044"/>
                  </a:lnTo>
                  <a:lnTo>
                    <a:pt x="21558" y="32239"/>
                  </a:lnTo>
                  <a:lnTo>
                    <a:pt x="21169" y="32530"/>
                  </a:lnTo>
                  <a:lnTo>
                    <a:pt x="20684" y="32627"/>
                  </a:lnTo>
                  <a:lnTo>
                    <a:pt x="14858" y="34181"/>
                  </a:lnTo>
                  <a:lnTo>
                    <a:pt x="13887" y="36511"/>
                  </a:lnTo>
                  <a:lnTo>
                    <a:pt x="13013" y="38842"/>
                  </a:lnTo>
                  <a:lnTo>
                    <a:pt x="11459" y="43600"/>
                  </a:lnTo>
                  <a:lnTo>
                    <a:pt x="10682" y="45833"/>
                  </a:lnTo>
                  <a:lnTo>
                    <a:pt x="9808" y="48066"/>
                  </a:lnTo>
                  <a:lnTo>
                    <a:pt x="8837" y="50203"/>
                  </a:lnTo>
                  <a:lnTo>
                    <a:pt x="7672" y="52145"/>
                  </a:lnTo>
                  <a:lnTo>
                    <a:pt x="1" y="63797"/>
                  </a:lnTo>
                  <a:lnTo>
                    <a:pt x="5536" y="62147"/>
                  </a:lnTo>
                  <a:lnTo>
                    <a:pt x="20490" y="57680"/>
                  </a:lnTo>
                  <a:lnTo>
                    <a:pt x="27287" y="47290"/>
                  </a:lnTo>
                  <a:lnTo>
                    <a:pt x="33016" y="38356"/>
                  </a:lnTo>
                  <a:lnTo>
                    <a:pt x="37677" y="30685"/>
                  </a:lnTo>
                  <a:lnTo>
                    <a:pt x="41367" y="24470"/>
                  </a:lnTo>
                  <a:lnTo>
                    <a:pt x="44086" y="19421"/>
                  </a:lnTo>
                  <a:lnTo>
                    <a:pt x="46125" y="15731"/>
                  </a:lnTo>
                  <a:lnTo>
                    <a:pt x="47290" y="13303"/>
                  </a:lnTo>
                  <a:lnTo>
                    <a:pt x="47873" y="12041"/>
                  </a:lnTo>
                  <a:lnTo>
                    <a:pt x="47970" y="11847"/>
                  </a:lnTo>
                  <a:lnTo>
                    <a:pt x="48261" y="10876"/>
                  </a:lnTo>
                  <a:lnTo>
                    <a:pt x="48455" y="9905"/>
                  </a:lnTo>
                  <a:lnTo>
                    <a:pt x="48553" y="9031"/>
                  </a:lnTo>
                  <a:lnTo>
                    <a:pt x="48553" y="8157"/>
                  </a:lnTo>
                  <a:lnTo>
                    <a:pt x="48455" y="6992"/>
                  </a:lnTo>
                  <a:lnTo>
                    <a:pt x="48261" y="5923"/>
                  </a:lnTo>
                  <a:lnTo>
                    <a:pt x="47873" y="4952"/>
                  </a:lnTo>
                  <a:lnTo>
                    <a:pt x="47290" y="4078"/>
                  </a:lnTo>
                  <a:lnTo>
                    <a:pt x="46708" y="3399"/>
                  </a:lnTo>
                  <a:lnTo>
                    <a:pt x="45931" y="2816"/>
                  </a:lnTo>
                  <a:lnTo>
                    <a:pt x="45154" y="2233"/>
                  </a:lnTo>
                  <a:lnTo>
                    <a:pt x="44377" y="1845"/>
                  </a:lnTo>
                  <a:lnTo>
                    <a:pt x="43503" y="1554"/>
                  </a:lnTo>
                  <a:lnTo>
                    <a:pt x="42726" y="1262"/>
                  </a:lnTo>
                  <a:lnTo>
                    <a:pt x="41173" y="874"/>
                  </a:lnTo>
                  <a:lnTo>
                    <a:pt x="40008" y="777"/>
                  </a:lnTo>
                  <a:lnTo>
                    <a:pt x="39328" y="680"/>
                  </a:lnTo>
                  <a:lnTo>
                    <a:pt x="39134" y="680"/>
                  </a:lnTo>
                  <a:lnTo>
                    <a:pt x="26704" y="0"/>
                  </a:lnTo>
                  <a:close/>
                </a:path>
              </a:pathLst>
            </a:custGeom>
            <a:solidFill>
              <a:srgbClr val="A63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1"/>
            <p:cNvSpPr/>
            <p:nvPr/>
          </p:nvSpPr>
          <p:spPr>
            <a:xfrm>
              <a:off x="3597550" y="801325"/>
              <a:ext cx="1213825" cy="1594950"/>
            </a:xfrm>
            <a:custGeom>
              <a:rect b="b" l="l" r="r" t="t"/>
              <a:pathLst>
                <a:path extrusionOk="0" fill="none" h="63798" w="48553">
                  <a:moveTo>
                    <a:pt x="26704" y="0"/>
                  </a:moveTo>
                  <a:lnTo>
                    <a:pt x="26704" y="0"/>
                  </a:lnTo>
                  <a:lnTo>
                    <a:pt x="25733" y="3690"/>
                  </a:lnTo>
                  <a:lnTo>
                    <a:pt x="24762" y="7380"/>
                  </a:lnTo>
                  <a:lnTo>
                    <a:pt x="23985" y="11070"/>
                  </a:lnTo>
                  <a:lnTo>
                    <a:pt x="23209" y="14954"/>
                  </a:lnTo>
                  <a:lnTo>
                    <a:pt x="30200" y="16799"/>
                  </a:lnTo>
                  <a:lnTo>
                    <a:pt x="31754" y="17090"/>
                  </a:lnTo>
                  <a:lnTo>
                    <a:pt x="31657" y="17187"/>
                  </a:lnTo>
                  <a:lnTo>
                    <a:pt x="33987" y="17867"/>
                  </a:lnTo>
                  <a:lnTo>
                    <a:pt x="31657" y="17382"/>
                  </a:lnTo>
                  <a:lnTo>
                    <a:pt x="31657" y="17479"/>
                  </a:lnTo>
                  <a:lnTo>
                    <a:pt x="23014" y="15731"/>
                  </a:lnTo>
                  <a:lnTo>
                    <a:pt x="23014" y="15731"/>
                  </a:lnTo>
                  <a:lnTo>
                    <a:pt x="22723" y="17382"/>
                  </a:lnTo>
                  <a:lnTo>
                    <a:pt x="22723" y="17382"/>
                  </a:lnTo>
                  <a:lnTo>
                    <a:pt x="22529" y="18547"/>
                  </a:lnTo>
                  <a:lnTo>
                    <a:pt x="22238" y="19809"/>
                  </a:lnTo>
                  <a:lnTo>
                    <a:pt x="21849" y="20975"/>
                  </a:lnTo>
                  <a:lnTo>
                    <a:pt x="21364" y="22140"/>
                  </a:lnTo>
                  <a:lnTo>
                    <a:pt x="20393" y="24373"/>
                  </a:lnTo>
                  <a:lnTo>
                    <a:pt x="19227" y="26509"/>
                  </a:lnTo>
                  <a:lnTo>
                    <a:pt x="19227" y="26509"/>
                  </a:lnTo>
                  <a:lnTo>
                    <a:pt x="19907" y="26412"/>
                  </a:lnTo>
                  <a:lnTo>
                    <a:pt x="19907" y="26412"/>
                  </a:lnTo>
                  <a:lnTo>
                    <a:pt x="19907" y="26412"/>
                  </a:lnTo>
                  <a:lnTo>
                    <a:pt x="19907" y="26412"/>
                  </a:lnTo>
                  <a:lnTo>
                    <a:pt x="20393" y="26509"/>
                  </a:lnTo>
                  <a:lnTo>
                    <a:pt x="20878" y="26607"/>
                  </a:lnTo>
                  <a:lnTo>
                    <a:pt x="21267" y="26801"/>
                  </a:lnTo>
                  <a:lnTo>
                    <a:pt x="21655" y="27092"/>
                  </a:lnTo>
                  <a:lnTo>
                    <a:pt x="22043" y="27480"/>
                  </a:lnTo>
                  <a:lnTo>
                    <a:pt x="22335" y="27869"/>
                  </a:lnTo>
                  <a:lnTo>
                    <a:pt x="22529" y="28354"/>
                  </a:lnTo>
                  <a:lnTo>
                    <a:pt x="22626" y="28840"/>
                  </a:lnTo>
                  <a:lnTo>
                    <a:pt x="22723" y="29617"/>
                  </a:lnTo>
                  <a:lnTo>
                    <a:pt x="22723" y="29617"/>
                  </a:lnTo>
                  <a:lnTo>
                    <a:pt x="22723" y="30005"/>
                  </a:lnTo>
                  <a:lnTo>
                    <a:pt x="22723" y="30005"/>
                  </a:lnTo>
                  <a:lnTo>
                    <a:pt x="22723" y="30491"/>
                  </a:lnTo>
                  <a:lnTo>
                    <a:pt x="22626" y="30879"/>
                  </a:lnTo>
                  <a:lnTo>
                    <a:pt x="22432" y="31268"/>
                  </a:lnTo>
                  <a:lnTo>
                    <a:pt x="22238" y="31656"/>
                  </a:lnTo>
                  <a:lnTo>
                    <a:pt x="21849" y="32044"/>
                  </a:lnTo>
                  <a:lnTo>
                    <a:pt x="21558" y="32239"/>
                  </a:lnTo>
                  <a:lnTo>
                    <a:pt x="21169" y="32530"/>
                  </a:lnTo>
                  <a:lnTo>
                    <a:pt x="20684" y="32627"/>
                  </a:lnTo>
                  <a:lnTo>
                    <a:pt x="14858" y="34181"/>
                  </a:lnTo>
                  <a:lnTo>
                    <a:pt x="14858" y="34181"/>
                  </a:lnTo>
                  <a:lnTo>
                    <a:pt x="13887" y="36511"/>
                  </a:lnTo>
                  <a:lnTo>
                    <a:pt x="13013" y="38842"/>
                  </a:lnTo>
                  <a:lnTo>
                    <a:pt x="11459" y="43600"/>
                  </a:lnTo>
                  <a:lnTo>
                    <a:pt x="10682" y="45833"/>
                  </a:lnTo>
                  <a:lnTo>
                    <a:pt x="9808" y="48066"/>
                  </a:lnTo>
                  <a:lnTo>
                    <a:pt x="8837" y="50203"/>
                  </a:lnTo>
                  <a:lnTo>
                    <a:pt x="7672" y="52145"/>
                  </a:lnTo>
                  <a:lnTo>
                    <a:pt x="7672" y="52145"/>
                  </a:lnTo>
                  <a:lnTo>
                    <a:pt x="1" y="63797"/>
                  </a:lnTo>
                  <a:lnTo>
                    <a:pt x="1" y="63797"/>
                  </a:lnTo>
                  <a:lnTo>
                    <a:pt x="5536" y="62147"/>
                  </a:lnTo>
                  <a:lnTo>
                    <a:pt x="5536" y="62147"/>
                  </a:lnTo>
                  <a:lnTo>
                    <a:pt x="20490" y="57680"/>
                  </a:lnTo>
                  <a:lnTo>
                    <a:pt x="20490" y="57680"/>
                  </a:lnTo>
                  <a:lnTo>
                    <a:pt x="27287" y="47290"/>
                  </a:lnTo>
                  <a:lnTo>
                    <a:pt x="33016" y="38356"/>
                  </a:lnTo>
                  <a:lnTo>
                    <a:pt x="37677" y="30685"/>
                  </a:lnTo>
                  <a:lnTo>
                    <a:pt x="41367" y="24470"/>
                  </a:lnTo>
                  <a:lnTo>
                    <a:pt x="44086" y="19421"/>
                  </a:lnTo>
                  <a:lnTo>
                    <a:pt x="46125" y="15731"/>
                  </a:lnTo>
                  <a:lnTo>
                    <a:pt x="47290" y="13303"/>
                  </a:lnTo>
                  <a:lnTo>
                    <a:pt x="47873" y="12041"/>
                  </a:lnTo>
                  <a:lnTo>
                    <a:pt x="47873" y="12041"/>
                  </a:lnTo>
                  <a:lnTo>
                    <a:pt x="47970" y="11847"/>
                  </a:lnTo>
                  <a:lnTo>
                    <a:pt x="47970" y="11847"/>
                  </a:lnTo>
                  <a:lnTo>
                    <a:pt x="48261" y="10876"/>
                  </a:lnTo>
                  <a:lnTo>
                    <a:pt x="48455" y="9905"/>
                  </a:lnTo>
                  <a:lnTo>
                    <a:pt x="48553" y="9031"/>
                  </a:lnTo>
                  <a:lnTo>
                    <a:pt x="48553" y="8157"/>
                  </a:lnTo>
                  <a:lnTo>
                    <a:pt x="48553" y="8157"/>
                  </a:lnTo>
                  <a:lnTo>
                    <a:pt x="48455" y="6992"/>
                  </a:lnTo>
                  <a:lnTo>
                    <a:pt x="48261" y="5923"/>
                  </a:lnTo>
                  <a:lnTo>
                    <a:pt x="47873" y="4952"/>
                  </a:lnTo>
                  <a:lnTo>
                    <a:pt x="47290" y="4078"/>
                  </a:lnTo>
                  <a:lnTo>
                    <a:pt x="47290" y="4078"/>
                  </a:lnTo>
                  <a:lnTo>
                    <a:pt x="46708" y="3399"/>
                  </a:lnTo>
                  <a:lnTo>
                    <a:pt x="45931" y="2816"/>
                  </a:lnTo>
                  <a:lnTo>
                    <a:pt x="45154" y="2233"/>
                  </a:lnTo>
                  <a:lnTo>
                    <a:pt x="44377" y="1845"/>
                  </a:lnTo>
                  <a:lnTo>
                    <a:pt x="44377" y="1845"/>
                  </a:lnTo>
                  <a:lnTo>
                    <a:pt x="43503" y="1554"/>
                  </a:lnTo>
                  <a:lnTo>
                    <a:pt x="42726" y="1262"/>
                  </a:lnTo>
                  <a:lnTo>
                    <a:pt x="41173" y="874"/>
                  </a:lnTo>
                  <a:lnTo>
                    <a:pt x="40008" y="777"/>
                  </a:lnTo>
                  <a:lnTo>
                    <a:pt x="39328" y="680"/>
                  </a:lnTo>
                  <a:lnTo>
                    <a:pt x="39328" y="680"/>
                  </a:lnTo>
                  <a:lnTo>
                    <a:pt x="39231" y="680"/>
                  </a:lnTo>
                  <a:lnTo>
                    <a:pt x="39134" y="680"/>
                  </a:lnTo>
                  <a:lnTo>
                    <a:pt x="2670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1"/>
            <p:cNvSpPr/>
            <p:nvPr/>
          </p:nvSpPr>
          <p:spPr>
            <a:xfrm>
              <a:off x="3978700" y="1478625"/>
              <a:ext cx="172375" cy="160225"/>
            </a:xfrm>
            <a:custGeom>
              <a:rect b="b" l="l" r="r" t="t"/>
              <a:pathLst>
                <a:path extrusionOk="0" h="6409" w="6895">
                  <a:moveTo>
                    <a:pt x="4661" y="0"/>
                  </a:moveTo>
                  <a:lnTo>
                    <a:pt x="3981" y="97"/>
                  </a:lnTo>
                  <a:lnTo>
                    <a:pt x="3593" y="194"/>
                  </a:lnTo>
                  <a:lnTo>
                    <a:pt x="1942" y="2913"/>
                  </a:lnTo>
                  <a:lnTo>
                    <a:pt x="874" y="4661"/>
                  </a:lnTo>
                  <a:lnTo>
                    <a:pt x="0" y="6409"/>
                  </a:lnTo>
                  <a:lnTo>
                    <a:pt x="5341" y="4952"/>
                  </a:lnTo>
                  <a:lnTo>
                    <a:pt x="5632" y="4855"/>
                  </a:lnTo>
                  <a:lnTo>
                    <a:pt x="5923" y="4661"/>
                  </a:lnTo>
                  <a:lnTo>
                    <a:pt x="6506" y="4176"/>
                  </a:lnTo>
                  <a:lnTo>
                    <a:pt x="6797" y="3593"/>
                  </a:lnTo>
                  <a:lnTo>
                    <a:pt x="6895" y="3302"/>
                  </a:lnTo>
                  <a:lnTo>
                    <a:pt x="6895" y="2913"/>
                  </a:lnTo>
                  <a:lnTo>
                    <a:pt x="6895" y="2622"/>
                  </a:lnTo>
                  <a:lnTo>
                    <a:pt x="6797" y="1845"/>
                  </a:lnTo>
                  <a:lnTo>
                    <a:pt x="6700" y="1457"/>
                  </a:lnTo>
                  <a:lnTo>
                    <a:pt x="6506" y="1068"/>
                  </a:lnTo>
                  <a:lnTo>
                    <a:pt x="6312" y="777"/>
                  </a:lnTo>
                  <a:lnTo>
                    <a:pt x="6021" y="486"/>
                  </a:lnTo>
                  <a:lnTo>
                    <a:pt x="5729" y="291"/>
                  </a:lnTo>
                  <a:lnTo>
                    <a:pt x="5438" y="97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1"/>
            <p:cNvSpPr/>
            <p:nvPr/>
          </p:nvSpPr>
          <p:spPr>
            <a:xfrm>
              <a:off x="3978700" y="1478625"/>
              <a:ext cx="172375" cy="160225"/>
            </a:xfrm>
            <a:custGeom>
              <a:rect b="b" l="l" r="r" t="t"/>
              <a:pathLst>
                <a:path extrusionOk="0" fill="none" h="6409" w="6895">
                  <a:moveTo>
                    <a:pt x="4661" y="0"/>
                  </a:moveTo>
                  <a:lnTo>
                    <a:pt x="4661" y="0"/>
                  </a:lnTo>
                  <a:lnTo>
                    <a:pt x="3981" y="97"/>
                  </a:lnTo>
                  <a:lnTo>
                    <a:pt x="3593" y="194"/>
                  </a:lnTo>
                  <a:lnTo>
                    <a:pt x="3593" y="194"/>
                  </a:lnTo>
                  <a:lnTo>
                    <a:pt x="1942" y="2913"/>
                  </a:lnTo>
                  <a:lnTo>
                    <a:pt x="1942" y="2913"/>
                  </a:lnTo>
                  <a:lnTo>
                    <a:pt x="874" y="4661"/>
                  </a:lnTo>
                  <a:lnTo>
                    <a:pt x="0" y="6409"/>
                  </a:lnTo>
                  <a:lnTo>
                    <a:pt x="5341" y="4952"/>
                  </a:lnTo>
                  <a:lnTo>
                    <a:pt x="5341" y="4952"/>
                  </a:lnTo>
                  <a:lnTo>
                    <a:pt x="5632" y="4855"/>
                  </a:lnTo>
                  <a:lnTo>
                    <a:pt x="5923" y="4661"/>
                  </a:lnTo>
                  <a:lnTo>
                    <a:pt x="6506" y="4176"/>
                  </a:lnTo>
                  <a:lnTo>
                    <a:pt x="6797" y="3593"/>
                  </a:lnTo>
                  <a:lnTo>
                    <a:pt x="6895" y="3302"/>
                  </a:lnTo>
                  <a:lnTo>
                    <a:pt x="6895" y="2913"/>
                  </a:lnTo>
                  <a:lnTo>
                    <a:pt x="6895" y="2913"/>
                  </a:lnTo>
                  <a:lnTo>
                    <a:pt x="6895" y="2622"/>
                  </a:lnTo>
                  <a:lnTo>
                    <a:pt x="6797" y="1845"/>
                  </a:lnTo>
                  <a:lnTo>
                    <a:pt x="6797" y="1845"/>
                  </a:lnTo>
                  <a:lnTo>
                    <a:pt x="6700" y="1457"/>
                  </a:lnTo>
                  <a:lnTo>
                    <a:pt x="6506" y="1068"/>
                  </a:lnTo>
                  <a:lnTo>
                    <a:pt x="6312" y="777"/>
                  </a:lnTo>
                  <a:lnTo>
                    <a:pt x="6021" y="486"/>
                  </a:lnTo>
                  <a:lnTo>
                    <a:pt x="5729" y="291"/>
                  </a:lnTo>
                  <a:lnTo>
                    <a:pt x="5438" y="97"/>
                  </a:lnTo>
                  <a:lnTo>
                    <a:pt x="5050" y="0"/>
                  </a:lnTo>
                  <a:lnTo>
                    <a:pt x="46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1"/>
            <p:cNvSpPr/>
            <p:nvPr/>
          </p:nvSpPr>
          <p:spPr>
            <a:xfrm>
              <a:off x="3968975" y="1461625"/>
              <a:ext cx="196675" cy="194225"/>
            </a:xfrm>
            <a:custGeom>
              <a:rect b="b" l="l" r="r" t="t"/>
              <a:pathLst>
                <a:path extrusionOk="0" h="7769" w="7867">
                  <a:moveTo>
                    <a:pt x="5050" y="0"/>
                  </a:moveTo>
                  <a:lnTo>
                    <a:pt x="4370" y="97"/>
                  </a:lnTo>
                  <a:lnTo>
                    <a:pt x="3982" y="874"/>
                  </a:lnTo>
                  <a:lnTo>
                    <a:pt x="3982" y="874"/>
                  </a:lnTo>
                  <a:lnTo>
                    <a:pt x="4370" y="777"/>
                  </a:lnTo>
                  <a:lnTo>
                    <a:pt x="5050" y="680"/>
                  </a:lnTo>
                  <a:lnTo>
                    <a:pt x="5439" y="680"/>
                  </a:lnTo>
                  <a:lnTo>
                    <a:pt x="5827" y="777"/>
                  </a:lnTo>
                  <a:lnTo>
                    <a:pt x="6118" y="971"/>
                  </a:lnTo>
                  <a:lnTo>
                    <a:pt x="6410" y="1166"/>
                  </a:lnTo>
                  <a:lnTo>
                    <a:pt x="6701" y="1457"/>
                  </a:lnTo>
                  <a:lnTo>
                    <a:pt x="6895" y="1748"/>
                  </a:lnTo>
                  <a:lnTo>
                    <a:pt x="7089" y="2137"/>
                  </a:lnTo>
                  <a:lnTo>
                    <a:pt x="7186" y="2525"/>
                  </a:lnTo>
                  <a:lnTo>
                    <a:pt x="7284" y="3302"/>
                  </a:lnTo>
                  <a:lnTo>
                    <a:pt x="7284" y="3593"/>
                  </a:lnTo>
                  <a:lnTo>
                    <a:pt x="7284" y="3982"/>
                  </a:lnTo>
                  <a:lnTo>
                    <a:pt x="7186" y="4273"/>
                  </a:lnTo>
                  <a:lnTo>
                    <a:pt x="6895" y="4856"/>
                  </a:lnTo>
                  <a:lnTo>
                    <a:pt x="6312" y="5341"/>
                  </a:lnTo>
                  <a:lnTo>
                    <a:pt x="6021" y="5535"/>
                  </a:lnTo>
                  <a:lnTo>
                    <a:pt x="5730" y="5632"/>
                  </a:lnTo>
                  <a:lnTo>
                    <a:pt x="389" y="7089"/>
                  </a:lnTo>
                  <a:lnTo>
                    <a:pt x="1" y="7769"/>
                  </a:lnTo>
                  <a:lnTo>
                    <a:pt x="1" y="7769"/>
                  </a:lnTo>
                  <a:lnTo>
                    <a:pt x="5827" y="6215"/>
                  </a:lnTo>
                  <a:lnTo>
                    <a:pt x="6312" y="6118"/>
                  </a:lnTo>
                  <a:lnTo>
                    <a:pt x="6701" y="5827"/>
                  </a:lnTo>
                  <a:lnTo>
                    <a:pt x="6992" y="5632"/>
                  </a:lnTo>
                  <a:lnTo>
                    <a:pt x="7381" y="5244"/>
                  </a:lnTo>
                  <a:lnTo>
                    <a:pt x="7575" y="4856"/>
                  </a:lnTo>
                  <a:lnTo>
                    <a:pt x="7769" y="4467"/>
                  </a:lnTo>
                  <a:lnTo>
                    <a:pt x="7866" y="4079"/>
                  </a:lnTo>
                  <a:lnTo>
                    <a:pt x="7866" y="3593"/>
                  </a:lnTo>
                  <a:lnTo>
                    <a:pt x="7866" y="3205"/>
                  </a:lnTo>
                  <a:lnTo>
                    <a:pt x="7769" y="2428"/>
                  </a:lnTo>
                  <a:lnTo>
                    <a:pt x="7672" y="1942"/>
                  </a:lnTo>
                  <a:lnTo>
                    <a:pt x="7478" y="1457"/>
                  </a:lnTo>
                  <a:lnTo>
                    <a:pt x="7186" y="1068"/>
                  </a:lnTo>
                  <a:lnTo>
                    <a:pt x="6798" y="680"/>
                  </a:lnTo>
                  <a:lnTo>
                    <a:pt x="6410" y="389"/>
                  </a:lnTo>
                  <a:lnTo>
                    <a:pt x="6021" y="195"/>
                  </a:lnTo>
                  <a:lnTo>
                    <a:pt x="5536" y="97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1"/>
            <p:cNvSpPr/>
            <p:nvPr/>
          </p:nvSpPr>
          <p:spPr>
            <a:xfrm>
              <a:off x="3968975" y="1461625"/>
              <a:ext cx="196675" cy="194225"/>
            </a:xfrm>
            <a:custGeom>
              <a:rect b="b" l="l" r="r" t="t"/>
              <a:pathLst>
                <a:path extrusionOk="0" fill="none" h="7769" w="7867">
                  <a:moveTo>
                    <a:pt x="5050" y="0"/>
                  </a:moveTo>
                  <a:lnTo>
                    <a:pt x="5050" y="0"/>
                  </a:lnTo>
                  <a:lnTo>
                    <a:pt x="5050" y="0"/>
                  </a:lnTo>
                  <a:lnTo>
                    <a:pt x="5050" y="0"/>
                  </a:lnTo>
                  <a:lnTo>
                    <a:pt x="4370" y="97"/>
                  </a:lnTo>
                  <a:lnTo>
                    <a:pt x="4370" y="97"/>
                  </a:lnTo>
                  <a:lnTo>
                    <a:pt x="3982" y="874"/>
                  </a:lnTo>
                  <a:lnTo>
                    <a:pt x="4370" y="777"/>
                  </a:lnTo>
                  <a:lnTo>
                    <a:pt x="4370" y="777"/>
                  </a:lnTo>
                  <a:lnTo>
                    <a:pt x="5050" y="680"/>
                  </a:lnTo>
                  <a:lnTo>
                    <a:pt x="5050" y="680"/>
                  </a:lnTo>
                  <a:lnTo>
                    <a:pt x="5439" y="680"/>
                  </a:lnTo>
                  <a:lnTo>
                    <a:pt x="5827" y="777"/>
                  </a:lnTo>
                  <a:lnTo>
                    <a:pt x="6118" y="971"/>
                  </a:lnTo>
                  <a:lnTo>
                    <a:pt x="6410" y="1166"/>
                  </a:lnTo>
                  <a:lnTo>
                    <a:pt x="6701" y="1457"/>
                  </a:lnTo>
                  <a:lnTo>
                    <a:pt x="6895" y="1748"/>
                  </a:lnTo>
                  <a:lnTo>
                    <a:pt x="7089" y="2137"/>
                  </a:lnTo>
                  <a:lnTo>
                    <a:pt x="7186" y="2525"/>
                  </a:lnTo>
                  <a:lnTo>
                    <a:pt x="7284" y="3302"/>
                  </a:lnTo>
                  <a:lnTo>
                    <a:pt x="7284" y="3302"/>
                  </a:lnTo>
                  <a:lnTo>
                    <a:pt x="7284" y="3593"/>
                  </a:lnTo>
                  <a:lnTo>
                    <a:pt x="7284" y="3593"/>
                  </a:lnTo>
                  <a:lnTo>
                    <a:pt x="7284" y="3982"/>
                  </a:lnTo>
                  <a:lnTo>
                    <a:pt x="7186" y="4273"/>
                  </a:lnTo>
                  <a:lnTo>
                    <a:pt x="6895" y="4856"/>
                  </a:lnTo>
                  <a:lnTo>
                    <a:pt x="6312" y="5341"/>
                  </a:lnTo>
                  <a:lnTo>
                    <a:pt x="6021" y="5535"/>
                  </a:lnTo>
                  <a:lnTo>
                    <a:pt x="5730" y="5632"/>
                  </a:lnTo>
                  <a:lnTo>
                    <a:pt x="389" y="7089"/>
                  </a:lnTo>
                  <a:lnTo>
                    <a:pt x="389" y="7089"/>
                  </a:lnTo>
                  <a:lnTo>
                    <a:pt x="1" y="7769"/>
                  </a:lnTo>
                  <a:lnTo>
                    <a:pt x="5827" y="6215"/>
                  </a:lnTo>
                  <a:lnTo>
                    <a:pt x="5827" y="6215"/>
                  </a:lnTo>
                  <a:lnTo>
                    <a:pt x="6312" y="6118"/>
                  </a:lnTo>
                  <a:lnTo>
                    <a:pt x="6701" y="5827"/>
                  </a:lnTo>
                  <a:lnTo>
                    <a:pt x="6992" y="5632"/>
                  </a:lnTo>
                  <a:lnTo>
                    <a:pt x="7381" y="5244"/>
                  </a:lnTo>
                  <a:lnTo>
                    <a:pt x="7575" y="4856"/>
                  </a:lnTo>
                  <a:lnTo>
                    <a:pt x="7769" y="4467"/>
                  </a:lnTo>
                  <a:lnTo>
                    <a:pt x="7866" y="4079"/>
                  </a:lnTo>
                  <a:lnTo>
                    <a:pt x="7866" y="3593"/>
                  </a:lnTo>
                  <a:lnTo>
                    <a:pt x="7866" y="3593"/>
                  </a:lnTo>
                  <a:lnTo>
                    <a:pt x="7866" y="3205"/>
                  </a:lnTo>
                  <a:lnTo>
                    <a:pt x="7769" y="2428"/>
                  </a:lnTo>
                  <a:lnTo>
                    <a:pt x="7769" y="2428"/>
                  </a:lnTo>
                  <a:lnTo>
                    <a:pt x="7672" y="1942"/>
                  </a:lnTo>
                  <a:lnTo>
                    <a:pt x="7478" y="1457"/>
                  </a:lnTo>
                  <a:lnTo>
                    <a:pt x="7186" y="1068"/>
                  </a:lnTo>
                  <a:lnTo>
                    <a:pt x="6798" y="680"/>
                  </a:lnTo>
                  <a:lnTo>
                    <a:pt x="6410" y="389"/>
                  </a:lnTo>
                  <a:lnTo>
                    <a:pt x="6021" y="195"/>
                  </a:lnTo>
                  <a:lnTo>
                    <a:pt x="5536" y="97"/>
                  </a:lnTo>
                  <a:lnTo>
                    <a:pt x="505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1"/>
            <p:cNvSpPr/>
            <p:nvPr/>
          </p:nvSpPr>
          <p:spPr>
            <a:xfrm>
              <a:off x="4172900" y="1189725"/>
              <a:ext cx="218500" cy="48575"/>
            </a:xfrm>
            <a:custGeom>
              <a:rect b="b" l="l" r="r" t="t"/>
              <a:pathLst>
                <a:path extrusionOk="0" h="1943" w="8740">
                  <a:moveTo>
                    <a:pt x="7186" y="1263"/>
                  </a:moveTo>
                  <a:lnTo>
                    <a:pt x="8643" y="1651"/>
                  </a:lnTo>
                  <a:lnTo>
                    <a:pt x="8740" y="1554"/>
                  </a:lnTo>
                  <a:lnTo>
                    <a:pt x="7186" y="1263"/>
                  </a:lnTo>
                  <a:close/>
                  <a:moveTo>
                    <a:pt x="98" y="1"/>
                  </a:moveTo>
                  <a:lnTo>
                    <a:pt x="0" y="195"/>
                  </a:lnTo>
                  <a:lnTo>
                    <a:pt x="8643" y="1943"/>
                  </a:lnTo>
                  <a:lnTo>
                    <a:pt x="8643" y="184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1"/>
            <p:cNvSpPr/>
            <p:nvPr/>
          </p:nvSpPr>
          <p:spPr>
            <a:xfrm>
              <a:off x="4352550" y="1221300"/>
              <a:ext cx="38850" cy="9725"/>
            </a:xfrm>
            <a:custGeom>
              <a:rect b="b" l="l" r="r" t="t"/>
              <a:pathLst>
                <a:path extrusionOk="0" fill="none" h="389" w="1554">
                  <a:moveTo>
                    <a:pt x="0" y="0"/>
                  </a:moveTo>
                  <a:lnTo>
                    <a:pt x="1457" y="388"/>
                  </a:lnTo>
                  <a:lnTo>
                    <a:pt x="1554" y="2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1"/>
            <p:cNvSpPr/>
            <p:nvPr/>
          </p:nvSpPr>
          <p:spPr>
            <a:xfrm>
              <a:off x="4172900" y="1189725"/>
              <a:ext cx="216075" cy="48575"/>
            </a:xfrm>
            <a:custGeom>
              <a:rect b="b" l="l" r="r" t="t"/>
              <a:pathLst>
                <a:path extrusionOk="0" fill="none" h="1943" w="8643">
                  <a:moveTo>
                    <a:pt x="98" y="1"/>
                  </a:moveTo>
                  <a:lnTo>
                    <a:pt x="98" y="1"/>
                  </a:lnTo>
                  <a:lnTo>
                    <a:pt x="0" y="195"/>
                  </a:lnTo>
                  <a:lnTo>
                    <a:pt x="8643" y="1943"/>
                  </a:lnTo>
                  <a:lnTo>
                    <a:pt x="8643" y="1846"/>
                  </a:lnTo>
                  <a:lnTo>
                    <a:pt x="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1"/>
            <p:cNvSpPr/>
            <p:nvPr/>
          </p:nvSpPr>
          <p:spPr>
            <a:xfrm>
              <a:off x="4578300" y="808600"/>
              <a:ext cx="240350" cy="160250"/>
            </a:xfrm>
            <a:custGeom>
              <a:rect b="b" l="l" r="r" t="t"/>
              <a:pathLst>
                <a:path extrusionOk="0" h="6410" w="9614">
                  <a:moveTo>
                    <a:pt x="1" y="0"/>
                  </a:moveTo>
                  <a:lnTo>
                    <a:pt x="1069" y="97"/>
                  </a:lnTo>
                  <a:lnTo>
                    <a:pt x="1287" y="122"/>
                  </a:lnTo>
                  <a:lnTo>
                    <a:pt x="1166" y="97"/>
                  </a:lnTo>
                  <a:lnTo>
                    <a:pt x="1" y="0"/>
                  </a:lnTo>
                  <a:close/>
                  <a:moveTo>
                    <a:pt x="1287" y="122"/>
                  </a:moveTo>
                  <a:lnTo>
                    <a:pt x="2137" y="292"/>
                  </a:lnTo>
                  <a:lnTo>
                    <a:pt x="2508" y="349"/>
                  </a:lnTo>
                  <a:lnTo>
                    <a:pt x="1943" y="195"/>
                  </a:lnTo>
                  <a:lnTo>
                    <a:pt x="1287" y="122"/>
                  </a:lnTo>
                  <a:close/>
                  <a:moveTo>
                    <a:pt x="2508" y="349"/>
                  </a:moveTo>
                  <a:lnTo>
                    <a:pt x="3011" y="486"/>
                  </a:lnTo>
                  <a:lnTo>
                    <a:pt x="4370" y="874"/>
                  </a:lnTo>
                  <a:lnTo>
                    <a:pt x="5503" y="1360"/>
                  </a:lnTo>
                  <a:lnTo>
                    <a:pt x="4662" y="971"/>
                  </a:lnTo>
                  <a:lnTo>
                    <a:pt x="3399" y="486"/>
                  </a:lnTo>
                  <a:lnTo>
                    <a:pt x="2508" y="349"/>
                  </a:lnTo>
                  <a:close/>
                  <a:moveTo>
                    <a:pt x="5503" y="1360"/>
                  </a:moveTo>
                  <a:lnTo>
                    <a:pt x="5798" y="1496"/>
                  </a:lnTo>
                  <a:lnTo>
                    <a:pt x="5798" y="1496"/>
                  </a:lnTo>
                  <a:lnTo>
                    <a:pt x="5730" y="1457"/>
                  </a:lnTo>
                  <a:lnTo>
                    <a:pt x="5503" y="1360"/>
                  </a:lnTo>
                  <a:close/>
                  <a:moveTo>
                    <a:pt x="5798" y="1496"/>
                  </a:moveTo>
                  <a:lnTo>
                    <a:pt x="6409" y="1845"/>
                  </a:lnTo>
                  <a:lnTo>
                    <a:pt x="6749" y="2040"/>
                  </a:lnTo>
                  <a:lnTo>
                    <a:pt x="6604" y="1942"/>
                  </a:lnTo>
                  <a:lnTo>
                    <a:pt x="5924" y="1554"/>
                  </a:lnTo>
                  <a:lnTo>
                    <a:pt x="5798" y="1496"/>
                  </a:lnTo>
                  <a:close/>
                  <a:moveTo>
                    <a:pt x="6749" y="2040"/>
                  </a:moveTo>
                  <a:lnTo>
                    <a:pt x="7186" y="2331"/>
                  </a:lnTo>
                  <a:lnTo>
                    <a:pt x="7089" y="2234"/>
                  </a:lnTo>
                  <a:lnTo>
                    <a:pt x="6749" y="2040"/>
                  </a:lnTo>
                  <a:close/>
                  <a:moveTo>
                    <a:pt x="7186" y="2331"/>
                  </a:moveTo>
                  <a:lnTo>
                    <a:pt x="7672" y="2816"/>
                  </a:lnTo>
                  <a:lnTo>
                    <a:pt x="8254" y="3399"/>
                  </a:lnTo>
                  <a:lnTo>
                    <a:pt x="7769" y="2816"/>
                  </a:lnTo>
                  <a:lnTo>
                    <a:pt x="7186" y="2331"/>
                  </a:lnTo>
                  <a:close/>
                  <a:moveTo>
                    <a:pt x="8934" y="4467"/>
                  </a:moveTo>
                  <a:lnTo>
                    <a:pt x="9323" y="5438"/>
                  </a:lnTo>
                  <a:lnTo>
                    <a:pt x="9614" y="6409"/>
                  </a:lnTo>
                  <a:lnTo>
                    <a:pt x="9323" y="5341"/>
                  </a:lnTo>
                  <a:lnTo>
                    <a:pt x="8934" y="4467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1"/>
            <p:cNvSpPr/>
            <p:nvPr/>
          </p:nvSpPr>
          <p:spPr>
            <a:xfrm>
              <a:off x="4806500" y="1075625"/>
              <a:ext cx="7300" cy="26725"/>
            </a:xfrm>
            <a:custGeom>
              <a:rect b="b" l="l" r="r" t="t"/>
              <a:pathLst>
                <a:path extrusionOk="0" fill="none" h="1069" w="292">
                  <a:moveTo>
                    <a:pt x="292" y="1"/>
                  </a:moveTo>
                  <a:lnTo>
                    <a:pt x="292" y="1"/>
                  </a:lnTo>
                  <a:lnTo>
                    <a:pt x="0" y="1069"/>
                  </a:lnTo>
                  <a:lnTo>
                    <a:pt x="0" y="1069"/>
                  </a:lnTo>
                  <a:lnTo>
                    <a:pt x="0" y="1069"/>
                  </a:lnTo>
                  <a:lnTo>
                    <a:pt x="0" y="1069"/>
                  </a:lnTo>
                  <a:lnTo>
                    <a:pt x="0" y="1069"/>
                  </a:lnTo>
                  <a:lnTo>
                    <a:pt x="2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1"/>
            <p:cNvSpPr/>
            <p:nvPr/>
          </p:nvSpPr>
          <p:spPr>
            <a:xfrm>
              <a:off x="4813775" y="1075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1"/>
            <p:cNvSpPr/>
            <p:nvPr/>
          </p:nvSpPr>
          <p:spPr>
            <a:xfrm>
              <a:off x="4813775" y="1073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1"/>
            <p:cNvSpPr/>
            <p:nvPr/>
          </p:nvSpPr>
          <p:spPr>
            <a:xfrm>
              <a:off x="4818625" y="9688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1"/>
            <p:cNvSpPr/>
            <p:nvPr/>
          </p:nvSpPr>
          <p:spPr>
            <a:xfrm>
              <a:off x="4801650" y="920275"/>
              <a:ext cx="17000" cy="48575"/>
            </a:xfrm>
            <a:custGeom>
              <a:rect b="b" l="l" r="r" t="t"/>
              <a:pathLst>
                <a:path extrusionOk="0" fill="none" h="1943" w="680">
                  <a:moveTo>
                    <a:pt x="0" y="0"/>
                  </a:moveTo>
                  <a:lnTo>
                    <a:pt x="0" y="0"/>
                  </a:lnTo>
                  <a:lnTo>
                    <a:pt x="389" y="874"/>
                  </a:lnTo>
                  <a:lnTo>
                    <a:pt x="680" y="1942"/>
                  </a:lnTo>
                  <a:lnTo>
                    <a:pt x="680" y="1942"/>
                  </a:lnTo>
                  <a:lnTo>
                    <a:pt x="389" y="9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1"/>
            <p:cNvSpPr/>
            <p:nvPr/>
          </p:nvSpPr>
          <p:spPr>
            <a:xfrm>
              <a:off x="4801650" y="920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1"/>
            <p:cNvSpPr/>
            <p:nvPr/>
          </p:nvSpPr>
          <p:spPr>
            <a:xfrm>
              <a:off x="4578300" y="808600"/>
              <a:ext cx="206375" cy="85000"/>
            </a:xfrm>
            <a:custGeom>
              <a:rect b="b" l="l" r="r" t="t"/>
              <a:pathLst>
                <a:path extrusionOk="0" fill="none" h="3400" w="8255">
                  <a:moveTo>
                    <a:pt x="1" y="0"/>
                  </a:moveTo>
                  <a:lnTo>
                    <a:pt x="1" y="0"/>
                  </a:lnTo>
                  <a:lnTo>
                    <a:pt x="1069" y="97"/>
                  </a:lnTo>
                  <a:lnTo>
                    <a:pt x="1943" y="195"/>
                  </a:lnTo>
                  <a:lnTo>
                    <a:pt x="3011" y="486"/>
                  </a:lnTo>
                  <a:lnTo>
                    <a:pt x="3011" y="486"/>
                  </a:lnTo>
                  <a:lnTo>
                    <a:pt x="4370" y="874"/>
                  </a:lnTo>
                  <a:lnTo>
                    <a:pt x="5730" y="1457"/>
                  </a:lnTo>
                  <a:lnTo>
                    <a:pt x="6409" y="1845"/>
                  </a:lnTo>
                  <a:lnTo>
                    <a:pt x="7089" y="2234"/>
                  </a:lnTo>
                  <a:lnTo>
                    <a:pt x="7672" y="2816"/>
                  </a:lnTo>
                  <a:lnTo>
                    <a:pt x="8254" y="3399"/>
                  </a:lnTo>
                  <a:lnTo>
                    <a:pt x="8254" y="3399"/>
                  </a:lnTo>
                  <a:lnTo>
                    <a:pt x="8254" y="3399"/>
                  </a:lnTo>
                  <a:lnTo>
                    <a:pt x="8254" y="3399"/>
                  </a:lnTo>
                  <a:lnTo>
                    <a:pt x="7769" y="2816"/>
                  </a:lnTo>
                  <a:lnTo>
                    <a:pt x="7186" y="2331"/>
                  </a:lnTo>
                  <a:lnTo>
                    <a:pt x="6604" y="1942"/>
                  </a:lnTo>
                  <a:lnTo>
                    <a:pt x="5924" y="1554"/>
                  </a:lnTo>
                  <a:lnTo>
                    <a:pt x="4662" y="971"/>
                  </a:lnTo>
                  <a:lnTo>
                    <a:pt x="3399" y="486"/>
                  </a:lnTo>
                  <a:lnTo>
                    <a:pt x="2137" y="292"/>
                  </a:lnTo>
                  <a:lnTo>
                    <a:pt x="1166" y="9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1"/>
            <p:cNvSpPr/>
            <p:nvPr/>
          </p:nvSpPr>
          <p:spPr>
            <a:xfrm>
              <a:off x="4641425" y="1187300"/>
              <a:ext cx="123825" cy="228225"/>
            </a:xfrm>
            <a:custGeom>
              <a:rect b="b" l="l" r="r" t="t"/>
              <a:pathLst>
                <a:path extrusionOk="0" h="9129" w="4953">
                  <a:moveTo>
                    <a:pt x="4953" y="1"/>
                  </a:moveTo>
                  <a:lnTo>
                    <a:pt x="3884" y="1943"/>
                  </a:lnTo>
                  <a:lnTo>
                    <a:pt x="3185" y="3283"/>
                  </a:lnTo>
                  <a:lnTo>
                    <a:pt x="4953" y="1"/>
                  </a:lnTo>
                  <a:close/>
                  <a:moveTo>
                    <a:pt x="3185" y="3283"/>
                  </a:moveTo>
                  <a:lnTo>
                    <a:pt x="2913" y="3788"/>
                  </a:lnTo>
                  <a:lnTo>
                    <a:pt x="0" y="9128"/>
                  </a:lnTo>
                  <a:lnTo>
                    <a:pt x="2719" y="4176"/>
                  </a:lnTo>
                  <a:lnTo>
                    <a:pt x="3185" y="3283"/>
                  </a:lnTo>
                  <a:close/>
                </a:path>
              </a:pathLst>
            </a:custGeom>
            <a:solidFill>
              <a:srgbClr val="D10A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1"/>
            <p:cNvSpPr/>
            <p:nvPr/>
          </p:nvSpPr>
          <p:spPr>
            <a:xfrm>
              <a:off x="4641425" y="1187300"/>
              <a:ext cx="123825" cy="228225"/>
            </a:xfrm>
            <a:custGeom>
              <a:rect b="b" l="l" r="r" t="t"/>
              <a:pathLst>
                <a:path extrusionOk="0" fill="none" h="9129" w="4953">
                  <a:moveTo>
                    <a:pt x="4953" y="1"/>
                  </a:moveTo>
                  <a:lnTo>
                    <a:pt x="4953" y="1"/>
                  </a:lnTo>
                  <a:lnTo>
                    <a:pt x="2913" y="3788"/>
                  </a:lnTo>
                  <a:lnTo>
                    <a:pt x="0" y="9128"/>
                  </a:lnTo>
                  <a:lnTo>
                    <a:pt x="0" y="9128"/>
                  </a:lnTo>
                  <a:lnTo>
                    <a:pt x="2719" y="4176"/>
                  </a:lnTo>
                  <a:lnTo>
                    <a:pt x="3884" y="1943"/>
                  </a:lnTo>
                  <a:lnTo>
                    <a:pt x="495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1"/>
            <p:cNvSpPr/>
            <p:nvPr/>
          </p:nvSpPr>
          <p:spPr>
            <a:xfrm>
              <a:off x="3459200" y="2253025"/>
              <a:ext cx="648175" cy="456400"/>
            </a:xfrm>
            <a:custGeom>
              <a:rect b="b" l="l" r="r" t="t"/>
              <a:pathLst>
                <a:path extrusionOk="0" h="18256" w="25927">
                  <a:moveTo>
                    <a:pt x="21557" y="8448"/>
                  </a:moveTo>
                  <a:lnTo>
                    <a:pt x="20974" y="9128"/>
                  </a:lnTo>
                  <a:lnTo>
                    <a:pt x="20489" y="9808"/>
                  </a:lnTo>
                  <a:lnTo>
                    <a:pt x="20198" y="10487"/>
                  </a:lnTo>
                  <a:lnTo>
                    <a:pt x="20003" y="11167"/>
                  </a:lnTo>
                  <a:lnTo>
                    <a:pt x="20392" y="10293"/>
                  </a:lnTo>
                  <a:lnTo>
                    <a:pt x="20780" y="9516"/>
                  </a:lnTo>
                  <a:lnTo>
                    <a:pt x="21557" y="8448"/>
                  </a:lnTo>
                  <a:close/>
                  <a:moveTo>
                    <a:pt x="25927" y="0"/>
                  </a:moveTo>
                  <a:lnTo>
                    <a:pt x="5244" y="6215"/>
                  </a:lnTo>
                  <a:lnTo>
                    <a:pt x="0" y="14177"/>
                  </a:lnTo>
                  <a:lnTo>
                    <a:pt x="777" y="14954"/>
                  </a:lnTo>
                  <a:lnTo>
                    <a:pt x="3593" y="16702"/>
                  </a:lnTo>
                  <a:lnTo>
                    <a:pt x="4952" y="17382"/>
                  </a:lnTo>
                  <a:lnTo>
                    <a:pt x="6118" y="17770"/>
                  </a:lnTo>
                  <a:lnTo>
                    <a:pt x="7186" y="18061"/>
                  </a:lnTo>
                  <a:lnTo>
                    <a:pt x="8351" y="18256"/>
                  </a:lnTo>
                  <a:lnTo>
                    <a:pt x="10681" y="18256"/>
                  </a:lnTo>
                  <a:lnTo>
                    <a:pt x="11750" y="18159"/>
                  </a:lnTo>
                  <a:lnTo>
                    <a:pt x="13789" y="17770"/>
                  </a:lnTo>
                  <a:lnTo>
                    <a:pt x="15731" y="17188"/>
                  </a:lnTo>
                  <a:lnTo>
                    <a:pt x="17382" y="16605"/>
                  </a:lnTo>
                  <a:lnTo>
                    <a:pt x="17187" y="15245"/>
                  </a:lnTo>
                  <a:lnTo>
                    <a:pt x="17090" y="14372"/>
                  </a:lnTo>
                  <a:lnTo>
                    <a:pt x="17090" y="13303"/>
                  </a:lnTo>
                  <a:lnTo>
                    <a:pt x="17284" y="12138"/>
                  </a:lnTo>
                  <a:lnTo>
                    <a:pt x="17673" y="10973"/>
                  </a:lnTo>
                  <a:lnTo>
                    <a:pt x="17964" y="10390"/>
                  </a:lnTo>
                  <a:lnTo>
                    <a:pt x="18255" y="9905"/>
                  </a:lnTo>
                  <a:lnTo>
                    <a:pt x="18644" y="9322"/>
                  </a:lnTo>
                  <a:lnTo>
                    <a:pt x="19129" y="8739"/>
                  </a:lnTo>
                  <a:lnTo>
                    <a:pt x="20100" y="7963"/>
                  </a:lnTo>
                  <a:lnTo>
                    <a:pt x="20974" y="7283"/>
                  </a:lnTo>
                  <a:lnTo>
                    <a:pt x="21945" y="6700"/>
                  </a:lnTo>
                  <a:lnTo>
                    <a:pt x="22819" y="6312"/>
                  </a:lnTo>
                  <a:lnTo>
                    <a:pt x="23693" y="6021"/>
                  </a:lnTo>
                  <a:lnTo>
                    <a:pt x="24373" y="5729"/>
                  </a:lnTo>
                  <a:lnTo>
                    <a:pt x="25635" y="5535"/>
                  </a:lnTo>
                  <a:lnTo>
                    <a:pt x="25927" y="5438"/>
                  </a:lnTo>
                  <a:lnTo>
                    <a:pt x="25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1"/>
            <p:cNvSpPr/>
            <p:nvPr/>
          </p:nvSpPr>
          <p:spPr>
            <a:xfrm>
              <a:off x="3959275" y="2464225"/>
              <a:ext cx="38850" cy="68000"/>
            </a:xfrm>
            <a:custGeom>
              <a:rect b="b" l="l" r="r" t="t"/>
              <a:pathLst>
                <a:path extrusionOk="0" fill="none" h="2720" w="1554">
                  <a:moveTo>
                    <a:pt x="1554" y="0"/>
                  </a:moveTo>
                  <a:lnTo>
                    <a:pt x="1554" y="0"/>
                  </a:lnTo>
                  <a:lnTo>
                    <a:pt x="971" y="680"/>
                  </a:lnTo>
                  <a:lnTo>
                    <a:pt x="486" y="1360"/>
                  </a:lnTo>
                  <a:lnTo>
                    <a:pt x="195" y="2039"/>
                  </a:lnTo>
                  <a:lnTo>
                    <a:pt x="0" y="2719"/>
                  </a:lnTo>
                  <a:lnTo>
                    <a:pt x="0" y="2719"/>
                  </a:lnTo>
                  <a:lnTo>
                    <a:pt x="389" y="1845"/>
                  </a:lnTo>
                  <a:lnTo>
                    <a:pt x="777" y="1068"/>
                  </a:lnTo>
                  <a:lnTo>
                    <a:pt x="777" y="1068"/>
                  </a:lnTo>
                  <a:lnTo>
                    <a:pt x="155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1"/>
            <p:cNvSpPr/>
            <p:nvPr/>
          </p:nvSpPr>
          <p:spPr>
            <a:xfrm>
              <a:off x="3459200" y="2253025"/>
              <a:ext cx="648175" cy="456400"/>
            </a:xfrm>
            <a:custGeom>
              <a:rect b="b" l="l" r="r" t="t"/>
              <a:pathLst>
                <a:path extrusionOk="0" fill="none" h="18256" w="25927">
                  <a:moveTo>
                    <a:pt x="25927" y="0"/>
                  </a:moveTo>
                  <a:lnTo>
                    <a:pt x="25927" y="0"/>
                  </a:lnTo>
                  <a:lnTo>
                    <a:pt x="5244" y="6215"/>
                  </a:lnTo>
                  <a:lnTo>
                    <a:pt x="5244" y="6215"/>
                  </a:lnTo>
                  <a:lnTo>
                    <a:pt x="0" y="14177"/>
                  </a:lnTo>
                  <a:lnTo>
                    <a:pt x="0" y="14177"/>
                  </a:lnTo>
                  <a:lnTo>
                    <a:pt x="777" y="14954"/>
                  </a:lnTo>
                  <a:lnTo>
                    <a:pt x="3593" y="16702"/>
                  </a:lnTo>
                  <a:lnTo>
                    <a:pt x="3593" y="16702"/>
                  </a:lnTo>
                  <a:lnTo>
                    <a:pt x="4952" y="17382"/>
                  </a:lnTo>
                  <a:lnTo>
                    <a:pt x="4952" y="17382"/>
                  </a:lnTo>
                  <a:lnTo>
                    <a:pt x="6118" y="17770"/>
                  </a:lnTo>
                  <a:lnTo>
                    <a:pt x="7186" y="18061"/>
                  </a:lnTo>
                  <a:lnTo>
                    <a:pt x="8351" y="18256"/>
                  </a:lnTo>
                  <a:lnTo>
                    <a:pt x="9516" y="18256"/>
                  </a:lnTo>
                  <a:lnTo>
                    <a:pt x="9516" y="18256"/>
                  </a:lnTo>
                  <a:lnTo>
                    <a:pt x="9516" y="18256"/>
                  </a:lnTo>
                  <a:lnTo>
                    <a:pt x="9516" y="18256"/>
                  </a:lnTo>
                  <a:lnTo>
                    <a:pt x="10681" y="18256"/>
                  </a:lnTo>
                  <a:lnTo>
                    <a:pt x="11750" y="18159"/>
                  </a:lnTo>
                  <a:lnTo>
                    <a:pt x="13789" y="17770"/>
                  </a:lnTo>
                  <a:lnTo>
                    <a:pt x="15731" y="17188"/>
                  </a:lnTo>
                  <a:lnTo>
                    <a:pt x="17382" y="16605"/>
                  </a:lnTo>
                  <a:lnTo>
                    <a:pt x="17382" y="16605"/>
                  </a:lnTo>
                  <a:lnTo>
                    <a:pt x="17187" y="15245"/>
                  </a:lnTo>
                  <a:lnTo>
                    <a:pt x="17090" y="14372"/>
                  </a:lnTo>
                  <a:lnTo>
                    <a:pt x="17090" y="13303"/>
                  </a:lnTo>
                  <a:lnTo>
                    <a:pt x="17284" y="12138"/>
                  </a:lnTo>
                  <a:lnTo>
                    <a:pt x="17673" y="10973"/>
                  </a:lnTo>
                  <a:lnTo>
                    <a:pt x="17964" y="10390"/>
                  </a:lnTo>
                  <a:lnTo>
                    <a:pt x="18255" y="9905"/>
                  </a:lnTo>
                  <a:lnTo>
                    <a:pt x="18644" y="9322"/>
                  </a:lnTo>
                  <a:lnTo>
                    <a:pt x="19129" y="8739"/>
                  </a:lnTo>
                  <a:lnTo>
                    <a:pt x="19129" y="8739"/>
                  </a:lnTo>
                  <a:lnTo>
                    <a:pt x="20100" y="7963"/>
                  </a:lnTo>
                  <a:lnTo>
                    <a:pt x="20974" y="7283"/>
                  </a:lnTo>
                  <a:lnTo>
                    <a:pt x="21945" y="6700"/>
                  </a:lnTo>
                  <a:lnTo>
                    <a:pt x="22819" y="6312"/>
                  </a:lnTo>
                  <a:lnTo>
                    <a:pt x="23693" y="6021"/>
                  </a:lnTo>
                  <a:lnTo>
                    <a:pt x="24373" y="5729"/>
                  </a:lnTo>
                  <a:lnTo>
                    <a:pt x="25635" y="5535"/>
                  </a:lnTo>
                  <a:lnTo>
                    <a:pt x="25635" y="5535"/>
                  </a:lnTo>
                  <a:lnTo>
                    <a:pt x="25927" y="5438"/>
                  </a:lnTo>
                  <a:lnTo>
                    <a:pt x="259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1"/>
            <p:cNvSpPr/>
            <p:nvPr/>
          </p:nvSpPr>
          <p:spPr>
            <a:xfrm>
              <a:off x="3478600" y="2626875"/>
              <a:ext cx="70425" cy="43725"/>
            </a:xfrm>
            <a:custGeom>
              <a:rect b="b" l="l" r="r" t="t"/>
              <a:pathLst>
                <a:path extrusionOk="0" h="1749" w="2817">
                  <a:moveTo>
                    <a:pt x="1" y="0"/>
                  </a:moveTo>
                  <a:lnTo>
                    <a:pt x="1263" y="874"/>
                  </a:lnTo>
                  <a:lnTo>
                    <a:pt x="2817" y="17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0A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1"/>
            <p:cNvSpPr/>
            <p:nvPr/>
          </p:nvSpPr>
          <p:spPr>
            <a:xfrm>
              <a:off x="3478600" y="2626875"/>
              <a:ext cx="70425" cy="43725"/>
            </a:xfrm>
            <a:custGeom>
              <a:rect b="b" l="l" r="r" t="t"/>
              <a:pathLst>
                <a:path extrusionOk="0" fill="none" h="1749" w="2817">
                  <a:moveTo>
                    <a:pt x="1" y="0"/>
                  </a:moveTo>
                  <a:lnTo>
                    <a:pt x="1" y="0"/>
                  </a:lnTo>
                  <a:lnTo>
                    <a:pt x="1263" y="874"/>
                  </a:lnTo>
                  <a:lnTo>
                    <a:pt x="2817" y="174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1"/>
            <p:cNvSpPr/>
            <p:nvPr/>
          </p:nvSpPr>
          <p:spPr>
            <a:xfrm>
              <a:off x="3964125" y="2398675"/>
              <a:ext cx="810850" cy="2036775"/>
            </a:xfrm>
            <a:custGeom>
              <a:rect b="b" l="l" r="r" t="t"/>
              <a:pathLst>
                <a:path extrusionOk="0" h="81471" w="32434">
                  <a:moveTo>
                    <a:pt x="5827" y="0"/>
                  </a:moveTo>
                  <a:lnTo>
                    <a:pt x="5438" y="195"/>
                  </a:lnTo>
                  <a:lnTo>
                    <a:pt x="4079" y="874"/>
                  </a:lnTo>
                  <a:lnTo>
                    <a:pt x="3302" y="1457"/>
                  </a:lnTo>
                  <a:lnTo>
                    <a:pt x="2428" y="2137"/>
                  </a:lnTo>
                  <a:lnTo>
                    <a:pt x="1651" y="2913"/>
                  </a:lnTo>
                  <a:lnTo>
                    <a:pt x="972" y="3885"/>
                  </a:lnTo>
                  <a:lnTo>
                    <a:pt x="583" y="4564"/>
                  </a:lnTo>
                  <a:lnTo>
                    <a:pt x="292" y="5244"/>
                  </a:lnTo>
                  <a:lnTo>
                    <a:pt x="98" y="6021"/>
                  </a:lnTo>
                  <a:lnTo>
                    <a:pt x="1" y="6895"/>
                  </a:lnTo>
                  <a:lnTo>
                    <a:pt x="1" y="7477"/>
                  </a:lnTo>
                  <a:lnTo>
                    <a:pt x="195" y="8157"/>
                  </a:lnTo>
                  <a:lnTo>
                    <a:pt x="389" y="8740"/>
                  </a:lnTo>
                  <a:lnTo>
                    <a:pt x="583" y="9517"/>
                  </a:lnTo>
                  <a:lnTo>
                    <a:pt x="680" y="9614"/>
                  </a:lnTo>
                  <a:lnTo>
                    <a:pt x="24471" y="81470"/>
                  </a:lnTo>
                  <a:lnTo>
                    <a:pt x="30588" y="81470"/>
                  </a:lnTo>
                  <a:lnTo>
                    <a:pt x="32433" y="81373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rgbClr val="A63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1"/>
            <p:cNvSpPr/>
            <p:nvPr/>
          </p:nvSpPr>
          <p:spPr>
            <a:xfrm>
              <a:off x="3964125" y="2398675"/>
              <a:ext cx="810850" cy="2036775"/>
            </a:xfrm>
            <a:custGeom>
              <a:rect b="b" l="l" r="r" t="t"/>
              <a:pathLst>
                <a:path extrusionOk="0" fill="none" h="81471" w="32434">
                  <a:moveTo>
                    <a:pt x="5827" y="0"/>
                  </a:moveTo>
                  <a:lnTo>
                    <a:pt x="5827" y="0"/>
                  </a:lnTo>
                  <a:lnTo>
                    <a:pt x="5438" y="195"/>
                  </a:lnTo>
                  <a:lnTo>
                    <a:pt x="5438" y="195"/>
                  </a:lnTo>
                  <a:lnTo>
                    <a:pt x="4079" y="874"/>
                  </a:lnTo>
                  <a:lnTo>
                    <a:pt x="4079" y="874"/>
                  </a:lnTo>
                  <a:lnTo>
                    <a:pt x="3302" y="1457"/>
                  </a:lnTo>
                  <a:lnTo>
                    <a:pt x="2428" y="2137"/>
                  </a:lnTo>
                  <a:lnTo>
                    <a:pt x="1651" y="2913"/>
                  </a:lnTo>
                  <a:lnTo>
                    <a:pt x="972" y="3885"/>
                  </a:lnTo>
                  <a:lnTo>
                    <a:pt x="972" y="3885"/>
                  </a:lnTo>
                  <a:lnTo>
                    <a:pt x="583" y="4564"/>
                  </a:lnTo>
                  <a:lnTo>
                    <a:pt x="292" y="5244"/>
                  </a:lnTo>
                  <a:lnTo>
                    <a:pt x="98" y="6021"/>
                  </a:lnTo>
                  <a:lnTo>
                    <a:pt x="1" y="6895"/>
                  </a:lnTo>
                  <a:lnTo>
                    <a:pt x="1" y="6895"/>
                  </a:lnTo>
                  <a:lnTo>
                    <a:pt x="1" y="7477"/>
                  </a:lnTo>
                  <a:lnTo>
                    <a:pt x="195" y="8157"/>
                  </a:lnTo>
                  <a:lnTo>
                    <a:pt x="389" y="8740"/>
                  </a:lnTo>
                  <a:lnTo>
                    <a:pt x="583" y="9517"/>
                  </a:lnTo>
                  <a:lnTo>
                    <a:pt x="680" y="9614"/>
                  </a:lnTo>
                  <a:lnTo>
                    <a:pt x="680" y="9614"/>
                  </a:lnTo>
                  <a:lnTo>
                    <a:pt x="24471" y="81470"/>
                  </a:lnTo>
                  <a:lnTo>
                    <a:pt x="30588" y="81470"/>
                  </a:lnTo>
                  <a:lnTo>
                    <a:pt x="32433" y="81373"/>
                  </a:lnTo>
                  <a:lnTo>
                    <a:pt x="58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1"/>
            <p:cNvSpPr/>
            <p:nvPr/>
          </p:nvSpPr>
          <p:spPr>
            <a:xfrm>
              <a:off x="2966400" y="2617150"/>
              <a:ext cx="609350" cy="1842575"/>
            </a:xfrm>
            <a:custGeom>
              <a:rect b="b" l="l" r="r" t="t"/>
              <a:pathLst>
                <a:path extrusionOk="0" h="73703" w="24374">
                  <a:moveTo>
                    <a:pt x="19518" y="1"/>
                  </a:moveTo>
                  <a:lnTo>
                    <a:pt x="15342" y="6410"/>
                  </a:lnTo>
                  <a:lnTo>
                    <a:pt x="0" y="73703"/>
                  </a:lnTo>
                  <a:lnTo>
                    <a:pt x="5729" y="73703"/>
                  </a:lnTo>
                  <a:lnTo>
                    <a:pt x="24373" y="3108"/>
                  </a:lnTo>
                  <a:lnTo>
                    <a:pt x="22916" y="2428"/>
                  </a:lnTo>
                  <a:lnTo>
                    <a:pt x="21557" y="1554"/>
                  </a:lnTo>
                  <a:lnTo>
                    <a:pt x="20489" y="778"/>
                  </a:lnTo>
                  <a:lnTo>
                    <a:pt x="19518" y="1"/>
                  </a:lnTo>
                  <a:close/>
                </a:path>
              </a:pathLst>
            </a:custGeom>
            <a:solidFill>
              <a:srgbClr val="A63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1"/>
            <p:cNvSpPr/>
            <p:nvPr/>
          </p:nvSpPr>
          <p:spPr>
            <a:xfrm>
              <a:off x="2966400" y="2617150"/>
              <a:ext cx="609350" cy="1842575"/>
            </a:xfrm>
            <a:custGeom>
              <a:rect b="b" l="l" r="r" t="t"/>
              <a:pathLst>
                <a:path extrusionOk="0" fill="none" h="73703" w="24374">
                  <a:moveTo>
                    <a:pt x="19518" y="1"/>
                  </a:moveTo>
                  <a:lnTo>
                    <a:pt x="19518" y="1"/>
                  </a:lnTo>
                  <a:lnTo>
                    <a:pt x="15342" y="6410"/>
                  </a:lnTo>
                  <a:lnTo>
                    <a:pt x="0" y="73703"/>
                  </a:lnTo>
                  <a:lnTo>
                    <a:pt x="5729" y="73703"/>
                  </a:lnTo>
                  <a:lnTo>
                    <a:pt x="24373" y="3108"/>
                  </a:lnTo>
                  <a:lnTo>
                    <a:pt x="24373" y="3108"/>
                  </a:lnTo>
                  <a:lnTo>
                    <a:pt x="22916" y="2428"/>
                  </a:lnTo>
                  <a:lnTo>
                    <a:pt x="21557" y="1554"/>
                  </a:lnTo>
                  <a:lnTo>
                    <a:pt x="20489" y="778"/>
                  </a:lnTo>
                  <a:lnTo>
                    <a:pt x="1951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1"/>
            <p:cNvSpPr/>
            <p:nvPr/>
          </p:nvSpPr>
          <p:spPr>
            <a:xfrm>
              <a:off x="2956675" y="2906050"/>
              <a:ext cx="354450" cy="1553675"/>
            </a:xfrm>
            <a:custGeom>
              <a:rect b="b" l="l" r="r" t="t"/>
              <a:pathLst>
                <a:path extrusionOk="0" h="62147" w="14178">
                  <a:moveTo>
                    <a:pt x="14178" y="0"/>
                  </a:moveTo>
                  <a:lnTo>
                    <a:pt x="1" y="62147"/>
                  </a:lnTo>
                  <a:lnTo>
                    <a:pt x="14178" y="97"/>
                  </a:lnTo>
                  <a:lnTo>
                    <a:pt x="14178" y="0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1"/>
            <p:cNvSpPr/>
            <p:nvPr/>
          </p:nvSpPr>
          <p:spPr>
            <a:xfrm>
              <a:off x="2956675" y="2906050"/>
              <a:ext cx="354450" cy="1553675"/>
            </a:xfrm>
            <a:custGeom>
              <a:rect b="b" l="l" r="r" t="t"/>
              <a:pathLst>
                <a:path extrusionOk="0" fill="none" h="62147" w="14178">
                  <a:moveTo>
                    <a:pt x="14178" y="0"/>
                  </a:moveTo>
                  <a:lnTo>
                    <a:pt x="1" y="62147"/>
                  </a:lnTo>
                  <a:lnTo>
                    <a:pt x="1" y="62147"/>
                  </a:lnTo>
                  <a:lnTo>
                    <a:pt x="14178" y="97"/>
                  </a:lnTo>
                  <a:lnTo>
                    <a:pt x="1417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1"/>
            <p:cNvSpPr/>
            <p:nvPr/>
          </p:nvSpPr>
          <p:spPr>
            <a:xfrm>
              <a:off x="3311100" y="2699700"/>
              <a:ext cx="274350" cy="1039025"/>
            </a:xfrm>
            <a:custGeom>
              <a:rect b="b" l="l" r="r" t="t"/>
              <a:pathLst>
                <a:path extrusionOk="0" fill="none" h="41561" w="10974">
                  <a:moveTo>
                    <a:pt x="10973" y="0"/>
                  </a:moveTo>
                  <a:lnTo>
                    <a:pt x="1" y="41561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7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1"/>
            <p:cNvSpPr/>
            <p:nvPr/>
          </p:nvSpPr>
          <p:spPr>
            <a:xfrm>
              <a:off x="3311100" y="2804075"/>
              <a:ext cx="21875" cy="104425"/>
            </a:xfrm>
            <a:custGeom>
              <a:rect b="b" l="l" r="r" t="t"/>
              <a:pathLst>
                <a:path extrusionOk="0" h="4177" w="875">
                  <a:moveTo>
                    <a:pt x="875" y="1"/>
                  </a:moveTo>
                  <a:lnTo>
                    <a:pt x="1" y="3982"/>
                  </a:lnTo>
                  <a:lnTo>
                    <a:pt x="1" y="4079"/>
                  </a:lnTo>
                  <a:lnTo>
                    <a:pt x="1" y="4176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D10A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1"/>
            <p:cNvSpPr/>
            <p:nvPr/>
          </p:nvSpPr>
          <p:spPr>
            <a:xfrm>
              <a:off x="3311100" y="2804075"/>
              <a:ext cx="21875" cy="104425"/>
            </a:xfrm>
            <a:custGeom>
              <a:rect b="b" l="l" r="r" t="t"/>
              <a:pathLst>
                <a:path extrusionOk="0" fill="none" h="4177" w="875">
                  <a:moveTo>
                    <a:pt x="875" y="1"/>
                  </a:moveTo>
                  <a:lnTo>
                    <a:pt x="875" y="1"/>
                  </a:lnTo>
                  <a:lnTo>
                    <a:pt x="875" y="1"/>
                  </a:lnTo>
                  <a:lnTo>
                    <a:pt x="1" y="3982"/>
                  </a:lnTo>
                  <a:lnTo>
                    <a:pt x="1" y="4079"/>
                  </a:lnTo>
                  <a:lnTo>
                    <a:pt x="1" y="4176"/>
                  </a:lnTo>
                  <a:lnTo>
                    <a:pt x="87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1"/>
            <p:cNvSpPr/>
            <p:nvPr/>
          </p:nvSpPr>
          <p:spPr>
            <a:xfrm>
              <a:off x="2927550" y="4459700"/>
              <a:ext cx="259775" cy="162675"/>
            </a:xfrm>
            <a:custGeom>
              <a:rect b="b" l="l" r="r" t="t"/>
              <a:pathLst>
                <a:path extrusionOk="0" h="6507" w="10391">
                  <a:moveTo>
                    <a:pt x="292" y="1"/>
                  </a:moveTo>
                  <a:lnTo>
                    <a:pt x="0" y="1457"/>
                  </a:lnTo>
                  <a:lnTo>
                    <a:pt x="292" y="195"/>
                  </a:lnTo>
                  <a:lnTo>
                    <a:pt x="292" y="1"/>
                  </a:lnTo>
                  <a:close/>
                  <a:moveTo>
                    <a:pt x="10391" y="1"/>
                  </a:moveTo>
                  <a:lnTo>
                    <a:pt x="10196" y="292"/>
                  </a:lnTo>
                  <a:lnTo>
                    <a:pt x="7866" y="6506"/>
                  </a:lnTo>
                  <a:lnTo>
                    <a:pt x="10391" y="1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1"/>
            <p:cNvSpPr/>
            <p:nvPr/>
          </p:nvSpPr>
          <p:spPr>
            <a:xfrm>
              <a:off x="2927550" y="4459700"/>
              <a:ext cx="7300" cy="36450"/>
            </a:xfrm>
            <a:custGeom>
              <a:rect b="b" l="l" r="r" t="t"/>
              <a:pathLst>
                <a:path extrusionOk="0" fill="none" h="1458" w="292">
                  <a:moveTo>
                    <a:pt x="292" y="1"/>
                  </a:moveTo>
                  <a:lnTo>
                    <a:pt x="292" y="1"/>
                  </a:lnTo>
                  <a:lnTo>
                    <a:pt x="0" y="1457"/>
                  </a:lnTo>
                  <a:lnTo>
                    <a:pt x="292" y="195"/>
                  </a:lnTo>
                  <a:lnTo>
                    <a:pt x="2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1"/>
            <p:cNvSpPr/>
            <p:nvPr/>
          </p:nvSpPr>
          <p:spPr>
            <a:xfrm>
              <a:off x="3124175" y="4459700"/>
              <a:ext cx="63150" cy="162675"/>
            </a:xfrm>
            <a:custGeom>
              <a:rect b="b" l="l" r="r" t="t"/>
              <a:pathLst>
                <a:path extrusionOk="0" fill="none" h="6507" w="2526">
                  <a:moveTo>
                    <a:pt x="2526" y="1"/>
                  </a:moveTo>
                  <a:lnTo>
                    <a:pt x="2526" y="1"/>
                  </a:lnTo>
                  <a:lnTo>
                    <a:pt x="1" y="6506"/>
                  </a:lnTo>
                  <a:lnTo>
                    <a:pt x="2331" y="292"/>
                  </a:lnTo>
                  <a:lnTo>
                    <a:pt x="252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1"/>
            <p:cNvSpPr/>
            <p:nvPr/>
          </p:nvSpPr>
          <p:spPr>
            <a:xfrm>
              <a:off x="2451750" y="4469400"/>
              <a:ext cx="721000" cy="830275"/>
            </a:xfrm>
            <a:custGeom>
              <a:rect b="b" l="l" r="r" t="t"/>
              <a:pathLst>
                <a:path extrusionOk="0" h="33211" w="28840">
                  <a:moveTo>
                    <a:pt x="19615" y="1"/>
                  </a:moveTo>
                  <a:lnTo>
                    <a:pt x="15245" y="24568"/>
                  </a:lnTo>
                  <a:lnTo>
                    <a:pt x="15245" y="24665"/>
                  </a:lnTo>
                  <a:lnTo>
                    <a:pt x="7963" y="28744"/>
                  </a:lnTo>
                  <a:lnTo>
                    <a:pt x="0" y="33210"/>
                  </a:lnTo>
                  <a:lnTo>
                    <a:pt x="1360" y="32919"/>
                  </a:lnTo>
                  <a:lnTo>
                    <a:pt x="7866" y="31463"/>
                  </a:lnTo>
                  <a:lnTo>
                    <a:pt x="17382" y="29423"/>
                  </a:lnTo>
                  <a:lnTo>
                    <a:pt x="28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1"/>
            <p:cNvSpPr/>
            <p:nvPr/>
          </p:nvSpPr>
          <p:spPr>
            <a:xfrm>
              <a:off x="2451750" y="4469400"/>
              <a:ext cx="721000" cy="830275"/>
            </a:xfrm>
            <a:custGeom>
              <a:rect b="b" l="l" r="r" t="t"/>
              <a:pathLst>
                <a:path extrusionOk="0" fill="none" h="33211" w="28840">
                  <a:moveTo>
                    <a:pt x="28840" y="1"/>
                  </a:moveTo>
                  <a:lnTo>
                    <a:pt x="26607" y="1"/>
                  </a:lnTo>
                  <a:lnTo>
                    <a:pt x="20101" y="1"/>
                  </a:lnTo>
                  <a:lnTo>
                    <a:pt x="19615" y="1"/>
                  </a:lnTo>
                  <a:lnTo>
                    <a:pt x="15245" y="24568"/>
                  </a:lnTo>
                  <a:lnTo>
                    <a:pt x="15245" y="24665"/>
                  </a:lnTo>
                  <a:lnTo>
                    <a:pt x="15245" y="24665"/>
                  </a:lnTo>
                  <a:lnTo>
                    <a:pt x="7963" y="28744"/>
                  </a:lnTo>
                  <a:lnTo>
                    <a:pt x="7963" y="28744"/>
                  </a:lnTo>
                  <a:lnTo>
                    <a:pt x="0" y="33210"/>
                  </a:lnTo>
                  <a:lnTo>
                    <a:pt x="0" y="33210"/>
                  </a:lnTo>
                  <a:lnTo>
                    <a:pt x="1360" y="32919"/>
                  </a:lnTo>
                  <a:lnTo>
                    <a:pt x="1360" y="32919"/>
                  </a:lnTo>
                  <a:lnTo>
                    <a:pt x="7866" y="31463"/>
                  </a:lnTo>
                  <a:lnTo>
                    <a:pt x="7866" y="31463"/>
                  </a:lnTo>
                  <a:lnTo>
                    <a:pt x="17382" y="29423"/>
                  </a:lnTo>
                  <a:lnTo>
                    <a:pt x="2884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1"/>
            <p:cNvSpPr/>
            <p:nvPr/>
          </p:nvSpPr>
          <p:spPr>
            <a:xfrm>
              <a:off x="2408050" y="5316650"/>
              <a:ext cx="2450" cy="2450"/>
            </a:xfrm>
            <a:custGeom>
              <a:rect b="b" l="l" r="r" t="t"/>
              <a:pathLst>
                <a:path extrusionOk="0" h="98" w="98">
                  <a:moveTo>
                    <a:pt x="0" y="0"/>
                  </a:moveTo>
                  <a:lnTo>
                    <a:pt x="0" y="97"/>
                  </a:lnTo>
                  <a:lnTo>
                    <a:pt x="97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1"/>
            <p:cNvSpPr/>
            <p:nvPr/>
          </p:nvSpPr>
          <p:spPr>
            <a:xfrm>
              <a:off x="2412900" y="5319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1"/>
            <p:cNvSpPr/>
            <p:nvPr/>
          </p:nvSpPr>
          <p:spPr>
            <a:xfrm>
              <a:off x="2408050" y="5314225"/>
              <a:ext cx="4875" cy="4875"/>
            </a:xfrm>
            <a:custGeom>
              <a:rect b="b" l="l" r="r" t="t"/>
              <a:pathLst>
                <a:path extrusionOk="0" fill="none" h="195" w="195">
                  <a:moveTo>
                    <a:pt x="0" y="0"/>
                  </a:moveTo>
                  <a:lnTo>
                    <a:pt x="0" y="194"/>
                  </a:lnTo>
                  <a:lnTo>
                    <a:pt x="195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1"/>
            <p:cNvSpPr/>
            <p:nvPr/>
          </p:nvSpPr>
          <p:spPr>
            <a:xfrm>
              <a:off x="2408050" y="5311775"/>
              <a:ext cx="25" cy="2475"/>
            </a:xfrm>
            <a:custGeom>
              <a:rect b="b" l="l" r="r" t="t"/>
              <a:pathLst>
                <a:path extrusionOk="0" fill="none" h="99" w="1">
                  <a:moveTo>
                    <a:pt x="0" y="1"/>
                  </a:moveTo>
                  <a:lnTo>
                    <a:pt x="0" y="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1"/>
            <p:cNvSpPr/>
            <p:nvPr/>
          </p:nvSpPr>
          <p:spPr>
            <a:xfrm>
              <a:off x="3590275" y="791600"/>
              <a:ext cx="1230800" cy="1616800"/>
            </a:xfrm>
            <a:custGeom>
              <a:rect b="b" l="l" r="r" t="t"/>
              <a:pathLst>
                <a:path extrusionOk="0" h="64672" w="49232">
                  <a:moveTo>
                    <a:pt x="27092" y="1"/>
                  </a:moveTo>
                  <a:lnTo>
                    <a:pt x="26995" y="389"/>
                  </a:lnTo>
                  <a:lnTo>
                    <a:pt x="39425" y="1069"/>
                  </a:lnTo>
                  <a:lnTo>
                    <a:pt x="39619" y="1069"/>
                  </a:lnTo>
                  <a:lnTo>
                    <a:pt x="40299" y="1166"/>
                  </a:lnTo>
                  <a:lnTo>
                    <a:pt x="41464" y="1263"/>
                  </a:lnTo>
                  <a:lnTo>
                    <a:pt x="43017" y="1651"/>
                  </a:lnTo>
                  <a:lnTo>
                    <a:pt x="43794" y="1943"/>
                  </a:lnTo>
                  <a:lnTo>
                    <a:pt x="44668" y="2234"/>
                  </a:lnTo>
                  <a:lnTo>
                    <a:pt x="45445" y="2622"/>
                  </a:lnTo>
                  <a:lnTo>
                    <a:pt x="46222" y="3205"/>
                  </a:lnTo>
                  <a:lnTo>
                    <a:pt x="46999" y="3788"/>
                  </a:lnTo>
                  <a:lnTo>
                    <a:pt x="47581" y="4467"/>
                  </a:lnTo>
                  <a:lnTo>
                    <a:pt x="48164" y="5341"/>
                  </a:lnTo>
                  <a:lnTo>
                    <a:pt x="48552" y="6312"/>
                  </a:lnTo>
                  <a:lnTo>
                    <a:pt x="48746" y="7381"/>
                  </a:lnTo>
                  <a:lnTo>
                    <a:pt x="48844" y="8546"/>
                  </a:lnTo>
                  <a:lnTo>
                    <a:pt x="48844" y="9420"/>
                  </a:lnTo>
                  <a:lnTo>
                    <a:pt x="48746" y="10294"/>
                  </a:lnTo>
                  <a:lnTo>
                    <a:pt x="48552" y="11265"/>
                  </a:lnTo>
                  <a:lnTo>
                    <a:pt x="48261" y="12236"/>
                  </a:lnTo>
                  <a:lnTo>
                    <a:pt x="48164" y="12430"/>
                  </a:lnTo>
                  <a:lnTo>
                    <a:pt x="47581" y="13692"/>
                  </a:lnTo>
                  <a:lnTo>
                    <a:pt x="46416" y="16120"/>
                  </a:lnTo>
                  <a:lnTo>
                    <a:pt x="44377" y="19810"/>
                  </a:lnTo>
                  <a:lnTo>
                    <a:pt x="41658" y="24859"/>
                  </a:lnTo>
                  <a:lnTo>
                    <a:pt x="37968" y="31074"/>
                  </a:lnTo>
                  <a:lnTo>
                    <a:pt x="33307" y="38745"/>
                  </a:lnTo>
                  <a:lnTo>
                    <a:pt x="27578" y="47679"/>
                  </a:lnTo>
                  <a:lnTo>
                    <a:pt x="20781" y="58069"/>
                  </a:lnTo>
                  <a:lnTo>
                    <a:pt x="5827" y="62536"/>
                  </a:lnTo>
                  <a:lnTo>
                    <a:pt x="292" y="64186"/>
                  </a:lnTo>
                  <a:lnTo>
                    <a:pt x="1" y="64672"/>
                  </a:lnTo>
                  <a:lnTo>
                    <a:pt x="20684" y="58457"/>
                  </a:lnTo>
                  <a:lnTo>
                    <a:pt x="20684" y="58263"/>
                  </a:lnTo>
                  <a:lnTo>
                    <a:pt x="21072" y="58263"/>
                  </a:lnTo>
                  <a:lnTo>
                    <a:pt x="27772" y="48261"/>
                  </a:lnTo>
                  <a:lnTo>
                    <a:pt x="33307" y="39425"/>
                  </a:lnTo>
                  <a:lnTo>
                    <a:pt x="37968" y="31948"/>
                  </a:lnTo>
                  <a:lnTo>
                    <a:pt x="41561" y="25636"/>
                  </a:lnTo>
                  <a:lnTo>
                    <a:pt x="42046" y="24956"/>
                  </a:lnTo>
                  <a:lnTo>
                    <a:pt x="44959" y="19616"/>
                  </a:lnTo>
                  <a:lnTo>
                    <a:pt x="46999" y="15829"/>
                  </a:lnTo>
                  <a:lnTo>
                    <a:pt x="47096" y="15537"/>
                  </a:lnTo>
                  <a:lnTo>
                    <a:pt x="48261" y="13207"/>
                  </a:lnTo>
                  <a:lnTo>
                    <a:pt x="48649" y="12430"/>
                  </a:lnTo>
                  <a:lnTo>
                    <a:pt x="48941" y="11362"/>
                  </a:lnTo>
                  <a:lnTo>
                    <a:pt x="48941" y="11265"/>
                  </a:lnTo>
                  <a:lnTo>
                    <a:pt x="49135" y="10099"/>
                  </a:lnTo>
                  <a:lnTo>
                    <a:pt x="49232" y="9031"/>
                  </a:lnTo>
                  <a:lnTo>
                    <a:pt x="49232" y="8060"/>
                  </a:lnTo>
                  <a:lnTo>
                    <a:pt x="49135" y="7089"/>
                  </a:lnTo>
                  <a:lnTo>
                    <a:pt x="48844" y="6021"/>
                  </a:lnTo>
                  <a:lnTo>
                    <a:pt x="48455" y="5147"/>
                  </a:lnTo>
                  <a:lnTo>
                    <a:pt x="47970" y="4370"/>
                  </a:lnTo>
                  <a:lnTo>
                    <a:pt x="47775" y="4079"/>
                  </a:lnTo>
                  <a:lnTo>
                    <a:pt x="47193" y="3496"/>
                  </a:lnTo>
                  <a:lnTo>
                    <a:pt x="46610" y="2914"/>
                  </a:lnTo>
                  <a:lnTo>
                    <a:pt x="45930" y="2525"/>
                  </a:lnTo>
                  <a:lnTo>
                    <a:pt x="45251" y="2137"/>
                  </a:lnTo>
                  <a:lnTo>
                    <a:pt x="43891" y="1554"/>
                  </a:lnTo>
                  <a:lnTo>
                    <a:pt x="42532" y="1166"/>
                  </a:lnTo>
                  <a:lnTo>
                    <a:pt x="41464" y="875"/>
                  </a:lnTo>
                  <a:lnTo>
                    <a:pt x="40590" y="777"/>
                  </a:lnTo>
                  <a:lnTo>
                    <a:pt x="39522" y="680"/>
                  </a:lnTo>
                  <a:lnTo>
                    <a:pt x="35735" y="486"/>
                  </a:lnTo>
                  <a:lnTo>
                    <a:pt x="35346" y="486"/>
                  </a:lnTo>
                  <a:lnTo>
                    <a:pt x="270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1"/>
            <p:cNvSpPr/>
            <p:nvPr/>
          </p:nvSpPr>
          <p:spPr>
            <a:xfrm>
              <a:off x="3590275" y="791600"/>
              <a:ext cx="1230800" cy="1616800"/>
            </a:xfrm>
            <a:custGeom>
              <a:rect b="b" l="l" r="r" t="t"/>
              <a:pathLst>
                <a:path extrusionOk="0" fill="none" h="64672" w="49232">
                  <a:moveTo>
                    <a:pt x="27092" y="1"/>
                  </a:moveTo>
                  <a:lnTo>
                    <a:pt x="27092" y="1"/>
                  </a:lnTo>
                  <a:lnTo>
                    <a:pt x="26995" y="389"/>
                  </a:lnTo>
                  <a:lnTo>
                    <a:pt x="39425" y="1069"/>
                  </a:lnTo>
                  <a:lnTo>
                    <a:pt x="39522" y="1069"/>
                  </a:lnTo>
                  <a:lnTo>
                    <a:pt x="39522" y="1069"/>
                  </a:lnTo>
                  <a:lnTo>
                    <a:pt x="39619" y="1069"/>
                  </a:lnTo>
                  <a:lnTo>
                    <a:pt x="39619" y="1069"/>
                  </a:lnTo>
                  <a:lnTo>
                    <a:pt x="40299" y="1166"/>
                  </a:lnTo>
                  <a:lnTo>
                    <a:pt x="41464" y="1263"/>
                  </a:lnTo>
                  <a:lnTo>
                    <a:pt x="43017" y="1651"/>
                  </a:lnTo>
                  <a:lnTo>
                    <a:pt x="43794" y="1943"/>
                  </a:lnTo>
                  <a:lnTo>
                    <a:pt x="44668" y="2234"/>
                  </a:lnTo>
                  <a:lnTo>
                    <a:pt x="44668" y="2234"/>
                  </a:lnTo>
                  <a:lnTo>
                    <a:pt x="45445" y="2622"/>
                  </a:lnTo>
                  <a:lnTo>
                    <a:pt x="46222" y="3205"/>
                  </a:lnTo>
                  <a:lnTo>
                    <a:pt x="46999" y="3788"/>
                  </a:lnTo>
                  <a:lnTo>
                    <a:pt x="47581" y="4467"/>
                  </a:lnTo>
                  <a:lnTo>
                    <a:pt x="47581" y="4467"/>
                  </a:lnTo>
                  <a:lnTo>
                    <a:pt x="48164" y="5341"/>
                  </a:lnTo>
                  <a:lnTo>
                    <a:pt x="48552" y="6312"/>
                  </a:lnTo>
                  <a:lnTo>
                    <a:pt x="48746" y="7381"/>
                  </a:lnTo>
                  <a:lnTo>
                    <a:pt x="48844" y="8546"/>
                  </a:lnTo>
                  <a:lnTo>
                    <a:pt x="48844" y="8546"/>
                  </a:lnTo>
                  <a:lnTo>
                    <a:pt x="48844" y="9420"/>
                  </a:lnTo>
                  <a:lnTo>
                    <a:pt x="48746" y="10294"/>
                  </a:lnTo>
                  <a:lnTo>
                    <a:pt x="48552" y="11265"/>
                  </a:lnTo>
                  <a:lnTo>
                    <a:pt x="48261" y="12236"/>
                  </a:lnTo>
                  <a:lnTo>
                    <a:pt x="48261" y="12236"/>
                  </a:lnTo>
                  <a:lnTo>
                    <a:pt x="48164" y="12430"/>
                  </a:lnTo>
                  <a:lnTo>
                    <a:pt x="48164" y="12430"/>
                  </a:lnTo>
                  <a:lnTo>
                    <a:pt x="47581" y="13692"/>
                  </a:lnTo>
                  <a:lnTo>
                    <a:pt x="46416" y="16120"/>
                  </a:lnTo>
                  <a:lnTo>
                    <a:pt x="44377" y="19810"/>
                  </a:lnTo>
                  <a:lnTo>
                    <a:pt x="41658" y="24859"/>
                  </a:lnTo>
                  <a:lnTo>
                    <a:pt x="37968" y="31074"/>
                  </a:lnTo>
                  <a:lnTo>
                    <a:pt x="33307" y="38745"/>
                  </a:lnTo>
                  <a:lnTo>
                    <a:pt x="27578" y="47679"/>
                  </a:lnTo>
                  <a:lnTo>
                    <a:pt x="20781" y="58069"/>
                  </a:lnTo>
                  <a:lnTo>
                    <a:pt x="20781" y="58069"/>
                  </a:lnTo>
                  <a:lnTo>
                    <a:pt x="5827" y="62536"/>
                  </a:lnTo>
                  <a:lnTo>
                    <a:pt x="5827" y="62536"/>
                  </a:lnTo>
                  <a:lnTo>
                    <a:pt x="292" y="64186"/>
                  </a:lnTo>
                  <a:lnTo>
                    <a:pt x="292" y="64186"/>
                  </a:lnTo>
                  <a:lnTo>
                    <a:pt x="1" y="64672"/>
                  </a:lnTo>
                  <a:lnTo>
                    <a:pt x="1" y="64672"/>
                  </a:lnTo>
                  <a:lnTo>
                    <a:pt x="20684" y="58457"/>
                  </a:lnTo>
                  <a:lnTo>
                    <a:pt x="20684" y="58263"/>
                  </a:lnTo>
                  <a:lnTo>
                    <a:pt x="21072" y="58263"/>
                  </a:lnTo>
                  <a:lnTo>
                    <a:pt x="21072" y="58263"/>
                  </a:lnTo>
                  <a:lnTo>
                    <a:pt x="21072" y="58263"/>
                  </a:lnTo>
                  <a:lnTo>
                    <a:pt x="27772" y="48261"/>
                  </a:lnTo>
                  <a:lnTo>
                    <a:pt x="33307" y="39425"/>
                  </a:lnTo>
                  <a:lnTo>
                    <a:pt x="37968" y="31948"/>
                  </a:lnTo>
                  <a:lnTo>
                    <a:pt x="41561" y="25636"/>
                  </a:lnTo>
                  <a:lnTo>
                    <a:pt x="41561" y="25636"/>
                  </a:lnTo>
                  <a:lnTo>
                    <a:pt x="42046" y="24956"/>
                  </a:lnTo>
                  <a:lnTo>
                    <a:pt x="42046" y="24956"/>
                  </a:lnTo>
                  <a:lnTo>
                    <a:pt x="44959" y="19616"/>
                  </a:lnTo>
                  <a:lnTo>
                    <a:pt x="46999" y="15829"/>
                  </a:lnTo>
                  <a:lnTo>
                    <a:pt x="46999" y="15829"/>
                  </a:lnTo>
                  <a:lnTo>
                    <a:pt x="47096" y="15537"/>
                  </a:lnTo>
                  <a:lnTo>
                    <a:pt x="47096" y="15537"/>
                  </a:lnTo>
                  <a:lnTo>
                    <a:pt x="48261" y="13207"/>
                  </a:lnTo>
                  <a:lnTo>
                    <a:pt x="48649" y="12430"/>
                  </a:lnTo>
                  <a:lnTo>
                    <a:pt x="48649" y="12430"/>
                  </a:lnTo>
                  <a:lnTo>
                    <a:pt x="48649" y="12430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362"/>
                  </a:lnTo>
                  <a:lnTo>
                    <a:pt x="48941" y="11265"/>
                  </a:lnTo>
                  <a:lnTo>
                    <a:pt x="48941" y="11265"/>
                  </a:lnTo>
                  <a:lnTo>
                    <a:pt x="48941" y="11265"/>
                  </a:lnTo>
                  <a:lnTo>
                    <a:pt x="48941" y="11265"/>
                  </a:lnTo>
                  <a:lnTo>
                    <a:pt x="49135" y="10099"/>
                  </a:lnTo>
                  <a:lnTo>
                    <a:pt x="49232" y="9031"/>
                  </a:lnTo>
                  <a:lnTo>
                    <a:pt x="49232" y="8060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9135" y="7089"/>
                  </a:lnTo>
                  <a:lnTo>
                    <a:pt x="48844" y="6021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8455" y="5147"/>
                  </a:lnTo>
                  <a:lnTo>
                    <a:pt x="47970" y="4370"/>
                  </a:lnTo>
                  <a:lnTo>
                    <a:pt x="47970" y="4370"/>
                  </a:lnTo>
                  <a:lnTo>
                    <a:pt x="47775" y="4079"/>
                  </a:lnTo>
                  <a:lnTo>
                    <a:pt x="47775" y="4079"/>
                  </a:lnTo>
                  <a:lnTo>
                    <a:pt x="47775" y="4079"/>
                  </a:lnTo>
                  <a:lnTo>
                    <a:pt x="47775" y="4079"/>
                  </a:lnTo>
                  <a:lnTo>
                    <a:pt x="47193" y="3496"/>
                  </a:lnTo>
                  <a:lnTo>
                    <a:pt x="46610" y="2914"/>
                  </a:lnTo>
                  <a:lnTo>
                    <a:pt x="45930" y="2525"/>
                  </a:lnTo>
                  <a:lnTo>
                    <a:pt x="45251" y="2137"/>
                  </a:lnTo>
                  <a:lnTo>
                    <a:pt x="43891" y="1554"/>
                  </a:lnTo>
                  <a:lnTo>
                    <a:pt x="42532" y="1166"/>
                  </a:lnTo>
                  <a:lnTo>
                    <a:pt x="42532" y="1166"/>
                  </a:lnTo>
                  <a:lnTo>
                    <a:pt x="41464" y="875"/>
                  </a:lnTo>
                  <a:lnTo>
                    <a:pt x="40590" y="777"/>
                  </a:lnTo>
                  <a:lnTo>
                    <a:pt x="39522" y="680"/>
                  </a:lnTo>
                  <a:lnTo>
                    <a:pt x="39522" y="680"/>
                  </a:lnTo>
                  <a:lnTo>
                    <a:pt x="39522" y="680"/>
                  </a:lnTo>
                  <a:lnTo>
                    <a:pt x="35735" y="486"/>
                  </a:lnTo>
                  <a:lnTo>
                    <a:pt x="35346" y="486"/>
                  </a:lnTo>
                  <a:lnTo>
                    <a:pt x="270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1"/>
            <p:cNvSpPr/>
            <p:nvPr/>
          </p:nvSpPr>
          <p:spPr>
            <a:xfrm>
              <a:off x="3454325" y="2248150"/>
              <a:ext cx="662775" cy="471000"/>
            </a:xfrm>
            <a:custGeom>
              <a:rect b="b" l="l" r="r" t="t"/>
              <a:pathLst>
                <a:path extrusionOk="0" h="18840" w="26511">
                  <a:moveTo>
                    <a:pt x="26122" y="1"/>
                  </a:moveTo>
                  <a:lnTo>
                    <a:pt x="26122" y="195"/>
                  </a:lnTo>
                  <a:lnTo>
                    <a:pt x="26122" y="5633"/>
                  </a:lnTo>
                  <a:lnTo>
                    <a:pt x="25830" y="5730"/>
                  </a:lnTo>
                  <a:lnTo>
                    <a:pt x="26510" y="5730"/>
                  </a:lnTo>
                  <a:lnTo>
                    <a:pt x="26510" y="1"/>
                  </a:lnTo>
                  <a:close/>
                  <a:moveTo>
                    <a:pt x="26122" y="5924"/>
                  </a:moveTo>
                  <a:lnTo>
                    <a:pt x="25345" y="6313"/>
                  </a:lnTo>
                  <a:lnTo>
                    <a:pt x="24180" y="6895"/>
                  </a:lnTo>
                  <a:lnTo>
                    <a:pt x="22917" y="7672"/>
                  </a:lnTo>
                  <a:lnTo>
                    <a:pt x="21752" y="8643"/>
                  </a:lnTo>
                  <a:lnTo>
                    <a:pt x="20975" y="9711"/>
                  </a:lnTo>
                  <a:lnTo>
                    <a:pt x="20587" y="10488"/>
                  </a:lnTo>
                  <a:lnTo>
                    <a:pt x="20198" y="11362"/>
                  </a:lnTo>
                  <a:lnTo>
                    <a:pt x="20198" y="11848"/>
                  </a:lnTo>
                  <a:lnTo>
                    <a:pt x="20490" y="14469"/>
                  </a:lnTo>
                  <a:lnTo>
                    <a:pt x="20684" y="15635"/>
                  </a:lnTo>
                  <a:lnTo>
                    <a:pt x="20975" y="15538"/>
                  </a:lnTo>
                  <a:lnTo>
                    <a:pt x="20781" y="14761"/>
                  </a:lnTo>
                  <a:lnTo>
                    <a:pt x="20587" y="14178"/>
                  </a:lnTo>
                  <a:lnTo>
                    <a:pt x="20393" y="13498"/>
                  </a:lnTo>
                  <a:lnTo>
                    <a:pt x="20393" y="12916"/>
                  </a:lnTo>
                  <a:lnTo>
                    <a:pt x="20490" y="12042"/>
                  </a:lnTo>
                  <a:lnTo>
                    <a:pt x="20684" y="11265"/>
                  </a:lnTo>
                  <a:lnTo>
                    <a:pt x="20975" y="10585"/>
                  </a:lnTo>
                  <a:lnTo>
                    <a:pt x="21364" y="9906"/>
                  </a:lnTo>
                  <a:lnTo>
                    <a:pt x="22043" y="8934"/>
                  </a:lnTo>
                  <a:lnTo>
                    <a:pt x="22820" y="8158"/>
                  </a:lnTo>
                  <a:lnTo>
                    <a:pt x="23694" y="7478"/>
                  </a:lnTo>
                  <a:lnTo>
                    <a:pt x="24471" y="6895"/>
                  </a:lnTo>
                  <a:lnTo>
                    <a:pt x="25830" y="6216"/>
                  </a:lnTo>
                  <a:lnTo>
                    <a:pt x="26219" y="6021"/>
                  </a:lnTo>
                  <a:lnTo>
                    <a:pt x="26122" y="5924"/>
                  </a:lnTo>
                  <a:close/>
                  <a:moveTo>
                    <a:pt x="195" y="14372"/>
                  </a:moveTo>
                  <a:lnTo>
                    <a:pt x="1" y="14761"/>
                  </a:lnTo>
                  <a:lnTo>
                    <a:pt x="972" y="15538"/>
                  </a:lnTo>
                  <a:lnTo>
                    <a:pt x="2040" y="16314"/>
                  </a:lnTo>
                  <a:lnTo>
                    <a:pt x="3399" y="17188"/>
                  </a:lnTo>
                  <a:lnTo>
                    <a:pt x="4856" y="17868"/>
                  </a:lnTo>
                  <a:lnTo>
                    <a:pt x="4856" y="17674"/>
                  </a:lnTo>
                  <a:lnTo>
                    <a:pt x="5244" y="17771"/>
                  </a:lnTo>
                  <a:lnTo>
                    <a:pt x="5244" y="18062"/>
                  </a:lnTo>
                  <a:lnTo>
                    <a:pt x="6313" y="18451"/>
                  </a:lnTo>
                  <a:lnTo>
                    <a:pt x="7381" y="18645"/>
                  </a:lnTo>
                  <a:lnTo>
                    <a:pt x="8546" y="18839"/>
                  </a:lnTo>
                  <a:lnTo>
                    <a:pt x="9711" y="18839"/>
                  </a:lnTo>
                  <a:lnTo>
                    <a:pt x="11556" y="18742"/>
                  </a:lnTo>
                  <a:lnTo>
                    <a:pt x="13401" y="18451"/>
                  </a:lnTo>
                  <a:lnTo>
                    <a:pt x="15149" y="18062"/>
                  </a:lnTo>
                  <a:lnTo>
                    <a:pt x="16703" y="17577"/>
                  </a:lnTo>
                  <a:lnTo>
                    <a:pt x="18062" y="17091"/>
                  </a:lnTo>
                  <a:lnTo>
                    <a:pt x="19227" y="16606"/>
                  </a:lnTo>
                  <a:lnTo>
                    <a:pt x="20684" y="15829"/>
                  </a:lnTo>
                  <a:lnTo>
                    <a:pt x="17771" y="17188"/>
                  </a:lnTo>
                  <a:lnTo>
                    <a:pt x="17577" y="16800"/>
                  </a:lnTo>
                  <a:lnTo>
                    <a:pt x="15926" y="17383"/>
                  </a:lnTo>
                  <a:lnTo>
                    <a:pt x="13984" y="17965"/>
                  </a:lnTo>
                  <a:lnTo>
                    <a:pt x="11945" y="18354"/>
                  </a:lnTo>
                  <a:lnTo>
                    <a:pt x="10876" y="18451"/>
                  </a:lnTo>
                  <a:lnTo>
                    <a:pt x="8546" y="18451"/>
                  </a:lnTo>
                  <a:lnTo>
                    <a:pt x="7381" y="18256"/>
                  </a:lnTo>
                  <a:lnTo>
                    <a:pt x="6313" y="17965"/>
                  </a:lnTo>
                  <a:lnTo>
                    <a:pt x="5147" y="17577"/>
                  </a:lnTo>
                  <a:lnTo>
                    <a:pt x="3788" y="16897"/>
                  </a:lnTo>
                  <a:lnTo>
                    <a:pt x="2234" y="16023"/>
                  </a:lnTo>
                  <a:lnTo>
                    <a:pt x="972" y="15149"/>
                  </a:lnTo>
                  <a:lnTo>
                    <a:pt x="195" y="143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1"/>
            <p:cNvSpPr/>
            <p:nvPr/>
          </p:nvSpPr>
          <p:spPr>
            <a:xfrm>
              <a:off x="3971400" y="2643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1"/>
            <p:cNvSpPr/>
            <p:nvPr/>
          </p:nvSpPr>
          <p:spPr>
            <a:xfrm>
              <a:off x="3454325" y="2607450"/>
              <a:ext cx="517100" cy="111700"/>
            </a:xfrm>
            <a:custGeom>
              <a:rect b="b" l="l" r="r" t="t"/>
              <a:pathLst>
                <a:path extrusionOk="0" fill="none" h="4468" w="20684">
                  <a:moveTo>
                    <a:pt x="195" y="0"/>
                  </a:moveTo>
                  <a:lnTo>
                    <a:pt x="195" y="0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972" y="1166"/>
                  </a:lnTo>
                  <a:lnTo>
                    <a:pt x="2040" y="1942"/>
                  </a:lnTo>
                  <a:lnTo>
                    <a:pt x="3399" y="2816"/>
                  </a:lnTo>
                  <a:lnTo>
                    <a:pt x="4856" y="3496"/>
                  </a:lnTo>
                  <a:lnTo>
                    <a:pt x="4856" y="3302"/>
                  </a:lnTo>
                  <a:lnTo>
                    <a:pt x="4856" y="3302"/>
                  </a:lnTo>
                  <a:lnTo>
                    <a:pt x="5244" y="3399"/>
                  </a:lnTo>
                  <a:lnTo>
                    <a:pt x="5244" y="3690"/>
                  </a:lnTo>
                  <a:lnTo>
                    <a:pt x="5244" y="3690"/>
                  </a:lnTo>
                  <a:lnTo>
                    <a:pt x="5244" y="3690"/>
                  </a:lnTo>
                  <a:lnTo>
                    <a:pt x="5244" y="3690"/>
                  </a:lnTo>
                  <a:lnTo>
                    <a:pt x="5244" y="3690"/>
                  </a:lnTo>
                  <a:lnTo>
                    <a:pt x="6313" y="4079"/>
                  </a:lnTo>
                  <a:lnTo>
                    <a:pt x="7381" y="4273"/>
                  </a:lnTo>
                  <a:lnTo>
                    <a:pt x="8546" y="4467"/>
                  </a:lnTo>
                  <a:lnTo>
                    <a:pt x="9711" y="4467"/>
                  </a:lnTo>
                  <a:lnTo>
                    <a:pt x="9711" y="4467"/>
                  </a:lnTo>
                  <a:lnTo>
                    <a:pt x="11556" y="4370"/>
                  </a:lnTo>
                  <a:lnTo>
                    <a:pt x="13401" y="4079"/>
                  </a:lnTo>
                  <a:lnTo>
                    <a:pt x="15149" y="3690"/>
                  </a:lnTo>
                  <a:lnTo>
                    <a:pt x="16703" y="3205"/>
                  </a:lnTo>
                  <a:lnTo>
                    <a:pt x="18062" y="2719"/>
                  </a:lnTo>
                  <a:lnTo>
                    <a:pt x="19227" y="2234"/>
                  </a:lnTo>
                  <a:lnTo>
                    <a:pt x="20684" y="1457"/>
                  </a:lnTo>
                  <a:lnTo>
                    <a:pt x="20684" y="1457"/>
                  </a:lnTo>
                  <a:lnTo>
                    <a:pt x="17771" y="2816"/>
                  </a:lnTo>
                  <a:lnTo>
                    <a:pt x="17771" y="2816"/>
                  </a:lnTo>
                  <a:lnTo>
                    <a:pt x="17577" y="2428"/>
                  </a:lnTo>
                  <a:lnTo>
                    <a:pt x="17577" y="2428"/>
                  </a:lnTo>
                  <a:lnTo>
                    <a:pt x="15926" y="3011"/>
                  </a:lnTo>
                  <a:lnTo>
                    <a:pt x="13984" y="3593"/>
                  </a:lnTo>
                  <a:lnTo>
                    <a:pt x="11945" y="3982"/>
                  </a:lnTo>
                  <a:lnTo>
                    <a:pt x="10876" y="4079"/>
                  </a:lnTo>
                  <a:lnTo>
                    <a:pt x="9711" y="4079"/>
                  </a:lnTo>
                  <a:lnTo>
                    <a:pt x="9711" y="4079"/>
                  </a:lnTo>
                  <a:lnTo>
                    <a:pt x="9711" y="4079"/>
                  </a:lnTo>
                  <a:lnTo>
                    <a:pt x="9711" y="4079"/>
                  </a:lnTo>
                  <a:lnTo>
                    <a:pt x="8546" y="4079"/>
                  </a:lnTo>
                  <a:lnTo>
                    <a:pt x="7381" y="3884"/>
                  </a:lnTo>
                  <a:lnTo>
                    <a:pt x="6313" y="3593"/>
                  </a:lnTo>
                  <a:lnTo>
                    <a:pt x="5147" y="3205"/>
                  </a:lnTo>
                  <a:lnTo>
                    <a:pt x="5147" y="3205"/>
                  </a:lnTo>
                  <a:lnTo>
                    <a:pt x="3788" y="2525"/>
                  </a:lnTo>
                  <a:lnTo>
                    <a:pt x="3788" y="2525"/>
                  </a:lnTo>
                  <a:lnTo>
                    <a:pt x="2234" y="1651"/>
                  </a:lnTo>
                  <a:lnTo>
                    <a:pt x="972" y="777"/>
                  </a:lnTo>
                  <a:lnTo>
                    <a:pt x="972" y="777"/>
                  </a:lnTo>
                  <a:lnTo>
                    <a:pt x="1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1"/>
            <p:cNvSpPr/>
            <p:nvPr/>
          </p:nvSpPr>
          <p:spPr>
            <a:xfrm>
              <a:off x="3959275" y="2396250"/>
              <a:ext cx="150525" cy="242775"/>
            </a:xfrm>
            <a:custGeom>
              <a:rect b="b" l="l" r="r" t="t"/>
              <a:pathLst>
                <a:path extrusionOk="0" fill="none" h="9711" w="6021">
                  <a:moveTo>
                    <a:pt x="5924" y="0"/>
                  </a:moveTo>
                  <a:lnTo>
                    <a:pt x="5924" y="0"/>
                  </a:lnTo>
                  <a:lnTo>
                    <a:pt x="5147" y="389"/>
                  </a:lnTo>
                  <a:lnTo>
                    <a:pt x="3982" y="971"/>
                  </a:lnTo>
                  <a:lnTo>
                    <a:pt x="2719" y="1748"/>
                  </a:lnTo>
                  <a:lnTo>
                    <a:pt x="1554" y="2719"/>
                  </a:lnTo>
                  <a:lnTo>
                    <a:pt x="1554" y="2719"/>
                  </a:lnTo>
                  <a:lnTo>
                    <a:pt x="777" y="3787"/>
                  </a:lnTo>
                  <a:lnTo>
                    <a:pt x="777" y="3787"/>
                  </a:lnTo>
                  <a:lnTo>
                    <a:pt x="389" y="4564"/>
                  </a:lnTo>
                  <a:lnTo>
                    <a:pt x="0" y="5438"/>
                  </a:lnTo>
                  <a:lnTo>
                    <a:pt x="0" y="5438"/>
                  </a:lnTo>
                  <a:lnTo>
                    <a:pt x="0" y="5924"/>
                  </a:lnTo>
                  <a:lnTo>
                    <a:pt x="0" y="5924"/>
                  </a:lnTo>
                  <a:lnTo>
                    <a:pt x="292" y="8545"/>
                  </a:lnTo>
                  <a:lnTo>
                    <a:pt x="486" y="9711"/>
                  </a:lnTo>
                  <a:lnTo>
                    <a:pt x="777" y="9614"/>
                  </a:lnTo>
                  <a:lnTo>
                    <a:pt x="874" y="9711"/>
                  </a:lnTo>
                  <a:lnTo>
                    <a:pt x="874" y="9711"/>
                  </a:lnTo>
                  <a:lnTo>
                    <a:pt x="777" y="9614"/>
                  </a:lnTo>
                  <a:lnTo>
                    <a:pt x="777" y="9614"/>
                  </a:lnTo>
                  <a:lnTo>
                    <a:pt x="583" y="8837"/>
                  </a:lnTo>
                  <a:lnTo>
                    <a:pt x="389" y="8254"/>
                  </a:lnTo>
                  <a:lnTo>
                    <a:pt x="195" y="7574"/>
                  </a:lnTo>
                  <a:lnTo>
                    <a:pt x="195" y="6992"/>
                  </a:lnTo>
                  <a:lnTo>
                    <a:pt x="195" y="6992"/>
                  </a:lnTo>
                  <a:lnTo>
                    <a:pt x="292" y="6118"/>
                  </a:lnTo>
                  <a:lnTo>
                    <a:pt x="486" y="5341"/>
                  </a:lnTo>
                  <a:lnTo>
                    <a:pt x="777" y="4661"/>
                  </a:lnTo>
                  <a:lnTo>
                    <a:pt x="1166" y="3982"/>
                  </a:lnTo>
                  <a:lnTo>
                    <a:pt x="1166" y="3982"/>
                  </a:lnTo>
                  <a:lnTo>
                    <a:pt x="1845" y="3010"/>
                  </a:lnTo>
                  <a:lnTo>
                    <a:pt x="2622" y="2234"/>
                  </a:lnTo>
                  <a:lnTo>
                    <a:pt x="3496" y="1554"/>
                  </a:lnTo>
                  <a:lnTo>
                    <a:pt x="4273" y="971"/>
                  </a:lnTo>
                  <a:lnTo>
                    <a:pt x="4273" y="971"/>
                  </a:lnTo>
                  <a:lnTo>
                    <a:pt x="5632" y="292"/>
                  </a:lnTo>
                  <a:lnTo>
                    <a:pt x="5632" y="292"/>
                  </a:lnTo>
                  <a:lnTo>
                    <a:pt x="6021" y="97"/>
                  </a:lnTo>
                  <a:lnTo>
                    <a:pt x="59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1"/>
            <p:cNvSpPr/>
            <p:nvPr/>
          </p:nvSpPr>
          <p:spPr>
            <a:xfrm>
              <a:off x="4100075" y="2248150"/>
              <a:ext cx="17025" cy="143275"/>
            </a:xfrm>
            <a:custGeom>
              <a:rect b="b" l="l" r="r" t="t"/>
              <a:pathLst>
                <a:path extrusionOk="0" fill="none" h="5731" w="681">
                  <a:moveTo>
                    <a:pt x="680" y="1"/>
                  </a:moveTo>
                  <a:lnTo>
                    <a:pt x="292" y="1"/>
                  </a:lnTo>
                  <a:lnTo>
                    <a:pt x="292" y="195"/>
                  </a:lnTo>
                  <a:lnTo>
                    <a:pt x="292" y="5633"/>
                  </a:lnTo>
                  <a:lnTo>
                    <a:pt x="292" y="5633"/>
                  </a:lnTo>
                  <a:lnTo>
                    <a:pt x="0" y="5730"/>
                  </a:lnTo>
                  <a:lnTo>
                    <a:pt x="0" y="5730"/>
                  </a:lnTo>
                  <a:lnTo>
                    <a:pt x="583" y="5730"/>
                  </a:lnTo>
                  <a:lnTo>
                    <a:pt x="680" y="5730"/>
                  </a:lnTo>
                  <a:lnTo>
                    <a:pt x="680" y="5730"/>
                  </a:lnTo>
                  <a:lnTo>
                    <a:pt x="680" y="1"/>
                  </a:lnTo>
                  <a:lnTo>
                    <a:pt x="680" y="1"/>
                  </a:lnTo>
                  <a:lnTo>
                    <a:pt x="68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1"/>
            <p:cNvSpPr/>
            <p:nvPr/>
          </p:nvSpPr>
          <p:spPr>
            <a:xfrm>
              <a:off x="2956675" y="2689975"/>
              <a:ext cx="628775" cy="1769750"/>
            </a:xfrm>
            <a:custGeom>
              <a:rect b="b" l="l" r="r" t="t"/>
              <a:pathLst>
                <a:path extrusionOk="0" h="70790" w="25151">
                  <a:moveTo>
                    <a:pt x="15731" y="3497"/>
                  </a:moveTo>
                  <a:lnTo>
                    <a:pt x="15052" y="4565"/>
                  </a:lnTo>
                  <a:lnTo>
                    <a:pt x="14178" y="8740"/>
                  </a:lnTo>
                  <a:lnTo>
                    <a:pt x="1" y="70790"/>
                  </a:lnTo>
                  <a:lnTo>
                    <a:pt x="389" y="70790"/>
                  </a:lnTo>
                  <a:lnTo>
                    <a:pt x="15731" y="3497"/>
                  </a:lnTo>
                  <a:close/>
                  <a:moveTo>
                    <a:pt x="24762" y="1"/>
                  </a:moveTo>
                  <a:lnTo>
                    <a:pt x="24762" y="195"/>
                  </a:lnTo>
                  <a:lnTo>
                    <a:pt x="6118" y="70790"/>
                  </a:lnTo>
                  <a:lnTo>
                    <a:pt x="6507" y="70790"/>
                  </a:lnTo>
                  <a:lnTo>
                    <a:pt x="14178" y="41950"/>
                  </a:lnTo>
                  <a:lnTo>
                    <a:pt x="25150" y="389"/>
                  </a:lnTo>
                  <a:lnTo>
                    <a:pt x="25150" y="98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1"/>
            <p:cNvSpPr/>
            <p:nvPr/>
          </p:nvSpPr>
          <p:spPr>
            <a:xfrm>
              <a:off x="2956675" y="2777375"/>
              <a:ext cx="393300" cy="1682350"/>
            </a:xfrm>
            <a:custGeom>
              <a:rect b="b" l="l" r="r" t="t"/>
              <a:pathLst>
                <a:path extrusionOk="0" fill="none" h="67294" w="15732">
                  <a:moveTo>
                    <a:pt x="15731" y="1"/>
                  </a:moveTo>
                  <a:lnTo>
                    <a:pt x="15731" y="1"/>
                  </a:lnTo>
                  <a:lnTo>
                    <a:pt x="15052" y="1069"/>
                  </a:lnTo>
                  <a:lnTo>
                    <a:pt x="14178" y="5244"/>
                  </a:lnTo>
                  <a:lnTo>
                    <a:pt x="1" y="67294"/>
                  </a:lnTo>
                  <a:lnTo>
                    <a:pt x="389" y="67294"/>
                  </a:lnTo>
                  <a:lnTo>
                    <a:pt x="1573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1"/>
            <p:cNvSpPr/>
            <p:nvPr/>
          </p:nvSpPr>
          <p:spPr>
            <a:xfrm>
              <a:off x="3109625" y="2689975"/>
              <a:ext cx="475825" cy="1769750"/>
            </a:xfrm>
            <a:custGeom>
              <a:rect b="b" l="l" r="r" t="t"/>
              <a:pathLst>
                <a:path extrusionOk="0" fill="none" h="70790" w="19033">
                  <a:moveTo>
                    <a:pt x="18644" y="1"/>
                  </a:moveTo>
                  <a:lnTo>
                    <a:pt x="18644" y="195"/>
                  </a:lnTo>
                  <a:lnTo>
                    <a:pt x="0" y="70790"/>
                  </a:lnTo>
                  <a:lnTo>
                    <a:pt x="389" y="70790"/>
                  </a:lnTo>
                  <a:lnTo>
                    <a:pt x="8060" y="41950"/>
                  </a:lnTo>
                  <a:lnTo>
                    <a:pt x="19032" y="389"/>
                  </a:lnTo>
                  <a:lnTo>
                    <a:pt x="19032" y="98"/>
                  </a:lnTo>
                  <a:lnTo>
                    <a:pt x="18644" y="1"/>
                  </a:lnTo>
                  <a:lnTo>
                    <a:pt x="1864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1"/>
            <p:cNvSpPr/>
            <p:nvPr/>
          </p:nvSpPr>
          <p:spPr>
            <a:xfrm>
              <a:off x="2408050" y="4459700"/>
              <a:ext cx="779275" cy="859400"/>
            </a:xfrm>
            <a:custGeom>
              <a:rect b="b" l="l" r="r" t="t"/>
              <a:pathLst>
                <a:path extrusionOk="0" h="34376" w="31171">
                  <a:moveTo>
                    <a:pt x="30588" y="389"/>
                  </a:moveTo>
                  <a:lnTo>
                    <a:pt x="19130" y="29811"/>
                  </a:lnTo>
                  <a:lnTo>
                    <a:pt x="9614" y="31851"/>
                  </a:lnTo>
                  <a:lnTo>
                    <a:pt x="3108" y="33307"/>
                  </a:lnTo>
                  <a:lnTo>
                    <a:pt x="1748" y="33598"/>
                  </a:lnTo>
                  <a:lnTo>
                    <a:pt x="9711" y="29132"/>
                  </a:lnTo>
                  <a:lnTo>
                    <a:pt x="16993" y="25053"/>
                  </a:lnTo>
                  <a:lnTo>
                    <a:pt x="16993" y="24956"/>
                  </a:lnTo>
                  <a:lnTo>
                    <a:pt x="21363" y="389"/>
                  </a:lnTo>
                  <a:close/>
                  <a:moveTo>
                    <a:pt x="21072" y="1"/>
                  </a:moveTo>
                  <a:lnTo>
                    <a:pt x="21072" y="195"/>
                  </a:lnTo>
                  <a:lnTo>
                    <a:pt x="20780" y="1457"/>
                  </a:lnTo>
                  <a:lnTo>
                    <a:pt x="16702" y="24762"/>
                  </a:lnTo>
                  <a:lnTo>
                    <a:pt x="6215" y="30685"/>
                  </a:lnTo>
                  <a:lnTo>
                    <a:pt x="2040" y="33016"/>
                  </a:lnTo>
                  <a:lnTo>
                    <a:pt x="195" y="33987"/>
                  </a:lnTo>
                  <a:lnTo>
                    <a:pt x="0" y="34084"/>
                  </a:lnTo>
                  <a:lnTo>
                    <a:pt x="0" y="34181"/>
                  </a:lnTo>
                  <a:lnTo>
                    <a:pt x="0" y="34278"/>
                  </a:lnTo>
                  <a:lnTo>
                    <a:pt x="97" y="34375"/>
                  </a:lnTo>
                  <a:lnTo>
                    <a:pt x="195" y="34375"/>
                  </a:lnTo>
                  <a:lnTo>
                    <a:pt x="7477" y="32724"/>
                  </a:lnTo>
                  <a:lnTo>
                    <a:pt x="19227" y="30103"/>
                  </a:lnTo>
                  <a:lnTo>
                    <a:pt x="19421" y="30103"/>
                  </a:lnTo>
                  <a:lnTo>
                    <a:pt x="28646" y="6506"/>
                  </a:lnTo>
                  <a:lnTo>
                    <a:pt x="311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1"/>
            <p:cNvSpPr/>
            <p:nvPr/>
          </p:nvSpPr>
          <p:spPr>
            <a:xfrm>
              <a:off x="2412900" y="53142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1"/>
            <p:cNvSpPr/>
            <p:nvPr/>
          </p:nvSpPr>
          <p:spPr>
            <a:xfrm>
              <a:off x="2451750" y="4469400"/>
              <a:ext cx="721000" cy="830275"/>
            </a:xfrm>
            <a:custGeom>
              <a:rect b="b" l="l" r="r" t="t"/>
              <a:pathLst>
                <a:path extrusionOk="0" fill="none" h="33211" w="28840">
                  <a:moveTo>
                    <a:pt x="26607" y="1"/>
                  </a:moveTo>
                  <a:lnTo>
                    <a:pt x="28840" y="1"/>
                  </a:lnTo>
                  <a:lnTo>
                    <a:pt x="17382" y="29423"/>
                  </a:lnTo>
                  <a:lnTo>
                    <a:pt x="17382" y="29423"/>
                  </a:lnTo>
                  <a:lnTo>
                    <a:pt x="7866" y="31463"/>
                  </a:lnTo>
                  <a:lnTo>
                    <a:pt x="7866" y="31463"/>
                  </a:lnTo>
                  <a:lnTo>
                    <a:pt x="1360" y="32919"/>
                  </a:lnTo>
                  <a:lnTo>
                    <a:pt x="1360" y="32919"/>
                  </a:lnTo>
                  <a:lnTo>
                    <a:pt x="0" y="33210"/>
                  </a:lnTo>
                  <a:lnTo>
                    <a:pt x="0" y="33210"/>
                  </a:lnTo>
                  <a:lnTo>
                    <a:pt x="7963" y="28744"/>
                  </a:lnTo>
                  <a:lnTo>
                    <a:pt x="7963" y="28744"/>
                  </a:lnTo>
                  <a:lnTo>
                    <a:pt x="15245" y="24665"/>
                  </a:lnTo>
                  <a:lnTo>
                    <a:pt x="15245" y="24568"/>
                  </a:lnTo>
                  <a:lnTo>
                    <a:pt x="19615" y="1"/>
                  </a:lnTo>
                  <a:lnTo>
                    <a:pt x="20101" y="1"/>
                  </a:lnTo>
                  <a:lnTo>
                    <a:pt x="266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1"/>
            <p:cNvSpPr/>
            <p:nvPr/>
          </p:nvSpPr>
          <p:spPr>
            <a:xfrm>
              <a:off x="2408050" y="4459700"/>
              <a:ext cx="779275" cy="859400"/>
            </a:xfrm>
            <a:custGeom>
              <a:rect b="b" l="l" r="r" t="t"/>
              <a:pathLst>
                <a:path extrusionOk="0" fill="none" h="34376" w="31171">
                  <a:moveTo>
                    <a:pt x="28452" y="1"/>
                  </a:moveTo>
                  <a:lnTo>
                    <a:pt x="28063" y="1"/>
                  </a:lnTo>
                  <a:lnTo>
                    <a:pt x="22334" y="1"/>
                  </a:lnTo>
                  <a:lnTo>
                    <a:pt x="21946" y="1"/>
                  </a:lnTo>
                  <a:lnTo>
                    <a:pt x="21946" y="1"/>
                  </a:lnTo>
                  <a:lnTo>
                    <a:pt x="21946" y="1"/>
                  </a:lnTo>
                  <a:lnTo>
                    <a:pt x="21072" y="1"/>
                  </a:lnTo>
                  <a:lnTo>
                    <a:pt x="21072" y="195"/>
                  </a:lnTo>
                  <a:lnTo>
                    <a:pt x="20780" y="1457"/>
                  </a:lnTo>
                  <a:lnTo>
                    <a:pt x="16702" y="24762"/>
                  </a:lnTo>
                  <a:lnTo>
                    <a:pt x="16702" y="24762"/>
                  </a:lnTo>
                  <a:lnTo>
                    <a:pt x="6215" y="30685"/>
                  </a:lnTo>
                  <a:lnTo>
                    <a:pt x="2040" y="33016"/>
                  </a:lnTo>
                  <a:lnTo>
                    <a:pt x="195" y="33987"/>
                  </a:lnTo>
                  <a:lnTo>
                    <a:pt x="195" y="33987"/>
                  </a:lnTo>
                  <a:lnTo>
                    <a:pt x="195" y="33987"/>
                  </a:lnTo>
                  <a:lnTo>
                    <a:pt x="0" y="34084"/>
                  </a:lnTo>
                  <a:lnTo>
                    <a:pt x="0" y="34084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181"/>
                  </a:lnTo>
                  <a:lnTo>
                    <a:pt x="0" y="34278"/>
                  </a:lnTo>
                  <a:lnTo>
                    <a:pt x="0" y="34278"/>
                  </a:lnTo>
                  <a:lnTo>
                    <a:pt x="97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195" y="34375"/>
                  </a:lnTo>
                  <a:lnTo>
                    <a:pt x="7477" y="32724"/>
                  </a:lnTo>
                  <a:lnTo>
                    <a:pt x="19227" y="30103"/>
                  </a:lnTo>
                  <a:lnTo>
                    <a:pt x="19421" y="30103"/>
                  </a:lnTo>
                  <a:lnTo>
                    <a:pt x="28646" y="6506"/>
                  </a:lnTo>
                  <a:lnTo>
                    <a:pt x="31171" y="1"/>
                  </a:lnTo>
                  <a:lnTo>
                    <a:pt x="2845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1"/>
            <p:cNvSpPr/>
            <p:nvPr/>
          </p:nvSpPr>
          <p:spPr>
            <a:xfrm>
              <a:off x="4823500" y="4430575"/>
              <a:ext cx="220925" cy="796275"/>
            </a:xfrm>
            <a:custGeom>
              <a:rect b="b" l="l" r="r" t="t"/>
              <a:pathLst>
                <a:path extrusionOk="0" h="31851" w="8837">
                  <a:moveTo>
                    <a:pt x="0" y="0"/>
                  </a:moveTo>
                  <a:lnTo>
                    <a:pt x="0" y="97"/>
                  </a:lnTo>
                  <a:lnTo>
                    <a:pt x="8837" y="31850"/>
                  </a:lnTo>
                  <a:lnTo>
                    <a:pt x="8837" y="31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1"/>
            <p:cNvSpPr/>
            <p:nvPr/>
          </p:nvSpPr>
          <p:spPr>
            <a:xfrm>
              <a:off x="4823500" y="4430575"/>
              <a:ext cx="245200" cy="818125"/>
            </a:xfrm>
            <a:custGeom>
              <a:rect b="b" l="l" r="r" t="t"/>
              <a:pathLst>
                <a:path extrusionOk="0" fill="none" h="32725" w="9808">
                  <a:moveTo>
                    <a:pt x="0" y="0"/>
                  </a:moveTo>
                  <a:lnTo>
                    <a:pt x="8837" y="31850"/>
                  </a:lnTo>
                  <a:lnTo>
                    <a:pt x="9808" y="32724"/>
                  </a:lnTo>
                  <a:lnTo>
                    <a:pt x="9808" y="32724"/>
                  </a:lnTo>
                  <a:lnTo>
                    <a:pt x="8837" y="31850"/>
                  </a:lnTo>
                  <a:lnTo>
                    <a:pt x="0" y="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1"/>
            <p:cNvSpPr/>
            <p:nvPr/>
          </p:nvSpPr>
          <p:spPr>
            <a:xfrm>
              <a:off x="5068675" y="5248675"/>
              <a:ext cx="21875" cy="19450"/>
            </a:xfrm>
            <a:custGeom>
              <a:rect b="b" l="l" r="r" t="t"/>
              <a:pathLst>
                <a:path extrusionOk="0" h="778" w="875">
                  <a:moveTo>
                    <a:pt x="1" y="0"/>
                  </a:moveTo>
                  <a:lnTo>
                    <a:pt x="874" y="77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1"/>
            <p:cNvSpPr/>
            <p:nvPr/>
          </p:nvSpPr>
          <p:spPr>
            <a:xfrm>
              <a:off x="5068675" y="5248675"/>
              <a:ext cx="21875" cy="19450"/>
            </a:xfrm>
            <a:custGeom>
              <a:rect b="b" l="l" r="r" t="t"/>
              <a:pathLst>
                <a:path extrusionOk="0" fill="none" h="778" w="875">
                  <a:moveTo>
                    <a:pt x="1" y="0"/>
                  </a:moveTo>
                  <a:lnTo>
                    <a:pt x="874" y="777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1"/>
            <p:cNvSpPr/>
            <p:nvPr/>
          </p:nvSpPr>
          <p:spPr>
            <a:xfrm>
              <a:off x="4529750" y="4457275"/>
              <a:ext cx="233075" cy="422425"/>
            </a:xfrm>
            <a:custGeom>
              <a:rect b="b" l="l" r="r" t="t"/>
              <a:pathLst>
                <a:path extrusionOk="0" h="16897" w="9323">
                  <a:moveTo>
                    <a:pt x="6118" y="11264"/>
                  </a:moveTo>
                  <a:lnTo>
                    <a:pt x="9225" y="16799"/>
                  </a:lnTo>
                  <a:lnTo>
                    <a:pt x="9225" y="16799"/>
                  </a:lnTo>
                  <a:lnTo>
                    <a:pt x="8067" y="14689"/>
                  </a:lnTo>
                  <a:lnTo>
                    <a:pt x="6118" y="11264"/>
                  </a:lnTo>
                  <a:close/>
                  <a:moveTo>
                    <a:pt x="1" y="0"/>
                  </a:moveTo>
                  <a:lnTo>
                    <a:pt x="8067" y="14689"/>
                  </a:lnTo>
                  <a:lnTo>
                    <a:pt x="9323" y="168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1"/>
            <p:cNvSpPr/>
            <p:nvPr/>
          </p:nvSpPr>
          <p:spPr>
            <a:xfrm>
              <a:off x="5187625" y="5374900"/>
              <a:ext cx="36450" cy="19450"/>
            </a:xfrm>
            <a:custGeom>
              <a:rect b="b" l="l" r="r" t="t"/>
              <a:pathLst>
                <a:path extrusionOk="0" fill="none" h="778" w="1458">
                  <a:moveTo>
                    <a:pt x="1" y="1"/>
                  </a:moveTo>
                  <a:lnTo>
                    <a:pt x="1" y="1"/>
                  </a:lnTo>
                  <a:lnTo>
                    <a:pt x="1457" y="777"/>
                  </a:lnTo>
                  <a:lnTo>
                    <a:pt x="1457" y="77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1"/>
            <p:cNvSpPr/>
            <p:nvPr/>
          </p:nvSpPr>
          <p:spPr>
            <a:xfrm>
              <a:off x="5192475" y="5374900"/>
              <a:ext cx="17025" cy="7300"/>
            </a:xfrm>
            <a:custGeom>
              <a:rect b="b" l="l" r="r" t="t"/>
              <a:pathLst>
                <a:path extrusionOk="0" fill="none" h="292" w="681">
                  <a:moveTo>
                    <a:pt x="1" y="1"/>
                  </a:moveTo>
                  <a:lnTo>
                    <a:pt x="1" y="1"/>
                  </a:lnTo>
                  <a:lnTo>
                    <a:pt x="681" y="292"/>
                  </a:lnTo>
                  <a:lnTo>
                    <a:pt x="681" y="29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1"/>
            <p:cNvSpPr/>
            <p:nvPr/>
          </p:nvSpPr>
          <p:spPr>
            <a:xfrm>
              <a:off x="4524900" y="4457275"/>
              <a:ext cx="237925" cy="422425"/>
            </a:xfrm>
            <a:custGeom>
              <a:rect b="b" l="l" r="r" t="t"/>
              <a:pathLst>
                <a:path extrusionOk="0" fill="none" h="16897" w="9517">
                  <a:moveTo>
                    <a:pt x="195" y="0"/>
                  </a:moveTo>
                  <a:lnTo>
                    <a:pt x="0" y="98"/>
                  </a:lnTo>
                  <a:lnTo>
                    <a:pt x="195" y="0"/>
                  </a:lnTo>
                  <a:lnTo>
                    <a:pt x="9419" y="16799"/>
                  </a:lnTo>
                  <a:lnTo>
                    <a:pt x="6312" y="11264"/>
                  </a:lnTo>
                  <a:lnTo>
                    <a:pt x="9517" y="16896"/>
                  </a:lnTo>
                  <a:lnTo>
                    <a:pt x="1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1"/>
            <p:cNvSpPr/>
            <p:nvPr/>
          </p:nvSpPr>
          <p:spPr>
            <a:xfrm>
              <a:off x="5105100" y="5328775"/>
              <a:ext cx="87400" cy="46150"/>
            </a:xfrm>
            <a:custGeom>
              <a:rect b="b" l="l" r="r" t="t"/>
              <a:pathLst>
                <a:path extrusionOk="0" h="1846" w="3496">
                  <a:moveTo>
                    <a:pt x="1554" y="778"/>
                  </a:moveTo>
                  <a:lnTo>
                    <a:pt x="3496" y="1846"/>
                  </a:lnTo>
                  <a:lnTo>
                    <a:pt x="3496" y="1846"/>
                  </a:lnTo>
                  <a:lnTo>
                    <a:pt x="1554" y="778"/>
                  </a:lnTo>
                  <a:close/>
                  <a:moveTo>
                    <a:pt x="0" y="1"/>
                  </a:moveTo>
                  <a:lnTo>
                    <a:pt x="3302" y="1846"/>
                  </a:lnTo>
                  <a:lnTo>
                    <a:pt x="3302" y="184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1"/>
            <p:cNvSpPr/>
            <p:nvPr/>
          </p:nvSpPr>
          <p:spPr>
            <a:xfrm>
              <a:off x="5143925" y="5348200"/>
              <a:ext cx="48575" cy="26725"/>
            </a:xfrm>
            <a:custGeom>
              <a:rect b="b" l="l" r="r" t="t"/>
              <a:pathLst>
                <a:path extrusionOk="0" fill="none" h="1069" w="1943">
                  <a:moveTo>
                    <a:pt x="1" y="1"/>
                  </a:moveTo>
                  <a:lnTo>
                    <a:pt x="1943" y="1069"/>
                  </a:lnTo>
                  <a:lnTo>
                    <a:pt x="1943" y="106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1"/>
            <p:cNvSpPr/>
            <p:nvPr/>
          </p:nvSpPr>
          <p:spPr>
            <a:xfrm>
              <a:off x="5105100" y="5328775"/>
              <a:ext cx="82550" cy="46150"/>
            </a:xfrm>
            <a:custGeom>
              <a:rect b="b" l="l" r="r" t="t"/>
              <a:pathLst>
                <a:path extrusionOk="0" fill="none" h="1846" w="3302">
                  <a:moveTo>
                    <a:pt x="0" y="1"/>
                  </a:moveTo>
                  <a:lnTo>
                    <a:pt x="3302" y="1846"/>
                  </a:lnTo>
                  <a:lnTo>
                    <a:pt x="3302" y="1846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1"/>
            <p:cNvSpPr/>
            <p:nvPr/>
          </p:nvSpPr>
          <p:spPr>
            <a:xfrm>
              <a:off x="4529750" y="4440275"/>
              <a:ext cx="679750" cy="941925"/>
            </a:xfrm>
            <a:custGeom>
              <a:rect b="b" l="l" r="r" t="t"/>
              <a:pathLst>
                <a:path extrusionOk="0" h="37677" w="27190">
                  <a:moveTo>
                    <a:pt x="11459" y="1"/>
                  </a:moveTo>
                  <a:lnTo>
                    <a:pt x="10391" y="98"/>
                  </a:lnTo>
                  <a:lnTo>
                    <a:pt x="10391" y="195"/>
                  </a:lnTo>
                  <a:lnTo>
                    <a:pt x="7963" y="195"/>
                  </a:lnTo>
                  <a:lnTo>
                    <a:pt x="1" y="680"/>
                  </a:lnTo>
                  <a:lnTo>
                    <a:pt x="9323" y="17576"/>
                  </a:lnTo>
                  <a:lnTo>
                    <a:pt x="17771" y="32530"/>
                  </a:lnTo>
                  <a:lnTo>
                    <a:pt x="23014" y="35541"/>
                  </a:lnTo>
                  <a:lnTo>
                    <a:pt x="24568" y="36318"/>
                  </a:lnTo>
                  <a:lnTo>
                    <a:pt x="26510" y="37386"/>
                  </a:lnTo>
                  <a:lnTo>
                    <a:pt x="27190" y="37677"/>
                  </a:lnTo>
                  <a:lnTo>
                    <a:pt x="20295" y="31754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1"/>
            <p:cNvSpPr/>
            <p:nvPr/>
          </p:nvSpPr>
          <p:spPr>
            <a:xfrm>
              <a:off x="4529750" y="4440275"/>
              <a:ext cx="679750" cy="941925"/>
            </a:xfrm>
            <a:custGeom>
              <a:rect b="b" l="l" r="r" t="t"/>
              <a:pathLst>
                <a:path extrusionOk="0" fill="none" h="37677" w="27190">
                  <a:moveTo>
                    <a:pt x="11459" y="1"/>
                  </a:moveTo>
                  <a:lnTo>
                    <a:pt x="10391" y="98"/>
                  </a:lnTo>
                  <a:lnTo>
                    <a:pt x="10391" y="195"/>
                  </a:lnTo>
                  <a:lnTo>
                    <a:pt x="7963" y="195"/>
                  </a:lnTo>
                  <a:lnTo>
                    <a:pt x="1" y="680"/>
                  </a:lnTo>
                  <a:lnTo>
                    <a:pt x="9323" y="17576"/>
                  </a:lnTo>
                  <a:lnTo>
                    <a:pt x="17771" y="32530"/>
                  </a:lnTo>
                  <a:lnTo>
                    <a:pt x="23014" y="35541"/>
                  </a:lnTo>
                  <a:lnTo>
                    <a:pt x="23014" y="35541"/>
                  </a:lnTo>
                  <a:lnTo>
                    <a:pt x="23014" y="35541"/>
                  </a:lnTo>
                  <a:lnTo>
                    <a:pt x="24568" y="36318"/>
                  </a:lnTo>
                  <a:lnTo>
                    <a:pt x="26510" y="37386"/>
                  </a:lnTo>
                  <a:lnTo>
                    <a:pt x="27190" y="37677"/>
                  </a:lnTo>
                  <a:lnTo>
                    <a:pt x="20295" y="31754"/>
                  </a:lnTo>
                  <a:lnTo>
                    <a:pt x="1145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1"/>
            <p:cNvSpPr/>
            <p:nvPr/>
          </p:nvSpPr>
          <p:spPr>
            <a:xfrm>
              <a:off x="4507900" y="4447550"/>
              <a:ext cx="441850" cy="784150"/>
            </a:xfrm>
            <a:custGeom>
              <a:rect b="b" l="l" r="r" t="t"/>
              <a:pathLst>
                <a:path extrusionOk="0" h="31366" w="17674">
                  <a:moveTo>
                    <a:pt x="4953" y="8837"/>
                  </a:moveTo>
                  <a:lnTo>
                    <a:pt x="17673" y="31366"/>
                  </a:lnTo>
                  <a:lnTo>
                    <a:pt x="17673" y="31366"/>
                  </a:lnTo>
                  <a:lnTo>
                    <a:pt x="4953" y="8837"/>
                  </a:lnTo>
                  <a:close/>
                  <a:moveTo>
                    <a:pt x="1554" y="1"/>
                  </a:moveTo>
                  <a:lnTo>
                    <a:pt x="1" y="98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1"/>
            <p:cNvSpPr/>
            <p:nvPr/>
          </p:nvSpPr>
          <p:spPr>
            <a:xfrm>
              <a:off x="4631700" y="4668475"/>
              <a:ext cx="318050" cy="563225"/>
            </a:xfrm>
            <a:custGeom>
              <a:rect b="b" l="l" r="r" t="t"/>
              <a:pathLst>
                <a:path extrusionOk="0" fill="none" h="22529" w="12722">
                  <a:moveTo>
                    <a:pt x="1" y="0"/>
                  </a:moveTo>
                  <a:lnTo>
                    <a:pt x="12721" y="22529"/>
                  </a:lnTo>
                  <a:lnTo>
                    <a:pt x="12721" y="2252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1"/>
            <p:cNvSpPr/>
            <p:nvPr/>
          </p:nvSpPr>
          <p:spPr>
            <a:xfrm>
              <a:off x="4507900" y="4447550"/>
              <a:ext cx="38875" cy="2475"/>
            </a:xfrm>
            <a:custGeom>
              <a:rect b="b" l="l" r="r" t="t"/>
              <a:pathLst>
                <a:path extrusionOk="0" fill="none" h="99" w="1555">
                  <a:moveTo>
                    <a:pt x="1554" y="1"/>
                  </a:moveTo>
                  <a:lnTo>
                    <a:pt x="1" y="98"/>
                  </a:lnTo>
                  <a:lnTo>
                    <a:pt x="15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1"/>
            <p:cNvSpPr/>
            <p:nvPr/>
          </p:nvSpPr>
          <p:spPr>
            <a:xfrm>
              <a:off x="4949725" y="5231675"/>
              <a:ext cx="191800" cy="128700"/>
            </a:xfrm>
            <a:custGeom>
              <a:rect b="b" l="l" r="r" t="t"/>
              <a:pathLst>
                <a:path extrusionOk="0" h="5148" w="7672">
                  <a:moveTo>
                    <a:pt x="0" y="1"/>
                  </a:moveTo>
                  <a:lnTo>
                    <a:pt x="680" y="1166"/>
                  </a:lnTo>
                  <a:lnTo>
                    <a:pt x="680" y="1166"/>
                  </a:lnTo>
                  <a:lnTo>
                    <a:pt x="7672" y="5147"/>
                  </a:lnTo>
                  <a:lnTo>
                    <a:pt x="680" y="116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1"/>
            <p:cNvSpPr/>
            <p:nvPr/>
          </p:nvSpPr>
          <p:spPr>
            <a:xfrm>
              <a:off x="4949725" y="5231675"/>
              <a:ext cx="191800" cy="128700"/>
            </a:xfrm>
            <a:custGeom>
              <a:rect b="b" l="l" r="r" t="t"/>
              <a:pathLst>
                <a:path extrusionOk="0" fill="none" h="5148" w="7672">
                  <a:moveTo>
                    <a:pt x="0" y="1"/>
                  </a:moveTo>
                  <a:lnTo>
                    <a:pt x="680" y="1166"/>
                  </a:lnTo>
                  <a:lnTo>
                    <a:pt x="680" y="1166"/>
                  </a:lnTo>
                  <a:lnTo>
                    <a:pt x="7672" y="5147"/>
                  </a:lnTo>
                  <a:lnTo>
                    <a:pt x="680" y="1166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1"/>
            <p:cNvSpPr/>
            <p:nvPr/>
          </p:nvSpPr>
          <p:spPr>
            <a:xfrm>
              <a:off x="5248325" y="5404025"/>
              <a:ext cx="17000" cy="7325"/>
            </a:xfrm>
            <a:custGeom>
              <a:rect b="b" l="l" r="r" t="t"/>
              <a:pathLst>
                <a:path extrusionOk="0" h="293" w="680">
                  <a:moveTo>
                    <a:pt x="0" y="1"/>
                  </a:moveTo>
                  <a:lnTo>
                    <a:pt x="0" y="1"/>
                  </a:lnTo>
                  <a:lnTo>
                    <a:pt x="680" y="292"/>
                  </a:lnTo>
                  <a:lnTo>
                    <a:pt x="680" y="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1"/>
            <p:cNvSpPr/>
            <p:nvPr/>
          </p:nvSpPr>
          <p:spPr>
            <a:xfrm>
              <a:off x="5248325" y="5404025"/>
              <a:ext cx="17000" cy="7325"/>
            </a:xfrm>
            <a:custGeom>
              <a:rect b="b" l="l" r="r" t="t"/>
              <a:pathLst>
                <a:path extrusionOk="0" fill="none" h="293" w="680">
                  <a:moveTo>
                    <a:pt x="0" y="1"/>
                  </a:moveTo>
                  <a:lnTo>
                    <a:pt x="0" y="1"/>
                  </a:lnTo>
                  <a:lnTo>
                    <a:pt x="680" y="292"/>
                  </a:lnTo>
                  <a:lnTo>
                    <a:pt x="680" y="29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1"/>
            <p:cNvSpPr/>
            <p:nvPr/>
          </p:nvSpPr>
          <p:spPr>
            <a:xfrm>
              <a:off x="5158500" y="5326350"/>
              <a:ext cx="106825" cy="85000"/>
            </a:xfrm>
            <a:custGeom>
              <a:rect b="b" l="l" r="r" t="t"/>
              <a:pathLst>
                <a:path extrusionOk="0" h="3400" w="4273">
                  <a:moveTo>
                    <a:pt x="0" y="1"/>
                  </a:moveTo>
                  <a:lnTo>
                    <a:pt x="3593" y="3108"/>
                  </a:lnTo>
                  <a:lnTo>
                    <a:pt x="4273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2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1"/>
            <p:cNvSpPr/>
            <p:nvPr/>
          </p:nvSpPr>
          <p:spPr>
            <a:xfrm>
              <a:off x="5158500" y="5326350"/>
              <a:ext cx="106825" cy="85000"/>
            </a:xfrm>
            <a:custGeom>
              <a:rect b="b" l="l" r="r" t="t"/>
              <a:pathLst>
                <a:path extrusionOk="0" fill="none" h="3400" w="4273">
                  <a:moveTo>
                    <a:pt x="0" y="1"/>
                  </a:moveTo>
                  <a:lnTo>
                    <a:pt x="3593" y="3108"/>
                  </a:lnTo>
                  <a:lnTo>
                    <a:pt x="4273" y="339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1"/>
            <p:cNvSpPr/>
            <p:nvPr/>
          </p:nvSpPr>
          <p:spPr>
            <a:xfrm>
              <a:off x="5265300" y="5418600"/>
              <a:ext cx="2450" cy="2450"/>
            </a:xfrm>
            <a:custGeom>
              <a:rect b="b" l="l" r="r" t="t"/>
              <a:pathLst>
                <a:path extrusionOk="0" h="98" w="98">
                  <a:moveTo>
                    <a:pt x="1" y="1"/>
                  </a:moveTo>
                  <a:lnTo>
                    <a:pt x="98" y="98"/>
                  </a:lnTo>
                  <a:lnTo>
                    <a:pt x="98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1"/>
            <p:cNvSpPr/>
            <p:nvPr/>
          </p:nvSpPr>
          <p:spPr>
            <a:xfrm>
              <a:off x="5265300" y="5418600"/>
              <a:ext cx="2450" cy="2450"/>
            </a:xfrm>
            <a:custGeom>
              <a:rect b="b" l="l" r="r" t="t"/>
              <a:pathLst>
                <a:path extrusionOk="0" fill="none" h="98" w="98">
                  <a:moveTo>
                    <a:pt x="1" y="1"/>
                  </a:moveTo>
                  <a:lnTo>
                    <a:pt x="98" y="98"/>
                  </a:lnTo>
                  <a:lnTo>
                    <a:pt x="98" y="9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1"/>
            <p:cNvSpPr/>
            <p:nvPr/>
          </p:nvSpPr>
          <p:spPr>
            <a:xfrm>
              <a:off x="3971400" y="2391400"/>
              <a:ext cx="818125" cy="2053750"/>
            </a:xfrm>
            <a:custGeom>
              <a:rect b="b" l="l" r="r" t="t"/>
              <a:pathLst>
                <a:path extrusionOk="0" h="82150" w="32725">
                  <a:moveTo>
                    <a:pt x="5827" y="0"/>
                  </a:moveTo>
                  <a:lnTo>
                    <a:pt x="5439" y="194"/>
                  </a:lnTo>
                  <a:lnTo>
                    <a:pt x="5536" y="291"/>
                  </a:lnTo>
                  <a:lnTo>
                    <a:pt x="32142" y="81664"/>
                  </a:lnTo>
                  <a:lnTo>
                    <a:pt x="32530" y="81664"/>
                  </a:lnTo>
                  <a:lnTo>
                    <a:pt x="5827" y="0"/>
                  </a:lnTo>
                  <a:close/>
                  <a:moveTo>
                    <a:pt x="292" y="9808"/>
                  </a:moveTo>
                  <a:lnTo>
                    <a:pt x="1" y="9905"/>
                  </a:lnTo>
                  <a:lnTo>
                    <a:pt x="1" y="10099"/>
                  </a:lnTo>
                  <a:lnTo>
                    <a:pt x="23888" y="82053"/>
                  </a:lnTo>
                  <a:lnTo>
                    <a:pt x="23888" y="82150"/>
                  </a:lnTo>
                  <a:lnTo>
                    <a:pt x="23985" y="82150"/>
                  </a:lnTo>
                  <a:lnTo>
                    <a:pt x="30297" y="81761"/>
                  </a:lnTo>
                  <a:lnTo>
                    <a:pt x="24180" y="81761"/>
                  </a:lnTo>
                  <a:lnTo>
                    <a:pt x="389" y="9905"/>
                  </a:lnTo>
                  <a:lnTo>
                    <a:pt x="292" y="9808"/>
                  </a:lnTo>
                  <a:close/>
                  <a:moveTo>
                    <a:pt x="32725" y="82053"/>
                  </a:moveTo>
                  <a:lnTo>
                    <a:pt x="30297" y="82150"/>
                  </a:lnTo>
                  <a:lnTo>
                    <a:pt x="32725" y="82150"/>
                  </a:lnTo>
                  <a:lnTo>
                    <a:pt x="32725" y="82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1"/>
            <p:cNvSpPr/>
            <p:nvPr/>
          </p:nvSpPr>
          <p:spPr>
            <a:xfrm>
              <a:off x="4728825" y="4442700"/>
              <a:ext cx="60700" cy="2450"/>
            </a:xfrm>
            <a:custGeom>
              <a:rect b="b" l="l" r="r" t="t"/>
              <a:pathLst>
                <a:path extrusionOk="0" fill="none" h="98" w="2428">
                  <a:moveTo>
                    <a:pt x="2428" y="1"/>
                  </a:moveTo>
                  <a:lnTo>
                    <a:pt x="0" y="98"/>
                  </a:lnTo>
                  <a:lnTo>
                    <a:pt x="2428" y="98"/>
                  </a:lnTo>
                  <a:lnTo>
                    <a:pt x="242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1"/>
            <p:cNvSpPr/>
            <p:nvPr/>
          </p:nvSpPr>
          <p:spPr>
            <a:xfrm>
              <a:off x="3971400" y="2636575"/>
              <a:ext cx="757450" cy="1808575"/>
            </a:xfrm>
            <a:custGeom>
              <a:rect b="b" l="l" r="r" t="t"/>
              <a:pathLst>
                <a:path extrusionOk="0" fill="none" h="72343" w="30298">
                  <a:moveTo>
                    <a:pt x="292" y="1"/>
                  </a:moveTo>
                  <a:lnTo>
                    <a:pt x="1" y="98"/>
                  </a:lnTo>
                  <a:lnTo>
                    <a:pt x="1" y="98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23888" y="72246"/>
                  </a:lnTo>
                  <a:lnTo>
                    <a:pt x="23888" y="72343"/>
                  </a:lnTo>
                  <a:lnTo>
                    <a:pt x="23985" y="72343"/>
                  </a:lnTo>
                  <a:lnTo>
                    <a:pt x="30297" y="71954"/>
                  </a:lnTo>
                  <a:lnTo>
                    <a:pt x="24180" y="71954"/>
                  </a:lnTo>
                  <a:lnTo>
                    <a:pt x="389" y="98"/>
                  </a:lnTo>
                  <a:lnTo>
                    <a:pt x="2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1"/>
            <p:cNvSpPr/>
            <p:nvPr/>
          </p:nvSpPr>
          <p:spPr>
            <a:xfrm>
              <a:off x="4107350" y="2391400"/>
              <a:ext cx="677325" cy="2041625"/>
            </a:xfrm>
            <a:custGeom>
              <a:rect b="b" l="l" r="r" t="t"/>
              <a:pathLst>
                <a:path extrusionOk="0" fill="none" h="81665" w="27093">
                  <a:moveTo>
                    <a:pt x="389" y="0"/>
                  </a:moveTo>
                  <a:lnTo>
                    <a:pt x="389" y="0"/>
                  </a:lnTo>
                  <a:lnTo>
                    <a:pt x="1" y="194"/>
                  </a:lnTo>
                  <a:lnTo>
                    <a:pt x="98" y="291"/>
                  </a:lnTo>
                  <a:lnTo>
                    <a:pt x="26704" y="81664"/>
                  </a:lnTo>
                  <a:lnTo>
                    <a:pt x="27092" y="81664"/>
                  </a:lnTo>
                  <a:lnTo>
                    <a:pt x="3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1"/>
            <p:cNvSpPr/>
            <p:nvPr/>
          </p:nvSpPr>
          <p:spPr>
            <a:xfrm>
              <a:off x="4114625" y="2391400"/>
              <a:ext cx="2475" cy="25"/>
            </a:xfrm>
            <a:custGeom>
              <a:rect b="b" l="l" r="r" t="t"/>
              <a:pathLst>
                <a:path extrusionOk="0" fill="none" h="1" w="99">
                  <a:moveTo>
                    <a:pt x="9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1"/>
            <p:cNvSpPr/>
            <p:nvPr/>
          </p:nvSpPr>
          <p:spPr>
            <a:xfrm>
              <a:off x="4507900" y="4430575"/>
              <a:ext cx="759850" cy="997750"/>
            </a:xfrm>
            <a:custGeom>
              <a:rect b="b" l="l" r="r" t="t"/>
              <a:pathLst>
                <a:path extrusionOk="0" h="39910" w="30394">
                  <a:moveTo>
                    <a:pt x="12333" y="389"/>
                  </a:moveTo>
                  <a:lnTo>
                    <a:pt x="21169" y="32142"/>
                  </a:lnTo>
                  <a:lnTo>
                    <a:pt x="28064" y="38065"/>
                  </a:lnTo>
                  <a:lnTo>
                    <a:pt x="28646" y="38550"/>
                  </a:lnTo>
                  <a:lnTo>
                    <a:pt x="28646" y="38550"/>
                  </a:lnTo>
                  <a:lnTo>
                    <a:pt x="27190" y="37774"/>
                  </a:lnTo>
                  <a:lnTo>
                    <a:pt x="23888" y="35929"/>
                  </a:lnTo>
                  <a:lnTo>
                    <a:pt x="18645" y="32918"/>
                  </a:lnTo>
                  <a:lnTo>
                    <a:pt x="10197" y="17964"/>
                  </a:lnTo>
                  <a:lnTo>
                    <a:pt x="6992" y="12332"/>
                  </a:lnTo>
                  <a:lnTo>
                    <a:pt x="583" y="1166"/>
                  </a:lnTo>
                  <a:lnTo>
                    <a:pt x="680" y="1166"/>
                  </a:lnTo>
                  <a:lnTo>
                    <a:pt x="875" y="1068"/>
                  </a:lnTo>
                  <a:lnTo>
                    <a:pt x="8837" y="583"/>
                  </a:lnTo>
                  <a:lnTo>
                    <a:pt x="11265" y="486"/>
                  </a:lnTo>
                  <a:lnTo>
                    <a:pt x="12333" y="389"/>
                  </a:lnTo>
                  <a:close/>
                  <a:moveTo>
                    <a:pt x="12624" y="0"/>
                  </a:moveTo>
                  <a:lnTo>
                    <a:pt x="11070" y="97"/>
                  </a:lnTo>
                  <a:lnTo>
                    <a:pt x="10682" y="97"/>
                  </a:lnTo>
                  <a:lnTo>
                    <a:pt x="8837" y="194"/>
                  </a:lnTo>
                  <a:lnTo>
                    <a:pt x="2525" y="583"/>
                  </a:lnTo>
                  <a:lnTo>
                    <a:pt x="1554" y="680"/>
                  </a:lnTo>
                  <a:lnTo>
                    <a:pt x="1" y="777"/>
                  </a:lnTo>
                  <a:lnTo>
                    <a:pt x="98" y="1068"/>
                  </a:lnTo>
                  <a:lnTo>
                    <a:pt x="4953" y="9516"/>
                  </a:lnTo>
                  <a:lnTo>
                    <a:pt x="17673" y="32045"/>
                  </a:lnTo>
                  <a:lnTo>
                    <a:pt x="18353" y="33210"/>
                  </a:lnTo>
                  <a:lnTo>
                    <a:pt x="25345" y="37191"/>
                  </a:lnTo>
                  <a:lnTo>
                    <a:pt x="30200" y="39910"/>
                  </a:lnTo>
                  <a:lnTo>
                    <a:pt x="30394" y="39619"/>
                  </a:lnTo>
                  <a:lnTo>
                    <a:pt x="30297" y="39522"/>
                  </a:lnTo>
                  <a:lnTo>
                    <a:pt x="29617" y="38939"/>
                  </a:lnTo>
                  <a:lnTo>
                    <a:pt x="26024" y="35832"/>
                  </a:lnTo>
                  <a:lnTo>
                    <a:pt x="23305" y="33501"/>
                  </a:lnTo>
                  <a:lnTo>
                    <a:pt x="22432" y="32724"/>
                  </a:lnTo>
                  <a:lnTo>
                    <a:pt x="21461" y="31850"/>
                  </a:lnTo>
                  <a:lnTo>
                    <a:pt x="12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1"/>
            <p:cNvSpPr/>
            <p:nvPr/>
          </p:nvSpPr>
          <p:spPr>
            <a:xfrm>
              <a:off x="4522475" y="4440275"/>
              <a:ext cx="701600" cy="954075"/>
            </a:xfrm>
            <a:custGeom>
              <a:rect b="b" l="l" r="r" t="t"/>
              <a:pathLst>
                <a:path extrusionOk="0" fill="none" h="38163" w="28064">
                  <a:moveTo>
                    <a:pt x="10682" y="98"/>
                  </a:moveTo>
                  <a:lnTo>
                    <a:pt x="11750" y="1"/>
                  </a:lnTo>
                  <a:lnTo>
                    <a:pt x="20586" y="31754"/>
                  </a:lnTo>
                  <a:lnTo>
                    <a:pt x="27481" y="37677"/>
                  </a:lnTo>
                  <a:lnTo>
                    <a:pt x="27481" y="37677"/>
                  </a:lnTo>
                  <a:lnTo>
                    <a:pt x="27481" y="37677"/>
                  </a:lnTo>
                  <a:lnTo>
                    <a:pt x="28063" y="38162"/>
                  </a:lnTo>
                  <a:lnTo>
                    <a:pt x="28063" y="38162"/>
                  </a:lnTo>
                  <a:lnTo>
                    <a:pt x="28063" y="38162"/>
                  </a:lnTo>
                  <a:lnTo>
                    <a:pt x="26607" y="37386"/>
                  </a:lnTo>
                  <a:lnTo>
                    <a:pt x="23305" y="35541"/>
                  </a:lnTo>
                  <a:lnTo>
                    <a:pt x="18062" y="32530"/>
                  </a:lnTo>
                  <a:lnTo>
                    <a:pt x="9614" y="17576"/>
                  </a:lnTo>
                  <a:lnTo>
                    <a:pt x="6409" y="11944"/>
                  </a:lnTo>
                  <a:lnTo>
                    <a:pt x="0" y="778"/>
                  </a:lnTo>
                  <a:lnTo>
                    <a:pt x="97" y="778"/>
                  </a:lnTo>
                  <a:lnTo>
                    <a:pt x="292" y="680"/>
                  </a:lnTo>
                  <a:lnTo>
                    <a:pt x="8254" y="195"/>
                  </a:lnTo>
                  <a:lnTo>
                    <a:pt x="10682" y="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1"/>
            <p:cNvSpPr/>
            <p:nvPr/>
          </p:nvSpPr>
          <p:spPr>
            <a:xfrm>
              <a:off x="4507900" y="4430575"/>
              <a:ext cx="759850" cy="997750"/>
            </a:xfrm>
            <a:custGeom>
              <a:rect b="b" l="l" r="r" t="t"/>
              <a:pathLst>
                <a:path extrusionOk="0" fill="none" h="39910" w="30394">
                  <a:moveTo>
                    <a:pt x="12624" y="0"/>
                  </a:moveTo>
                  <a:lnTo>
                    <a:pt x="11070" y="97"/>
                  </a:lnTo>
                  <a:lnTo>
                    <a:pt x="10682" y="97"/>
                  </a:lnTo>
                  <a:lnTo>
                    <a:pt x="8837" y="194"/>
                  </a:lnTo>
                  <a:lnTo>
                    <a:pt x="2525" y="583"/>
                  </a:lnTo>
                  <a:lnTo>
                    <a:pt x="2525" y="583"/>
                  </a:lnTo>
                  <a:lnTo>
                    <a:pt x="1554" y="680"/>
                  </a:lnTo>
                  <a:lnTo>
                    <a:pt x="1" y="777"/>
                  </a:lnTo>
                  <a:lnTo>
                    <a:pt x="98" y="1068"/>
                  </a:lnTo>
                  <a:lnTo>
                    <a:pt x="292" y="971"/>
                  </a:lnTo>
                  <a:lnTo>
                    <a:pt x="98" y="1068"/>
                  </a:lnTo>
                  <a:lnTo>
                    <a:pt x="4953" y="9516"/>
                  </a:lnTo>
                  <a:lnTo>
                    <a:pt x="17673" y="32045"/>
                  </a:lnTo>
                  <a:lnTo>
                    <a:pt x="18353" y="33210"/>
                  </a:lnTo>
                  <a:lnTo>
                    <a:pt x="25345" y="37191"/>
                  </a:lnTo>
                  <a:lnTo>
                    <a:pt x="30200" y="39910"/>
                  </a:lnTo>
                  <a:lnTo>
                    <a:pt x="30394" y="39619"/>
                  </a:lnTo>
                  <a:lnTo>
                    <a:pt x="30297" y="39522"/>
                  </a:lnTo>
                  <a:lnTo>
                    <a:pt x="29617" y="38939"/>
                  </a:lnTo>
                  <a:lnTo>
                    <a:pt x="29617" y="38939"/>
                  </a:lnTo>
                  <a:lnTo>
                    <a:pt x="29617" y="38939"/>
                  </a:lnTo>
                  <a:lnTo>
                    <a:pt x="26024" y="35832"/>
                  </a:lnTo>
                  <a:lnTo>
                    <a:pt x="26024" y="35832"/>
                  </a:lnTo>
                  <a:lnTo>
                    <a:pt x="23305" y="33501"/>
                  </a:lnTo>
                  <a:lnTo>
                    <a:pt x="22432" y="32724"/>
                  </a:lnTo>
                  <a:lnTo>
                    <a:pt x="21461" y="31850"/>
                  </a:lnTo>
                  <a:lnTo>
                    <a:pt x="12624" y="0"/>
                  </a:lnTo>
                  <a:lnTo>
                    <a:pt x="126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1"/>
            <p:cNvSpPr/>
            <p:nvPr/>
          </p:nvSpPr>
          <p:spPr>
            <a:xfrm>
              <a:off x="4063650" y="500300"/>
              <a:ext cx="58300" cy="14575"/>
            </a:xfrm>
            <a:custGeom>
              <a:rect b="b" l="l" r="r" t="t"/>
              <a:pathLst>
                <a:path extrusionOk="0" fill="none" h="583" w="2332">
                  <a:moveTo>
                    <a:pt x="2331" y="0"/>
                  </a:moveTo>
                  <a:lnTo>
                    <a:pt x="1" y="583"/>
                  </a:lnTo>
                  <a:lnTo>
                    <a:pt x="2234" y="583"/>
                  </a:lnTo>
                  <a:lnTo>
                    <a:pt x="233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1"/>
            <p:cNvSpPr/>
            <p:nvPr/>
          </p:nvSpPr>
          <p:spPr>
            <a:xfrm>
              <a:off x="4112200" y="444450"/>
              <a:ext cx="223375" cy="150550"/>
            </a:xfrm>
            <a:custGeom>
              <a:rect b="b" l="l" r="r" t="t"/>
              <a:pathLst>
                <a:path extrusionOk="0" fill="none" h="6022" w="8935">
                  <a:moveTo>
                    <a:pt x="8449" y="1"/>
                  </a:moveTo>
                  <a:lnTo>
                    <a:pt x="2526" y="1652"/>
                  </a:lnTo>
                  <a:lnTo>
                    <a:pt x="2720" y="3108"/>
                  </a:lnTo>
                  <a:lnTo>
                    <a:pt x="2817" y="3302"/>
                  </a:lnTo>
                  <a:lnTo>
                    <a:pt x="1" y="6021"/>
                  </a:lnTo>
                  <a:lnTo>
                    <a:pt x="2428" y="4759"/>
                  </a:lnTo>
                  <a:lnTo>
                    <a:pt x="8934" y="2040"/>
                  </a:lnTo>
                  <a:lnTo>
                    <a:pt x="8934" y="2040"/>
                  </a:lnTo>
                  <a:lnTo>
                    <a:pt x="8740" y="1652"/>
                  </a:lnTo>
                  <a:lnTo>
                    <a:pt x="8546" y="1166"/>
                  </a:lnTo>
                  <a:lnTo>
                    <a:pt x="8449" y="681"/>
                  </a:lnTo>
                  <a:lnTo>
                    <a:pt x="8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1"/>
            <p:cNvSpPr/>
            <p:nvPr/>
          </p:nvSpPr>
          <p:spPr>
            <a:xfrm>
              <a:off x="4323400" y="444450"/>
              <a:ext cx="14600" cy="51025"/>
            </a:xfrm>
            <a:custGeom>
              <a:rect b="b" l="l" r="r" t="t"/>
              <a:pathLst>
                <a:path extrusionOk="0" h="2041" w="584">
                  <a:moveTo>
                    <a:pt x="1" y="1"/>
                  </a:moveTo>
                  <a:lnTo>
                    <a:pt x="1" y="681"/>
                  </a:lnTo>
                  <a:lnTo>
                    <a:pt x="98" y="1166"/>
                  </a:lnTo>
                  <a:lnTo>
                    <a:pt x="292" y="1652"/>
                  </a:lnTo>
                  <a:lnTo>
                    <a:pt x="486" y="2040"/>
                  </a:lnTo>
                  <a:lnTo>
                    <a:pt x="583" y="2040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1"/>
            <p:cNvSpPr/>
            <p:nvPr/>
          </p:nvSpPr>
          <p:spPr>
            <a:xfrm>
              <a:off x="4323400" y="444450"/>
              <a:ext cx="14600" cy="51025"/>
            </a:xfrm>
            <a:custGeom>
              <a:rect b="b" l="l" r="r" t="t"/>
              <a:pathLst>
                <a:path extrusionOk="0" fill="none" h="2041" w="584">
                  <a:moveTo>
                    <a:pt x="19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681"/>
                  </a:lnTo>
                  <a:lnTo>
                    <a:pt x="98" y="1166"/>
                  </a:lnTo>
                  <a:lnTo>
                    <a:pt x="292" y="1652"/>
                  </a:lnTo>
                  <a:lnTo>
                    <a:pt x="486" y="2040"/>
                  </a:lnTo>
                  <a:lnTo>
                    <a:pt x="583" y="2040"/>
                  </a:lnTo>
                  <a:lnTo>
                    <a:pt x="1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1"/>
            <p:cNvSpPr/>
            <p:nvPr/>
          </p:nvSpPr>
          <p:spPr>
            <a:xfrm>
              <a:off x="4112200" y="497875"/>
              <a:ext cx="70425" cy="97125"/>
            </a:xfrm>
            <a:custGeom>
              <a:rect b="b" l="l" r="r" t="t"/>
              <a:pathLst>
                <a:path extrusionOk="0" h="3885" w="2817">
                  <a:moveTo>
                    <a:pt x="778" y="0"/>
                  </a:moveTo>
                  <a:lnTo>
                    <a:pt x="389" y="97"/>
                  </a:lnTo>
                  <a:lnTo>
                    <a:pt x="292" y="680"/>
                  </a:lnTo>
                  <a:lnTo>
                    <a:pt x="681" y="680"/>
                  </a:lnTo>
                  <a:lnTo>
                    <a:pt x="778" y="0"/>
                  </a:lnTo>
                  <a:close/>
                  <a:moveTo>
                    <a:pt x="2526" y="874"/>
                  </a:moveTo>
                  <a:lnTo>
                    <a:pt x="681" y="2719"/>
                  </a:lnTo>
                  <a:lnTo>
                    <a:pt x="1" y="3884"/>
                  </a:lnTo>
                  <a:lnTo>
                    <a:pt x="2817" y="1165"/>
                  </a:lnTo>
                  <a:lnTo>
                    <a:pt x="2720" y="971"/>
                  </a:lnTo>
                  <a:lnTo>
                    <a:pt x="2526" y="874"/>
                  </a:lnTo>
                  <a:close/>
                  <a:moveTo>
                    <a:pt x="1" y="3884"/>
                  </a:moveTo>
                  <a:lnTo>
                    <a:pt x="1" y="3884"/>
                  </a:lnTo>
                  <a:lnTo>
                    <a:pt x="1" y="38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1"/>
            <p:cNvSpPr/>
            <p:nvPr/>
          </p:nvSpPr>
          <p:spPr>
            <a:xfrm>
              <a:off x="4112200" y="519725"/>
              <a:ext cx="70425" cy="75275"/>
            </a:xfrm>
            <a:custGeom>
              <a:rect b="b" l="l" r="r" t="t"/>
              <a:pathLst>
                <a:path extrusionOk="0" fill="none" h="3011" w="2817">
                  <a:moveTo>
                    <a:pt x="2526" y="0"/>
                  </a:moveTo>
                  <a:lnTo>
                    <a:pt x="681" y="1845"/>
                  </a:lnTo>
                  <a:lnTo>
                    <a:pt x="1" y="3010"/>
                  </a:lnTo>
                  <a:lnTo>
                    <a:pt x="1" y="3010"/>
                  </a:lnTo>
                  <a:lnTo>
                    <a:pt x="2817" y="291"/>
                  </a:lnTo>
                  <a:lnTo>
                    <a:pt x="2720" y="97"/>
                  </a:lnTo>
                  <a:lnTo>
                    <a:pt x="252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1"/>
            <p:cNvSpPr/>
            <p:nvPr/>
          </p:nvSpPr>
          <p:spPr>
            <a:xfrm>
              <a:off x="4119500" y="497875"/>
              <a:ext cx="12150" cy="17000"/>
            </a:xfrm>
            <a:custGeom>
              <a:rect b="b" l="l" r="r" t="t"/>
              <a:pathLst>
                <a:path extrusionOk="0" fill="none" h="680" w="486">
                  <a:moveTo>
                    <a:pt x="486" y="0"/>
                  </a:moveTo>
                  <a:lnTo>
                    <a:pt x="97" y="97"/>
                  </a:lnTo>
                  <a:lnTo>
                    <a:pt x="0" y="680"/>
                  </a:lnTo>
                  <a:lnTo>
                    <a:pt x="389" y="680"/>
                  </a:lnTo>
                  <a:lnTo>
                    <a:pt x="48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1"/>
            <p:cNvSpPr/>
            <p:nvPr/>
          </p:nvSpPr>
          <p:spPr>
            <a:xfrm>
              <a:off x="4041800" y="439600"/>
              <a:ext cx="286500" cy="75275"/>
            </a:xfrm>
            <a:custGeom>
              <a:rect b="b" l="l" r="r" t="t"/>
              <a:pathLst>
                <a:path extrusionOk="0" h="3011" w="11460">
                  <a:moveTo>
                    <a:pt x="11459" y="1"/>
                  </a:moveTo>
                  <a:lnTo>
                    <a:pt x="1" y="3011"/>
                  </a:lnTo>
                  <a:lnTo>
                    <a:pt x="875" y="3011"/>
                  </a:lnTo>
                  <a:lnTo>
                    <a:pt x="3205" y="2428"/>
                  </a:lnTo>
                  <a:lnTo>
                    <a:pt x="3594" y="2331"/>
                  </a:lnTo>
                  <a:lnTo>
                    <a:pt x="5342" y="1846"/>
                  </a:lnTo>
                  <a:lnTo>
                    <a:pt x="11265" y="195"/>
                  </a:lnTo>
                  <a:lnTo>
                    <a:pt x="11459" y="195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1"/>
            <p:cNvSpPr/>
            <p:nvPr/>
          </p:nvSpPr>
          <p:spPr>
            <a:xfrm>
              <a:off x="4041800" y="439600"/>
              <a:ext cx="286500" cy="75275"/>
            </a:xfrm>
            <a:custGeom>
              <a:rect b="b" l="l" r="r" t="t"/>
              <a:pathLst>
                <a:path extrusionOk="0" fill="none" h="3011" w="11460">
                  <a:moveTo>
                    <a:pt x="11459" y="1"/>
                  </a:moveTo>
                  <a:lnTo>
                    <a:pt x="1" y="3011"/>
                  </a:lnTo>
                  <a:lnTo>
                    <a:pt x="875" y="3011"/>
                  </a:lnTo>
                  <a:lnTo>
                    <a:pt x="3205" y="2428"/>
                  </a:lnTo>
                  <a:lnTo>
                    <a:pt x="3594" y="2331"/>
                  </a:lnTo>
                  <a:lnTo>
                    <a:pt x="5342" y="1846"/>
                  </a:lnTo>
                  <a:lnTo>
                    <a:pt x="11265" y="195"/>
                  </a:lnTo>
                  <a:lnTo>
                    <a:pt x="11459" y="195"/>
                  </a:lnTo>
                  <a:lnTo>
                    <a:pt x="1145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1"/>
            <p:cNvSpPr/>
            <p:nvPr/>
          </p:nvSpPr>
          <p:spPr>
            <a:xfrm>
              <a:off x="3170300" y="995525"/>
              <a:ext cx="320475" cy="89850"/>
            </a:xfrm>
            <a:custGeom>
              <a:rect b="b" l="l" r="r" t="t"/>
              <a:pathLst>
                <a:path extrusionOk="0" h="3594" w="12819">
                  <a:moveTo>
                    <a:pt x="1" y="0"/>
                  </a:moveTo>
                  <a:lnTo>
                    <a:pt x="12818" y="3593"/>
                  </a:lnTo>
                  <a:lnTo>
                    <a:pt x="12818" y="3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79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1"/>
            <p:cNvSpPr/>
            <p:nvPr/>
          </p:nvSpPr>
          <p:spPr>
            <a:xfrm>
              <a:off x="3170300" y="995525"/>
              <a:ext cx="320475" cy="89850"/>
            </a:xfrm>
            <a:custGeom>
              <a:rect b="b" l="l" r="r" t="t"/>
              <a:pathLst>
                <a:path extrusionOk="0" fill="none" h="3594" w="12819">
                  <a:moveTo>
                    <a:pt x="1" y="0"/>
                  </a:moveTo>
                  <a:lnTo>
                    <a:pt x="12818" y="3593"/>
                  </a:lnTo>
                  <a:lnTo>
                    <a:pt x="12818" y="349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1"/>
            <p:cNvSpPr/>
            <p:nvPr/>
          </p:nvSpPr>
          <p:spPr>
            <a:xfrm>
              <a:off x="3505325" y="995525"/>
              <a:ext cx="672450" cy="189375"/>
            </a:xfrm>
            <a:custGeom>
              <a:rect b="b" l="l" r="r" t="t"/>
              <a:pathLst>
                <a:path extrusionOk="0" h="7575" w="26898">
                  <a:moveTo>
                    <a:pt x="97" y="0"/>
                  </a:moveTo>
                  <a:lnTo>
                    <a:pt x="0" y="2040"/>
                  </a:lnTo>
                  <a:lnTo>
                    <a:pt x="13497" y="4856"/>
                  </a:lnTo>
                  <a:lnTo>
                    <a:pt x="13692" y="4758"/>
                  </a:lnTo>
                  <a:lnTo>
                    <a:pt x="13692" y="4856"/>
                  </a:lnTo>
                  <a:lnTo>
                    <a:pt x="26801" y="7574"/>
                  </a:lnTo>
                  <a:lnTo>
                    <a:pt x="26898" y="718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409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1"/>
            <p:cNvSpPr/>
            <p:nvPr/>
          </p:nvSpPr>
          <p:spPr>
            <a:xfrm>
              <a:off x="3505325" y="995525"/>
              <a:ext cx="672450" cy="189375"/>
            </a:xfrm>
            <a:custGeom>
              <a:rect b="b" l="l" r="r" t="t"/>
              <a:pathLst>
                <a:path extrusionOk="0" fill="none" h="7575" w="26898">
                  <a:moveTo>
                    <a:pt x="97" y="0"/>
                  </a:moveTo>
                  <a:lnTo>
                    <a:pt x="0" y="2040"/>
                  </a:lnTo>
                  <a:lnTo>
                    <a:pt x="13497" y="4856"/>
                  </a:lnTo>
                  <a:lnTo>
                    <a:pt x="13692" y="4758"/>
                  </a:lnTo>
                  <a:lnTo>
                    <a:pt x="13692" y="4758"/>
                  </a:lnTo>
                  <a:lnTo>
                    <a:pt x="13692" y="4856"/>
                  </a:lnTo>
                  <a:lnTo>
                    <a:pt x="26801" y="7574"/>
                  </a:lnTo>
                  <a:lnTo>
                    <a:pt x="26801" y="7574"/>
                  </a:lnTo>
                  <a:lnTo>
                    <a:pt x="26898" y="7186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1"/>
            <p:cNvSpPr/>
            <p:nvPr/>
          </p:nvSpPr>
          <p:spPr>
            <a:xfrm>
              <a:off x="2425050" y="764900"/>
              <a:ext cx="1073000" cy="318050"/>
            </a:xfrm>
            <a:custGeom>
              <a:rect b="b" l="l" r="r" t="t"/>
              <a:pathLst>
                <a:path extrusionOk="0" h="12722" w="42920">
                  <a:moveTo>
                    <a:pt x="8642" y="1"/>
                  </a:moveTo>
                  <a:lnTo>
                    <a:pt x="0" y="6312"/>
                  </a:lnTo>
                  <a:lnTo>
                    <a:pt x="8060" y="8157"/>
                  </a:lnTo>
                  <a:lnTo>
                    <a:pt x="8448" y="8254"/>
                  </a:lnTo>
                  <a:lnTo>
                    <a:pt x="8934" y="3205"/>
                  </a:lnTo>
                  <a:lnTo>
                    <a:pt x="29811" y="9225"/>
                  </a:lnTo>
                  <a:lnTo>
                    <a:pt x="42628" y="12721"/>
                  </a:lnTo>
                  <a:lnTo>
                    <a:pt x="42726" y="12527"/>
                  </a:lnTo>
                  <a:lnTo>
                    <a:pt x="42920" y="9128"/>
                  </a:lnTo>
                  <a:lnTo>
                    <a:pt x="86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1"/>
            <p:cNvSpPr/>
            <p:nvPr/>
          </p:nvSpPr>
          <p:spPr>
            <a:xfrm>
              <a:off x="2425050" y="764900"/>
              <a:ext cx="1073000" cy="318050"/>
            </a:xfrm>
            <a:custGeom>
              <a:rect b="b" l="l" r="r" t="t"/>
              <a:pathLst>
                <a:path extrusionOk="0" fill="none" h="12722" w="42920">
                  <a:moveTo>
                    <a:pt x="8642" y="1"/>
                  </a:moveTo>
                  <a:lnTo>
                    <a:pt x="0" y="6312"/>
                  </a:lnTo>
                  <a:lnTo>
                    <a:pt x="8060" y="8157"/>
                  </a:lnTo>
                  <a:lnTo>
                    <a:pt x="8448" y="8254"/>
                  </a:lnTo>
                  <a:lnTo>
                    <a:pt x="8934" y="3205"/>
                  </a:lnTo>
                  <a:lnTo>
                    <a:pt x="29811" y="9225"/>
                  </a:lnTo>
                  <a:lnTo>
                    <a:pt x="42628" y="12721"/>
                  </a:lnTo>
                  <a:lnTo>
                    <a:pt x="42726" y="12527"/>
                  </a:lnTo>
                  <a:lnTo>
                    <a:pt x="42920" y="9128"/>
                  </a:lnTo>
                  <a:lnTo>
                    <a:pt x="86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1"/>
            <p:cNvSpPr/>
            <p:nvPr/>
          </p:nvSpPr>
          <p:spPr>
            <a:xfrm>
              <a:off x="3502875" y="1046500"/>
              <a:ext cx="672475" cy="143250"/>
            </a:xfrm>
            <a:custGeom>
              <a:rect b="b" l="l" r="r" t="t"/>
              <a:pathLst>
                <a:path extrusionOk="0" h="5730" w="26899">
                  <a:moveTo>
                    <a:pt x="98" y="1"/>
                  </a:moveTo>
                  <a:lnTo>
                    <a:pt x="1" y="195"/>
                  </a:lnTo>
                  <a:lnTo>
                    <a:pt x="13207" y="2914"/>
                  </a:lnTo>
                  <a:lnTo>
                    <a:pt x="13595" y="2817"/>
                  </a:lnTo>
                  <a:lnTo>
                    <a:pt x="98" y="1"/>
                  </a:lnTo>
                  <a:close/>
                  <a:moveTo>
                    <a:pt x="13790" y="2817"/>
                  </a:moveTo>
                  <a:lnTo>
                    <a:pt x="13887" y="3011"/>
                  </a:lnTo>
                  <a:lnTo>
                    <a:pt x="26899" y="5730"/>
                  </a:lnTo>
                  <a:lnTo>
                    <a:pt x="26899" y="5535"/>
                  </a:lnTo>
                  <a:lnTo>
                    <a:pt x="13790" y="28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1"/>
            <p:cNvSpPr/>
            <p:nvPr/>
          </p:nvSpPr>
          <p:spPr>
            <a:xfrm>
              <a:off x="3847600" y="1116900"/>
              <a:ext cx="327750" cy="72850"/>
            </a:xfrm>
            <a:custGeom>
              <a:rect b="b" l="l" r="r" t="t"/>
              <a:pathLst>
                <a:path extrusionOk="0" fill="none" h="2914" w="13110">
                  <a:moveTo>
                    <a:pt x="1" y="1"/>
                  </a:moveTo>
                  <a:lnTo>
                    <a:pt x="98" y="195"/>
                  </a:lnTo>
                  <a:lnTo>
                    <a:pt x="13110" y="2914"/>
                  </a:lnTo>
                  <a:lnTo>
                    <a:pt x="13110" y="2914"/>
                  </a:lnTo>
                  <a:lnTo>
                    <a:pt x="13110" y="271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1"/>
            <p:cNvSpPr/>
            <p:nvPr/>
          </p:nvSpPr>
          <p:spPr>
            <a:xfrm>
              <a:off x="3502875" y="1046500"/>
              <a:ext cx="339900" cy="72850"/>
            </a:xfrm>
            <a:custGeom>
              <a:rect b="b" l="l" r="r" t="t"/>
              <a:pathLst>
                <a:path extrusionOk="0" fill="none" h="2914" w="13596">
                  <a:moveTo>
                    <a:pt x="98" y="1"/>
                  </a:moveTo>
                  <a:lnTo>
                    <a:pt x="1" y="195"/>
                  </a:lnTo>
                  <a:lnTo>
                    <a:pt x="13207" y="2914"/>
                  </a:lnTo>
                  <a:lnTo>
                    <a:pt x="13595" y="2817"/>
                  </a:lnTo>
                  <a:lnTo>
                    <a:pt x="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1"/>
            <p:cNvSpPr/>
            <p:nvPr/>
          </p:nvSpPr>
          <p:spPr>
            <a:xfrm>
              <a:off x="2420175" y="845000"/>
              <a:ext cx="1087600" cy="247650"/>
            </a:xfrm>
            <a:custGeom>
              <a:rect b="b" l="l" r="r" t="t"/>
              <a:pathLst>
                <a:path extrusionOk="0" h="9906" w="43504">
                  <a:moveTo>
                    <a:pt x="195" y="3108"/>
                  </a:moveTo>
                  <a:lnTo>
                    <a:pt x="1" y="3205"/>
                  </a:lnTo>
                  <a:lnTo>
                    <a:pt x="8255" y="4953"/>
                  </a:lnTo>
                  <a:lnTo>
                    <a:pt x="8255" y="4953"/>
                  </a:lnTo>
                  <a:lnTo>
                    <a:pt x="195" y="3108"/>
                  </a:lnTo>
                  <a:close/>
                  <a:moveTo>
                    <a:pt x="43115" y="5924"/>
                  </a:moveTo>
                  <a:lnTo>
                    <a:pt x="42921" y="9323"/>
                  </a:lnTo>
                  <a:lnTo>
                    <a:pt x="43115" y="8158"/>
                  </a:lnTo>
                  <a:lnTo>
                    <a:pt x="43309" y="8255"/>
                  </a:lnTo>
                  <a:lnTo>
                    <a:pt x="43406" y="8061"/>
                  </a:lnTo>
                  <a:lnTo>
                    <a:pt x="43503" y="6021"/>
                  </a:lnTo>
                  <a:lnTo>
                    <a:pt x="43115" y="5924"/>
                  </a:lnTo>
                  <a:close/>
                  <a:moveTo>
                    <a:pt x="9129" y="1"/>
                  </a:moveTo>
                  <a:lnTo>
                    <a:pt x="8643" y="5050"/>
                  </a:lnTo>
                  <a:lnTo>
                    <a:pt x="8837" y="5050"/>
                  </a:lnTo>
                  <a:lnTo>
                    <a:pt x="9226" y="195"/>
                  </a:lnTo>
                  <a:lnTo>
                    <a:pt x="42726" y="9906"/>
                  </a:lnTo>
                  <a:lnTo>
                    <a:pt x="42823" y="9614"/>
                  </a:lnTo>
                  <a:lnTo>
                    <a:pt x="30006" y="6021"/>
                  </a:lnTo>
                  <a:lnTo>
                    <a:pt x="9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1"/>
            <p:cNvSpPr/>
            <p:nvPr/>
          </p:nvSpPr>
          <p:spPr>
            <a:xfrm>
              <a:off x="3493175" y="993100"/>
              <a:ext cx="14600" cy="84975"/>
            </a:xfrm>
            <a:custGeom>
              <a:rect b="b" l="l" r="r" t="t"/>
              <a:pathLst>
                <a:path extrusionOk="0" fill="none" h="3399" w="584">
                  <a:moveTo>
                    <a:pt x="195" y="0"/>
                  </a:moveTo>
                  <a:lnTo>
                    <a:pt x="1" y="3399"/>
                  </a:lnTo>
                  <a:lnTo>
                    <a:pt x="195" y="2234"/>
                  </a:lnTo>
                  <a:lnTo>
                    <a:pt x="389" y="2331"/>
                  </a:lnTo>
                  <a:lnTo>
                    <a:pt x="486" y="2137"/>
                  </a:lnTo>
                  <a:lnTo>
                    <a:pt x="583" y="97"/>
                  </a:lnTo>
                  <a:lnTo>
                    <a:pt x="1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1"/>
            <p:cNvSpPr/>
            <p:nvPr/>
          </p:nvSpPr>
          <p:spPr>
            <a:xfrm>
              <a:off x="2420175" y="922700"/>
              <a:ext cx="206375" cy="46150"/>
            </a:xfrm>
            <a:custGeom>
              <a:rect b="b" l="l" r="r" t="t"/>
              <a:pathLst>
                <a:path extrusionOk="0" fill="none" h="1846" w="8255">
                  <a:moveTo>
                    <a:pt x="195" y="0"/>
                  </a:moveTo>
                  <a:lnTo>
                    <a:pt x="1" y="97"/>
                  </a:lnTo>
                  <a:lnTo>
                    <a:pt x="8255" y="1845"/>
                  </a:lnTo>
                  <a:lnTo>
                    <a:pt x="1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1"/>
            <p:cNvSpPr/>
            <p:nvPr/>
          </p:nvSpPr>
          <p:spPr>
            <a:xfrm>
              <a:off x="2636250" y="845000"/>
              <a:ext cx="854525" cy="247650"/>
            </a:xfrm>
            <a:custGeom>
              <a:rect b="b" l="l" r="r" t="t"/>
              <a:pathLst>
                <a:path extrusionOk="0" fill="none" h="9906" w="34181">
                  <a:moveTo>
                    <a:pt x="486" y="1"/>
                  </a:moveTo>
                  <a:lnTo>
                    <a:pt x="0" y="5050"/>
                  </a:lnTo>
                  <a:lnTo>
                    <a:pt x="194" y="5050"/>
                  </a:lnTo>
                  <a:lnTo>
                    <a:pt x="583" y="195"/>
                  </a:lnTo>
                  <a:lnTo>
                    <a:pt x="34083" y="9906"/>
                  </a:lnTo>
                  <a:lnTo>
                    <a:pt x="34180" y="9614"/>
                  </a:lnTo>
                  <a:lnTo>
                    <a:pt x="21363" y="6021"/>
                  </a:lnTo>
                  <a:lnTo>
                    <a:pt x="48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1"/>
            <p:cNvSpPr/>
            <p:nvPr/>
          </p:nvSpPr>
          <p:spPr>
            <a:xfrm>
              <a:off x="3833025" y="1114475"/>
              <a:ext cx="17025" cy="7300"/>
            </a:xfrm>
            <a:custGeom>
              <a:rect b="b" l="l" r="r" t="t"/>
              <a:pathLst>
                <a:path extrusionOk="0" h="292" w="681">
                  <a:moveTo>
                    <a:pt x="584" y="0"/>
                  </a:moveTo>
                  <a:lnTo>
                    <a:pt x="389" y="98"/>
                  </a:lnTo>
                  <a:lnTo>
                    <a:pt x="1" y="195"/>
                  </a:lnTo>
                  <a:lnTo>
                    <a:pt x="681" y="292"/>
                  </a:lnTo>
                  <a:lnTo>
                    <a:pt x="584" y="98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1"/>
            <p:cNvSpPr/>
            <p:nvPr/>
          </p:nvSpPr>
          <p:spPr>
            <a:xfrm>
              <a:off x="3833025" y="1114475"/>
              <a:ext cx="17025" cy="7300"/>
            </a:xfrm>
            <a:custGeom>
              <a:rect b="b" l="l" r="r" t="t"/>
              <a:pathLst>
                <a:path extrusionOk="0" fill="none" h="292" w="681">
                  <a:moveTo>
                    <a:pt x="584" y="0"/>
                  </a:moveTo>
                  <a:lnTo>
                    <a:pt x="584" y="0"/>
                  </a:lnTo>
                  <a:lnTo>
                    <a:pt x="389" y="98"/>
                  </a:lnTo>
                  <a:lnTo>
                    <a:pt x="1" y="195"/>
                  </a:lnTo>
                  <a:lnTo>
                    <a:pt x="681" y="292"/>
                  </a:lnTo>
                  <a:lnTo>
                    <a:pt x="584" y="98"/>
                  </a:lnTo>
                  <a:lnTo>
                    <a:pt x="58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1"/>
            <p:cNvSpPr/>
            <p:nvPr/>
          </p:nvSpPr>
          <p:spPr>
            <a:xfrm>
              <a:off x="4175325" y="1175175"/>
              <a:ext cx="271925" cy="72850"/>
            </a:xfrm>
            <a:custGeom>
              <a:rect b="b" l="l" r="r" t="t"/>
              <a:pathLst>
                <a:path extrusionOk="0" h="2914" w="10877">
                  <a:moveTo>
                    <a:pt x="98" y="0"/>
                  </a:moveTo>
                  <a:lnTo>
                    <a:pt x="1" y="388"/>
                  </a:lnTo>
                  <a:lnTo>
                    <a:pt x="7089" y="1845"/>
                  </a:lnTo>
                  <a:lnTo>
                    <a:pt x="98" y="0"/>
                  </a:lnTo>
                  <a:close/>
                  <a:moveTo>
                    <a:pt x="8546" y="2233"/>
                  </a:moveTo>
                  <a:lnTo>
                    <a:pt x="8546" y="2428"/>
                  </a:lnTo>
                  <a:lnTo>
                    <a:pt x="10876" y="2913"/>
                  </a:lnTo>
                  <a:lnTo>
                    <a:pt x="10876" y="2913"/>
                  </a:lnTo>
                  <a:lnTo>
                    <a:pt x="8546" y="2233"/>
                  </a:lnTo>
                  <a:close/>
                </a:path>
              </a:pathLst>
            </a:custGeom>
            <a:solidFill>
              <a:srgbClr val="A405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1"/>
            <p:cNvSpPr/>
            <p:nvPr/>
          </p:nvSpPr>
          <p:spPr>
            <a:xfrm>
              <a:off x="4388950" y="1231000"/>
              <a:ext cx="58300" cy="17025"/>
            </a:xfrm>
            <a:custGeom>
              <a:rect b="b" l="l" r="r" t="t"/>
              <a:pathLst>
                <a:path extrusionOk="0" fill="none" h="681" w="2332">
                  <a:moveTo>
                    <a:pt x="1" y="0"/>
                  </a:moveTo>
                  <a:lnTo>
                    <a:pt x="1" y="195"/>
                  </a:lnTo>
                  <a:lnTo>
                    <a:pt x="2331" y="6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1"/>
            <p:cNvSpPr/>
            <p:nvPr/>
          </p:nvSpPr>
          <p:spPr>
            <a:xfrm>
              <a:off x="4175325" y="1175175"/>
              <a:ext cx="177250" cy="46150"/>
            </a:xfrm>
            <a:custGeom>
              <a:rect b="b" l="l" r="r" t="t"/>
              <a:pathLst>
                <a:path extrusionOk="0" fill="none" h="1846" w="7090">
                  <a:moveTo>
                    <a:pt x="98" y="0"/>
                  </a:moveTo>
                  <a:lnTo>
                    <a:pt x="98" y="0"/>
                  </a:lnTo>
                  <a:lnTo>
                    <a:pt x="1" y="388"/>
                  </a:lnTo>
                  <a:lnTo>
                    <a:pt x="7089" y="1845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4175325" y="1184875"/>
              <a:ext cx="213650" cy="51000"/>
            </a:xfrm>
            <a:custGeom>
              <a:rect b="b" l="l" r="r" t="t"/>
              <a:pathLst>
                <a:path extrusionOk="0" h="2040" w="8546">
                  <a:moveTo>
                    <a:pt x="1" y="0"/>
                  </a:moveTo>
                  <a:lnTo>
                    <a:pt x="1" y="195"/>
                  </a:lnTo>
                  <a:lnTo>
                    <a:pt x="8546" y="2040"/>
                  </a:lnTo>
                  <a:lnTo>
                    <a:pt x="8546" y="1845"/>
                  </a:lnTo>
                  <a:lnTo>
                    <a:pt x="7089" y="14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4175325" y="1184875"/>
              <a:ext cx="213650" cy="51000"/>
            </a:xfrm>
            <a:custGeom>
              <a:rect b="b" l="l" r="r" t="t"/>
              <a:pathLst>
                <a:path extrusionOk="0" fill="none" h="2040" w="8546">
                  <a:moveTo>
                    <a:pt x="1" y="0"/>
                  </a:moveTo>
                  <a:lnTo>
                    <a:pt x="1" y="0"/>
                  </a:lnTo>
                  <a:lnTo>
                    <a:pt x="1" y="195"/>
                  </a:lnTo>
                  <a:lnTo>
                    <a:pt x="8546" y="2040"/>
                  </a:lnTo>
                  <a:lnTo>
                    <a:pt x="8546" y="1845"/>
                  </a:lnTo>
                  <a:lnTo>
                    <a:pt x="7089" y="145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3886450" y="2391400"/>
              <a:ext cx="213650" cy="276750"/>
            </a:xfrm>
            <a:custGeom>
              <a:rect b="b" l="l" r="r" t="t"/>
              <a:pathLst>
                <a:path extrusionOk="0" fill="none" h="11070" w="8546">
                  <a:moveTo>
                    <a:pt x="8545" y="0"/>
                  </a:moveTo>
                  <a:lnTo>
                    <a:pt x="8545" y="0"/>
                  </a:lnTo>
                  <a:lnTo>
                    <a:pt x="7283" y="194"/>
                  </a:lnTo>
                  <a:lnTo>
                    <a:pt x="6603" y="486"/>
                  </a:lnTo>
                  <a:lnTo>
                    <a:pt x="5729" y="777"/>
                  </a:lnTo>
                  <a:lnTo>
                    <a:pt x="4855" y="1165"/>
                  </a:lnTo>
                  <a:lnTo>
                    <a:pt x="3884" y="1748"/>
                  </a:lnTo>
                  <a:lnTo>
                    <a:pt x="3010" y="2428"/>
                  </a:lnTo>
                  <a:lnTo>
                    <a:pt x="2039" y="3204"/>
                  </a:lnTo>
                  <a:lnTo>
                    <a:pt x="2039" y="3204"/>
                  </a:lnTo>
                  <a:lnTo>
                    <a:pt x="1554" y="3787"/>
                  </a:lnTo>
                  <a:lnTo>
                    <a:pt x="1165" y="4370"/>
                  </a:lnTo>
                  <a:lnTo>
                    <a:pt x="874" y="4855"/>
                  </a:lnTo>
                  <a:lnTo>
                    <a:pt x="583" y="5438"/>
                  </a:lnTo>
                  <a:lnTo>
                    <a:pt x="194" y="6603"/>
                  </a:lnTo>
                  <a:lnTo>
                    <a:pt x="0" y="7768"/>
                  </a:lnTo>
                  <a:lnTo>
                    <a:pt x="0" y="8837"/>
                  </a:lnTo>
                  <a:lnTo>
                    <a:pt x="97" y="9710"/>
                  </a:lnTo>
                  <a:lnTo>
                    <a:pt x="292" y="11070"/>
                  </a:lnTo>
                  <a:lnTo>
                    <a:pt x="292" y="11070"/>
                  </a:lnTo>
                  <a:lnTo>
                    <a:pt x="2234" y="10293"/>
                  </a:lnTo>
                  <a:lnTo>
                    <a:pt x="3302" y="9808"/>
                  </a:lnTo>
                  <a:lnTo>
                    <a:pt x="3302" y="9808"/>
                  </a:lnTo>
                  <a:lnTo>
                    <a:pt x="3010" y="9128"/>
                  </a:lnTo>
                  <a:lnTo>
                    <a:pt x="2816" y="8448"/>
                  </a:lnTo>
                  <a:lnTo>
                    <a:pt x="2719" y="7768"/>
                  </a:lnTo>
                  <a:lnTo>
                    <a:pt x="2719" y="7186"/>
                  </a:lnTo>
                  <a:lnTo>
                    <a:pt x="2719" y="7186"/>
                  </a:lnTo>
                  <a:lnTo>
                    <a:pt x="2816" y="6409"/>
                  </a:lnTo>
                  <a:lnTo>
                    <a:pt x="2913" y="5632"/>
                  </a:lnTo>
                  <a:lnTo>
                    <a:pt x="2913" y="5632"/>
                  </a:lnTo>
                  <a:lnTo>
                    <a:pt x="3108" y="4952"/>
                  </a:lnTo>
                  <a:lnTo>
                    <a:pt x="3399" y="4273"/>
                  </a:lnTo>
                  <a:lnTo>
                    <a:pt x="3884" y="3593"/>
                  </a:lnTo>
                  <a:lnTo>
                    <a:pt x="4467" y="2913"/>
                  </a:lnTo>
                  <a:lnTo>
                    <a:pt x="4467" y="2913"/>
                  </a:lnTo>
                  <a:lnTo>
                    <a:pt x="5147" y="2233"/>
                  </a:lnTo>
                  <a:lnTo>
                    <a:pt x="5826" y="1651"/>
                  </a:lnTo>
                  <a:lnTo>
                    <a:pt x="5826" y="1651"/>
                  </a:lnTo>
                  <a:lnTo>
                    <a:pt x="6603" y="1068"/>
                  </a:lnTo>
                  <a:lnTo>
                    <a:pt x="7380" y="680"/>
                  </a:lnTo>
                  <a:lnTo>
                    <a:pt x="85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1"/>
            <p:cNvSpPr/>
            <p:nvPr/>
          </p:nvSpPr>
          <p:spPr>
            <a:xfrm>
              <a:off x="3893725" y="2391400"/>
              <a:ext cx="220925" cy="286475"/>
            </a:xfrm>
            <a:custGeom>
              <a:rect b="b" l="l" r="r" t="t"/>
              <a:pathLst>
                <a:path extrusionOk="0" h="11459" w="8837">
                  <a:moveTo>
                    <a:pt x="8254" y="0"/>
                  </a:moveTo>
                  <a:lnTo>
                    <a:pt x="7089" y="680"/>
                  </a:lnTo>
                  <a:lnTo>
                    <a:pt x="6312" y="1068"/>
                  </a:lnTo>
                  <a:lnTo>
                    <a:pt x="5535" y="1651"/>
                  </a:lnTo>
                  <a:lnTo>
                    <a:pt x="4856" y="2233"/>
                  </a:lnTo>
                  <a:lnTo>
                    <a:pt x="4176" y="2913"/>
                  </a:lnTo>
                  <a:lnTo>
                    <a:pt x="5341" y="1942"/>
                  </a:lnTo>
                  <a:lnTo>
                    <a:pt x="6604" y="1165"/>
                  </a:lnTo>
                  <a:lnTo>
                    <a:pt x="7769" y="583"/>
                  </a:lnTo>
                  <a:lnTo>
                    <a:pt x="8546" y="194"/>
                  </a:lnTo>
                  <a:lnTo>
                    <a:pt x="8546" y="97"/>
                  </a:lnTo>
                  <a:lnTo>
                    <a:pt x="8837" y="0"/>
                  </a:lnTo>
                  <a:close/>
                  <a:moveTo>
                    <a:pt x="2622" y="5632"/>
                  </a:moveTo>
                  <a:lnTo>
                    <a:pt x="2525" y="6409"/>
                  </a:lnTo>
                  <a:lnTo>
                    <a:pt x="2428" y="7186"/>
                  </a:lnTo>
                  <a:lnTo>
                    <a:pt x="2428" y="7768"/>
                  </a:lnTo>
                  <a:lnTo>
                    <a:pt x="2525" y="8448"/>
                  </a:lnTo>
                  <a:lnTo>
                    <a:pt x="2719" y="9128"/>
                  </a:lnTo>
                  <a:lnTo>
                    <a:pt x="3011" y="9808"/>
                  </a:lnTo>
                  <a:lnTo>
                    <a:pt x="1943" y="10293"/>
                  </a:lnTo>
                  <a:lnTo>
                    <a:pt x="1" y="11070"/>
                  </a:lnTo>
                  <a:lnTo>
                    <a:pt x="195" y="11458"/>
                  </a:lnTo>
                  <a:lnTo>
                    <a:pt x="3108" y="10099"/>
                  </a:lnTo>
                  <a:lnTo>
                    <a:pt x="3108" y="9905"/>
                  </a:lnTo>
                  <a:lnTo>
                    <a:pt x="2914" y="8739"/>
                  </a:lnTo>
                  <a:lnTo>
                    <a:pt x="2622" y="6118"/>
                  </a:lnTo>
                  <a:lnTo>
                    <a:pt x="2622" y="56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1"/>
            <p:cNvSpPr/>
            <p:nvPr/>
          </p:nvSpPr>
          <p:spPr>
            <a:xfrm>
              <a:off x="3893725" y="2532200"/>
              <a:ext cx="77700" cy="145675"/>
            </a:xfrm>
            <a:custGeom>
              <a:rect b="b" l="l" r="r" t="t"/>
              <a:pathLst>
                <a:path extrusionOk="0" fill="none" h="5827" w="3108">
                  <a:moveTo>
                    <a:pt x="2622" y="0"/>
                  </a:moveTo>
                  <a:lnTo>
                    <a:pt x="2622" y="0"/>
                  </a:lnTo>
                  <a:lnTo>
                    <a:pt x="2525" y="777"/>
                  </a:lnTo>
                  <a:lnTo>
                    <a:pt x="2428" y="1554"/>
                  </a:lnTo>
                  <a:lnTo>
                    <a:pt x="2428" y="1554"/>
                  </a:lnTo>
                  <a:lnTo>
                    <a:pt x="2428" y="2136"/>
                  </a:lnTo>
                  <a:lnTo>
                    <a:pt x="2525" y="2816"/>
                  </a:lnTo>
                  <a:lnTo>
                    <a:pt x="2719" y="3496"/>
                  </a:lnTo>
                  <a:lnTo>
                    <a:pt x="3011" y="4176"/>
                  </a:lnTo>
                  <a:lnTo>
                    <a:pt x="3011" y="4176"/>
                  </a:lnTo>
                  <a:lnTo>
                    <a:pt x="1943" y="4661"/>
                  </a:lnTo>
                  <a:lnTo>
                    <a:pt x="1" y="5438"/>
                  </a:lnTo>
                  <a:lnTo>
                    <a:pt x="1" y="5438"/>
                  </a:lnTo>
                  <a:lnTo>
                    <a:pt x="195" y="5826"/>
                  </a:lnTo>
                  <a:lnTo>
                    <a:pt x="3108" y="4467"/>
                  </a:lnTo>
                  <a:lnTo>
                    <a:pt x="3108" y="4467"/>
                  </a:lnTo>
                  <a:lnTo>
                    <a:pt x="3108" y="4467"/>
                  </a:lnTo>
                  <a:lnTo>
                    <a:pt x="3108" y="4467"/>
                  </a:lnTo>
                  <a:lnTo>
                    <a:pt x="3108" y="4273"/>
                  </a:lnTo>
                  <a:lnTo>
                    <a:pt x="3108" y="4273"/>
                  </a:lnTo>
                  <a:lnTo>
                    <a:pt x="3108" y="4273"/>
                  </a:lnTo>
                  <a:lnTo>
                    <a:pt x="2914" y="3107"/>
                  </a:lnTo>
                  <a:lnTo>
                    <a:pt x="2622" y="486"/>
                  </a:lnTo>
                  <a:lnTo>
                    <a:pt x="2622" y="486"/>
                  </a:lnTo>
                  <a:lnTo>
                    <a:pt x="26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1"/>
            <p:cNvSpPr/>
            <p:nvPr/>
          </p:nvSpPr>
          <p:spPr>
            <a:xfrm>
              <a:off x="3998125" y="2391400"/>
              <a:ext cx="116525" cy="72850"/>
            </a:xfrm>
            <a:custGeom>
              <a:rect b="b" l="l" r="r" t="t"/>
              <a:pathLst>
                <a:path extrusionOk="0" fill="none" h="2914" w="4661">
                  <a:moveTo>
                    <a:pt x="4661" y="0"/>
                  </a:moveTo>
                  <a:lnTo>
                    <a:pt x="4661" y="0"/>
                  </a:lnTo>
                  <a:lnTo>
                    <a:pt x="4078" y="0"/>
                  </a:lnTo>
                  <a:lnTo>
                    <a:pt x="4078" y="0"/>
                  </a:lnTo>
                  <a:lnTo>
                    <a:pt x="2913" y="680"/>
                  </a:lnTo>
                  <a:lnTo>
                    <a:pt x="2136" y="1068"/>
                  </a:lnTo>
                  <a:lnTo>
                    <a:pt x="1359" y="1651"/>
                  </a:lnTo>
                  <a:lnTo>
                    <a:pt x="1359" y="1651"/>
                  </a:lnTo>
                  <a:lnTo>
                    <a:pt x="680" y="2233"/>
                  </a:lnTo>
                  <a:lnTo>
                    <a:pt x="0" y="2913"/>
                  </a:lnTo>
                  <a:lnTo>
                    <a:pt x="0" y="2913"/>
                  </a:lnTo>
                  <a:lnTo>
                    <a:pt x="1165" y="1942"/>
                  </a:lnTo>
                  <a:lnTo>
                    <a:pt x="2428" y="1165"/>
                  </a:lnTo>
                  <a:lnTo>
                    <a:pt x="3593" y="583"/>
                  </a:lnTo>
                  <a:lnTo>
                    <a:pt x="4370" y="194"/>
                  </a:lnTo>
                  <a:lnTo>
                    <a:pt x="4370" y="97"/>
                  </a:lnTo>
                  <a:lnTo>
                    <a:pt x="46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4107350" y="2391400"/>
              <a:ext cx="9750" cy="4875"/>
            </a:xfrm>
            <a:custGeom>
              <a:rect b="b" l="l" r="r" t="t"/>
              <a:pathLst>
                <a:path extrusionOk="0" h="195" w="390">
                  <a:moveTo>
                    <a:pt x="292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3971400" y="2643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3971400" y="2639000"/>
              <a:ext cx="25" cy="4875"/>
            </a:xfrm>
            <a:custGeom>
              <a:rect b="b" l="l" r="r" t="t"/>
              <a:pathLst>
                <a:path extrusionOk="0" fill="none" h="195" w="1">
                  <a:moveTo>
                    <a:pt x="1" y="1"/>
                  </a:moveTo>
                  <a:lnTo>
                    <a:pt x="1" y="1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4107350" y="2391400"/>
              <a:ext cx="9750" cy="4875"/>
            </a:xfrm>
            <a:custGeom>
              <a:rect b="b" l="l" r="r" t="t"/>
              <a:pathLst>
                <a:path extrusionOk="0" fill="none" h="195" w="390">
                  <a:moveTo>
                    <a:pt x="389" y="0"/>
                  </a:moveTo>
                  <a:lnTo>
                    <a:pt x="389" y="0"/>
                  </a:lnTo>
                  <a:lnTo>
                    <a:pt x="292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3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4197175" y="357075"/>
              <a:ext cx="94700" cy="60700"/>
            </a:xfrm>
            <a:custGeom>
              <a:rect b="b" l="l" r="r" t="t"/>
              <a:pathLst>
                <a:path extrusionOk="0" h="2428" w="3788">
                  <a:moveTo>
                    <a:pt x="3788" y="0"/>
                  </a:moveTo>
                  <a:lnTo>
                    <a:pt x="0" y="1748"/>
                  </a:lnTo>
                  <a:lnTo>
                    <a:pt x="0" y="1942"/>
                  </a:lnTo>
                  <a:lnTo>
                    <a:pt x="98" y="2136"/>
                  </a:lnTo>
                  <a:lnTo>
                    <a:pt x="292" y="2233"/>
                  </a:lnTo>
                  <a:lnTo>
                    <a:pt x="486" y="2428"/>
                  </a:lnTo>
                  <a:lnTo>
                    <a:pt x="1263" y="2428"/>
                  </a:lnTo>
                  <a:lnTo>
                    <a:pt x="1845" y="2331"/>
                  </a:lnTo>
                  <a:lnTo>
                    <a:pt x="2428" y="2039"/>
                  </a:lnTo>
                  <a:lnTo>
                    <a:pt x="2914" y="1651"/>
                  </a:lnTo>
                  <a:lnTo>
                    <a:pt x="3205" y="1262"/>
                  </a:lnTo>
                  <a:lnTo>
                    <a:pt x="3496" y="874"/>
                  </a:lnTo>
                  <a:lnTo>
                    <a:pt x="3690" y="291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4197175" y="357075"/>
              <a:ext cx="94700" cy="60700"/>
            </a:xfrm>
            <a:custGeom>
              <a:rect b="b" l="l" r="r" t="t"/>
              <a:pathLst>
                <a:path extrusionOk="0" fill="none" h="2428" w="3788">
                  <a:moveTo>
                    <a:pt x="3788" y="0"/>
                  </a:moveTo>
                  <a:lnTo>
                    <a:pt x="0" y="1748"/>
                  </a:lnTo>
                  <a:lnTo>
                    <a:pt x="0" y="1748"/>
                  </a:lnTo>
                  <a:lnTo>
                    <a:pt x="0" y="1942"/>
                  </a:lnTo>
                  <a:lnTo>
                    <a:pt x="98" y="2136"/>
                  </a:lnTo>
                  <a:lnTo>
                    <a:pt x="292" y="2233"/>
                  </a:lnTo>
                  <a:lnTo>
                    <a:pt x="486" y="2428"/>
                  </a:lnTo>
                  <a:lnTo>
                    <a:pt x="874" y="2428"/>
                  </a:lnTo>
                  <a:lnTo>
                    <a:pt x="1263" y="2428"/>
                  </a:lnTo>
                  <a:lnTo>
                    <a:pt x="1845" y="2331"/>
                  </a:lnTo>
                  <a:lnTo>
                    <a:pt x="1845" y="2331"/>
                  </a:lnTo>
                  <a:lnTo>
                    <a:pt x="2428" y="2039"/>
                  </a:lnTo>
                  <a:lnTo>
                    <a:pt x="2914" y="1651"/>
                  </a:lnTo>
                  <a:lnTo>
                    <a:pt x="3205" y="1262"/>
                  </a:lnTo>
                  <a:lnTo>
                    <a:pt x="3496" y="874"/>
                  </a:lnTo>
                  <a:lnTo>
                    <a:pt x="3690" y="291"/>
                  </a:lnTo>
                  <a:lnTo>
                    <a:pt x="3788" y="0"/>
                  </a:lnTo>
                  <a:lnTo>
                    <a:pt x="3788" y="0"/>
                  </a:lnTo>
                  <a:close/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4092800" y="408050"/>
              <a:ext cx="46125" cy="31575"/>
            </a:xfrm>
            <a:custGeom>
              <a:rect b="b" l="l" r="r" t="t"/>
              <a:pathLst>
                <a:path extrusionOk="0" h="1263" w="1845">
                  <a:moveTo>
                    <a:pt x="0" y="0"/>
                  </a:moveTo>
                  <a:lnTo>
                    <a:pt x="194" y="583"/>
                  </a:lnTo>
                  <a:lnTo>
                    <a:pt x="486" y="971"/>
                  </a:lnTo>
                  <a:lnTo>
                    <a:pt x="583" y="1166"/>
                  </a:lnTo>
                  <a:lnTo>
                    <a:pt x="777" y="1263"/>
                  </a:lnTo>
                  <a:lnTo>
                    <a:pt x="971" y="1263"/>
                  </a:lnTo>
                  <a:lnTo>
                    <a:pt x="1165" y="1166"/>
                  </a:lnTo>
                  <a:lnTo>
                    <a:pt x="1457" y="777"/>
                  </a:lnTo>
                  <a:lnTo>
                    <a:pt x="1845" y="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4092800" y="408050"/>
              <a:ext cx="46125" cy="31575"/>
            </a:xfrm>
            <a:custGeom>
              <a:rect b="b" l="l" r="r" t="t"/>
              <a:pathLst>
                <a:path extrusionOk="0" fill="none" h="1263" w="1845">
                  <a:moveTo>
                    <a:pt x="1845" y="29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4" y="583"/>
                  </a:lnTo>
                  <a:lnTo>
                    <a:pt x="486" y="971"/>
                  </a:lnTo>
                  <a:lnTo>
                    <a:pt x="583" y="1166"/>
                  </a:lnTo>
                  <a:lnTo>
                    <a:pt x="777" y="1263"/>
                  </a:lnTo>
                  <a:lnTo>
                    <a:pt x="777" y="1263"/>
                  </a:lnTo>
                  <a:lnTo>
                    <a:pt x="971" y="1263"/>
                  </a:lnTo>
                  <a:lnTo>
                    <a:pt x="1165" y="1166"/>
                  </a:lnTo>
                  <a:lnTo>
                    <a:pt x="1457" y="777"/>
                  </a:lnTo>
                  <a:lnTo>
                    <a:pt x="1845" y="292"/>
                  </a:lnTo>
                  <a:lnTo>
                    <a:pt x="1845" y="292"/>
                  </a:lnTo>
                  <a:close/>
                </a:path>
              </a:pathLst>
            </a:custGeom>
            <a:noFill/>
            <a:ln cap="rnd" cmpd="sng" w="9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1" name="Google Shape;2201;p21"/>
          <p:cNvSpPr/>
          <p:nvPr/>
        </p:nvSpPr>
        <p:spPr>
          <a:xfrm>
            <a:off x="912950" y="805300"/>
            <a:ext cx="728400" cy="3999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Input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2202" name="Google Shape;2202;p21"/>
          <p:cNvSpPr/>
          <p:nvPr/>
        </p:nvSpPr>
        <p:spPr>
          <a:xfrm>
            <a:off x="353150" y="1462750"/>
            <a:ext cx="1848000" cy="7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Cleaning text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Regex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Remove Stop words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Lemmatizing</a:t>
            </a:r>
            <a:endParaRPr sz="1000"/>
          </a:p>
        </p:txBody>
      </p:sp>
      <p:sp>
        <p:nvSpPr>
          <p:cNvPr id="2203" name="Google Shape;2203;p21"/>
          <p:cNvSpPr/>
          <p:nvPr/>
        </p:nvSpPr>
        <p:spPr>
          <a:xfrm>
            <a:off x="353150" y="2699000"/>
            <a:ext cx="1848000" cy="157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GridSearchCV (4 Models)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CountVectorizer + MultinomialNB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CountVectorizer + Logistic Regression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TF-IDF Vectorizer + MultinomialNB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TF-IDF Vectorizer + Logistic Regression</a:t>
            </a:r>
            <a:endParaRPr sz="1000"/>
          </a:p>
        </p:txBody>
      </p:sp>
      <p:sp>
        <p:nvSpPr>
          <p:cNvPr id="2204" name="Google Shape;2204;p21"/>
          <p:cNvSpPr/>
          <p:nvPr/>
        </p:nvSpPr>
        <p:spPr>
          <a:xfrm>
            <a:off x="3341638" y="1462650"/>
            <a:ext cx="1315800" cy="7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the best model to predict and classify a new text</a:t>
            </a:r>
            <a:endParaRPr sz="1000"/>
          </a:p>
        </p:txBody>
      </p:sp>
      <p:cxnSp>
        <p:nvCxnSpPr>
          <p:cNvPr id="2205" name="Google Shape;2205;p21"/>
          <p:cNvCxnSpPr>
            <a:stCxn id="2202" idx="2"/>
            <a:endCxn id="2203" idx="0"/>
          </p:cNvCxnSpPr>
          <p:nvPr/>
        </p:nvCxnSpPr>
        <p:spPr>
          <a:xfrm>
            <a:off x="1277150" y="2237350"/>
            <a:ext cx="0" cy="461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6" name="Google Shape;2206;p21"/>
          <p:cNvCxnSpPr>
            <a:stCxn id="2203" idx="2"/>
            <a:endCxn id="2204" idx="1"/>
          </p:cNvCxnSpPr>
          <p:nvPr/>
        </p:nvCxnSpPr>
        <p:spPr>
          <a:xfrm rot="-5400000">
            <a:off x="1098950" y="2028200"/>
            <a:ext cx="2421000" cy="2064600"/>
          </a:xfrm>
          <a:prstGeom prst="bentConnector4">
            <a:avLst>
              <a:gd fmla="val -9836" name="adj1"/>
              <a:gd fmla="val 58648" name="adj2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7" name="Google Shape;2207;p21"/>
          <p:cNvCxnSpPr>
            <a:stCxn id="2204" idx="2"/>
            <a:endCxn id="2208" idx="0"/>
          </p:cNvCxnSpPr>
          <p:nvPr/>
        </p:nvCxnSpPr>
        <p:spPr>
          <a:xfrm flipH="1" rot="-5400000">
            <a:off x="3780538" y="2456250"/>
            <a:ext cx="438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9" name="Google Shape;2209;p21"/>
          <p:cNvCxnSpPr>
            <a:stCxn id="1973" idx="2"/>
            <a:endCxn id="1972" idx="2"/>
          </p:cNvCxnSpPr>
          <p:nvPr/>
        </p:nvCxnSpPr>
        <p:spPr>
          <a:xfrm rot="-5400000">
            <a:off x="4434252" y="1743799"/>
            <a:ext cx="2247300" cy="3116700"/>
          </a:xfrm>
          <a:prstGeom prst="bentConnector3">
            <a:avLst>
              <a:gd fmla="val -6616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0" name="Google Shape;2210;p21"/>
          <p:cNvSpPr txBox="1"/>
          <p:nvPr/>
        </p:nvSpPr>
        <p:spPr>
          <a:xfrm>
            <a:off x="1068925" y="4585100"/>
            <a:ext cx="1545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Evaluate the best model from scoring</a:t>
            </a:r>
            <a:endParaRPr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1" name="Google Shape;2211;p21"/>
          <p:cNvSpPr/>
          <p:nvPr/>
        </p:nvSpPr>
        <p:spPr>
          <a:xfrm>
            <a:off x="5954725" y="2054450"/>
            <a:ext cx="571500" cy="9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21"/>
          <p:cNvSpPr/>
          <p:nvPr/>
        </p:nvSpPr>
        <p:spPr>
          <a:xfrm rot="-4225507">
            <a:off x="5799058" y="2389379"/>
            <a:ext cx="615153" cy="330774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3" name="Google Shape;2213;p21"/>
          <p:cNvCxnSpPr>
            <a:stCxn id="2201" idx="2"/>
            <a:endCxn id="2202" idx="0"/>
          </p:cNvCxnSpPr>
          <p:nvPr/>
        </p:nvCxnSpPr>
        <p:spPr>
          <a:xfrm>
            <a:off x="1277150" y="1205200"/>
            <a:ext cx="0" cy="257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4" name="Google Shape;2214;p21"/>
          <p:cNvSpPr txBox="1"/>
          <p:nvPr/>
        </p:nvSpPr>
        <p:spPr>
          <a:xfrm>
            <a:off x="4503663" y="4168100"/>
            <a:ext cx="728400" cy="257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 post from Reddit</a:t>
            </a: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5" name="Google Shape;2215;p21"/>
          <p:cNvSpPr txBox="1"/>
          <p:nvPr/>
        </p:nvSpPr>
        <p:spPr>
          <a:xfrm>
            <a:off x="4321300" y="4595750"/>
            <a:ext cx="2464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Copy title from post in Subreddit “marvelstudios” and predict.</a:t>
            </a:r>
            <a:endParaRPr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6" name="Google Shape;2216;p21"/>
          <p:cNvSpPr/>
          <p:nvPr/>
        </p:nvSpPr>
        <p:spPr>
          <a:xfrm>
            <a:off x="2907350" y="2777600"/>
            <a:ext cx="1784400" cy="14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21"/>
          <p:cNvSpPr txBox="1"/>
          <p:nvPr/>
        </p:nvSpPr>
        <p:spPr>
          <a:xfrm>
            <a:off x="4749375" y="2675750"/>
            <a:ext cx="482700" cy="141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&lt;&lt; Title</a:t>
            </a: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8" name="Google Shape;2218;p21"/>
          <p:cNvSpPr txBox="1"/>
          <p:nvPr/>
        </p:nvSpPr>
        <p:spPr>
          <a:xfrm>
            <a:off x="5274413" y="2865275"/>
            <a:ext cx="1506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Model predicts subreddit from text</a:t>
            </a:r>
            <a:endParaRPr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9" name="Google Shape;2219;p21"/>
          <p:cNvSpPr/>
          <p:nvPr/>
        </p:nvSpPr>
        <p:spPr>
          <a:xfrm>
            <a:off x="6573625" y="1850000"/>
            <a:ext cx="2250300" cy="14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21"/>
          <p:cNvSpPr txBox="1"/>
          <p:nvPr/>
        </p:nvSpPr>
        <p:spPr>
          <a:xfrm>
            <a:off x="6573625" y="1709000"/>
            <a:ext cx="390900" cy="141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Title</a:t>
            </a: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ic Infographics by Slidesgo">
  <a:themeElements>
    <a:clrScheme name="Simple Light">
      <a:dk1>
        <a:srgbClr val="000000"/>
      </a:dk1>
      <a:lt1>
        <a:srgbClr val="FFFFFF"/>
      </a:lt1>
      <a:dk2>
        <a:srgbClr val="2E323C"/>
      </a:dk2>
      <a:lt2>
        <a:srgbClr val="EEEEED"/>
      </a:lt2>
      <a:accent1>
        <a:srgbClr val="464BDD"/>
      </a:accent1>
      <a:accent2>
        <a:srgbClr val="4C94F6"/>
      </a:accent2>
      <a:accent3>
        <a:srgbClr val="48B639"/>
      </a:accent3>
      <a:accent4>
        <a:srgbClr val="F6DB35"/>
      </a:accent4>
      <a:accent5>
        <a:srgbClr val="FF9F0F"/>
      </a:accent5>
      <a:accent6>
        <a:srgbClr val="EE545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